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31" r:id="rId2"/>
    <p:sldId id="734" r:id="rId3"/>
    <p:sldId id="742" r:id="rId4"/>
    <p:sldId id="744" r:id="rId5"/>
    <p:sldId id="743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4BACC6"/>
    <a:srgbClr val="73BC44"/>
    <a:srgbClr val="C3B996"/>
    <a:srgbClr val="FFC000"/>
    <a:srgbClr val="00B0F0"/>
    <a:srgbClr val="A6A6A6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>
        <p:scale>
          <a:sx n="75" d="100"/>
          <a:sy n="75" d="100"/>
        </p:scale>
        <p:origin x="2196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28199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921255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479861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Virginia Fairfax County Map Boundary</a:t>
            </a:r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6321AEB5-46CB-88A5-5C7C-88F0C2FFFA8A}"/>
              </a:ext>
            </a:extLst>
          </p:cNvPr>
          <p:cNvGrpSpPr/>
          <p:nvPr/>
        </p:nvGrpSpPr>
        <p:grpSpPr>
          <a:xfrm>
            <a:off x="930666" y="1149262"/>
            <a:ext cx="2957016" cy="3473624"/>
            <a:chOff x="1871663" y="220663"/>
            <a:chExt cx="3916363" cy="4600575"/>
          </a:xfrm>
          <a:solidFill>
            <a:srgbClr val="C3B996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B1CC98-9EAC-FB83-4CC1-01D48D33D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412BCDEB-2258-059D-2A94-AD4CA9BC41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1663" y="220663"/>
              <a:ext cx="3916363" cy="4600575"/>
            </a:xfrm>
            <a:custGeom>
              <a:avLst/>
              <a:gdLst>
                <a:gd name="T0" fmla="*/ 1141 w 2467"/>
                <a:gd name="T1" fmla="*/ 34 h 2898"/>
                <a:gd name="T2" fmla="*/ 1292 w 2467"/>
                <a:gd name="T3" fmla="*/ 139 h 2898"/>
                <a:gd name="T4" fmla="*/ 1411 w 2467"/>
                <a:gd name="T5" fmla="*/ 182 h 2898"/>
                <a:gd name="T6" fmla="*/ 1447 w 2467"/>
                <a:gd name="T7" fmla="*/ 268 h 2898"/>
                <a:gd name="T8" fmla="*/ 1408 w 2467"/>
                <a:gd name="T9" fmla="*/ 380 h 2898"/>
                <a:gd name="T10" fmla="*/ 1458 w 2467"/>
                <a:gd name="T11" fmla="*/ 483 h 2898"/>
                <a:gd name="T12" fmla="*/ 1527 w 2467"/>
                <a:gd name="T13" fmla="*/ 498 h 2898"/>
                <a:gd name="T14" fmla="*/ 1612 w 2467"/>
                <a:gd name="T15" fmla="*/ 562 h 2898"/>
                <a:gd name="T16" fmla="*/ 1711 w 2467"/>
                <a:gd name="T17" fmla="*/ 573 h 2898"/>
                <a:gd name="T18" fmla="*/ 1823 w 2467"/>
                <a:gd name="T19" fmla="*/ 582 h 2898"/>
                <a:gd name="T20" fmla="*/ 1941 w 2467"/>
                <a:gd name="T21" fmla="*/ 596 h 2898"/>
                <a:gd name="T22" fmla="*/ 2013 w 2467"/>
                <a:gd name="T23" fmla="*/ 695 h 2898"/>
                <a:gd name="T24" fmla="*/ 2048 w 2467"/>
                <a:gd name="T25" fmla="*/ 817 h 2898"/>
                <a:gd name="T26" fmla="*/ 1919 w 2467"/>
                <a:gd name="T27" fmla="*/ 948 h 2898"/>
                <a:gd name="T28" fmla="*/ 1768 w 2467"/>
                <a:gd name="T29" fmla="*/ 1041 h 2898"/>
                <a:gd name="T30" fmla="*/ 1711 w 2467"/>
                <a:gd name="T31" fmla="*/ 1108 h 2898"/>
                <a:gd name="T32" fmla="*/ 1893 w 2467"/>
                <a:gd name="T33" fmla="*/ 1178 h 2898"/>
                <a:gd name="T34" fmla="*/ 2122 w 2467"/>
                <a:gd name="T35" fmla="*/ 1359 h 2898"/>
                <a:gd name="T36" fmla="*/ 1978 w 2467"/>
                <a:gd name="T37" fmla="*/ 1470 h 2898"/>
                <a:gd name="T38" fmla="*/ 2055 w 2467"/>
                <a:gd name="T39" fmla="*/ 1647 h 2898"/>
                <a:gd name="T40" fmla="*/ 2152 w 2467"/>
                <a:gd name="T41" fmla="*/ 1626 h 2898"/>
                <a:gd name="T42" fmla="*/ 2383 w 2467"/>
                <a:gd name="T43" fmla="*/ 1690 h 2898"/>
                <a:gd name="T44" fmla="*/ 2466 w 2467"/>
                <a:gd name="T45" fmla="*/ 2083 h 2898"/>
                <a:gd name="T46" fmla="*/ 2440 w 2467"/>
                <a:gd name="T47" fmla="*/ 2197 h 2898"/>
                <a:gd name="T48" fmla="*/ 2276 w 2467"/>
                <a:gd name="T49" fmla="*/ 2230 h 2898"/>
                <a:gd name="T50" fmla="*/ 2188 w 2467"/>
                <a:gd name="T51" fmla="*/ 2290 h 2898"/>
                <a:gd name="T52" fmla="*/ 2056 w 2467"/>
                <a:gd name="T53" fmla="*/ 2393 h 2898"/>
                <a:gd name="T54" fmla="*/ 2010 w 2467"/>
                <a:gd name="T55" fmla="*/ 2481 h 2898"/>
                <a:gd name="T56" fmla="*/ 2020 w 2467"/>
                <a:gd name="T57" fmla="*/ 2685 h 2898"/>
                <a:gd name="T58" fmla="*/ 1721 w 2467"/>
                <a:gd name="T59" fmla="*/ 2800 h 2898"/>
                <a:gd name="T60" fmla="*/ 1576 w 2467"/>
                <a:gd name="T61" fmla="*/ 2652 h 2898"/>
                <a:gd name="T62" fmla="*/ 1461 w 2467"/>
                <a:gd name="T63" fmla="*/ 2472 h 2898"/>
                <a:gd name="T64" fmla="*/ 1372 w 2467"/>
                <a:gd name="T65" fmla="*/ 2375 h 2898"/>
                <a:gd name="T66" fmla="*/ 1272 w 2467"/>
                <a:gd name="T67" fmla="*/ 2314 h 2898"/>
                <a:gd name="T68" fmla="*/ 1188 w 2467"/>
                <a:gd name="T69" fmla="*/ 2262 h 2898"/>
                <a:gd name="T70" fmla="*/ 1107 w 2467"/>
                <a:gd name="T71" fmla="*/ 2275 h 2898"/>
                <a:gd name="T72" fmla="*/ 1058 w 2467"/>
                <a:gd name="T73" fmla="*/ 2242 h 2898"/>
                <a:gd name="T74" fmla="*/ 1020 w 2467"/>
                <a:gd name="T75" fmla="*/ 2217 h 2898"/>
                <a:gd name="T76" fmla="*/ 954 w 2467"/>
                <a:gd name="T77" fmla="*/ 2150 h 2898"/>
                <a:gd name="T78" fmla="*/ 871 w 2467"/>
                <a:gd name="T79" fmla="*/ 2167 h 2898"/>
                <a:gd name="T80" fmla="*/ 797 w 2467"/>
                <a:gd name="T81" fmla="*/ 2189 h 2898"/>
                <a:gd name="T82" fmla="*/ 794 w 2467"/>
                <a:gd name="T83" fmla="*/ 2091 h 2898"/>
                <a:gd name="T84" fmla="*/ 732 w 2467"/>
                <a:gd name="T85" fmla="*/ 2005 h 2898"/>
                <a:gd name="T86" fmla="*/ 664 w 2467"/>
                <a:gd name="T87" fmla="*/ 1955 h 2898"/>
                <a:gd name="T88" fmla="*/ 639 w 2467"/>
                <a:gd name="T89" fmla="*/ 1961 h 2898"/>
                <a:gd name="T90" fmla="*/ 618 w 2467"/>
                <a:gd name="T91" fmla="*/ 1869 h 2898"/>
                <a:gd name="T92" fmla="*/ 566 w 2467"/>
                <a:gd name="T93" fmla="*/ 1789 h 2898"/>
                <a:gd name="T94" fmla="*/ 501 w 2467"/>
                <a:gd name="T95" fmla="*/ 1694 h 2898"/>
                <a:gd name="T96" fmla="*/ 427 w 2467"/>
                <a:gd name="T97" fmla="*/ 1659 h 2898"/>
                <a:gd name="T98" fmla="*/ 332 w 2467"/>
                <a:gd name="T99" fmla="*/ 1675 h 2898"/>
                <a:gd name="T100" fmla="*/ 245 w 2467"/>
                <a:gd name="T101" fmla="*/ 1668 h 2898"/>
                <a:gd name="T102" fmla="*/ 239 w 2467"/>
                <a:gd name="T103" fmla="*/ 1594 h 2898"/>
                <a:gd name="T104" fmla="*/ 158 w 2467"/>
                <a:gd name="T105" fmla="*/ 1537 h 2898"/>
                <a:gd name="T106" fmla="*/ 125 w 2467"/>
                <a:gd name="T107" fmla="*/ 1446 h 2898"/>
                <a:gd name="T108" fmla="*/ 118 w 2467"/>
                <a:gd name="T109" fmla="*/ 1390 h 2898"/>
                <a:gd name="T110" fmla="*/ 19 w 2467"/>
                <a:gd name="T111" fmla="*/ 1399 h 2898"/>
                <a:gd name="T112" fmla="*/ 181 w 2467"/>
                <a:gd name="T113" fmla="*/ 1117 h 2898"/>
                <a:gd name="T114" fmla="*/ 639 w 2467"/>
                <a:gd name="T115" fmla="*/ 520 h 2898"/>
                <a:gd name="T116" fmla="*/ 777 w 2467"/>
                <a:gd name="T117" fmla="*/ 340 h 2898"/>
                <a:gd name="T118" fmla="*/ 1003 w 2467"/>
                <a:gd name="T119" fmla="*/ 47 h 2898"/>
                <a:gd name="T120" fmla="*/ 1025 w 2467"/>
                <a:gd name="T121" fmla="*/ 1345 h 2898"/>
                <a:gd name="T122" fmla="*/ 1243 w 2467"/>
                <a:gd name="T123" fmla="*/ 1412 h 2898"/>
                <a:gd name="T124" fmla="*/ 1241 w 2467"/>
                <a:gd name="T125" fmla="*/ 1218 h 2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67" h="2898">
                  <a:moveTo>
                    <a:pt x="1040" y="0"/>
                  </a:moveTo>
                  <a:lnTo>
                    <a:pt x="1041" y="0"/>
                  </a:lnTo>
                  <a:lnTo>
                    <a:pt x="1042" y="0"/>
                  </a:lnTo>
                  <a:lnTo>
                    <a:pt x="1044" y="0"/>
                  </a:lnTo>
                  <a:lnTo>
                    <a:pt x="1045" y="0"/>
                  </a:lnTo>
                  <a:lnTo>
                    <a:pt x="1046" y="0"/>
                  </a:lnTo>
                  <a:lnTo>
                    <a:pt x="1047" y="1"/>
                  </a:lnTo>
                  <a:lnTo>
                    <a:pt x="1048" y="0"/>
                  </a:lnTo>
                  <a:lnTo>
                    <a:pt x="1048" y="1"/>
                  </a:lnTo>
                  <a:lnTo>
                    <a:pt x="1049" y="1"/>
                  </a:lnTo>
                  <a:lnTo>
                    <a:pt x="1050" y="2"/>
                  </a:lnTo>
                  <a:lnTo>
                    <a:pt x="1052" y="2"/>
                  </a:lnTo>
                  <a:lnTo>
                    <a:pt x="1052" y="3"/>
                  </a:lnTo>
                  <a:lnTo>
                    <a:pt x="1053" y="4"/>
                  </a:lnTo>
                  <a:lnTo>
                    <a:pt x="1054" y="4"/>
                  </a:lnTo>
                  <a:lnTo>
                    <a:pt x="1055" y="5"/>
                  </a:lnTo>
                  <a:lnTo>
                    <a:pt x="1055" y="6"/>
                  </a:lnTo>
                  <a:lnTo>
                    <a:pt x="1056" y="6"/>
                  </a:lnTo>
                  <a:lnTo>
                    <a:pt x="1057" y="8"/>
                  </a:lnTo>
                  <a:lnTo>
                    <a:pt x="1058" y="8"/>
                  </a:lnTo>
                  <a:lnTo>
                    <a:pt x="1061" y="9"/>
                  </a:lnTo>
                  <a:lnTo>
                    <a:pt x="1062" y="10"/>
                  </a:lnTo>
                  <a:lnTo>
                    <a:pt x="1063" y="10"/>
                  </a:lnTo>
                  <a:lnTo>
                    <a:pt x="1064" y="10"/>
                  </a:lnTo>
                  <a:lnTo>
                    <a:pt x="1064" y="11"/>
                  </a:lnTo>
                  <a:lnTo>
                    <a:pt x="1065" y="11"/>
                  </a:lnTo>
                  <a:lnTo>
                    <a:pt x="1066" y="11"/>
                  </a:lnTo>
                  <a:lnTo>
                    <a:pt x="1067" y="11"/>
                  </a:lnTo>
                  <a:lnTo>
                    <a:pt x="1069" y="11"/>
                  </a:lnTo>
                  <a:lnTo>
                    <a:pt x="1070" y="11"/>
                  </a:lnTo>
                  <a:lnTo>
                    <a:pt x="1071" y="11"/>
                  </a:lnTo>
                  <a:lnTo>
                    <a:pt x="1072" y="11"/>
                  </a:lnTo>
                  <a:lnTo>
                    <a:pt x="1073" y="11"/>
                  </a:lnTo>
                  <a:lnTo>
                    <a:pt x="1074" y="11"/>
                  </a:lnTo>
                  <a:lnTo>
                    <a:pt x="1075" y="11"/>
                  </a:lnTo>
                  <a:lnTo>
                    <a:pt x="1075" y="12"/>
                  </a:lnTo>
                  <a:lnTo>
                    <a:pt x="1077" y="12"/>
                  </a:lnTo>
                  <a:lnTo>
                    <a:pt x="1078" y="12"/>
                  </a:lnTo>
                  <a:lnTo>
                    <a:pt x="1078" y="13"/>
                  </a:lnTo>
                  <a:lnTo>
                    <a:pt x="1079" y="13"/>
                  </a:lnTo>
                  <a:lnTo>
                    <a:pt x="1080" y="13"/>
                  </a:lnTo>
                  <a:lnTo>
                    <a:pt x="1081" y="14"/>
                  </a:lnTo>
                  <a:lnTo>
                    <a:pt x="1082" y="14"/>
                  </a:lnTo>
                  <a:lnTo>
                    <a:pt x="1083" y="15"/>
                  </a:lnTo>
                  <a:lnTo>
                    <a:pt x="1084" y="15"/>
                  </a:lnTo>
                  <a:lnTo>
                    <a:pt x="1086" y="17"/>
                  </a:lnTo>
                  <a:lnTo>
                    <a:pt x="1087" y="17"/>
                  </a:lnTo>
                  <a:lnTo>
                    <a:pt x="1087" y="18"/>
                  </a:lnTo>
                  <a:lnTo>
                    <a:pt x="1088" y="18"/>
                  </a:lnTo>
                  <a:lnTo>
                    <a:pt x="1089" y="18"/>
                  </a:lnTo>
                  <a:lnTo>
                    <a:pt x="1089" y="19"/>
                  </a:lnTo>
                  <a:lnTo>
                    <a:pt x="1090" y="19"/>
                  </a:lnTo>
                  <a:lnTo>
                    <a:pt x="1090" y="20"/>
                  </a:lnTo>
                  <a:lnTo>
                    <a:pt x="1091" y="20"/>
                  </a:lnTo>
                  <a:lnTo>
                    <a:pt x="1091" y="21"/>
                  </a:lnTo>
                  <a:lnTo>
                    <a:pt x="1092" y="21"/>
                  </a:lnTo>
                  <a:lnTo>
                    <a:pt x="1094" y="21"/>
                  </a:lnTo>
                  <a:lnTo>
                    <a:pt x="1094" y="22"/>
                  </a:lnTo>
                  <a:lnTo>
                    <a:pt x="1095" y="22"/>
                  </a:lnTo>
                  <a:lnTo>
                    <a:pt x="1095" y="23"/>
                  </a:lnTo>
                  <a:lnTo>
                    <a:pt x="1096" y="23"/>
                  </a:lnTo>
                  <a:lnTo>
                    <a:pt x="1096" y="25"/>
                  </a:lnTo>
                  <a:lnTo>
                    <a:pt x="1097" y="25"/>
                  </a:lnTo>
                  <a:lnTo>
                    <a:pt x="1098" y="26"/>
                  </a:lnTo>
                  <a:lnTo>
                    <a:pt x="1098" y="27"/>
                  </a:lnTo>
                  <a:lnTo>
                    <a:pt x="1099" y="27"/>
                  </a:lnTo>
                  <a:lnTo>
                    <a:pt x="1099" y="28"/>
                  </a:lnTo>
                  <a:lnTo>
                    <a:pt x="1100" y="28"/>
                  </a:lnTo>
                  <a:lnTo>
                    <a:pt x="1100" y="29"/>
                  </a:lnTo>
                  <a:lnTo>
                    <a:pt x="1102" y="29"/>
                  </a:lnTo>
                  <a:lnTo>
                    <a:pt x="1102" y="30"/>
                  </a:lnTo>
                  <a:lnTo>
                    <a:pt x="1103" y="30"/>
                  </a:lnTo>
                  <a:lnTo>
                    <a:pt x="1103" y="31"/>
                  </a:lnTo>
                  <a:lnTo>
                    <a:pt x="1104" y="31"/>
                  </a:lnTo>
                  <a:lnTo>
                    <a:pt x="1104" y="33"/>
                  </a:lnTo>
                  <a:lnTo>
                    <a:pt x="1105" y="33"/>
                  </a:lnTo>
                  <a:lnTo>
                    <a:pt x="1106" y="33"/>
                  </a:lnTo>
                  <a:lnTo>
                    <a:pt x="1106" y="34"/>
                  </a:lnTo>
                  <a:lnTo>
                    <a:pt x="1107" y="34"/>
                  </a:lnTo>
                  <a:lnTo>
                    <a:pt x="1108" y="34"/>
                  </a:lnTo>
                  <a:lnTo>
                    <a:pt x="1108" y="35"/>
                  </a:lnTo>
                  <a:lnTo>
                    <a:pt x="1109" y="35"/>
                  </a:lnTo>
                  <a:lnTo>
                    <a:pt x="1111" y="35"/>
                  </a:lnTo>
                  <a:lnTo>
                    <a:pt x="1120" y="36"/>
                  </a:lnTo>
                  <a:lnTo>
                    <a:pt x="1120" y="35"/>
                  </a:lnTo>
                  <a:lnTo>
                    <a:pt x="1121" y="35"/>
                  </a:lnTo>
                  <a:lnTo>
                    <a:pt x="1122" y="35"/>
                  </a:lnTo>
                  <a:lnTo>
                    <a:pt x="1123" y="35"/>
                  </a:lnTo>
                  <a:lnTo>
                    <a:pt x="1124" y="35"/>
                  </a:lnTo>
                  <a:lnTo>
                    <a:pt x="1125" y="35"/>
                  </a:lnTo>
                  <a:lnTo>
                    <a:pt x="1125" y="36"/>
                  </a:lnTo>
                  <a:lnTo>
                    <a:pt x="1126" y="36"/>
                  </a:lnTo>
                  <a:lnTo>
                    <a:pt x="1128" y="36"/>
                  </a:lnTo>
                  <a:lnTo>
                    <a:pt x="1128" y="35"/>
                  </a:lnTo>
                  <a:lnTo>
                    <a:pt x="1129" y="35"/>
                  </a:lnTo>
                  <a:lnTo>
                    <a:pt x="1131" y="35"/>
                  </a:lnTo>
                  <a:lnTo>
                    <a:pt x="1132" y="35"/>
                  </a:lnTo>
                  <a:lnTo>
                    <a:pt x="1132" y="34"/>
                  </a:lnTo>
                  <a:lnTo>
                    <a:pt x="1133" y="34"/>
                  </a:lnTo>
                  <a:lnTo>
                    <a:pt x="1134" y="34"/>
                  </a:lnTo>
                  <a:lnTo>
                    <a:pt x="1136" y="34"/>
                  </a:lnTo>
                  <a:lnTo>
                    <a:pt x="1137" y="34"/>
                  </a:lnTo>
                  <a:lnTo>
                    <a:pt x="1138" y="34"/>
                  </a:lnTo>
                  <a:lnTo>
                    <a:pt x="1140" y="34"/>
                  </a:lnTo>
                  <a:lnTo>
                    <a:pt x="1141" y="34"/>
                  </a:lnTo>
                  <a:lnTo>
                    <a:pt x="1142" y="34"/>
                  </a:lnTo>
                  <a:lnTo>
                    <a:pt x="1142" y="35"/>
                  </a:lnTo>
                  <a:lnTo>
                    <a:pt x="1144" y="35"/>
                  </a:lnTo>
                  <a:lnTo>
                    <a:pt x="1145" y="35"/>
                  </a:lnTo>
                  <a:lnTo>
                    <a:pt x="1146" y="35"/>
                  </a:lnTo>
                  <a:lnTo>
                    <a:pt x="1147" y="35"/>
                  </a:lnTo>
                  <a:lnTo>
                    <a:pt x="1148" y="36"/>
                  </a:lnTo>
                  <a:lnTo>
                    <a:pt x="1149" y="36"/>
                  </a:lnTo>
                  <a:lnTo>
                    <a:pt x="1150" y="36"/>
                  </a:lnTo>
                  <a:lnTo>
                    <a:pt x="1151" y="36"/>
                  </a:lnTo>
                  <a:lnTo>
                    <a:pt x="1156" y="38"/>
                  </a:lnTo>
                  <a:lnTo>
                    <a:pt x="1158" y="39"/>
                  </a:lnTo>
                  <a:lnTo>
                    <a:pt x="1158" y="40"/>
                  </a:lnTo>
                  <a:lnTo>
                    <a:pt x="1159" y="40"/>
                  </a:lnTo>
                  <a:lnTo>
                    <a:pt x="1161" y="40"/>
                  </a:lnTo>
                  <a:lnTo>
                    <a:pt x="1161" y="42"/>
                  </a:lnTo>
                  <a:lnTo>
                    <a:pt x="1162" y="42"/>
                  </a:lnTo>
                  <a:lnTo>
                    <a:pt x="1162" y="43"/>
                  </a:lnTo>
                  <a:lnTo>
                    <a:pt x="1163" y="43"/>
                  </a:lnTo>
                  <a:lnTo>
                    <a:pt x="1179" y="53"/>
                  </a:lnTo>
                  <a:lnTo>
                    <a:pt x="1180" y="53"/>
                  </a:lnTo>
                  <a:lnTo>
                    <a:pt x="1180" y="54"/>
                  </a:lnTo>
                  <a:lnTo>
                    <a:pt x="1181" y="54"/>
                  </a:lnTo>
                  <a:lnTo>
                    <a:pt x="1182" y="54"/>
                  </a:lnTo>
                  <a:lnTo>
                    <a:pt x="1183" y="54"/>
                  </a:lnTo>
                  <a:lnTo>
                    <a:pt x="1183" y="55"/>
                  </a:lnTo>
                  <a:lnTo>
                    <a:pt x="1184" y="55"/>
                  </a:lnTo>
                  <a:lnTo>
                    <a:pt x="1186" y="55"/>
                  </a:lnTo>
                  <a:lnTo>
                    <a:pt x="1186" y="56"/>
                  </a:lnTo>
                  <a:lnTo>
                    <a:pt x="1187" y="56"/>
                  </a:lnTo>
                  <a:lnTo>
                    <a:pt x="1188" y="56"/>
                  </a:lnTo>
                  <a:lnTo>
                    <a:pt x="1188" y="57"/>
                  </a:lnTo>
                  <a:lnTo>
                    <a:pt x="1189" y="57"/>
                  </a:lnTo>
                  <a:lnTo>
                    <a:pt x="1189" y="59"/>
                  </a:lnTo>
                  <a:lnTo>
                    <a:pt x="1197" y="62"/>
                  </a:lnTo>
                  <a:lnTo>
                    <a:pt x="1206" y="65"/>
                  </a:lnTo>
                  <a:lnTo>
                    <a:pt x="1209" y="67"/>
                  </a:lnTo>
                  <a:lnTo>
                    <a:pt x="1212" y="69"/>
                  </a:lnTo>
                  <a:lnTo>
                    <a:pt x="1215" y="70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24" y="78"/>
                  </a:lnTo>
                  <a:lnTo>
                    <a:pt x="1225" y="78"/>
                  </a:lnTo>
                  <a:lnTo>
                    <a:pt x="1226" y="79"/>
                  </a:lnTo>
                  <a:lnTo>
                    <a:pt x="1228" y="79"/>
                  </a:lnTo>
                  <a:lnTo>
                    <a:pt x="1228" y="80"/>
                  </a:lnTo>
                  <a:lnTo>
                    <a:pt x="1229" y="80"/>
                  </a:lnTo>
                  <a:lnTo>
                    <a:pt x="1229" y="81"/>
                  </a:lnTo>
                  <a:lnTo>
                    <a:pt x="1230" y="81"/>
                  </a:lnTo>
                  <a:lnTo>
                    <a:pt x="1230" y="82"/>
                  </a:lnTo>
                  <a:lnTo>
                    <a:pt x="1231" y="82"/>
                  </a:lnTo>
                  <a:lnTo>
                    <a:pt x="1231" y="84"/>
                  </a:lnTo>
                  <a:lnTo>
                    <a:pt x="1232" y="84"/>
                  </a:lnTo>
                  <a:lnTo>
                    <a:pt x="1232" y="85"/>
                  </a:lnTo>
                  <a:lnTo>
                    <a:pt x="1233" y="85"/>
                  </a:lnTo>
                  <a:lnTo>
                    <a:pt x="1233" y="86"/>
                  </a:lnTo>
                  <a:lnTo>
                    <a:pt x="1234" y="86"/>
                  </a:lnTo>
                  <a:lnTo>
                    <a:pt x="1234" y="87"/>
                  </a:lnTo>
                  <a:lnTo>
                    <a:pt x="1242" y="94"/>
                  </a:lnTo>
                  <a:lnTo>
                    <a:pt x="1242" y="95"/>
                  </a:lnTo>
                  <a:lnTo>
                    <a:pt x="1243" y="95"/>
                  </a:lnTo>
                  <a:lnTo>
                    <a:pt x="1243" y="96"/>
                  </a:lnTo>
                  <a:lnTo>
                    <a:pt x="1245" y="96"/>
                  </a:lnTo>
                  <a:lnTo>
                    <a:pt x="1245" y="97"/>
                  </a:lnTo>
                  <a:lnTo>
                    <a:pt x="1246" y="98"/>
                  </a:lnTo>
                  <a:lnTo>
                    <a:pt x="1247" y="100"/>
                  </a:lnTo>
                  <a:lnTo>
                    <a:pt x="1248" y="101"/>
                  </a:lnTo>
                  <a:lnTo>
                    <a:pt x="1248" y="102"/>
                  </a:lnTo>
                  <a:lnTo>
                    <a:pt x="1249" y="103"/>
                  </a:lnTo>
                  <a:lnTo>
                    <a:pt x="1253" y="106"/>
                  </a:lnTo>
                  <a:lnTo>
                    <a:pt x="1258" y="111"/>
                  </a:lnTo>
                  <a:lnTo>
                    <a:pt x="1264" y="115"/>
                  </a:lnTo>
                  <a:lnTo>
                    <a:pt x="1265" y="115"/>
                  </a:lnTo>
                  <a:lnTo>
                    <a:pt x="1266" y="115"/>
                  </a:lnTo>
                  <a:lnTo>
                    <a:pt x="1266" y="117"/>
                  </a:lnTo>
                  <a:lnTo>
                    <a:pt x="1267" y="117"/>
                  </a:lnTo>
                  <a:lnTo>
                    <a:pt x="1268" y="117"/>
                  </a:lnTo>
                  <a:lnTo>
                    <a:pt x="1268" y="118"/>
                  </a:lnTo>
                  <a:lnTo>
                    <a:pt x="1270" y="118"/>
                  </a:lnTo>
                  <a:lnTo>
                    <a:pt x="1271" y="119"/>
                  </a:lnTo>
                  <a:lnTo>
                    <a:pt x="1272" y="120"/>
                  </a:lnTo>
                  <a:lnTo>
                    <a:pt x="1272" y="121"/>
                  </a:lnTo>
                  <a:lnTo>
                    <a:pt x="1273" y="121"/>
                  </a:lnTo>
                  <a:lnTo>
                    <a:pt x="1273" y="122"/>
                  </a:lnTo>
                  <a:lnTo>
                    <a:pt x="1274" y="122"/>
                  </a:lnTo>
                  <a:lnTo>
                    <a:pt x="1274" y="123"/>
                  </a:lnTo>
                  <a:lnTo>
                    <a:pt x="1275" y="123"/>
                  </a:lnTo>
                  <a:lnTo>
                    <a:pt x="1275" y="124"/>
                  </a:lnTo>
                  <a:lnTo>
                    <a:pt x="1276" y="124"/>
                  </a:lnTo>
                  <a:lnTo>
                    <a:pt x="1278" y="124"/>
                  </a:lnTo>
                  <a:lnTo>
                    <a:pt x="1278" y="126"/>
                  </a:lnTo>
                  <a:lnTo>
                    <a:pt x="1279" y="126"/>
                  </a:lnTo>
                  <a:lnTo>
                    <a:pt x="1279" y="127"/>
                  </a:lnTo>
                  <a:lnTo>
                    <a:pt x="1280" y="127"/>
                  </a:lnTo>
                  <a:lnTo>
                    <a:pt x="1280" y="128"/>
                  </a:lnTo>
                  <a:lnTo>
                    <a:pt x="1283" y="130"/>
                  </a:lnTo>
                  <a:lnTo>
                    <a:pt x="1284" y="130"/>
                  </a:lnTo>
                  <a:lnTo>
                    <a:pt x="1284" y="131"/>
                  </a:lnTo>
                  <a:lnTo>
                    <a:pt x="1284" y="132"/>
                  </a:lnTo>
                  <a:lnTo>
                    <a:pt x="1285" y="132"/>
                  </a:lnTo>
                  <a:lnTo>
                    <a:pt x="1287" y="134"/>
                  </a:lnTo>
                  <a:lnTo>
                    <a:pt x="1288" y="135"/>
                  </a:lnTo>
                  <a:lnTo>
                    <a:pt x="1289" y="136"/>
                  </a:lnTo>
                  <a:lnTo>
                    <a:pt x="1290" y="137"/>
                  </a:lnTo>
                  <a:lnTo>
                    <a:pt x="1292" y="139"/>
                  </a:lnTo>
                  <a:lnTo>
                    <a:pt x="1295" y="142"/>
                  </a:lnTo>
                  <a:lnTo>
                    <a:pt x="1296" y="142"/>
                  </a:lnTo>
                  <a:lnTo>
                    <a:pt x="1296" y="143"/>
                  </a:lnTo>
                  <a:lnTo>
                    <a:pt x="1297" y="143"/>
                  </a:lnTo>
                  <a:lnTo>
                    <a:pt x="1297" y="144"/>
                  </a:lnTo>
                  <a:lnTo>
                    <a:pt x="1298" y="144"/>
                  </a:lnTo>
                  <a:lnTo>
                    <a:pt x="1302" y="147"/>
                  </a:lnTo>
                  <a:lnTo>
                    <a:pt x="1304" y="147"/>
                  </a:lnTo>
                  <a:lnTo>
                    <a:pt x="1304" y="148"/>
                  </a:lnTo>
                  <a:lnTo>
                    <a:pt x="1305" y="148"/>
                  </a:lnTo>
                  <a:lnTo>
                    <a:pt x="1306" y="148"/>
                  </a:lnTo>
                  <a:lnTo>
                    <a:pt x="1309" y="151"/>
                  </a:lnTo>
                  <a:lnTo>
                    <a:pt x="1310" y="151"/>
                  </a:lnTo>
                  <a:lnTo>
                    <a:pt x="1310" y="152"/>
                  </a:lnTo>
                  <a:lnTo>
                    <a:pt x="1312" y="152"/>
                  </a:lnTo>
                  <a:lnTo>
                    <a:pt x="1313" y="152"/>
                  </a:lnTo>
                  <a:lnTo>
                    <a:pt x="1314" y="152"/>
                  </a:lnTo>
                  <a:lnTo>
                    <a:pt x="1314" y="151"/>
                  </a:lnTo>
                  <a:lnTo>
                    <a:pt x="1314" y="152"/>
                  </a:lnTo>
                  <a:lnTo>
                    <a:pt x="1315" y="152"/>
                  </a:lnTo>
                  <a:lnTo>
                    <a:pt x="1316" y="152"/>
                  </a:lnTo>
                  <a:lnTo>
                    <a:pt x="1317" y="153"/>
                  </a:lnTo>
                  <a:lnTo>
                    <a:pt x="1318" y="153"/>
                  </a:lnTo>
                  <a:lnTo>
                    <a:pt x="1320" y="154"/>
                  </a:lnTo>
                  <a:lnTo>
                    <a:pt x="1321" y="154"/>
                  </a:lnTo>
                  <a:lnTo>
                    <a:pt x="1322" y="154"/>
                  </a:lnTo>
                  <a:lnTo>
                    <a:pt x="1322" y="155"/>
                  </a:lnTo>
                  <a:lnTo>
                    <a:pt x="1323" y="155"/>
                  </a:lnTo>
                  <a:lnTo>
                    <a:pt x="1324" y="155"/>
                  </a:lnTo>
                  <a:lnTo>
                    <a:pt x="1326" y="156"/>
                  </a:lnTo>
                  <a:lnTo>
                    <a:pt x="1327" y="157"/>
                  </a:lnTo>
                  <a:lnTo>
                    <a:pt x="1329" y="157"/>
                  </a:lnTo>
                  <a:lnTo>
                    <a:pt x="1330" y="157"/>
                  </a:lnTo>
                  <a:lnTo>
                    <a:pt x="1330" y="159"/>
                  </a:lnTo>
                  <a:lnTo>
                    <a:pt x="1331" y="159"/>
                  </a:lnTo>
                  <a:lnTo>
                    <a:pt x="1332" y="159"/>
                  </a:lnTo>
                  <a:lnTo>
                    <a:pt x="1332" y="160"/>
                  </a:lnTo>
                  <a:lnTo>
                    <a:pt x="1333" y="160"/>
                  </a:lnTo>
                  <a:lnTo>
                    <a:pt x="1334" y="160"/>
                  </a:lnTo>
                  <a:lnTo>
                    <a:pt x="1334" y="161"/>
                  </a:lnTo>
                  <a:lnTo>
                    <a:pt x="1335" y="161"/>
                  </a:lnTo>
                  <a:lnTo>
                    <a:pt x="1337" y="161"/>
                  </a:lnTo>
                  <a:lnTo>
                    <a:pt x="1338" y="161"/>
                  </a:lnTo>
                  <a:lnTo>
                    <a:pt x="1338" y="162"/>
                  </a:lnTo>
                  <a:lnTo>
                    <a:pt x="1339" y="162"/>
                  </a:lnTo>
                  <a:lnTo>
                    <a:pt x="1340" y="162"/>
                  </a:lnTo>
                  <a:lnTo>
                    <a:pt x="1341" y="162"/>
                  </a:lnTo>
                  <a:lnTo>
                    <a:pt x="1342" y="162"/>
                  </a:lnTo>
                  <a:lnTo>
                    <a:pt x="1343" y="162"/>
                  </a:lnTo>
                  <a:lnTo>
                    <a:pt x="1344" y="162"/>
                  </a:lnTo>
                  <a:lnTo>
                    <a:pt x="1346" y="162"/>
                  </a:lnTo>
                  <a:lnTo>
                    <a:pt x="1346" y="163"/>
                  </a:lnTo>
                  <a:lnTo>
                    <a:pt x="1347" y="163"/>
                  </a:lnTo>
                  <a:lnTo>
                    <a:pt x="1348" y="163"/>
                  </a:lnTo>
                  <a:lnTo>
                    <a:pt x="1349" y="163"/>
                  </a:lnTo>
                  <a:lnTo>
                    <a:pt x="1350" y="163"/>
                  </a:lnTo>
                  <a:lnTo>
                    <a:pt x="1351" y="163"/>
                  </a:lnTo>
                  <a:lnTo>
                    <a:pt x="1351" y="164"/>
                  </a:lnTo>
                  <a:lnTo>
                    <a:pt x="1352" y="164"/>
                  </a:lnTo>
                  <a:lnTo>
                    <a:pt x="1354" y="164"/>
                  </a:lnTo>
                  <a:lnTo>
                    <a:pt x="1355" y="164"/>
                  </a:lnTo>
                  <a:lnTo>
                    <a:pt x="1356" y="164"/>
                  </a:lnTo>
                  <a:lnTo>
                    <a:pt x="1357" y="164"/>
                  </a:lnTo>
                  <a:lnTo>
                    <a:pt x="1358" y="164"/>
                  </a:lnTo>
                  <a:lnTo>
                    <a:pt x="1358" y="165"/>
                  </a:lnTo>
                  <a:lnTo>
                    <a:pt x="1359" y="165"/>
                  </a:lnTo>
                  <a:lnTo>
                    <a:pt x="1360" y="165"/>
                  </a:lnTo>
                  <a:lnTo>
                    <a:pt x="1362" y="165"/>
                  </a:lnTo>
                  <a:lnTo>
                    <a:pt x="1363" y="165"/>
                  </a:lnTo>
                  <a:lnTo>
                    <a:pt x="1363" y="167"/>
                  </a:lnTo>
                  <a:lnTo>
                    <a:pt x="1364" y="167"/>
                  </a:lnTo>
                  <a:lnTo>
                    <a:pt x="1365" y="167"/>
                  </a:lnTo>
                  <a:lnTo>
                    <a:pt x="1366" y="167"/>
                  </a:lnTo>
                  <a:lnTo>
                    <a:pt x="1367" y="167"/>
                  </a:lnTo>
                  <a:lnTo>
                    <a:pt x="1368" y="167"/>
                  </a:lnTo>
                  <a:lnTo>
                    <a:pt x="1368" y="168"/>
                  </a:lnTo>
                  <a:lnTo>
                    <a:pt x="1369" y="168"/>
                  </a:lnTo>
                  <a:lnTo>
                    <a:pt x="1371" y="168"/>
                  </a:lnTo>
                  <a:lnTo>
                    <a:pt x="1372" y="168"/>
                  </a:lnTo>
                  <a:lnTo>
                    <a:pt x="1373" y="168"/>
                  </a:lnTo>
                  <a:lnTo>
                    <a:pt x="1374" y="168"/>
                  </a:lnTo>
                  <a:lnTo>
                    <a:pt x="1375" y="168"/>
                  </a:lnTo>
                  <a:lnTo>
                    <a:pt x="1376" y="168"/>
                  </a:lnTo>
                  <a:lnTo>
                    <a:pt x="1377" y="168"/>
                  </a:lnTo>
                  <a:lnTo>
                    <a:pt x="1380" y="169"/>
                  </a:lnTo>
                  <a:lnTo>
                    <a:pt x="1394" y="173"/>
                  </a:lnTo>
                  <a:lnTo>
                    <a:pt x="1396" y="174"/>
                  </a:lnTo>
                  <a:lnTo>
                    <a:pt x="1397" y="174"/>
                  </a:lnTo>
                  <a:lnTo>
                    <a:pt x="1398" y="174"/>
                  </a:lnTo>
                  <a:lnTo>
                    <a:pt x="1398" y="176"/>
                  </a:lnTo>
                  <a:lnTo>
                    <a:pt x="1399" y="176"/>
                  </a:lnTo>
                  <a:lnTo>
                    <a:pt x="1400" y="176"/>
                  </a:lnTo>
                  <a:lnTo>
                    <a:pt x="1401" y="176"/>
                  </a:lnTo>
                  <a:lnTo>
                    <a:pt x="1401" y="177"/>
                  </a:lnTo>
                  <a:lnTo>
                    <a:pt x="1402" y="177"/>
                  </a:lnTo>
                  <a:lnTo>
                    <a:pt x="1404" y="177"/>
                  </a:lnTo>
                  <a:lnTo>
                    <a:pt x="1405" y="177"/>
                  </a:lnTo>
                  <a:lnTo>
                    <a:pt x="1405" y="178"/>
                  </a:lnTo>
                  <a:lnTo>
                    <a:pt x="1406" y="178"/>
                  </a:lnTo>
                  <a:lnTo>
                    <a:pt x="1407" y="178"/>
                  </a:lnTo>
                  <a:lnTo>
                    <a:pt x="1407" y="179"/>
                  </a:lnTo>
                  <a:lnTo>
                    <a:pt x="1408" y="179"/>
                  </a:lnTo>
                  <a:lnTo>
                    <a:pt x="1410" y="181"/>
                  </a:lnTo>
                  <a:lnTo>
                    <a:pt x="1411" y="181"/>
                  </a:lnTo>
                  <a:lnTo>
                    <a:pt x="1411" y="182"/>
                  </a:lnTo>
                  <a:lnTo>
                    <a:pt x="1413" y="182"/>
                  </a:lnTo>
                  <a:lnTo>
                    <a:pt x="1414" y="182"/>
                  </a:lnTo>
                  <a:lnTo>
                    <a:pt x="1414" y="184"/>
                  </a:lnTo>
                  <a:lnTo>
                    <a:pt x="1415" y="184"/>
                  </a:lnTo>
                  <a:lnTo>
                    <a:pt x="1415" y="185"/>
                  </a:lnTo>
                  <a:lnTo>
                    <a:pt x="1416" y="185"/>
                  </a:lnTo>
                  <a:lnTo>
                    <a:pt x="1416" y="186"/>
                  </a:lnTo>
                  <a:lnTo>
                    <a:pt x="1417" y="186"/>
                  </a:lnTo>
                  <a:lnTo>
                    <a:pt x="1418" y="186"/>
                  </a:lnTo>
                  <a:lnTo>
                    <a:pt x="1418" y="187"/>
                  </a:lnTo>
                  <a:lnTo>
                    <a:pt x="1419" y="187"/>
                  </a:lnTo>
                  <a:lnTo>
                    <a:pt x="1419" y="188"/>
                  </a:lnTo>
                  <a:lnTo>
                    <a:pt x="1421" y="188"/>
                  </a:lnTo>
                  <a:lnTo>
                    <a:pt x="1422" y="188"/>
                  </a:lnTo>
                  <a:lnTo>
                    <a:pt x="1422" y="189"/>
                  </a:lnTo>
                  <a:lnTo>
                    <a:pt x="1423" y="189"/>
                  </a:lnTo>
                  <a:lnTo>
                    <a:pt x="1423" y="190"/>
                  </a:lnTo>
                  <a:lnTo>
                    <a:pt x="1424" y="191"/>
                  </a:lnTo>
                  <a:lnTo>
                    <a:pt x="1426" y="193"/>
                  </a:lnTo>
                  <a:lnTo>
                    <a:pt x="1426" y="194"/>
                  </a:lnTo>
                  <a:lnTo>
                    <a:pt x="1427" y="194"/>
                  </a:lnTo>
                  <a:lnTo>
                    <a:pt x="1427" y="195"/>
                  </a:lnTo>
                  <a:lnTo>
                    <a:pt x="1429" y="195"/>
                  </a:lnTo>
                  <a:lnTo>
                    <a:pt x="1430" y="195"/>
                  </a:lnTo>
                  <a:lnTo>
                    <a:pt x="1430" y="196"/>
                  </a:lnTo>
                  <a:lnTo>
                    <a:pt x="1431" y="196"/>
                  </a:lnTo>
                  <a:lnTo>
                    <a:pt x="1432" y="196"/>
                  </a:lnTo>
                  <a:lnTo>
                    <a:pt x="1433" y="196"/>
                  </a:lnTo>
                  <a:lnTo>
                    <a:pt x="1434" y="197"/>
                  </a:lnTo>
                  <a:lnTo>
                    <a:pt x="1435" y="197"/>
                  </a:lnTo>
                  <a:lnTo>
                    <a:pt x="1436" y="197"/>
                  </a:lnTo>
                  <a:lnTo>
                    <a:pt x="1436" y="198"/>
                  </a:lnTo>
                  <a:lnTo>
                    <a:pt x="1438" y="198"/>
                  </a:lnTo>
                  <a:lnTo>
                    <a:pt x="1438" y="199"/>
                  </a:lnTo>
                  <a:lnTo>
                    <a:pt x="1439" y="199"/>
                  </a:lnTo>
                  <a:lnTo>
                    <a:pt x="1440" y="201"/>
                  </a:lnTo>
                  <a:lnTo>
                    <a:pt x="1440" y="202"/>
                  </a:lnTo>
                  <a:lnTo>
                    <a:pt x="1441" y="202"/>
                  </a:lnTo>
                  <a:lnTo>
                    <a:pt x="1441" y="203"/>
                  </a:lnTo>
                  <a:lnTo>
                    <a:pt x="1442" y="203"/>
                  </a:lnTo>
                  <a:lnTo>
                    <a:pt x="1442" y="204"/>
                  </a:lnTo>
                  <a:lnTo>
                    <a:pt x="1443" y="204"/>
                  </a:lnTo>
                  <a:lnTo>
                    <a:pt x="1443" y="205"/>
                  </a:lnTo>
                  <a:lnTo>
                    <a:pt x="1444" y="205"/>
                  </a:lnTo>
                  <a:lnTo>
                    <a:pt x="1446" y="206"/>
                  </a:lnTo>
                  <a:lnTo>
                    <a:pt x="1446" y="207"/>
                  </a:lnTo>
                  <a:lnTo>
                    <a:pt x="1447" y="207"/>
                  </a:lnTo>
                  <a:lnTo>
                    <a:pt x="1447" y="209"/>
                  </a:lnTo>
                  <a:lnTo>
                    <a:pt x="1448" y="210"/>
                  </a:lnTo>
                  <a:lnTo>
                    <a:pt x="1448" y="211"/>
                  </a:lnTo>
                  <a:lnTo>
                    <a:pt x="1449" y="212"/>
                  </a:lnTo>
                  <a:lnTo>
                    <a:pt x="1449" y="213"/>
                  </a:lnTo>
                  <a:lnTo>
                    <a:pt x="1449" y="214"/>
                  </a:lnTo>
                  <a:lnTo>
                    <a:pt x="1450" y="215"/>
                  </a:lnTo>
                  <a:lnTo>
                    <a:pt x="1450" y="216"/>
                  </a:lnTo>
                  <a:lnTo>
                    <a:pt x="1451" y="218"/>
                  </a:lnTo>
                  <a:lnTo>
                    <a:pt x="1451" y="219"/>
                  </a:lnTo>
                  <a:lnTo>
                    <a:pt x="1451" y="220"/>
                  </a:lnTo>
                  <a:lnTo>
                    <a:pt x="1452" y="220"/>
                  </a:lnTo>
                  <a:lnTo>
                    <a:pt x="1452" y="221"/>
                  </a:lnTo>
                  <a:lnTo>
                    <a:pt x="1452" y="222"/>
                  </a:lnTo>
                  <a:lnTo>
                    <a:pt x="1453" y="223"/>
                  </a:lnTo>
                  <a:lnTo>
                    <a:pt x="1453" y="224"/>
                  </a:lnTo>
                  <a:lnTo>
                    <a:pt x="1453" y="226"/>
                  </a:lnTo>
                  <a:lnTo>
                    <a:pt x="1455" y="227"/>
                  </a:lnTo>
                  <a:lnTo>
                    <a:pt x="1455" y="228"/>
                  </a:lnTo>
                  <a:lnTo>
                    <a:pt x="1455" y="229"/>
                  </a:lnTo>
                  <a:lnTo>
                    <a:pt x="1455" y="230"/>
                  </a:lnTo>
                  <a:lnTo>
                    <a:pt x="1455" y="231"/>
                  </a:lnTo>
                  <a:lnTo>
                    <a:pt x="1456" y="231"/>
                  </a:lnTo>
                  <a:lnTo>
                    <a:pt x="1456" y="232"/>
                  </a:lnTo>
                  <a:lnTo>
                    <a:pt x="1456" y="234"/>
                  </a:lnTo>
                  <a:lnTo>
                    <a:pt x="1456" y="235"/>
                  </a:lnTo>
                  <a:lnTo>
                    <a:pt x="1456" y="236"/>
                  </a:lnTo>
                  <a:lnTo>
                    <a:pt x="1456" y="237"/>
                  </a:lnTo>
                  <a:lnTo>
                    <a:pt x="1456" y="238"/>
                  </a:lnTo>
                  <a:lnTo>
                    <a:pt x="1456" y="239"/>
                  </a:lnTo>
                  <a:lnTo>
                    <a:pt x="1456" y="240"/>
                  </a:lnTo>
                  <a:lnTo>
                    <a:pt x="1455" y="241"/>
                  </a:lnTo>
                  <a:lnTo>
                    <a:pt x="1455" y="244"/>
                  </a:lnTo>
                  <a:lnTo>
                    <a:pt x="1453" y="245"/>
                  </a:lnTo>
                  <a:lnTo>
                    <a:pt x="1453" y="246"/>
                  </a:lnTo>
                  <a:lnTo>
                    <a:pt x="1453" y="247"/>
                  </a:lnTo>
                  <a:lnTo>
                    <a:pt x="1453" y="248"/>
                  </a:lnTo>
                  <a:lnTo>
                    <a:pt x="1453" y="249"/>
                  </a:lnTo>
                  <a:lnTo>
                    <a:pt x="1453" y="251"/>
                  </a:lnTo>
                  <a:lnTo>
                    <a:pt x="1453" y="252"/>
                  </a:lnTo>
                  <a:lnTo>
                    <a:pt x="1452" y="252"/>
                  </a:lnTo>
                  <a:lnTo>
                    <a:pt x="1452" y="253"/>
                  </a:lnTo>
                  <a:lnTo>
                    <a:pt x="1452" y="254"/>
                  </a:lnTo>
                  <a:lnTo>
                    <a:pt x="1452" y="255"/>
                  </a:lnTo>
                  <a:lnTo>
                    <a:pt x="1452" y="256"/>
                  </a:lnTo>
                  <a:lnTo>
                    <a:pt x="1451" y="257"/>
                  </a:lnTo>
                  <a:lnTo>
                    <a:pt x="1451" y="258"/>
                  </a:lnTo>
                  <a:lnTo>
                    <a:pt x="1451" y="260"/>
                  </a:lnTo>
                  <a:lnTo>
                    <a:pt x="1450" y="260"/>
                  </a:lnTo>
                  <a:lnTo>
                    <a:pt x="1450" y="261"/>
                  </a:lnTo>
                  <a:lnTo>
                    <a:pt x="1449" y="261"/>
                  </a:lnTo>
                  <a:lnTo>
                    <a:pt x="1449" y="262"/>
                  </a:lnTo>
                  <a:lnTo>
                    <a:pt x="1448" y="262"/>
                  </a:lnTo>
                  <a:lnTo>
                    <a:pt x="1448" y="263"/>
                  </a:lnTo>
                  <a:lnTo>
                    <a:pt x="1447" y="264"/>
                  </a:lnTo>
                  <a:lnTo>
                    <a:pt x="1447" y="265"/>
                  </a:lnTo>
                  <a:lnTo>
                    <a:pt x="1447" y="266"/>
                  </a:lnTo>
                  <a:lnTo>
                    <a:pt x="1447" y="268"/>
                  </a:lnTo>
                  <a:lnTo>
                    <a:pt x="1447" y="269"/>
                  </a:lnTo>
                  <a:lnTo>
                    <a:pt x="1446" y="269"/>
                  </a:lnTo>
                  <a:lnTo>
                    <a:pt x="1446" y="270"/>
                  </a:lnTo>
                  <a:lnTo>
                    <a:pt x="1446" y="271"/>
                  </a:lnTo>
                  <a:lnTo>
                    <a:pt x="1446" y="272"/>
                  </a:lnTo>
                  <a:lnTo>
                    <a:pt x="1444" y="273"/>
                  </a:lnTo>
                  <a:lnTo>
                    <a:pt x="1444" y="274"/>
                  </a:lnTo>
                  <a:lnTo>
                    <a:pt x="1443" y="274"/>
                  </a:lnTo>
                  <a:lnTo>
                    <a:pt x="1443" y="276"/>
                  </a:lnTo>
                  <a:lnTo>
                    <a:pt x="1442" y="276"/>
                  </a:lnTo>
                  <a:lnTo>
                    <a:pt x="1442" y="277"/>
                  </a:lnTo>
                  <a:lnTo>
                    <a:pt x="1440" y="279"/>
                  </a:lnTo>
                  <a:lnTo>
                    <a:pt x="1439" y="280"/>
                  </a:lnTo>
                  <a:lnTo>
                    <a:pt x="1438" y="281"/>
                  </a:lnTo>
                  <a:lnTo>
                    <a:pt x="1436" y="281"/>
                  </a:lnTo>
                  <a:lnTo>
                    <a:pt x="1436" y="282"/>
                  </a:lnTo>
                  <a:lnTo>
                    <a:pt x="1431" y="286"/>
                  </a:lnTo>
                  <a:lnTo>
                    <a:pt x="1430" y="286"/>
                  </a:lnTo>
                  <a:lnTo>
                    <a:pt x="1430" y="287"/>
                  </a:lnTo>
                  <a:lnTo>
                    <a:pt x="1429" y="287"/>
                  </a:lnTo>
                  <a:lnTo>
                    <a:pt x="1429" y="288"/>
                  </a:lnTo>
                  <a:lnTo>
                    <a:pt x="1427" y="288"/>
                  </a:lnTo>
                  <a:lnTo>
                    <a:pt x="1427" y="289"/>
                  </a:lnTo>
                  <a:lnTo>
                    <a:pt x="1426" y="289"/>
                  </a:lnTo>
                  <a:lnTo>
                    <a:pt x="1425" y="290"/>
                  </a:lnTo>
                  <a:lnTo>
                    <a:pt x="1424" y="291"/>
                  </a:lnTo>
                  <a:lnTo>
                    <a:pt x="1423" y="293"/>
                  </a:lnTo>
                  <a:lnTo>
                    <a:pt x="1423" y="294"/>
                  </a:lnTo>
                  <a:lnTo>
                    <a:pt x="1422" y="295"/>
                  </a:lnTo>
                  <a:lnTo>
                    <a:pt x="1421" y="296"/>
                  </a:lnTo>
                  <a:lnTo>
                    <a:pt x="1421" y="297"/>
                  </a:lnTo>
                  <a:lnTo>
                    <a:pt x="1421" y="298"/>
                  </a:lnTo>
                  <a:lnTo>
                    <a:pt x="1419" y="299"/>
                  </a:lnTo>
                  <a:lnTo>
                    <a:pt x="1418" y="300"/>
                  </a:lnTo>
                  <a:lnTo>
                    <a:pt x="1418" y="302"/>
                  </a:lnTo>
                  <a:lnTo>
                    <a:pt x="1417" y="303"/>
                  </a:lnTo>
                  <a:lnTo>
                    <a:pt x="1416" y="304"/>
                  </a:lnTo>
                  <a:lnTo>
                    <a:pt x="1416" y="305"/>
                  </a:lnTo>
                  <a:lnTo>
                    <a:pt x="1415" y="306"/>
                  </a:lnTo>
                  <a:lnTo>
                    <a:pt x="1415" y="307"/>
                  </a:lnTo>
                  <a:lnTo>
                    <a:pt x="1414" y="308"/>
                  </a:lnTo>
                  <a:lnTo>
                    <a:pt x="1413" y="310"/>
                  </a:lnTo>
                  <a:lnTo>
                    <a:pt x="1413" y="311"/>
                  </a:lnTo>
                  <a:lnTo>
                    <a:pt x="1413" y="312"/>
                  </a:lnTo>
                  <a:lnTo>
                    <a:pt x="1410" y="319"/>
                  </a:lnTo>
                  <a:lnTo>
                    <a:pt x="1409" y="319"/>
                  </a:lnTo>
                  <a:lnTo>
                    <a:pt x="1409" y="320"/>
                  </a:lnTo>
                  <a:lnTo>
                    <a:pt x="1409" y="321"/>
                  </a:lnTo>
                  <a:lnTo>
                    <a:pt x="1408" y="321"/>
                  </a:lnTo>
                  <a:lnTo>
                    <a:pt x="1408" y="322"/>
                  </a:lnTo>
                  <a:lnTo>
                    <a:pt x="1408" y="323"/>
                  </a:lnTo>
                  <a:lnTo>
                    <a:pt x="1407" y="324"/>
                  </a:lnTo>
                  <a:lnTo>
                    <a:pt x="1407" y="328"/>
                  </a:lnTo>
                  <a:lnTo>
                    <a:pt x="1407" y="329"/>
                  </a:lnTo>
                  <a:lnTo>
                    <a:pt x="1406" y="329"/>
                  </a:lnTo>
                  <a:lnTo>
                    <a:pt x="1406" y="330"/>
                  </a:lnTo>
                  <a:lnTo>
                    <a:pt x="1405" y="330"/>
                  </a:lnTo>
                  <a:lnTo>
                    <a:pt x="1405" y="331"/>
                  </a:lnTo>
                  <a:lnTo>
                    <a:pt x="1405" y="332"/>
                  </a:lnTo>
                  <a:lnTo>
                    <a:pt x="1405" y="333"/>
                  </a:lnTo>
                  <a:lnTo>
                    <a:pt x="1404" y="335"/>
                  </a:lnTo>
                  <a:lnTo>
                    <a:pt x="1404" y="336"/>
                  </a:lnTo>
                  <a:lnTo>
                    <a:pt x="1402" y="337"/>
                  </a:lnTo>
                  <a:lnTo>
                    <a:pt x="1402" y="338"/>
                  </a:lnTo>
                  <a:lnTo>
                    <a:pt x="1402" y="339"/>
                  </a:lnTo>
                  <a:lnTo>
                    <a:pt x="1402" y="340"/>
                  </a:lnTo>
                  <a:lnTo>
                    <a:pt x="1402" y="341"/>
                  </a:lnTo>
                  <a:lnTo>
                    <a:pt x="1402" y="343"/>
                  </a:lnTo>
                  <a:lnTo>
                    <a:pt x="1402" y="344"/>
                  </a:lnTo>
                  <a:lnTo>
                    <a:pt x="1402" y="345"/>
                  </a:lnTo>
                  <a:lnTo>
                    <a:pt x="1401" y="345"/>
                  </a:lnTo>
                  <a:lnTo>
                    <a:pt x="1401" y="346"/>
                  </a:lnTo>
                  <a:lnTo>
                    <a:pt x="1401" y="347"/>
                  </a:lnTo>
                  <a:lnTo>
                    <a:pt x="1401" y="348"/>
                  </a:lnTo>
                  <a:lnTo>
                    <a:pt x="1401" y="349"/>
                  </a:lnTo>
                  <a:lnTo>
                    <a:pt x="1401" y="350"/>
                  </a:lnTo>
                  <a:lnTo>
                    <a:pt x="1401" y="352"/>
                  </a:lnTo>
                  <a:lnTo>
                    <a:pt x="1401" y="353"/>
                  </a:lnTo>
                  <a:lnTo>
                    <a:pt x="1400" y="355"/>
                  </a:lnTo>
                  <a:lnTo>
                    <a:pt x="1400" y="356"/>
                  </a:lnTo>
                  <a:lnTo>
                    <a:pt x="1400" y="357"/>
                  </a:lnTo>
                  <a:lnTo>
                    <a:pt x="1400" y="358"/>
                  </a:lnTo>
                  <a:lnTo>
                    <a:pt x="1401" y="358"/>
                  </a:lnTo>
                  <a:lnTo>
                    <a:pt x="1401" y="360"/>
                  </a:lnTo>
                  <a:lnTo>
                    <a:pt x="1401" y="361"/>
                  </a:lnTo>
                  <a:lnTo>
                    <a:pt x="1402" y="361"/>
                  </a:lnTo>
                  <a:lnTo>
                    <a:pt x="1402" y="362"/>
                  </a:lnTo>
                  <a:lnTo>
                    <a:pt x="1404" y="362"/>
                  </a:lnTo>
                  <a:lnTo>
                    <a:pt x="1404" y="363"/>
                  </a:lnTo>
                  <a:lnTo>
                    <a:pt x="1405" y="363"/>
                  </a:lnTo>
                  <a:lnTo>
                    <a:pt x="1405" y="364"/>
                  </a:lnTo>
                  <a:lnTo>
                    <a:pt x="1405" y="365"/>
                  </a:lnTo>
                  <a:lnTo>
                    <a:pt x="1405" y="366"/>
                  </a:lnTo>
                  <a:lnTo>
                    <a:pt x="1406" y="367"/>
                  </a:lnTo>
                  <a:lnTo>
                    <a:pt x="1406" y="370"/>
                  </a:lnTo>
                  <a:lnTo>
                    <a:pt x="1406" y="371"/>
                  </a:lnTo>
                  <a:lnTo>
                    <a:pt x="1406" y="372"/>
                  </a:lnTo>
                  <a:lnTo>
                    <a:pt x="1406" y="373"/>
                  </a:lnTo>
                  <a:lnTo>
                    <a:pt x="1406" y="375"/>
                  </a:lnTo>
                  <a:lnTo>
                    <a:pt x="1407" y="375"/>
                  </a:lnTo>
                  <a:lnTo>
                    <a:pt x="1407" y="377"/>
                  </a:lnTo>
                  <a:lnTo>
                    <a:pt x="1407" y="378"/>
                  </a:lnTo>
                  <a:lnTo>
                    <a:pt x="1408" y="378"/>
                  </a:lnTo>
                  <a:lnTo>
                    <a:pt x="1408" y="379"/>
                  </a:lnTo>
                  <a:lnTo>
                    <a:pt x="1408" y="380"/>
                  </a:lnTo>
                  <a:lnTo>
                    <a:pt x="1408" y="381"/>
                  </a:lnTo>
                  <a:lnTo>
                    <a:pt x="1409" y="381"/>
                  </a:lnTo>
                  <a:lnTo>
                    <a:pt x="1410" y="382"/>
                  </a:lnTo>
                  <a:lnTo>
                    <a:pt x="1411" y="382"/>
                  </a:lnTo>
                  <a:lnTo>
                    <a:pt x="1411" y="383"/>
                  </a:lnTo>
                  <a:lnTo>
                    <a:pt x="1411" y="386"/>
                  </a:lnTo>
                  <a:lnTo>
                    <a:pt x="1411" y="387"/>
                  </a:lnTo>
                  <a:lnTo>
                    <a:pt x="1411" y="388"/>
                  </a:lnTo>
                  <a:lnTo>
                    <a:pt x="1411" y="389"/>
                  </a:lnTo>
                  <a:lnTo>
                    <a:pt x="1411" y="390"/>
                  </a:lnTo>
                  <a:lnTo>
                    <a:pt x="1413" y="390"/>
                  </a:lnTo>
                  <a:lnTo>
                    <a:pt x="1413" y="391"/>
                  </a:lnTo>
                  <a:lnTo>
                    <a:pt x="1414" y="391"/>
                  </a:lnTo>
                  <a:lnTo>
                    <a:pt x="1414" y="392"/>
                  </a:lnTo>
                  <a:lnTo>
                    <a:pt x="1414" y="394"/>
                  </a:lnTo>
                  <a:lnTo>
                    <a:pt x="1414" y="395"/>
                  </a:lnTo>
                  <a:lnTo>
                    <a:pt x="1415" y="395"/>
                  </a:lnTo>
                  <a:lnTo>
                    <a:pt x="1415" y="396"/>
                  </a:lnTo>
                  <a:lnTo>
                    <a:pt x="1415" y="397"/>
                  </a:lnTo>
                  <a:lnTo>
                    <a:pt x="1414" y="397"/>
                  </a:lnTo>
                  <a:lnTo>
                    <a:pt x="1414" y="398"/>
                  </a:lnTo>
                  <a:lnTo>
                    <a:pt x="1415" y="398"/>
                  </a:lnTo>
                  <a:lnTo>
                    <a:pt x="1416" y="398"/>
                  </a:lnTo>
                  <a:lnTo>
                    <a:pt x="1417" y="398"/>
                  </a:lnTo>
                  <a:lnTo>
                    <a:pt x="1421" y="399"/>
                  </a:lnTo>
                  <a:lnTo>
                    <a:pt x="1421" y="400"/>
                  </a:lnTo>
                  <a:lnTo>
                    <a:pt x="1422" y="400"/>
                  </a:lnTo>
                  <a:lnTo>
                    <a:pt x="1425" y="402"/>
                  </a:lnTo>
                  <a:lnTo>
                    <a:pt x="1426" y="402"/>
                  </a:lnTo>
                  <a:lnTo>
                    <a:pt x="1427" y="402"/>
                  </a:lnTo>
                  <a:lnTo>
                    <a:pt x="1429" y="403"/>
                  </a:lnTo>
                  <a:lnTo>
                    <a:pt x="1430" y="403"/>
                  </a:lnTo>
                  <a:lnTo>
                    <a:pt x="1430" y="404"/>
                  </a:lnTo>
                  <a:lnTo>
                    <a:pt x="1430" y="405"/>
                  </a:lnTo>
                  <a:lnTo>
                    <a:pt x="1430" y="406"/>
                  </a:lnTo>
                  <a:lnTo>
                    <a:pt x="1430" y="407"/>
                  </a:lnTo>
                  <a:lnTo>
                    <a:pt x="1431" y="407"/>
                  </a:lnTo>
                  <a:lnTo>
                    <a:pt x="1431" y="408"/>
                  </a:lnTo>
                  <a:lnTo>
                    <a:pt x="1432" y="408"/>
                  </a:lnTo>
                  <a:lnTo>
                    <a:pt x="1432" y="410"/>
                  </a:lnTo>
                  <a:lnTo>
                    <a:pt x="1433" y="410"/>
                  </a:lnTo>
                  <a:lnTo>
                    <a:pt x="1433" y="411"/>
                  </a:lnTo>
                  <a:lnTo>
                    <a:pt x="1434" y="413"/>
                  </a:lnTo>
                  <a:lnTo>
                    <a:pt x="1434" y="414"/>
                  </a:lnTo>
                  <a:lnTo>
                    <a:pt x="1435" y="414"/>
                  </a:lnTo>
                  <a:lnTo>
                    <a:pt x="1435" y="415"/>
                  </a:lnTo>
                  <a:lnTo>
                    <a:pt x="1435" y="416"/>
                  </a:lnTo>
                  <a:lnTo>
                    <a:pt x="1436" y="416"/>
                  </a:lnTo>
                  <a:lnTo>
                    <a:pt x="1436" y="417"/>
                  </a:lnTo>
                  <a:lnTo>
                    <a:pt x="1436" y="421"/>
                  </a:lnTo>
                  <a:lnTo>
                    <a:pt x="1438" y="424"/>
                  </a:lnTo>
                  <a:lnTo>
                    <a:pt x="1438" y="425"/>
                  </a:lnTo>
                  <a:lnTo>
                    <a:pt x="1438" y="427"/>
                  </a:lnTo>
                  <a:lnTo>
                    <a:pt x="1438" y="428"/>
                  </a:lnTo>
                  <a:lnTo>
                    <a:pt x="1439" y="429"/>
                  </a:lnTo>
                  <a:lnTo>
                    <a:pt x="1439" y="430"/>
                  </a:lnTo>
                  <a:lnTo>
                    <a:pt x="1439" y="431"/>
                  </a:lnTo>
                  <a:lnTo>
                    <a:pt x="1439" y="432"/>
                  </a:lnTo>
                  <a:lnTo>
                    <a:pt x="1440" y="432"/>
                  </a:lnTo>
                  <a:lnTo>
                    <a:pt x="1440" y="433"/>
                  </a:lnTo>
                  <a:lnTo>
                    <a:pt x="1440" y="434"/>
                  </a:lnTo>
                  <a:lnTo>
                    <a:pt x="1440" y="436"/>
                  </a:lnTo>
                  <a:lnTo>
                    <a:pt x="1441" y="437"/>
                  </a:lnTo>
                  <a:lnTo>
                    <a:pt x="1441" y="438"/>
                  </a:lnTo>
                  <a:lnTo>
                    <a:pt x="1442" y="439"/>
                  </a:lnTo>
                  <a:lnTo>
                    <a:pt x="1442" y="440"/>
                  </a:lnTo>
                  <a:lnTo>
                    <a:pt x="1442" y="441"/>
                  </a:lnTo>
                  <a:lnTo>
                    <a:pt x="1442" y="442"/>
                  </a:lnTo>
                  <a:lnTo>
                    <a:pt x="1443" y="442"/>
                  </a:lnTo>
                  <a:lnTo>
                    <a:pt x="1443" y="444"/>
                  </a:lnTo>
                  <a:lnTo>
                    <a:pt x="1443" y="445"/>
                  </a:lnTo>
                  <a:lnTo>
                    <a:pt x="1443" y="446"/>
                  </a:lnTo>
                  <a:lnTo>
                    <a:pt x="1444" y="446"/>
                  </a:lnTo>
                  <a:lnTo>
                    <a:pt x="1444" y="447"/>
                  </a:lnTo>
                  <a:lnTo>
                    <a:pt x="1447" y="455"/>
                  </a:lnTo>
                  <a:lnTo>
                    <a:pt x="1448" y="457"/>
                  </a:lnTo>
                  <a:lnTo>
                    <a:pt x="1448" y="458"/>
                  </a:lnTo>
                  <a:lnTo>
                    <a:pt x="1448" y="459"/>
                  </a:lnTo>
                  <a:lnTo>
                    <a:pt x="1449" y="461"/>
                  </a:lnTo>
                  <a:lnTo>
                    <a:pt x="1449" y="462"/>
                  </a:lnTo>
                  <a:lnTo>
                    <a:pt x="1449" y="463"/>
                  </a:lnTo>
                  <a:lnTo>
                    <a:pt x="1450" y="463"/>
                  </a:lnTo>
                  <a:lnTo>
                    <a:pt x="1450" y="464"/>
                  </a:lnTo>
                  <a:lnTo>
                    <a:pt x="1450" y="465"/>
                  </a:lnTo>
                  <a:lnTo>
                    <a:pt x="1450" y="466"/>
                  </a:lnTo>
                  <a:lnTo>
                    <a:pt x="1451" y="466"/>
                  </a:lnTo>
                  <a:lnTo>
                    <a:pt x="1451" y="467"/>
                  </a:lnTo>
                  <a:lnTo>
                    <a:pt x="1451" y="469"/>
                  </a:lnTo>
                  <a:lnTo>
                    <a:pt x="1452" y="470"/>
                  </a:lnTo>
                  <a:lnTo>
                    <a:pt x="1452" y="471"/>
                  </a:lnTo>
                  <a:lnTo>
                    <a:pt x="1452" y="472"/>
                  </a:lnTo>
                  <a:lnTo>
                    <a:pt x="1452" y="473"/>
                  </a:lnTo>
                  <a:lnTo>
                    <a:pt x="1452" y="474"/>
                  </a:lnTo>
                  <a:lnTo>
                    <a:pt x="1453" y="474"/>
                  </a:lnTo>
                  <a:lnTo>
                    <a:pt x="1453" y="475"/>
                  </a:lnTo>
                  <a:lnTo>
                    <a:pt x="1453" y="477"/>
                  </a:lnTo>
                  <a:lnTo>
                    <a:pt x="1453" y="478"/>
                  </a:lnTo>
                  <a:lnTo>
                    <a:pt x="1453" y="479"/>
                  </a:lnTo>
                  <a:lnTo>
                    <a:pt x="1453" y="480"/>
                  </a:lnTo>
                  <a:lnTo>
                    <a:pt x="1455" y="480"/>
                  </a:lnTo>
                  <a:lnTo>
                    <a:pt x="1456" y="480"/>
                  </a:lnTo>
                  <a:lnTo>
                    <a:pt x="1456" y="481"/>
                  </a:lnTo>
                  <a:lnTo>
                    <a:pt x="1457" y="481"/>
                  </a:lnTo>
                  <a:lnTo>
                    <a:pt x="1458" y="482"/>
                  </a:lnTo>
                  <a:lnTo>
                    <a:pt x="1458" y="483"/>
                  </a:lnTo>
                  <a:lnTo>
                    <a:pt x="1459" y="483"/>
                  </a:lnTo>
                  <a:lnTo>
                    <a:pt x="1458" y="483"/>
                  </a:lnTo>
                  <a:lnTo>
                    <a:pt x="1458" y="482"/>
                  </a:lnTo>
                  <a:lnTo>
                    <a:pt x="1459" y="481"/>
                  </a:lnTo>
                  <a:lnTo>
                    <a:pt x="1459" y="482"/>
                  </a:lnTo>
                  <a:lnTo>
                    <a:pt x="1460" y="482"/>
                  </a:lnTo>
                  <a:lnTo>
                    <a:pt x="1461" y="483"/>
                  </a:lnTo>
                  <a:lnTo>
                    <a:pt x="1463" y="483"/>
                  </a:lnTo>
                  <a:lnTo>
                    <a:pt x="1464" y="483"/>
                  </a:lnTo>
                  <a:lnTo>
                    <a:pt x="1465" y="483"/>
                  </a:lnTo>
                  <a:lnTo>
                    <a:pt x="1466" y="484"/>
                  </a:lnTo>
                  <a:lnTo>
                    <a:pt x="1467" y="484"/>
                  </a:lnTo>
                  <a:lnTo>
                    <a:pt x="1468" y="486"/>
                  </a:lnTo>
                  <a:lnTo>
                    <a:pt x="1469" y="486"/>
                  </a:lnTo>
                  <a:lnTo>
                    <a:pt x="1471" y="486"/>
                  </a:lnTo>
                  <a:lnTo>
                    <a:pt x="1471" y="487"/>
                  </a:lnTo>
                  <a:lnTo>
                    <a:pt x="1472" y="487"/>
                  </a:lnTo>
                  <a:lnTo>
                    <a:pt x="1472" y="488"/>
                  </a:lnTo>
                  <a:lnTo>
                    <a:pt x="1473" y="489"/>
                  </a:lnTo>
                  <a:lnTo>
                    <a:pt x="1474" y="489"/>
                  </a:lnTo>
                  <a:lnTo>
                    <a:pt x="1475" y="489"/>
                  </a:lnTo>
                  <a:lnTo>
                    <a:pt x="1476" y="489"/>
                  </a:lnTo>
                  <a:lnTo>
                    <a:pt x="1476" y="490"/>
                  </a:lnTo>
                  <a:lnTo>
                    <a:pt x="1477" y="490"/>
                  </a:lnTo>
                  <a:lnTo>
                    <a:pt x="1477" y="491"/>
                  </a:lnTo>
                  <a:lnTo>
                    <a:pt x="1478" y="491"/>
                  </a:lnTo>
                  <a:lnTo>
                    <a:pt x="1478" y="492"/>
                  </a:lnTo>
                  <a:lnTo>
                    <a:pt x="1480" y="492"/>
                  </a:lnTo>
                  <a:lnTo>
                    <a:pt x="1480" y="494"/>
                  </a:lnTo>
                  <a:lnTo>
                    <a:pt x="1480" y="495"/>
                  </a:lnTo>
                  <a:lnTo>
                    <a:pt x="1481" y="495"/>
                  </a:lnTo>
                  <a:lnTo>
                    <a:pt x="1481" y="496"/>
                  </a:lnTo>
                  <a:lnTo>
                    <a:pt x="1482" y="496"/>
                  </a:lnTo>
                  <a:lnTo>
                    <a:pt x="1482" y="497"/>
                  </a:lnTo>
                  <a:lnTo>
                    <a:pt x="1483" y="497"/>
                  </a:lnTo>
                  <a:lnTo>
                    <a:pt x="1483" y="498"/>
                  </a:lnTo>
                  <a:lnTo>
                    <a:pt x="1484" y="498"/>
                  </a:lnTo>
                  <a:lnTo>
                    <a:pt x="1484" y="499"/>
                  </a:lnTo>
                  <a:lnTo>
                    <a:pt x="1485" y="499"/>
                  </a:lnTo>
                  <a:lnTo>
                    <a:pt x="1485" y="500"/>
                  </a:lnTo>
                  <a:lnTo>
                    <a:pt x="1486" y="500"/>
                  </a:lnTo>
                  <a:lnTo>
                    <a:pt x="1486" y="501"/>
                  </a:lnTo>
                  <a:lnTo>
                    <a:pt x="1488" y="501"/>
                  </a:lnTo>
                  <a:lnTo>
                    <a:pt x="1488" y="503"/>
                  </a:lnTo>
                  <a:lnTo>
                    <a:pt x="1488" y="504"/>
                  </a:lnTo>
                  <a:lnTo>
                    <a:pt x="1489" y="504"/>
                  </a:lnTo>
                  <a:lnTo>
                    <a:pt x="1489" y="505"/>
                  </a:lnTo>
                  <a:lnTo>
                    <a:pt x="1490" y="505"/>
                  </a:lnTo>
                  <a:lnTo>
                    <a:pt x="1490" y="506"/>
                  </a:lnTo>
                  <a:lnTo>
                    <a:pt x="1490" y="507"/>
                  </a:lnTo>
                  <a:lnTo>
                    <a:pt x="1491" y="507"/>
                  </a:lnTo>
                  <a:lnTo>
                    <a:pt x="1492" y="508"/>
                  </a:lnTo>
                  <a:lnTo>
                    <a:pt x="1492" y="509"/>
                  </a:lnTo>
                  <a:lnTo>
                    <a:pt x="1493" y="509"/>
                  </a:lnTo>
                  <a:lnTo>
                    <a:pt x="1493" y="511"/>
                  </a:lnTo>
                  <a:lnTo>
                    <a:pt x="1493" y="512"/>
                  </a:lnTo>
                  <a:lnTo>
                    <a:pt x="1496" y="514"/>
                  </a:lnTo>
                  <a:lnTo>
                    <a:pt x="1498" y="516"/>
                  </a:lnTo>
                  <a:lnTo>
                    <a:pt x="1498" y="517"/>
                  </a:lnTo>
                  <a:lnTo>
                    <a:pt x="1499" y="517"/>
                  </a:lnTo>
                  <a:lnTo>
                    <a:pt x="1500" y="517"/>
                  </a:lnTo>
                  <a:lnTo>
                    <a:pt x="1501" y="517"/>
                  </a:lnTo>
                  <a:lnTo>
                    <a:pt x="1501" y="519"/>
                  </a:lnTo>
                  <a:lnTo>
                    <a:pt x="1501" y="520"/>
                  </a:lnTo>
                  <a:lnTo>
                    <a:pt x="1502" y="520"/>
                  </a:lnTo>
                  <a:lnTo>
                    <a:pt x="1503" y="522"/>
                  </a:lnTo>
                  <a:lnTo>
                    <a:pt x="1505" y="522"/>
                  </a:lnTo>
                  <a:lnTo>
                    <a:pt x="1506" y="522"/>
                  </a:lnTo>
                  <a:lnTo>
                    <a:pt x="1506" y="521"/>
                  </a:lnTo>
                  <a:lnTo>
                    <a:pt x="1507" y="520"/>
                  </a:lnTo>
                  <a:lnTo>
                    <a:pt x="1508" y="519"/>
                  </a:lnTo>
                  <a:lnTo>
                    <a:pt x="1508" y="517"/>
                  </a:lnTo>
                  <a:lnTo>
                    <a:pt x="1509" y="516"/>
                  </a:lnTo>
                  <a:lnTo>
                    <a:pt x="1509" y="515"/>
                  </a:lnTo>
                  <a:lnTo>
                    <a:pt x="1509" y="514"/>
                  </a:lnTo>
                  <a:lnTo>
                    <a:pt x="1510" y="514"/>
                  </a:lnTo>
                  <a:lnTo>
                    <a:pt x="1510" y="513"/>
                  </a:lnTo>
                  <a:lnTo>
                    <a:pt x="1511" y="512"/>
                  </a:lnTo>
                  <a:lnTo>
                    <a:pt x="1511" y="511"/>
                  </a:lnTo>
                  <a:lnTo>
                    <a:pt x="1511" y="509"/>
                  </a:lnTo>
                  <a:lnTo>
                    <a:pt x="1513" y="509"/>
                  </a:lnTo>
                  <a:lnTo>
                    <a:pt x="1513" y="508"/>
                  </a:lnTo>
                  <a:lnTo>
                    <a:pt x="1514" y="508"/>
                  </a:lnTo>
                  <a:lnTo>
                    <a:pt x="1514" y="507"/>
                  </a:lnTo>
                  <a:lnTo>
                    <a:pt x="1515" y="507"/>
                  </a:lnTo>
                  <a:lnTo>
                    <a:pt x="1515" y="506"/>
                  </a:lnTo>
                  <a:lnTo>
                    <a:pt x="1515" y="505"/>
                  </a:lnTo>
                  <a:lnTo>
                    <a:pt x="1515" y="504"/>
                  </a:lnTo>
                  <a:lnTo>
                    <a:pt x="1516" y="504"/>
                  </a:lnTo>
                  <a:lnTo>
                    <a:pt x="1516" y="503"/>
                  </a:lnTo>
                  <a:lnTo>
                    <a:pt x="1516" y="501"/>
                  </a:lnTo>
                  <a:lnTo>
                    <a:pt x="1517" y="501"/>
                  </a:lnTo>
                  <a:lnTo>
                    <a:pt x="1518" y="500"/>
                  </a:lnTo>
                  <a:lnTo>
                    <a:pt x="1518" y="501"/>
                  </a:lnTo>
                  <a:lnTo>
                    <a:pt x="1519" y="501"/>
                  </a:lnTo>
                  <a:lnTo>
                    <a:pt x="1520" y="501"/>
                  </a:lnTo>
                  <a:lnTo>
                    <a:pt x="1522" y="501"/>
                  </a:lnTo>
                  <a:lnTo>
                    <a:pt x="1523" y="501"/>
                  </a:lnTo>
                  <a:lnTo>
                    <a:pt x="1524" y="501"/>
                  </a:lnTo>
                  <a:lnTo>
                    <a:pt x="1524" y="500"/>
                  </a:lnTo>
                  <a:lnTo>
                    <a:pt x="1525" y="500"/>
                  </a:lnTo>
                  <a:lnTo>
                    <a:pt x="1525" y="499"/>
                  </a:lnTo>
                  <a:lnTo>
                    <a:pt x="1526" y="499"/>
                  </a:lnTo>
                  <a:lnTo>
                    <a:pt x="1526" y="498"/>
                  </a:lnTo>
                  <a:lnTo>
                    <a:pt x="1527" y="498"/>
                  </a:lnTo>
                  <a:lnTo>
                    <a:pt x="1528" y="498"/>
                  </a:lnTo>
                  <a:lnTo>
                    <a:pt x="1530" y="499"/>
                  </a:lnTo>
                  <a:lnTo>
                    <a:pt x="1531" y="499"/>
                  </a:lnTo>
                  <a:lnTo>
                    <a:pt x="1531" y="500"/>
                  </a:lnTo>
                  <a:lnTo>
                    <a:pt x="1533" y="503"/>
                  </a:lnTo>
                  <a:lnTo>
                    <a:pt x="1534" y="504"/>
                  </a:lnTo>
                  <a:lnTo>
                    <a:pt x="1534" y="505"/>
                  </a:lnTo>
                  <a:lnTo>
                    <a:pt x="1535" y="505"/>
                  </a:lnTo>
                  <a:lnTo>
                    <a:pt x="1535" y="506"/>
                  </a:lnTo>
                  <a:lnTo>
                    <a:pt x="1535" y="507"/>
                  </a:lnTo>
                  <a:lnTo>
                    <a:pt x="1536" y="507"/>
                  </a:lnTo>
                  <a:lnTo>
                    <a:pt x="1536" y="508"/>
                  </a:lnTo>
                  <a:lnTo>
                    <a:pt x="1536" y="509"/>
                  </a:lnTo>
                  <a:lnTo>
                    <a:pt x="1538" y="509"/>
                  </a:lnTo>
                  <a:lnTo>
                    <a:pt x="1538" y="511"/>
                  </a:lnTo>
                  <a:lnTo>
                    <a:pt x="1538" y="512"/>
                  </a:lnTo>
                  <a:lnTo>
                    <a:pt x="1539" y="512"/>
                  </a:lnTo>
                  <a:lnTo>
                    <a:pt x="1539" y="513"/>
                  </a:lnTo>
                  <a:lnTo>
                    <a:pt x="1541" y="517"/>
                  </a:lnTo>
                  <a:lnTo>
                    <a:pt x="1541" y="519"/>
                  </a:lnTo>
                  <a:lnTo>
                    <a:pt x="1541" y="520"/>
                  </a:lnTo>
                  <a:lnTo>
                    <a:pt x="1541" y="521"/>
                  </a:lnTo>
                  <a:lnTo>
                    <a:pt x="1542" y="521"/>
                  </a:lnTo>
                  <a:lnTo>
                    <a:pt x="1542" y="522"/>
                  </a:lnTo>
                  <a:lnTo>
                    <a:pt x="1542" y="523"/>
                  </a:lnTo>
                  <a:lnTo>
                    <a:pt x="1542" y="524"/>
                  </a:lnTo>
                  <a:lnTo>
                    <a:pt x="1542" y="525"/>
                  </a:lnTo>
                  <a:lnTo>
                    <a:pt x="1542" y="526"/>
                  </a:lnTo>
                  <a:lnTo>
                    <a:pt x="1543" y="526"/>
                  </a:lnTo>
                  <a:lnTo>
                    <a:pt x="1543" y="528"/>
                  </a:lnTo>
                  <a:lnTo>
                    <a:pt x="1543" y="529"/>
                  </a:lnTo>
                  <a:lnTo>
                    <a:pt x="1544" y="530"/>
                  </a:lnTo>
                  <a:lnTo>
                    <a:pt x="1544" y="531"/>
                  </a:lnTo>
                  <a:lnTo>
                    <a:pt x="1544" y="532"/>
                  </a:lnTo>
                  <a:lnTo>
                    <a:pt x="1545" y="532"/>
                  </a:lnTo>
                  <a:lnTo>
                    <a:pt x="1545" y="533"/>
                  </a:lnTo>
                  <a:lnTo>
                    <a:pt x="1547" y="533"/>
                  </a:lnTo>
                  <a:lnTo>
                    <a:pt x="1547" y="534"/>
                  </a:lnTo>
                  <a:lnTo>
                    <a:pt x="1547" y="536"/>
                  </a:lnTo>
                  <a:lnTo>
                    <a:pt x="1548" y="536"/>
                  </a:lnTo>
                  <a:lnTo>
                    <a:pt x="1548" y="537"/>
                  </a:lnTo>
                  <a:lnTo>
                    <a:pt x="1549" y="537"/>
                  </a:lnTo>
                  <a:lnTo>
                    <a:pt x="1549" y="538"/>
                  </a:lnTo>
                  <a:lnTo>
                    <a:pt x="1550" y="538"/>
                  </a:lnTo>
                  <a:lnTo>
                    <a:pt x="1550" y="539"/>
                  </a:lnTo>
                  <a:lnTo>
                    <a:pt x="1551" y="539"/>
                  </a:lnTo>
                  <a:lnTo>
                    <a:pt x="1551" y="540"/>
                  </a:lnTo>
                  <a:lnTo>
                    <a:pt x="1552" y="540"/>
                  </a:lnTo>
                  <a:lnTo>
                    <a:pt x="1552" y="541"/>
                  </a:lnTo>
                  <a:lnTo>
                    <a:pt x="1556" y="545"/>
                  </a:lnTo>
                  <a:lnTo>
                    <a:pt x="1557" y="545"/>
                  </a:lnTo>
                  <a:lnTo>
                    <a:pt x="1557" y="546"/>
                  </a:lnTo>
                  <a:lnTo>
                    <a:pt x="1558" y="546"/>
                  </a:lnTo>
                  <a:lnTo>
                    <a:pt x="1558" y="547"/>
                  </a:lnTo>
                  <a:lnTo>
                    <a:pt x="1559" y="547"/>
                  </a:lnTo>
                  <a:lnTo>
                    <a:pt x="1560" y="547"/>
                  </a:lnTo>
                  <a:lnTo>
                    <a:pt x="1560" y="548"/>
                  </a:lnTo>
                  <a:lnTo>
                    <a:pt x="1561" y="548"/>
                  </a:lnTo>
                  <a:lnTo>
                    <a:pt x="1564" y="549"/>
                  </a:lnTo>
                  <a:lnTo>
                    <a:pt x="1566" y="550"/>
                  </a:lnTo>
                  <a:lnTo>
                    <a:pt x="1567" y="550"/>
                  </a:lnTo>
                  <a:lnTo>
                    <a:pt x="1568" y="550"/>
                  </a:lnTo>
                  <a:lnTo>
                    <a:pt x="1569" y="550"/>
                  </a:lnTo>
                  <a:lnTo>
                    <a:pt x="1569" y="551"/>
                  </a:lnTo>
                  <a:lnTo>
                    <a:pt x="1570" y="551"/>
                  </a:lnTo>
                  <a:lnTo>
                    <a:pt x="1572" y="551"/>
                  </a:lnTo>
                  <a:lnTo>
                    <a:pt x="1573" y="553"/>
                  </a:lnTo>
                  <a:lnTo>
                    <a:pt x="1574" y="553"/>
                  </a:lnTo>
                  <a:lnTo>
                    <a:pt x="1575" y="553"/>
                  </a:lnTo>
                  <a:lnTo>
                    <a:pt x="1576" y="553"/>
                  </a:lnTo>
                  <a:lnTo>
                    <a:pt x="1576" y="551"/>
                  </a:lnTo>
                  <a:lnTo>
                    <a:pt x="1577" y="551"/>
                  </a:lnTo>
                  <a:lnTo>
                    <a:pt x="1578" y="551"/>
                  </a:lnTo>
                  <a:lnTo>
                    <a:pt x="1580" y="551"/>
                  </a:lnTo>
                  <a:lnTo>
                    <a:pt x="1581" y="551"/>
                  </a:lnTo>
                  <a:lnTo>
                    <a:pt x="1581" y="550"/>
                  </a:lnTo>
                  <a:lnTo>
                    <a:pt x="1582" y="550"/>
                  </a:lnTo>
                  <a:lnTo>
                    <a:pt x="1583" y="550"/>
                  </a:lnTo>
                  <a:lnTo>
                    <a:pt x="1584" y="550"/>
                  </a:lnTo>
                  <a:lnTo>
                    <a:pt x="1584" y="551"/>
                  </a:lnTo>
                  <a:lnTo>
                    <a:pt x="1585" y="551"/>
                  </a:lnTo>
                  <a:lnTo>
                    <a:pt x="1586" y="551"/>
                  </a:lnTo>
                  <a:lnTo>
                    <a:pt x="1587" y="553"/>
                  </a:lnTo>
                  <a:lnTo>
                    <a:pt x="1590" y="554"/>
                  </a:lnTo>
                  <a:lnTo>
                    <a:pt x="1591" y="554"/>
                  </a:lnTo>
                  <a:lnTo>
                    <a:pt x="1592" y="554"/>
                  </a:lnTo>
                  <a:lnTo>
                    <a:pt x="1593" y="554"/>
                  </a:lnTo>
                  <a:lnTo>
                    <a:pt x="1594" y="554"/>
                  </a:lnTo>
                  <a:lnTo>
                    <a:pt x="1595" y="555"/>
                  </a:lnTo>
                  <a:lnTo>
                    <a:pt x="1599" y="556"/>
                  </a:lnTo>
                  <a:lnTo>
                    <a:pt x="1599" y="557"/>
                  </a:lnTo>
                  <a:lnTo>
                    <a:pt x="1600" y="557"/>
                  </a:lnTo>
                  <a:lnTo>
                    <a:pt x="1601" y="557"/>
                  </a:lnTo>
                  <a:lnTo>
                    <a:pt x="1602" y="557"/>
                  </a:lnTo>
                  <a:lnTo>
                    <a:pt x="1603" y="557"/>
                  </a:lnTo>
                  <a:lnTo>
                    <a:pt x="1605" y="557"/>
                  </a:lnTo>
                  <a:lnTo>
                    <a:pt x="1606" y="557"/>
                  </a:lnTo>
                  <a:lnTo>
                    <a:pt x="1606" y="558"/>
                  </a:lnTo>
                  <a:lnTo>
                    <a:pt x="1607" y="561"/>
                  </a:lnTo>
                  <a:lnTo>
                    <a:pt x="1608" y="561"/>
                  </a:lnTo>
                  <a:lnTo>
                    <a:pt x="1608" y="562"/>
                  </a:lnTo>
                  <a:lnTo>
                    <a:pt x="1609" y="562"/>
                  </a:lnTo>
                  <a:lnTo>
                    <a:pt x="1610" y="562"/>
                  </a:lnTo>
                  <a:lnTo>
                    <a:pt x="1611" y="562"/>
                  </a:lnTo>
                  <a:lnTo>
                    <a:pt x="1612" y="562"/>
                  </a:lnTo>
                  <a:lnTo>
                    <a:pt x="1614" y="562"/>
                  </a:lnTo>
                  <a:lnTo>
                    <a:pt x="1615" y="562"/>
                  </a:lnTo>
                  <a:lnTo>
                    <a:pt x="1615" y="563"/>
                  </a:lnTo>
                  <a:lnTo>
                    <a:pt x="1616" y="563"/>
                  </a:lnTo>
                  <a:lnTo>
                    <a:pt x="1617" y="563"/>
                  </a:lnTo>
                  <a:lnTo>
                    <a:pt x="1617" y="564"/>
                  </a:lnTo>
                  <a:lnTo>
                    <a:pt x="1618" y="564"/>
                  </a:lnTo>
                  <a:lnTo>
                    <a:pt x="1619" y="564"/>
                  </a:lnTo>
                  <a:lnTo>
                    <a:pt x="1619" y="565"/>
                  </a:lnTo>
                  <a:lnTo>
                    <a:pt x="1620" y="565"/>
                  </a:lnTo>
                  <a:lnTo>
                    <a:pt x="1622" y="565"/>
                  </a:lnTo>
                  <a:lnTo>
                    <a:pt x="1622" y="564"/>
                  </a:lnTo>
                  <a:lnTo>
                    <a:pt x="1623" y="564"/>
                  </a:lnTo>
                  <a:lnTo>
                    <a:pt x="1624" y="563"/>
                  </a:lnTo>
                  <a:lnTo>
                    <a:pt x="1625" y="563"/>
                  </a:lnTo>
                  <a:lnTo>
                    <a:pt x="1626" y="561"/>
                  </a:lnTo>
                  <a:lnTo>
                    <a:pt x="1627" y="561"/>
                  </a:lnTo>
                  <a:lnTo>
                    <a:pt x="1627" y="559"/>
                  </a:lnTo>
                  <a:lnTo>
                    <a:pt x="1628" y="559"/>
                  </a:lnTo>
                  <a:lnTo>
                    <a:pt x="1629" y="559"/>
                  </a:lnTo>
                  <a:lnTo>
                    <a:pt x="1631" y="559"/>
                  </a:lnTo>
                  <a:lnTo>
                    <a:pt x="1632" y="559"/>
                  </a:lnTo>
                  <a:lnTo>
                    <a:pt x="1633" y="559"/>
                  </a:lnTo>
                  <a:lnTo>
                    <a:pt x="1634" y="559"/>
                  </a:lnTo>
                  <a:lnTo>
                    <a:pt x="1634" y="558"/>
                  </a:lnTo>
                  <a:lnTo>
                    <a:pt x="1635" y="558"/>
                  </a:lnTo>
                  <a:lnTo>
                    <a:pt x="1636" y="558"/>
                  </a:lnTo>
                  <a:lnTo>
                    <a:pt x="1637" y="558"/>
                  </a:lnTo>
                  <a:lnTo>
                    <a:pt x="1639" y="558"/>
                  </a:lnTo>
                  <a:lnTo>
                    <a:pt x="1639" y="559"/>
                  </a:lnTo>
                  <a:lnTo>
                    <a:pt x="1640" y="559"/>
                  </a:lnTo>
                  <a:lnTo>
                    <a:pt x="1641" y="559"/>
                  </a:lnTo>
                  <a:lnTo>
                    <a:pt x="1642" y="559"/>
                  </a:lnTo>
                  <a:lnTo>
                    <a:pt x="1642" y="561"/>
                  </a:lnTo>
                  <a:lnTo>
                    <a:pt x="1643" y="561"/>
                  </a:lnTo>
                  <a:lnTo>
                    <a:pt x="1644" y="561"/>
                  </a:lnTo>
                  <a:lnTo>
                    <a:pt x="1644" y="562"/>
                  </a:lnTo>
                  <a:lnTo>
                    <a:pt x="1645" y="562"/>
                  </a:lnTo>
                  <a:lnTo>
                    <a:pt x="1647" y="562"/>
                  </a:lnTo>
                  <a:lnTo>
                    <a:pt x="1647" y="563"/>
                  </a:lnTo>
                  <a:lnTo>
                    <a:pt x="1648" y="563"/>
                  </a:lnTo>
                  <a:lnTo>
                    <a:pt x="1648" y="564"/>
                  </a:lnTo>
                  <a:lnTo>
                    <a:pt x="1649" y="564"/>
                  </a:lnTo>
                  <a:lnTo>
                    <a:pt x="1649" y="565"/>
                  </a:lnTo>
                  <a:lnTo>
                    <a:pt x="1650" y="566"/>
                  </a:lnTo>
                  <a:lnTo>
                    <a:pt x="1651" y="567"/>
                  </a:lnTo>
                  <a:lnTo>
                    <a:pt x="1652" y="567"/>
                  </a:lnTo>
                  <a:lnTo>
                    <a:pt x="1652" y="568"/>
                  </a:lnTo>
                  <a:lnTo>
                    <a:pt x="1653" y="568"/>
                  </a:lnTo>
                  <a:lnTo>
                    <a:pt x="1653" y="570"/>
                  </a:lnTo>
                  <a:lnTo>
                    <a:pt x="1654" y="570"/>
                  </a:lnTo>
                  <a:lnTo>
                    <a:pt x="1656" y="570"/>
                  </a:lnTo>
                  <a:lnTo>
                    <a:pt x="1657" y="571"/>
                  </a:lnTo>
                  <a:lnTo>
                    <a:pt x="1659" y="572"/>
                  </a:lnTo>
                  <a:lnTo>
                    <a:pt x="1660" y="572"/>
                  </a:lnTo>
                  <a:lnTo>
                    <a:pt x="1661" y="572"/>
                  </a:lnTo>
                  <a:lnTo>
                    <a:pt x="1662" y="572"/>
                  </a:lnTo>
                  <a:lnTo>
                    <a:pt x="1662" y="573"/>
                  </a:lnTo>
                  <a:lnTo>
                    <a:pt x="1664" y="573"/>
                  </a:lnTo>
                  <a:lnTo>
                    <a:pt x="1665" y="573"/>
                  </a:lnTo>
                  <a:lnTo>
                    <a:pt x="1665" y="574"/>
                  </a:lnTo>
                  <a:lnTo>
                    <a:pt x="1666" y="574"/>
                  </a:lnTo>
                  <a:lnTo>
                    <a:pt x="1667" y="575"/>
                  </a:lnTo>
                  <a:lnTo>
                    <a:pt x="1668" y="575"/>
                  </a:lnTo>
                  <a:lnTo>
                    <a:pt x="1668" y="576"/>
                  </a:lnTo>
                  <a:lnTo>
                    <a:pt x="1669" y="576"/>
                  </a:lnTo>
                  <a:lnTo>
                    <a:pt x="1670" y="576"/>
                  </a:lnTo>
                  <a:lnTo>
                    <a:pt x="1673" y="578"/>
                  </a:lnTo>
                  <a:lnTo>
                    <a:pt x="1674" y="578"/>
                  </a:lnTo>
                  <a:lnTo>
                    <a:pt x="1677" y="578"/>
                  </a:lnTo>
                  <a:lnTo>
                    <a:pt x="1679" y="579"/>
                  </a:lnTo>
                  <a:lnTo>
                    <a:pt x="1681" y="579"/>
                  </a:lnTo>
                  <a:lnTo>
                    <a:pt x="1682" y="579"/>
                  </a:lnTo>
                  <a:lnTo>
                    <a:pt x="1685" y="580"/>
                  </a:lnTo>
                  <a:lnTo>
                    <a:pt x="1686" y="580"/>
                  </a:lnTo>
                  <a:lnTo>
                    <a:pt x="1686" y="581"/>
                  </a:lnTo>
                  <a:lnTo>
                    <a:pt x="1687" y="581"/>
                  </a:lnTo>
                  <a:lnTo>
                    <a:pt x="1689" y="581"/>
                  </a:lnTo>
                  <a:lnTo>
                    <a:pt x="1690" y="581"/>
                  </a:lnTo>
                  <a:lnTo>
                    <a:pt x="1691" y="581"/>
                  </a:lnTo>
                  <a:lnTo>
                    <a:pt x="1692" y="581"/>
                  </a:lnTo>
                  <a:lnTo>
                    <a:pt x="1694" y="580"/>
                  </a:lnTo>
                  <a:lnTo>
                    <a:pt x="1695" y="579"/>
                  </a:lnTo>
                  <a:lnTo>
                    <a:pt x="1695" y="578"/>
                  </a:lnTo>
                  <a:lnTo>
                    <a:pt x="1696" y="578"/>
                  </a:lnTo>
                  <a:lnTo>
                    <a:pt x="1698" y="578"/>
                  </a:lnTo>
                  <a:lnTo>
                    <a:pt x="1698" y="576"/>
                  </a:lnTo>
                  <a:lnTo>
                    <a:pt x="1699" y="576"/>
                  </a:lnTo>
                  <a:lnTo>
                    <a:pt x="1700" y="576"/>
                  </a:lnTo>
                  <a:lnTo>
                    <a:pt x="1700" y="578"/>
                  </a:lnTo>
                  <a:lnTo>
                    <a:pt x="1701" y="578"/>
                  </a:lnTo>
                  <a:lnTo>
                    <a:pt x="1702" y="576"/>
                  </a:lnTo>
                  <a:lnTo>
                    <a:pt x="1702" y="575"/>
                  </a:lnTo>
                  <a:lnTo>
                    <a:pt x="1703" y="575"/>
                  </a:lnTo>
                  <a:lnTo>
                    <a:pt x="1704" y="575"/>
                  </a:lnTo>
                  <a:lnTo>
                    <a:pt x="1704" y="574"/>
                  </a:lnTo>
                  <a:lnTo>
                    <a:pt x="1706" y="574"/>
                  </a:lnTo>
                  <a:lnTo>
                    <a:pt x="1706" y="573"/>
                  </a:lnTo>
                  <a:lnTo>
                    <a:pt x="1706" y="572"/>
                  </a:lnTo>
                  <a:lnTo>
                    <a:pt x="1707" y="572"/>
                  </a:lnTo>
                  <a:lnTo>
                    <a:pt x="1708" y="572"/>
                  </a:lnTo>
                  <a:lnTo>
                    <a:pt x="1709" y="572"/>
                  </a:lnTo>
                  <a:lnTo>
                    <a:pt x="1709" y="573"/>
                  </a:lnTo>
                  <a:lnTo>
                    <a:pt x="1710" y="573"/>
                  </a:lnTo>
                  <a:lnTo>
                    <a:pt x="1711" y="573"/>
                  </a:lnTo>
                  <a:lnTo>
                    <a:pt x="1712" y="573"/>
                  </a:lnTo>
                  <a:lnTo>
                    <a:pt x="1715" y="573"/>
                  </a:lnTo>
                  <a:lnTo>
                    <a:pt x="1716" y="573"/>
                  </a:lnTo>
                  <a:lnTo>
                    <a:pt x="1717" y="573"/>
                  </a:lnTo>
                  <a:lnTo>
                    <a:pt x="1721" y="573"/>
                  </a:lnTo>
                  <a:lnTo>
                    <a:pt x="1723" y="573"/>
                  </a:lnTo>
                  <a:lnTo>
                    <a:pt x="1724" y="573"/>
                  </a:lnTo>
                  <a:lnTo>
                    <a:pt x="1724" y="574"/>
                  </a:lnTo>
                  <a:lnTo>
                    <a:pt x="1725" y="574"/>
                  </a:lnTo>
                  <a:lnTo>
                    <a:pt x="1726" y="574"/>
                  </a:lnTo>
                  <a:lnTo>
                    <a:pt x="1727" y="575"/>
                  </a:lnTo>
                  <a:lnTo>
                    <a:pt x="1731" y="576"/>
                  </a:lnTo>
                  <a:lnTo>
                    <a:pt x="1732" y="576"/>
                  </a:lnTo>
                  <a:lnTo>
                    <a:pt x="1732" y="575"/>
                  </a:lnTo>
                  <a:lnTo>
                    <a:pt x="1733" y="575"/>
                  </a:lnTo>
                  <a:lnTo>
                    <a:pt x="1733" y="574"/>
                  </a:lnTo>
                  <a:lnTo>
                    <a:pt x="1734" y="574"/>
                  </a:lnTo>
                  <a:lnTo>
                    <a:pt x="1735" y="574"/>
                  </a:lnTo>
                  <a:lnTo>
                    <a:pt x="1735" y="573"/>
                  </a:lnTo>
                  <a:lnTo>
                    <a:pt x="1736" y="573"/>
                  </a:lnTo>
                  <a:lnTo>
                    <a:pt x="1736" y="574"/>
                  </a:lnTo>
                  <a:lnTo>
                    <a:pt x="1737" y="574"/>
                  </a:lnTo>
                  <a:lnTo>
                    <a:pt x="1739" y="574"/>
                  </a:lnTo>
                  <a:lnTo>
                    <a:pt x="1742" y="574"/>
                  </a:lnTo>
                  <a:lnTo>
                    <a:pt x="1742" y="575"/>
                  </a:lnTo>
                  <a:lnTo>
                    <a:pt x="1743" y="575"/>
                  </a:lnTo>
                  <a:lnTo>
                    <a:pt x="1744" y="575"/>
                  </a:lnTo>
                  <a:lnTo>
                    <a:pt x="1745" y="575"/>
                  </a:lnTo>
                  <a:lnTo>
                    <a:pt x="1746" y="574"/>
                  </a:lnTo>
                  <a:lnTo>
                    <a:pt x="1748" y="574"/>
                  </a:lnTo>
                  <a:lnTo>
                    <a:pt x="1749" y="574"/>
                  </a:lnTo>
                  <a:lnTo>
                    <a:pt x="1750" y="574"/>
                  </a:lnTo>
                  <a:lnTo>
                    <a:pt x="1751" y="574"/>
                  </a:lnTo>
                  <a:lnTo>
                    <a:pt x="1752" y="574"/>
                  </a:lnTo>
                  <a:lnTo>
                    <a:pt x="1753" y="574"/>
                  </a:lnTo>
                  <a:lnTo>
                    <a:pt x="1754" y="574"/>
                  </a:lnTo>
                  <a:lnTo>
                    <a:pt x="1756" y="574"/>
                  </a:lnTo>
                  <a:lnTo>
                    <a:pt x="1757" y="574"/>
                  </a:lnTo>
                  <a:lnTo>
                    <a:pt x="1758" y="574"/>
                  </a:lnTo>
                  <a:lnTo>
                    <a:pt x="1758" y="573"/>
                  </a:lnTo>
                  <a:lnTo>
                    <a:pt x="1760" y="572"/>
                  </a:lnTo>
                  <a:lnTo>
                    <a:pt x="1761" y="571"/>
                  </a:lnTo>
                  <a:lnTo>
                    <a:pt x="1761" y="570"/>
                  </a:lnTo>
                  <a:lnTo>
                    <a:pt x="1762" y="568"/>
                  </a:lnTo>
                  <a:lnTo>
                    <a:pt x="1763" y="568"/>
                  </a:lnTo>
                  <a:lnTo>
                    <a:pt x="1765" y="568"/>
                  </a:lnTo>
                  <a:lnTo>
                    <a:pt x="1766" y="568"/>
                  </a:lnTo>
                  <a:lnTo>
                    <a:pt x="1767" y="568"/>
                  </a:lnTo>
                  <a:lnTo>
                    <a:pt x="1768" y="568"/>
                  </a:lnTo>
                  <a:lnTo>
                    <a:pt x="1769" y="568"/>
                  </a:lnTo>
                  <a:lnTo>
                    <a:pt x="1770" y="568"/>
                  </a:lnTo>
                  <a:lnTo>
                    <a:pt x="1771" y="568"/>
                  </a:lnTo>
                  <a:lnTo>
                    <a:pt x="1771" y="570"/>
                  </a:lnTo>
                  <a:lnTo>
                    <a:pt x="1773" y="570"/>
                  </a:lnTo>
                  <a:lnTo>
                    <a:pt x="1774" y="570"/>
                  </a:lnTo>
                  <a:lnTo>
                    <a:pt x="1774" y="571"/>
                  </a:lnTo>
                  <a:lnTo>
                    <a:pt x="1775" y="571"/>
                  </a:lnTo>
                  <a:lnTo>
                    <a:pt x="1776" y="571"/>
                  </a:lnTo>
                  <a:lnTo>
                    <a:pt x="1778" y="571"/>
                  </a:lnTo>
                  <a:lnTo>
                    <a:pt x="1779" y="571"/>
                  </a:lnTo>
                  <a:lnTo>
                    <a:pt x="1781" y="571"/>
                  </a:lnTo>
                  <a:lnTo>
                    <a:pt x="1781" y="572"/>
                  </a:lnTo>
                  <a:lnTo>
                    <a:pt x="1782" y="572"/>
                  </a:lnTo>
                  <a:lnTo>
                    <a:pt x="1783" y="572"/>
                  </a:lnTo>
                  <a:lnTo>
                    <a:pt x="1784" y="572"/>
                  </a:lnTo>
                  <a:lnTo>
                    <a:pt x="1785" y="572"/>
                  </a:lnTo>
                  <a:lnTo>
                    <a:pt x="1786" y="572"/>
                  </a:lnTo>
                  <a:lnTo>
                    <a:pt x="1787" y="572"/>
                  </a:lnTo>
                  <a:lnTo>
                    <a:pt x="1788" y="572"/>
                  </a:lnTo>
                  <a:lnTo>
                    <a:pt x="1790" y="572"/>
                  </a:lnTo>
                  <a:lnTo>
                    <a:pt x="1791" y="572"/>
                  </a:lnTo>
                  <a:lnTo>
                    <a:pt x="1791" y="573"/>
                  </a:lnTo>
                  <a:lnTo>
                    <a:pt x="1792" y="573"/>
                  </a:lnTo>
                  <a:lnTo>
                    <a:pt x="1793" y="573"/>
                  </a:lnTo>
                  <a:lnTo>
                    <a:pt x="1793" y="572"/>
                  </a:lnTo>
                  <a:lnTo>
                    <a:pt x="1794" y="572"/>
                  </a:lnTo>
                  <a:lnTo>
                    <a:pt x="1795" y="572"/>
                  </a:lnTo>
                  <a:lnTo>
                    <a:pt x="1799" y="572"/>
                  </a:lnTo>
                  <a:lnTo>
                    <a:pt x="1800" y="572"/>
                  </a:lnTo>
                  <a:lnTo>
                    <a:pt x="1801" y="572"/>
                  </a:lnTo>
                  <a:lnTo>
                    <a:pt x="1802" y="572"/>
                  </a:lnTo>
                  <a:lnTo>
                    <a:pt x="1803" y="572"/>
                  </a:lnTo>
                  <a:lnTo>
                    <a:pt x="1803" y="573"/>
                  </a:lnTo>
                  <a:lnTo>
                    <a:pt x="1804" y="573"/>
                  </a:lnTo>
                  <a:lnTo>
                    <a:pt x="1805" y="574"/>
                  </a:lnTo>
                  <a:lnTo>
                    <a:pt x="1807" y="574"/>
                  </a:lnTo>
                  <a:lnTo>
                    <a:pt x="1808" y="574"/>
                  </a:lnTo>
                  <a:lnTo>
                    <a:pt x="1809" y="574"/>
                  </a:lnTo>
                  <a:lnTo>
                    <a:pt x="1810" y="574"/>
                  </a:lnTo>
                  <a:lnTo>
                    <a:pt x="1811" y="574"/>
                  </a:lnTo>
                  <a:lnTo>
                    <a:pt x="1812" y="575"/>
                  </a:lnTo>
                  <a:lnTo>
                    <a:pt x="1813" y="575"/>
                  </a:lnTo>
                  <a:lnTo>
                    <a:pt x="1815" y="575"/>
                  </a:lnTo>
                  <a:lnTo>
                    <a:pt x="1815" y="576"/>
                  </a:lnTo>
                  <a:lnTo>
                    <a:pt x="1816" y="576"/>
                  </a:lnTo>
                  <a:lnTo>
                    <a:pt x="1817" y="576"/>
                  </a:lnTo>
                  <a:lnTo>
                    <a:pt x="1817" y="578"/>
                  </a:lnTo>
                  <a:lnTo>
                    <a:pt x="1818" y="579"/>
                  </a:lnTo>
                  <a:lnTo>
                    <a:pt x="1819" y="579"/>
                  </a:lnTo>
                  <a:lnTo>
                    <a:pt x="1819" y="580"/>
                  </a:lnTo>
                  <a:lnTo>
                    <a:pt x="1819" y="581"/>
                  </a:lnTo>
                  <a:lnTo>
                    <a:pt x="1820" y="581"/>
                  </a:lnTo>
                  <a:lnTo>
                    <a:pt x="1820" y="582"/>
                  </a:lnTo>
                  <a:lnTo>
                    <a:pt x="1821" y="582"/>
                  </a:lnTo>
                  <a:lnTo>
                    <a:pt x="1823" y="582"/>
                  </a:lnTo>
                  <a:lnTo>
                    <a:pt x="1824" y="583"/>
                  </a:lnTo>
                  <a:lnTo>
                    <a:pt x="1825" y="583"/>
                  </a:lnTo>
                  <a:lnTo>
                    <a:pt x="1826" y="583"/>
                  </a:lnTo>
                  <a:lnTo>
                    <a:pt x="1827" y="583"/>
                  </a:lnTo>
                  <a:lnTo>
                    <a:pt x="1828" y="583"/>
                  </a:lnTo>
                  <a:lnTo>
                    <a:pt x="1828" y="584"/>
                  </a:lnTo>
                  <a:lnTo>
                    <a:pt x="1829" y="584"/>
                  </a:lnTo>
                  <a:lnTo>
                    <a:pt x="1830" y="584"/>
                  </a:lnTo>
                  <a:lnTo>
                    <a:pt x="1830" y="583"/>
                  </a:lnTo>
                  <a:lnTo>
                    <a:pt x="1832" y="583"/>
                  </a:lnTo>
                  <a:lnTo>
                    <a:pt x="1833" y="583"/>
                  </a:lnTo>
                  <a:lnTo>
                    <a:pt x="1833" y="582"/>
                  </a:lnTo>
                  <a:lnTo>
                    <a:pt x="1834" y="581"/>
                  </a:lnTo>
                  <a:lnTo>
                    <a:pt x="1834" y="580"/>
                  </a:lnTo>
                  <a:lnTo>
                    <a:pt x="1835" y="580"/>
                  </a:lnTo>
                  <a:lnTo>
                    <a:pt x="1835" y="579"/>
                  </a:lnTo>
                  <a:lnTo>
                    <a:pt x="1836" y="579"/>
                  </a:lnTo>
                  <a:lnTo>
                    <a:pt x="1837" y="579"/>
                  </a:lnTo>
                  <a:lnTo>
                    <a:pt x="1838" y="578"/>
                  </a:lnTo>
                  <a:lnTo>
                    <a:pt x="1840" y="578"/>
                  </a:lnTo>
                  <a:lnTo>
                    <a:pt x="1841" y="578"/>
                  </a:lnTo>
                  <a:lnTo>
                    <a:pt x="1842" y="578"/>
                  </a:lnTo>
                  <a:lnTo>
                    <a:pt x="1842" y="576"/>
                  </a:lnTo>
                  <a:lnTo>
                    <a:pt x="1843" y="576"/>
                  </a:lnTo>
                  <a:lnTo>
                    <a:pt x="1844" y="576"/>
                  </a:lnTo>
                  <a:lnTo>
                    <a:pt x="1844" y="575"/>
                  </a:lnTo>
                  <a:lnTo>
                    <a:pt x="1845" y="575"/>
                  </a:lnTo>
                  <a:lnTo>
                    <a:pt x="1846" y="575"/>
                  </a:lnTo>
                  <a:lnTo>
                    <a:pt x="1848" y="575"/>
                  </a:lnTo>
                  <a:lnTo>
                    <a:pt x="1850" y="575"/>
                  </a:lnTo>
                  <a:lnTo>
                    <a:pt x="1851" y="574"/>
                  </a:lnTo>
                  <a:lnTo>
                    <a:pt x="1852" y="574"/>
                  </a:lnTo>
                  <a:lnTo>
                    <a:pt x="1853" y="574"/>
                  </a:lnTo>
                  <a:lnTo>
                    <a:pt x="1854" y="575"/>
                  </a:lnTo>
                  <a:lnTo>
                    <a:pt x="1855" y="575"/>
                  </a:lnTo>
                  <a:lnTo>
                    <a:pt x="1857" y="575"/>
                  </a:lnTo>
                  <a:lnTo>
                    <a:pt x="1859" y="576"/>
                  </a:lnTo>
                  <a:lnTo>
                    <a:pt x="1860" y="576"/>
                  </a:lnTo>
                  <a:lnTo>
                    <a:pt x="1860" y="578"/>
                  </a:lnTo>
                  <a:lnTo>
                    <a:pt x="1861" y="578"/>
                  </a:lnTo>
                  <a:lnTo>
                    <a:pt x="1862" y="578"/>
                  </a:lnTo>
                  <a:lnTo>
                    <a:pt x="1863" y="578"/>
                  </a:lnTo>
                  <a:lnTo>
                    <a:pt x="1863" y="579"/>
                  </a:lnTo>
                  <a:lnTo>
                    <a:pt x="1866" y="580"/>
                  </a:lnTo>
                  <a:lnTo>
                    <a:pt x="1867" y="580"/>
                  </a:lnTo>
                  <a:lnTo>
                    <a:pt x="1867" y="581"/>
                  </a:lnTo>
                  <a:lnTo>
                    <a:pt x="1868" y="581"/>
                  </a:lnTo>
                  <a:lnTo>
                    <a:pt x="1868" y="582"/>
                  </a:lnTo>
                  <a:lnTo>
                    <a:pt x="1869" y="582"/>
                  </a:lnTo>
                  <a:lnTo>
                    <a:pt x="1871" y="583"/>
                  </a:lnTo>
                  <a:lnTo>
                    <a:pt x="1877" y="586"/>
                  </a:lnTo>
                  <a:lnTo>
                    <a:pt x="1878" y="586"/>
                  </a:lnTo>
                  <a:lnTo>
                    <a:pt x="1879" y="586"/>
                  </a:lnTo>
                  <a:lnTo>
                    <a:pt x="1880" y="586"/>
                  </a:lnTo>
                  <a:lnTo>
                    <a:pt x="1884" y="587"/>
                  </a:lnTo>
                  <a:lnTo>
                    <a:pt x="1885" y="587"/>
                  </a:lnTo>
                  <a:lnTo>
                    <a:pt x="1886" y="587"/>
                  </a:lnTo>
                  <a:lnTo>
                    <a:pt x="1886" y="586"/>
                  </a:lnTo>
                  <a:lnTo>
                    <a:pt x="1887" y="586"/>
                  </a:lnTo>
                  <a:lnTo>
                    <a:pt x="1888" y="586"/>
                  </a:lnTo>
                  <a:lnTo>
                    <a:pt x="1888" y="584"/>
                  </a:lnTo>
                  <a:lnTo>
                    <a:pt x="1890" y="584"/>
                  </a:lnTo>
                  <a:lnTo>
                    <a:pt x="1891" y="584"/>
                  </a:lnTo>
                  <a:lnTo>
                    <a:pt x="1892" y="584"/>
                  </a:lnTo>
                  <a:lnTo>
                    <a:pt x="1893" y="584"/>
                  </a:lnTo>
                  <a:lnTo>
                    <a:pt x="1894" y="584"/>
                  </a:lnTo>
                  <a:lnTo>
                    <a:pt x="1894" y="586"/>
                  </a:lnTo>
                  <a:lnTo>
                    <a:pt x="1896" y="586"/>
                  </a:lnTo>
                  <a:lnTo>
                    <a:pt x="1897" y="586"/>
                  </a:lnTo>
                  <a:lnTo>
                    <a:pt x="1899" y="586"/>
                  </a:lnTo>
                  <a:lnTo>
                    <a:pt x="1900" y="586"/>
                  </a:lnTo>
                  <a:lnTo>
                    <a:pt x="1900" y="587"/>
                  </a:lnTo>
                  <a:lnTo>
                    <a:pt x="1901" y="587"/>
                  </a:lnTo>
                  <a:lnTo>
                    <a:pt x="1903" y="587"/>
                  </a:lnTo>
                  <a:lnTo>
                    <a:pt x="1904" y="587"/>
                  </a:lnTo>
                  <a:lnTo>
                    <a:pt x="1904" y="588"/>
                  </a:lnTo>
                  <a:lnTo>
                    <a:pt x="1905" y="588"/>
                  </a:lnTo>
                  <a:lnTo>
                    <a:pt x="1907" y="588"/>
                  </a:lnTo>
                  <a:lnTo>
                    <a:pt x="1908" y="588"/>
                  </a:lnTo>
                  <a:lnTo>
                    <a:pt x="1909" y="588"/>
                  </a:lnTo>
                  <a:lnTo>
                    <a:pt x="1910" y="588"/>
                  </a:lnTo>
                  <a:lnTo>
                    <a:pt x="1911" y="588"/>
                  </a:lnTo>
                  <a:lnTo>
                    <a:pt x="1912" y="588"/>
                  </a:lnTo>
                  <a:lnTo>
                    <a:pt x="1913" y="588"/>
                  </a:lnTo>
                  <a:lnTo>
                    <a:pt x="1915" y="588"/>
                  </a:lnTo>
                  <a:lnTo>
                    <a:pt x="1916" y="588"/>
                  </a:lnTo>
                  <a:lnTo>
                    <a:pt x="1917" y="588"/>
                  </a:lnTo>
                  <a:lnTo>
                    <a:pt x="1918" y="588"/>
                  </a:lnTo>
                  <a:lnTo>
                    <a:pt x="1919" y="588"/>
                  </a:lnTo>
                  <a:lnTo>
                    <a:pt x="1921" y="588"/>
                  </a:lnTo>
                  <a:lnTo>
                    <a:pt x="1922" y="588"/>
                  </a:lnTo>
                  <a:lnTo>
                    <a:pt x="1924" y="589"/>
                  </a:lnTo>
                  <a:lnTo>
                    <a:pt x="1925" y="589"/>
                  </a:lnTo>
                  <a:lnTo>
                    <a:pt x="1926" y="589"/>
                  </a:lnTo>
                  <a:lnTo>
                    <a:pt x="1932" y="591"/>
                  </a:lnTo>
                  <a:lnTo>
                    <a:pt x="1933" y="592"/>
                  </a:lnTo>
                  <a:lnTo>
                    <a:pt x="1934" y="592"/>
                  </a:lnTo>
                  <a:lnTo>
                    <a:pt x="1934" y="593"/>
                  </a:lnTo>
                  <a:lnTo>
                    <a:pt x="1935" y="593"/>
                  </a:lnTo>
                  <a:lnTo>
                    <a:pt x="1936" y="593"/>
                  </a:lnTo>
                  <a:lnTo>
                    <a:pt x="1937" y="593"/>
                  </a:lnTo>
                  <a:lnTo>
                    <a:pt x="1937" y="595"/>
                  </a:lnTo>
                  <a:lnTo>
                    <a:pt x="1938" y="595"/>
                  </a:lnTo>
                  <a:lnTo>
                    <a:pt x="1939" y="596"/>
                  </a:lnTo>
                  <a:lnTo>
                    <a:pt x="1941" y="596"/>
                  </a:lnTo>
                  <a:lnTo>
                    <a:pt x="1942" y="596"/>
                  </a:lnTo>
                  <a:lnTo>
                    <a:pt x="1942" y="597"/>
                  </a:lnTo>
                  <a:lnTo>
                    <a:pt x="1943" y="597"/>
                  </a:lnTo>
                  <a:lnTo>
                    <a:pt x="1943" y="598"/>
                  </a:lnTo>
                  <a:lnTo>
                    <a:pt x="1944" y="598"/>
                  </a:lnTo>
                  <a:lnTo>
                    <a:pt x="1944" y="599"/>
                  </a:lnTo>
                  <a:lnTo>
                    <a:pt x="1945" y="599"/>
                  </a:lnTo>
                  <a:lnTo>
                    <a:pt x="1945" y="600"/>
                  </a:lnTo>
                  <a:lnTo>
                    <a:pt x="1946" y="600"/>
                  </a:lnTo>
                  <a:lnTo>
                    <a:pt x="1946" y="601"/>
                  </a:lnTo>
                  <a:lnTo>
                    <a:pt x="1947" y="601"/>
                  </a:lnTo>
                  <a:lnTo>
                    <a:pt x="1949" y="601"/>
                  </a:lnTo>
                  <a:lnTo>
                    <a:pt x="1949" y="603"/>
                  </a:lnTo>
                  <a:lnTo>
                    <a:pt x="1950" y="603"/>
                  </a:lnTo>
                  <a:lnTo>
                    <a:pt x="1950" y="604"/>
                  </a:lnTo>
                  <a:lnTo>
                    <a:pt x="1951" y="604"/>
                  </a:lnTo>
                  <a:lnTo>
                    <a:pt x="1951" y="605"/>
                  </a:lnTo>
                  <a:lnTo>
                    <a:pt x="1954" y="609"/>
                  </a:lnTo>
                  <a:lnTo>
                    <a:pt x="1955" y="609"/>
                  </a:lnTo>
                  <a:lnTo>
                    <a:pt x="1955" y="611"/>
                  </a:lnTo>
                  <a:lnTo>
                    <a:pt x="1955" y="612"/>
                  </a:lnTo>
                  <a:lnTo>
                    <a:pt x="1959" y="614"/>
                  </a:lnTo>
                  <a:lnTo>
                    <a:pt x="1959" y="615"/>
                  </a:lnTo>
                  <a:lnTo>
                    <a:pt x="1960" y="615"/>
                  </a:lnTo>
                  <a:lnTo>
                    <a:pt x="1960" y="616"/>
                  </a:lnTo>
                  <a:lnTo>
                    <a:pt x="1961" y="616"/>
                  </a:lnTo>
                  <a:lnTo>
                    <a:pt x="1961" y="617"/>
                  </a:lnTo>
                  <a:lnTo>
                    <a:pt x="1966" y="623"/>
                  </a:lnTo>
                  <a:lnTo>
                    <a:pt x="1966" y="624"/>
                  </a:lnTo>
                  <a:lnTo>
                    <a:pt x="1967" y="624"/>
                  </a:lnTo>
                  <a:lnTo>
                    <a:pt x="1967" y="625"/>
                  </a:lnTo>
                  <a:lnTo>
                    <a:pt x="1967" y="626"/>
                  </a:lnTo>
                  <a:lnTo>
                    <a:pt x="1968" y="626"/>
                  </a:lnTo>
                  <a:lnTo>
                    <a:pt x="1968" y="628"/>
                  </a:lnTo>
                  <a:lnTo>
                    <a:pt x="1968" y="629"/>
                  </a:lnTo>
                  <a:lnTo>
                    <a:pt x="1969" y="629"/>
                  </a:lnTo>
                  <a:lnTo>
                    <a:pt x="1969" y="630"/>
                  </a:lnTo>
                  <a:lnTo>
                    <a:pt x="1974" y="634"/>
                  </a:lnTo>
                  <a:lnTo>
                    <a:pt x="1974" y="635"/>
                  </a:lnTo>
                  <a:lnTo>
                    <a:pt x="1975" y="637"/>
                  </a:lnTo>
                  <a:lnTo>
                    <a:pt x="1976" y="637"/>
                  </a:lnTo>
                  <a:lnTo>
                    <a:pt x="1979" y="640"/>
                  </a:lnTo>
                  <a:lnTo>
                    <a:pt x="1979" y="641"/>
                  </a:lnTo>
                  <a:lnTo>
                    <a:pt x="1980" y="641"/>
                  </a:lnTo>
                  <a:lnTo>
                    <a:pt x="1980" y="642"/>
                  </a:lnTo>
                  <a:lnTo>
                    <a:pt x="1981" y="642"/>
                  </a:lnTo>
                  <a:lnTo>
                    <a:pt x="1981" y="643"/>
                  </a:lnTo>
                  <a:lnTo>
                    <a:pt x="1983" y="643"/>
                  </a:lnTo>
                  <a:lnTo>
                    <a:pt x="1984" y="646"/>
                  </a:lnTo>
                  <a:lnTo>
                    <a:pt x="1984" y="647"/>
                  </a:lnTo>
                  <a:lnTo>
                    <a:pt x="1985" y="647"/>
                  </a:lnTo>
                  <a:lnTo>
                    <a:pt x="1985" y="648"/>
                  </a:lnTo>
                  <a:lnTo>
                    <a:pt x="1986" y="649"/>
                  </a:lnTo>
                  <a:lnTo>
                    <a:pt x="1987" y="650"/>
                  </a:lnTo>
                  <a:lnTo>
                    <a:pt x="1988" y="651"/>
                  </a:lnTo>
                  <a:lnTo>
                    <a:pt x="1989" y="651"/>
                  </a:lnTo>
                  <a:lnTo>
                    <a:pt x="1989" y="653"/>
                  </a:lnTo>
                  <a:lnTo>
                    <a:pt x="1991" y="653"/>
                  </a:lnTo>
                  <a:lnTo>
                    <a:pt x="1991" y="654"/>
                  </a:lnTo>
                  <a:lnTo>
                    <a:pt x="1992" y="654"/>
                  </a:lnTo>
                  <a:lnTo>
                    <a:pt x="1992" y="655"/>
                  </a:lnTo>
                  <a:lnTo>
                    <a:pt x="1993" y="656"/>
                  </a:lnTo>
                  <a:lnTo>
                    <a:pt x="1993" y="657"/>
                  </a:lnTo>
                  <a:lnTo>
                    <a:pt x="1994" y="657"/>
                  </a:lnTo>
                  <a:lnTo>
                    <a:pt x="1994" y="658"/>
                  </a:lnTo>
                  <a:lnTo>
                    <a:pt x="1995" y="658"/>
                  </a:lnTo>
                  <a:lnTo>
                    <a:pt x="1995" y="659"/>
                  </a:lnTo>
                  <a:lnTo>
                    <a:pt x="1996" y="659"/>
                  </a:lnTo>
                  <a:lnTo>
                    <a:pt x="1996" y="660"/>
                  </a:lnTo>
                  <a:lnTo>
                    <a:pt x="1997" y="660"/>
                  </a:lnTo>
                  <a:lnTo>
                    <a:pt x="1997" y="662"/>
                  </a:lnTo>
                  <a:lnTo>
                    <a:pt x="1997" y="663"/>
                  </a:lnTo>
                  <a:lnTo>
                    <a:pt x="1999" y="663"/>
                  </a:lnTo>
                  <a:lnTo>
                    <a:pt x="1999" y="664"/>
                  </a:lnTo>
                  <a:lnTo>
                    <a:pt x="2000" y="664"/>
                  </a:lnTo>
                  <a:lnTo>
                    <a:pt x="2000" y="665"/>
                  </a:lnTo>
                  <a:lnTo>
                    <a:pt x="2000" y="666"/>
                  </a:lnTo>
                  <a:lnTo>
                    <a:pt x="2001" y="666"/>
                  </a:lnTo>
                  <a:lnTo>
                    <a:pt x="2001" y="667"/>
                  </a:lnTo>
                  <a:lnTo>
                    <a:pt x="2001" y="668"/>
                  </a:lnTo>
                  <a:lnTo>
                    <a:pt x="2002" y="668"/>
                  </a:lnTo>
                  <a:lnTo>
                    <a:pt x="2002" y="670"/>
                  </a:lnTo>
                  <a:lnTo>
                    <a:pt x="2002" y="671"/>
                  </a:lnTo>
                  <a:lnTo>
                    <a:pt x="2003" y="671"/>
                  </a:lnTo>
                  <a:lnTo>
                    <a:pt x="2003" y="672"/>
                  </a:lnTo>
                  <a:lnTo>
                    <a:pt x="2003" y="673"/>
                  </a:lnTo>
                  <a:lnTo>
                    <a:pt x="2004" y="673"/>
                  </a:lnTo>
                  <a:lnTo>
                    <a:pt x="2004" y="674"/>
                  </a:lnTo>
                  <a:lnTo>
                    <a:pt x="2004" y="675"/>
                  </a:lnTo>
                  <a:lnTo>
                    <a:pt x="2005" y="676"/>
                  </a:lnTo>
                  <a:lnTo>
                    <a:pt x="2005" y="678"/>
                  </a:lnTo>
                  <a:lnTo>
                    <a:pt x="2006" y="679"/>
                  </a:lnTo>
                  <a:lnTo>
                    <a:pt x="2006" y="680"/>
                  </a:lnTo>
                  <a:lnTo>
                    <a:pt x="2006" y="681"/>
                  </a:lnTo>
                  <a:lnTo>
                    <a:pt x="2008" y="681"/>
                  </a:lnTo>
                  <a:lnTo>
                    <a:pt x="2008" y="682"/>
                  </a:lnTo>
                  <a:lnTo>
                    <a:pt x="2008" y="683"/>
                  </a:lnTo>
                  <a:lnTo>
                    <a:pt x="2008" y="684"/>
                  </a:lnTo>
                  <a:lnTo>
                    <a:pt x="2009" y="684"/>
                  </a:lnTo>
                  <a:lnTo>
                    <a:pt x="2009" y="685"/>
                  </a:lnTo>
                  <a:lnTo>
                    <a:pt x="2009" y="687"/>
                  </a:lnTo>
                  <a:lnTo>
                    <a:pt x="2010" y="689"/>
                  </a:lnTo>
                  <a:lnTo>
                    <a:pt x="2011" y="690"/>
                  </a:lnTo>
                  <a:lnTo>
                    <a:pt x="2012" y="693"/>
                  </a:lnTo>
                  <a:lnTo>
                    <a:pt x="2013" y="695"/>
                  </a:lnTo>
                  <a:lnTo>
                    <a:pt x="2013" y="696"/>
                  </a:lnTo>
                  <a:lnTo>
                    <a:pt x="2014" y="699"/>
                  </a:lnTo>
                  <a:lnTo>
                    <a:pt x="2017" y="702"/>
                  </a:lnTo>
                  <a:lnTo>
                    <a:pt x="2018" y="705"/>
                  </a:lnTo>
                  <a:lnTo>
                    <a:pt x="2018" y="706"/>
                  </a:lnTo>
                  <a:lnTo>
                    <a:pt x="2019" y="708"/>
                  </a:lnTo>
                  <a:lnTo>
                    <a:pt x="2020" y="710"/>
                  </a:lnTo>
                  <a:lnTo>
                    <a:pt x="2021" y="712"/>
                  </a:lnTo>
                  <a:lnTo>
                    <a:pt x="2022" y="715"/>
                  </a:lnTo>
                  <a:lnTo>
                    <a:pt x="2022" y="717"/>
                  </a:lnTo>
                  <a:lnTo>
                    <a:pt x="2024" y="720"/>
                  </a:lnTo>
                  <a:lnTo>
                    <a:pt x="2025" y="722"/>
                  </a:lnTo>
                  <a:lnTo>
                    <a:pt x="2026" y="724"/>
                  </a:lnTo>
                  <a:lnTo>
                    <a:pt x="2026" y="725"/>
                  </a:lnTo>
                  <a:lnTo>
                    <a:pt x="2027" y="725"/>
                  </a:lnTo>
                  <a:lnTo>
                    <a:pt x="2027" y="726"/>
                  </a:lnTo>
                  <a:lnTo>
                    <a:pt x="2027" y="727"/>
                  </a:lnTo>
                  <a:lnTo>
                    <a:pt x="2028" y="727"/>
                  </a:lnTo>
                  <a:lnTo>
                    <a:pt x="2028" y="729"/>
                  </a:lnTo>
                  <a:lnTo>
                    <a:pt x="2028" y="730"/>
                  </a:lnTo>
                  <a:lnTo>
                    <a:pt x="2028" y="731"/>
                  </a:lnTo>
                  <a:lnTo>
                    <a:pt x="2029" y="731"/>
                  </a:lnTo>
                  <a:lnTo>
                    <a:pt x="2029" y="732"/>
                  </a:lnTo>
                  <a:lnTo>
                    <a:pt x="2029" y="733"/>
                  </a:lnTo>
                  <a:lnTo>
                    <a:pt x="2030" y="734"/>
                  </a:lnTo>
                  <a:lnTo>
                    <a:pt x="2030" y="735"/>
                  </a:lnTo>
                  <a:lnTo>
                    <a:pt x="2030" y="737"/>
                  </a:lnTo>
                  <a:lnTo>
                    <a:pt x="2030" y="738"/>
                  </a:lnTo>
                  <a:lnTo>
                    <a:pt x="2031" y="738"/>
                  </a:lnTo>
                  <a:lnTo>
                    <a:pt x="2031" y="739"/>
                  </a:lnTo>
                  <a:lnTo>
                    <a:pt x="2033" y="741"/>
                  </a:lnTo>
                  <a:lnTo>
                    <a:pt x="2033" y="742"/>
                  </a:lnTo>
                  <a:lnTo>
                    <a:pt x="2033" y="743"/>
                  </a:lnTo>
                  <a:lnTo>
                    <a:pt x="2034" y="743"/>
                  </a:lnTo>
                  <a:lnTo>
                    <a:pt x="2034" y="745"/>
                  </a:lnTo>
                  <a:lnTo>
                    <a:pt x="2034" y="746"/>
                  </a:lnTo>
                  <a:lnTo>
                    <a:pt x="2035" y="746"/>
                  </a:lnTo>
                  <a:lnTo>
                    <a:pt x="2035" y="747"/>
                  </a:lnTo>
                  <a:lnTo>
                    <a:pt x="2036" y="748"/>
                  </a:lnTo>
                  <a:lnTo>
                    <a:pt x="2038" y="749"/>
                  </a:lnTo>
                  <a:lnTo>
                    <a:pt x="2039" y="749"/>
                  </a:lnTo>
                  <a:lnTo>
                    <a:pt x="2039" y="750"/>
                  </a:lnTo>
                  <a:lnTo>
                    <a:pt x="2041" y="750"/>
                  </a:lnTo>
                  <a:lnTo>
                    <a:pt x="2041" y="751"/>
                  </a:lnTo>
                  <a:lnTo>
                    <a:pt x="2042" y="751"/>
                  </a:lnTo>
                  <a:lnTo>
                    <a:pt x="2043" y="751"/>
                  </a:lnTo>
                  <a:lnTo>
                    <a:pt x="2044" y="754"/>
                  </a:lnTo>
                  <a:lnTo>
                    <a:pt x="2045" y="754"/>
                  </a:lnTo>
                  <a:lnTo>
                    <a:pt x="2046" y="754"/>
                  </a:lnTo>
                  <a:lnTo>
                    <a:pt x="2046" y="755"/>
                  </a:lnTo>
                  <a:lnTo>
                    <a:pt x="2047" y="755"/>
                  </a:lnTo>
                  <a:lnTo>
                    <a:pt x="2050" y="758"/>
                  </a:lnTo>
                  <a:lnTo>
                    <a:pt x="2051" y="758"/>
                  </a:lnTo>
                  <a:lnTo>
                    <a:pt x="2053" y="760"/>
                  </a:lnTo>
                  <a:lnTo>
                    <a:pt x="2053" y="762"/>
                  </a:lnTo>
                  <a:lnTo>
                    <a:pt x="2054" y="762"/>
                  </a:lnTo>
                  <a:lnTo>
                    <a:pt x="2054" y="763"/>
                  </a:lnTo>
                  <a:lnTo>
                    <a:pt x="2055" y="763"/>
                  </a:lnTo>
                  <a:lnTo>
                    <a:pt x="2055" y="764"/>
                  </a:lnTo>
                  <a:lnTo>
                    <a:pt x="2056" y="765"/>
                  </a:lnTo>
                  <a:lnTo>
                    <a:pt x="2056" y="766"/>
                  </a:lnTo>
                  <a:lnTo>
                    <a:pt x="2058" y="766"/>
                  </a:lnTo>
                  <a:lnTo>
                    <a:pt x="2058" y="767"/>
                  </a:lnTo>
                  <a:lnTo>
                    <a:pt x="2059" y="768"/>
                  </a:lnTo>
                  <a:lnTo>
                    <a:pt x="2060" y="768"/>
                  </a:lnTo>
                  <a:lnTo>
                    <a:pt x="2060" y="769"/>
                  </a:lnTo>
                  <a:lnTo>
                    <a:pt x="2061" y="771"/>
                  </a:lnTo>
                  <a:lnTo>
                    <a:pt x="2062" y="771"/>
                  </a:lnTo>
                  <a:lnTo>
                    <a:pt x="2063" y="772"/>
                  </a:lnTo>
                  <a:lnTo>
                    <a:pt x="2063" y="773"/>
                  </a:lnTo>
                  <a:lnTo>
                    <a:pt x="2064" y="773"/>
                  </a:lnTo>
                  <a:lnTo>
                    <a:pt x="2064" y="774"/>
                  </a:lnTo>
                  <a:lnTo>
                    <a:pt x="2066" y="774"/>
                  </a:lnTo>
                  <a:lnTo>
                    <a:pt x="2066" y="775"/>
                  </a:lnTo>
                  <a:lnTo>
                    <a:pt x="2067" y="775"/>
                  </a:lnTo>
                  <a:lnTo>
                    <a:pt x="2067" y="776"/>
                  </a:lnTo>
                  <a:lnTo>
                    <a:pt x="2068" y="776"/>
                  </a:lnTo>
                  <a:lnTo>
                    <a:pt x="2068" y="777"/>
                  </a:lnTo>
                  <a:lnTo>
                    <a:pt x="2069" y="779"/>
                  </a:lnTo>
                  <a:lnTo>
                    <a:pt x="2070" y="780"/>
                  </a:lnTo>
                  <a:lnTo>
                    <a:pt x="2070" y="781"/>
                  </a:lnTo>
                  <a:lnTo>
                    <a:pt x="2071" y="781"/>
                  </a:lnTo>
                  <a:lnTo>
                    <a:pt x="2071" y="782"/>
                  </a:lnTo>
                  <a:lnTo>
                    <a:pt x="2072" y="782"/>
                  </a:lnTo>
                  <a:lnTo>
                    <a:pt x="2072" y="783"/>
                  </a:lnTo>
                  <a:lnTo>
                    <a:pt x="2073" y="783"/>
                  </a:lnTo>
                  <a:lnTo>
                    <a:pt x="2073" y="784"/>
                  </a:lnTo>
                  <a:lnTo>
                    <a:pt x="2075" y="784"/>
                  </a:lnTo>
                  <a:lnTo>
                    <a:pt x="2075" y="785"/>
                  </a:lnTo>
                  <a:lnTo>
                    <a:pt x="2076" y="787"/>
                  </a:lnTo>
                  <a:lnTo>
                    <a:pt x="2076" y="788"/>
                  </a:lnTo>
                  <a:lnTo>
                    <a:pt x="2077" y="788"/>
                  </a:lnTo>
                  <a:lnTo>
                    <a:pt x="2077" y="789"/>
                  </a:lnTo>
                  <a:lnTo>
                    <a:pt x="2070" y="796"/>
                  </a:lnTo>
                  <a:lnTo>
                    <a:pt x="2068" y="798"/>
                  </a:lnTo>
                  <a:lnTo>
                    <a:pt x="2067" y="800"/>
                  </a:lnTo>
                  <a:lnTo>
                    <a:pt x="2064" y="801"/>
                  </a:lnTo>
                  <a:lnTo>
                    <a:pt x="2059" y="808"/>
                  </a:lnTo>
                  <a:lnTo>
                    <a:pt x="2058" y="809"/>
                  </a:lnTo>
                  <a:lnTo>
                    <a:pt x="2055" y="810"/>
                  </a:lnTo>
                  <a:lnTo>
                    <a:pt x="2053" y="813"/>
                  </a:lnTo>
                  <a:lnTo>
                    <a:pt x="2053" y="814"/>
                  </a:lnTo>
                  <a:lnTo>
                    <a:pt x="2051" y="816"/>
                  </a:lnTo>
                  <a:lnTo>
                    <a:pt x="2050" y="816"/>
                  </a:lnTo>
                  <a:lnTo>
                    <a:pt x="2048" y="817"/>
                  </a:lnTo>
                  <a:lnTo>
                    <a:pt x="2047" y="819"/>
                  </a:lnTo>
                  <a:lnTo>
                    <a:pt x="2046" y="821"/>
                  </a:lnTo>
                  <a:lnTo>
                    <a:pt x="2045" y="822"/>
                  </a:lnTo>
                  <a:lnTo>
                    <a:pt x="2043" y="823"/>
                  </a:lnTo>
                  <a:lnTo>
                    <a:pt x="2042" y="824"/>
                  </a:lnTo>
                  <a:lnTo>
                    <a:pt x="2039" y="826"/>
                  </a:lnTo>
                  <a:lnTo>
                    <a:pt x="2038" y="827"/>
                  </a:lnTo>
                  <a:lnTo>
                    <a:pt x="2037" y="829"/>
                  </a:lnTo>
                  <a:lnTo>
                    <a:pt x="2035" y="831"/>
                  </a:lnTo>
                  <a:lnTo>
                    <a:pt x="2034" y="832"/>
                  </a:lnTo>
                  <a:lnTo>
                    <a:pt x="2034" y="833"/>
                  </a:lnTo>
                  <a:lnTo>
                    <a:pt x="2031" y="834"/>
                  </a:lnTo>
                  <a:lnTo>
                    <a:pt x="2030" y="835"/>
                  </a:lnTo>
                  <a:lnTo>
                    <a:pt x="2030" y="836"/>
                  </a:lnTo>
                  <a:lnTo>
                    <a:pt x="2028" y="838"/>
                  </a:lnTo>
                  <a:lnTo>
                    <a:pt x="2027" y="839"/>
                  </a:lnTo>
                  <a:lnTo>
                    <a:pt x="2027" y="840"/>
                  </a:lnTo>
                  <a:lnTo>
                    <a:pt x="2026" y="840"/>
                  </a:lnTo>
                  <a:lnTo>
                    <a:pt x="2026" y="841"/>
                  </a:lnTo>
                  <a:lnTo>
                    <a:pt x="2025" y="841"/>
                  </a:lnTo>
                  <a:lnTo>
                    <a:pt x="2024" y="842"/>
                  </a:lnTo>
                  <a:lnTo>
                    <a:pt x="2022" y="843"/>
                  </a:lnTo>
                  <a:lnTo>
                    <a:pt x="2022" y="844"/>
                  </a:lnTo>
                  <a:lnTo>
                    <a:pt x="2021" y="846"/>
                  </a:lnTo>
                  <a:lnTo>
                    <a:pt x="2019" y="847"/>
                  </a:lnTo>
                  <a:lnTo>
                    <a:pt x="2019" y="848"/>
                  </a:lnTo>
                  <a:lnTo>
                    <a:pt x="2018" y="849"/>
                  </a:lnTo>
                  <a:lnTo>
                    <a:pt x="2017" y="849"/>
                  </a:lnTo>
                  <a:lnTo>
                    <a:pt x="2016" y="850"/>
                  </a:lnTo>
                  <a:lnTo>
                    <a:pt x="2014" y="851"/>
                  </a:lnTo>
                  <a:lnTo>
                    <a:pt x="2013" y="852"/>
                  </a:lnTo>
                  <a:lnTo>
                    <a:pt x="2013" y="854"/>
                  </a:lnTo>
                  <a:lnTo>
                    <a:pt x="2011" y="856"/>
                  </a:lnTo>
                  <a:lnTo>
                    <a:pt x="2009" y="857"/>
                  </a:lnTo>
                  <a:lnTo>
                    <a:pt x="2009" y="858"/>
                  </a:lnTo>
                  <a:lnTo>
                    <a:pt x="2008" y="858"/>
                  </a:lnTo>
                  <a:lnTo>
                    <a:pt x="2008" y="859"/>
                  </a:lnTo>
                  <a:lnTo>
                    <a:pt x="2006" y="860"/>
                  </a:lnTo>
                  <a:lnTo>
                    <a:pt x="2005" y="860"/>
                  </a:lnTo>
                  <a:lnTo>
                    <a:pt x="2005" y="861"/>
                  </a:lnTo>
                  <a:lnTo>
                    <a:pt x="2004" y="863"/>
                  </a:lnTo>
                  <a:lnTo>
                    <a:pt x="2003" y="863"/>
                  </a:lnTo>
                  <a:lnTo>
                    <a:pt x="2003" y="864"/>
                  </a:lnTo>
                  <a:lnTo>
                    <a:pt x="2002" y="864"/>
                  </a:lnTo>
                  <a:lnTo>
                    <a:pt x="2002" y="865"/>
                  </a:lnTo>
                  <a:lnTo>
                    <a:pt x="2001" y="865"/>
                  </a:lnTo>
                  <a:lnTo>
                    <a:pt x="2001" y="866"/>
                  </a:lnTo>
                  <a:lnTo>
                    <a:pt x="1999" y="867"/>
                  </a:lnTo>
                  <a:lnTo>
                    <a:pt x="1999" y="868"/>
                  </a:lnTo>
                  <a:lnTo>
                    <a:pt x="1997" y="869"/>
                  </a:lnTo>
                  <a:lnTo>
                    <a:pt x="1996" y="869"/>
                  </a:lnTo>
                  <a:lnTo>
                    <a:pt x="1995" y="871"/>
                  </a:lnTo>
                  <a:lnTo>
                    <a:pt x="1994" y="872"/>
                  </a:lnTo>
                  <a:lnTo>
                    <a:pt x="1993" y="873"/>
                  </a:lnTo>
                  <a:lnTo>
                    <a:pt x="1992" y="874"/>
                  </a:lnTo>
                  <a:lnTo>
                    <a:pt x="1991" y="875"/>
                  </a:lnTo>
                  <a:lnTo>
                    <a:pt x="1989" y="876"/>
                  </a:lnTo>
                  <a:lnTo>
                    <a:pt x="1988" y="877"/>
                  </a:lnTo>
                  <a:lnTo>
                    <a:pt x="1987" y="879"/>
                  </a:lnTo>
                  <a:lnTo>
                    <a:pt x="1986" y="880"/>
                  </a:lnTo>
                  <a:lnTo>
                    <a:pt x="1985" y="881"/>
                  </a:lnTo>
                  <a:lnTo>
                    <a:pt x="1984" y="883"/>
                  </a:lnTo>
                  <a:lnTo>
                    <a:pt x="1981" y="885"/>
                  </a:lnTo>
                  <a:lnTo>
                    <a:pt x="1979" y="886"/>
                  </a:lnTo>
                  <a:lnTo>
                    <a:pt x="1979" y="888"/>
                  </a:lnTo>
                  <a:lnTo>
                    <a:pt x="1977" y="889"/>
                  </a:lnTo>
                  <a:lnTo>
                    <a:pt x="1977" y="890"/>
                  </a:lnTo>
                  <a:lnTo>
                    <a:pt x="1976" y="891"/>
                  </a:lnTo>
                  <a:lnTo>
                    <a:pt x="1974" y="893"/>
                  </a:lnTo>
                  <a:lnTo>
                    <a:pt x="1972" y="893"/>
                  </a:lnTo>
                  <a:lnTo>
                    <a:pt x="1972" y="894"/>
                  </a:lnTo>
                  <a:lnTo>
                    <a:pt x="1968" y="899"/>
                  </a:lnTo>
                  <a:lnTo>
                    <a:pt x="1967" y="900"/>
                  </a:lnTo>
                  <a:lnTo>
                    <a:pt x="1966" y="901"/>
                  </a:lnTo>
                  <a:lnTo>
                    <a:pt x="1963" y="903"/>
                  </a:lnTo>
                  <a:lnTo>
                    <a:pt x="1962" y="905"/>
                  </a:lnTo>
                  <a:lnTo>
                    <a:pt x="1960" y="907"/>
                  </a:lnTo>
                  <a:lnTo>
                    <a:pt x="1959" y="908"/>
                  </a:lnTo>
                  <a:lnTo>
                    <a:pt x="1958" y="909"/>
                  </a:lnTo>
                  <a:lnTo>
                    <a:pt x="1955" y="911"/>
                  </a:lnTo>
                  <a:lnTo>
                    <a:pt x="1954" y="913"/>
                  </a:lnTo>
                  <a:lnTo>
                    <a:pt x="1953" y="914"/>
                  </a:lnTo>
                  <a:lnTo>
                    <a:pt x="1952" y="915"/>
                  </a:lnTo>
                  <a:lnTo>
                    <a:pt x="1949" y="917"/>
                  </a:lnTo>
                  <a:lnTo>
                    <a:pt x="1947" y="918"/>
                  </a:lnTo>
                  <a:lnTo>
                    <a:pt x="1947" y="919"/>
                  </a:lnTo>
                  <a:lnTo>
                    <a:pt x="1946" y="921"/>
                  </a:lnTo>
                  <a:lnTo>
                    <a:pt x="1944" y="923"/>
                  </a:lnTo>
                  <a:lnTo>
                    <a:pt x="1943" y="923"/>
                  </a:lnTo>
                  <a:lnTo>
                    <a:pt x="1941" y="926"/>
                  </a:lnTo>
                  <a:lnTo>
                    <a:pt x="1939" y="927"/>
                  </a:lnTo>
                  <a:lnTo>
                    <a:pt x="1938" y="928"/>
                  </a:lnTo>
                  <a:lnTo>
                    <a:pt x="1936" y="931"/>
                  </a:lnTo>
                  <a:lnTo>
                    <a:pt x="1934" y="932"/>
                  </a:lnTo>
                  <a:lnTo>
                    <a:pt x="1934" y="933"/>
                  </a:lnTo>
                  <a:lnTo>
                    <a:pt x="1933" y="934"/>
                  </a:lnTo>
                  <a:lnTo>
                    <a:pt x="1932" y="935"/>
                  </a:lnTo>
                  <a:lnTo>
                    <a:pt x="1930" y="936"/>
                  </a:lnTo>
                  <a:lnTo>
                    <a:pt x="1928" y="939"/>
                  </a:lnTo>
                  <a:lnTo>
                    <a:pt x="1927" y="940"/>
                  </a:lnTo>
                  <a:lnTo>
                    <a:pt x="1925" y="942"/>
                  </a:lnTo>
                  <a:lnTo>
                    <a:pt x="1924" y="943"/>
                  </a:lnTo>
                  <a:lnTo>
                    <a:pt x="1922" y="944"/>
                  </a:lnTo>
                  <a:lnTo>
                    <a:pt x="1919" y="947"/>
                  </a:lnTo>
                  <a:lnTo>
                    <a:pt x="1919" y="948"/>
                  </a:lnTo>
                  <a:lnTo>
                    <a:pt x="1917" y="950"/>
                  </a:lnTo>
                  <a:lnTo>
                    <a:pt x="1915" y="952"/>
                  </a:lnTo>
                  <a:lnTo>
                    <a:pt x="1913" y="953"/>
                  </a:lnTo>
                  <a:lnTo>
                    <a:pt x="1910" y="957"/>
                  </a:lnTo>
                  <a:lnTo>
                    <a:pt x="1909" y="958"/>
                  </a:lnTo>
                  <a:lnTo>
                    <a:pt x="1907" y="960"/>
                  </a:lnTo>
                  <a:lnTo>
                    <a:pt x="1904" y="963"/>
                  </a:lnTo>
                  <a:lnTo>
                    <a:pt x="1902" y="965"/>
                  </a:lnTo>
                  <a:lnTo>
                    <a:pt x="1899" y="968"/>
                  </a:lnTo>
                  <a:lnTo>
                    <a:pt x="1897" y="969"/>
                  </a:lnTo>
                  <a:lnTo>
                    <a:pt x="1896" y="970"/>
                  </a:lnTo>
                  <a:lnTo>
                    <a:pt x="1895" y="972"/>
                  </a:lnTo>
                  <a:lnTo>
                    <a:pt x="1893" y="974"/>
                  </a:lnTo>
                  <a:lnTo>
                    <a:pt x="1892" y="975"/>
                  </a:lnTo>
                  <a:lnTo>
                    <a:pt x="1887" y="980"/>
                  </a:lnTo>
                  <a:lnTo>
                    <a:pt x="1886" y="981"/>
                  </a:lnTo>
                  <a:lnTo>
                    <a:pt x="1885" y="982"/>
                  </a:lnTo>
                  <a:lnTo>
                    <a:pt x="1884" y="983"/>
                  </a:lnTo>
                  <a:lnTo>
                    <a:pt x="1882" y="985"/>
                  </a:lnTo>
                  <a:lnTo>
                    <a:pt x="1879" y="988"/>
                  </a:lnTo>
                  <a:lnTo>
                    <a:pt x="1878" y="989"/>
                  </a:lnTo>
                  <a:lnTo>
                    <a:pt x="1877" y="990"/>
                  </a:lnTo>
                  <a:lnTo>
                    <a:pt x="1874" y="994"/>
                  </a:lnTo>
                  <a:lnTo>
                    <a:pt x="1872" y="994"/>
                  </a:lnTo>
                  <a:lnTo>
                    <a:pt x="1871" y="997"/>
                  </a:lnTo>
                  <a:lnTo>
                    <a:pt x="1869" y="998"/>
                  </a:lnTo>
                  <a:lnTo>
                    <a:pt x="1868" y="999"/>
                  </a:lnTo>
                  <a:lnTo>
                    <a:pt x="1867" y="1000"/>
                  </a:lnTo>
                  <a:lnTo>
                    <a:pt x="1863" y="1005"/>
                  </a:lnTo>
                  <a:lnTo>
                    <a:pt x="1862" y="1005"/>
                  </a:lnTo>
                  <a:lnTo>
                    <a:pt x="1862" y="1006"/>
                  </a:lnTo>
                  <a:lnTo>
                    <a:pt x="1861" y="1007"/>
                  </a:lnTo>
                  <a:lnTo>
                    <a:pt x="1860" y="1007"/>
                  </a:lnTo>
                  <a:lnTo>
                    <a:pt x="1859" y="1009"/>
                  </a:lnTo>
                  <a:lnTo>
                    <a:pt x="1858" y="1010"/>
                  </a:lnTo>
                  <a:lnTo>
                    <a:pt x="1857" y="1010"/>
                  </a:lnTo>
                  <a:lnTo>
                    <a:pt x="1855" y="1011"/>
                  </a:lnTo>
                  <a:lnTo>
                    <a:pt x="1855" y="1013"/>
                  </a:lnTo>
                  <a:lnTo>
                    <a:pt x="1853" y="1014"/>
                  </a:lnTo>
                  <a:lnTo>
                    <a:pt x="1853" y="1015"/>
                  </a:lnTo>
                  <a:lnTo>
                    <a:pt x="1852" y="1015"/>
                  </a:lnTo>
                  <a:lnTo>
                    <a:pt x="1852" y="1016"/>
                  </a:lnTo>
                  <a:lnTo>
                    <a:pt x="1851" y="1017"/>
                  </a:lnTo>
                  <a:lnTo>
                    <a:pt x="1850" y="1018"/>
                  </a:lnTo>
                  <a:lnTo>
                    <a:pt x="1849" y="1018"/>
                  </a:lnTo>
                  <a:lnTo>
                    <a:pt x="1849" y="1019"/>
                  </a:lnTo>
                  <a:lnTo>
                    <a:pt x="1848" y="1020"/>
                  </a:lnTo>
                  <a:lnTo>
                    <a:pt x="1845" y="1022"/>
                  </a:lnTo>
                  <a:lnTo>
                    <a:pt x="1843" y="1024"/>
                  </a:lnTo>
                  <a:lnTo>
                    <a:pt x="1843" y="1025"/>
                  </a:lnTo>
                  <a:lnTo>
                    <a:pt x="1842" y="1026"/>
                  </a:lnTo>
                  <a:lnTo>
                    <a:pt x="1841" y="1026"/>
                  </a:lnTo>
                  <a:lnTo>
                    <a:pt x="1840" y="1027"/>
                  </a:lnTo>
                  <a:lnTo>
                    <a:pt x="1838" y="1028"/>
                  </a:lnTo>
                  <a:lnTo>
                    <a:pt x="1838" y="1030"/>
                  </a:lnTo>
                  <a:lnTo>
                    <a:pt x="1837" y="1030"/>
                  </a:lnTo>
                  <a:lnTo>
                    <a:pt x="1836" y="1031"/>
                  </a:lnTo>
                  <a:lnTo>
                    <a:pt x="1834" y="1033"/>
                  </a:lnTo>
                  <a:lnTo>
                    <a:pt x="1832" y="1036"/>
                  </a:lnTo>
                  <a:lnTo>
                    <a:pt x="1830" y="1037"/>
                  </a:lnTo>
                  <a:lnTo>
                    <a:pt x="1829" y="1037"/>
                  </a:lnTo>
                  <a:lnTo>
                    <a:pt x="1828" y="1040"/>
                  </a:lnTo>
                  <a:lnTo>
                    <a:pt x="1825" y="1043"/>
                  </a:lnTo>
                  <a:lnTo>
                    <a:pt x="1824" y="1044"/>
                  </a:lnTo>
                  <a:lnTo>
                    <a:pt x="1823" y="1045"/>
                  </a:lnTo>
                  <a:lnTo>
                    <a:pt x="1821" y="1047"/>
                  </a:lnTo>
                  <a:lnTo>
                    <a:pt x="1820" y="1048"/>
                  </a:lnTo>
                  <a:lnTo>
                    <a:pt x="1819" y="1048"/>
                  </a:lnTo>
                  <a:lnTo>
                    <a:pt x="1818" y="1050"/>
                  </a:lnTo>
                  <a:lnTo>
                    <a:pt x="1817" y="1050"/>
                  </a:lnTo>
                  <a:lnTo>
                    <a:pt x="1817" y="1051"/>
                  </a:lnTo>
                  <a:lnTo>
                    <a:pt x="1816" y="1052"/>
                  </a:lnTo>
                  <a:lnTo>
                    <a:pt x="1815" y="1051"/>
                  </a:lnTo>
                  <a:lnTo>
                    <a:pt x="1812" y="1051"/>
                  </a:lnTo>
                  <a:lnTo>
                    <a:pt x="1811" y="1051"/>
                  </a:lnTo>
                  <a:lnTo>
                    <a:pt x="1810" y="1050"/>
                  </a:lnTo>
                  <a:lnTo>
                    <a:pt x="1809" y="1050"/>
                  </a:lnTo>
                  <a:lnTo>
                    <a:pt x="1808" y="1050"/>
                  </a:lnTo>
                  <a:lnTo>
                    <a:pt x="1805" y="1050"/>
                  </a:lnTo>
                  <a:lnTo>
                    <a:pt x="1803" y="1049"/>
                  </a:lnTo>
                  <a:lnTo>
                    <a:pt x="1802" y="1049"/>
                  </a:lnTo>
                  <a:lnTo>
                    <a:pt x="1801" y="1049"/>
                  </a:lnTo>
                  <a:lnTo>
                    <a:pt x="1800" y="1048"/>
                  </a:lnTo>
                  <a:lnTo>
                    <a:pt x="1799" y="1048"/>
                  </a:lnTo>
                  <a:lnTo>
                    <a:pt x="1798" y="1048"/>
                  </a:lnTo>
                  <a:lnTo>
                    <a:pt x="1796" y="1048"/>
                  </a:lnTo>
                  <a:lnTo>
                    <a:pt x="1795" y="1047"/>
                  </a:lnTo>
                  <a:lnTo>
                    <a:pt x="1792" y="1047"/>
                  </a:lnTo>
                  <a:lnTo>
                    <a:pt x="1790" y="1045"/>
                  </a:lnTo>
                  <a:lnTo>
                    <a:pt x="1788" y="1045"/>
                  </a:lnTo>
                  <a:lnTo>
                    <a:pt x="1787" y="1045"/>
                  </a:lnTo>
                  <a:lnTo>
                    <a:pt x="1786" y="1044"/>
                  </a:lnTo>
                  <a:lnTo>
                    <a:pt x="1784" y="1044"/>
                  </a:lnTo>
                  <a:lnTo>
                    <a:pt x="1783" y="1044"/>
                  </a:lnTo>
                  <a:lnTo>
                    <a:pt x="1782" y="1044"/>
                  </a:lnTo>
                  <a:lnTo>
                    <a:pt x="1779" y="1043"/>
                  </a:lnTo>
                  <a:lnTo>
                    <a:pt x="1778" y="1043"/>
                  </a:lnTo>
                  <a:lnTo>
                    <a:pt x="1777" y="1043"/>
                  </a:lnTo>
                  <a:lnTo>
                    <a:pt x="1776" y="1042"/>
                  </a:lnTo>
                  <a:lnTo>
                    <a:pt x="1774" y="1042"/>
                  </a:lnTo>
                  <a:lnTo>
                    <a:pt x="1773" y="1042"/>
                  </a:lnTo>
                  <a:lnTo>
                    <a:pt x="1771" y="1041"/>
                  </a:lnTo>
                  <a:lnTo>
                    <a:pt x="1770" y="1041"/>
                  </a:lnTo>
                  <a:lnTo>
                    <a:pt x="1769" y="1041"/>
                  </a:lnTo>
                  <a:lnTo>
                    <a:pt x="1768" y="1041"/>
                  </a:lnTo>
                  <a:lnTo>
                    <a:pt x="1767" y="1041"/>
                  </a:lnTo>
                  <a:lnTo>
                    <a:pt x="1767" y="1040"/>
                  </a:lnTo>
                  <a:lnTo>
                    <a:pt x="1766" y="1040"/>
                  </a:lnTo>
                  <a:lnTo>
                    <a:pt x="1763" y="1040"/>
                  </a:lnTo>
                  <a:lnTo>
                    <a:pt x="1762" y="1040"/>
                  </a:lnTo>
                  <a:lnTo>
                    <a:pt x="1761" y="1039"/>
                  </a:lnTo>
                  <a:lnTo>
                    <a:pt x="1760" y="1039"/>
                  </a:lnTo>
                  <a:lnTo>
                    <a:pt x="1758" y="1039"/>
                  </a:lnTo>
                  <a:lnTo>
                    <a:pt x="1756" y="1037"/>
                  </a:lnTo>
                  <a:lnTo>
                    <a:pt x="1753" y="1037"/>
                  </a:lnTo>
                  <a:lnTo>
                    <a:pt x="1752" y="1036"/>
                  </a:lnTo>
                  <a:lnTo>
                    <a:pt x="1750" y="1036"/>
                  </a:lnTo>
                  <a:lnTo>
                    <a:pt x="1748" y="1035"/>
                  </a:lnTo>
                  <a:lnTo>
                    <a:pt x="1746" y="1035"/>
                  </a:lnTo>
                  <a:lnTo>
                    <a:pt x="1745" y="1035"/>
                  </a:lnTo>
                  <a:lnTo>
                    <a:pt x="1744" y="1035"/>
                  </a:lnTo>
                  <a:lnTo>
                    <a:pt x="1743" y="1035"/>
                  </a:lnTo>
                  <a:lnTo>
                    <a:pt x="1742" y="1034"/>
                  </a:lnTo>
                  <a:lnTo>
                    <a:pt x="1740" y="1034"/>
                  </a:lnTo>
                  <a:lnTo>
                    <a:pt x="1739" y="1034"/>
                  </a:lnTo>
                  <a:lnTo>
                    <a:pt x="1737" y="1034"/>
                  </a:lnTo>
                  <a:lnTo>
                    <a:pt x="1736" y="1033"/>
                  </a:lnTo>
                  <a:lnTo>
                    <a:pt x="1735" y="1033"/>
                  </a:lnTo>
                  <a:lnTo>
                    <a:pt x="1734" y="1033"/>
                  </a:lnTo>
                  <a:lnTo>
                    <a:pt x="1733" y="1033"/>
                  </a:lnTo>
                  <a:lnTo>
                    <a:pt x="1731" y="1032"/>
                  </a:lnTo>
                  <a:lnTo>
                    <a:pt x="1725" y="1027"/>
                  </a:lnTo>
                  <a:lnTo>
                    <a:pt x="1720" y="1023"/>
                  </a:lnTo>
                  <a:lnTo>
                    <a:pt x="1725" y="1017"/>
                  </a:lnTo>
                  <a:lnTo>
                    <a:pt x="1721" y="1011"/>
                  </a:lnTo>
                  <a:lnTo>
                    <a:pt x="1720" y="1010"/>
                  </a:lnTo>
                  <a:lnTo>
                    <a:pt x="1719" y="1010"/>
                  </a:lnTo>
                  <a:lnTo>
                    <a:pt x="1718" y="1009"/>
                  </a:lnTo>
                  <a:lnTo>
                    <a:pt x="1715" y="1010"/>
                  </a:lnTo>
                  <a:lnTo>
                    <a:pt x="1712" y="1010"/>
                  </a:lnTo>
                  <a:lnTo>
                    <a:pt x="1711" y="1011"/>
                  </a:lnTo>
                  <a:lnTo>
                    <a:pt x="1710" y="1011"/>
                  </a:lnTo>
                  <a:lnTo>
                    <a:pt x="1709" y="1011"/>
                  </a:lnTo>
                  <a:lnTo>
                    <a:pt x="1709" y="1013"/>
                  </a:lnTo>
                  <a:lnTo>
                    <a:pt x="1708" y="1013"/>
                  </a:lnTo>
                  <a:lnTo>
                    <a:pt x="1707" y="1013"/>
                  </a:lnTo>
                  <a:lnTo>
                    <a:pt x="1706" y="1014"/>
                  </a:lnTo>
                  <a:lnTo>
                    <a:pt x="1703" y="1016"/>
                  </a:lnTo>
                  <a:lnTo>
                    <a:pt x="1703" y="1017"/>
                  </a:lnTo>
                  <a:lnTo>
                    <a:pt x="1703" y="1018"/>
                  </a:lnTo>
                  <a:lnTo>
                    <a:pt x="1703" y="1019"/>
                  </a:lnTo>
                  <a:lnTo>
                    <a:pt x="1704" y="1023"/>
                  </a:lnTo>
                  <a:lnTo>
                    <a:pt x="1706" y="1023"/>
                  </a:lnTo>
                  <a:lnTo>
                    <a:pt x="1706" y="1024"/>
                  </a:lnTo>
                  <a:lnTo>
                    <a:pt x="1710" y="1026"/>
                  </a:lnTo>
                  <a:lnTo>
                    <a:pt x="1710" y="1027"/>
                  </a:lnTo>
                  <a:lnTo>
                    <a:pt x="1710" y="1028"/>
                  </a:lnTo>
                  <a:lnTo>
                    <a:pt x="1709" y="1028"/>
                  </a:lnTo>
                  <a:lnTo>
                    <a:pt x="1726" y="1042"/>
                  </a:lnTo>
                  <a:lnTo>
                    <a:pt x="1727" y="1043"/>
                  </a:lnTo>
                  <a:lnTo>
                    <a:pt x="1728" y="1044"/>
                  </a:lnTo>
                  <a:lnTo>
                    <a:pt x="1728" y="1045"/>
                  </a:lnTo>
                  <a:lnTo>
                    <a:pt x="1727" y="1048"/>
                  </a:lnTo>
                  <a:lnTo>
                    <a:pt x="1726" y="1049"/>
                  </a:lnTo>
                  <a:lnTo>
                    <a:pt x="1726" y="1050"/>
                  </a:lnTo>
                  <a:lnTo>
                    <a:pt x="1726" y="1051"/>
                  </a:lnTo>
                  <a:lnTo>
                    <a:pt x="1725" y="1052"/>
                  </a:lnTo>
                  <a:lnTo>
                    <a:pt x="1725" y="1053"/>
                  </a:lnTo>
                  <a:lnTo>
                    <a:pt x="1724" y="1055"/>
                  </a:lnTo>
                  <a:lnTo>
                    <a:pt x="1723" y="1055"/>
                  </a:lnTo>
                  <a:lnTo>
                    <a:pt x="1724" y="1052"/>
                  </a:lnTo>
                  <a:lnTo>
                    <a:pt x="1720" y="1050"/>
                  </a:lnTo>
                  <a:lnTo>
                    <a:pt x="1717" y="1055"/>
                  </a:lnTo>
                  <a:lnTo>
                    <a:pt x="1719" y="1057"/>
                  </a:lnTo>
                  <a:lnTo>
                    <a:pt x="1723" y="1058"/>
                  </a:lnTo>
                  <a:lnTo>
                    <a:pt x="1723" y="1059"/>
                  </a:lnTo>
                  <a:lnTo>
                    <a:pt x="1721" y="1060"/>
                  </a:lnTo>
                  <a:lnTo>
                    <a:pt x="1721" y="1061"/>
                  </a:lnTo>
                  <a:lnTo>
                    <a:pt x="1720" y="1062"/>
                  </a:lnTo>
                  <a:lnTo>
                    <a:pt x="1720" y="1064"/>
                  </a:lnTo>
                  <a:lnTo>
                    <a:pt x="1720" y="1065"/>
                  </a:lnTo>
                  <a:lnTo>
                    <a:pt x="1719" y="1066"/>
                  </a:lnTo>
                  <a:lnTo>
                    <a:pt x="1719" y="1067"/>
                  </a:lnTo>
                  <a:lnTo>
                    <a:pt x="1718" y="1068"/>
                  </a:lnTo>
                  <a:lnTo>
                    <a:pt x="1718" y="1069"/>
                  </a:lnTo>
                  <a:lnTo>
                    <a:pt x="1718" y="1070"/>
                  </a:lnTo>
                  <a:lnTo>
                    <a:pt x="1717" y="1072"/>
                  </a:lnTo>
                  <a:lnTo>
                    <a:pt x="1717" y="1073"/>
                  </a:lnTo>
                  <a:lnTo>
                    <a:pt x="1716" y="1076"/>
                  </a:lnTo>
                  <a:lnTo>
                    <a:pt x="1715" y="1077"/>
                  </a:lnTo>
                  <a:lnTo>
                    <a:pt x="1715" y="1078"/>
                  </a:lnTo>
                  <a:lnTo>
                    <a:pt x="1714" y="1080"/>
                  </a:lnTo>
                  <a:lnTo>
                    <a:pt x="1714" y="1081"/>
                  </a:lnTo>
                  <a:lnTo>
                    <a:pt x="1712" y="1083"/>
                  </a:lnTo>
                  <a:lnTo>
                    <a:pt x="1712" y="1084"/>
                  </a:lnTo>
                  <a:lnTo>
                    <a:pt x="1711" y="1085"/>
                  </a:lnTo>
                  <a:lnTo>
                    <a:pt x="1711" y="1086"/>
                  </a:lnTo>
                  <a:lnTo>
                    <a:pt x="1710" y="1087"/>
                  </a:lnTo>
                  <a:lnTo>
                    <a:pt x="1710" y="1090"/>
                  </a:lnTo>
                  <a:lnTo>
                    <a:pt x="1709" y="1090"/>
                  </a:lnTo>
                  <a:lnTo>
                    <a:pt x="1709" y="1091"/>
                  </a:lnTo>
                  <a:lnTo>
                    <a:pt x="1708" y="1093"/>
                  </a:lnTo>
                  <a:lnTo>
                    <a:pt x="1708" y="1094"/>
                  </a:lnTo>
                  <a:lnTo>
                    <a:pt x="1707" y="1097"/>
                  </a:lnTo>
                  <a:lnTo>
                    <a:pt x="1707" y="1098"/>
                  </a:lnTo>
                  <a:lnTo>
                    <a:pt x="1708" y="1102"/>
                  </a:lnTo>
                  <a:lnTo>
                    <a:pt x="1709" y="1102"/>
                  </a:lnTo>
                  <a:lnTo>
                    <a:pt x="1709" y="1103"/>
                  </a:lnTo>
                  <a:lnTo>
                    <a:pt x="1710" y="1104"/>
                  </a:lnTo>
                  <a:lnTo>
                    <a:pt x="1711" y="1108"/>
                  </a:lnTo>
                  <a:lnTo>
                    <a:pt x="1711" y="1109"/>
                  </a:lnTo>
                  <a:lnTo>
                    <a:pt x="1712" y="1110"/>
                  </a:lnTo>
                  <a:lnTo>
                    <a:pt x="1712" y="1111"/>
                  </a:lnTo>
                  <a:lnTo>
                    <a:pt x="1714" y="1114"/>
                  </a:lnTo>
                  <a:lnTo>
                    <a:pt x="1715" y="1116"/>
                  </a:lnTo>
                  <a:lnTo>
                    <a:pt x="1715" y="1117"/>
                  </a:lnTo>
                  <a:lnTo>
                    <a:pt x="1716" y="1119"/>
                  </a:lnTo>
                  <a:lnTo>
                    <a:pt x="1716" y="1120"/>
                  </a:lnTo>
                  <a:lnTo>
                    <a:pt x="1717" y="1120"/>
                  </a:lnTo>
                  <a:lnTo>
                    <a:pt x="1717" y="1123"/>
                  </a:lnTo>
                  <a:lnTo>
                    <a:pt x="1718" y="1124"/>
                  </a:lnTo>
                  <a:lnTo>
                    <a:pt x="1718" y="1125"/>
                  </a:lnTo>
                  <a:lnTo>
                    <a:pt x="1719" y="1126"/>
                  </a:lnTo>
                  <a:lnTo>
                    <a:pt x="1719" y="1127"/>
                  </a:lnTo>
                  <a:lnTo>
                    <a:pt x="1721" y="1132"/>
                  </a:lnTo>
                  <a:lnTo>
                    <a:pt x="1723" y="1133"/>
                  </a:lnTo>
                  <a:lnTo>
                    <a:pt x="1723" y="1135"/>
                  </a:lnTo>
                  <a:lnTo>
                    <a:pt x="1724" y="1137"/>
                  </a:lnTo>
                  <a:lnTo>
                    <a:pt x="1725" y="1139"/>
                  </a:lnTo>
                  <a:lnTo>
                    <a:pt x="1726" y="1141"/>
                  </a:lnTo>
                  <a:lnTo>
                    <a:pt x="1726" y="1142"/>
                  </a:lnTo>
                  <a:lnTo>
                    <a:pt x="1727" y="1144"/>
                  </a:lnTo>
                  <a:lnTo>
                    <a:pt x="1728" y="1147"/>
                  </a:lnTo>
                  <a:lnTo>
                    <a:pt x="1728" y="1149"/>
                  </a:lnTo>
                  <a:lnTo>
                    <a:pt x="1729" y="1149"/>
                  </a:lnTo>
                  <a:lnTo>
                    <a:pt x="1731" y="1148"/>
                  </a:lnTo>
                  <a:lnTo>
                    <a:pt x="1733" y="1147"/>
                  </a:lnTo>
                  <a:lnTo>
                    <a:pt x="1736" y="1145"/>
                  </a:lnTo>
                  <a:lnTo>
                    <a:pt x="1739" y="1145"/>
                  </a:lnTo>
                  <a:lnTo>
                    <a:pt x="1742" y="1144"/>
                  </a:lnTo>
                  <a:lnTo>
                    <a:pt x="1743" y="1144"/>
                  </a:lnTo>
                  <a:lnTo>
                    <a:pt x="1744" y="1144"/>
                  </a:lnTo>
                  <a:lnTo>
                    <a:pt x="1749" y="1144"/>
                  </a:lnTo>
                  <a:lnTo>
                    <a:pt x="1751" y="1144"/>
                  </a:lnTo>
                  <a:lnTo>
                    <a:pt x="1758" y="1143"/>
                  </a:lnTo>
                  <a:lnTo>
                    <a:pt x="1774" y="1142"/>
                  </a:lnTo>
                  <a:lnTo>
                    <a:pt x="1779" y="1142"/>
                  </a:lnTo>
                  <a:lnTo>
                    <a:pt x="1782" y="1140"/>
                  </a:lnTo>
                  <a:lnTo>
                    <a:pt x="1783" y="1141"/>
                  </a:lnTo>
                  <a:lnTo>
                    <a:pt x="1785" y="1141"/>
                  </a:lnTo>
                  <a:lnTo>
                    <a:pt x="1788" y="1141"/>
                  </a:lnTo>
                  <a:lnTo>
                    <a:pt x="1790" y="1141"/>
                  </a:lnTo>
                  <a:lnTo>
                    <a:pt x="1790" y="1142"/>
                  </a:lnTo>
                  <a:lnTo>
                    <a:pt x="1793" y="1142"/>
                  </a:lnTo>
                  <a:lnTo>
                    <a:pt x="1794" y="1142"/>
                  </a:lnTo>
                  <a:lnTo>
                    <a:pt x="1795" y="1142"/>
                  </a:lnTo>
                  <a:lnTo>
                    <a:pt x="1796" y="1142"/>
                  </a:lnTo>
                  <a:lnTo>
                    <a:pt x="1799" y="1143"/>
                  </a:lnTo>
                  <a:lnTo>
                    <a:pt x="1802" y="1143"/>
                  </a:lnTo>
                  <a:lnTo>
                    <a:pt x="1807" y="1144"/>
                  </a:lnTo>
                  <a:lnTo>
                    <a:pt x="1809" y="1144"/>
                  </a:lnTo>
                  <a:lnTo>
                    <a:pt x="1810" y="1145"/>
                  </a:lnTo>
                  <a:lnTo>
                    <a:pt x="1811" y="1145"/>
                  </a:lnTo>
                  <a:lnTo>
                    <a:pt x="1812" y="1147"/>
                  </a:lnTo>
                  <a:lnTo>
                    <a:pt x="1815" y="1147"/>
                  </a:lnTo>
                  <a:lnTo>
                    <a:pt x="1815" y="1148"/>
                  </a:lnTo>
                  <a:lnTo>
                    <a:pt x="1816" y="1148"/>
                  </a:lnTo>
                  <a:lnTo>
                    <a:pt x="1817" y="1148"/>
                  </a:lnTo>
                  <a:lnTo>
                    <a:pt x="1818" y="1149"/>
                  </a:lnTo>
                  <a:lnTo>
                    <a:pt x="1819" y="1149"/>
                  </a:lnTo>
                  <a:lnTo>
                    <a:pt x="1819" y="1150"/>
                  </a:lnTo>
                  <a:lnTo>
                    <a:pt x="1820" y="1150"/>
                  </a:lnTo>
                  <a:lnTo>
                    <a:pt x="1823" y="1151"/>
                  </a:lnTo>
                  <a:lnTo>
                    <a:pt x="1830" y="1154"/>
                  </a:lnTo>
                  <a:lnTo>
                    <a:pt x="1832" y="1154"/>
                  </a:lnTo>
                  <a:lnTo>
                    <a:pt x="1832" y="1156"/>
                  </a:lnTo>
                  <a:lnTo>
                    <a:pt x="1833" y="1156"/>
                  </a:lnTo>
                  <a:lnTo>
                    <a:pt x="1834" y="1157"/>
                  </a:lnTo>
                  <a:lnTo>
                    <a:pt x="1836" y="1158"/>
                  </a:lnTo>
                  <a:lnTo>
                    <a:pt x="1838" y="1158"/>
                  </a:lnTo>
                  <a:lnTo>
                    <a:pt x="1840" y="1159"/>
                  </a:lnTo>
                  <a:lnTo>
                    <a:pt x="1842" y="1160"/>
                  </a:lnTo>
                  <a:lnTo>
                    <a:pt x="1844" y="1161"/>
                  </a:lnTo>
                  <a:lnTo>
                    <a:pt x="1845" y="1161"/>
                  </a:lnTo>
                  <a:lnTo>
                    <a:pt x="1846" y="1162"/>
                  </a:lnTo>
                  <a:lnTo>
                    <a:pt x="1849" y="1164"/>
                  </a:lnTo>
                  <a:lnTo>
                    <a:pt x="1851" y="1165"/>
                  </a:lnTo>
                  <a:lnTo>
                    <a:pt x="1852" y="1165"/>
                  </a:lnTo>
                  <a:lnTo>
                    <a:pt x="1853" y="1166"/>
                  </a:lnTo>
                  <a:lnTo>
                    <a:pt x="1854" y="1166"/>
                  </a:lnTo>
                  <a:lnTo>
                    <a:pt x="1871" y="1174"/>
                  </a:lnTo>
                  <a:lnTo>
                    <a:pt x="1875" y="1175"/>
                  </a:lnTo>
                  <a:lnTo>
                    <a:pt x="1876" y="1175"/>
                  </a:lnTo>
                  <a:lnTo>
                    <a:pt x="1885" y="1181"/>
                  </a:lnTo>
                  <a:lnTo>
                    <a:pt x="1886" y="1181"/>
                  </a:lnTo>
                  <a:lnTo>
                    <a:pt x="1886" y="1179"/>
                  </a:lnTo>
                  <a:lnTo>
                    <a:pt x="1886" y="1178"/>
                  </a:lnTo>
                  <a:lnTo>
                    <a:pt x="1890" y="1179"/>
                  </a:lnTo>
                  <a:lnTo>
                    <a:pt x="1890" y="1178"/>
                  </a:lnTo>
                  <a:lnTo>
                    <a:pt x="1890" y="1177"/>
                  </a:lnTo>
                  <a:lnTo>
                    <a:pt x="1888" y="1177"/>
                  </a:lnTo>
                  <a:lnTo>
                    <a:pt x="1888" y="1176"/>
                  </a:lnTo>
                  <a:lnTo>
                    <a:pt x="1887" y="1176"/>
                  </a:lnTo>
                  <a:lnTo>
                    <a:pt x="1887" y="1175"/>
                  </a:lnTo>
                  <a:lnTo>
                    <a:pt x="1886" y="1175"/>
                  </a:lnTo>
                  <a:lnTo>
                    <a:pt x="1886" y="1174"/>
                  </a:lnTo>
                  <a:lnTo>
                    <a:pt x="1885" y="1174"/>
                  </a:lnTo>
                  <a:lnTo>
                    <a:pt x="1885" y="1173"/>
                  </a:lnTo>
                  <a:lnTo>
                    <a:pt x="1890" y="1175"/>
                  </a:lnTo>
                  <a:lnTo>
                    <a:pt x="1890" y="1176"/>
                  </a:lnTo>
                  <a:lnTo>
                    <a:pt x="1891" y="1176"/>
                  </a:lnTo>
                  <a:lnTo>
                    <a:pt x="1891" y="1177"/>
                  </a:lnTo>
                  <a:lnTo>
                    <a:pt x="1892" y="1177"/>
                  </a:lnTo>
                  <a:lnTo>
                    <a:pt x="1892" y="1178"/>
                  </a:lnTo>
                  <a:lnTo>
                    <a:pt x="1893" y="1178"/>
                  </a:lnTo>
                  <a:lnTo>
                    <a:pt x="1893" y="1179"/>
                  </a:lnTo>
                  <a:lnTo>
                    <a:pt x="1894" y="1179"/>
                  </a:lnTo>
                  <a:lnTo>
                    <a:pt x="1894" y="1181"/>
                  </a:lnTo>
                  <a:lnTo>
                    <a:pt x="1895" y="1181"/>
                  </a:lnTo>
                  <a:lnTo>
                    <a:pt x="1895" y="1182"/>
                  </a:lnTo>
                  <a:lnTo>
                    <a:pt x="1896" y="1182"/>
                  </a:lnTo>
                  <a:lnTo>
                    <a:pt x="1896" y="1183"/>
                  </a:lnTo>
                  <a:lnTo>
                    <a:pt x="1897" y="1183"/>
                  </a:lnTo>
                  <a:lnTo>
                    <a:pt x="1897" y="1184"/>
                  </a:lnTo>
                  <a:lnTo>
                    <a:pt x="1899" y="1184"/>
                  </a:lnTo>
                  <a:lnTo>
                    <a:pt x="1899" y="1185"/>
                  </a:lnTo>
                  <a:lnTo>
                    <a:pt x="1901" y="1183"/>
                  </a:lnTo>
                  <a:lnTo>
                    <a:pt x="1903" y="1183"/>
                  </a:lnTo>
                  <a:lnTo>
                    <a:pt x="1907" y="1183"/>
                  </a:lnTo>
                  <a:lnTo>
                    <a:pt x="1909" y="1183"/>
                  </a:lnTo>
                  <a:lnTo>
                    <a:pt x="1912" y="1181"/>
                  </a:lnTo>
                  <a:lnTo>
                    <a:pt x="1916" y="1179"/>
                  </a:lnTo>
                  <a:lnTo>
                    <a:pt x="1920" y="1178"/>
                  </a:lnTo>
                  <a:lnTo>
                    <a:pt x="1928" y="1178"/>
                  </a:lnTo>
                  <a:lnTo>
                    <a:pt x="1928" y="1175"/>
                  </a:lnTo>
                  <a:lnTo>
                    <a:pt x="1928" y="1168"/>
                  </a:lnTo>
                  <a:lnTo>
                    <a:pt x="1928" y="1167"/>
                  </a:lnTo>
                  <a:lnTo>
                    <a:pt x="1928" y="1166"/>
                  </a:lnTo>
                  <a:lnTo>
                    <a:pt x="1928" y="1165"/>
                  </a:lnTo>
                  <a:lnTo>
                    <a:pt x="1929" y="1166"/>
                  </a:lnTo>
                  <a:lnTo>
                    <a:pt x="1930" y="1167"/>
                  </a:lnTo>
                  <a:lnTo>
                    <a:pt x="1932" y="1168"/>
                  </a:lnTo>
                  <a:lnTo>
                    <a:pt x="1934" y="1170"/>
                  </a:lnTo>
                  <a:lnTo>
                    <a:pt x="1941" y="1177"/>
                  </a:lnTo>
                  <a:lnTo>
                    <a:pt x="1942" y="1178"/>
                  </a:lnTo>
                  <a:lnTo>
                    <a:pt x="1943" y="1179"/>
                  </a:lnTo>
                  <a:lnTo>
                    <a:pt x="1949" y="1185"/>
                  </a:lnTo>
                  <a:lnTo>
                    <a:pt x="1950" y="1186"/>
                  </a:lnTo>
                  <a:lnTo>
                    <a:pt x="1951" y="1187"/>
                  </a:lnTo>
                  <a:lnTo>
                    <a:pt x="1953" y="1190"/>
                  </a:lnTo>
                  <a:lnTo>
                    <a:pt x="1954" y="1191"/>
                  </a:lnTo>
                  <a:lnTo>
                    <a:pt x="1959" y="1195"/>
                  </a:lnTo>
                  <a:lnTo>
                    <a:pt x="1960" y="1196"/>
                  </a:lnTo>
                  <a:lnTo>
                    <a:pt x="1962" y="1199"/>
                  </a:lnTo>
                  <a:lnTo>
                    <a:pt x="1966" y="1202"/>
                  </a:lnTo>
                  <a:lnTo>
                    <a:pt x="1972" y="1209"/>
                  </a:lnTo>
                  <a:lnTo>
                    <a:pt x="1978" y="1215"/>
                  </a:lnTo>
                  <a:lnTo>
                    <a:pt x="1981" y="1218"/>
                  </a:lnTo>
                  <a:lnTo>
                    <a:pt x="1986" y="1223"/>
                  </a:lnTo>
                  <a:lnTo>
                    <a:pt x="1987" y="1224"/>
                  </a:lnTo>
                  <a:lnTo>
                    <a:pt x="1991" y="1227"/>
                  </a:lnTo>
                  <a:lnTo>
                    <a:pt x="1999" y="1235"/>
                  </a:lnTo>
                  <a:lnTo>
                    <a:pt x="2000" y="1236"/>
                  </a:lnTo>
                  <a:lnTo>
                    <a:pt x="2012" y="1249"/>
                  </a:lnTo>
                  <a:lnTo>
                    <a:pt x="2014" y="1250"/>
                  </a:lnTo>
                  <a:lnTo>
                    <a:pt x="2017" y="1253"/>
                  </a:lnTo>
                  <a:lnTo>
                    <a:pt x="2018" y="1254"/>
                  </a:lnTo>
                  <a:lnTo>
                    <a:pt x="2019" y="1256"/>
                  </a:lnTo>
                  <a:lnTo>
                    <a:pt x="2020" y="1257"/>
                  </a:lnTo>
                  <a:lnTo>
                    <a:pt x="2021" y="1257"/>
                  </a:lnTo>
                  <a:lnTo>
                    <a:pt x="2021" y="1258"/>
                  </a:lnTo>
                  <a:lnTo>
                    <a:pt x="2024" y="1260"/>
                  </a:lnTo>
                  <a:lnTo>
                    <a:pt x="2025" y="1261"/>
                  </a:lnTo>
                  <a:lnTo>
                    <a:pt x="2027" y="1263"/>
                  </a:lnTo>
                  <a:lnTo>
                    <a:pt x="2028" y="1265"/>
                  </a:lnTo>
                  <a:lnTo>
                    <a:pt x="2029" y="1266"/>
                  </a:lnTo>
                  <a:lnTo>
                    <a:pt x="2030" y="1267"/>
                  </a:lnTo>
                  <a:lnTo>
                    <a:pt x="2031" y="1268"/>
                  </a:lnTo>
                  <a:lnTo>
                    <a:pt x="2033" y="1269"/>
                  </a:lnTo>
                  <a:lnTo>
                    <a:pt x="2034" y="1270"/>
                  </a:lnTo>
                  <a:lnTo>
                    <a:pt x="2035" y="1270"/>
                  </a:lnTo>
                  <a:lnTo>
                    <a:pt x="2036" y="1273"/>
                  </a:lnTo>
                  <a:lnTo>
                    <a:pt x="2038" y="1275"/>
                  </a:lnTo>
                  <a:lnTo>
                    <a:pt x="2041" y="1277"/>
                  </a:lnTo>
                  <a:lnTo>
                    <a:pt x="2042" y="1277"/>
                  </a:lnTo>
                  <a:lnTo>
                    <a:pt x="2042" y="1278"/>
                  </a:lnTo>
                  <a:lnTo>
                    <a:pt x="2043" y="1279"/>
                  </a:lnTo>
                  <a:lnTo>
                    <a:pt x="2044" y="1281"/>
                  </a:lnTo>
                  <a:lnTo>
                    <a:pt x="2061" y="1298"/>
                  </a:lnTo>
                  <a:lnTo>
                    <a:pt x="2063" y="1300"/>
                  </a:lnTo>
                  <a:lnTo>
                    <a:pt x="2088" y="1325"/>
                  </a:lnTo>
                  <a:lnTo>
                    <a:pt x="2088" y="1326"/>
                  </a:lnTo>
                  <a:lnTo>
                    <a:pt x="2089" y="1327"/>
                  </a:lnTo>
                  <a:lnTo>
                    <a:pt x="2091" y="1327"/>
                  </a:lnTo>
                  <a:lnTo>
                    <a:pt x="2091" y="1328"/>
                  </a:lnTo>
                  <a:lnTo>
                    <a:pt x="2092" y="1328"/>
                  </a:lnTo>
                  <a:lnTo>
                    <a:pt x="2093" y="1329"/>
                  </a:lnTo>
                  <a:lnTo>
                    <a:pt x="2094" y="1330"/>
                  </a:lnTo>
                  <a:lnTo>
                    <a:pt x="2095" y="1332"/>
                  </a:lnTo>
                  <a:lnTo>
                    <a:pt x="2096" y="1333"/>
                  </a:lnTo>
                  <a:lnTo>
                    <a:pt x="2096" y="1334"/>
                  </a:lnTo>
                  <a:lnTo>
                    <a:pt x="2097" y="1334"/>
                  </a:lnTo>
                  <a:lnTo>
                    <a:pt x="2100" y="1336"/>
                  </a:lnTo>
                  <a:lnTo>
                    <a:pt x="2101" y="1337"/>
                  </a:lnTo>
                  <a:lnTo>
                    <a:pt x="2102" y="1338"/>
                  </a:lnTo>
                  <a:lnTo>
                    <a:pt x="2103" y="1340"/>
                  </a:lnTo>
                  <a:lnTo>
                    <a:pt x="2104" y="1341"/>
                  </a:lnTo>
                  <a:lnTo>
                    <a:pt x="2106" y="1343"/>
                  </a:lnTo>
                  <a:lnTo>
                    <a:pt x="2109" y="1345"/>
                  </a:lnTo>
                  <a:lnTo>
                    <a:pt x="2110" y="1346"/>
                  </a:lnTo>
                  <a:lnTo>
                    <a:pt x="2112" y="1349"/>
                  </a:lnTo>
                  <a:lnTo>
                    <a:pt x="2113" y="1350"/>
                  </a:lnTo>
                  <a:lnTo>
                    <a:pt x="2114" y="1351"/>
                  </a:lnTo>
                  <a:lnTo>
                    <a:pt x="2115" y="1352"/>
                  </a:lnTo>
                  <a:lnTo>
                    <a:pt x="2117" y="1353"/>
                  </a:lnTo>
                  <a:lnTo>
                    <a:pt x="2118" y="1354"/>
                  </a:lnTo>
                  <a:lnTo>
                    <a:pt x="2119" y="1355"/>
                  </a:lnTo>
                  <a:lnTo>
                    <a:pt x="2120" y="1357"/>
                  </a:lnTo>
                  <a:lnTo>
                    <a:pt x="2121" y="1358"/>
                  </a:lnTo>
                  <a:lnTo>
                    <a:pt x="2122" y="1359"/>
                  </a:lnTo>
                  <a:lnTo>
                    <a:pt x="2123" y="1360"/>
                  </a:lnTo>
                  <a:lnTo>
                    <a:pt x="2125" y="1361"/>
                  </a:lnTo>
                  <a:lnTo>
                    <a:pt x="2125" y="1362"/>
                  </a:lnTo>
                  <a:lnTo>
                    <a:pt x="2125" y="1365"/>
                  </a:lnTo>
                  <a:lnTo>
                    <a:pt x="2123" y="1366"/>
                  </a:lnTo>
                  <a:lnTo>
                    <a:pt x="2123" y="1368"/>
                  </a:lnTo>
                  <a:lnTo>
                    <a:pt x="2123" y="1369"/>
                  </a:lnTo>
                  <a:lnTo>
                    <a:pt x="2122" y="1369"/>
                  </a:lnTo>
                  <a:lnTo>
                    <a:pt x="2122" y="1370"/>
                  </a:lnTo>
                  <a:lnTo>
                    <a:pt x="2121" y="1370"/>
                  </a:lnTo>
                  <a:lnTo>
                    <a:pt x="2119" y="1371"/>
                  </a:lnTo>
                  <a:lnTo>
                    <a:pt x="2114" y="1374"/>
                  </a:lnTo>
                  <a:lnTo>
                    <a:pt x="2105" y="1377"/>
                  </a:lnTo>
                  <a:lnTo>
                    <a:pt x="2101" y="1378"/>
                  </a:lnTo>
                  <a:lnTo>
                    <a:pt x="2084" y="1385"/>
                  </a:lnTo>
                  <a:lnTo>
                    <a:pt x="2070" y="1391"/>
                  </a:lnTo>
                  <a:lnTo>
                    <a:pt x="2069" y="1386"/>
                  </a:lnTo>
                  <a:lnTo>
                    <a:pt x="2068" y="1384"/>
                  </a:lnTo>
                  <a:lnTo>
                    <a:pt x="2067" y="1384"/>
                  </a:lnTo>
                  <a:lnTo>
                    <a:pt x="2063" y="1385"/>
                  </a:lnTo>
                  <a:lnTo>
                    <a:pt x="2061" y="1385"/>
                  </a:lnTo>
                  <a:lnTo>
                    <a:pt x="2059" y="1386"/>
                  </a:lnTo>
                  <a:lnTo>
                    <a:pt x="2055" y="1386"/>
                  </a:lnTo>
                  <a:lnTo>
                    <a:pt x="2054" y="1387"/>
                  </a:lnTo>
                  <a:lnTo>
                    <a:pt x="2053" y="1384"/>
                  </a:lnTo>
                  <a:lnTo>
                    <a:pt x="2051" y="1385"/>
                  </a:lnTo>
                  <a:lnTo>
                    <a:pt x="2050" y="1387"/>
                  </a:lnTo>
                  <a:lnTo>
                    <a:pt x="2047" y="1388"/>
                  </a:lnTo>
                  <a:lnTo>
                    <a:pt x="2048" y="1391"/>
                  </a:lnTo>
                  <a:lnTo>
                    <a:pt x="2048" y="1392"/>
                  </a:lnTo>
                  <a:lnTo>
                    <a:pt x="2050" y="1393"/>
                  </a:lnTo>
                  <a:lnTo>
                    <a:pt x="2050" y="1394"/>
                  </a:lnTo>
                  <a:lnTo>
                    <a:pt x="2051" y="1395"/>
                  </a:lnTo>
                  <a:lnTo>
                    <a:pt x="2050" y="1395"/>
                  </a:lnTo>
                  <a:lnTo>
                    <a:pt x="2047" y="1396"/>
                  </a:lnTo>
                  <a:lnTo>
                    <a:pt x="2046" y="1396"/>
                  </a:lnTo>
                  <a:lnTo>
                    <a:pt x="2047" y="1399"/>
                  </a:lnTo>
                  <a:lnTo>
                    <a:pt x="2047" y="1400"/>
                  </a:lnTo>
                  <a:lnTo>
                    <a:pt x="2048" y="1401"/>
                  </a:lnTo>
                  <a:lnTo>
                    <a:pt x="2050" y="1403"/>
                  </a:lnTo>
                  <a:lnTo>
                    <a:pt x="2051" y="1404"/>
                  </a:lnTo>
                  <a:lnTo>
                    <a:pt x="2051" y="1405"/>
                  </a:lnTo>
                  <a:lnTo>
                    <a:pt x="2052" y="1407"/>
                  </a:lnTo>
                  <a:lnTo>
                    <a:pt x="2052" y="1408"/>
                  </a:lnTo>
                  <a:lnTo>
                    <a:pt x="2050" y="1409"/>
                  </a:lnTo>
                  <a:lnTo>
                    <a:pt x="2048" y="1409"/>
                  </a:lnTo>
                  <a:lnTo>
                    <a:pt x="2047" y="1409"/>
                  </a:lnTo>
                  <a:lnTo>
                    <a:pt x="2046" y="1409"/>
                  </a:lnTo>
                  <a:lnTo>
                    <a:pt x="2045" y="1410"/>
                  </a:lnTo>
                  <a:lnTo>
                    <a:pt x="2044" y="1410"/>
                  </a:lnTo>
                  <a:lnTo>
                    <a:pt x="2043" y="1410"/>
                  </a:lnTo>
                  <a:lnTo>
                    <a:pt x="2042" y="1411"/>
                  </a:lnTo>
                  <a:lnTo>
                    <a:pt x="2039" y="1411"/>
                  </a:lnTo>
                  <a:lnTo>
                    <a:pt x="2037" y="1412"/>
                  </a:lnTo>
                  <a:lnTo>
                    <a:pt x="2035" y="1415"/>
                  </a:lnTo>
                  <a:lnTo>
                    <a:pt x="2034" y="1416"/>
                  </a:lnTo>
                  <a:lnTo>
                    <a:pt x="2031" y="1418"/>
                  </a:lnTo>
                  <a:lnTo>
                    <a:pt x="2031" y="1419"/>
                  </a:lnTo>
                  <a:lnTo>
                    <a:pt x="2030" y="1419"/>
                  </a:lnTo>
                  <a:lnTo>
                    <a:pt x="2030" y="1420"/>
                  </a:lnTo>
                  <a:lnTo>
                    <a:pt x="2029" y="1421"/>
                  </a:lnTo>
                  <a:lnTo>
                    <a:pt x="2028" y="1422"/>
                  </a:lnTo>
                  <a:lnTo>
                    <a:pt x="2028" y="1424"/>
                  </a:lnTo>
                  <a:lnTo>
                    <a:pt x="2026" y="1426"/>
                  </a:lnTo>
                  <a:lnTo>
                    <a:pt x="2026" y="1427"/>
                  </a:lnTo>
                  <a:lnTo>
                    <a:pt x="2022" y="1430"/>
                  </a:lnTo>
                  <a:lnTo>
                    <a:pt x="2022" y="1432"/>
                  </a:lnTo>
                  <a:lnTo>
                    <a:pt x="2021" y="1433"/>
                  </a:lnTo>
                  <a:lnTo>
                    <a:pt x="2020" y="1434"/>
                  </a:lnTo>
                  <a:lnTo>
                    <a:pt x="2019" y="1435"/>
                  </a:lnTo>
                  <a:lnTo>
                    <a:pt x="2017" y="1436"/>
                  </a:lnTo>
                  <a:lnTo>
                    <a:pt x="2014" y="1436"/>
                  </a:lnTo>
                  <a:lnTo>
                    <a:pt x="2014" y="1437"/>
                  </a:lnTo>
                  <a:lnTo>
                    <a:pt x="2013" y="1437"/>
                  </a:lnTo>
                  <a:lnTo>
                    <a:pt x="2011" y="1438"/>
                  </a:lnTo>
                  <a:lnTo>
                    <a:pt x="2010" y="1438"/>
                  </a:lnTo>
                  <a:lnTo>
                    <a:pt x="2009" y="1439"/>
                  </a:lnTo>
                  <a:lnTo>
                    <a:pt x="2006" y="1439"/>
                  </a:lnTo>
                  <a:lnTo>
                    <a:pt x="2005" y="1441"/>
                  </a:lnTo>
                  <a:lnTo>
                    <a:pt x="2004" y="1441"/>
                  </a:lnTo>
                  <a:lnTo>
                    <a:pt x="2002" y="1442"/>
                  </a:lnTo>
                  <a:lnTo>
                    <a:pt x="2001" y="1442"/>
                  </a:lnTo>
                  <a:lnTo>
                    <a:pt x="2000" y="1442"/>
                  </a:lnTo>
                  <a:lnTo>
                    <a:pt x="2001" y="1445"/>
                  </a:lnTo>
                  <a:lnTo>
                    <a:pt x="2001" y="1447"/>
                  </a:lnTo>
                  <a:lnTo>
                    <a:pt x="2002" y="1450"/>
                  </a:lnTo>
                  <a:lnTo>
                    <a:pt x="2002" y="1451"/>
                  </a:lnTo>
                  <a:lnTo>
                    <a:pt x="1999" y="1452"/>
                  </a:lnTo>
                  <a:lnTo>
                    <a:pt x="1999" y="1453"/>
                  </a:lnTo>
                  <a:lnTo>
                    <a:pt x="1997" y="1454"/>
                  </a:lnTo>
                  <a:lnTo>
                    <a:pt x="1995" y="1455"/>
                  </a:lnTo>
                  <a:lnTo>
                    <a:pt x="1994" y="1457"/>
                  </a:lnTo>
                  <a:lnTo>
                    <a:pt x="1994" y="1458"/>
                  </a:lnTo>
                  <a:lnTo>
                    <a:pt x="1993" y="1459"/>
                  </a:lnTo>
                  <a:lnTo>
                    <a:pt x="1992" y="1459"/>
                  </a:lnTo>
                  <a:lnTo>
                    <a:pt x="1991" y="1460"/>
                  </a:lnTo>
                  <a:lnTo>
                    <a:pt x="1989" y="1460"/>
                  </a:lnTo>
                  <a:lnTo>
                    <a:pt x="1988" y="1461"/>
                  </a:lnTo>
                  <a:lnTo>
                    <a:pt x="1987" y="1463"/>
                  </a:lnTo>
                  <a:lnTo>
                    <a:pt x="1986" y="1464"/>
                  </a:lnTo>
                  <a:lnTo>
                    <a:pt x="1984" y="1466"/>
                  </a:lnTo>
                  <a:lnTo>
                    <a:pt x="1981" y="1468"/>
                  </a:lnTo>
                  <a:lnTo>
                    <a:pt x="1980" y="1469"/>
                  </a:lnTo>
                  <a:lnTo>
                    <a:pt x="1979" y="1469"/>
                  </a:lnTo>
                  <a:lnTo>
                    <a:pt x="1978" y="1470"/>
                  </a:lnTo>
                  <a:lnTo>
                    <a:pt x="1977" y="1471"/>
                  </a:lnTo>
                  <a:lnTo>
                    <a:pt x="1976" y="1472"/>
                  </a:lnTo>
                  <a:lnTo>
                    <a:pt x="1974" y="1474"/>
                  </a:lnTo>
                  <a:lnTo>
                    <a:pt x="1972" y="1475"/>
                  </a:lnTo>
                  <a:lnTo>
                    <a:pt x="1971" y="1476"/>
                  </a:lnTo>
                  <a:lnTo>
                    <a:pt x="1971" y="1478"/>
                  </a:lnTo>
                  <a:lnTo>
                    <a:pt x="1970" y="1479"/>
                  </a:lnTo>
                  <a:lnTo>
                    <a:pt x="1968" y="1482"/>
                  </a:lnTo>
                  <a:lnTo>
                    <a:pt x="1968" y="1483"/>
                  </a:lnTo>
                  <a:lnTo>
                    <a:pt x="1967" y="1484"/>
                  </a:lnTo>
                  <a:lnTo>
                    <a:pt x="1967" y="1485"/>
                  </a:lnTo>
                  <a:lnTo>
                    <a:pt x="1967" y="1486"/>
                  </a:lnTo>
                  <a:lnTo>
                    <a:pt x="1968" y="1488"/>
                  </a:lnTo>
                  <a:lnTo>
                    <a:pt x="1968" y="1489"/>
                  </a:lnTo>
                  <a:lnTo>
                    <a:pt x="1967" y="1492"/>
                  </a:lnTo>
                  <a:lnTo>
                    <a:pt x="1967" y="1493"/>
                  </a:lnTo>
                  <a:lnTo>
                    <a:pt x="1966" y="1495"/>
                  </a:lnTo>
                  <a:lnTo>
                    <a:pt x="1967" y="1495"/>
                  </a:lnTo>
                  <a:lnTo>
                    <a:pt x="1969" y="1495"/>
                  </a:lnTo>
                  <a:lnTo>
                    <a:pt x="1970" y="1495"/>
                  </a:lnTo>
                  <a:lnTo>
                    <a:pt x="1975" y="1495"/>
                  </a:lnTo>
                  <a:lnTo>
                    <a:pt x="1977" y="1495"/>
                  </a:lnTo>
                  <a:lnTo>
                    <a:pt x="1978" y="1495"/>
                  </a:lnTo>
                  <a:lnTo>
                    <a:pt x="1979" y="1495"/>
                  </a:lnTo>
                  <a:lnTo>
                    <a:pt x="1980" y="1495"/>
                  </a:lnTo>
                  <a:lnTo>
                    <a:pt x="1983" y="1495"/>
                  </a:lnTo>
                  <a:lnTo>
                    <a:pt x="1984" y="1495"/>
                  </a:lnTo>
                  <a:lnTo>
                    <a:pt x="1985" y="1496"/>
                  </a:lnTo>
                  <a:lnTo>
                    <a:pt x="1985" y="1497"/>
                  </a:lnTo>
                  <a:lnTo>
                    <a:pt x="1986" y="1500"/>
                  </a:lnTo>
                  <a:lnTo>
                    <a:pt x="1987" y="1503"/>
                  </a:lnTo>
                  <a:lnTo>
                    <a:pt x="1988" y="1506"/>
                  </a:lnTo>
                  <a:lnTo>
                    <a:pt x="1989" y="1509"/>
                  </a:lnTo>
                  <a:lnTo>
                    <a:pt x="1991" y="1510"/>
                  </a:lnTo>
                  <a:lnTo>
                    <a:pt x="1991" y="1511"/>
                  </a:lnTo>
                  <a:lnTo>
                    <a:pt x="1989" y="1511"/>
                  </a:lnTo>
                  <a:lnTo>
                    <a:pt x="1988" y="1512"/>
                  </a:lnTo>
                  <a:lnTo>
                    <a:pt x="1986" y="1516"/>
                  </a:lnTo>
                  <a:lnTo>
                    <a:pt x="1983" y="1518"/>
                  </a:lnTo>
                  <a:lnTo>
                    <a:pt x="1983" y="1519"/>
                  </a:lnTo>
                  <a:lnTo>
                    <a:pt x="1980" y="1521"/>
                  </a:lnTo>
                  <a:lnTo>
                    <a:pt x="1979" y="1522"/>
                  </a:lnTo>
                  <a:lnTo>
                    <a:pt x="1978" y="1522"/>
                  </a:lnTo>
                  <a:lnTo>
                    <a:pt x="1984" y="1528"/>
                  </a:lnTo>
                  <a:lnTo>
                    <a:pt x="1981" y="1531"/>
                  </a:lnTo>
                  <a:lnTo>
                    <a:pt x="1978" y="1538"/>
                  </a:lnTo>
                  <a:lnTo>
                    <a:pt x="1976" y="1537"/>
                  </a:lnTo>
                  <a:lnTo>
                    <a:pt x="1976" y="1538"/>
                  </a:lnTo>
                  <a:lnTo>
                    <a:pt x="1971" y="1536"/>
                  </a:lnTo>
                  <a:lnTo>
                    <a:pt x="1970" y="1537"/>
                  </a:lnTo>
                  <a:lnTo>
                    <a:pt x="1969" y="1539"/>
                  </a:lnTo>
                  <a:lnTo>
                    <a:pt x="1968" y="1542"/>
                  </a:lnTo>
                  <a:lnTo>
                    <a:pt x="1964" y="1546"/>
                  </a:lnTo>
                  <a:lnTo>
                    <a:pt x="1962" y="1551"/>
                  </a:lnTo>
                  <a:lnTo>
                    <a:pt x="1959" y="1556"/>
                  </a:lnTo>
                  <a:lnTo>
                    <a:pt x="1959" y="1558"/>
                  </a:lnTo>
                  <a:lnTo>
                    <a:pt x="1958" y="1562"/>
                  </a:lnTo>
                  <a:lnTo>
                    <a:pt x="1958" y="1581"/>
                  </a:lnTo>
                  <a:lnTo>
                    <a:pt x="1957" y="1581"/>
                  </a:lnTo>
                  <a:lnTo>
                    <a:pt x="1954" y="1581"/>
                  </a:lnTo>
                  <a:lnTo>
                    <a:pt x="1955" y="1583"/>
                  </a:lnTo>
                  <a:lnTo>
                    <a:pt x="1955" y="1585"/>
                  </a:lnTo>
                  <a:lnTo>
                    <a:pt x="1958" y="1597"/>
                  </a:lnTo>
                  <a:lnTo>
                    <a:pt x="1960" y="1612"/>
                  </a:lnTo>
                  <a:lnTo>
                    <a:pt x="1962" y="1612"/>
                  </a:lnTo>
                  <a:lnTo>
                    <a:pt x="1962" y="1611"/>
                  </a:lnTo>
                  <a:lnTo>
                    <a:pt x="1963" y="1611"/>
                  </a:lnTo>
                  <a:lnTo>
                    <a:pt x="1964" y="1611"/>
                  </a:lnTo>
                  <a:lnTo>
                    <a:pt x="1964" y="1612"/>
                  </a:lnTo>
                  <a:lnTo>
                    <a:pt x="1966" y="1614"/>
                  </a:lnTo>
                  <a:lnTo>
                    <a:pt x="1967" y="1617"/>
                  </a:lnTo>
                  <a:lnTo>
                    <a:pt x="1967" y="1618"/>
                  </a:lnTo>
                  <a:lnTo>
                    <a:pt x="1968" y="1619"/>
                  </a:lnTo>
                  <a:lnTo>
                    <a:pt x="1971" y="1628"/>
                  </a:lnTo>
                  <a:lnTo>
                    <a:pt x="1971" y="1630"/>
                  </a:lnTo>
                  <a:lnTo>
                    <a:pt x="1972" y="1634"/>
                  </a:lnTo>
                  <a:lnTo>
                    <a:pt x="1972" y="1635"/>
                  </a:lnTo>
                  <a:lnTo>
                    <a:pt x="1974" y="1636"/>
                  </a:lnTo>
                  <a:lnTo>
                    <a:pt x="1975" y="1638"/>
                  </a:lnTo>
                  <a:lnTo>
                    <a:pt x="1976" y="1642"/>
                  </a:lnTo>
                  <a:lnTo>
                    <a:pt x="1977" y="1646"/>
                  </a:lnTo>
                  <a:lnTo>
                    <a:pt x="1978" y="1646"/>
                  </a:lnTo>
                  <a:lnTo>
                    <a:pt x="1981" y="1645"/>
                  </a:lnTo>
                  <a:lnTo>
                    <a:pt x="1987" y="1643"/>
                  </a:lnTo>
                  <a:lnTo>
                    <a:pt x="1987" y="1644"/>
                  </a:lnTo>
                  <a:lnTo>
                    <a:pt x="1988" y="1645"/>
                  </a:lnTo>
                  <a:lnTo>
                    <a:pt x="1988" y="1650"/>
                  </a:lnTo>
                  <a:lnTo>
                    <a:pt x="1988" y="1652"/>
                  </a:lnTo>
                  <a:lnTo>
                    <a:pt x="1988" y="1656"/>
                  </a:lnTo>
                  <a:lnTo>
                    <a:pt x="1988" y="1660"/>
                  </a:lnTo>
                  <a:lnTo>
                    <a:pt x="1992" y="1659"/>
                  </a:lnTo>
                  <a:lnTo>
                    <a:pt x="2003" y="1656"/>
                  </a:lnTo>
                  <a:lnTo>
                    <a:pt x="2004" y="1656"/>
                  </a:lnTo>
                  <a:lnTo>
                    <a:pt x="2005" y="1656"/>
                  </a:lnTo>
                  <a:lnTo>
                    <a:pt x="2011" y="1655"/>
                  </a:lnTo>
                  <a:lnTo>
                    <a:pt x="2020" y="1654"/>
                  </a:lnTo>
                  <a:lnTo>
                    <a:pt x="2024" y="1653"/>
                  </a:lnTo>
                  <a:lnTo>
                    <a:pt x="2025" y="1653"/>
                  </a:lnTo>
                  <a:lnTo>
                    <a:pt x="2030" y="1652"/>
                  </a:lnTo>
                  <a:lnTo>
                    <a:pt x="2041" y="1650"/>
                  </a:lnTo>
                  <a:lnTo>
                    <a:pt x="2045" y="1650"/>
                  </a:lnTo>
                  <a:lnTo>
                    <a:pt x="2045" y="1648"/>
                  </a:lnTo>
                  <a:lnTo>
                    <a:pt x="2048" y="1648"/>
                  </a:lnTo>
                  <a:lnTo>
                    <a:pt x="2053" y="1647"/>
                  </a:lnTo>
                  <a:lnTo>
                    <a:pt x="2055" y="1647"/>
                  </a:lnTo>
                  <a:lnTo>
                    <a:pt x="2055" y="1646"/>
                  </a:lnTo>
                  <a:lnTo>
                    <a:pt x="2056" y="1646"/>
                  </a:lnTo>
                  <a:lnTo>
                    <a:pt x="2058" y="1646"/>
                  </a:lnTo>
                  <a:lnTo>
                    <a:pt x="2059" y="1646"/>
                  </a:lnTo>
                  <a:lnTo>
                    <a:pt x="2060" y="1646"/>
                  </a:lnTo>
                  <a:lnTo>
                    <a:pt x="2061" y="1646"/>
                  </a:lnTo>
                  <a:lnTo>
                    <a:pt x="2062" y="1646"/>
                  </a:lnTo>
                  <a:lnTo>
                    <a:pt x="2062" y="1645"/>
                  </a:lnTo>
                  <a:lnTo>
                    <a:pt x="2063" y="1645"/>
                  </a:lnTo>
                  <a:lnTo>
                    <a:pt x="2064" y="1645"/>
                  </a:lnTo>
                  <a:lnTo>
                    <a:pt x="2066" y="1645"/>
                  </a:lnTo>
                  <a:lnTo>
                    <a:pt x="2067" y="1645"/>
                  </a:lnTo>
                  <a:lnTo>
                    <a:pt x="2068" y="1645"/>
                  </a:lnTo>
                  <a:lnTo>
                    <a:pt x="2068" y="1644"/>
                  </a:lnTo>
                  <a:lnTo>
                    <a:pt x="2068" y="1645"/>
                  </a:lnTo>
                  <a:lnTo>
                    <a:pt x="2070" y="1645"/>
                  </a:lnTo>
                  <a:lnTo>
                    <a:pt x="2071" y="1644"/>
                  </a:lnTo>
                  <a:lnTo>
                    <a:pt x="2072" y="1644"/>
                  </a:lnTo>
                  <a:lnTo>
                    <a:pt x="2073" y="1644"/>
                  </a:lnTo>
                  <a:lnTo>
                    <a:pt x="2075" y="1644"/>
                  </a:lnTo>
                  <a:lnTo>
                    <a:pt x="2075" y="1643"/>
                  </a:lnTo>
                  <a:lnTo>
                    <a:pt x="2076" y="1643"/>
                  </a:lnTo>
                  <a:lnTo>
                    <a:pt x="2077" y="1643"/>
                  </a:lnTo>
                  <a:lnTo>
                    <a:pt x="2078" y="1643"/>
                  </a:lnTo>
                  <a:lnTo>
                    <a:pt x="2079" y="1643"/>
                  </a:lnTo>
                  <a:lnTo>
                    <a:pt x="2079" y="1642"/>
                  </a:lnTo>
                  <a:lnTo>
                    <a:pt x="2080" y="1642"/>
                  </a:lnTo>
                  <a:lnTo>
                    <a:pt x="2081" y="1642"/>
                  </a:lnTo>
                  <a:lnTo>
                    <a:pt x="2083" y="1642"/>
                  </a:lnTo>
                  <a:lnTo>
                    <a:pt x="2083" y="1640"/>
                  </a:lnTo>
                  <a:lnTo>
                    <a:pt x="2084" y="1640"/>
                  </a:lnTo>
                  <a:lnTo>
                    <a:pt x="2085" y="1640"/>
                  </a:lnTo>
                  <a:lnTo>
                    <a:pt x="2086" y="1640"/>
                  </a:lnTo>
                  <a:lnTo>
                    <a:pt x="2086" y="1639"/>
                  </a:lnTo>
                  <a:lnTo>
                    <a:pt x="2087" y="1639"/>
                  </a:lnTo>
                  <a:lnTo>
                    <a:pt x="2088" y="1639"/>
                  </a:lnTo>
                  <a:lnTo>
                    <a:pt x="2089" y="1639"/>
                  </a:lnTo>
                  <a:lnTo>
                    <a:pt x="2089" y="1638"/>
                  </a:lnTo>
                  <a:lnTo>
                    <a:pt x="2091" y="1638"/>
                  </a:lnTo>
                  <a:lnTo>
                    <a:pt x="2092" y="1638"/>
                  </a:lnTo>
                  <a:lnTo>
                    <a:pt x="2093" y="1638"/>
                  </a:lnTo>
                  <a:lnTo>
                    <a:pt x="2093" y="1637"/>
                  </a:lnTo>
                  <a:lnTo>
                    <a:pt x="2094" y="1637"/>
                  </a:lnTo>
                  <a:lnTo>
                    <a:pt x="2095" y="1637"/>
                  </a:lnTo>
                  <a:lnTo>
                    <a:pt x="2095" y="1636"/>
                  </a:lnTo>
                  <a:lnTo>
                    <a:pt x="2096" y="1636"/>
                  </a:lnTo>
                  <a:lnTo>
                    <a:pt x="2097" y="1636"/>
                  </a:lnTo>
                  <a:lnTo>
                    <a:pt x="2097" y="1635"/>
                  </a:lnTo>
                  <a:lnTo>
                    <a:pt x="2098" y="1635"/>
                  </a:lnTo>
                  <a:lnTo>
                    <a:pt x="2100" y="1635"/>
                  </a:lnTo>
                  <a:lnTo>
                    <a:pt x="2101" y="1634"/>
                  </a:lnTo>
                  <a:lnTo>
                    <a:pt x="2102" y="1634"/>
                  </a:lnTo>
                  <a:lnTo>
                    <a:pt x="2103" y="1634"/>
                  </a:lnTo>
                  <a:lnTo>
                    <a:pt x="2103" y="1633"/>
                  </a:lnTo>
                  <a:lnTo>
                    <a:pt x="2104" y="1633"/>
                  </a:lnTo>
                  <a:lnTo>
                    <a:pt x="2105" y="1633"/>
                  </a:lnTo>
                  <a:lnTo>
                    <a:pt x="2105" y="1631"/>
                  </a:lnTo>
                  <a:lnTo>
                    <a:pt x="2106" y="1631"/>
                  </a:lnTo>
                  <a:lnTo>
                    <a:pt x="2108" y="1630"/>
                  </a:lnTo>
                  <a:lnTo>
                    <a:pt x="2109" y="1630"/>
                  </a:lnTo>
                  <a:lnTo>
                    <a:pt x="2109" y="1629"/>
                  </a:lnTo>
                  <a:lnTo>
                    <a:pt x="2110" y="1629"/>
                  </a:lnTo>
                  <a:lnTo>
                    <a:pt x="2111" y="1629"/>
                  </a:lnTo>
                  <a:lnTo>
                    <a:pt x="2112" y="1630"/>
                  </a:lnTo>
                  <a:lnTo>
                    <a:pt x="2113" y="1633"/>
                  </a:lnTo>
                  <a:lnTo>
                    <a:pt x="2114" y="1635"/>
                  </a:lnTo>
                  <a:lnTo>
                    <a:pt x="2115" y="1635"/>
                  </a:lnTo>
                  <a:lnTo>
                    <a:pt x="2115" y="1634"/>
                  </a:lnTo>
                  <a:lnTo>
                    <a:pt x="2117" y="1634"/>
                  </a:lnTo>
                  <a:lnTo>
                    <a:pt x="2118" y="1634"/>
                  </a:lnTo>
                  <a:lnTo>
                    <a:pt x="2119" y="1634"/>
                  </a:lnTo>
                  <a:lnTo>
                    <a:pt x="2121" y="1633"/>
                  </a:lnTo>
                  <a:lnTo>
                    <a:pt x="2122" y="1633"/>
                  </a:lnTo>
                  <a:lnTo>
                    <a:pt x="2122" y="1631"/>
                  </a:lnTo>
                  <a:lnTo>
                    <a:pt x="2123" y="1631"/>
                  </a:lnTo>
                  <a:lnTo>
                    <a:pt x="2125" y="1631"/>
                  </a:lnTo>
                  <a:lnTo>
                    <a:pt x="2126" y="1631"/>
                  </a:lnTo>
                  <a:lnTo>
                    <a:pt x="2126" y="1630"/>
                  </a:lnTo>
                  <a:lnTo>
                    <a:pt x="2127" y="1630"/>
                  </a:lnTo>
                  <a:lnTo>
                    <a:pt x="2128" y="1630"/>
                  </a:lnTo>
                  <a:lnTo>
                    <a:pt x="2129" y="1630"/>
                  </a:lnTo>
                  <a:lnTo>
                    <a:pt x="2130" y="1630"/>
                  </a:lnTo>
                  <a:lnTo>
                    <a:pt x="2130" y="1629"/>
                  </a:lnTo>
                  <a:lnTo>
                    <a:pt x="2131" y="1629"/>
                  </a:lnTo>
                  <a:lnTo>
                    <a:pt x="2133" y="1629"/>
                  </a:lnTo>
                  <a:lnTo>
                    <a:pt x="2134" y="1629"/>
                  </a:lnTo>
                  <a:lnTo>
                    <a:pt x="2135" y="1629"/>
                  </a:lnTo>
                  <a:lnTo>
                    <a:pt x="2135" y="1628"/>
                  </a:lnTo>
                  <a:lnTo>
                    <a:pt x="2136" y="1628"/>
                  </a:lnTo>
                  <a:lnTo>
                    <a:pt x="2137" y="1628"/>
                  </a:lnTo>
                  <a:lnTo>
                    <a:pt x="2138" y="1628"/>
                  </a:lnTo>
                  <a:lnTo>
                    <a:pt x="2139" y="1628"/>
                  </a:lnTo>
                  <a:lnTo>
                    <a:pt x="2140" y="1628"/>
                  </a:lnTo>
                  <a:lnTo>
                    <a:pt x="2140" y="1627"/>
                  </a:lnTo>
                  <a:lnTo>
                    <a:pt x="2142" y="1627"/>
                  </a:lnTo>
                  <a:lnTo>
                    <a:pt x="2143" y="1627"/>
                  </a:lnTo>
                  <a:lnTo>
                    <a:pt x="2144" y="1627"/>
                  </a:lnTo>
                  <a:lnTo>
                    <a:pt x="2145" y="1627"/>
                  </a:lnTo>
                  <a:lnTo>
                    <a:pt x="2146" y="1627"/>
                  </a:lnTo>
                  <a:lnTo>
                    <a:pt x="2147" y="1627"/>
                  </a:lnTo>
                  <a:lnTo>
                    <a:pt x="2148" y="1627"/>
                  </a:lnTo>
                  <a:lnTo>
                    <a:pt x="2148" y="1626"/>
                  </a:lnTo>
                  <a:lnTo>
                    <a:pt x="2150" y="1626"/>
                  </a:lnTo>
                  <a:lnTo>
                    <a:pt x="2151" y="1626"/>
                  </a:lnTo>
                  <a:lnTo>
                    <a:pt x="2152" y="1626"/>
                  </a:lnTo>
                  <a:lnTo>
                    <a:pt x="2153" y="1626"/>
                  </a:lnTo>
                  <a:lnTo>
                    <a:pt x="2154" y="1626"/>
                  </a:lnTo>
                  <a:lnTo>
                    <a:pt x="2155" y="1626"/>
                  </a:lnTo>
                  <a:lnTo>
                    <a:pt x="2156" y="1626"/>
                  </a:lnTo>
                  <a:lnTo>
                    <a:pt x="2157" y="1626"/>
                  </a:lnTo>
                  <a:lnTo>
                    <a:pt x="2159" y="1626"/>
                  </a:lnTo>
                  <a:lnTo>
                    <a:pt x="2160" y="1626"/>
                  </a:lnTo>
                  <a:lnTo>
                    <a:pt x="2161" y="1626"/>
                  </a:lnTo>
                  <a:lnTo>
                    <a:pt x="2162" y="1626"/>
                  </a:lnTo>
                  <a:lnTo>
                    <a:pt x="2163" y="1626"/>
                  </a:lnTo>
                  <a:lnTo>
                    <a:pt x="2164" y="1626"/>
                  </a:lnTo>
                  <a:lnTo>
                    <a:pt x="2165" y="1626"/>
                  </a:lnTo>
                  <a:lnTo>
                    <a:pt x="2167" y="1626"/>
                  </a:lnTo>
                  <a:lnTo>
                    <a:pt x="2168" y="1626"/>
                  </a:lnTo>
                  <a:lnTo>
                    <a:pt x="2169" y="1626"/>
                  </a:lnTo>
                  <a:lnTo>
                    <a:pt x="2170" y="1626"/>
                  </a:lnTo>
                  <a:lnTo>
                    <a:pt x="2171" y="1626"/>
                  </a:lnTo>
                  <a:lnTo>
                    <a:pt x="2172" y="1626"/>
                  </a:lnTo>
                  <a:lnTo>
                    <a:pt x="2173" y="1626"/>
                  </a:lnTo>
                  <a:lnTo>
                    <a:pt x="2175" y="1626"/>
                  </a:lnTo>
                  <a:lnTo>
                    <a:pt x="2176" y="1626"/>
                  </a:lnTo>
                  <a:lnTo>
                    <a:pt x="2177" y="1626"/>
                  </a:lnTo>
                  <a:lnTo>
                    <a:pt x="2178" y="1626"/>
                  </a:lnTo>
                  <a:lnTo>
                    <a:pt x="2179" y="1626"/>
                  </a:lnTo>
                  <a:lnTo>
                    <a:pt x="2180" y="1626"/>
                  </a:lnTo>
                  <a:lnTo>
                    <a:pt x="2181" y="1626"/>
                  </a:lnTo>
                  <a:lnTo>
                    <a:pt x="2182" y="1627"/>
                  </a:lnTo>
                  <a:lnTo>
                    <a:pt x="2184" y="1627"/>
                  </a:lnTo>
                  <a:lnTo>
                    <a:pt x="2185" y="1627"/>
                  </a:lnTo>
                  <a:lnTo>
                    <a:pt x="2186" y="1627"/>
                  </a:lnTo>
                  <a:lnTo>
                    <a:pt x="2187" y="1627"/>
                  </a:lnTo>
                  <a:lnTo>
                    <a:pt x="2188" y="1627"/>
                  </a:lnTo>
                  <a:lnTo>
                    <a:pt x="2189" y="1627"/>
                  </a:lnTo>
                  <a:lnTo>
                    <a:pt x="2190" y="1628"/>
                  </a:lnTo>
                  <a:lnTo>
                    <a:pt x="2192" y="1628"/>
                  </a:lnTo>
                  <a:lnTo>
                    <a:pt x="2193" y="1628"/>
                  </a:lnTo>
                  <a:lnTo>
                    <a:pt x="2194" y="1628"/>
                  </a:lnTo>
                  <a:lnTo>
                    <a:pt x="2202" y="1629"/>
                  </a:lnTo>
                  <a:lnTo>
                    <a:pt x="2211" y="1630"/>
                  </a:lnTo>
                  <a:lnTo>
                    <a:pt x="2251" y="1637"/>
                  </a:lnTo>
                  <a:lnTo>
                    <a:pt x="2252" y="1637"/>
                  </a:lnTo>
                  <a:lnTo>
                    <a:pt x="2253" y="1637"/>
                  </a:lnTo>
                  <a:lnTo>
                    <a:pt x="2254" y="1637"/>
                  </a:lnTo>
                  <a:lnTo>
                    <a:pt x="2255" y="1637"/>
                  </a:lnTo>
                  <a:lnTo>
                    <a:pt x="2259" y="1638"/>
                  </a:lnTo>
                  <a:lnTo>
                    <a:pt x="2260" y="1638"/>
                  </a:lnTo>
                  <a:lnTo>
                    <a:pt x="2263" y="1638"/>
                  </a:lnTo>
                  <a:lnTo>
                    <a:pt x="2269" y="1639"/>
                  </a:lnTo>
                  <a:lnTo>
                    <a:pt x="2277" y="1640"/>
                  </a:lnTo>
                  <a:lnTo>
                    <a:pt x="2278" y="1642"/>
                  </a:lnTo>
                  <a:lnTo>
                    <a:pt x="2282" y="1642"/>
                  </a:lnTo>
                  <a:lnTo>
                    <a:pt x="2291" y="1643"/>
                  </a:lnTo>
                  <a:lnTo>
                    <a:pt x="2293" y="1643"/>
                  </a:lnTo>
                  <a:lnTo>
                    <a:pt x="2293" y="1644"/>
                  </a:lnTo>
                  <a:lnTo>
                    <a:pt x="2294" y="1644"/>
                  </a:lnTo>
                  <a:lnTo>
                    <a:pt x="2295" y="1644"/>
                  </a:lnTo>
                  <a:lnTo>
                    <a:pt x="2296" y="1644"/>
                  </a:lnTo>
                  <a:lnTo>
                    <a:pt x="2297" y="1644"/>
                  </a:lnTo>
                  <a:lnTo>
                    <a:pt x="2298" y="1644"/>
                  </a:lnTo>
                  <a:lnTo>
                    <a:pt x="2299" y="1645"/>
                  </a:lnTo>
                  <a:lnTo>
                    <a:pt x="2301" y="1645"/>
                  </a:lnTo>
                  <a:lnTo>
                    <a:pt x="2302" y="1645"/>
                  </a:lnTo>
                  <a:lnTo>
                    <a:pt x="2303" y="1645"/>
                  </a:lnTo>
                  <a:lnTo>
                    <a:pt x="2304" y="1645"/>
                  </a:lnTo>
                  <a:lnTo>
                    <a:pt x="2304" y="1646"/>
                  </a:lnTo>
                  <a:lnTo>
                    <a:pt x="2305" y="1646"/>
                  </a:lnTo>
                  <a:lnTo>
                    <a:pt x="2306" y="1646"/>
                  </a:lnTo>
                  <a:lnTo>
                    <a:pt x="2307" y="1646"/>
                  </a:lnTo>
                  <a:lnTo>
                    <a:pt x="2307" y="1647"/>
                  </a:lnTo>
                  <a:lnTo>
                    <a:pt x="2309" y="1647"/>
                  </a:lnTo>
                  <a:lnTo>
                    <a:pt x="2310" y="1647"/>
                  </a:lnTo>
                  <a:lnTo>
                    <a:pt x="2311" y="1647"/>
                  </a:lnTo>
                  <a:lnTo>
                    <a:pt x="2311" y="1648"/>
                  </a:lnTo>
                  <a:lnTo>
                    <a:pt x="2312" y="1648"/>
                  </a:lnTo>
                  <a:lnTo>
                    <a:pt x="2313" y="1648"/>
                  </a:lnTo>
                  <a:lnTo>
                    <a:pt x="2314" y="1648"/>
                  </a:lnTo>
                  <a:lnTo>
                    <a:pt x="2314" y="1650"/>
                  </a:lnTo>
                  <a:lnTo>
                    <a:pt x="2315" y="1650"/>
                  </a:lnTo>
                  <a:lnTo>
                    <a:pt x="2316" y="1650"/>
                  </a:lnTo>
                  <a:lnTo>
                    <a:pt x="2318" y="1650"/>
                  </a:lnTo>
                  <a:lnTo>
                    <a:pt x="2320" y="1651"/>
                  </a:lnTo>
                  <a:lnTo>
                    <a:pt x="2324" y="1653"/>
                  </a:lnTo>
                  <a:lnTo>
                    <a:pt x="2330" y="1655"/>
                  </a:lnTo>
                  <a:lnTo>
                    <a:pt x="2335" y="1659"/>
                  </a:lnTo>
                  <a:lnTo>
                    <a:pt x="2344" y="1662"/>
                  </a:lnTo>
                  <a:lnTo>
                    <a:pt x="2352" y="1667"/>
                  </a:lnTo>
                  <a:lnTo>
                    <a:pt x="2355" y="1669"/>
                  </a:lnTo>
                  <a:lnTo>
                    <a:pt x="2360" y="1671"/>
                  </a:lnTo>
                  <a:lnTo>
                    <a:pt x="2357" y="1675"/>
                  </a:lnTo>
                  <a:lnTo>
                    <a:pt x="2357" y="1676"/>
                  </a:lnTo>
                  <a:lnTo>
                    <a:pt x="2356" y="1678"/>
                  </a:lnTo>
                  <a:lnTo>
                    <a:pt x="2361" y="1679"/>
                  </a:lnTo>
                  <a:lnTo>
                    <a:pt x="2362" y="1680"/>
                  </a:lnTo>
                  <a:lnTo>
                    <a:pt x="2364" y="1680"/>
                  </a:lnTo>
                  <a:lnTo>
                    <a:pt x="2368" y="1682"/>
                  </a:lnTo>
                  <a:lnTo>
                    <a:pt x="2372" y="1684"/>
                  </a:lnTo>
                  <a:lnTo>
                    <a:pt x="2373" y="1685"/>
                  </a:lnTo>
                  <a:lnTo>
                    <a:pt x="2374" y="1685"/>
                  </a:lnTo>
                  <a:lnTo>
                    <a:pt x="2374" y="1686"/>
                  </a:lnTo>
                  <a:lnTo>
                    <a:pt x="2376" y="1686"/>
                  </a:lnTo>
                  <a:lnTo>
                    <a:pt x="2377" y="1686"/>
                  </a:lnTo>
                  <a:lnTo>
                    <a:pt x="2377" y="1687"/>
                  </a:lnTo>
                  <a:lnTo>
                    <a:pt x="2378" y="1687"/>
                  </a:lnTo>
                  <a:lnTo>
                    <a:pt x="2380" y="1688"/>
                  </a:lnTo>
                  <a:lnTo>
                    <a:pt x="2383" y="1690"/>
                  </a:lnTo>
                  <a:lnTo>
                    <a:pt x="2386" y="1692"/>
                  </a:lnTo>
                  <a:lnTo>
                    <a:pt x="2389" y="1694"/>
                  </a:lnTo>
                  <a:lnTo>
                    <a:pt x="2394" y="1697"/>
                  </a:lnTo>
                  <a:lnTo>
                    <a:pt x="2396" y="1698"/>
                  </a:lnTo>
                  <a:lnTo>
                    <a:pt x="2397" y="1700"/>
                  </a:lnTo>
                  <a:lnTo>
                    <a:pt x="2398" y="1700"/>
                  </a:lnTo>
                  <a:lnTo>
                    <a:pt x="2398" y="1701"/>
                  </a:lnTo>
                  <a:lnTo>
                    <a:pt x="2400" y="1701"/>
                  </a:lnTo>
                  <a:lnTo>
                    <a:pt x="2400" y="1702"/>
                  </a:lnTo>
                  <a:lnTo>
                    <a:pt x="2402" y="1702"/>
                  </a:lnTo>
                  <a:lnTo>
                    <a:pt x="2402" y="1703"/>
                  </a:lnTo>
                  <a:lnTo>
                    <a:pt x="2403" y="1703"/>
                  </a:lnTo>
                  <a:lnTo>
                    <a:pt x="2404" y="1703"/>
                  </a:lnTo>
                  <a:lnTo>
                    <a:pt x="2405" y="1703"/>
                  </a:lnTo>
                  <a:lnTo>
                    <a:pt x="2405" y="1704"/>
                  </a:lnTo>
                  <a:lnTo>
                    <a:pt x="2406" y="1704"/>
                  </a:lnTo>
                  <a:lnTo>
                    <a:pt x="2407" y="1704"/>
                  </a:lnTo>
                  <a:lnTo>
                    <a:pt x="2407" y="1705"/>
                  </a:lnTo>
                  <a:lnTo>
                    <a:pt x="2408" y="1705"/>
                  </a:lnTo>
                  <a:lnTo>
                    <a:pt x="2410" y="1705"/>
                  </a:lnTo>
                  <a:lnTo>
                    <a:pt x="2410" y="1706"/>
                  </a:lnTo>
                  <a:lnTo>
                    <a:pt x="2411" y="1706"/>
                  </a:lnTo>
                  <a:lnTo>
                    <a:pt x="2412" y="1707"/>
                  </a:lnTo>
                  <a:lnTo>
                    <a:pt x="2413" y="1707"/>
                  </a:lnTo>
                  <a:lnTo>
                    <a:pt x="2413" y="1709"/>
                  </a:lnTo>
                  <a:lnTo>
                    <a:pt x="2414" y="1709"/>
                  </a:lnTo>
                  <a:lnTo>
                    <a:pt x="2414" y="1710"/>
                  </a:lnTo>
                  <a:lnTo>
                    <a:pt x="2415" y="1710"/>
                  </a:lnTo>
                  <a:lnTo>
                    <a:pt x="2415" y="1711"/>
                  </a:lnTo>
                  <a:lnTo>
                    <a:pt x="2416" y="1711"/>
                  </a:lnTo>
                  <a:lnTo>
                    <a:pt x="2416" y="1712"/>
                  </a:lnTo>
                  <a:lnTo>
                    <a:pt x="2418" y="1712"/>
                  </a:lnTo>
                  <a:lnTo>
                    <a:pt x="2419" y="1712"/>
                  </a:lnTo>
                  <a:lnTo>
                    <a:pt x="2419" y="1713"/>
                  </a:lnTo>
                  <a:lnTo>
                    <a:pt x="2420" y="1713"/>
                  </a:lnTo>
                  <a:lnTo>
                    <a:pt x="2421" y="1714"/>
                  </a:lnTo>
                  <a:lnTo>
                    <a:pt x="2439" y="1725"/>
                  </a:lnTo>
                  <a:lnTo>
                    <a:pt x="2467" y="1740"/>
                  </a:lnTo>
                  <a:lnTo>
                    <a:pt x="2467" y="1789"/>
                  </a:lnTo>
                  <a:lnTo>
                    <a:pt x="2467" y="1843"/>
                  </a:lnTo>
                  <a:lnTo>
                    <a:pt x="2467" y="1854"/>
                  </a:lnTo>
                  <a:lnTo>
                    <a:pt x="2467" y="1866"/>
                  </a:lnTo>
                  <a:lnTo>
                    <a:pt x="2467" y="1878"/>
                  </a:lnTo>
                  <a:lnTo>
                    <a:pt x="2467" y="1880"/>
                  </a:lnTo>
                  <a:lnTo>
                    <a:pt x="2466" y="1896"/>
                  </a:lnTo>
                  <a:lnTo>
                    <a:pt x="2466" y="1910"/>
                  </a:lnTo>
                  <a:lnTo>
                    <a:pt x="2466" y="1923"/>
                  </a:lnTo>
                  <a:lnTo>
                    <a:pt x="2465" y="1943"/>
                  </a:lnTo>
                  <a:lnTo>
                    <a:pt x="2465" y="1955"/>
                  </a:lnTo>
                  <a:lnTo>
                    <a:pt x="2464" y="1966"/>
                  </a:lnTo>
                  <a:lnTo>
                    <a:pt x="2464" y="1997"/>
                  </a:lnTo>
                  <a:lnTo>
                    <a:pt x="2463" y="2017"/>
                  </a:lnTo>
                  <a:lnTo>
                    <a:pt x="2463" y="2020"/>
                  </a:lnTo>
                  <a:lnTo>
                    <a:pt x="2463" y="2024"/>
                  </a:lnTo>
                  <a:lnTo>
                    <a:pt x="2463" y="2025"/>
                  </a:lnTo>
                  <a:lnTo>
                    <a:pt x="2463" y="2027"/>
                  </a:lnTo>
                  <a:lnTo>
                    <a:pt x="2462" y="2027"/>
                  </a:lnTo>
                  <a:lnTo>
                    <a:pt x="2462" y="2028"/>
                  </a:lnTo>
                  <a:lnTo>
                    <a:pt x="2462" y="2029"/>
                  </a:lnTo>
                  <a:lnTo>
                    <a:pt x="2462" y="2030"/>
                  </a:lnTo>
                  <a:lnTo>
                    <a:pt x="2461" y="2030"/>
                  </a:lnTo>
                  <a:lnTo>
                    <a:pt x="2461" y="2031"/>
                  </a:lnTo>
                  <a:lnTo>
                    <a:pt x="2460" y="2032"/>
                  </a:lnTo>
                  <a:lnTo>
                    <a:pt x="2460" y="2033"/>
                  </a:lnTo>
                  <a:lnTo>
                    <a:pt x="2458" y="2033"/>
                  </a:lnTo>
                  <a:lnTo>
                    <a:pt x="2458" y="2035"/>
                  </a:lnTo>
                  <a:lnTo>
                    <a:pt x="2457" y="2035"/>
                  </a:lnTo>
                  <a:lnTo>
                    <a:pt x="2457" y="2036"/>
                  </a:lnTo>
                  <a:lnTo>
                    <a:pt x="2457" y="2037"/>
                  </a:lnTo>
                  <a:lnTo>
                    <a:pt x="2457" y="2038"/>
                  </a:lnTo>
                  <a:lnTo>
                    <a:pt x="2458" y="2038"/>
                  </a:lnTo>
                  <a:lnTo>
                    <a:pt x="2458" y="2039"/>
                  </a:lnTo>
                  <a:lnTo>
                    <a:pt x="2460" y="2039"/>
                  </a:lnTo>
                  <a:lnTo>
                    <a:pt x="2460" y="2040"/>
                  </a:lnTo>
                  <a:lnTo>
                    <a:pt x="2461" y="2040"/>
                  </a:lnTo>
                  <a:lnTo>
                    <a:pt x="2461" y="2041"/>
                  </a:lnTo>
                  <a:lnTo>
                    <a:pt x="2462" y="2042"/>
                  </a:lnTo>
                  <a:lnTo>
                    <a:pt x="2463" y="2045"/>
                  </a:lnTo>
                  <a:lnTo>
                    <a:pt x="2464" y="2046"/>
                  </a:lnTo>
                  <a:lnTo>
                    <a:pt x="2464" y="2047"/>
                  </a:lnTo>
                  <a:lnTo>
                    <a:pt x="2465" y="2047"/>
                  </a:lnTo>
                  <a:lnTo>
                    <a:pt x="2465" y="2048"/>
                  </a:lnTo>
                  <a:lnTo>
                    <a:pt x="2465" y="2049"/>
                  </a:lnTo>
                  <a:lnTo>
                    <a:pt x="2466" y="2049"/>
                  </a:lnTo>
                  <a:lnTo>
                    <a:pt x="2466" y="2050"/>
                  </a:lnTo>
                  <a:lnTo>
                    <a:pt x="2466" y="2052"/>
                  </a:lnTo>
                  <a:lnTo>
                    <a:pt x="2466" y="2053"/>
                  </a:lnTo>
                  <a:lnTo>
                    <a:pt x="2466" y="2054"/>
                  </a:lnTo>
                  <a:lnTo>
                    <a:pt x="2465" y="2054"/>
                  </a:lnTo>
                  <a:lnTo>
                    <a:pt x="2465" y="2055"/>
                  </a:lnTo>
                  <a:lnTo>
                    <a:pt x="2466" y="2056"/>
                  </a:lnTo>
                  <a:lnTo>
                    <a:pt x="2466" y="2058"/>
                  </a:lnTo>
                  <a:lnTo>
                    <a:pt x="2466" y="2065"/>
                  </a:lnTo>
                  <a:lnTo>
                    <a:pt x="2466" y="2066"/>
                  </a:lnTo>
                  <a:lnTo>
                    <a:pt x="2466" y="2067"/>
                  </a:lnTo>
                  <a:lnTo>
                    <a:pt x="2466" y="2069"/>
                  </a:lnTo>
                  <a:lnTo>
                    <a:pt x="2466" y="2070"/>
                  </a:lnTo>
                  <a:lnTo>
                    <a:pt x="2466" y="2071"/>
                  </a:lnTo>
                  <a:lnTo>
                    <a:pt x="2466" y="2074"/>
                  </a:lnTo>
                  <a:lnTo>
                    <a:pt x="2466" y="2078"/>
                  </a:lnTo>
                  <a:lnTo>
                    <a:pt x="2466" y="2079"/>
                  </a:lnTo>
                  <a:lnTo>
                    <a:pt x="2466" y="2080"/>
                  </a:lnTo>
                  <a:lnTo>
                    <a:pt x="2466" y="2081"/>
                  </a:lnTo>
                  <a:lnTo>
                    <a:pt x="2466" y="2082"/>
                  </a:lnTo>
                  <a:lnTo>
                    <a:pt x="2466" y="2083"/>
                  </a:lnTo>
                  <a:lnTo>
                    <a:pt x="2466" y="2084"/>
                  </a:lnTo>
                  <a:lnTo>
                    <a:pt x="2466" y="2086"/>
                  </a:lnTo>
                  <a:lnTo>
                    <a:pt x="2466" y="2087"/>
                  </a:lnTo>
                  <a:lnTo>
                    <a:pt x="2466" y="2088"/>
                  </a:lnTo>
                  <a:lnTo>
                    <a:pt x="2466" y="2089"/>
                  </a:lnTo>
                  <a:lnTo>
                    <a:pt x="2466" y="2090"/>
                  </a:lnTo>
                  <a:lnTo>
                    <a:pt x="2466" y="2091"/>
                  </a:lnTo>
                  <a:lnTo>
                    <a:pt x="2466" y="2092"/>
                  </a:lnTo>
                  <a:lnTo>
                    <a:pt x="2466" y="2094"/>
                  </a:lnTo>
                  <a:lnTo>
                    <a:pt x="2466" y="2098"/>
                  </a:lnTo>
                  <a:lnTo>
                    <a:pt x="2466" y="2100"/>
                  </a:lnTo>
                  <a:lnTo>
                    <a:pt x="2466" y="2104"/>
                  </a:lnTo>
                  <a:lnTo>
                    <a:pt x="2466" y="2106"/>
                  </a:lnTo>
                  <a:lnTo>
                    <a:pt x="2466" y="2107"/>
                  </a:lnTo>
                  <a:lnTo>
                    <a:pt x="2466" y="2113"/>
                  </a:lnTo>
                  <a:lnTo>
                    <a:pt x="2466" y="2114"/>
                  </a:lnTo>
                  <a:lnTo>
                    <a:pt x="2466" y="2115"/>
                  </a:lnTo>
                  <a:lnTo>
                    <a:pt x="2466" y="2116"/>
                  </a:lnTo>
                  <a:lnTo>
                    <a:pt x="2466" y="2117"/>
                  </a:lnTo>
                  <a:lnTo>
                    <a:pt x="2466" y="2119"/>
                  </a:lnTo>
                  <a:lnTo>
                    <a:pt x="2466" y="2120"/>
                  </a:lnTo>
                  <a:lnTo>
                    <a:pt x="2466" y="2121"/>
                  </a:lnTo>
                  <a:lnTo>
                    <a:pt x="2466" y="2122"/>
                  </a:lnTo>
                  <a:lnTo>
                    <a:pt x="2466" y="2123"/>
                  </a:lnTo>
                  <a:lnTo>
                    <a:pt x="2466" y="2124"/>
                  </a:lnTo>
                  <a:lnTo>
                    <a:pt x="2466" y="2125"/>
                  </a:lnTo>
                  <a:lnTo>
                    <a:pt x="2465" y="2125"/>
                  </a:lnTo>
                  <a:lnTo>
                    <a:pt x="2465" y="2127"/>
                  </a:lnTo>
                  <a:lnTo>
                    <a:pt x="2465" y="2128"/>
                  </a:lnTo>
                  <a:lnTo>
                    <a:pt x="2465" y="2129"/>
                  </a:lnTo>
                  <a:lnTo>
                    <a:pt x="2464" y="2130"/>
                  </a:lnTo>
                  <a:lnTo>
                    <a:pt x="2464" y="2131"/>
                  </a:lnTo>
                  <a:lnTo>
                    <a:pt x="2464" y="2132"/>
                  </a:lnTo>
                  <a:lnTo>
                    <a:pt x="2464" y="2133"/>
                  </a:lnTo>
                  <a:lnTo>
                    <a:pt x="2464" y="2134"/>
                  </a:lnTo>
                  <a:lnTo>
                    <a:pt x="2463" y="2134"/>
                  </a:lnTo>
                  <a:lnTo>
                    <a:pt x="2463" y="2136"/>
                  </a:lnTo>
                  <a:lnTo>
                    <a:pt x="2463" y="2137"/>
                  </a:lnTo>
                  <a:lnTo>
                    <a:pt x="2463" y="2138"/>
                  </a:lnTo>
                  <a:lnTo>
                    <a:pt x="2463" y="2139"/>
                  </a:lnTo>
                  <a:lnTo>
                    <a:pt x="2463" y="2144"/>
                  </a:lnTo>
                  <a:lnTo>
                    <a:pt x="2462" y="2144"/>
                  </a:lnTo>
                  <a:lnTo>
                    <a:pt x="2462" y="2145"/>
                  </a:lnTo>
                  <a:lnTo>
                    <a:pt x="2462" y="2146"/>
                  </a:lnTo>
                  <a:lnTo>
                    <a:pt x="2462" y="2147"/>
                  </a:lnTo>
                  <a:lnTo>
                    <a:pt x="2462" y="2148"/>
                  </a:lnTo>
                  <a:lnTo>
                    <a:pt x="2462" y="2149"/>
                  </a:lnTo>
                  <a:lnTo>
                    <a:pt x="2462" y="2150"/>
                  </a:lnTo>
                  <a:lnTo>
                    <a:pt x="2462" y="2151"/>
                  </a:lnTo>
                  <a:lnTo>
                    <a:pt x="2461" y="2151"/>
                  </a:lnTo>
                  <a:lnTo>
                    <a:pt x="2461" y="2153"/>
                  </a:lnTo>
                  <a:lnTo>
                    <a:pt x="2461" y="2154"/>
                  </a:lnTo>
                  <a:lnTo>
                    <a:pt x="2461" y="2155"/>
                  </a:lnTo>
                  <a:lnTo>
                    <a:pt x="2461" y="2156"/>
                  </a:lnTo>
                  <a:lnTo>
                    <a:pt x="2460" y="2156"/>
                  </a:lnTo>
                  <a:lnTo>
                    <a:pt x="2460" y="2157"/>
                  </a:lnTo>
                  <a:lnTo>
                    <a:pt x="2460" y="2158"/>
                  </a:lnTo>
                  <a:lnTo>
                    <a:pt x="2460" y="2159"/>
                  </a:lnTo>
                  <a:lnTo>
                    <a:pt x="2460" y="2161"/>
                  </a:lnTo>
                  <a:lnTo>
                    <a:pt x="2458" y="2161"/>
                  </a:lnTo>
                  <a:lnTo>
                    <a:pt x="2458" y="2162"/>
                  </a:lnTo>
                  <a:lnTo>
                    <a:pt x="2458" y="2163"/>
                  </a:lnTo>
                  <a:lnTo>
                    <a:pt x="2458" y="2164"/>
                  </a:lnTo>
                  <a:lnTo>
                    <a:pt x="2458" y="2165"/>
                  </a:lnTo>
                  <a:lnTo>
                    <a:pt x="2458" y="2166"/>
                  </a:lnTo>
                  <a:lnTo>
                    <a:pt x="2458" y="2167"/>
                  </a:lnTo>
                  <a:lnTo>
                    <a:pt x="2458" y="2169"/>
                  </a:lnTo>
                  <a:lnTo>
                    <a:pt x="2457" y="2170"/>
                  </a:lnTo>
                  <a:lnTo>
                    <a:pt x="2457" y="2171"/>
                  </a:lnTo>
                  <a:lnTo>
                    <a:pt x="2456" y="2171"/>
                  </a:lnTo>
                  <a:lnTo>
                    <a:pt x="2456" y="2172"/>
                  </a:lnTo>
                  <a:lnTo>
                    <a:pt x="2456" y="2173"/>
                  </a:lnTo>
                  <a:lnTo>
                    <a:pt x="2455" y="2173"/>
                  </a:lnTo>
                  <a:lnTo>
                    <a:pt x="2455" y="2174"/>
                  </a:lnTo>
                  <a:lnTo>
                    <a:pt x="2454" y="2175"/>
                  </a:lnTo>
                  <a:lnTo>
                    <a:pt x="2454" y="2176"/>
                  </a:lnTo>
                  <a:lnTo>
                    <a:pt x="2453" y="2176"/>
                  </a:lnTo>
                  <a:lnTo>
                    <a:pt x="2453" y="2178"/>
                  </a:lnTo>
                  <a:lnTo>
                    <a:pt x="2453" y="2179"/>
                  </a:lnTo>
                  <a:lnTo>
                    <a:pt x="2452" y="2179"/>
                  </a:lnTo>
                  <a:lnTo>
                    <a:pt x="2452" y="2180"/>
                  </a:lnTo>
                  <a:lnTo>
                    <a:pt x="2450" y="2180"/>
                  </a:lnTo>
                  <a:lnTo>
                    <a:pt x="2450" y="2181"/>
                  </a:lnTo>
                  <a:lnTo>
                    <a:pt x="2450" y="2182"/>
                  </a:lnTo>
                  <a:lnTo>
                    <a:pt x="2449" y="2182"/>
                  </a:lnTo>
                  <a:lnTo>
                    <a:pt x="2449" y="2183"/>
                  </a:lnTo>
                  <a:lnTo>
                    <a:pt x="2448" y="2184"/>
                  </a:lnTo>
                  <a:lnTo>
                    <a:pt x="2448" y="2186"/>
                  </a:lnTo>
                  <a:lnTo>
                    <a:pt x="2447" y="2186"/>
                  </a:lnTo>
                  <a:lnTo>
                    <a:pt x="2447" y="2187"/>
                  </a:lnTo>
                  <a:lnTo>
                    <a:pt x="2447" y="2188"/>
                  </a:lnTo>
                  <a:lnTo>
                    <a:pt x="2446" y="2188"/>
                  </a:lnTo>
                  <a:lnTo>
                    <a:pt x="2446" y="2189"/>
                  </a:lnTo>
                  <a:lnTo>
                    <a:pt x="2446" y="2190"/>
                  </a:lnTo>
                  <a:lnTo>
                    <a:pt x="2446" y="2191"/>
                  </a:lnTo>
                  <a:lnTo>
                    <a:pt x="2445" y="2191"/>
                  </a:lnTo>
                  <a:lnTo>
                    <a:pt x="2445" y="2192"/>
                  </a:lnTo>
                  <a:lnTo>
                    <a:pt x="2445" y="2194"/>
                  </a:lnTo>
                  <a:lnTo>
                    <a:pt x="2444" y="2194"/>
                  </a:lnTo>
                  <a:lnTo>
                    <a:pt x="2444" y="2195"/>
                  </a:lnTo>
                  <a:lnTo>
                    <a:pt x="2442" y="2195"/>
                  </a:lnTo>
                  <a:lnTo>
                    <a:pt x="2441" y="2195"/>
                  </a:lnTo>
                  <a:lnTo>
                    <a:pt x="2441" y="2196"/>
                  </a:lnTo>
                  <a:lnTo>
                    <a:pt x="2440" y="2196"/>
                  </a:lnTo>
                  <a:lnTo>
                    <a:pt x="2440" y="2197"/>
                  </a:lnTo>
                  <a:lnTo>
                    <a:pt x="2439" y="2197"/>
                  </a:lnTo>
                  <a:lnTo>
                    <a:pt x="2439" y="2198"/>
                  </a:lnTo>
                  <a:lnTo>
                    <a:pt x="2439" y="2199"/>
                  </a:lnTo>
                  <a:lnTo>
                    <a:pt x="2438" y="2199"/>
                  </a:lnTo>
                  <a:lnTo>
                    <a:pt x="2438" y="2200"/>
                  </a:lnTo>
                  <a:lnTo>
                    <a:pt x="2437" y="2200"/>
                  </a:lnTo>
                  <a:lnTo>
                    <a:pt x="2437" y="2201"/>
                  </a:lnTo>
                  <a:lnTo>
                    <a:pt x="2437" y="2203"/>
                  </a:lnTo>
                  <a:lnTo>
                    <a:pt x="2436" y="2203"/>
                  </a:lnTo>
                  <a:lnTo>
                    <a:pt x="2436" y="2204"/>
                  </a:lnTo>
                  <a:lnTo>
                    <a:pt x="2435" y="2204"/>
                  </a:lnTo>
                  <a:lnTo>
                    <a:pt x="2435" y="2205"/>
                  </a:lnTo>
                  <a:lnTo>
                    <a:pt x="2433" y="2205"/>
                  </a:lnTo>
                  <a:lnTo>
                    <a:pt x="2432" y="2205"/>
                  </a:lnTo>
                  <a:lnTo>
                    <a:pt x="2432" y="2206"/>
                  </a:lnTo>
                  <a:lnTo>
                    <a:pt x="2431" y="2206"/>
                  </a:lnTo>
                  <a:lnTo>
                    <a:pt x="2430" y="2206"/>
                  </a:lnTo>
                  <a:lnTo>
                    <a:pt x="2430" y="2207"/>
                  </a:lnTo>
                  <a:lnTo>
                    <a:pt x="2429" y="2207"/>
                  </a:lnTo>
                  <a:lnTo>
                    <a:pt x="2428" y="2208"/>
                  </a:lnTo>
                  <a:lnTo>
                    <a:pt x="2427" y="2208"/>
                  </a:lnTo>
                  <a:lnTo>
                    <a:pt x="2427" y="2209"/>
                  </a:lnTo>
                  <a:lnTo>
                    <a:pt x="2425" y="2209"/>
                  </a:lnTo>
                  <a:lnTo>
                    <a:pt x="2424" y="2209"/>
                  </a:lnTo>
                  <a:lnTo>
                    <a:pt x="2424" y="2211"/>
                  </a:lnTo>
                  <a:lnTo>
                    <a:pt x="2423" y="2211"/>
                  </a:lnTo>
                  <a:lnTo>
                    <a:pt x="2422" y="2212"/>
                  </a:lnTo>
                  <a:lnTo>
                    <a:pt x="2421" y="2212"/>
                  </a:lnTo>
                  <a:lnTo>
                    <a:pt x="2421" y="2213"/>
                  </a:lnTo>
                  <a:lnTo>
                    <a:pt x="2420" y="2213"/>
                  </a:lnTo>
                  <a:lnTo>
                    <a:pt x="2419" y="2213"/>
                  </a:lnTo>
                  <a:lnTo>
                    <a:pt x="2419" y="2214"/>
                  </a:lnTo>
                  <a:lnTo>
                    <a:pt x="2418" y="2214"/>
                  </a:lnTo>
                  <a:lnTo>
                    <a:pt x="2416" y="2215"/>
                  </a:lnTo>
                  <a:lnTo>
                    <a:pt x="2415" y="2215"/>
                  </a:lnTo>
                  <a:lnTo>
                    <a:pt x="2415" y="2216"/>
                  </a:lnTo>
                  <a:lnTo>
                    <a:pt x="2414" y="2217"/>
                  </a:lnTo>
                  <a:lnTo>
                    <a:pt x="2414" y="2218"/>
                  </a:lnTo>
                  <a:lnTo>
                    <a:pt x="2414" y="2220"/>
                  </a:lnTo>
                  <a:lnTo>
                    <a:pt x="2413" y="2220"/>
                  </a:lnTo>
                  <a:lnTo>
                    <a:pt x="2413" y="2221"/>
                  </a:lnTo>
                  <a:lnTo>
                    <a:pt x="2412" y="2221"/>
                  </a:lnTo>
                  <a:lnTo>
                    <a:pt x="2412" y="2222"/>
                  </a:lnTo>
                  <a:lnTo>
                    <a:pt x="2411" y="2222"/>
                  </a:lnTo>
                  <a:lnTo>
                    <a:pt x="2411" y="2223"/>
                  </a:lnTo>
                  <a:lnTo>
                    <a:pt x="2410" y="2223"/>
                  </a:lnTo>
                  <a:lnTo>
                    <a:pt x="2410" y="2224"/>
                  </a:lnTo>
                  <a:lnTo>
                    <a:pt x="2408" y="2224"/>
                  </a:lnTo>
                  <a:lnTo>
                    <a:pt x="2407" y="2224"/>
                  </a:lnTo>
                  <a:lnTo>
                    <a:pt x="2407" y="2225"/>
                  </a:lnTo>
                  <a:lnTo>
                    <a:pt x="2406" y="2225"/>
                  </a:lnTo>
                  <a:lnTo>
                    <a:pt x="2405" y="2225"/>
                  </a:lnTo>
                  <a:lnTo>
                    <a:pt x="2405" y="2224"/>
                  </a:lnTo>
                  <a:lnTo>
                    <a:pt x="2404" y="2224"/>
                  </a:lnTo>
                  <a:lnTo>
                    <a:pt x="2403" y="2224"/>
                  </a:lnTo>
                  <a:lnTo>
                    <a:pt x="2402" y="2224"/>
                  </a:lnTo>
                  <a:lnTo>
                    <a:pt x="2400" y="2224"/>
                  </a:lnTo>
                  <a:lnTo>
                    <a:pt x="2400" y="2223"/>
                  </a:lnTo>
                  <a:lnTo>
                    <a:pt x="2399" y="2223"/>
                  </a:lnTo>
                  <a:lnTo>
                    <a:pt x="2398" y="2223"/>
                  </a:lnTo>
                  <a:lnTo>
                    <a:pt x="2397" y="2223"/>
                  </a:lnTo>
                  <a:lnTo>
                    <a:pt x="2396" y="2223"/>
                  </a:lnTo>
                  <a:lnTo>
                    <a:pt x="2396" y="2222"/>
                  </a:lnTo>
                  <a:lnTo>
                    <a:pt x="2395" y="2222"/>
                  </a:lnTo>
                  <a:lnTo>
                    <a:pt x="2394" y="2222"/>
                  </a:lnTo>
                  <a:lnTo>
                    <a:pt x="2393" y="2222"/>
                  </a:lnTo>
                  <a:lnTo>
                    <a:pt x="2391" y="2222"/>
                  </a:lnTo>
                  <a:lnTo>
                    <a:pt x="2390" y="2222"/>
                  </a:lnTo>
                  <a:lnTo>
                    <a:pt x="2389" y="2222"/>
                  </a:lnTo>
                  <a:lnTo>
                    <a:pt x="2389" y="2223"/>
                  </a:lnTo>
                  <a:lnTo>
                    <a:pt x="2388" y="2223"/>
                  </a:lnTo>
                  <a:lnTo>
                    <a:pt x="2387" y="2223"/>
                  </a:lnTo>
                  <a:lnTo>
                    <a:pt x="2386" y="2223"/>
                  </a:lnTo>
                  <a:lnTo>
                    <a:pt x="2385" y="2223"/>
                  </a:lnTo>
                  <a:lnTo>
                    <a:pt x="2383" y="2223"/>
                  </a:lnTo>
                  <a:lnTo>
                    <a:pt x="2382" y="2223"/>
                  </a:lnTo>
                  <a:lnTo>
                    <a:pt x="2379" y="2223"/>
                  </a:lnTo>
                  <a:lnTo>
                    <a:pt x="2374" y="2223"/>
                  </a:lnTo>
                  <a:lnTo>
                    <a:pt x="2371" y="2224"/>
                  </a:lnTo>
                  <a:lnTo>
                    <a:pt x="2368" y="2224"/>
                  </a:lnTo>
                  <a:lnTo>
                    <a:pt x="2364" y="2224"/>
                  </a:lnTo>
                  <a:lnTo>
                    <a:pt x="2336" y="2223"/>
                  </a:lnTo>
                  <a:lnTo>
                    <a:pt x="2333" y="2222"/>
                  </a:lnTo>
                  <a:lnTo>
                    <a:pt x="2331" y="2222"/>
                  </a:lnTo>
                  <a:lnTo>
                    <a:pt x="2328" y="2222"/>
                  </a:lnTo>
                  <a:lnTo>
                    <a:pt x="2324" y="2222"/>
                  </a:lnTo>
                  <a:lnTo>
                    <a:pt x="2321" y="2222"/>
                  </a:lnTo>
                  <a:lnTo>
                    <a:pt x="2320" y="2222"/>
                  </a:lnTo>
                  <a:lnTo>
                    <a:pt x="2319" y="2222"/>
                  </a:lnTo>
                  <a:lnTo>
                    <a:pt x="2318" y="2222"/>
                  </a:lnTo>
                  <a:lnTo>
                    <a:pt x="2316" y="2222"/>
                  </a:lnTo>
                  <a:lnTo>
                    <a:pt x="2316" y="2221"/>
                  </a:lnTo>
                  <a:lnTo>
                    <a:pt x="2315" y="2221"/>
                  </a:lnTo>
                  <a:lnTo>
                    <a:pt x="2314" y="2221"/>
                  </a:lnTo>
                  <a:lnTo>
                    <a:pt x="2314" y="2220"/>
                  </a:lnTo>
                  <a:lnTo>
                    <a:pt x="2313" y="2220"/>
                  </a:lnTo>
                  <a:lnTo>
                    <a:pt x="2311" y="2217"/>
                  </a:lnTo>
                  <a:lnTo>
                    <a:pt x="2310" y="2217"/>
                  </a:lnTo>
                  <a:lnTo>
                    <a:pt x="2310" y="2216"/>
                  </a:lnTo>
                  <a:lnTo>
                    <a:pt x="2309" y="2216"/>
                  </a:lnTo>
                  <a:lnTo>
                    <a:pt x="2305" y="2212"/>
                  </a:lnTo>
                  <a:lnTo>
                    <a:pt x="2277" y="2226"/>
                  </a:lnTo>
                  <a:lnTo>
                    <a:pt x="2276" y="2228"/>
                  </a:lnTo>
                  <a:lnTo>
                    <a:pt x="2276" y="2229"/>
                  </a:lnTo>
                  <a:lnTo>
                    <a:pt x="2276" y="2230"/>
                  </a:lnTo>
                  <a:lnTo>
                    <a:pt x="2274" y="2230"/>
                  </a:lnTo>
                  <a:lnTo>
                    <a:pt x="2273" y="2230"/>
                  </a:lnTo>
                  <a:lnTo>
                    <a:pt x="2273" y="2231"/>
                  </a:lnTo>
                  <a:lnTo>
                    <a:pt x="2272" y="2231"/>
                  </a:lnTo>
                  <a:lnTo>
                    <a:pt x="2271" y="2232"/>
                  </a:lnTo>
                  <a:lnTo>
                    <a:pt x="2269" y="2233"/>
                  </a:lnTo>
                  <a:lnTo>
                    <a:pt x="2269" y="2234"/>
                  </a:lnTo>
                  <a:lnTo>
                    <a:pt x="2268" y="2234"/>
                  </a:lnTo>
                  <a:lnTo>
                    <a:pt x="2268" y="2236"/>
                  </a:lnTo>
                  <a:lnTo>
                    <a:pt x="2267" y="2236"/>
                  </a:lnTo>
                  <a:lnTo>
                    <a:pt x="2267" y="2237"/>
                  </a:lnTo>
                  <a:lnTo>
                    <a:pt x="2263" y="2238"/>
                  </a:lnTo>
                  <a:lnTo>
                    <a:pt x="2260" y="2240"/>
                  </a:lnTo>
                  <a:lnTo>
                    <a:pt x="2260" y="2241"/>
                  </a:lnTo>
                  <a:lnTo>
                    <a:pt x="2259" y="2241"/>
                  </a:lnTo>
                  <a:lnTo>
                    <a:pt x="2257" y="2241"/>
                  </a:lnTo>
                  <a:lnTo>
                    <a:pt x="2257" y="2242"/>
                  </a:lnTo>
                  <a:lnTo>
                    <a:pt x="2256" y="2242"/>
                  </a:lnTo>
                  <a:lnTo>
                    <a:pt x="2255" y="2242"/>
                  </a:lnTo>
                  <a:lnTo>
                    <a:pt x="2254" y="2242"/>
                  </a:lnTo>
                  <a:lnTo>
                    <a:pt x="2253" y="2242"/>
                  </a:lnTo>
                  <a:lnTo>
                    <a:pt x="2253" y="2243"/>
                  </a:lnTo>
                  <a:lnTo>
                    <a:pt x="2252" y="2243"/>
                  </a:lnTo>
                  <a:lnTo>
                    <a:pt x="2251" y="2243"/>
                  </a:lnTo>
                  <a:lnTo>
                    <a:pt x="2249" y="2243"/>
                  </a:lnTo>
                  <a:lnTo>
                    <a:pt x="2248" y="2245"/>
                  </a:lnTo>
                  <a:lnTo>
                    <a:pt x="2247" y="2245"/>
                  </a:lnTo>
                  <a:lnTo>
                    <a:pt x="2246" y="2245"/>
                  </a:lnTo>
                  <a:lnTo>
                    <a:pt x="2246" y="2246"/>
                  </a:lnTo>
                  <a:lnTo>
                    <a:pt x="2245" y="2246"/>
                  </a:lnTo>
                  <a:lnTo>
                    <a:pt x="2244" y="2246"/>
                  </a:lnTo>
                  <a:lnTo>
                    <a:pt x="2244" y="2247"/>
                  </a:lnTo>
                  <a:lnTo>
                    <a:pt x="2243" y="2247"/>
                  </a:lnTo>
                  <a:lnTo>
                    <a:pt x="2242" y="2247"/>
                  </a:lnTo>
                  <a:lnTo>
                    <a:pt x="2242" y="2248"/>
                  </a:lnTo>
                  <a:lnTo>
                    <a:pt x="2240" y="2248"/>
                  </a:lnTo>
                  <a:lnTo>
                    <a:pt x="2240" y="2249"/>
                  </a:lnTo>
                  <a:lnTo>
                    <a:pt x="2239" y="2249"/>
                  </a:lnTo>
                  <a:lnTo>
                    <a:pt x="2238" y="2249"/>
                  </a:lnTo>
                  <a:lnTo>
                    <a:pt x="2238" y="2250"/>
                  </a:lnTo>
                  <a:lnTo>
                    <a:pt x="2237" y="2250"/>
                  </a:lnTo>
                  <a:lnTo>
                    <a:pt x="2236" y="2251"/>
                  </a:lnTo>
                  <a:lnTo>
                    <a:pt x="2235" y="2253"/>
                  </a:lnTo>
                  <a:lnTo>
                    <a:pt x="2234" y="2254"/>
                  </a:lnTo>
                  <a:lnTo>
                    <a:pt x="2232" y="2254"/>
                  </a:lnTo>
                  <a:lnTo>
                    <a:pt x="2231" y="2254"/>
                  </a:lnTo>
                  <a:lnTo>
                    <a:pt x="2230" y="2254"/>
                  </a:lnTo>
                  <a:lnTo>
                    <a:pt x="2230" y="2255"/>
                  </a:lnTo>
                  <a:lnTo>
                    <a:pt x="2229" y="2255"/>
                  </a:lnTo>
                  <a:lnTo>
                    <a:pt x="2229" y="2256"/>
                  </a:lnTo>
                  <a:lnTo>
                    <a:pt x="2228" y="2256"/>
                  </a:lnTo>
                  <a:lnTo>
                    <a:pt x="2228" y="2257"/>
                  </a:lnTo>
                  <a:lnTo>
                    <a:pt x="2227" y="2257"/>
                  </a:lnTo>
                  <a:lnTo>
                    <a:pt x="2227" y="2258"/>
                  </a:lnTo>
                  <a:lnTo>
                    <a:pt x="2226" y="2258"/>
                  </a:lnTo>
                  <a:lnTo>
                    <a:pt x="2226" y="2259"/>
                  </a:lnTo>
                  <a:lnTo>
                    <a:pt x="2224" y="2261"/>
                  </a:lnTo>
                  <a:lnTo>
                    <a:pt x="2223" y="2262"/>
                  </a:lnTo>
                  <a:lnTo>
                    <a:pt x="2222" y="2262"/>
                  </a:lnTo>
                  <a:lnTo>
                    <a:pt x="2222" y="2263"/>
                  </a:lnTo>
                  <a:lnTo>
                    <a:pt x="2221" y="2263"/>
                  </a:lnTo>
                  <a:lnTo>
                    <a:pt x="2220" y="2264"/>
                  </a:lnTo>
                  <a:lnTo>
                    <a:pt x="2219" y="2265"/>
                  </a:lnTo>
                  <a:lnTo>
                    <a:pt x="2218" y="2265"/>
                  </a:lnTo>
                  <a:lnTo>
                    <a:pt x="2217" y="2265"/>
                  </a:lnTo>
                  <a:lnTo>
                    <a:pt x="2215" y="2266"/>
                  </a:lnTo>
                  <a:lnTo>
                    <a:pt x="2214" y="2266"/>
                  </a:lnTo>
                  <a:lnTo>
                    <a:pt x="2213" y="2267"/>
                  </a:lnTo>
                  <a:lnTo>
                    <a:pt x="2212" y="2267"/>
                  </a:lnTo>
                  <a:lnTo>
                    <a:pt x="2212" y="2268"/>
                  </a:lnTo>
                  <a:lnTo>
                    <a:pt x="2211" y="2268"/>
                  </a:lnTo>
                  <a:lnTo>
                    <a:pt x="2210" y="2268"/>
                  </a:lnTo>
                  <a:lnTo>
                    <a:pt x="2210" y="2270"/>
                  </a:lnTo>
                  <a:lnTo>
                    <a:pt x="2209" y="2270"/>
                  </a:lnTo>
                  <a:lnTo>
                    <a:pt x="2209" y="2271"/>
                  </a:lnTo>
                  <a:lnTo>
                    <a:pt x="2207" y="2271"/>
                  </a:lnTo>
                  <a:lnTo>
                    <a:pt x="2206" y="2272"/>
                  </a:lnTo>
                  <a:lnTo>
                    <a:pt x="2205" y="2274"/>
                  </a:lnTo>
                  <a:lnTo>
                    <a:pt x="2204" y="2274"/>
                  </a:lnTo>
                  <a:lnTo>
                    <a:pt x="2203" y="2274"/>
                  </a:lnTo>
                  <a:lnTo>
                    <a:pt x="2203" y="2275"/>
                  </a:lnTo>
                  <a:lnTo>
                    <a:pt x="2202" y="2275"/>
                  </a:lnTo>
                  <a:lnTo>
                    <a:pt x="2202" y="2276"/>
                  </a:lnTo>
                  <a:lnTo>
                    <a:pt x="2201" y="2276"/>
                  </a:lnTo>
                  <a:lnTo>
                    <a:pt x="2201" y="2278"/>
                  </a:lnTo>
                  <a:lnTo>
                    <a:pt x="2200" y="2278"/>
                  </a:lnTo>
                  <a:lnTo>
                    <a:pt x="2200" y="2279"/>
                  </a:lnTo>
                  <a:lnTo>
                    <a:pt x="2198" y="2280"/>
                  </a:lnTo>
                  <a:lnTo>
                    <a:pt x="2198" y="2281"/>
                  </a:lnTo>
                  <a:lnTo>
                    <a:pt x="2197" y="2281"/>
                  </a:lnTo>
                  <a:lnTo>
                    <a:pt x="2197" y="2282"/>
                  </a:lnTo>
                  <a:lnTo>
                    <a:pt x="2196" y="2282"/>
                  </a:lnTo>
                  <a:lnTo>
                    <a:pt x="2196" y="2283"/>
                  </a:lnTo>
                  <a:lnTo>
                    <a:pt x="2195" y="2283"/>
                  </a:lnTo>
                  <a:lnTo>
                    <a:pt x="2195" y="2284"/>
                  </a:lnTo>
                  <a:lnTo>
                    <a:pt x="2194" y="2284"/>
                  </a:lnTo>
                  <a:lnTo>
                    <a:pt x="2193" y="2284"/>
                  </a:lnTo>
                  <a:lnTo>
                    <a:pt x="2193" y="2285"/>
                  </a:lnTo>
                  <a:lnTo>
                    <a:pt x="2192" y="2285"/>
                  </a:lnTo>
                  <a:lnTo>
                    <a:pt x="2192" y="2287"/>
                  </a:lnTo>
                  <a:lnTo>
                    <a:pt x="2190" y="2287"/>
                  </a:lnTo>
                  <a:lnTo>
                    <a:pt x="2190" y="2288"/>
                  </a:lnTo>
                  <a:lnTo>
                    <a:pt x="2189" y="2289"/>
                  </a:lnTo>
                  <a:lnTo>
                    <a:pt x="2188" y="2289"/>
                  </a:lnTo>
                  <a:lnTo>
                    <a:pt x="2188" y="2290"/>
                  </a:lnTo>
                  <a:lnTo>
                    <a:pt x="2187" y="2290"/>
                  </a:lnTo>
                  <a:lnTo>
                    <a:pt x="2187" y="2291"/>
                  </a:lnTo>
                  <a:lnTo>
                    <a:pt x="2186" y="2291"/>
                  </a:lnTo>
                  <a:lnTo>
                    <a:pt x="2185" y="2292"/>
                  </a:lnTo>
                  <a:lnTo>
                    <a:pt x="2184" y="2293"/>
                  </a:lnTo>
                  <a:lnTo>
                    <a:pt x="2182" y="2293"/>
                  </a:lnTo>
                  <a:lnTo>
                    <a:pt x="2182" y="2295"/>
                  </a:lnTo>
                  <a:lnTo>
                    <a:pt x="2181" y="2295"/>
                  </a:lnTo>
                  <a:lnTo>
                    <a:pt x="2180" y="2295"/>
                  </a:lnTo>
                  <a:lnTo>
                    <a:pt x="2179" y="2296"/>
                  </a:lnTo>
                  <a:lnTo>
                    <a:pt x="2178" y="2296"/>
                  </a:lnTo>
                  <a:lnTo>
                    <a:pt x="2177" y="2297"/>
                  </a:lnTo>
                  <a:lnTo>
                    <a:pt x="2176" y="2297"/>
                  </a:lnTo>
                  <a:lnTo>
                    <a:pt x="2175" y="2297"/>
                  </a:lnTo>
                  <a:lnTo>
                    <a:pt x="2173" y="2298"/>
                  </a:lnTo>
                  <a:lnTo>
                    <a:pt x="2172" y="2298"/>
                  </a:lnTo>
                  <a:lnTo>
                    <a:pt x="2171" y="2298"/>
                  </a:lnTo>
                  <a:lnTo>
                    <a:pt x="2171" y="2299"/>
                  </a:lnTo>
                  <a:lnTo>
                    <a:pt x="2169" y="2299"/>
                  </a:lnTo>
                  <a:lnTo>
                    <a:pt x="2168" y="2299"/>
                  </a:lnTo>
                  <a:lnTo>
                    <a:pt x="2167" y="2299"/>
                  </a:lnTo>
                  <a:lnTo>
                    <a:pt x="2165" y="2299"/>
                  </a:lnTo>
                  <a:lnTo>
                    <a:pt x="2163" y="2298"/>
                  </a:lnTo>
                  <a:lnTo>
                    <a:pt x="2162" y="2298"/>
                  </a:lnTo>
                  <a:lnTo>
                    <a:pt x="2161" y="2299"/>
                  </a:lnTo>
                  <a:lnTo>
                    <a:pt x="2160" y="2299"/>
                  </a:lnTo>
                  <a:lnTo>
                    <a:pt x="2159" y="2300"/>
                  </a:lnTo>
                  <a:lnTo>
                    <a:pt x="2157" y="2300"/>
                  </a:lnTo>
                  <a:lnTo>
                    <a:pt x="2157" y="2301"/>
                  </a:lnTo>
                  <a:lnTo>
                    <a:pt x="2156" y="2301"/>
                  </a:lnTo>
                  <a:lnTo>
                    <a:pt x="2156" y="2303"/>
                  </a:lnTo>
                  <a:lnTo>
                    <a:pt x="2155" y="2303"/>
                  </a:lnTo>
                  <a:lnTo>
                    <a:pt x="2154" y="2304"/>
                  </a:lnTo>
                  <a:lnTo>
                    <a:pt x="2153" y="2305"/>
                  </a:lnTo>
                  <a:lnTo>
                    <a:pt x="2152" y="2305"/>
                  </a:lnTo>
                  <a:lnTo>
                    <a:pt x="2151" y="2307"/>
                  </a:lnTo>
                  <a:lnTo>
                    <a:pt x="2150" y="2307"/>
                  </a:lnTo>
                  <a:lnTo>
                    <a:pt x="2148" y="2308"/>
                  </a:lnTo>
                  <a:lnTo>
                    <a:pt x="2147" y="2309"/>
                  </a:lnTo>
                  <a:lnTo>
                    <a:pt x="2144" y="2312"/>
                  </a:lnTo>
                  <a:lnTo>
                    <a:pt x="2143" y="2313"/>
                  </a:lnTo>
                  <a:lnTo>
                    <a:pt x="2142" y="2313"/>
                  </a:lnTo>
                  <a:lnTo>
                    <a:pt x="2138" y="2316"/>
                  </a:lnTo>
                  <a:lnTo>
                    <a:pt x="2137" y="2317"/>
                  </a:lnTo>
                  <a:lnTo>
                    <a:pt x="2136" y="2317"/>
                  </a:lnTo>
                  <a:lnTo>
                    <a:pt x="2136" y="2318"/>
                  </a:lnTo>
                  <a:lnTo>
                    <a:pt x="2135" y="2320"/>
                  </a:lnTo>
                  <a:lnTo>
                    <a:pt x="2134" y="2320"/>
                  </a:lnTo>
                  <a:lnTo>
                    <a:pt x="2133" y="2321"/>
                  </a:lnTo>
                  <a:lnTo>
                    <a:pt x="2127" y="2326"/>
                  </a:lnTo>
                  <a:lnTo>
                    <a:pt x="2111" y="2339"/>
                  </a:lnTo>
                  <a:lnTo>
                    <a:pt x="2108" y="2342"/>
                  </a:lnTo>
                  <a:lnTo>
                    <a:pt x="2106" y="2343"/>
                  </a:lnTo>
                  <a:lnTo>
                    <a:pt x="2105" y="2345"/>
                  </a:lnTo>
                  <a:lnTo>
                    <a:pt x="2104" y="2346"/>
                  </a:lnTo>
                  <a:lnTo>
                    <a:pt x="2103" y="2347"/>
                  </a:lnTo>
                  <a:lnTo>
                    <a:pt x="2102" y="2347"/>
                  </a:lnTo>
                  <a:lnTo>
                    <a:pt x="2101" y="2348"/>
                  </a:lnTo>
                  <a:lnTo>
                    <a:pt x="2098" y="2350"/>
                  </a:lnTo>
                  <a:lnTo>
                    <a:pt x="2097" y="2350"/>
                  </a:lnTo>
                  <a:lnTo>
                    <a:pt x="2097" y="2351"/>
                  </a:lnTo>
                  <a:lnTo>
                    <a:pt x="2096" y="2351"/>
                  </a:lnTo>
                  <a:lnTo>
                    <a:pt x="2095" y="2354"/>
                  </a:lnTo>
                  <a:lnTo>
                    <a:pt x="2093" y="2355"/>
                  </a:lnTo>
                  <a:lnTo>
                    <a:pt x="2092" y="2356"/>
                  </a:lnTo>
                  <a:lnTo>
                    <a:pt x="2091" y="2357"/>
                  </a:lnTo>
                  <a:lnTo>
                    <a:pt x="2089" y="2358"/>
                  </a:lnTo>
                  <a:lnTo>
                    <a:pt x="2088" y="2359"/>
                  </a:lnTo>
                  <a:lnTo>
                    <a:pt x="2087" y="2359"/>
                  </a:lnTo>
                  <a:lnTo>
                    <a:pt x="2086" y="2360"/>
                  </a:lnTo>
                  <a:lnTo>
                    <a:pt x="2085" y="2362"/>
                  </a:lnTo>
                  <a:lnTo>
                    <a:pt x="2083" y="2364"/>
                  </a:lnTo>
                  <a:lnTo>
                    <a:pt x="2081" y="2364"/>
                  </a:lnTo>
                  <a:lnTo>
                    <a:pt x="2080" y="2366"/>
                  </a:lnTo>
                  <a:lnTo>
                    <a:pt x="2079" y="2367"/>
                  </a:lnTo>
                  <a:lnTo>
                    <a:pt x="2078" y="2367"/>
                  </a:lnTo>
                  <a:lnTo>
                    <a:pt x="2077" y="2368"/>
                  </a:lnTo>
                  <a:lnTo>
                    <a:pt x="2076" y="2370"/>
                  </a:lnTo>
                  <a:lnTo>
                    <a:pt x="2075" y="2371"/>
                  </a:lnTo>
                  <a:lnTo>
                    <a:pt x="2072" y="2372"/>
                  </a:lnTo>
                  <a:lnTo>
                    <a:pt x="2072" y="2373"/>
                  </a:lnTo>
                  <a:lnTo>
                    <a:pt x="2070" y="2374"/>
                  </a:lnTo>
                  <a:lnTo>
                    <a:pt x="2069" y="2375"/>
                  </a:lnTo>
                  <a:lnTo>
                    <a:pt x="2068" y="2376"/>
                  </a:lnTo>
                  <a:lnTo>
                    <a:pt x="2067" y="2376"/>
                  </a:lnTo>
                  <a:lnTo>
                    <a:pt x="2067" y="2377"/>
                  </a:lnTo>
                  <a:lnTo>
                    <a:pt x="2066" y="2379"/>
                  </a:lnTo>
                  <a:lnTo>
                    <a:pt x="2064" y="2379"/>
                  </a:lnTo>
                  <a:lnTo>
                    <a:pt x="2063" y="2380"/>
                  </a:lnTo>
                  <a:lnTo>
                    <a:pt x="2063" y="2381"/>
                  </a:lnTo>
                  <a:lnTo>
                    <a:pt x="2062" y="2381"/>
                  </a:lnTo>
                  <a:lnTo>
                    <a:pt x="2062" y="2382"/>
                  </a:lnTo>
                  <a:lnTo>
                    <a:pt x="2061" y="2383"/>
                  </a:lnTo>
                  <a:lnTo>
                    <a:pt x="2061" y="2384"/>
                  </a:lnTo>
                  <a:lnTo>
                    <a:pt x="2060" y="2385"/>
                  </a:lnTo>
                  <a:lnTo>
                    <a:pt x="2060" y="2387"/>
                  </a:lnTo>
                  <a:lnTo>
                    <a:pt x="2059" y="2387"/>
                  </a:lnTo>
                  <a:lnTo>
                    <a:pt x="2059" y="2388"/>
                  </a:lnTo>
                  <a:lnTo>
                    <a:pt x="2059" y="2389"/>
                  </a:lnTo>
                  <a:lnTo>
                    <a:pt x="2059" y="2390"/>
                  </a:lnTo>
                  <a:lnTo>
                    <a:pt x="2058" y="2390"/>
                  </a:lnTo>
                  <a:lnTo>
                    <a:pt x="2058" y="2391"/>
                  </a:lnTo>
                  <a:lnTo>
                    <a:pt x="2058" y="2392"/>
                  </a:lnTo>
                  <a:lnTo>
                    <a:pt x="2056" y="2392"/>
                  </a:lnTo>
                  <a:lnTo>
                    <a:pt x="2056" y="2393"/>
                  </a:lnTo>
                  <a:lnTo>
                    <a:pt x="2055" y="2393"/>
                  </a:lnTo>
                  <a:lnTo>
                    <a:pt x="2055" y="2395"/>
                  </a:lnTo>
                  <a:lnTo>
                    <a:pt x="2054" y="2396"/>
                  </a:lnTo>
                  <a:lnTo>
                    <a:pt x="2054" y="2397"/>
                  </a:lnTo>
                  <a:lnTo>
                    <a:pt x="2054" y="2398"/>
                  </a:lnTo>
                  <a:lnTo>
                    <a:pt x="2053" y="2399"/>
                  </a:lnTo>
                  <a:lnTo>
                    <a:pt x="2053" y="2400"/>
                  </a:lnTo>
                  <a:lnTo>
                    <a:pt x="2053" y="2401"/>
                  </a:lnTo>
                  <a:lnTo>
                    <a:pt x="2052" y="2401"/>
                  </a:lnTo>
                  <a:lnTo>
                    <a:pt x="2052" y="2402"/>
                  </a:lnTo>
                  <a:lnTo>
                    <a:pt x="2052" y="2404"/>
                  </a:lnTo>
                  <a:lnTo>
                    <a:pt x="2052" y="2405"/>
                  </a:lnTo>
                  <a:lnTo>
                    <a:pt x="2051" y="2405"/>
                  </a:lnTo>
                  <a:lnTo>
                    <a:pt x="2051" y="2406"/>
                  </a:lnTo>
                  <a:lnTo>
                    <a:pt x="2050" y="2406"/>
                  </a:lnTo>
                  <a:lnTo>
                    <a:pt x="2048" y="2407"/>
                  </a:lnTo>
                  <a:lnTo>
                    <a:pt x="2048" y="2408"/>
                  </a:lnTo>
                  <a:lnTo>
                    <a:pt x="2047" y="2408"/>
                  </a:lnTo>
                  <a:lnTo>
                    <a:pt x="2047" y="2409"/>
                  </a:lnTo>
                  <a:lnTo>
                    <a:pt x="2046" y="2409"/>
                  </a:lnTo>
                  <a:lnTo>
                    <a:pt x="2046" y="2410"/>
                  </a:lnTo>
                  <a:lnTo>
                    <a:pt x="2046" y="2412"/>
                  </a:lnTo>
                  <a:lnTo>
                    <a:pt x="2045" y="2412"/>
                  </a:lnTo>
                  <a:lnTo>
                    <a:pt x="2045" y="2413"/>
                  </a:lnTo>
                  <a:lnTo>
                    <a:pt x="2045" y="2414"/>
                  </a:lnTo>
                  <a:lnTo>
                    <a:pt x="2044" y="2414"/>
                  </a:lnTo>
                  <a:lnTo>
                    <a:pt x="2044" y="2415"/>
                  </a:lnTo>
                  <a:lnTo>
                    <a:pt x="2044" y="2416"/>
                  </a:lnTo>
                  <a:lnTo>
                    <a:pt x="2043" y="2416"/>
                  </a:lnTo>
                  <a:lnTo>
                    <a:pt x="2043" y="2417"/>
                  </a:lnTo>
                  <a:lnTo>
                    <a:pt x="2042" y="2417"/>
                  </a:lnTo>
                  <a:lnTo>
                    <a:pt x="2042" y="2418"/>
                  </a:lnTo>
                  <a:lnTo>
                    <a:pt x="2042" y="2419"/>
                  </a:lnTo>
                  <a:lnTo>
                    <a:pt x="2041" y="2419"/>
                  </a:lnTo>
                  <a:lnTo>
                    <a:pt x="2041" y="2421"/>
                  </a:lnTo>
                  <a:lnTo>
                    <a:pt x="2041" y="2422"/>
                  </a:lnTo>
                  <a:lnTo>
                    <a:pt x="2039" y="2423"/>
                  </a:lnTo>
                  <a:lnTo>
                    <a:pt x="2038" y="2424"/>
                  </a:lnTo>
                  <a:lnTo>
                    <a:pt x="2037" y="2425"/>
                  </a:lnTo>
                  <a:lnTo>
                    <a:pt x="2036" y="2425"/>
                  </a:lnTo>
                  <a:lnTo>
                    <a:pt x="2036" y="2426"/>
                  </a:lnTo>
                  <a:lnTo>
                    <a:pt x="2035" y="2426"/>
                  </a:lnTo>
                  <a:lnTo>
                    <a:pt x="2035" y="2427"/>
                  </a:lnTo>
                  <a:lnTo>
                    <a:pt x="2035" y="2429"/>
                  </a:lnTo>
                  <a:lnTo>
                    <a:pt x="2034" y="2429"/>
                  </a:lnTo>
                  <a:lnTo>
                    <a:pt x="2034" y="2430"/>
                  </a:lnTo>
                  <a:lnTo>
                    <a:pt x="2033" y="2430"/>
                  </a:lnTo>
                  <a:lnTo>
                    <a:pt x="2033" y="2431"/>
                  </a:lnTo>
                  <a:lnTo>
                    <a:pt x="2031" y="2431"/>
                  </a:lnTo>
                  <a:lnTo>
                    <a:pt x="2031" y="2432"/>
                  </a:lnTo>
                  <a:lnTo>
                    <a:pt x="2030" y="2432"/>
                  </a:lnTo>
                  <a:lnTo>
                    <a:pt x="2030" y="2433"/>
                  </a:lnTo>
                  <a:lnTo>
                    <a:pt x="2029" y="2433"/>
                  </a:lnTo>
                  <a:lnTo>
                    <a:pt x="2029" y="2434"/>
                  </a:lnTo>
                  <a:lnTo>
                    <a:pt x="2028" y="2434"/>
                  </a:lnTo>
                  <a:lnTo>
                    <a:pt x="2028" y="2435"/>
                  </a:lnTo>
                  <a:lnTo>
                    <a:pt x="2027" y="2437"/>
                  </a:lnTo>
                  <a:lnTo>
                    <a:pt x="2027" y="2438"/>
                  </a:lnTo>
                  <a:lnTo>
                    <a:pt x="2027" y="2439"/>
                  </a:lnTo>
                  <a:lnTo>
                    <a:pt x="2026" y="2439"/>
                  </a:lnTo>
                  <a:lnTo>
                    <a:pt x="2026" y="2440"/>
                  </a:lnTo>
                  <a:lnTo>
                    <a:pt x="2025" y="2440"/>
                  </a:lnTo>
                  <a:lnTo>
                    <a:pt x="2025" y="2441"/>
                  </a:lnTo>
                  <a:lnTo>
                    <a:pt x="2024" y="2441"/>
                  </a:lnTo>
                  <a:lnTo>
                    <a:pt x="2024" y="2442"/>
                  </a:lnTo>
                  <a:lnTo>
                    <a:pt x="2022" y="2442"/>
                  </a:lnTo>
                  <a:lnTo>
                    <a:pt x="2022" y="2443"/>
                  </a:lnTo>
                  <a:lnTo>
                    <a:pt x="2021" y="2443"/>
                  </a:lnTo>
                  <a:lnTo>
                    <a:pt x="2020" y="2444"/>
                  </a:lnTo>
                  <a:lnTo>
                    <a:pt x="2019" y="2446"/>
                  </a:lnTo>
                  <a:lnTo>
                    <a:pt x="2019" y="2447"/>
                  </a:lnTo>
                  <a:lnTo>
                    <a:pt x="2018" y="2447"/>
                  </a:lnTo>
                  <a:lnTo>
                    <a:pt x="2018" y="2448"/>
                  </a:lnTo>
                  <a:lnTo>
                    <a:pt x="2017" y="2448"/>
                  </a:lnTo>
                  <a:lnTo>
                    <a:pt x="2017" y="2449"/>
                  </a:lnTo>
                  <a:lnTo>
                    <a:pt x="2016" y="2449"/>
                  </a:lnTo>
                  <a:lnTo>
                    <a:pt x="2016" y="2450"/>
                  </a:lnTo>
                  <a:lnTo>
                    <a:pt x="2014" y="2450"/>
                  </a:lnTo>
                  <a:lnTo>
                    <a:pt x="2014" y="2451"/>
                  </a:lnTo>
                  <a:lnTo>
                    <a:pt x="2014" y="2452"/>
                  </a:lnTo>
                  <a:lnTo>
                    <a:pt x="2013" y="2452"/>
                  </a:lnTo>
                  <a:lnTo>
                    <a:pt x="2013" y="2454"/>
                  </a:lnTo>
                  <a:lnTo>
                    <a:pt x="2013" y="2455"/>
                  </a:lnTo>
                  <a:lnTo>
                    <a:pt x="2013" y="2456"/>
                  </a:lnTo>
                  <a:lnTo>
                    <a:pt x="2013" y="2457"/>
                  </a:lnTo>
                  <a:lnTo>
                    <a:pt x="2013" y="2459"/>
                  </a:lnTo>
                  <a:lnTo>
                    <a:pt x="2013" y="2460"/>
                  </a:lnTo>
                  <a:lnTo>
                    <a:pt x="2013" y="2462"/>
                  </a:lnTo>
                  <a:lnTo>
                    <a:pt x="2012" y="2463"/>
                  </a:lnTo>
                  <a:lnTo>
                    <a:pt x="2012" y="2464"/>
                  </a:lnTo>
                  <a:lnTo>
                    <a:pt x="2012" y="2465"/>
                  </a:lnTo>
                  <a:lnTo>
                    <a:pt x="2012" y="2466"/>
                  </a:lnTo>
                  <a:lnTo>
                    <a:pt x="2012" y="2467"/>
                  </a:lnTo>
                  <a:lnTo>
                    <a:pt x="2012" y="2468"/>
                  </a:lnTo>
                  <a:lnTo>
                    <a:pt x="2012" y="2469"/>
                  </a:lnTo>
                  <a:lnTo>
                    <a:pt x="2011" y="2471"/>
                  </a:lnTo>
                  <a:lnTo>
                    <a:pt x="2011" y="2472"/>
                  </a:lnTo>
                  <a:lnTo>
                    <a:pt x="2011" y="2473"/>
                  </a:lnTo>
                  <a:lnTo>
                    <a:pt x="2011" y="2474"/>
                  </a:lnTo>
                  <a:lnTo>
                    <a:pt x="2011" y="2475"/>
                  </a:lnTo>
                  <a:lnTo>
                    <a:pt x="2011" y="2476"/>
                  </a:lnTo>
                  <a:lnTo>
                    <a:pt x="2011" y="2479"/>
                  </a:lnTo>
                  <a:lnTo>
                    <a:pt x="2011" y="2480"/>
                  </a:lnTo>
                  <a:lnTo>
                    <a:pt x="2010" y="2480"/>
                  </a:lnTo>
                  <a:lnTo>
                    <a:pt x="2010" y="2481"/>
                  </a:lnTo>
                  <a:lnTo>
                    <a:pt x="2010" y="2482"/>
                  </a:lnTo>
                  <a:lnTo>
                    <a:pt x="2010" y="2483"/>
                  </a:lnTo>
                  <a:lnTo>
                    <a:pt x="2010" y="2484"/>
                  </a:lnTo>
                  <a:lnTo>
                    <a:pt x="2010" y="2485"/>
                  </a:lnTo>
                  <a:lnTo>
                    <a:pt x="2010" y="2486"/>
                  </a:lnTo>
                  <a:lnTo>
                    <a:pt x="2009" y="2489"/>
                  </a:lnTo>
                  <a:lnTo>
                    <a:pt x="2009" y="2490"/>
                  </a:lnTo>
                  <a:lnTo>
                    <a:pt x="2009" y="2491"/>
                  </a:lnTo>
                  <a:lnTo>
                    <a:pt x="2009" y="2492"/>
                  </a:lnTo>
                  <a:lnTo>
                    <a:pt x="2009" y="2493"/>
                  </a:lnTo>
                  <a:lnTo>
                    <a:pt x="2009" y="2494"/>
                  </a:lnTo>
                  <a:lnTo>
                    <a:pt x="2009" y="2496"/>
                  </a:lnTo>
                  <a:lnTo>
                    <a:pt x="2009" y="2497"/>
                  </a:lnTo>
                  <a:lnTo>
                    <a:pt x="2008" y="2498"/>
                  </a:lnTo>
                  <a:lnTo>
                    <a:pt x="1997" y="2586"/>
                  </a:lnTo>
                  <a:lnTo>
                    <a:pt x="1994" y="2603"/>
                  </a:lnTo>
                  <a:lnTo>
                    <a:pt x="1995" y="2603"/>
                  </a:lnTo>
                  <a:lnTo>
                    <a:pt x="1995" y="2605"/>
                  </a:lnTo>
                  <a:lnTo>
                    <a:pt x="1995" y="2606"/>
                  </a:lnTo>
                  <a:lnTo>
                    <a:pt x="1995" y="2607"/>
                  </a:lnTo>
                  <a:lnTo>
                    <a:pt x="1995" y="2608"/>
                  </a:lnTo>
                  <a:lnTo>
                    <a:pt x="1995" y="2609"/>
                  </a:lnTo>
                  <a:lnTo>
                    <a:pt x="1995" y="2610"/>
                  </a:lnTo>
                  <a:lnTo>
                    <a:pt x="1995" y="2611"/>
                  </a:lnTo>
                  <a:lnTo>
                    <a:pt x="1995" y="2613"/>
                  </a:lnTo>
                  <a:lnTo>
                    <a:pt x="1995" y="2614"/>
                  </a:lnTo>
                  <a:lnTo>
                    <a:pt x="1995" y="2615"/>
                  </a:lnTo>
                  <a:lnTo>
                    <a:pt x="1995" y="2616"/>
                  </a:lnTo>
                  <a:lnTo>
                    <a:pt x="1995" y="2617"/>
                  </a:lnTo>
                  <a:lnTo>
                    <a:pt x="1995" y="2618"/>
                  </a:lnTo>
                  <a:lnTo>
                    <a:pt x="1994" y="2618"/>
                  </a:lnTo>
                  <a:lnTo>
                    <a:pt x="1994" y="2619"/>
                  </a:lnTo>
                  <a:lnTo>
                    <a:pt x="1995" y="2620"/>
                  </a:lnTo>
                  <a:lnTo>
                    <a:pt x="1995" y="2622"/>
                  </a:lnTo>
                  <a:lnTo>
                    <a:pt x="1995" y="2623"/>
                  </a:lnTo>
                  <a:lnTo>
                    <a:pt x="1995" y="2624"/>
                  </a:lnTo>
                  <a:lnTo>
                    <a:pt x="1996" y="2624"/>
                  </a:lnTo>
                  <a:lnTo>
                    <a:pt x="1996" y="2625"/>
                  </a:lnTo>
                  <a:lnTo>
                    <a:pt x="1997" y="2626"/>
                  </a:lnTo>
                  <a:lnTo>
                    <a:pt x="1999" y="2627"/>
                  </a:lnTo>
                  <a:lnTo>
                    <a:pt x="2000" y="2628"/>
                  </a:lnTo>
                  <a:lnTo>
                    <a:pt x="2001" y="2628"/>
                  </a:lnTo>
                  <a:lnTo>
                    <a:pt x="2001" y="2630"/>
                  </a:lnTo>
                  <a:lnTo>
                    <a:pt x="2002" y="2630"/>
                  </a:lnTo>
                  <a:lnTo>
                    <a:pt x="2002" y="2631"/>
                  </a:lnTo>
                  <a:lnTo>
                    <a:pt x="2003" y="2631"/>
                  </a:lnTo>
                  <a:lnTo>
                    <a:pt x="2004" y="2632"/>
                  </a:lnTo>
                  <a:lnTo>
                    <a:pt x="2005" y="2632"/>
                  </a:lnTo>
                  <a:lnTo>
                    <a:pt x="2005" y="2633"/>
                  </a:lnTo>
                  <a:lnTo>
                    <a:pt x="2006" y="2633"/>
                  </a:lnTo>
                  <a:lnTo>
                    <a:pt x="2008" y="2634"/>
                  </a:lnTo>
                  <a:lnTo>
                    <a:pt x="2009" y="2635"/>
                  </a:lnTo>
                  <a:lnTo>
                    <a:pt x="2010" y="2635"/>
                  </a:lnTo>
                  <a:lnTo>
                    <a:pt x="2010" y="2636"/>
                  </a:lnTo>
                  <a:lnTo>
                    <a:pt x="2011" y="2638"/>
                  </a:lnTo>
                  <a:lnTo>
                    <a:pt x="2011" y="2639"/>
                  </a:lnTo>
                  <a:lnTo>
                    <a:pt x="2012" y="2639"/>
                  </a:lnTo>
                  <a:lnTo>
                    <a:pt x="2012" y="2640"/>
                  </a:lnTo>
                  <a:lnTo>
                    <a:pt x="2012" y="2641"/>
                  </a:lnTo>
                  <a:lnTo>
                    <a:pt x="2012" y="2642"/>
                  </a:lnTo>
                  <a:lnTo>
                    <a:pt x="2012" y="2643"/>
                  </a:lnTo>
                  <a:lnTo>
                    <a:pt x="2011" y="2644"/>
                  </a:lnTo>
                  <a:lnTo>
                    <a:pt x="2011" y="2645"/>
                  </a:lnTo>
                  <a:lnTo>
                    <a:pt x="2011" y="2647"/>
                  </a:lnTo>
                  <a:lnTo>
                    <a:pt x="2011" y="2648"/>
                  </a:lnTo>
                  <a:lnTo>
                    <a:pt x="2011" y="2649"/>
                  </a:lnTo>
                  <a:lnTo>
                    <a:pt x="2010" y="2649"/>
                  </a:lnTo>
                  <a:lnTo>
                    <a:pt x="2010" y="2650"/>
                  </a:lnTo>
                  <a:lnTo>
                    <a:pt x="2009" y="2650"/>
                  </a:lnTo>
                  <a:lnTo>
                    <a:pt x="2009" y="2651"/>
                  </a:lnTo>
                  <a:lnTo>
                    <a:pt x="2009" y="2652"/>
                  </a:lnTo>
                  <a:lnTo>
                    <a:pt x="2010" y="2652"/>
                  </a:lnTo>
                  <a:lnTo>
                    <a:pt x="2010" y="2653"/>
                  </a:lnTo>
                  <a:lnTo>
                    <a:pt x="2011" y="2653"/>
                  </a:lnTo>
                  <a:lnTo>
                    <a:pt x="2011" y="2655"/>
                  </a:lnTo>
                  <a:lnTo>
                    <a:pt x="2011" y="2656"/>
                  </a:lnTo>
                  <a:lnTo>
                    <a:pt x="2011" y="2657"/>
                  </a:lnTo>
                  <a:lnTo>
                    <a:pt x="2011" y="2658"/>
                  </a:lnTo>
                  <a:lnTo>
                    <a:pt x="2011" y="2659"/>
                  </a:lnTo>
                  <a:lnTo>
                    <a:pt x="2011" y="2660"/>
                  </a:lnTo>
                  <a:lnTo>
                    <a:pt x="2011" y="2661"/>
                  </a:lnTo>
                  <a:lnTo>
                    <a:pt x="2012" y="2661"/>
                  </a:lnTo>
                  <a:lnTo>
                    <a:pt x="2012" y="2663"/>
                  </a:lnTo>
                  <a:lnTo>
                    <a:pt x="2012" y="2664"/>
                  </a:lnTo>
                  <a:lnTo>
                    <a:pt x="2013" y="2664"/>
                  </a:lnTo>
                  <a:lnTo>
                    <a:pt x="2013" y="2665"/>
                  </a:lnTo>
                  <a:lnTo>
                    <a:pt x="2013" y="2666"/>
                  </a:lnTo>
                  <a:lnTo>
                    <a:pt x="2014" y="2666"/>
                  </a:lnTo>
                  <a:lnTo>
                    <a:pt x="2014" y="2667"/>
                  </a:lnTo>
                  <a:lnTo>
                    <a:pt x="2016" y="2668"/>
                  </a:lnTo>
                  <a:lnTo>
                    <a:pt x="2017" y="2668"/>
                  </a:lnTo>
                  <a:lnTo>
                    <a:pt x="2017" y="2669"/>
                  </a:lnTo>
                  <a:lnTo>
                    <a:pt x="2017" y="2670"/>
                  </a:lnTo>
                  <a:lnTo>
                    <a:pt x="2016" y="2670"/>
                  </a:lnTo>
                  <a:lnTo>
                    <a:pt x="2017" y="2672"/>
                  </a:lnTo>
                  <a:lnTo>
                    <a:pt x="2017" y="2673"/>
                  </a:lnTo>
                  <a:lnTo>
                    <a:pt x="2017" y="2674"/>
                  </a:lnTo>
                  <a:lnTo>
                    <a:pt x="2018" y="2674"/>
                  </a:lnTo>
                  <a:lnTo>
                    <a:pt x="2018" y="2675"/>
                  </a:lnTo>
                  <a:lnTo>
                    <a:pt x="2019" y="2677"/>
                  </a:lnTo>
                  <a:lnTo>
                    <a:pt x="2019" y="2678"/>
                  </a:lnTo>
                  <a:lnTo>
                    <a:pt x="2019" y="2680"/>
                  </a:lnTo>
                  <a:lnTo>
                    <a:pt x="2020" y="2681"/>
                  </a:lnTo>
                  <a:lnTo>
                    <a:pt x="2020" y="2684"/>
                  </a:lnTo>
                  <a:lnTo>
                    <a:pt x="2020" y="2685"/>
                  </a:lnTo>
                  <a:lnTo>
                    <a:pt x="2021" y="2686"/>
                  </a:lnTo>
                  <a:lnTo>
                    <a:pt x="2021" y="2687"/>
                  </a:lnTo>
                  <a:lnTo>
                    <a:pt x="2021" y="2689"/>
                  </a:lnTo>
                  <a:lnTo>
                    <a:pt x="2022" y="2690"/>
                  </a:lnTo>
                  <a:lnTo>
                    <a:pt x="2022" y="2691"/>
                  </a:lnTo>
                  <a:lnTo>
                    <a:pt x="2024" y="2694"/>
                  </a:lnTo>
                  <a:lnTo>
                    <a:pt x="2025" y="2695"/>
                  </a:lnTo>
                  <a:lnTo>
                    <a:pt x="2025" y="2697"/>
                  </a:lnTo>
                  <a:lnTo>
                    <a:pt x="2026" y="2698"/>
                  </a:lnTo>
                  <a:lnTo>
                    <a:pt x="2027" y="2700"/>
                  </a:lnTo>
                  <a:lnTo>
                    <a:pt x="2028" y="2702"/>
                  </a:lnTo>
                  <a:lnTo>
                    <a:pt x="1949" y="2728"/>
                  </a:lnTo>
                  <a:lnTo>
                    <a:pt x="1928" y="2735"/>
                  </a:lnTo>
                  <a:lnTo>
                    <a:pt x="1875" y="2753"/>
                  </a:lnTo>
                  <a:lnTo>
                    <a:pt x="1845" y="2764"/>
                  </a:lnTo>
                  <a:lnTo>
                    <a:pt x="1813" y="2768"/>
                  </a:lnTo>
                  <a:lnTo>
                    <a:pt x="1812" y="2769"/>
                  </a:lnTo>
                  <a:lnTo>
                    <a:pt x="1811" y="2769"/>
                  </a:lnTo>
                  <a:lnTo>
                    <a:pt x="1810" y="2769"/>
                  </a:lnTo>
                  <a:lnTo>
                    <a:pt x="1809" y="2769"/>
                  </a:lnTo>
                  <a:lnTo>
                    <a:pt x="1808" y="2769"/>
                  </a:lnTo>
                  <a:lnTo>
                    <a:pt x="1807" y="2769"/>
                  </a:lnTo>
                  <a:lnTo>
                    <a:pt x="1805" y="2769"/>
                  </a:lnTo>
                  <a:lnTo>
                    <a:pt x="1804" y="2769"/>
                  </a:lnTo>
                  <a:lnTo>
                    <a:pt x="1803" y="2769"/>
                  </a:lnTo>
                  <a:lnTo>
                    <a:pt x="1802" y="2769"/>
                  </a:lnTo>
                  <a:lnTo>
                    <a:pt x="1802" y="2770"/>
                  </a:lnTo>
                  <a:lnTo>
                    <a:pt x="1801" y="2770"/>
                  </a:lnTo>
                  <a:lnTo>
                    <a:pt x="1800" y="2770"/>
                  </a:lnTo>
                  <a:lnTo>
                    <a:pt x="1799" y="2770"/>
                  </a:lnTo>
                  <a:lnTo>
                    <a:pt x="1798" y="2770"/>
                  </a:lnTo>
                  <a:lnTo>
                    <a:pt x="1796" y="2770"/>
                  </a:lnTo>
                  <a:lnTo>
                    <a:pt x="1795" y="2770"/>
                  </a:lnTo>
                  <a:lnTo>
                    <a:pt x="1794" y="2770"/>
                  </a:lnTo>
                  <a:lnTo>
                    <a:pt x="1793" y="2772"/>
                  </a:lnTo>
                  <a:lnTo>
                    <a:pt x="1792" y="2772"/>
                  </a:lnTo>
                  <a:lnTo>
                    <a:pt x="1791" y="2773"/>
                  </a:lnTo>
                  <a:lnTo>
                    <a:pt x="1790" y="2773"/>
                  </a:lnTo>
                  <a:lnTo>
                    <a:pt x="1788" y="2773"/>
                  </a:lnTo>
                  <a:lnTo>
                    <a:pt x="1788" y="2774"/>
                  </a:lnTo>
                  <a:lnTo>
                    <a:pt x="1787" y="2774"/>
                  </a:lnTo>
                  <a:lnTo>
                    <a:pt x="1786" y="2774"/>
                  </a:lnTo>
                  <a:lnTo>
                    <a:pt x="1782" y="2775"/>
                  </a:lnTo>
                  <a:lnTo>
                    <a:pt x="1781" y="2775"/>
                  </a:lnTo>
                  <a:lnTo>
                    <a:pt x="1779" y="2775"/>
                  </a:lnTo>
                  <a:lnTo>
                    <a:pt x="1778" y="2775"/>
                  </a:lnTo>
                  <a:lnTo>
                    <a:pt x="1777" y="2776"/>
                  </a:lnTo>
                  <a:lnTo>
                    <a:pt x="1776" y="2776"/>
                  </a:lnTo>
                  <a:lnTo>
                    <a:pt x="1775" y="2777"/>
                  </a:lnTo>
                  <a:lnTo>
                    <a:pt x="1775" y="2778"/>
                  </a:lnTo>
                  <a:lnTo>
                    <a:pt x="1774" y="2778"/>
                  </a:lnTo>
                  <a:lnTo>
                    <a:pt x="1774" y="2779"/>
                  </a:lnTo>
                  <a:lnTo>
                    <a:pt x="1771" y="2781"/>
                  </a:lnTo>
                  <a:lnTo>
                    <a:pt x="1770" y="2782"/>
                  </a:lnTo>
                  <a:lnTo>
                    <a:pt x="1769" y="2782"/>
                  </a:lnTo>
                  <a:lnTo>
                    <a:pt x="1769" y="2783"/>
                  </a:lnTo>
                  <a:lnTo>
                    <a:pt x="1768" y="2783"/>
                  </a:lnTo>
                  <a:lnTo>
                    <a:pt x="1768" y="2784"/>
                  </a:lnTo>
                  <a:lnTo>
                    <a:pt x="1766" y="2784"/>
                  </a:lnTo>
                  <a:lnTo>
                    <a:pt x="1766" y="2785"/>
                  </a:lnTo>
                  <a:lnTo>
                    <a:pt x="1765" y="2785"/>
                  </a:lnTo>
                  <a:lnTo>
                    <a:pt x="1763" y="2785"/>
                  </a:lnTo>
                  <a:lnTo>
                    <a:pt x="1761" y="2785"/>
                  </a:lnTo>
                  <a:lnTo>
                    <a:pt x="1760" y="2786"/>
                  </a:lnTo>
                  <a:lnTo>
                    <a:pt x="1759" y="2786"/>
                  </a:lnTo>
                  <a:lnTo>
                    <a:pt x="1757" y="2786"/>
                  </a:lnTo>
                  <a:lnTo>
                    <a:pt x="1756" y="2786"/>
                  </a:lnTo>
                  <a:lnTo>
                    <a:pt x="1754" y="2786"/>
                  </a:lnTo>
                  <a:lnTo>
                    <a:pt x="1753" y="2786"/>
                  </a:lnTo>
                  <a:lnTo>
                    <a:pt x="1752" y="2786"/>
                  </a:lnTo>
                  <a:lnTo>
                    <a:pt x="1751" y="2786"/>
                  </a:lnTo>
                  <a:lnTo>
                    <a:pt x="1750" y="2786"/>
                  </a:lnTo>
                  <a:lnTo>
                    <a:pt x="1749" y="2786"/>
                  </a:lnTo>
                  <a:lnTo>
                    <a:pt x="1746" y="2787"/>
                  </a:lnTo>
                  <a:lnTo>
                    <a:pt x="1745" y="2787"/>
                  </a:lnTo>
                  <a:lnTo>
                    <a:pt x="1744" y="2789"/>
                  </a:lnTo>
                  <a:lnTo>
                    <a:pt x="1743" y="2789"/>
                  </a:lnTo>
                  <a:lnTo>
                    <a:pt x="1743" y="2790"/>
                  </a:lnTo>
                  <a:lnTo>
                    <a:pt x="1742" y="2790"/>
                  </a:lnTo>
                  <a:lnTo>
                    <a:pt x="1741" y="2790"/>
                  </a:lnTo>
                  <a:lnTo>
                    <a:pt x="1740" y="2790"/>
                  </a:lnTo>
                  <a:lnTo>
                    <a:pt x="1739" y="2791"/>
                  </a:lnTo>
                  <a:lnTo>
                    <a:pt x="1737" y="2791"/>
                  </a:lnTo>
                  <a:lnTo>
                    <a:pt x="1736" y="2791"/>
                  </a:lnTo>
                  <a:lnTo>
                    <a:pt x="1735" y="2791"/>
                  </a:lnTo>
                  <a:lnTo>
                    <a:pt x="1734" y="2791"/>
                  </a:lnTo>
                  <a:lnTo>
                    <a:pt x="1734" y="2792"/>
                  </a:lnTo>
                  <a:lnTo>
                    <a:pt x="1733" y="2792"/>
                  </a:lnTo>
                  <a:lnTo>
                    <a:pt x="1732" y="2792"/>
                  </a:lnTo>
                  <a:lnTo>
                    <a:pt x="1731" y="2792"/>
                  </a:lnTo>
                  <a:lnTo>
                    <a:pt x="1729" y="2792"/>
                  </a:lnTo>
                  <a:lnTo>
                    <a:pt x="1729" y="2793"/>
                  </a:lnTo>
                  <a:lnTo>
                    <a:pt x="1728" y="2793"/>
                  </a:lnTo>
                  <a:lnTo>
                    <a:pt x="1728" y="2794"/>
                  </a:lnTo>
                  <a:lnTo>
                    <a:pt x="1727" y="2794"/>
                  </a:lnTo>
                  <a:lnTo>
                    <a:pt x="1727" y="2795"/>
                  </a:lnTo>
                  <a:lnTo>
                    <a:pt x="1727" y="2796"/>
                  </a:lnTo>
                  <a:lnTo>
                    <a:pt x="1726" y="2796"/>
                  </a:lnTo>
                  <a:lnTo>
                    <a:pt x="1726" y="2798"/>
                  </a:lnTo>
                  <a:lnTo>
                    <a:pt x="1726" y="2799"/>
                  </a:lnTo>
                  <a:lnTo>
                    <a:pt x="1725" y="2799"/>
                  </a:lnTo>
                  <a:lnTo>
                    <a:pt x="1724" y="2799"/>
                  </a:lnTo>
                  <a:lnTo>
                    <a:pt x="1723" y="2799"/>
                  </a:lnTo>
                  <a:lnTo>
                    <a:pt x="1723" y="2800"/>
                  </a:lnTo>
                  <a:lnTo>
                    <a:pt x="1721" y="2800"/>
                  </a:lnTo>
                  <a:lnTo>
                    <a:pt x="1720" y="2801"/>
                  </a:lnTo>
                  <a:lnTo>
                    <a:pt x="1719" y="2801"/>
                  </a:lnTo>
                  <a:lnTo>
                    <a:pt x="1718" y="2801"/>
                  </a:lnTo>
                  <a:lnTo>
                    <a:pt x="1717" y="2801"/>
                  </a:lnTo>
                  <a:lnTo>
                    <a:pt x="1716" y="2801"/>
                  </a:lnTo>
                  <a:lnTo>
                    <a:pt x="1715" y="2801"/>
                  </a:lnTo>
                  <a:lnTo>
                    <a:pt x="1715" y="2800"/>
                  </a:lnTo>
                  <a:lnTo>
                    <a:pt x="1714" y="2800"/>
                  </a:lnTo>
                  <a:lnTo>
                    <a:pt x="1712" y="2800"/>
                  </a:lnTo>
                  <a:lnTo>
                    <a:pt x="1711" y="2800"/>
                  </a:lnTo>
                  <a:lnTo>
                    <a:pt x="1710" y="2800"/>
                  </a:lnTo>
                  <a:lnTo>
                    <a:pt x="1709" y="2800"/>
                  </a:lnTo>
                  <a:lnTo>
                    <a:pt x="1708" y="2800"/>
                  </a:lnTo>
                  <a:lnTo>
                    <a:pt x="1707" y="2800"/>
                  </a:lnTo>
                  <a:lnTo>
                    <a:pt x="1706" y="2800"/>
                  </a:lnTo>
                  <a:lnTo>
                    <a:pt x="1704" y="2800"/>
                  </a:lnTo>
                  <a:lnTo>
                    <a:pt x="1703" y="2800"/>
                  </a:lnTo>
                  <a:lnTo>
                    <a:pt x="1703" y="2799"/>
                  </a:lnTo>
                  <a:lnTo>
                    <a:pt x="1702" y="2799"/>
                  </a:lnTo>
                  <a:lnTo>
                    <a:pt x="1701" y="2799"/>
                  </a:lnTo>
                  <a:lnTo>
                    <a:pt x="1700" y="2799"/>
                  </a:lnTo>
                  <a:lnTo>
                    <a:pt x="1699" y="2799"/>
                  </a:lnTo>
                  <a:lnTo>
                    <a:pt x="1698" y="2799"/>
                  </a:lnTo>
                  <a:lnTo>
                    <a:pt x="1696" y="2799"/>
                  </a:lnTo>
                  <a:lnTo>
                    <a:pt x="1695" y="2799"/>
                  </a:lnTo>
                  <a:lnTo>
                    <a:pt x="1694" y="2799"/>
                  </a:lnTo>
                  <a:lnTo>
                    <a:pt x="1693" y="2799"/>
                  </a:lnTo>
                  <a:lnTo>
                    <a:pt x="1692" y="2799"/>
                  </a:lnTo>
                  <a:lnTo>
                    <a:pt x="1691" y="2799"/>
                  </a:lnTo>
                  <a:lnTo>
                    <a:pt x="1690" y="2799"/>
                  </a:lnTo>
                  <a:lnTo>
                    <a:pt x="1689" y="2800"/>
                  </a:lnTo>
                  <a:lnTo>
                    <a:pt x="1687" y="2800"/>
                  </a:lnTo>
                  <a:lnTo>
                    <a:pt x="1686" y="2800"/>
                  </a:lnTo>
                  <a:lnTo>
                    <a:pt x="1685" y="2800"/>
                  </a:lnTo>
                  <a:lnTo>
                    <a:pt x="1684" y="2801"/>
                  </a:lnTo>
                  <a:lnTo>
                    <a:pt x="1683" y="2801"/>
                  </a:lnTo>
                  <a:lnTo>
                    <a:pt x="1682" y="2801"/>
                  </a:lnTo>
                  <a:lnTo>
                    <a:pt x="1681" y="2801"/>
                  </a:lnTo>
                  <a:lnTo>
                    <a:pt x="1679" y="2802"/>
                  </a:lnTo>
                  <a:lnTo>
                    <a:pt x="1678" y="2802"/>
                  </a:lnTo>
                  <a:lnTo>
                    <a:pt x="1678" y="2803"/>
                  </a:lnTo>
                  <a:lnTo>
                    <a:pt x="1677" y="2803"/>
                  </a:lnTo>
                  <a:lnTo>
                    <a:pt x="1676" y="2804"/>
                  </a:lnTo>
                  <a:lnTo>
                    <a:pt x="1675" y="2804"/>
                  </a:lnTo>
                  <a:lnTo>
                    <a:pt x="1675" y="2806"/>
                  </a:lnTo>
                  <a:lnTo>
                    <a:pt x="1674" y="2806"/>
                  </a:lnTo>
                  <a:lnTo>
                    <a:pt x="1673" y="2807"/>
                  </a:lnTo>
                  <a:lnTo>
                    <a:pt x="1672" y="2808"/>
                  </a:lnTo>
                  <a:lnTo>
                    <a:pt x="1670" y="2808"/>
                  </a:lnTo>
                  <a:lnTo>
                    <a:pt x="1670" y="2809"/>
                  </a:lnTo>
                  <a:lnTo>
                    <a:pt x="1670" y="2810"/>
                  </a:lnTo>
                  <a:lnTo>
                    <a:pt x="1669" y="2811"/>
                  </a:lnTo>
                  <a:lnTo>
                    <a:pt x="1669" y="2812"/>
                  </a:lnTo>
                  <a:lnTo>
                    <a:pt x="1668" y="2812"/>
                  </a:lnTo>
                  <a:lnTo>
                    <a:pt x="1668" y="2814"/>
                  </a:lnTo>
                  <a:lnTo>
                    <a:pt x="1667" y="2814"/>
                  </a:lnTo>
                  <a:lnTo>
                    <a:pt x="1667" y="2812"/>
                  </a:lnTo>
                  <a:lnTo>
                    <a:pt x="1666" y="2812"/>
                  </a:lnTo>
                  <a:lnTo>
                    <a:pt x="1665" y="2812"/>
                  </a:lnTo>
                  <a:lnTo>
                    <a:pt x="1664" y="2812"/>
                  </a:lnTo>
                  <a:lnTo>
                    <a:pt x="1662" y="2812"/>
                  </a:lnTo>
                  <a:lnTo>
                    <a:pt x="1637" y="2827"/>
                  </a:lnTo>
                  <a:lnTo>
                    <a:pt x="1634" y="2829"/>
                  </a:lnTo>
                  <a:lnTo>
                    <a:pt x="1632" y="2831"/>
                  </a:lnTo>
                  <a:lnTo>
                    <a:pt x="1631" y="2832"/>
                  </a:lnTo>
                  <a:lnTo>
                    <a:pt x="1627" y="2834"/>
                  </a:lnTo>
                  <a:lnTo>
                    <a:pt x="1624" y="2837"/>
                  </a:lnTo>
                  <a:lnTo>
                    <a:pt x="1619" y="2840"/>
                  </a:lnTo>
                  <a:lnTo>
                    <a:pt x="1601" y="2852"/>
                  </a:lnTo>
                  <a:lnTo>
                    <a:pt x="1542" y="2898"/>
                  </a:lnTo>
                  <a:lnTo>
                    <a:pt x="1533" y="2816"/>
                  </a:lnTo>
                  <a:lnTo>
                    <a:pt x="1527" y="2764"/>
                  </a:lnTo>
                  <a:lnTo>
                    <a:pt x="1528" y="2760"/>
                  </a:lnTo>
                  <a:lnTo>
                    <a:pt x="1528" y="2759"/>
                  </a:lnTo>
                  <a:lnTo>
                    <a:pt x="1530" y="2756"/>
                  </a:lnTo>
                  <a:lnTo>
                    <a:pt x="1532" y="2753"/>
                  </a:lnTo>
                  <a:lnTo>
                    <a:pt x="1533" y="2752"/>
                  </a:lnTo>
                  <a:lnTo>
                    <a:pt x="1533" y="2751"/>
                  </a:lnTo>
                  <a:lnTo>
                    <a:pt x="1534" y="2748"/>
                  </a:lnTo>
                  <a:lnTo>
                    <a:pt x="1569" y="2675"/>
                  </a:lnTo>
                  <a:lnTo>
                    <a:pt x="1569" y="2674"/>
                  </a:lnTo>
                  <a:lnTo>
                    <a:pt x="1570" y="2674"/>
                  </a:lnTo>
                  <a:lnTo>
                    <a:pt x="1570" y="2673"/>
                  </a:lnTo>
                  <a:lnTo>
                    <a:pt x="1570" y="2672"/>
                  </a:lnTo>
                  <a:lnTo>
                    <a:pt x="1572" y="2672"/>
                  </a:lnTo>
                  <a:lnTo>
                    <a:pt x="1572" y="2670"/>
                  </a:lnTo>
                  <a:lnTo>
                    <a:pt x="1572" y="2669"/>
                  </a:lnTo>
                  <a:lnTo>
                    <a:pt x="1573" y="2669"/>
                  </a:lnTo>
                  <a:lnTo>
                    <a:pt x="1573" y="2668"/>
                  </a:lnTo>
                  <a:lnTo>
                    <a:pt x="1573" y="2667"/>
                  </a:lnTo>
                  <a:lnTo>
                    <a:pt x="1573" y="2666"/>
                  </a:lnTo>
                  <a:lnTo>
                    <a:pt x="1574" y="2666"/>
                  </a:lnTo>
                  <a:lnTo>
                    <a:pt x="1574" y="2665"/>
                  </a:lnTo>
                  <a:lnTo>
                    <a:pt x="1574" y="2664"/>
                  </a:lnTo>
                  <a:lnTo>
                    <a:pt x="1574" y="2663"/>
                  </a:lnTo>
                  <a:lnTo>
                    <a:pt x="1575" y="2663"/>
                  </a:lnTo>
                  <a:lnTo>
                    <a:pt x="1575" y="2661"/>
                  </a:lnTo>
                  <a:lnTo>
                    <a:pt x="1575" y="2660"/>
                  </a:lnTo>
                  <a:lnTo>
                    <a:pt x="1575" y="2659"/>
                  </a:lnTo>
                  <a:lnTo>
                    <a:pt x="1575" y="2658"/>
                  </a:lnTo>
                  <a:lnTo>
                    <a:pt x="1576" y="2657"/>
                  </a:lnTo>
                  <a:lnTo>
                    <a:pt x="1576" y="2656"/>
                  </a:lnTo>
                  <a:lnTo>
                    <a:pt x="1576" y="2655"/>
                  </a:lnTo>
                  <a:lnTo>
                    <a:pt x="1576" y="2653"/>
                  </a:lnTo>
                  <a:lnTo>
                    <a:pt x="1576" y="2652"/>
                  </a:lnTo>
                  <a:lnTo>
                    <a:pt x="1576" y="2651"/>
                  </a:lnTo>
                  <a:lnTo>
                    <a:pt x="1576" y="2650"/>
                  </a:lnTo>
                  <a:lnTo>
                    <a:pt x="1577" y="2650"/>
                  </a:lnTo>
                  <a:lnTo>
                    <a:pt x="1577" y="2649"/>
                  </a:lnTo>
                  <a:lnTo>
                    <a:pt x="1577" y="2648"/>
                  </a:lnTo>
                  <a:lnTo>
                    <a:pt x="1577" y="2647"/>
                  </a:lnTo>
                  <a:lnTo>
                    <a:pt x="1577" y="2645"/>
                  </a:lnTo>
                  <a:lnTo>
                    <a:pt x="1577" y="2644"/>
                  </a:lnTo>
                  <a:lnTo>
                    <a:pt x="1577" y="2643"/>
                  </a:lnTo>
                  <a:lnTo>
                    <a:pt x="1577" y="2642"/>
                  </a:lnTo>
                  <a:lnTo>
                    <a:pt x="1577" y="2641"/>
                  </a:lnTo>
                  <a:lnTo>
                    <a:pt x="1577" y="2640"/>
                  </a:lnTo>
                  <a:lnTo>
                    <a:pt x="1577" y="2639"/>
                  </a:lnTo>
                  <a:lnTo>
                    <a:pt x="1577" y="2638"/>
                  </a:lnTo>
                  <a:lnTo>
                    <a:pt x="1577" y="2636"/>
                  </a:lnTo>
                  <a:lnTo>
                    <a:pt x="1577" y="2635"/>
                  </a:lnTo>
                  <a:lnTo>
                    <a:pt x="1577" y="2634"/>
                  </a:lnTo>
                  <a:lnTo>
                    <a:pt x="1577" y="2633"/>
                  </a:lnTo>
                  <a:lnTo>
                    <a:pt x="1576" y="2633"/>
                  </a:lnTo>
                  <a:lnTo>
                    <a:pt x="1576" y="2632"/>
                  </a:lnTo>
                  <a:lnTo>
                    <a:pt x="1576" y="2631"/>
                  </a:lnTo>
                  <a:lnTo>
                    <a:pt x="1576" y="2630"/>
                  </a:lnTo>
                  <a:lnTo>
                    <a:pt x="1576" y="2628"/>
                  </a:lnTo>
                  <a:lnTo>
                    <a:pt x="1576" y="2627"/>
                  </a:lnTo>
                  <a:lnTo>
                    <a:pt x="1576" y="2626"/>
                  </a:lnTo>
                  <a:lnTo>
                    <a:pt x="1576" y="2625"/>
                  </a:lnTo>
                  <a:lnTo>
                    <a:pt x="1575" y="2625"/>
                  </a:lnTo>
                  <a:lnTo>
                    <a:pt x="1575" y="2624"/>
                  </a:lnTo>
                  <a:lnTo>
                    <a:pt x="1575" y="2623"/>
                  </a:lnTo>
                  <a:lnTo>
                    <a:pt x="1575" y="2622"/>
                  </a:lnTo>
                  <a:lnTo>
                    <a:pt x="1575" y="2620"/>
                  </a:lnTo>
                  <a:lnTo>
                    <a:pt x="1574" y="2620"/>
                  </a:lnTo>
                  <a:lnTo>
                    <a:pt x="1574" y="2619"/>
                  </a:lnTo>
                  <a:lnTo>
                    <a:pt x="1574" y="2618"/>
                  </a:lnTo>
                  <a:lnTo>
                    <a:pt x="1574" y="2617"/>
                  </a:lnTo>
                  <a:lnTo>
                    <a:pt x="1574" y="2616"/>
                  </a:lnTo>
                  <a:lnTo>
                    <a:pt x="1573" y="2616"/>
                  </a:lnTo>
                  <a:lnTo>
                    <a:pt x="1573" y="2615"/>
                  </a:lnTo>
                  <a:lnTo>
                    <a:pt x="1573" y="2614"/>
                  </a:lnTo>
                  <a:lnTo>
                    <a:pt x="1573" y="2613"/>
                  </a:lnTo>
                  <a:lnTo>
                    <a:pt x="1572" y="2613"/>
                  </a:lnTo>
                  <a:lnTo>
                    <a:pt x="1572" y="2611"/>
                  </a:lnTo>
                  <a:lnTo>
                    <a:pt x="1572" y="2610"/>
                  </a:lnTo>
                  <a:lnTo>
                    <a:pt x="1570" y="2610"/>
                  </a:lnTo>
                  <a:lnTo>
                    <a:pt x="1570" y="2609"/>
                  </a:lnTo>
                  <a:lnTo>
                    <a:pt x="1570" y="2608"/>
                  </a:lnTo>
                  <a:lnTo>
                    <a:pt x="1569" y="2608"/>
                  </a:lnTo>
                  <a:lnTo>
                    <a:pt x="1569" y="2607"/>
                  </a:lnTo>
                  <a:lnTo>
                    <a:pt x="1569" y="2606"/>
                  </a:lnTo>
                  <a:lnTo>
                    <a:pt x="1568" y="2606"/>
                  </a:lnTo>
                  <a:lnTo>
                    <a:pt x="1568" y="2605"/>
                  </a:lnTo>
                  <a:lnTo>
                    <a:pt x="1568" y="2603"/>
                  </a:lnTo>
                  <a:lnTo>
                    <a:pt x="1567" y="2603"/>
                  </a:lnTo>
                  <a:lnTo>
                    <a:pt x="1567" y="2602"/>
                  </a:lnTo>
                  <a:lnTo>
                    <a:pt x="1567" y="2601"/>
                  </a:lnTo>
                  <a:lnTo>
                    <a:pt x="1566" y="2601"/>
                  </a:lnTo>
                  <a:lnTo>
                    <a:pt x="1566" y="2600"/>
                  </a:lnTo>
                  <a:lnTo>
                    <a:pt x="1566" y="2599"/>
                  </a:lnTo>
                  <a:lnTo>
                    <a:pt x="1565" y="2599"/>
                  </a:lnTo>
                  <a:lnTo>
                    <a:pt x="1565" y="2598"/>
                  </a:lnTo>
                  <a:lnTo>
                    <a:pt x="1564" y="2598"/>
                  </a:lnTo>
                  <a:lnTo>
                    <a:pt x="1564" y="2597"/>
                  </a:lnTo>
                  <a:lnTo>
                    <a:pt x="1564" y="2596"/>
                  </a:lnTo>
                  <a:lnTo>
                    <a:pt x="1563" y="2596"/>
                  </a:lnTo>
                  <a:lnTo>
                    <a:pt x="1563" y="2594"/>
                  </a:lnTo>
                  <a:lnTo>
                    <a:pt x="1561" y="2594"/>
                  </a:lnTo>
                  <a:lnTo>
                    <a:pt x="1561" y="2593"/>
                  </a:lnTo>
                  <a:lnTo>
                    <a:pt x="1561" y="2592"/>
                  </a:lnTo>
                  <a:lnTo>
                    <a:pt x="1560" y="2592"/>
                  </a:lnTo>
                  <a:lnTo>
                    <a:pt x="1560" y="2591"/>
                  </a:lnTo>
                  <a:lnTo>
                    <a:pt x="1559" y="2591"/>
                  </a:lnTo>
                  <a:lnTo>
                    <a:pt x="1559" y="2590"/>
                  </a:lnTo>
                  <a:lnTo>
                    <a:pt x="1558" y="2590"/>
                  </a:lnTo>
                  <a:lnTo>
                    <a:pt x="1558" y="2589"/>
                  </a:lnTo>
                  <a:lnTo>
                    <a:pt x="1557" y="2589"/>
                  </a:lnTo>
                  <a:lnTo>
                    <a:pt x="1557" y="2588"/>
                  </a:lnTo>
                  <a:lnTo>
                    <a:pt x="1556" y="2588"/>
                  </a:lnTo>
                  <a:lnTo>
                    <a:pt x="1556" y="2586"/>
                  </a:lnTo>
                  <a:lnTo>
                    <a:pt x="1551" y="2582"/>
                  </a:lnTo>
                  <a:lnTo>
                    <a:pt x="1540" y="2568"/>
                  </a:lnTo>
                  <a:lnTo>
                    <a:pt x="1534" y="2563"/>
                  </a:lnTo>
                  <a:lnTo>
                    <a:pt x="1534" y="2561"/>
                  </a:lnTo>
                  <a:lnTo>
                    <a:pt x="1531" y="2558"/>
                  </a:lnTo>
                  <a:lnTo>
                    <a:pt x="1528" y="2555"/>
                  </a:lnTo>
                  <a:lnTo>
                    <a:pt x="1525" y="2551"/>
                  </a:lnTo>
                  <a:lnTo>
                    <a:pt x="1522" y="2547"/>
                  </a:lnTo>
                  <a:lnTo>
                    <a:pt x="1517" y="2542"/>
                  </a:lnTo>
                  <a:lnTo>
                    <a:pt x="1514" y="2539"/>
                  </a:lnTo>
                  <a:lnTo>
                    <a:pt x="1510" y="2534"/>
                  </a:lnTo>
                  <a:lnTo>
                    <a:pt x="1506" y="2529"/>
                  </a:lnTo>
                  <a:lnTo>
                    <a:pt x="1502" y="2524"/>
                  </a:lnTo>
                  <a:lnTo>
                    <a:pt x="1499" y="2521"/>
                  </a:lnTo>
                  <a:lnTo>
                    <a:pt x="1496" y="2517"/>
                  </a:lnTo>
                  <a:lnTo>
                    <a:pt x="1492" y="2513"/>
                  </a:lnTo>
                  <a:lnTo>
                    <a:pt x="1490" y="2510"/>
                  </a:lnTo>
                  <a:lnTo>
                    <a:pt x="1488" y="2508"/>
                  </a:lnTo>
                  <a:lnTo>
                    <a:pt x="1486" y="2506"/>
                  </a:lnTo>
                  <a:lnTo>
                    <a:pt x="1485" y="2504"/>
                  </a:lnTo>
                  <a:lnTo>
                    <a:pt x="1483" y="2502"/>
                  </a:lnTo>
                  <a:lnTo>
                    <a:pt x="1481" y="2499"/>
                  </a:lnTo>
                  <a:lnTo>
                    <a:pt x="1480" y="2498"/>
                  </a:lnTo>
                  <a:lnTo>
                    <a:pt x="1478" y="2496"/>
                  </a:lnTo>
                  <a:lnTo>
                    <a:pt x="1476" y="2493"/>
                  </a:lnTo>
                  <a:lnTo>
                    <a:pt x="1461" y="2473"/>
                  </a:lnTo>
                  <a:lnTo>
                    <a:pt x="1461" y="2472"/>
                  </a:lnTo>
                  <a:lnTo>
                    <a:pt x="1460" y="2472"/>
                  </a:lnTo>
                  <a:lnTo>
                    <a:pt x="1460" y="2471"/>
                  </a:lnTo>
                  <a:lnTo>
                    <a:pt x="1459" y="2469"/>
                  </a:lnTo>
                  <a:lnTo>
                    <a:pt x="1459" y="2468"/>
                  </a:lnTo>
                  <a:lnTo>
                    <a:pt x="1458" y="2468"/>
                  </a:lnTo>
                  <a:lnTo>
                    <a:pt x="1458" y="2467"/>
                  </a:lnTo>
                  <a:lnTo>
                    <a:pt x="1457" y="2467"/>
                  </a:lnTo>
                  <a:lnTo>
                    <a:pt x="1456" y="2466"/>
                  </a:lnTo>
                  <a:lnTo>
                    <a:pt x="1455" y="2466"/>
                  </a:lnTo>
                  <a:lnTo>
                    <a:pt x="1455" y="2465"/>
                  </a:lnTo>
                  <a:lnTo>
                    <a:pt x="1453" y="2465"/>
                  </a:lnTo>
                  <a:lnTo>
                    <a:pt x="1453" y="2464"/>
                  </a:lnTo>
                  <a:lnTo>
                    <a:pt x="1452" y="2464"/>
                  </a:lnTo>
                  <a:lnTo>
                    <a:pt x="1451" y="2464"/>
                  </a:lnTo>
                  <a:lnTo>
                    <a:pt x="1451" y="2463"/>
                  </a:lnTo>
                  <a:lnTo>
                    <a:pt x="1450" y="2463"/>
                  </a:lnTo>
                  <a:lnTo>
                    <a:pt x="1449" y="2463"/>
                  </a:lnTo>
                  <a:lnTo>
                    <a:pt x="1447" y="2462"/>
                  </a:lnTo>
                  <a:lnTo>
                    <a:pt x="1431" y="2454"/>
                  </a:lnTo>
                  <a:lnTo>
                    <a:pt x="1430" y="2454"/>
                  </a:lnTo>
                  <a:lnTo>
                    <a:pt x="1430" y="2452"/>
                  </a:lnTo>
                  <a:lnTo>
                    <a:pt x="1429" y="2452"/>
                  </a:lnTo>
                  <a:lnTo>
                    <a:pt x="1429" y="2451"/>
                  </a:lnTo>
                  <a:lnTo>
                    <a:pt x="1427" y="2451"/>
                  </a:lnTo>
                  <a:lnTo>
                    <a:pt x="1427" y="2450"/>
                  </a:lnTo>
                  <a:lnTo>
                    <a:pt x="1426" y="2450"/>
                  </a:lnTo>
                  <a:lnTo>
                    <a:pt x="1426" y="2449"/>
                  </a:lnTo>
                  <a:lnTo>
                    <a:pt x="1426" y="2448"/>
                  </a:lnTo>
                  <a:lnTo>
                    <a:pt x="1425" y="2448"/>
                  </a:lnTo>
                  <a:lnTo>
                    <a:pt x="1424" y="2443"/>
                  </a:lnTo>
                  <a:lnTo>
                    <a:pt x="1423" y="2440"/>
                  </a:lnTo>
                  <a:lnTo>
                    <a:pt x="1421" y="2432"/>
                  </a:lnTo>
                  <a:lnTo>
                    <a:pt x="1421" y="2431"/>
                  </a:lnTo>
                  <a:lnTo>
                    <a:pt x="1419" y="2431"/>
                  </a:lnTo>
                  <a:lnTo>
                    <a:pt x="1419" y="2430"/>
                  </a:lnTo>
                  <a:lnTo>
                    <a:pt x="1419" y="2429"/>
                  </a:lnTo>
                  <a:lnTo>
                    <a:pt x="1418" y="2427"/>
                  </a:lnTo>
                  <a:lnTo>
                    <a:pt x="1418" y="2426"/>
                  </a:lnTo>
                  <a:lnTo>
                    <a:pt x="1418" y="2425"/>
                  </a:lnTo>
                  <a:lnTo>
                    <a:pt x="1417" y="2425"/>
                  </a:lnTo>
                  <a:lnTo>
                    <a:pt x="1417" y="2424"/>
                  </a:lnTo>
                  <a:lnTo>
                    <a:pt x="1416" y="2424"/>
                  </a:lnTo>
                  <a:lnTo>
                    <a:pt x="1416" y="2423"/>
                  </a:lnTo>
                  <a:lnTo>
                    <a:pt x="1416" y="2422"/>
                  </a:lnTo>
                  <a:lnTo>
                    <a:pt x="1415" y="2422"/>
                  </a:lnTo>
                  <a:lnTo>
                    <a:pt x="1415" y="2421"/>
                  </a:lnTo>
                  <a:lnTo>
                    <a:pt x="1414" y="2421"/>
                  </a:lnTo>
                  <a:lnTo>
                    <a:pt x="1411" y="2417"/>
                  </a:lnTo>
                  <a:lnTo>
                    <a:pt x="1409" y="2413"/>
                  </a:lnTo>
                  <a:lnTo>
                    <a:pt x="1407" y="2409"/>
                  </a:lnTo>
                  <a:lnTo>
                    <a:pt x="1407" y="2408"/>
                  </a:lnTo>
                  <a:lnTo>
                    <a:pt x="1406" y="2408"/>
                  </a:lnTo>
                  <a:lnTo>
                    <a:pt x="1406" y="2407"/>
                  </a:lnTo>
                  <a:lnTo>
                    <a:pt x="1406" y="2406"/>
                  </a:lnTo>
                  <a:lnTo>
                    <a:pt x="1405" y="2406"/>
                  </a:lnTo>
                  <a:lnTo>
                    <a:pt x="1408" y="2405"/>
                  </a:lnTo>
                  <a:lnTo>
                    <a:pt x="1408" y="2404"/>
                  </a:lnTo>
                  <a:lnTo>
                    <a:pt x="1407" y="2402"/>
                  </a:lnTo>
                  <a:lnTo>
                    <a:pt x="1407" y="2401"/>
                  </a:lnTo>
                  <a:lnTo>
                    <a:pt x="1406" y="2401"/>
                  </a:lnTo>
                  <a:lnTo>
                    <a:pt x="1406" y="2400"/>
                  </a:lnTo>
                  <a:lnTo>
                    <a:pt x="1405" y="2399"/>
                  </a:lnTo>
                  <a:lnTo>
                    <a:pt x="1404" y="2398"/>
                  </a:lnTo>
                  <a:lnTo>
                    <a:pt x="1404" y="2397"/>
                  </a:lnTo>
                  <a:lnTo>
                    <a:pt x="1402" y="2397"/>
                  </a:lnTo>
                  <a:lnTo>
                    <a:pt x="1402" y="2396"/>
                  </a:lnTo>
                  <a:lnTo>
                    <a:pt x="1402" y="2395"/>
                  </a:lnTo>
                  <a:lnTo>
                    <a:pt x="1401" y="2395"/>
                  </a:lnTo>
                  <a:lnTo>
                    <a:pt x="1401" y="2393"/>
                  </a:lnTo>
                  <a:lnTo>
                    <a:pt x="1400" y="2392"/>
                  </a:lnTo>
                  <a:lnTo>
                    <a:pt x="1399" y="2391"/>
                  </a:lnTo>
                  <a:lnTo>
                    <a:pt x="1398" y="2390"/>
                  </a:lnTo>
                  <a:lnTo>
                    <a:pt x="1397" y="2390"/>
                  </a:lnTo>
                  <a:lnTo>
                    <a:pt x="1397" y="2389"/>
                  </a:lnTo>
                  <a:lnTo>
                    <a:pt x="1396" y="2388"/>
                  </a:lnTo>
                  <a:lnTo>
                    <a:pt x="1394" y="2388"/>
                  </a:lnTo>
                  <a:lnTo>
                    <a:pt x="1394" y="2387"/>
                  </a:lnTo>
                  <a:lnTo>
                    <a:pt x="1393" y="2387"/>
                  </a:lnTo>
                  <a:lnTo>
                    <a:pt x="1393" y="2385"/>
                  </a:lnTo>
                  <a:lnTo>
                    <a:pt x="1392" y="2385"/>
                  </a:lnTo>
                  <a:lnTo>
                    <a:pt x="1391" y="2384"/>
                  </a:lnTo>
                  <a:lnTo>
                    <a:pt x="1390" y="2384"/>
                  </a:lnTo>
                  <a:lnTo>
                    <a:pt x="1390" y="2383"/>
                  </a:lnTo>
                  <a:lnTo>
                    <a:pt x="1389" y="2383"/>
                  </a:lnTo>
                  <a:lnTo>
                    <a:pt x="1388" y="2383"/>
                  </a:lnTo>
                  <a:lnTo>
                    <a:pt x="1388" y="2382"/>
                  </a:lnTo>
                  <a:lnTo>
                    <a:pt x="1387" y="2382"/>
                  </a:lnTo>
                  <a:lnTo>
                    <a:pt x="1385" y="2382"/>
                  </a:lnTo>
                  <a:lnTo>
                    <a:pt x="1384" y="2382"/>
                  </a:lnTo>
                  <a:lnTo>
                    <a:pt x="1384" y="2381"/>
                  </a:lnTo>
                  <a:lnTo>
                    <a:pt x="1383" y="2381"/>
                  </a:lnTo>
                  <a:lnTo>
                    <a:pt x="1382" y="2380"/>
                  </a:lnTo>
                  <a:lnTo>
                    <a:pt x="1381" y="2380"/>
                  </a:lnTo>
                  <a:lnTo>
                    <a:pt x="1380" y="2380"/>
                  </a:lnTo>
                  <a:lnTo>
                    <a:pt x="1380" y="2379"/>
                  </a:lnTo>
                  <a:lnTo>
                    <a:pt x="1379" y="2379"/>
                  </a:lnTo>
                  <a:lnTo>
                    <a:pt x="1377" y="2379"/>
                  </a:lnTo>
                  <a:lnTo>
                    <a:pt x="1377" y="2377"/>
                  </a:lnTo>
                  <a:lnTo>
                    <a:pt x="1376" y="2377"/>
                  </a:lnTo>
                  <a:lnTo>
                    <a:pt x="1376" y="2376"/>
                  </a:lnTo>
                  <a:lnTo>
                    <a:pt x="1375" y="2376"/>
                  </a:lnTo>
                  <a:lnTo>
                    <a:pt x="1374" y="2376"/>
                  </a:lnTo>
                  <a:lnTo>
                    <a:pt x="1374" y="2375"/>
                  </a:lnTo>
                  <a:lnTo>
                    <a:pt x="1373" y="2375"/>
                  </a:lnTo>
                  <a:lnTo>
                    <a:pt x="1372" y="2375"/>
                  </a:lnTo>
                  <a:lnTo>
                    <a:pt x="1372" y="2374"/>
                  </a:lnTo>
                  <a:lnTo>
                    <a:pt x="1371" y="2374"/>
                  </a:lnTo>
                  <a:lnTo>
                    <a:pt x="1369" y="2373"/>
                  </a:lnTo>
                  <a:lnTo>
                    <a:pt x="1368" y="2373"/>
                  </a:lnTo>
                  <a:lnTo>
                    <a:pt x="1367" y="2373"/>
                  </a:lnTo>
                  <a:lnTo>
                    <a:pt x="1366" y="2373"/>
                  </a:lnTo>
                  <a:lnTo>
                    <a:pt x="1366" y="2372"/>
                  </a:lnTo>
                  <a:lnTo>
                    <a:pt x="1365" y="2372"/>
                  </a:lnTo>
                  <a:lnTo>
                    <a:pt x="1364" y="2372"/>
                  </a:lnTo>
                  <a:lnTo>
                    <a:pt x="1363" y="2372"/>
                  </a:lnTo>
                  <a:lnTo>
                    <a:pt x="1362" y="2373"/>
                  </a:lnTo>
                  <a:lnTo>
                    <a:pt x="1362" y="2374"/>
                  </a:lnTo>
                  <a:lnTo>
                    <a:pt x="1359" y="2373"/>
                  </a:lnTo>
                  <a:lnTo>
                    <a:pt x="1357" y="2372"/>
                  </a:lnTo>
                  <a:lnTo>
                    <a:pt x="1357" y="2371"/>
                  </a:lnTo>
                  <a:lnTo>
                    <a:pt x="1356" y="2371"/>
                  </a:lnTo>
                  <a:lnTo>
                    <a:pt x="1356" y="2372"/>
                  </a:lnTo>
                  <a:lnTo>
                    <a:pt x="1356" y="2371"/>
                  </a:lnTo>
                  <a:lnTo>
                    <a:pt x="1356" y="2370"/>
                  </a:lnTo>
                  <a:lnTo>
                    <a:pt x="1355" y="2370"/>
                  </a:lnTo>
                  <a:lnTo>
                    <a:pt x="1354" y="2370"/>
                  </a:lnTo>
                  <a:lnTo>
                    <a:pt x="1354" y="2368"/>
                  </a:lnTo>
                  <a:lnTo>
                    <a:pt x="1352" y="2368"/>
                  </a:lnTo>
                  <a:lnTo>
                    <a:pt x="1351" y="2367"/>
                  </a:lnTo>
                  <a:lnTo>
                    <a:pt x="1351" y="2366"/>
                  </a:lnTo>
                  <a:lnTo>
                    <a:pt x="1350" y="2366"/>
                  </a:lnTo>
                  <a:lnTo>
                    <a:pt x="1350" y="2365"/>
                  </a:lnTo>
                  <a:lnTo>
                    <a:pt x="1349" y="2365"/>
                  </a:lnTo>
                  <a:lnTo>
                    <a:pt x="1349" y="2364"/>
                  </a:lnTo>
                  <a:lnTo>
                    <a:pt x="1348" y="2364"/>
                  </a:lnTo>
                  <a:lnTo>
                    <a:pt x="1348" y="2363"/>
                  </a:lnTo>
                  <a:lnTo>
                    <a:pt x="1347" y="2363"/>
                  </a:lnTo>
                  <a:lnTo>
                    <a:pt x="1347" y="2362"/>
                  </a:lnTo>
                  <a:lnTo>
                    <a:pt x="1346" y="2362"/>
                  </a:lnTo>
                  <a:lnTo>
                    <a:pt x="1346" y="2360"/>
                  </a:lnTo>
                  <a:lnTo>
                    <a:pt x="1346" y="2359"/>
                  </a:lnTo>
                  <a:lnTo>
                    <a:pt x="1344" y="2359"/>
                  </a:lnTo>
                  <a:lnTo>
                    <a:pt x="1344" y="2358"/>
                  </a:lnTo>
                  <a:lnTo>
                    <a:pt x="1343" y="2358"/>
                  </a:lnTo>
                  <a:lnTo>
                    <a:pt x="1343" y="2357"/>
                  </a:lnTo>
                  <a:lnTo>
                    <a:pt x="1342" y="2357"/>
                  </a:lnTo>
                  <a:lnTo>
                    <a:pt x="1342" y="2356"/>
                  </a:lnTo>
                  <a:lnTo>
                    <a:pt x="1341" y="2356"/>
                  </a:lnTo>
                  <a:lnTo>
                    <a:pt x="1341" y="2355"/>
                  </a:lnTo>
                  <a:lnTo>
                    <a:pt x="1340" y="2355"/>
                  </a:lnTo>
                  <a:lnTo>
                    <a:pt x="1339" y="2355"/>
                  </a:lnTo>
                  <a:lnTo>
                    <a:pt x="1339" y="2354"/>
                  </a:lnTo>
                  <a:lnTo>
                    <a:pt x="1338" y="2354"/>
                  </a:lnTo>
                  <a:lnTo>
                    <a:pt x="1337" y="2354"/>
                  </a:lnTo>
                  <a:lnTo>
                    <a:pt x="1335" y="2354"/>
                  </a:lnTo>
                  <a:lnTo>
                    <a:pt x="1335" y="2352"/>
                  </a:lnTo>
                  <a:lnTo>
                    <a:pt x="1334" y="2352"/>
                  </a:lnTo>
                  <a:lnTo>
                    <a:pt x="1333" y="2352"/>
                  </a:lnTo>
                  <a:lnTo>
                    <a:pt x="1332" y="2352"/>
                  </a:lnTo>
                  <a:lnTo>
                    <a:pt x="1331" y="2352"/>
                  </a:lnTo>
                  <a:lnTo>
                    <a:pt x="1331" y="2351"/>
                  </a:lnTo>
                  <a:lnTo>
                    <a:pt x="1330" y="2351"/>
                  </a:lnTo>
                  <a:lnTo>
                    <a:pt x="1326" y="2349"/>
                  </a:lnTo>
                  <a:lnTo>
                    <a:pt x="1323" y="2346"/>
                  </a:lnTo>
                  <a:lnTo>
                    <a:pt x="1318" y="2341"/>
                  </a:lnTo>
                  <a:lnTo>
                    <a:pt x="1317" y="2341"/>
                  </a:lnTo>
                  <a:lnTo>
                    <a:pt x="1317" y="2340"/>
                  </a:lnTo>
                  <a:lnTo>
                    <a:pt x="1316" y="2340"/>
                  </a:lnTo>
                  <a:lnTo>
                    <a:pt x="1316" y="2339"/>
                  </a:lnTo>
                  <a:lnTo>
                    <a:pt x="1315" y="2338"/>
                  </a:lnTo>
                  <a:lnTo>
                    <a:pt x="1314" y="2337"/>
                  </a:lnTo>
                  <a:lnTo>
                    <a:pt x="1314" y="2335"/>
                  </a:lnTo>
                  <a:lnTo>
                    <a:pt x="1313" y="2334"/>
                  </a:lnTo>
                  <a:lnTo>
                    <a:pt x="1312" y="2333"/>
                  </a:lnTo>
                  <a:lnTo>
                    <a:pt x="1308" y="2330"/>
                  </a:lnTo>
                  <a:lnTo>
                    <a:pt x="1307" y="2328"/>
                  </a:lnTo>
                  <a:lnTo>
                    <a:pt x="1306" y="2326"/>
                  </a:lnTo>
                  <a:lnTo>
                    <a:pt x="1304" y="2324"/>
                  </a:lnTo>
                  <a:lnTo>
                    <a:pt x="1299" y="2321"/>
                  </a:lnTo>
                  <a:lnTo>
                    <a:pt x="1299" y="2320"/>
                  </a:lnTo>
                  <a:lnTo>
                    <a:pt x="1298" y="2320"/>
                  </a:lnTo>
                  <a:lnTo>
                    <a:pt x="1297" y="2320"/>
                  </a:lnTo>
                  <a:lnTo>
                    <a:pt x="1297" y="2318"/>
                  </a:lnTo>
                  <a:lnTo>
                    <a:pt x="1296" y="2318"/>
                  </a:lnTo>
                  <a:lnTo>
                    <a:pt x="1295" y="2318"/>
                  </a:lnTo>
                  <a:lnTo>
                    <a:pt x="1295" y="2317"/>
                  </a:lnTo>
                  <a:lnTo>
                    <a:pt x="1293" y="2317"/>
                  </a:lnTo>
                  <a:lnTo>
                    <a:pt x="1292" y="2317"/>
                  </a:lnTo>
                  <a:lnTo>
                    <a:pt x="1292" y="2316"/>
                  </a:lnTo>
                  <a:lnTo>
                    <a:pt x="1291" y="2316"/>
                  </a:lnTo>
                  <a:lnTo>
                    <a:pt x="1290" y="2316"/>
                  </a:lnTo>
                  <a:lnTo>
                    <a:pt x="1289" y="2316"/>
                  </a:lnTo>
                  <a:lnTo>
                    <a:pt x="1288" y="2316"/>
                  </a:lnTo>
                  <a:lnTo>
                    <a:pt x="1287" y="2316"/>
                  </a:lnTo>
                  <a:lnTo>
                    <a:pt x="1285" y="2316"/>
                  </a:lnTo>
                  <a:lnTo>
                    <a:pt x="1284" y="2316"/>
                  </a:lnTo>
                  <a:lnTo>
                    <a:pt x="1283" y="2316"/>
                  </a:lnTo>
                  <a:lnTo>
                    <a:pt x="1282" y="2316"/>
                  </a:lnTo>
                  <a:lnTo>
                    <a:pt x="1281" y="2317"/>
                  </a:lnTo>
                  <a:lnTo>
                    <a:pt x="1280" y="2317"/>
                  </a:lnTo>
                  <a:lnTo>
                    <a:pt x="1279" y="2317"/>
                  </a:lnTo>
                  <a:lnTo>
                    <a:pt x="1278" y="2317"/>
                  </a:lnTo>
                  <a:lnTo>
                    <a:pt x="1278" y="2316"/>
                  </a:lnTo>
                  <a:lnTo>
                    <a:pt x="1276" y="2316"/>
                  </a:lnTo>
                  <a:lnTo>
                    <a:pt x="1275" y="2316"/>
                  </a:lnTo>
                  <a:lnTo>
                    <a:pt x="1275" y="2315"/>
                  </a:lnTo>
                  <a:lnTo>
                    <a:pt x="1274" y="2315"/>
                  </a:lnTo>
                  <a:lnTo>
                    <a:pt x="1273" y="2315"/>
                  </a:lnTo>
                  <a:lnTo>
                    <a:pt x="1273" y="2314"/>
                  </a:lnTo>
                  <a:lnTo>
                    <a:pt x="1272" y="2314"/>
                  </a:lnTo>
                  <a:lnTo>
                    <a:pt x="1272" y="2313"/>
                  </a:lnTo>
                  <a:lnTo>
                    <a:pt x="1271" y="2313"/>
                  </a:lnTo>
                  <a:lnTo>
                    <a:pt x="1271" y="2312"/>
                  </a:lnTo>
                  <a:lnTo>
                    <a:pt x="1270" y="2312"/>
                  </a:lnTo>
                  <a:lnTo>
                    <a:pt x="1268" y="2312"/>
                  </a:lnTo>
                  <a:lnTo>
                    <a:pt x="1268" y="2310"/>
                  </a:lnTo>
                  <a:lnTo>
                    <a:pt x="1267" y="2310"/>
                  </a:lnTo>
                  <a:lnTo>
                    <a:pt x="1263" y="2308"/>
                  </a:lnTo>
                  <a:lnTo>
                    <a:pt x="1262" y="2308"/>
                  </a:lnTo>
                  <a:lnTo>
                    <a:pt x="1262" y="2307"/>
                  </a:lnTo>
                  <a:lnTo>
                    <a:pt x="1260" y="2307"/>
                  </a:lnTo>
                  <a:lnTo>
                    <a:pt x="1260" y="2306"/>
                  </a:lnTo>
                  <a:lnTo>
                    <a:pt x="1259" y="2306"/>
                  </a:lnTo>
                  <a:lnTo>
                    <a:pt x="1258" y="2305"/>
                  </a:lnTo>
                  <a:lnTo>
                    <a:pt x="1257" y="2305"/>
                  </a:lnTo>
                  <a:lnTo>
                    <a:pt x="1257" y="2304"/>
                  </a:lnTo>
                  <a:lnTo>
                    <a:pt x="1256" y="2304"/>
                  </a:lnTo>
                  <a:lnTo>
                    <a:pt x="1256" y="2303"/>
                  </a:lnTo>
                  <a:lnTo>
                    <a:pt x="1255" y="2303"/>
                  </a:lnTo>
                  <a:lnTo>
                    <a:pt x="1255" y="2301"/>
                  </a:lnTo>
                  <a:lnTo>
                    <a:pt x="1254" y="2301"/>
                  </a:lnTo>
                  <a:lnTo>
                    <a:pt x="1254" y="2300"/>
                  </a:lnTo>
                  <a:lnTo>
                    <a:pt x="1254" y="2299"/>
                  </a:lnTo>
                  <a:lnTo>
                    <a:pt x="1253" y="2299"/>
                  </a:lnTo>
                  <a:lnTo>
                    <a:pt x="1253" y="2298"/>
                  </a:lnTo>
                  <a:lnTo>
                    <a:pt x="1251" y="2298"/>
                  </a:lnTo>
                  <a:lnTo>
                    <a:pt x="1251" y="2297"/>
                  </a:lnTo>
                  <a:lnTo>
                    <a:pt x="1250" y="2297"/>
                  </a:lnTo>
                  <a:lnTo>
                    <a:pt x="1250" y="2296"/>
                  </a:lnTo>
                  <a:lnTo>
                    <a:pt x="1249" y="2296"/>
                  </a:lnTo>
                  <a:lnTo>
                    <a:pt x="1249" y="2295"/>
                  </a:lnTo>
                  <a:lnTo>
                    <a:pt x="1248" y="2295"/>
                  </a:lnTo>
                  <a:lnTo>
                    <a:pt x="1248" y="2293"/>
                  </a:lnTo>
                  <a:lnTo>
                    <a:pt x="1247" y="2293"/>
                  </a:lnTo>
                  <a:lnTo>
                    <a:pt x="1247" y="2292"/>
                  </a:lnTo>
                  <a:lnTo>
                    <a:pt x="1246" y="2292"/>
                  </a:lnTo>
                  <a:lnTo>
                    <a:pt x="1246" y="2291"/>
                  </a:lnTo>
                  <a:lnTo>
                    <a:pt x="1245" y="2291"/>
                  </a:lnTo>
                  <a:lnTo>
                    <a:pt x="1245" y="2290"/>
                  </a:lnTo>
                  <a:lnTo>
                    <a:pt x="1241" y="2288"/>
                  </a:lnTo>
                  <a:lnTo>
                    <a:pt x="1240" y="2288"/>
                  </a:lnTo>
                  <a:lnTo>
                    <a:pt x="1240" y="2287"/>
                  </a:lnTo>
                  <a:lnTo>
                    <a:pt x="1239" y="2287"/>
                  </a:lnTo>
                  <a:lnTo>
                    <a:pt x="1238" y="2287"/>
                  </a:lnTo>
                  <a:lnTo>
                    <a:pt x="1238" y="2285"/>
                  </a:lnTo>
                  <a:lnTo>
                    <a:pt x="1237" y="2285"/>
                  </a:lnTo>
                  <a:lnTo>
                    <a:pt x="1235" y="2285"/>
                  </a:lnTo>
                  <a:lnTo>
                    <a:pt x="1235" y="2284"/>
                  </a:lnTo>
                  <a:lnTo>
                    <a:pt x="1234" y="2284"/>
                  </a:lnTo>
                  <a:lnTo>
                    <a:pt x="1234" y="2283"/>
                  </a:lnTo>
                  <a:lnTo>
                    <a:pt x="1233" y="2283"/>
                  </a:lnTo>
                  <a:lnTo>
                    <a:pt x="1232" y="2283"/>
                  </a:lnTo>
                  <a:lnTo>
                    <a:pt x="1232" y="2282"/>
                  </a:lnTo>
                  <a:lnTo>
                    <a:pt x="1231" y="2282"/>
                  </a:lnTo>
                  <a:lnTo>
                    <a:pt x="1230" y="2282"/>
                  </a:lnTo>
                  <a:lnTo>
                    <a:pt x="1230" y="2281"/>
                  </a:lnTo>
                  <a:lnTo>
                    <a:pt x="1229" y="2281"/>
                  </a:lnTo>
                  <a:lnTo>
                    <a:pt x="1228" y="2281"/>
                  </a:lnTo>
                  <a:lnTo>
                    <a:pt x="1228" y="2280"/>
                  </a:lnTo>
                  <a:lnTo>
                    <a:pt x="1226" y="2280"/>
                  </a:lnTo>
                  <a:lnTo>
                    <a:pt x="1224" y="2279"/>
                  </a:lnTo>
                  <a:lnTo>
                    <a:pt x="1223" y="2279"/>
                  </a:lnTo>
                  <a:lnTo>
                    <a:pt x="1222" y="2279"/>
                  </a:lnTo>
                  <a:lnTo>
                    <a:pt x="1222" y="2278"/>
                  </a:lnTo>
                  <a:lnTo>
                    <a:pt x="1221" y="2278"/>
                  </a:lnTo>
                  <a:lnTo>
                    <a:pt x="1220" y="2278"/>
                  </a:lnTo>
                  <a:lnTo>
                    <a:pt x="1220" y="2276"/>
                  </a:lnTo>
                  <a:lnTo>
                    <a:pt x="1218" y="2276"/>
                  </a:lnTo>
                  <a:lnTo>
                    <a:pt x="1217" y="2276"/>
                  </a:lnTo>
                  <a:lnTo>
                    <a:pt x="1217" y="2275"/>
                  </a:lnTo>
                  <a:lnTo>
                    <a:pt x="1216" y="2275"/>
                  </a:lnTo>
                  <a:lnTo>
                    <a:pt x="1216" y="2274"/>
                  </a:lnTo>
                  <a:lnTo>
                    <a:pt x="1215" y="2274"/>
                  </a:lnTo>
                  <a:lnTo>
                    <a:pt x="1214" y="2274"/>
                  </a:lnTo>
                  <a:lnTo>
                    <a:pt x="1214" y="2273"/>
                  </a:lnTo>
                  <a:lnTo>
                    <a:pt x="1213" y="2273"/>
                  </a:lnTo>
                  <a:lnTo>
                    <a:pt x="1212" y="2273"/>
                  </a:lnTo>
                  <a:lnTo>
                    <a:pt x="1212" y="2272"/>
                  </a:lnTo>
                  <a:lnTo>
                    <a:pt x="1211" y="2272"/>
                  </a:lnTo>
                  <a:lnTo>
                    <a:pt x="1209" y="2271"/>
                  </a:lnTo>
                  <a:lnTo>
                    <a:pt x="1208" y="2271"/>
                  </a:lnTo>
                  <a:lnTo>
                    <a:pt x="1208" y="2270"/>
                  </a:lnTo>
                  <a:lnTo>
                    <a:pt x="1207" y="2270"/>
                  </a:lnTo>
                  <a:lnTo>
                    <a:pt x="1206" y="2270"/>
                  </a:lnTo>
                  <a:lnTo>
                    <a:pt x="1205" y="2268"/>
                  </a:lnTo>
                  <a:lnTo>
                    <a:pt x="1204" y="2268"/>
                  </a:lnTo>
                  <a:lnTo>
                    <a:pt x="1203" y="2268"/>
                  </a:lnTo>
                  <a:lnTo>
                    <a:pt x="1203" y="2267"/>
                  </a:lnTo>
                  <a:lnTo>
                    <a:pt x="1201" y="2267"/>
                  </a:lnTo>
                  <a:lnTo>
                    <a:pt x="1200" y="2267"/>
                  </a:lnTo>
                  <a:lnTo>
                    <a:pt x="1200" y="2266"/>
                  </a:lnTo>
                  <a:lnTo>
                    <a:pt x="1199" y="2266"/>
                  </a:lnTo>
                  <a:lnTo>
                    <a:pt x="1198" y="2266"/>
                  </a:lnTo>
                  <a:lnTo>
                    <a:pt x="1197" y="2265"/>
                  </a:lnTo>
                  <a:lnTo>
                    <a:pt x="1196" y="2265"/>
                  </a:lnTo>
                  <a:lnTo>
                    <a:pt x="1195" y="2265"/>
                  </a:lnTo>
                  <a:lnTo>
                    <a:pt x="1195" y="2264"/>
                  </a:lnTo>
                  <a:lnTo>
                    <a:pt x="1193" y="2264"/>
                  </a:lnTo>
                  <a:lnTo>
                    <a:pt x="1192" y="2264"/>
                  </a:lnTo>
                  <a:lnTo>
                    <a:pt x="1191" y="2264"/>
                  </a:lnTo>
                  <a:lnTo>
                    <a:pt x="1191" y="2263"/>
                  </a:lnTo>
                  <a:lnTo>
                    <a:pt x="1190" y="2263"/>
                  </a:lnTo>
                  <a:lnTo>
                    <a:pt x="1189" y="2263"/>
                  </a:lnTo>
                  <a:lnTo>
                    <a:pt x="1189" y="2262"/>
                  </a:lnTo>
                  <a:lnTo>
                    <a:pt x="1188" y="2262"/>
                  </a:lnTo>
                  <a:lnTo>
                    <a:pt x="1187" y="2262"/>
                  </a:lnTo>
                  <a:lnTo>
                    <a:pt x="1187" y="2261"/>
                  </a:lnTo>
                  <a:lnTo>
                    <a:pt x="1186" y="2261"/>
                  </a:lnTo>
                  <a:lnTo>
                    <a:pt x="1184" y="2259"/>
                  </a:lnTo>
                  <a:lnTo>
                    <a:pt x="1183" y="2259"/>
                  </a:lnTo>
                  <a:lnTo>
                    <a:pt x="1183" y="2258"/>
                  </a:lnTo>
                  <a:lnTo>
                    <a:pt x="1182" y="2258"/>
                  </a:lnTo>
                  <a:lnTo>
                    <a:pt x="1182" y="2257"/>
                  </a:lnTo>
                  <a:lnTo>
                    <a:pt x="1181" y="2256"/>
                  </a:lnTo>
                  <a:lnTo>
                    <a:pt x="1181" y="2255"/>
                  </a:lnTo>
                  <a:lnTo>
                    <a:pt x="1180" y="2255"/>
                  </a:lnTo>
                  <a:lnTo>
                    <a:pt x="1180" y="2254"/>
                  </a:lnTo>
                  <a:lnTo>
                    <a:pt x="1180" y="2253"/>
                  </a:lnTo>
                  <a:lnTo>
                    <a:pt x="1179" y="2253"/>
                  </a:lnTo>
                  <a:lnTo>
                    <a:pt x="1179" y="2251"/>
                  </a:lnTo>
                  <a:lnTo>
                    <a:pt x="1179" y="2250"/>
                  </a:lnTo>
                  <a:lnTo>
                    <a:pt x="1178" y="2249"/>
                  </a:lnTo>
                  <a:lnTo>
                    <a:pt x="1178" y="2248"/>
                  </a:lnTo>
                  <a:lnTo>
                    <a:pt x="1178" y="2247"/>
                  </a:lnTo>
                  <a:lnTo>
                    <a:pt x="1178" y="2246"/>
                  </a:lnTo>
                  <a:lnTo>
                    <a:pt x="1176" y="2246"/>
                  </a:lnTo>
                  <a:lnTo>
                    <a:pt x="1176" y="2245"/>
                  </a:lnTo>
                  <a:lnTo>
                    <a:pt x="1176" y="2243"/>
                  </a:lnTo>
                  <a:lnTo>
                    <a:pt x="1176" y="2242"/>
                  </a:lnTo>
                  <a:lnTo>
                    <a:pt x="1175" y="2242"/>
                  </a:lnTo>
                  <a:lnTo>
                    <a:pt x="1175" y="2241"/>
                  </a:lnTo>
                  <a:lnTo>
                    <a:pt x="1175" y="2240"/>
                  </a:lnTo>
                  <a:lnTo>
                    <a:pt x="1174" y="2239"/>
                  </a:lnTo>
                  <a:lnTo>
                    <a:pt x="1174" y="2238"/>
                  </a:lnTo>
                  <a:lnTo>
                    <a:pt x="1173" y="2238"/>
                  </a:lnTo>
                  <a:lnTo>
                    <a:pt x="1173" y="2237"/>
                  </a:lnTo>
                  <a:lnTo>
                    <a:pt x="1172" y="2237"/>
                  </a:lnTo>
                  <a:lnTo>
                    <a:pt x="1172" y="2236"/>
                  </a:lnTo>
                  <a:lnTo>
                    <a:pt x="1171" y="2236"/>
                  </a:lnTo>
                  <a:lnTo>
                    <a:pt x="1171" y="2234"/>
                  </a:lnTo>
                  <a:lnTo>
                    <a:pt x="1170" y="2234"/>
                  </a:lnTo>
                  <a:lnTo>
                    <a:pt x="1168" y="2234"/>
                  </a:lnTo>
                  <a:lnTo>
                    <a:pt x="1167" y="2234"/>
                  </a:lnTo>
                  <a:lnTo>
                    <a:pt x="1167" y="2233"/>
                  </a:lnTo>
                  <a:lnTo>
                    <a:pt x="1166" y="2233"/>
                  </a:lnTo>
                  <a:lnTo>
                    <a:pt x="1165" y="2233"/>
                  </a:lnTo>
                  <a:lnTo>
                    <a:pt x="1164" y="2233"/>
                  </a:lnTo>
                  <a:lnTo>
                    <a:pt x="1164" y="2234"/>
                  </a:lnTo>
                  <a:lnTo>
                    <a:pt x="1142" y="2240"/>
                  </a:lnTo>
                  <a:lnTo>
                    <a:pt x="1141" y="2240"/>
                  </a:lnTo>
                  <a:lnTo>
                    <a:pt x="1140" y="2240"/>
                  </a:lnTo>
                  <a:lnTo>
                    <a:pt x="1140" y="2241"/>
                  </a:lnTo>
                  <a:lnTo>
                    <a:pt x="1139" y="2241"/>
                  </a:lnTo>
                  <a:lnTo>
                    <a:pt x="1138" y="2241"/>
                  </a:lnTo>
                  <a:lnTo>
                    <a:pt x="1138" y="2242"/>
                  </a:lnTo>
                  <a:lnTo>
                    <a:pt x="1137" y="2242"/>
                  </a:lnTo>
                  <a:lnTo>
                    <a:pt x="1136" y="2242"/>
                  </a:lnTo>
                  <a:lnTo>
                    <a:pt x="1136" y="2243"/>
                  </a:lnTo>
                  <a:lnTo>
                    <a:pt x="1134" y="2243"/>
                  </a:lnTo>
                  <a:lnTo>
                    <a:pt x="1133" y="2243"/>
                  </a:lnTo>
                  <a:lnTo>
                    <a:pt x="1133" y="2245"/>
                  </a:lnTo>
                  <a:lnTo>
                    <a:pt x="1132" y="2245"/>
                  </a:lnTo>
                  <a:lnTo>
                    <a:pt x="1132" y="2246"/>
                  </a:lnTo>
                  <a:lnTo>
                    <a:pt x="1131" y="2246"/>
                  </a:lnTo>
                  <a:lnTo>
                    <a:pt x="1131" y="2247"/>
                  </a:lnTo>
                  <a:lnTo>
                    <a:pt x="1130" y="2247"/>
                  </a:lnTo>
                  <a:lnTo>
                    <a:pt x="1130" y="2248"/>
                  </a:lnTo>
                  <a:lnTo>
                    <a:pt x="1129" y="2248"/>
                  </a:lnTo>
                  <a:lnTo>
                    <a:pt x="1129" y="2249"/>
                  </a:lnTo>
                  <a:lnTo>
                    <a:pt x="1128" y="2249"/>
                  </a:lnTo>
                  <a:lnTo>
                    <a:pt x="1128" y="2250"/>
                  </a:lnTo>
                  <a:lnTo>
                    <a:pt x="1126" y="2251"/>
                  </a:lnTo>
                  <a:lnTo>
                    <a:pt x="1126" y="2253"/>
                  </a:lnTo>
                  <a:lnTo>
                    <a:pt x="1125" y="2253"/>
                  </a:lnTo>
                  <a:lnTo>
                    <a:pt x="1125" y="2254"/>
                  </a:lnTo>
                  <a:lnTo>
                    <a:pt x="1125" y="2255"/>
                  </a:lnTo>
                  <a:lnTo>
                    <a:pt x="1124" y="2255"/>
                  </a:lnTo>
                  <a:lnTo>
                    <a:pt x="1124" y="2256"/>
                  </a:lnTo>
                  <a:lnTo>
                    <a:pt x="1124" y="2257"/>
                  </a:lnTo>
                  <a:lnTo>
                    <a:pt x="1124" y="2258"/>
                  </a:lnTo>
                  <a:lnTo>
                    <a:pt x="1123" y="2258"/>
                  </a:lnTo>
                  <a:lnTo>
                    <a:pt x="1123" y="2259"/>
                  </a:lnTo>
                  <a:lnTo>
                    <a:pt x="1123" y="2261"/>
                  </a:lnTo>
                  <a:lnTo>
                    <a:pt x="1123" y="2262"/>
                  </a:lnTo>
                  <a:lnTo>
                    <a:pt x="1123" y="2263"/>
                  </a:lnTo>
                  <a:lnTo>
                    <a:pt x="1122" y="2263"/>
                  </a:lnTo>
                  <a:lnTo>
                    <a:pt x="1122" y="2264"/>
                  </a:lnTo>
                  <a:lnTo>
                    <a:pt x="1122" y="2265"/>
                  </a:lnTo>
                  <a:lnTo>
                    <a:pt x="1122" y="2266"/>
                  </a:lnTo>
                  <a:lnTo>
                    <a:pt x="1121" y="2266"/>
                  </a:lnTo>
                  <a:lnTo>
                    <a:pt x="1121" y="2267"/>
                  </a:lnTo>
                  <a:lnTo>
                    <a:pt x="1121" y="2268"/>
                  </a:lnTo>
                  <a:lnTo>
                    <a:pt x="1120" y="2268"/>
                  </a:lnTo>
                  <a:lnTo>
                    <a:pt x="1120" y="2270"/>
                  </a:lnTo>
                  <a:lnTo>
                    <a:pt x="1119" y="2270"/>
                  </a:lnTo>
                  <a:lnTo>
                    <a:pt x="1119" y="2271"/>
                  </a:lnTo>
                  <a:lnTo>
                    <a:pt x="1117" y="2271"/>
                  </a:lnTo>
                  <a:lnTo>
                    <a:pt x="1116" y="2271"/>
                  </a:lnTo>
                  <a:lnTo>
                    <a:pt x="1116" y="2272"/>
                  </a:lnTo>
                  <a:lnTo>
                    <a:pt x="1115" y="2272"/>
                  </a:lnTo>
                  <a:lnTo>
                    <a:pt x="1114" y="2272"/>
                  </a:lnTo>
                  <a:lnTo>
                    <a:pt x="1114" y="2273"/>
                  </a:lnTo>
                  <a:lnTo>
                    <a:pt x="1113" y="2273"/>
                  </a:lnTo>
                  <a:lnTo>
                    <a:pt x="1112" y="2273"/>
                  </a:lnTo>
                  <a:lnTo>
                    <a:pt x="1111" y="2273"/>
                  </a:lnTo>
                  <a:lnTo>
                    <a:pt x="1111" y="2274"/>
                  </a:lnTo>
                  <a:lnTo>
                    <a:pt x="1109" y="2274"/>
                  </a:lnTo>
                  <a:lnTo>
                    <a:pt x="1108" y="2274"/>
                  </a:lnTo>
                  <a:lnTo>
                    <a:pt x="1107" y="2274"/>
                  </a:lnTo>
                  <a:lnTo>
                    <a:pt x="1107" y="2275"/>
                  </a:lnTo>
                  <a:lnTo>
                    <a:pt x="1106" y="2275"/>
                  </a:lnTo>
                  <a:lnTo>
                    <a:pt x="1105" y="2275"/>
                  </a:lnTo>
                  <a:lnTo>
                    <a:pt x="1104" y="2275"/>
                  </a:lnTo>
                  <a:lnTo>
                    <a:pt x="1104" y="2276"/>
                  </a:lnTo>
                  <a:lnTo>
                    <a:pt x="1103" y="2276"/>
                  </a:lnTo>
                  <a:lnTo>
                    <a:pt x="1102" y="2276"/>
                  </a:lnTo>
                  <a:lnTo>
                    <a:pt x="1100" y="2276"/>
                  </a:lnTo>
                  <a:lnTo>
                    <a:pt x="1099" y="2276"/>
                  </a:lnTo>
                  <a:lnTo>
                    <a:pt x="1098" y="2276"/>
                  </a:lnTo>
                  <a:lnTo>
                    <a:pt x="1097" y="2276"/>
                  </a:lnTo>
                  <a:lnTo>
                    <a:pt x="1096" y="2276"/>
                  </a:lnTo>
                  <a:lnTo>
                    <a:pt x="1095" y="2276"/>
                  </a:lnTo>
                  <a:lnTo>
                    <a:pt x="1094" y="2276"/>
                  </a:lnTo>
                  <a:lnTo>
                    <a:pt x="1092" y="2276"/>
                  </a:lnTo>
                  <a:lnTo>
                    <a:pt x="1091" y="2276"/>
                  </a:lnTo>
                  <a:lnTo>
                    <a:pt x="1090" y="2276"/>
                  </a:lnTo>
                  <a:lnTo>
                    <a:pt x="1089" y="2276"/>
                  </a:lnTo>
                  <a:lnTo>
                    <a:pt x="1088" y="2276"/>
                  </a:lnTo>
                  <a:lnTo>
                    <a:pt x="1087" y="2276"/>
                  </a:lnTo>
                  <a:lnTo>
                    <a:pt x="1086" y="2276"/>
                  </a:lnTo>
                  <a:lnTo>
                    <a:pt x="1086" y="2278"/>
                  </a:lnTo>
                  <a:lnTo>
                    <a:pt x="1084" y="2278"/>
                  </a:lnTo>
                  <a:lnTo>
                    <a:pt x="1083" y="2278"/>
                  </a:lnTo>
                  <a:lnTo>
                    <a:pt x="1083" y="2279"/>
                  </a:lnTo>
                  <a:lnTo>
                    <a:pt x="1082" y="2279"/>
                  </a:lnTo>
                  <a:lnTo>
                    <a:pt x="1081" y="2279"/>
                  </a:lnTo>
                  <a:lnTo>
                    <a:pt x="1081" y="2280"/>
                  </a:lnTo>
                  <a:lnTo>
                    <a:pt x="1080" y="2280"/>
                  </a:lnTo>
                  <a:lnTo>
                    <a:pt x="1079" y="2280"/>
                  </a:lnTo>
                  <a:lnTo>
                    <a:pt x="1078" y="2280"/>
                  </a:lnTo>
                  <a:lnTo>
                    <a:pt x="1077" y="2280"/>
                  </a:lnTo>
                  <a:lnTo>
                    <a:pt x="1077" y="2281"/>
                  </a:lnTo>
                  <a:lnTo>
                    <a:pt x="1075" y="2281"/>
                  </a:lnTo>
                  <a:lnTo>
                    <a:pt x="1074" y="2281"/>
                  </a:lnTo>
                  <a:lnTo>
                    <a:pt x="1073" y="2281"/>
                  </a:lnTo>
                  <a:lnTo>
                    <a:pt x="1072" y="2281"/>
                  </a:lnTo>
                  <a:lnTo>
                    <a:pt x="1071" y="2281"/>
                  </a:lnTo>
                  <a:lnTo>
                    <a:pt x="1070" y="2281"/>
                  </a:lnTo>
                  <a:lnTo>
                    <a:pt x="1069" y="2280"/>
                  </a:lnTo>
                  <a:lnTo>
                    <a:pt x="1067" y="2280"/>
                  </a:lnTo>
                  <a:lnTo>
                    <a:pt x="1066" y="2280"/>
                  </a:lnTo>
                  <a:lnTo>
                    <a:pt x="1065" y="2280"/>
                  </a:lnTo>
                  <a:lnTo>
                    <a:pt x="1064" y="2280"/>
                  </a:lnTo>
                  <a:lnTo>
                    <a:pt x="1063" y="2279"/>
                  </a:lnTo>
                  <a:lnTo>
                    <a:pt x="1062" y="2279"/>
                  </a:lnTo>
                  <a:lnTo>
                    <a:pt x="1061" y="2279"/>
                  </a:lnTo>
                  <a:lnTo>
                    <a:pt x="1059" y="2279"/>
                  </a:lnTo>
                  <a:lnTo>
                    <a:pt x="1059" y="2278"/>
                  </a:lnTo>
                  <a:lnTo>
                    <a:pt x="1058" y="2278"/>
                  </a:lnTo>
                  <a:lnTo>
                    <a:pt x="1057" y="2278"/>
                  </a:lnTo>
                  <a:lnTo>
                    <a:pt x="1056" y="2278"/>
                  </a:lnTo>
                  <a:lnTo>
                    <a:pt x="1056" y="2276"/>
                  </a:lnTo>
                  <a:lnTo>
                    <a:pt x="1055" y="2276"/>
                  </a:lnTo>
                  <a:lnTo>
                    <a:pt x="1054" y="2276"/>
                  </a:lnTo>
                  <a:lnTo>
                    <a:pt x="1053" y="2276"/>
                  </a:lnTo>
                  <a:lnTo>
                    <a:pt x="1053" y="2275"/>
                  </a:lnTo>
                  <a:lnTo>
                    <a:pt x="1052" y="2275"/>
                  </a:lnTo>
                  <a:lnTo>
                    <a:pt x="1050" y="2275"/>
                  </a:lnTo>
                  <a:lnTo>
                    <a:pt x="1050" y="2274"/>
                  </a:lnTo>
                  <a:lnTo>
                    <a:pt x="1049" y="2274"/>
                  </a:lnTo>
                  <a:lnTo>
                    <a:pt x="1048" y="2274"/>
                  </a:lnTo>
                  <a:lnTo>
                    <a:pt x="1048" y="2273"/>
                  </a:lnTo>
                  <a:lnTo>
                    <a:pt x="1047" y="2273"/>
                  </a:lnTo>
                  <a:lnTo>
                    <a:pt x="1047" y="2272"/>
                  </a:lnTo>
                  <a:lnTo>
                    <a:pt x="1046" y="2272"/>
                  </a:lnTo>
                  <a:lnTo>
                    <a:pt x="1046" y="2271"/>
                  </a:lnTo>
                  <a:lnTo>
                    <a:pt x="1045" y="2271"/>
                  </a:lnTo>
                  <a:lnTo>
                    <a:pt x="1045" y="2270"/>
                  </a:lnTo>
                  <a:lnTo>
                    <a:pt x="1045" y="2268"/>
                  </a:lnTo>
                  <a:lnTo>
                    <a:pt x="1044" y="2267"/>
                  </a:lnTo>
                  <a:lnTo>
                    <a:pt x="1044" y="2266"/>
                  </a:lnTo>
                  <a:lnTo>
                    <a:pt x="1044" y="2265"/>
                  </a:lnTo>
                  <a:lnTo>
                    <a:pt x="1044" y="2264"/>
                  </a:lnTo>
                  <a:lnTo>
                    <a:pt x="1044" y="2263"/>
                  </a:lnTo>
                  <a:lnTo>
                    <a:pt x="1044" y="2262"/>
                  </a:lnTo>
                  <a:lnTo>
                    <a:pt x="1044" y="2261"/>
                  </a:lnTo>
                  <a:lnTo>
                    <a:pt x="1045" y="2261"/>
                  </a:lnTo>
                  <a:lnTo>
                    <a:pt x="1045" y="2259"/>
                  </a:lnTo>
                  <a:lnTo>
                    <a:pt x="1045" y="2258"/>
                  </a:lnTo>
                  <a:lnTo>
                    <a:pt x="1045" y="2257"/>
                  </a:lnTo>
                  <a:lnTo>
                    <a:pt x="1046" y="2257"/>
                  </a:lnTo>
                  <a:lnTo>
                    <a:pt x="1046" y="2256"/>
                  </a:lnTo>
                  <a:lnTo>
                    <a:pt x="1046" y="2255"/>
                  </a:lnTo>
                  <a:lnTo>
                    <a:pt x="1047" y="2255"/>
                  </a:lnTo>
                  <a:lnTo>
                    <a:pt x="1047" y="2254"/>
                  </a:lnTo>
                  <a:lnTo>
                    <a:pt x="1048" y="2254"/>
                  </a:lnTo>
                  <a:lnTo>
                    <a:pt x="1048" y="2253"/>
                  </a:lnTo>
                  <a:lnTo>
                    <a:pt x="1048" y="2251"/>
                  </a:lnTo>
                  <a:lnTo>
                    <a:pt x="1049" y="2251"/>
                  </a:lnTo>
                  <a:lnTo>
                    <a:pt x="1049" y="2250"/>
                  </a:lnTo>
                  <a:lnTo>
                    <a:pt x="1050" y="2250"/>
                  </a:lnTo>
                  <a:lnTo>
                    <a:pt x="1050" y="2249"/>
                  </a:lnTo>
                  <a:lnTo>
                    <a:pt x="1052" y="2249"/>
                  </a:lnTo>
                  <a:lnTo>
                    <a:pt x="1052" y="2248"/>
                  </a:lnTo>
                  <a:lnTo>
                    <a:pt x="1053" y="2248"/>
                  </a:lnTo>
                  <a:lnTo>
                    <a:pt x="1053" y="2247"/>
                  </a:lnTo>
                  <a:lnTo>
                    <a:pt x="1054" y="2247"/>
                  </a:lnTo>
                  <a:lnTo>
                    <a:pt x="1054" y="2246"/>
                  </a:lnTo>
                  <a:lnTo>
                    <a:pt x="1055" y="2246"/>
                  </a:lnTo>
                  <a:lnTo>
                    <a:pt x="1055" y="2245"/>
                  </a:lnTo>
                  <a:lnTo>
                    <a:pt x="1056" y="2245"/>
                  </a:lnTo>
                  <a:lnTo>
                    <a:pt x="1056" y="2243"/>
                  </a:lnTo>
                  <a:lnTo>
                    <a:pt x="1057" y="2243"/>
                  </a:lnTo>
                  <a:lnTo>
                    <a:pt x="1057" y="2242"/>
                  </a:lnTo>
                  <a:lnTo>
                    <a:pt x="1058" y="2242"/>
                  </a:lnTo>
                  <a:lnTo>
                    <a:pt x="1058" y="2241"/>
                  </a:lnTo>
                  <a:lnTo>
                    <a:pt x="1059" y="2241"/>
                  </a:lnTo>
                  <a:lnTo>
                    <a:pt x="1061" y="2240"/>
                  </a:lnTo>
                  <a:lnTo>
                    <a:pt x="1062" y="2240"/>
                  </a:lnTo>
                  <a:lnTo>
                    <a:pt x="1062" y="2239"/>
                  </a:lnTo>
                  <a:lnTo>
                    <a:pt x="1063" y="2239"/>
                  </a:lnTo>
                  <a:lnTo>
                    <a:pt x="1063" y="2238"/>
                  </a:lnTo>
                  <a:lnTo>
                    <a:pt x="1064" y="2238"/>
                  </a:lnTo>
                  <a:lnTo>
                    <a:pt x="1065" y="2238"/>
                  </a:lnTo>
                  <a:lnTo>
                    <a:pt x="1065" y="2237"/>
                  </a:lnTo>
                  <a:lnTo>
                    <a:pt x="1066" y="2237"/>
                  </a:lnTo>
                  <a:lnTo>
                    <a:pt x="1066" y="2236"/>
                  </a:lnTo>
                  <a:lnTo>
                    <a:pt x="1067" y="2236"/>
                  </a:lnTo>
                  <a:lnTo>
                    <a:pt x="1069" y="2236"/>
                  </a:lnTo>
                  <a:lnTo>
                    <a:pt x="1069" y="2234"/>
                  </a:lnTo>
                  <a:lnTo>
                    <a:pt x="1070" y="2234"/>
                  </a:lnTo>
                  <a:lnTo>
                    <a:pt x="1071" y="2234"/>
                  </a:lnTo>
                  <a:lnTo>
                    <a:pt x="1071" y="2233"/>
                  </a:lnTo>
                  <a:lnTo>
                    <a:pt x="1072" y="2233"/>
                  </a:lnTo>
                  <a:lnTo>
                    <a:pt x="1072" y="2232"/>
                  </a:lnTo>
                  <a:lnTo>
                    <a:pt x="1073" y="2232"/>
                  </a:lnTo>
                  <a:lnTo>
                    <a:pt x="1074" y="2232"/>
                  </a:lnTo>
                  <a:lnTo>
                    <a:pt x="1074" y="2231"/>
                  </a:lnTo>
                  <a:lnTo>
                    <a:pt x="1075" y="2231"/>
                  </a:lnTo>
                  <a:lnTo>
                    <a:pt x="1077" y="2231"/>
                  </a:lnTo>
                  <a:lnTo>
                    <a:pt x="1078" y="2230"/>
                  </a:lnTo>
                  <a:lnTo>
                    <a:pt x="1079" y="2230"/>
                  </a:lnTo>
                  <a:lnTo>
                    <a:pt x="1080" y="2230"/>
                  </a:lnTo>
                  <a:lnTo>
                    <a:pt x="1080" y="2229"/>
                  </a:lnTo>
                  <a:lnTo>
                    <a:pt x="1081" y="2229"/>
                  </a:lnTo>
                  <a:lnTo>
                    <a:pt x="1081" y="2228"/>
                  </a:lnTo>
                  <a:lnTo>
                    <a:pt x="1081" y="2226"/>
                  </a:lnTo>
                  <a:lnTo>
                    <a:pt x="1082" y="2226"/>
                  </a:lnTo>
                  <a:lnTo>
                    <a:pt x="1082" y="2225"/>
                  </a:lnTo>
                  <a:lnTo>
                    <a:pt x="1082" y="2224"/>
                  </a:lnTo>
                  <a:lnTo>
                    <a:pt x="1082" y="2223"/>
                  </a:lnTo>
                  <a:lnTo>
                    <a:pt x="1082" y="2222"/>
                  </a:lnTo>
                  <a:lnTo>
                    <a:pt x="1082" y="2221"/>
                  </a:lnTo>
                  <a:lnTo>
                    <a:pt x="1082" y="2220"/>
                  </a:lnTo>
                  <a:lnTo>
                    <a:pt x="1082" y="2218"/>
                  </a:lnTo>
                  <a:lnTo>
                    <a:pt x="1082" y="2217"/>
                  </a:lnTo>
                  <a:lnTo>
                    <a:pt x="1082" y="2216"/>
                  </a:lnTo>
                  <a:lnTo>
                    <a:pt x="1081" y="2216"/>
                  </a:lnTo>
                  <a:lnTo>
                    <a:pt x="1081" y="2215"/>
                  </a:lnTo>
                  <a:lnTo>
                    <a:pt x="1081" y="2214"/>
                  </a:lnTo>
                  <a:lnTo>
                    <a:pt x="1081" y="2213"/>
                  </a:lnTo>
                  <a:lnTo>
                    <a:pt x="1080" y="2213"/>
                  </a:lnTo>
                  <a:lnTo>
                    <a:pt x="1080" y="2212"/>
                  </a:lnTo>
                  <a:lnTo>
                    <a:pt x="1080" y="2211"/>
                  </a:lnTo>
                  <a:lnTo>
                    <a:pt x="1079" y="2211"/>
                  </a:lnTo>
                  <a:lnTo>
                    <a:pt x="1079" y="2209"/>
                  </a:lnTo>
                  <a:lnTo>
                    <a:pt x="1078" y="2209"/>
                  </a:lnTo>
                  <a:lnTo>
                    <a:pt x="1078" y="2208"/>
                  </a:lnTo>
                  <a:lnTo>
                    <a:pt x="1077" y="2208"/>
                  </a:lnTo>
                  <a:lnTo>
                    <a:pt x="1077" y="2207"/>
                  </a:lnTo>
                  <a:lnTo>
                    <a:pt x="1075" y="2207"/>
                  </a:lnTo>
                  <a:lnTo>
                    <a:pt x="1074" y="2206"/>
                  </a:lnTo>
                  <a:lnTo>
                    <a:pt x="1073" y="2206"/>
                  </a:lnTo>
                  <a:lnTo>
                    <a:pt x="1072" y="2205"/>
                  </a:lnTo>
                  <a:lnTo>
                    <a:pt x="1071" y="2205"/>
                  </a:lnTo>
                  <a:lnTo>
                    <a:pt x="1070" y="2205"/>
                  </a:lnTo>
                  <a:lnTo>
                    <a:pt x="1069" y="2205"/>
                  </a:lnTo>
                  <a:lnTo>
                    <a:pt x="1067" y="2205"/>
                  </a:lnTo>
                  <a:lnTo>
                    <a:pt x="1066" y="2205"/>
                  </a:lnTo>
                  <a:lnTo>
                    <a:pt x="1065" y="2205"/>
                  </a:lnTo>
                  <a:lnTo>
                    <a:pt x="1065" y="2206"/>
                  </a:lnTo>
                  <a:lnTo>
                    <a:pt x="1064" y="2206"/>
                  </a:lnTo>
                  <a:lnTo>
                    <a:pt x="1063" y="2206"/>
                  </a:lnTo>
                  <a:lnTo>
                    <a:pt x="1062" y="2207"/>
                  </a:lnTo>
                  <a:lnTo>
                    <a:pt x="1061" y="2207"/>
                  </a:lnTo>
                  <a:lnTo>
                    <a:pt x="1061" y="2208"/>
                  </a:lnTo>
                  <a:lnTo>
                    <a:pt x="1059" y="2208"/>
                  </a:lnTo>
                  <a:lnTo>
                    <a:pt x="1059" y="2209"/>
                  </a:lnTo>
                  <a:lnTo>
                    <a:pt x="1058" y="2209"/>
                  </a:lnTo>
                  <a:lnTo>
                    <a:pt x="1057" y="2209"/>
                  </a:lnTo>
                  <a:lnTo>
                    <a:pt x="1057" y="2211"/>
                  </a:lnTo>
                  <a:lnTo>
                    <a:pt x="1056" y="2211"/>
                  </a:lnTo>
                  <a:lnTo>
                    <a:pt x="1055" y="2211"/>
                  </a:lnTo>
                  <a:lnTo>
                    <a:pt x="1055" y="2212"/>
                  </a:lnTo>
                  <a:lnTo>
                    <a:pt x="1054" y="2212"/>
                  </a:lnTo>
                  <a:lnTo>
                    <a:pt x="1053" y="2212"/>
                  </a:lnTo>
                  <a:lnTo>
                    <a:pt x="1052" y="2212"/>
                  </a:lnTo>
                  <a:lnTo>
                    <a:pt x="1052" y="2213"/>
                  </a:lnTo>
                  <a:lnTo>
                    <a:pt x="1050" y="2213"/>
                  </a:lnTo>
                  <a:lnTo>
                    <a:pt x="1049" y="2213"/>
                  </a:lnTo>
                  <a:lnTo>
                    <a:pt x="1048" y="2213"/>
                  </a:lnTo>
                  <a:lnTo>
                    <a:pt x="1047" y="2213"/>
                  </a:lnTo>
                  <a:lnTo>
                    <a:pt x="1046" y="2213"/>
                  </a:lnTo>
                  <a:lnTo>
                    <a:pt x="1046" y="2214"/>
                  </a:lnTo>
                  <a:lnTo>
                    <a:pt x="1045" y="2214"/>
                  </a:lnTo>
                  <a:lnTo>
                    <a:pt x="1044" y="2214"/>
                  </a:lnTo>
                  <a:lnTo>
                    <a:pt x="1042" y="2214"/>
                  </a:lnTo>
                  <a:lnTo>
                    <a:pt x="1041" y="2214"/>
                  </a:lnTo>
                  <a:lnTo>
                    <a:pt x="1041" y="2215"/>
                  </a:lnTo>
                  <a:lnTo>
                    <a:pt x="1040" y="2215"/>
                  </a:lnTo>
                  <a:lnTo>
                    <a:pt x="1039" y="2215"/>
                  </a:lnTo>
                  <a:lnTo>
                    <a:pt x="1037" y="2215"/>
                  </a:lnTo>
                  <a:lnTo>
                    <a:pt x="1027" y="2217"/>
                  </a:lnTo>
                  <a:lnTo>
                    <a:pt x="1025" y="2218"/>
                  </a:lnTo>
                  <a:lnTo>
                    <a:pt x="1024" y="2218"/>
                  </a:lnTo>
                  <a:lnTo>
                    <a:pt x="1023" y="2218"/>
                  </a:lnTo>
                  <a:lnTo>
                    <a:pt x="1022" y="2218"/>
                  </a:lnTo>
                  <a:lnTo>
                    <a:pt x="1022" y="2217"/>
                  </a:lnTo>
                  <a:lnTo>
                    <a:pt x="1021" y="2217"/>
                  </a:lnTo>
                  <a:lnTo>
                    <a:pt x="1020" y="2217"/>
                  </a:lnTo>
                  <a:lnTo>
                    <a:pt x="1019" y="2217"/>
                  </a:lnTo>
                  <a:lnTo>
                    <a:pt x="1019" y="2216"/>
                  </a:lnTo>
                  <a:lnTo>
                    <a:pt x="1017" y="2216"/>
                  </a:lnTo>
                  <a:lnTo>
                    <a:pt x="1017" y="2215"/>
                  </a:lnTo>
                  <a:lnTo>
                    <a:pt x="1016" y="2215"/>
                  </a:lnTo>
                  <a:lnTo>
                    <a:pt x="1016" y="2214"/>
                  </a:lnTo>
                  <a:lnTo>
                    <a:pt x="1015" y="2214"/>
                  </a:lnTo>
                  <a:lnTo>
                    <a:pt x="1015" y="2213"/>
                  </a:lnTo>
                  <a:lnTo>
                    <a:pt x="1015" y="2212"/>
                  </a:lnTo>
                  <a:lnTo>
                    <a:pt x="1015" y="2211"/>
                  </a:lnTo>
                  <a:lnTo>
                    <a:pt x="1015" y="2209"/>
                  </a:lnTo>
                  <a:lnTo>
                    <a:pt x="1015" y="2208"/>
                  </a:lnTo>
                  <a:lnTo>
                    <a:pt x="1015" y="2207"/>
                  </a:lnTo>
                  <a:lnTo>
                    <a:pt x="1015" y="2206"/>
                  </a:lnTo>
                  <a:lnTo>
                    <a:pt x="1015" y="2205"/>
                  </a:lnTo>
                  <a:lnTo>
                    <a:pt x="1015" y="2204"/>
                  </a:lnTo>
                  <a:lnTo>
                    <a:pt x="1016" y="2204"/>
                  </a:lnTo>
                  <a:lnTo>
                    <a:pt x="1016" y="2203"/>
                  </a:lnTo>
                  <a:lnTo>
                    <a:pt x="1016" y="2201"/>
                  </a:lnTo>
                  <a:lnTo>
                    <a:pt x="1016" y="2200"/>
                  </a:lnTo>
                  <a:lnTo>
                    <a:pt x="1017" y="2200"/>
                  </a:lnTo>
                  <a:lnTo>
                    <a:pt x="1017" y="2199"/>
                  </a:lnTo>
                  <a:lnTo>
                    <a:pt x="1017" y="2198"/>
                  </a:lnTo>
                  <a:lnTo>
                    <a:pt x="1019" y="2197"/>
                  </a:lnTo>
                  <a:lnTo>
                    <a:pt x="1019" y="2196"/>
                  </a:lnTo>
                  <a:lnTo>
                    <a:pt x="1019" y="2195"/>
                  </a:lnTo>
                  <a:lnTo>
                    <a:pt x="1020" y="2195"/>
                  </a:lnTo>
                  <a:lnTo>
                    <a:pt x="1020" y="2194"/>
                  </a:lnTo>
                  <a:lnTo>
                    <a:pt x="1020" y="2192"/>
                  </a:lnTo>
                  <a:lnTo>
                    <a:pt x="1021" y="2192"/>
                  </a:lnTo>
                  <a:lnTo>
                    <a:pt x="1021" y="2191"/>
                  </a:lnTo>
                  <a:lnTo>
                    <a:pt x="1021" y="2190"/>
                  </a:lnTo>
                  <a:lnTo>
                    <a:pt x="1022" y="2190"/>
                  </a:lnTo>
                  <a:lnTo>
                    <a:pt x="1022" y="2189"/>
                  </a:lnTo>
                  <a:lnTo>
                    <a:pt x="1022" y="2188"/>
                  </a:lnTo>
                  <a:lnTo>
                    <a:pt x="1023" y="2188"/>
                  </a:lnTo>
                  <a:lnTo>
                    <a:pt x="1023" y="2187"/>
                  </a:lnTo>
                  <a:lnTo>
                    <a:pt x="1023" y="2186"/>
                  </a:lnTo>
                  <a:lnTo>
                    <a:pt x="1023" y="2184"/>
                  </a:lnTo>
                  <a:lnTo>
                    <a:pt x="1023" y="2183"/>
                  </a:lnTo>
                  <a:lnTo>
                    <a:pt x="1023" y="2182"/>
                  </a:lnTo>
                  <a:lnTo>
                    <a:pt x="1024" y="2182"/>
                  </a:lnTo>
                  <a:lnTo>
                    <a:pt x="1024" y="2181"/>
                  </a:lnTo>
                  <a:lnTo>
                    <a:pt x="1024" y="2180"/>
                  </a:lnTo>
                  <a:lnTo>
                    <a:pt x="1024" y="2179"/>
                  </a:lnTo>
                  <a:lnTo>
                    <a:pt x="1024" y="2178"/>
                  </a:lnTo>
                  <a:lnTo>
                    <a:pt x="1023" y="2178"/>
                  </a:lnTo>
                  <a:lnTo>
                    <a:pt x="1023" y="2176"/>
                  </a:lnTo>
                  <a:lnTo>
                    <a:pt x="1023" y="2175"/>
                  </a:lnTo>
                  <a:lnTo>
                    <a:pt x="1023" y="2174"/>
                  </a:lnTo>
                  <a:lnTo>
                    <a:pt x="1022" y="2173"/>
                  </a:lnTo>
                  <a:lnTo>
                    <a:pt x="1022" y="2172"/>
                  </a:lnTo>
                  <a:lnTo>
                    <a:pt x="1021" y="2172"/>
                  </a:lnTo>
                  <a:lnTo>
                    <a:pt x="1021" y="2171"/>
                  </a:lnTo>
                  <a:lnTo>
                    <a:pt x="1020" y="2171"/>
                  </a:lnTo>
                  <a:lnTo>
                    <a:pt x="1020" y="2170"/>
                  </a:lnTo>
                  <a:lnTo>
                    <a:pt x="1019" y="2170"/>
                  </a:lnTo>
                  <a:lnTo>
                    <a:pt x="1019" y="2169"/>
                  </a:lnTo>
                  <a:lnTo>
                    <a:pt x="1017" y="2169"/>
                  </a:lnTo>
                  <a:lnTo>
                    <a:pt x="1017" y="2167"/>
                  </a:lnTo>
                  <a:lnTo>
                    <a:pt x="1016" y="2167"/>
                  </a:lnTo>
                  <a:lnTo>
                    <a:pt x="1015" y="2167"/>
                  </a:lnTo>
                  <a:lnTo>
                    <a:pt x="1013" y="2165"/>
                  </a:lnTo>
                  <a:lnTo>
                    <a:pt x="1011" y="2164"/>
                  </a:lnTo>
                  <a:lnTo>
                    <a:pt x="1010" y="2164"/>
                  </a:lnTo>
                  <a:lnTo>
                    <a:pt x="1007" y="2163"/>
                  </a:lnTo>
                  <a:lnTo>
                    <a:pt x="1006" y="2162"/>
                  </a:lnTo>
                  <a:lnTo>
                    <a:pt x="1005" y="2162"/>
                  </a:lnTo>
                  <a:lnTo>
                    <a:pt x="1004" y="2162"/>
                  </a:lnTo>
                  <a:lnTo>
                    <a:pt x="1003" y="2161"/>
                  </a:lnTo>
                  <a:lnTo>
                    <a:pt x="1002" y="2161"/>
                  </a:lnTo>
                  <a:lnTo>
                    <a:pt x="1000" y="2161"/>
                  </a:lnTo>
                  <a:lnTo>
                    <a:pt x="999" y="2161"/>
                  </a:lnTo>
                  <a:lnTo>
                    <a:pt x="998" y="2161"/>
                  </a:lnTo>
                  <a:lnTo>
                    <a:pt x="997" y="2159"/>
                  </a:lnTo>
                  <a:lnTo>
                    <a:pt x="996" y="2159"/>
                  </a:lnTo>
                  <a:lnTo>
                    <a:pt x="995" y="2159"/>
                  </a:lnTo>
                  <a:lnTo>
                    <a:pt x="994" y="2159"/>
                  </a:lnTo>
                  <a:lnTo>
                    <a:pt x="992" y="2159"/>
                  </a:lnTo>
                  <a:lnTo>
                    <a:pt x="991" y="2159"/>
                  </a:lnTo>
                  <a:lnTo>
                    <a:pt x="990" y="2159"/>
                  </a:lnTo>
                  <a:lnTo>
                    <a:pt x="988" y="2158"/>
                  </a:lnTo>
                  <a:lnTo>
                    <a:pt x="987" y="2158"/>
                  </a:lnTo>
                  <a:lnTo>
                    <a:pt x="982" y="2158"/>
                  </a:lnTo>
                  <a:lnTo>
                    <a:pt x="982" y="2159"/>
                  </a:lnTo>
                  <a:lnTo>
                    <a:pt x="981" y="2159"/>
                  </a:lnTo>
                  <a:lnTo>
                    <a:pt x="980" y="2158"/>
                  </a:lnTo>
                  <a:lnTo>
                    <a:pt x="977" y="2158"/>
                  </a:lnTo>
                  <a:lnTo>
                    <a:pt x="975" y="2158"/>
                  </a:lnTo>
                  <a:lnTo>
                    <a:pt x="974" y="2158"/>
                  </a:lnTo>
                  <a:lnTo>
                    <a:pt x="973" y="2158"/>
                  </a:lnTo>
                  <a:lnTo>
                    <a:pt x="971" y="2157"/>
                  </a:lnTo>
                  <a:lnTo>
                    <a:pt x="970" y="2157"/>
                  </a:lnTo>
                  <a:lnTo>
                    <a:pt x="969" y="2156"/>
                  </a:lnTo>
                  <a:lnTo>
                    <a:pt x="965" y="2154"/>
                  </a:lnTo>
                  <a:lnTo>
                    <a:pt x="964" y="2154"/>
                  </a:lnTo>
                  <a:lnTo>
                    <a:pt x="963" y="2154"/>
                  </a:lnTo>
                  <a:lnTo>
                    <a:pt x="963" y="2153"/>
                  </a:lnTo>
                  <a:lnTo>
                    <a:pt x="961" y="2153"/>
                  </a:lnTo>
                  <a:lnTo>
                    <a:pt x="960" y="2151"/>
                  </a:lnTo>
                  <a:lnTo>
                    <a:pt x="958" y="2151"/>
                  </a:lnTo>
                  <a:lnTo>
                    <a:pt x="957" y="2150"/>
                  </a:lnTo>
                  <a:lnTo>
                    <a:pt x="956" y="2150"/>
                  </a:lnTo>
                  <a:lnTo>
                    <a:pt x="955" y="2150"/>
                  </a:lnTo>
                  <a:lnTo>
                    <a:pt x="954" y="2150"/>
                  </a:lnTo>
                  <a:lnTo>
                    <a:pt x="953" y="2150"/>
                  </a:lnTo>
                  <a:lnTo>
                    <a:pt x="952" y="2150"/>
                  </a:lnTo>
                  <a:lnTo>
                    <a:pt x="947" y="2151"/>
                  </a:lnTo>
                  <a:lnTo>
                    <a:pt x="946" y="2151"/>
                  </a:lnTo>
                  <a:lnTo>
                    <a:pt x="944" y="2151"/>
                  </a:lnTo>
                  <a:lnTo>
                    <a:pt x="941" y="2151"/>
                  </a:lnTo>
                  <a:lnTo>
                    <a:pt x="940" y="2151"/>
                  </a:lnTo>
                  <a:lnTo>
                    <a:pt x="939" y="2151"/>
                  </a:lnTo>
                  <a:lnTo>
                    <a:pt x="936" y="2150"/>
                  </a:lnTo>
                  <a:lnTo>
                    <a:pt x="935" y="2150"/>
                  </a:lnTo>
                  <a:lnTo>
                    <a:pt x="933" y="2150"/>
                  </a:lnTo>
                  <a:lnTo>
                    <a:pt x="931" y="2150"/>
                  </a:lnTo>
                  <a:lnTo>
                    <a:pt x="929" y="2149"/>
                  </a:lnTo>
                  <a:lnTo>
                    <a:pt x="928" y="2149"/>
                  </a:lnTo>
                  <a:lnTo>
                    <a:pt x="927" y="2148"/>
                  </a:lnTo>
                  <a:lnTo>
                    <a:pt x="926" y="2148"/>
                  </a:lnTo>
                  <a:lnTo>
                    <a:pt x="923" y="2147"/>
                  </a:lnTo>
                  <a:lnTo>
                    <a:pt x="922" y="2146"/>
                  </a:lnTo>
                  <a:lnTo>
                    <a:pt x="921" y="2145"/>
                  </a:lnTo>
                  <a:lnTo>
                    <a:pt x="919" y="2144"/>
                  </a:lnTo>
                  <a:lnTo>
                    <a:pt x="918" y="2142"/>
                  </a:lnTo>
                  <a:lnTo>
                    <a:pt x="918" y="2141"/>
                  </a:lnTo>
                  <a:lnTo>
                    <a:pt x="916" y="2141"/>
                  </a:lnTo>
                  <a:lnTo>
                    <a:pt x="916" y="2140"/>
                  </a:lnTo>
                  <a:lnTo>
                    <a:pt x="915" y="2139"/>
                  </a:lnTo>
                  <a:lnTo>
                    <a:pt x="915" y="2138"/>
                  </a:lnTo>
                  <a:lnTo>
                    <a:pt x="914" y="2138"/>
                  </a:lnTo>
                  <a:lnTo>
                    <a:pt x="914" y="2137"/>
                  </a:lnTo>
                  <a:lnTo>
                    <a:pt x="913" y="2136"/>
                  </a:lnTo>
                  <a:lnTo>
                    <a:pt x="913" y="2134"/>
                  </a:lnTo>
                  <a:lnTo>
                    <a:pt x="912" y="2134"/>
                  </a:lnTo>
                  <a:lnTo>
                    <a:pt x="907" y="2129"/>
                  </a:lnTo>
                  <a:lnTo>
                    <a:pt x="907" y="2128"/>
                  </a:lnTo>
                  <a:lnTo>
                    <a:pt x="906" y="2128"/>
                  </a:lnTo>
                  <a:lnTo>
                    <a:pt x="906" y="2127"/>
                  </a:lnTo>
                  <a:lnTo>
                    <a:pt x="905" y="2127"/>
                  </a:lnTo>
                  <a:lnTo>
                    <a:pt x="905" y="2125"/>
                  </a:lnTo>
                  <a:lnTo>
                    <a:pt x="904" y="2125"/>
                  </a:lnTo>
                  <a:lnTo>
                    <a:pt x="904" y="2124"/>
                  </a:lnTo>
                  <a:lnTo>
                    <a:pt x="903" y="2124"/>
                  </a:lnTo>
                  <a:lnTo>
                    <a:pt x="902" y="2124"/>
                  </a:lnTo>
                  <a:lnTo>
                    <a:pt x="902" y="2123"/>
                  </a:lnTo>
                  <a:lnTo>
                    <a:pt x="901" y="2123"/>
                  </a:lnTo>
                  <a:lnTo>
                    <a:pt x="899" y="2123"/>
                  </a:lnTo>
                  <a:lnTo>
                    <a:pt x="898" y="2123"/>
                  </a:lnTo>
                  <a:lnTo>
                    <a:pt x="898" y="2124"/>
                  </a:lnTo>
                  <a:lnTo>
                    <a:pt x="897" y="2124"/>
                  </a:lnTo>
                  <a:lnTo>
                    <a:pt x="897" y="2125"/>
                  </a:lnTo>
                  <a:lnTo>
                    <a:pt x="896" y="2125"/>
                  </a:lnTo>
                  <a:lnTo>
                    <a:pt x="895" y="2125"/>
                  </a:lnTo>
                  <a:lnTo>
                    <a:pt x="895" y="2127"/>
                  </a:lnTo>
                  <a:lnTo>
                    <a:pt x="894" y="2127"/>
                  </a:lnTo>
                  <a:lnTo>
                    <a:pt x="894" y="2128"/>
                  </a:lnTo>
                  <a:lnTo>
                    <a:pt x="893" y="2128"/>
                  </a:lnTo>
                  <a:lnTo>
                    <a:pt x="893" y="2129"/>
                  </a:lnTo>
                  <a:lnTo>
                    <a:pt x="891" y="2129"/>
                  </a:lnTo>
                  <a:lnTo>
                    <a:pt x="891" y="2130"/>
                  </a:lnTo>
                  <a:lnTo>
                    <a:pt x="890" y="2130"/>
                  </a:lnTo>
                  <a:lnTo>
                    <a:pt x="890" y="2131"/>
                  </a:lnTo>
                  <a:lnTo>
                    <a:pt x="889" y="2131"/>
                  </a:lnTo>
                  <a:lnTo>
                    <a:pt x="889" y="2132"/>
                  </a:lnTo>
                  <a:lnTo>
                    <a:pt x="888" y="2132"/>
                  </a:lnTo>
                  <a:lnTo>
                    <a:pt x="888" y="2133"/>
                  </a:lnTo>
                  <a:lnTo>
                    <a:pt x="887" y="2133"/>
                  </a:lnTo>
                  <a:lnTo>
                    <a:pt x="887" y="2134"/>
                  </a:lnTo>
                  <a:lnTo>
                    <a:pt x="886" y="2134"/>
                  </a:lnTo>
                  <a:lnTo>
                    <a:pt x="886" y="2136"/>
                  </a:lnTo>
                  <a:lnTo>
                    <a:pt x="885" y="2136"/>
                  </a:lnTo>
                  <a:lnTo>
                    <a:pt x="885" y="2137"/>
                  </a:lnTo>
                  <a:lnTo>
                    <a:pt x="885" y="2138"/>
                  </a:lnTo>
                  <a:lnTo>
                    <a:pt x="883" y="2138"/>
                  </a:lnTo>
                  <a:lnTo>
                    <a:pt x="883" y="2139"/>
                  </a:lnTo>
                  <a:lnTo>
                    <a:pt x="882" y="2139"/>
                  </a:lnTo>
                  <a:lnTo>
                    <a:pt x="882" y="2140"/>
                  </a:lnTo>
                  <a:lnTo>
                    <a:pt x="882" y="2141"/>
                  </a:lnTo>
                  <a:lnTo>
                    <a:pt x="881" y="2141"/>
                  </a:lnTo>
                  <a:lnTo>
                    <a:pt x="880" y="2144"/>
                  </a:lnTo>
                  <a:lnTo>
                    <a:pt x="880" y="2145"/>
                  </a:lnTo>
                  <a:lnTo>
                    <a:pt x="879" y="2145"/>
                  </a:lnTo>
                  <a:lnTo>
                    <a:pt x="879" y="2146"/>
                  </a:lnTo>
                  <a:lnTo>
                    <a:pt x="879" y="2147"/>
                  </a:lnTo>
                  <a:lnTo>
                    <a:pt x="878" y="2147"/>
                  </a:lnTo>
                  <a:lnTo>
                    <a:pt x="878" y="2148"/>
                  </a:lnTo>
                  <a:lnTo>
                    <a:pt x="878" y="2149"/>
                  </a:lnTo>
                  <a:lnTo>
                    <a:pt x="878" y="2150"/>
                  </a:lnTo>
                  <a:lnTo>
                    <a:pt x="877" y="2150"/>
                  </a:lnTo>
                  <a:lnTo>
                    <a:pt x="877" y="2151"/>
                  </a:lnTo>
                  <a:lnTo>
                    <a:pt x="877" y="2153"/>
                  </a:lnTo>
                  <a:lnTo>
                    <a:pt x="876" y="2153"/>
                  </a:lnTo>
                  <a:lnTo>
                    <a:pt x="876" y="2154"/>
                  </a:lnTo>
                  <a:lnTo>
                    <a:pt x="876" y="2155"/>
                  </a:lnTo>
                  <a:lnTo>
                    <a:pt x="874" y="2156"/>
                  </a:lnTo>
                  <a:lnTo>
                    <a:pt x="874" y="2157"/>
                  </a:lnTo>
                  <a:lnTo>
                    <a:pt x="874" y="2158"/>
                  </a:lnTo>
                  <a:lnTo>
                    <a:pt x="873" y="2158"/>
                  </a:lnTo>
                  <a:lnTo>
                    <a:pt x="873" y="2159"/>
                  </a:lnTo>
                  <a:lnTo>
                    <a:pt x="873" y="2161"/>
                  </a:lnTo>
                  <a:lnTo>
                    <a:pt x="873" y="2162"/>
                  </a:lnTo>
                  <a:lnTo>
                    <a:pt x="872" y="2162"/>
                  </a:lnTo>
                  <a:lnTo>
                    <a:pt x="872" y="2163"/>
                  </a:lnTo>
                  <a:lnTo>
                    <a:pt x="872" y="2164"/>
                  </a:lnTo>
                  <a:lnTo>
                    <a:pt x="872" y="2165"/>
                  </a:lnTo>
                  <a:lnTo>
                    <a:pt x="871" y="2165"/>
                  </a:lnTo>
                  <a:lnTo>
                    <a:pt x="871" y="2166"/>
                  </a:lnTo>
                  <a:lnTo>
                    <a:pt x="871" y="2167"/>
                  </a:lnTo>
                  <a:lnTo>
                    <a:pt x="871" y="2169"/>
                  </a:lnTo>
                  <a:lnTo>
                    <a:pt x="871" y="2170"/>
                  </a:lnTo>
                  <a:lnTo>
                    <a:pt x="870" y="2170"/>
                  </a:lnTo>
                  <a:lnTo>
                    <a:pt x="870" y="2171"/>
                  </a:lnTo>
                  <a:lnTo>
                    <a:pt x="870" y="2172"/>
                  </a:lnTo>
                  <a:lnTo>
                    <a:pt x="870" y="2173"/>
                  </a:lnTo>
                  <a:lnTo>
                    <a:pt x="870" y="2174"/>
                  </a:lnTo>
                  <a:lnTo>
                    <a:pt x="869" y="2174"/>
                  </a:lnTo>
                  <a:lnTo>
                    <a:pt x="869" y="2175"/>
                  </a:lnTo>
                  <a:lnTo>
                    <a:pt x="869" y="2176"/>
                  </a:lnTo>
                  <a:lnTo>
                    <a:pt x="869" y="2178"/>
                  </a:lnTo>
                  <a:lnTo>
                    <a:pt x="869" y="2179"/>
                  </a:lnTo>
                  <a:lnTo>
                    <a:pt x="868" y="2179"/>
                  </a:lnTo>
                  <a:lnTo>
                    <a:pt x="868" y="2180"/>
                  </a:lnTo>
                  <a:lnTo>
                    <a:pt x="868" y="2181"/>
                  </a:lnTo>
                  <a:lnTo>
                    <a:pt x="868" y="2182"/>
                  </a:lnTo>
                  <a:lnTo>
                    <a:pt x="868" y="2183"/>
                  </a:lnTo>
                  <a:lnTo>
                    <a:pt x="866" y="2183"/>
                  </a:lnTo>
                  <a:lnTo>
                    <a:pt x="866" y="2184"/>
                  </a:lnTo>
                  <a:lnTo>
                    <a:pt x="866" y="2186"/>
                  </a:lnTo>
                  <a:lnTo>
                    <a:pt x="865" y="2186"/>
                  </a:lnTo>
                  <a:lnTo>
                    <a:pt x="865" y="2187"/>
                  </a:lnTo>
                  <a:lnTo>
                    <a:pt x="865" y="2188"/>
                  </a:lnTo>
                  <a:lnTo>
                    <a:pt x="864" y="2188"/>
                  </a:lnTo>
                  <a:lnTo>
                    <a:pt x="864" y="2189"/>
                  </a:lnTo>
                  <a:lnTo>
                    <a:pt x="863" y="2189"/>
                  </a:lnTo>
                  <a:lnTo>
                    <a:pt x="863" y="2190"/>
                  </a:lnTo>
                  <a:lnTo>
                    <a:pt x="862" y="2190"/>
                  </a:lnTo>
                  <a:lnTo>
                    <a:pt x="861" y="2190"/>
                  </a:lnTo>
                  <a:lnTo>
                    <a:pt x="861" y="2191"/>
                  </a:lnTo>
                  <a:lnTo>
                    <a:pt x="860" y="2191"/>
                  </a:lnTo>
                  <a:lnTo>
                    <a:pt x="859" y="2191"/>
                  </a:lnTo>
                  <a:lnTo>
                    <a:pt x="857" y="2192"/>
                  </a:lnTo>
                  <a:lnTo>
                    <a:pt x="856" y="2192"/>
                  </a:lnTo>
                  <a:lnTo>
                    <a:pt x="855" y="2192"/>
                  </a:lnTo>
                  <a:lnTo>
                    <a:pt x="854" y="2192"/>
                  </a:lnTo>
                  <a:lnTo>
                    <a:pt x="853" y="2192"/>
                  </a:lnTo>
                  <a:lnTo>
                    <a:pt x="853" y="2194"/>
                  </a:lnTo>
                  <a:lnTo>
                    <a:pt x="852" y="2194"/>
                  </a:lnTo>
                  <a:lnTo>
                    <a:pt x="851" y="2194"/>
                  </a:lnTo>
                  <a:lnTo>
                    <a:pt x="849" y="2194"/>
                  </a:lnTo>
                  <a:lnTo>
                    <a:pt x="849" y="2195"/>
                  </a:lnTo>
                  <a:lnTo>
                    <a:pt x="848" y="2195"/>
                  </a:lnTo>
                  <a:lnTo>
                    <a:pt x="847" y="2195"/>
                  </a:lnTo>
                  <a:lnTo>
                    <a:pt x="847" y="2196"/>
                  </a:lnTo>
                  <a:lnTo>
                    <a:pt x="846" y="2196"/>
                  </a:lnTo>
                  <a:lnTo>
                    <a:pt x="846" y="2197"/>
                  </a:lnTo>
                  <a:lnTo>
                    <a:pt x="845" y="2197"/>
                  </a:lnTo>
                  <a:lnTo>
                    <a:pt x="845" y="2198"/>
                  </a:lnTo>
                  <a:lnTo>
                    <a:pt x="844" y="2198"/>
                  </a:lnTo>
                  <a:lnTo>
                    <a:pt x="844" y="2199"/>
                  </a:lnTo>
                  <a:lnTo>
                    <a:pt x="843" y="2199"/>
                  </a:lnTo>
                  <a:lnTo>
                    <a:pt x="843" y="2200"/>
                  </a:lnTo>
                  <a:lnTo>
                    <a:pt x="843" y="2201"/>
                  </a:lnTo>
                  <a:lnTo>
                    <a:pt x="843" y="2203"/>
                  </a:lnTo>
                  <a:lnTo>
                    <a:pt x="841" y="2203"/>
                  </a:lnTo>
                  <a:lnTo>
                    <a:pt x="841" y="2204"/>
                  </a:lnTo>
                  <a:lnTo>
                    <a:pt x="841" y="2205"/>
                  </a:lnTo>
                  <a:lnTo>
                    <a:pt x="841" y="2206"/>
                  </a:lnTo>
                  <a:lnTo>
                    <a:pt x="841" y="2207"/>
                  </a:lnTo>
                  <a:lnTo>
                    <a:pt x="841" y="2208"/>
                  </a:lnTo>
                  <a:lnTo>
                    <a:pt x="841" y="2209"/>
                  </a:lnTo>
                  <a:lnTo>
                    <a:pt x="841" y="2211"/>
                  </a:lnTo>
                  <a:lnTo>
                    <a:pt x="841" y="2212"/>
                  </a:lnTo>
                  <a:lnTo>
                    <a:pt x="841" y="2213"/>
                  </a:lnTo>
                  <a:lnTo>
                    <a:pt x="840" y="2213"/>
                  </a:lnTo>
                  <a:lnTo>
                    <a:pt x="840" y="2214"/>
                  </a:lnTo>
                  <a:lnTo>
                    <a:pt x="840" y="2215"/>
                  </a:lnTo>
                  <a:lnTo>
                    <a:pt x="839" y="2216"/>
                  </a:lnTo>
                  <a:lnTo>
                    <a:pt x="839" y="2217"/>
                  </a:lnTo>
                  <a:lnTo>
                    <a:pt x="838" y="2217"/>
                  </a:lnTo>
                  <a:lnTo>
                    <a:pt x="838" y="2218"/>
                  </a:lnTo>
                  <a:lnTo>
                    <a:pt x="837" y="2218"/>
                  </a:lnTo>
                  <a:lnTo>
                    <a:pt x="837" y="2220"/>
                  </a:lnTo>
                  <a:lnTo>
                    <a:pt x="836" y="2220"/>
                  </a:lnTo>
                  <a:lnTo>
                    <a:pt x="835" y="2220"/>
                  </a:lnTo>
                  <a:lnTo>
                    <a:pt x="834" y="2220"/>
                  </a:lnTo>
                  <a:lnTo>
                    <a:pt x="832" y="2220"/>
                  </a:lnTo>
                  <a:lnTo>
                    <a:pt x="832" y="2221"/>
                  </a:lnTo>
                  <a:lnTo>
                    <a:pt x="831" y="2220"/>
                  </a:lnTo>
                  <a:lnTo>
                    <a:pt x="830" y="2220"/>
                  </a:lnTo>
                  <a:lnTo>
                    <a:pt x="829" y="2220"/>
                  </a:lnTo>
                  <a:lnTo>
                    <a:pt x="828" y="2220"/>
                  </a:lnTo>
                  <a:lnTo>
                    <a:pt x="827" y="2220"/>
                  </a:lnTo>
                  <a:lnTo>
                    <a:pt x="827" y="2218"/>
                  </a:lnTo>
                  <a:lnTo>
                    <a:pt x="826" y="2218"/>
                  </a:lnTo>
                  <a:lnTo>
                    <a:pt x="824" y="2218"/>
                  </a:lnTo>
                  <a:lnTo>
                    <a:pt x="824" y="2217"/>
                  </a:lnTo>
                  <a:lnTo>
                    <a:pt x="823" y="2217"/>
                  </a:lnTo>
                  <a:lnTo>
                    <a:pt x="822" y="2217"/>
                  </a:lnTo>
                  <a:lnTo>
                    <a:pt x="822" y="2216"/>
                  </a:lnTo>
                  <a:lnTo>
                    <a:pt x="816" y="2213"/>
                  </a:lnTo>
                  <a:lnTo>
                    <a:pt x="815" y="2213"/>
                  </a:lnTo>
                  <a:lnTo>
                    <a:pt x="814" y="2212"/>
                  </a:lnTo>
                  <a:lnTo>
                    <a:pt x="813" y="2212"/>
                  </a:lnTo>
                  <a:lnTo>
                    <a:pt x="813" y="2211"/>
                  </a:lnTo>
                  <a:lnTo>
                    <a:pt x="812" y="2211"/>
                  </a:lnTo>
                  <a:lnTo>
                    <a:pt x="812" y="2209"/>
                  </a:lnTo>
                  <a:lnTo>
                    <a:pt x="811" y="2209"/>
                  </a:lnTo>
                  <a:lnTo>
                    <a:pt x="811" y="2208"/>
                  </a:lnTo>
                  <a:lnTo>
                    <a:pt x="810" y="2207"/>
                  </a:lnTo>
                  <a:lnTo>
                    <a:pt x="810" y="2206"/>
                  </a:lnTo>
                  <a:lnTo>
                    <a:pt x="809" y="2206"/>
                  </a:lnTo>
                  <a:lnTo>
                    <a:pt x="809" y="2205"/>
                  </a:lnTo>
                  <a:lnTo>
                    <a:pt x="797" y="2189"/>
                  </a:lnTo>
                  <a:lnTo>
                    <a:pt x="797" y="2188"/>
                  </a:lnTo>
                  <a:lnTo>
                    <a:pt x="796" y="2188"/>
                  </a:lnTo>
                  <a:lnTo>
                    <a:pt x="796" y="2187"/>
                  </a:lnTo>
                  <a:lnTo>
                    <a:pt x="795" y="2187"/>
                  </a:lnTo>
                  <a:lnTo>
                    <a:pt x="795" y="2186"/>
                  </a:lnTo>
                  <a:lnTo>
                    <a:pt x="795" y="2184"/>
                  </a:lnTo>
                  <a:lnTo>
                    <a:pt x="794" y="2184"/>
                  </a:lnTo>
                  <a:lnTo>
                    <a:pt x="794" y="2183"/>
                  </a:lnTo>
                  <a:lnTo>
                    <a:pt x="793" y="2182"/>
                  </a:lnTo>
                  <a:lnTo>
                    <a:pt x="793" y="2181"/>
                  </a:lnTo>
                  <a:lnTo>
                    <a:pt x="792" y="2181"/>
                  </a:lnTo>
                  <a:lnTo>
                    <a:pt x="792" y="2180"/>
                  </a:lnTo>
                  <a:lnTo>
                    <a:pt x="792" y="2179"/>
                  </a:lnTo>
                  <a:lnTo>
                    <a:pt x="790" y="2179"/>
                  </a:lnTo>
                  <a:lnTo>
                    <a:pt x="790" y="2178"/>
                  </a:lnTo>
                  <a:lnTo>
                    <a:pt x="790" y="2176"/>
                  </a:lnTo>
                  <a:lnTo>
                    <a:pt x="789" y="2176"/>
                  </a:lnTo>
                  <a:lnTo>
                    <a:pt x="789" y="2175"/>
                  </a:lnTo>
                  <a:lnTo>
                    <a:pt x="789" y="2174"/>
                  </a:lnTo>
                  <a:lnTo>
                    <a:pt x="788" y="2174"/>
                  </a:lnTo>
                  <a:lnTo>
                    <a:pt x="788" y="2173"/>
                  </a:lnTo>
                  <a:lnTo>
                    <a:pt x="787" y="2172"/>
                  </a:lnTo>
                  <a:lnTo>
                    <a:pt x="787" y="2171"/>
                  </a:lnTo>
                  <a:lnTo>
                    <a:pt x="787" y="2170"/>
                  </a:lnTo>
                  <a:lnTo>
                    <a:pt x="786" y="2170"/>
                  </a:lnTo>
                  <a:lnTo>
                    <a:pt x="786" y="2169"/>
                  </a:lnTo>
                  <a:lnTo>
                    <a:pt x="786" y="2167"/>
                  </a:lnTo>
                  <a:lnTo>
                    <a:pt x="785" y="2167"/>
                  </a:lnTo>
                  <a:lnTo>
                    <a:pt x="785" y="2166"/>
                  </a:lnTo>
                  <a:lnTo>
                    <a:pt x="785" y="2165"/>
                  </a:lnTo>
                  <a:lnTo>
                    <a:pt x="784" y="2164"/>
                  </a:lnTo>
                  <a:lnTo>
                    <a:pt x="784" y="2163"/>
                  </a:lnTo>
                  <a:lnTo>
                    <a:pt x="784" y="2162"/>
                  </a:lnTo>
                  <a:lnTo>
                    <a:pt x="782" y="2161"/>
                  </a:lnTo>
                  <a:lnTo>
                    <a:pt x="782" y="2159"/>
                  </a:lnTo>
                  <a:lnTo>
                    <a:pt x="782" y="2158"/>
                  </a:lnTo>
                  <a:lnTo>
                    <a:pt x="782" y="2157"/>
                  </a:lnTo>
                  <a:lnTo>
                    <a:pt x="781" y="2157"/>
                  </a:lnTo>
                  <a:lnTo>
                    <a:pt x="781" y="2156"/>
                  </a:lnTo>
                  <a:lnTo>
                    <a:pt x="781" y="2155"/>
                  </a:lnTo>
                  <a:lnTo>
                    <a:pt x="781" y="2154"/>
                  </a:lnTo>
                  <a:lnTo>
                    <a:pt x="781" y="2153"/>
                  </a:lnTo>
                  <a:lnTo>
                    <a:pt x="781" y="2151"/>
                  </a:lnTo>
                  <a:lnTo>
                    <a:pt x="780" y="2151"/>
                  </a:lnTo>
                  <a:lnTo>
                    <a:pt x="780" y="2150"/>
                  </a:lnTo>
                  <a:lnTo>
                    <a:pt x="780" y="2149"/>
                  </a:lnTo>
                  <a:lnTo>
                    <a:pt x="780" y="2148"/>
                  </a:lnTo>
                  <a:lnTo>
                    <a:pt x="780" y="2147"/>
                  </a:lnTo>
                  <a:lnTo>
                    <a:pt x="780" y="2146"/>
                  </a:lnTo>
                  <a:lnTo>
                    <a:pt x="780" y="2145"/>
                  </a:lnTo>
                  <a:lnTo>
                    <a:pt x="780" y="2144"/>
                  </a:lnTo>
                  <a:lnTo>
                    <a:pt x="780" y="2142"/>
                  </a:lnTo>
                  <a:lnTo>
                    <a:pt x="780" y="2141"/>
                  </a:lnTo>
                  <a:lnTo>
                    <a:pt x="780" y="2140"/>
                  </a:lnTo>
                  <a:lnTo>
                    <a:pt x="780" y="2139"/>
                  </a:lnTo>
                  <a:lnTo>
                    <a:pt x="780" y="2138"/>
                  </a:lnTo>
                  <a:lnTo>
                    <a:pt x="780" y="2137"/>
                  </a:lnTo>
                  <a:lnTo>
                    <a:pt x="780" y="2136"/>
                  </a:lnTo>
                  <a:lnTo>
                    <a:pt x="780" y="2134"/>
                  </a:lnTo>
                  <a:lnTo>
                    <a:pt x="780" y="2133"/>
                  </a:lnTo>
                  <a:lnTo>
                    <a:pt x="780" y="2132"/>
                  </a:lnTo>
                  <a:lnTo>
                    <a:pt x="780" y="2131"/>
                  </a:lnTo>
                  <a:lnTo>
                    <a:pt x="780" y="2130"/>
                  </a:lnTo>
                  <a:lnTo>
                    <a:pt x="780" y="2129"/>
                  </a:lnTo>
                  <a:lnTo>
                    <a:pt x="780" y="2128"/>
                  </a:lnTo>
                  <a:lnTo>
                    <a:pt x="781" y="2128"/>
                  </a:lnTo>
                  <a:lnTo>
                    <a:pt x="781" y="2127"/>
                  </a:lnTo>
                  <a:lnTo>
                    <a:pt x="781" y="2125"/>
                  </a:lnTo>
                  <a:lnTo>
                    <a:pt x="781" y="2124"/>
                  </a:lnTo>
                  <a:lnTo>
                    <a:pt x="781" y="2123"/>
                  </a:lnTo>
                  <a:lnTo>
                    <a:pt x="782" y="2123"/>
                  </a:lnTo>
                  <a:lnTo>
                    <a:pt x="782" y="2122"/>
                  </a:lnTo>
                  <a:lnTo>
                    <a:pt x="782" y="2121"/>
                  </a:lnTo>
                  <a:lnTo>
                    <a:pt x="782" y="2120"/>
                  </a:lnTo>
                  <a:lnTo>
                    <a:pt x="784" y="2120"/>
                  </a:lnTo>
                  <a:lnTo>
                    <a:pt x="784" y="2119"/>
                  </a:lnTo>
                  <a:lnTo>
                    <a:pt x="784" y="2117"/>
                  </a:lnTo>
                  <a:lnTo>
                    <a:pt x="785" y="2117"/>
                  </a:lnTo>
                  <a:lnTo>
                    <a:pt x="785" y="2116"/>
                  </a:lnTo>
                  <a:lnTo>
                    <a:pt x="785" y="2115"/>
                  </a:lnTo>
                  <a:lnTo>
                    <a:pt x="786" y="2114"/>
                  </a:lnTo>
                  <a:lnTo>
                    <a:pt x="786" y="2113"/>
                  </a:lnTo>
                  <a:lnTo>
                    <a:pt x="787" y="2113"/>
                  </a:lnTo>
                  <a:lnTo>
                    <a:pt x="787" y="2112"/>
                  </a:lnTo>
                  <a:lnTo>
                    <a:pt x="787" y="2111"/>
                  </a:lnTo>
                  <a:lnTo>
                    <a:pt x="788" y="2111"/>
                  </a:lnTo>
                  <a:lnTo>
                    <a:pt x="788" y="2109"/>
                  </a:lnTo>
                  <a:lnTo>
                    <a:pt x="788" y="2108"/>
                  </a:lnTo>
                  <a:lnTo>
                    <a:pt x="789" y="2108"/>
                  </a:lnTo>
                  <a:lnTo>
                    <a:pt x="789" y="2107"/>
                  </a:lnTo>
                  <a:lnTo>
                    <a:pt x="790" y="2107"/>
                  </a:lnTo>
                  <a:lnTo>
                    <a:pt x="790" y="2106"/>
                  </a:lnTo>
                  <a:lnTo>
                    <a:pt x="792" y="2105"/>
                  </a:lnTo>
                  <a:lnTo>
                    <a:pt x="792" y="2104"/>
                  </a:lnTo>
                  <a:lnTo>
                    <a:pt x="793" y="2104"/>
                  </a:lnTo>
                  <a:lnTo>
                    <a:pt x="793" y="2103"/>
                  </a:lnTo>
                  <a:lnTo>
                    <a:pt x="793" y="2102"/>
                  </a:lnTo>
                  <a:lnTo>
                    <a:pt x="794" y="2102"/>
                  </a:lnTo>
                  <a:lnTo>
                    <a:pt x="794" y="2100"/>
                  </a:lnTo>
                  <a:lnTo>
                    <a:pt x="794" y="2099"/>
                  </a:lnTo>
                  <a:lnTo>
                    <a:pt x="795" y="2099"/>
                  </a:lnTo>
                  <a:lnTo>
                    <a:pt x="795" y="2098"/>
                  </a:lnTo>
                  <a:lnTo>
                    <a:pt x="795" y="2097"/>
                  </a:lnTo>
                  <a:lnTo>
                    <a:pt x="795" y="2096"/>
                  </a:lnTo>
                  <a:lnTo>
                    <a:pt x="794" y="2091"/>
                  </a:lnTo>
                  <a:lnTo>
                    <a:pt x="794" y="2082"/>
                  </a:lnTo>
                  <a:lnTo>
                    <a:pt x="793" y="2074"/>
                  </a:lnTo>
                  <a:lnTo>
                    <a:pt x="793" y="2073"/>
                  </a:lnTo>
                  <a:lnTo>
                    <a:pt x="793" y="2072"/>
                  </a:lnTo>
                  <a:lnTo>
                    <a:pt x="792" y="2072"/>
                  </a:lnTo>
                  <a:lnTo>
                    <a:pt x="792" y="2071"/>
                  </a:lnTo>
                  <a:lnTo>
                    <a:pt x="792" y="2070"/>
                  </a:lnTo>
                  <a:lnTo>
                    <a:pt x="792" y="2069"/>
                  </a:lnTo>
                  <a:lnTo>
                    <a:pt x="792" y="2067"/>
                  </a:lnTo>
                  <a:lnTo>
                    <a:pt x="790" y="2067"/>
                  </a:lnTo>
                  <a:lnTo>
                    <a:pt x="790" y="2066"/>
                  </a:lnTo>
                  <a:lnTo>
                    <a:pt x="790" y="2065"/>
                  </a:lnTo>
                  <a:lnTo>
                    <a:pt x="790" y="2064"/>
                  </a:lnTo>
                  <a:lnTo>
                    <a:pt x="789" y="2064"/>
                  </a:lnTo>
                  <a:lnTo>
                    <a:pt x="789" y="2063"/>
                  </a:lnTo>
                  <a:lnTo>
                    <a:pt x="789" y="2062"/>
                  </a:lnTo>
                  <a:lnTo>
                    <a:pt x="788" y="2061"/>
                  </a:lnTo>
                  <a:lnTo>
                    <a:pt x="788" y="2060"/>
                  </a:lnTo>
                  <a:lnTo>
                    <a:pt x="788" y="2058"/>
                  </a:lnTo>
                  <a:lnTo>
                    <a:pt x="787" y="2058"/>
                  </a:lnTo>
                  <a:lnTo>
                    <a:pt x="787" y="2057"/>
                  </a:lnTo>
                  <a:lnTo>
                    <a:pt x="786" y="2057"/>
                  </a:lnTo>
                  <a:lnTo>
                    <a:pt x="786" y="2056"/>
                  </a:lnTo>
                  <a:lnTo>
                    <a:pt x="786" y="2055"/>
                  </a:lnTo>
                  <a:lnTo>
                    <a:pt x="785" y="2055"/>
                  </a:lnTo>
                  <a:lnTo>
                    <a:pt x="785" y="2054"/>
                  </a:lnTo>
                  <a:lnTo>
                    <a:pt x="785" y="2053"/>
                  </a:lnTo>
                  <a:lnTo>
                    <a:pt x="784" y="2053"/>
                  </a:lnTo>
                  <a:lnTo>
                    <a:pt x="784" y="2052"/>
                  </a:lnTo>
                  <a:lnTo>
                    <a:pt x="782" y="2052"/>
                  </a:lnTo>
                  <a:lnTo>
                    <a:pt x="782" y="2050"/>
                  </a:lnTo>
                  <a:lnTo>
                    <a:pt x="781" y="2049"/>
                  </a:lnTo>
                  <a:lnTo>
                    <a:pt x="781" y="2048"/>
                  </a:lnTo>
                  <a:lnTo>
                    <a:pt x="780" y="2048"/>
                  </a:lnTo>
                  <a:lnTo>
                    <a:pt x="780" y="2047"/>
                  </a:lnTo>
                  <a:lnTo>
                    <a:pt x="779" y="2047"/>
                  </a:lnTo>
                  <a:lnTo>
                    <a:pt x="779" y="2046"/>
                  </a:lnTo>
                  <a:lnTo>
                    <a:pt x="778" y="2046"/>
                  </a:lnTo>
                  <a:lnTo>
                    <a:pt x="778" y="2045"/>
                  </a:lnTo>
                  <a:lnTo>
                    <a:pt x="777" y="2045"/>
                  </a:lnTo>
                  <a:lnTo>
                    <a:pt x="777" y="2044"/>
                  </a:lnTo>
                  <a:lnTo>
                    <a:pt x="776" y="2044"/>
                  </a:lnTo>
                  <a:lnTo>
                    <a:pt x="776" y="2042"/>
                  </a:lnTo>
                  <a:lnTo>
                    <a:pt x="774" y="2042"/>
                  </a:lnTo>
                  <a:lnTo>
                    <a:pt x="774" y="2041"/>
                  </a:lnTo>
                  <a:lnTo>
                    <a:pt x="773" y="2041"/>
                  </a:lnTo>
                  <a:lnTo>
                    <a:pt x="772" y="2041"/>
                  </a:lnTo>
                  <a:lnTo>
                    <a:pt x="772" y="2040"/>
                  </a:lnTo>
                  <a:lnTo>
                    <a:pt x="771" y="2040"/>
                  </a:lnTo>
                  <a:lnTo>
                    <a:pt x="771" y="2039"/>
                  </a:lnTo>
                  <a:lnTo>
                    <a:pt x="770" y="2039"/>
                  </a:lnTo>
                  <a:lnTo>
                    <a:pt x="770" y="2038"/>
                  </a:lnTo>
                  <a:lnTo>
                    <a:pt x="769" y="2038"/>
                  </a:lnTo>
                  <a:lnTo>
                    <a:pt x="769" y="2037"/>
                  </a:lnTo>
                  <a:lnTo>
                    <a:pt x="768" y="2036"/>
                  </a:lnTo>
                  <a:lnTo>
                    <a:pt x="768" y="2035"/>
                  </a:lnTo>
                  <a:lnTo>
                    <a:pt x="767" y="2035"/>
                  </a:lnTo>
                  <a:lnTo>
                    <a:pt x="767" y="2033"/>
                  </a:lnTo>
                  <a:lnTo>
                    <a:pt x="765" y="2033"/>
                  </a:lnTo>
                  <a:lnTo>
                    <a:pt x="765" y="2032"/>
                  </a:lnTo>
                  <a:lnTo>
                    <a:pt x="765" y="2031"/>
                  </a:lnTo>
                  <a:lnTo>
                    <a:pt x="764" y="2031"/>
                  </a:lnTo>
                  <a:lnTo>
                    <a:pt x="764" y="2030"/>
                  </a:lnTo>
                  <a:lnTo>
                    <a:pt x="763" y="2030"/>
                  </a:lnTo>
                  <a:lnTo>
                    <a:pt x="763" y="2029"/>
                  </a:lnTo>
                  <a:lnTo>
                    <a:pt x="762" y="2029"/>
                  </a:lnTo>
                  <a:lnTo>
                    <a:pt x="762" y="2028"/>
                  </a:lnTo>
                  <a:lnTo>
                    <a:pt x="761" y="2028"/>
                  </a:lnTo>
                  <a:lnTo>
                    <a:pt x="761" y="2027"/>
                  </a:lnTo>
                  <a:lnTo>
                    <a:pt x="760" y="2027"/>
                  </a:lnTo>
                  <a:lnTo>
                    <a:pt x="759" y="2027"/>
                  </a:lnTo>
                  <a:lnTo>
                    <a:pt x="759" y="2025"/>
                  </a:lnTo>
                  <a:lnTo>
                    <a:pt x="757" y="2025"/>
                  </a:lnTo>
                  <a:lnTo>
                    <a:pt x="756" y="2024"/>
                  </a:lnTo>
                  <a:lnTo>
                    <a:pt x="755" y="2024"/>
                  </a:lnTo>
                  <a:lnTo>
                    <a:pt x="754" y="2023"/>
                  </a:lnTo>
                  <a:lnTo>
                    <a:pt x="753" y="2023"/>
                  </a:lnTo>
                  <a:lnTo>
                    <a:pt x="752" y="2022"/>
                  </a:lnTo>
                  <a:lnTo>
                    <a:pt x="751" y="2022"/>
                  </a:lnTo>
                  <a:lnTo>
                    <a:pt x="751" y="2021"/>
                  </a:lnTo>
                  <a:lnTo>
                    <a:pt x="750" y="2021"/>
                  </a:lnTo>
                  <a:lnTo>
                    <a:pt x="748" y="2020"/>
                  </a:lnTo>
                  <a:lnTo>
                    <a:pt x="747" y="2020"/>
                  </a:lnTo>
                  <a:lnTo>
                    <a:pt x="746" y="2020"/>
                  </a:lnTo>
                  <a:lnTo>
                    <a:pt x="746" y="2019"/>
                  </a:lnTo>
                  <a:lnTo>
                    <a:pt x="745" y="2019"/>
                  </a:lnTo>
                  <a:lnTo>
                    <a:pt x="744" y="2017"/>
                  </a:lnTo>
                  <a:lnTo>
                    <a:pt x="743" y="2017"/>
                  </a:lnTo>
                  <a:lnTo>
                    <a:pt x="743" y="2016"/>
                  </a:lnTo>
                  <a:lnTo>
                    <a:pt x="742" y="2016"/>
                  </a:lnTo>
                  <a:lnTo>
                    <a:pt x="740" y="2016"/>
                  </a:lnTo>
                  <a:lnTo>
                    <a:pt x="740" y="2015"/>
                  </a:lnTo>
                  <a:lnTo>
                    <a:pt x="739" y="2015"/>
                  </a:lnTo>
                  <a:lnTo>
                    <a:pt x="738" y="2015"/>
                  </a:lnTo>
                  <a:lnTo>
                    <a:pt x="737" y="2014"/>
                  </a:lnTo>
                  <a:lnTo>
                    <a:pt x="736" y="2014"/>
                  </a:lnTo>
                  <a:lnTo>
                    <a:pt x="735" y="2013"/>
                  </a:lnTo>
                  <a:lnTo>
                    <a:pt x="734" y="2013"/>
                  </a:lnTo>
                  <a:lnTo>
                    <a:pt x="734" y="2012"/>
                  </a:lnTo>
                  <a:lnTo>
                    <a:pt x="732" y="2011"/>
                  </a:lnTo>
                  <a:lnTo>
                    <a:pt x="732" y="2010"/>
                  </a:lnTo>
                  <a:lnTo>
                    <a:pt x="732" y="2008"/>
                  </a:lnTo>
                  <a:lnTo>
                    <a:pt x="732" y="2007"/>
                  </a:lnTo>
                  <a:lnTo>
                    <a:pt x="732" y="2006"/>
                  </a:lnTo>
                  <a:lnTo>
                    <a:pt x="732" y="2005"/>
                  </a:lnTo>
                  <a:lnTo>
                    <a:pt x="732" y="2004"/>
                  </a:lnTo>
                  <a:lnTo>
                    <a:pt x="734" y="2004"/>
                  </a:lnTo>
                  <a:lnTo>
                    <a:pt x="734" y="2003"/>
                  </a:lnTo>
                  <a:lnTo>
                    <a:pt x="734" y="2002"/>
                  </a:lnTo>
                  <a:lnTo>
                    <a:pt x="734" y="2000"/>
                  </a:lnTo>
                  <a:lnTo>
                    <a:pt x="735" y="2000"/>
                  </a:lnTo>
                  <a:lnTo>
                    <a:pt x="735" y="1999"/>
                  </a:lnTo>
                  <a:lnTo>
                    <a:pt x="735" y="1998"/>
                  </a:lnTo>
                  <a:lnTo>
                    <a:pt x="736" y="1998"/>
                  </a:lnTo>
                  <a:lnTo>
                    <a:pt x="736" y="1997"/>
                  </a:lnTo>
                  <a:lnTo>
                    <a:pt x="736" y="1996"/>
                  </a:lnTo>
                  <a:lnTo>
                    <a:pt x="737" y="1996"/>
                  </a:lnTo>
                  <a:lnTo>
                    <a:pt x="737" y="1995"/>
                  </a:lnTo>
                  <a:lnTo>
                    <a:pt x="738" y="1994"/>
                  </a:lnTo>
                  <a:lnTo>
                    <a:pt x="738" y="1993"/>
                  </a:lnTo>
                  <a:lnTo>
                    <a:pt x="739" y="1993"/>
                  </a:lnTo>
                  <a:lnTo>
                    <a:pt x="739" y="1991"/>
                  </a:lnTo>
                  <a:lnTo>
                    <a:pt x="739" y="1990"/>
                  </a:lnTo>
                  <a:lnTo>
                    <a:pt x="740" y="1990"/>
                  </a:lnTo>
                  <a:lnTo>
                    <a:pt x="740" y="1989"/>
                  </a:lnTo>
                  <a:lnTo>
                    <a:pt x="740" y="1988"/>
                  </a:lnTo>
                  <a:lnTo>
                    <a:pt x="742" y="1988"/>
                  </a:lnTo>
                  <a:lnTo>
                    <a:pt x="742" y="1987"/>
                  </a:lnTo>
                  <a:lnTo>
                    <a:pt x="742" y="1986"/>
                  </a:lnTo>
                  <a:lnTo>
                    <a:pt x="742" y="1985"/>
                  </a:lnTo>
                  <a:lnTo>
                    <a:pt x="742" y="1983"/>
                  </a:lnTo>
                  <a:lnTo>
                    <a:pt x="743" y="1983"/>
                  </a:lnTo>
                  <a:lnTo>
                    <a:pt x="743" y="1982"/>
                  </a:lnTo>
                  <a:lnTo>
                    <a:pt x="743" y="1981"/>
                  </a:lnTo>
                  <a:lnTo>
                    <a:pt x="743" y="1980"/>
                  </a:lnTo>
                  <a:lnTo>
                    <a:pt x="743" y="1979"/>
                  </a:lnTo>
                  <a:lnTo>
                    <a:pt x="743" y="1978"/>
                  </a:lnTo>
                  <a:lnTo>
                    <a:pt x="743" y="1977"/>
                  </a:lnTo>
                  <a:lnTo>
                    <a:pt x="742" y="1975"/>
                  </a:lnTo>
                  <a:lnTo>
                    <a:pt x="742" y="1974"/>
                  </a:lnTo>
                  <a:lnTo>
                    <a:pt x="740" y="1974"/>
                  </a:lnTo>
                  <a:lnTo>
                    <a:pt x="740" y="1973"/>
                  </a:lnTo>
                  <a:lnTo>
                    <a:pt x="739" y="1973"/>
                  </a:lnTo>
                  <a:lnTo>
                    <a:pt x="738" y="1972"/>
                  </a:lnTo>
                  <a:lnTo>
                    <a:pt x="737" y="1972"/>
                  </a:lnTo>
                  <a:lnTo>
                    <a:pt x="736" y="1972"/>
                  </a:lnTo>
                  <a:lnTo>
                    <a:pt x="735" y="1972"/>
                  </a:lnTo>
                  <a:lnTo>
                    <a:pt x="734" y="1972"/>
                  </a:lnTo>
                  <a:lnTo>
                    <a:pt x="732" y="1972"/>
                  </a:lnTo>
                  <a:lnTo>
                    <a:pt x="731" y="1972"/>
                  </a:lnTo>
                  <a:lnTo>
                    <a:pt x="730" y="1972"/>
                  </a:lnTo>
                  <a:lnTo>
                    <a:pt x="729" y="1972"/>
                  </a:lnTo>
                  <a:lnTo>
                    <a:pt x="728" y="1972"/>
                  </a:lnTo>
                  <a:lnTo>
                    <a:pt x="727" y="1972"/>
                  </a:lnTo>
                  <a:lnTo>
                    <a:pt x="726" y="1972"/>
                  </a:lnTo>
                  <a:lnTo>
                    <a:pt x="725" y="1972"/>
                  </a:lnTo>
                  <a:lnTo>
                    <a:pt x="723" y="1972"/>
                  </a:lnTo>
                  <a:lnTo>
                    <a:pt x="722" y="1972"/>
                  </a:lnTo>
                  <a:lnTo>
                    <a:pt x="721" y="1972"/>
                  </a:lnTo>
                  <a:lnTo>
                    <a:pt x="721" y="1971"/>
                  </a:lnTo>
                  <a:lnTo>
                    <a:pt x="715" y="1969"/>
                  </a:lnTo>
                  <a:lnTo>
                    <a:pt x="714" y="1969"/>
                  </a:lnTo>
                  <a:lnTo>
                    <a:pt x="713" y="1969"/>
                  </a:lnTo>
                  <a:lnTo>
                    <a:pt x="712" y="1969"/>
                  </a:lnTo>
                  <a:lnTo>
                    <a:pt x="711" y="1969"/>
                  </a:lnTo>
                  <a:lnTo>
                    <a:pt x="710" y="1969"/>
                  </a:lnTo>
                  <a:lnTo>
                    <a:pt x="709" y="1969"/>
                  </a:lnTo>
                  <a:lnTo>
                    <a:pt x="707" y="1969"/>
                  </a:lnTo>
                  <a:lnTo>
                    <a:pt x="705" y="1969"/>
                  </a:lnTo>
                  <a:lnTo>
                    <a:pt x="704" y="1969"/>
                  </a:lnTo>
                  <a:lnTo>
                    <a:pt x="703" y="1969"/>
                  </a:lnTo>
                  <a:lnTo>
                    <a:pt x="702" y="1969"/>
                  </a:lnTo>
                  <a:lnTo>
                    <a:pt x="702" y="1970"/>
                  </a:lnTo>
                  <a:lnTo>
                    <a:pt x="701" y="1970"/>
                  </a:lnTo>
                  <a:lnTo>
                    <a:pt x="700" y="1970"/>
                  </a:lnTo>
                  <a:lnTo>
                    <a:pt x="698" y="1971"/>
                  </a:lnTo>
                  <a:lnTo>
                    <a:pt x="697" y="1971"/>
                  </a:lnTo>
                  <a:lnTo>
                    <a:pt x="696" y="1971"/>
                  </a:lnTo>
                  <a:lnTo>
                    <a:pt x="696" y="1972"/>
                  </a:lnTo>
                  <a:lnTo>
                    <a:pt x="695" y="1972"/>
                  </a:lnTo>
                  <a:lnTo>
                    <a:pt x="694" y="1972"/>
                  </a:lnTo>
                  <a:lnTo>
                    <a:pt x="693" y="1972"/>
                  </a:lnTo>
                  <a:lnTo>
                    <a:pt x="692" y="1972"/>
                  </a:lnTo>
                  <a:lnTo>
                    <a:pt x="692" y="1971"/>
                  </a:lnTo>
                  <a:lnTo>
                    <a:pt x="690" y="1970"/>
                  </a:lnTo>
                  <a:lnTo>
                    <a:pt x="690" y="1969"/>
                  </a:lnTo>
                  <a:lnTo>
                    <a:pt x="690" y="1968"/>
                  </a:lnTo>
                  <a:lnTo>
                    <a:pt x="689" y="1966"/>
                  </a:lnTo>
                  <a:lnTo>
                    <a:pt x="688" y="1965"/>
                  </a:lnTo>
                  <a:lnTo>
                    <a:pt x="687" y="1964"/>
                  </a:lnTo>
                  <a:lnTo>
                    <a:pt x="686" y="1963"/>
                  </a:lnTo>
                  <a:lnTo>
                    <a:pt x="685" y="1962"/>
                  </a:lnTo>
                  <a:lnTo>
                    <a:pt x="685" y="1961"/>
                  </a:lnTo>
                  <a:lnTo>
                    <a:pt x="684" y="1960"/>
                  </a:lnTo>
                  <a:lnTo>
                    <a:pt x="683" y="1958"/>
                  </a:lnTo>
                  <a:lnTo>
                    <a:pt x="681" y="1957"/>
                  </a:lnTo>
                  <a:lnTo>
                    <a:pt x="680" y="1956"/>
                  </a:lnTo>
                  <a:lnTo>
                    <a:pt x="679" y="1955"/>
                  </a:lnTo>
                  <a:lnTo>
                    <a:pt x="678" y="1954"/>
                  </a:lnTo>
                  <a:lnTo>
                    <a:pt x="677" y="1953"/>
                  </a:lnTo>
                  <a:lnTo>
                    <a:pt x="676" y="1953"/>
                  </a:lnTo>
                  <a:lnTo>
                    <a:pt x="675" y="1952"/>
                  </a:lnTo>
                  <a:lnTo>
                    <a:pt x="673" y="1952"/>
                  </a:lnTo>
                  <a:lnTo>
                    <a:pt x="671" y="1952"/>
                  </a:lnTo>
                  <a:lnTo>
                    <a:pt x="670" y="1952"/>
                  </a:lnTo>
                  <a:lnTo>
                    <a:pt x="669" y="1953"/>
                  </a:lnTo>
                  <a:lnTo>
                    <a:pt x="668" y="1953"/>
                  </a:lnTo>
                  <a:lnTo>
                    <a:pt x="667" y="1954"/>
                  </a:lnTo>
                  <a:lnTo>
                    <a:pt x="665" y="1954"/>
                  </a:lnTo>
                  <a:lnTo>
                    <a:pt x="664" y="1955"/>
                  </a:lnTo>
                  <a:lnTo>
                    <a:pt x="663" y="1955"/>
                  </a:lnTo>
                  <a:lnTo>
                    <a:pt x="662" y="1956"/>
                  </a:lnTo>
                  <a:lnTo>
                    <a:pt x="662" y="1957"/>
                  </a:lnTo>
                  <a:lnTo>
                    <a:pt x="661" y="1958"/>
                  </a:lnTo>
                  <a:lnTo>
                    <a:pt x="661" y="1960"/>
                  </a:lnTo>
                  <a:lnTo>
                    <a:pt x="661" y="1961"/>
                  </a:lnTo>
                  <a:lnTo>
                    <a:pt x="660" y="1962"/>
                  </a:lnTo>
                  <a:lnTo>
                    <a:pt x="660" y="1963"/>
                  </a:lnTo>
                  <a:lnTo>
                    <a:pt x="659" y="1964"/>
                  </a:lnTo>
                  <a:lnTo>
                    <a:pt x="659" y="1965"/>
                  </a:lnTo>
                  <a:lnTo>
                    <a:pt x="658" y="1965"/>
                  </a:lnTo>
                  <a:lnTo>
                    <a:pt x="658" y="1966"/>
                  </a:lnTo>
                  <a:lnTo>
                    <a:pt x="658" y="1968"/>
                  </a:lnTo>
                  <a:lnTo>
                    <a:pt x="658" y="1969"/>
                  </a:lnTo>
                  <a:lnTo>
                    <a:pt x="658" y="1970"/>
                  </a:lnTo>
                  <a:lnTo>
                    <a:pt x="658" y="1971"/>
                  </a:lnTo>
                  <a:lnTo>
                    <a:pt x="658" y="1972"/>
                  </a:lnTo>
                  <a:lnTo>
                    <a:pt x="658" y="1973"/>
                  </a:lnTo>
                  <a:lnTo>
                    <a:pt x="659" y="1974"/>
                  </a:lnTo>
                  <a:lnTo>
                    <a:pt x="659" y="1975"/>
                  </a:lnTo>
                  <a:lnTo>
                    <a:pt x="659" y="1977"/>
                  </a:lnTo>
                  <a:lnTo>
                    <a:pt x="659" y="1978"/>
                  </a:lnTo>
                  <a:lnTo>
                    <a:pt x="660" y="1979"/>
                  </a:lnTo>
                  <a:lnTo>
                    <a:pt x="660" y="1980"/>
                  </a:lnTo>
                  <a:lnTo>
                    <a:pt x="660" y="1981"/>
                  </a:lnTo>
                  <a:lnTo>
                    <a:pt x="661" y="1982"/>
                  </a:lnTo>
                  <a:lnTo>
                    <a:pt x="661" y="1983"/>
                  </a:lnTo>
                  <a:lnTo>
                    <a:pt x="662" y="1985"/>
                  </a:lnTo>
                  <a:lnTo>
                    <a:pt x="663" y="1986"/>
                  </a:lnTo>
                  <a:lnTo>
                    <a:pt x="663" y="1987"/>
                  </a:lnTo>
                  <a:lnTo>
                    <a:pt x="664" y="1988"/>
                  </a:lnTo>
                  <a:lnTo>
                    <a:pt x="664" y="1989"/>
                  </a:lnTo>
                  <a:lnTo>
                    <a:pt x="664" y="1990"/>
                  </a:lnTo>
                  <a:lnTo>
                    <a:pt x="664" y="1991"/>
                  </a:lnTo>
                  <a:lnTo>
                    <a:pt x="663" y="1991"/>
                  </a:lnTo>
                  <a:lnTo>
                    <a:pt x="663" y="1993"/>
                  </a:lnTo>
                  <a:lnTo>
                    <a:pt x="662" y="1993"/>
                  </a:lnTo>
                  <a:lnTo>
                    <a:pt x="661" y="1993"/>
                  </a:lnTo>
                  <a:lnTo>
                    <a:pt x="660" y="1993"/>
                  </a:lnTo>
                  <a:lnTo>
                    <a:pt x="659" y="1993"/>
                  </a:lnTo>
                  <a:lnTo>
                    <a:pt x="658" y="1993"/>
                  </a:lnTo>
                  <a:lnTo>
                    <a:pt x="656" y="1993"/>
                  </a:lnTo>
                  <a:lnTo>
                    <a:pt x="655" y="1993"/>
                  </a:lnTo>
                  <a:lnTo>
                    <a:pt x="654" y="1993"/>
                  </a:lnTo>
                  <a:lnTo>
                    <a:pt x="653" y="1993"/>
                  </a:lnTo>
                  <a:lnTo>
                    <a:pt x="652" y="1991"/>
                  </a:lnTo>
                  <a:lnTo>
                    <a:pt x="651" y="1993"/>
                  </a:lnTo>
                  <a:lnTo>
                    <a:pt x="650" y="1993"/>
                  </a:lnTo>
                  <a:lnTo>
                    <a:pt x="648" y="1993"/>
                  </a:lnTo>
                  <a:lnTo>
                    <a:pt x="647" y="1993"/>
                  </a:lnTo>
                  <a:lnTo>
                    <a:pt x="646" y="1993"/>
                  </a:lnTo>
                  <a:lnTo>
                    <a:pt x="645" y="1993"/>
                  </a:lnTo>
                  <a:lnTo>
                    <a:pt x="644" y="1994"/>
                  </a:lnTo>
                  <a:lnTo>
                    <a:pt x="644" y="1995"/>
                  </a:lnTo>
                  <a:lnTo>
                    <a:pt x="643" y="1996"/>
                  </a:lnTo>
                  <a:lnTo>
                    <a:pt x="642" y="1997"/>
                  </a:lnTo>
                  <a:lnTo>
                    <a:pt x="640" y="1997"/>
                  </a:lnTo>
                  <a:lnTo>
                    <a:pt x="640" y="1998"/>
                  </a:lnTo>
                  <a:lnTo>
                    <a:pt x="639" y="1998"/>
                  </a:lnTo>
                  <a:lnTo>
                    <a:pt x="638" y="1999"/>
                  </a:lnTo>
                  <a:lnTo>
                    <a:pt x="637" y="1999"/>
                  </a:lnTo>
                  <a:lnTo>
                    <a:pt x="636" y="1999"/>
                  </a:lnTo>
                  <a:lnTo>
                    <a:pt x="635" y="1999"/>
                  </a:lnTo>
                  <a:lnTo>
                    <a:pt x="634" y="2000"/>
                  </a:lnTo>
                  <a:lnTo>
                    <a:pt x="633" y="2000"/>
                  </a:lnTo>
                  <a:lnTo>
                    <a:pt x="630" y="2000"/>
                  </a:lnTo>
                  <a:lnTo>
                    <a:pt x="629" y="2000"/>
                  </a:lnTo>
                  <a:lnTo>
                    <a:pt x="628" y="2000"/>
                  </a:lnTo>
                  <a:lnTo>
                    <a:pt x="627" y="2000"/>
                  </a:lnTo>
                  <a:lnTo>
                    <a:pt x="626" y="2000"/>
                  </a:lnTo>
                  <a:lnTo>
                    <a:pt x="625" y="2000"/>
                  </a:lnTo>
                  <a:lnTo>
                    <a:pt x="625" y="1999"/>
                  </a:lnTo>
                  <a:lnTo>
                    <a:pt x="623" y="1999"/>
                  </a:lnTo>
                  <a:lnTo>
                    <a:pt x="623" y="1998"/>
                  </a:lnTo>
                  <a:lnTo>
                    <a:pt x="622" y="1997"/>
                  </a:lnTo>
                  <a:lnTo>
                    <a:pt x="622" y="1996"/>
                  </a:lnTo>
                  <a:lnTo>
                    <a:pt x="622" y="1995"/>
                  </a:lnTo>
                  <a:lnTo>
                    <a:pt x="622" y="1994"/>
                  </a:lnTo>
                  <a:lnTo>
                    <a:pt x="622" y="1993"/>
                  </a:lnTo>
                  <a:lnTo>
                    <a:pt x="622" y="1991"/>
                  </a:lnTo>
                  <a:lnTo>
                    <a:pt x="622" y="1990"/>
                  </a:lnTo>
                  <a:lnTo>
                    <a:pt x="622" y="1988"/>
                  </a:lnTo>
                  <a:lnTo>
                    <a:pt x="623" y="1987"/>
                  </a:lnTo>
                  <a:lnTo>
                    <a:pt x="623" y="1985"/>
                  </a:lnTo>
                  <a:lnTo>
                    <a:pt x="623" y="1983"/>
                  </a:lnTo>
                  <a:lnTo>
                    <a:pt x="625" y="1982"/>
                  </a:lnTo>
                  <a:lnTo>
                    <a:pt x="625" y="1981"/>
                  </a:lnTo>
                  <a:lnTo>
                    <a:pt x="626" y="1980"/>
                  </a:lnTo>
                  <a:lnTo>
                    <a:pt x="626" y="1979"/>
                  </a:lnTo>
                  <a:lnTo>
                    <a:pt x="627" y="1978"/>
                  </a:lnTo>
                  <a:lnTo>
                    <a:pt x="627" y="1977"/>
                  </a:lnTo>
                  <a:lnTo>
                    <a:pt x="627" y="1975"/>
                  </a:lnTo>
                  <a:lnTo>
                    <a:pt x="628" y="1975"/>
                  </a:lnTo>
                  <a:lnTo>
                    <a:pt x="628" y="1974"/>
                  </a:lnTo>
                  <a:lnTo>
                    <a:pt x="628" y="1973"/>
                  </a:lnTo>
                  <a:lnTo>
                    <a:pt x="629" y="1972"/>
                  </a:lnTo>
                  <a:lnTo>
                    <a:pt x="630" y="1971"/>
                  </a:lnTo>
                  <a:lnTo>
                    <a:pt x="630" y="1970"/>
                  </a:lnTo>
                  <a:lnTo>
                    <a:pt x="631" y="1969"/>
                  </a:lnTo>
                  <a:lnTo>
                    <a:pt x="633" y="1968"/>
                  </a:lnTo>
                  <a:lnTo>
                    <a:pt x="634" y="1966"/>
                  </a:lnTo>
                  <a:lnTo>
                    <a:pt x="637" y="1963"/>
                  </a:lnTo>
                  <a:lnTo>
                    <a:pt x="637" y="1962"/>
                  </a:lnTo>
                  <a:lnTo>
                    <a:pt x="638" y="1961"/>
                  </a:lnTo>
                  <a:lnTo>
                    <a:pt x="639" y="1961"/>
                  </a:lnTo>
                  <a:lnTo>
                    <a:pt x="640" y="1958"/>
                  </a:lnTo>
                  <a:lnTo>
                    <a:pt x="642" y="1957"/>
                  </a:lnTo>
                  <a:lnTo>
                    <a:pt x="643" y="1957"/>
                  </a:lnTo>
                  <a:lnTo>
                    <a:pt x="644" y="1956"/>
                  </a:lnTo>
                  <a:lnTo>
                    <a:pt x="645" y="1955"/>
                  </a:lnTo>
                  <a:lnTo>
                    <a:pt x="645" y="1954"/>
                  </a:lnTo>
                  <a:lnTo>
                    <a:pt x="646" y="1954"/>
                  </a:lnTo>
                  <a:lnTo>
                    <a:pt x="646" y="1953"/>
                  </a:lnTo>
                  <a:lnTo>
                    <a:pt x="648" y="1952"/>
                  </a:lnTo>
                  <a:lnTo>
                    <a:pt x="648" y="1950"/>
                  </a:lnTo>
                  <a:lnTo>
                    <a:pt x="650" y="1949"/>
                  </a:lnTo>
                  <a:lnTo>
                    <a:pt x="651" y="1948"/>
                  </a:lnTo>
                  <a:lnTo>
                    <a:pt x="651" y="1947"/>
                  </a:lnTo>
                  <a:lnTo>
                    <a:pt x="651" y="1946"/>
                  </a:lnTo>
                  <a:lnTo>
                    <a:pt x="651" y="1945"/>
                  </a:lnTo>
                  <a:lnTo>
                    <a:pt x="651" y="1944"/>
                  </a:lnTo>
                  <a:lnTo>
                    <a:pt x="650" y="1943"/>
                  </a:lnTo>
                  <a:lnTo>
                    <a:pt x="648" y="1941"/>
                  </a:lnTo>
                  <a:lnTo>
                    <a:pt x="648" y="1940"/>
                  </a:lnTo>
                  <a:lnTo>
                    <a:pt x="647" y="1940"/>
                  </a:lnTo>
                  <a:lnTo>
                    <a:pt x="646" y="1939"/>
                  </a:lnTo>
                  <a:lnTo>
                    <a:pt x="645" y="1939"/>
                  </a:lnTo>
                  <a:lnTo>
                    <a:pt x="644" y="1938"/>
                  </a:lnTo>
                  <a:lnTo>
                    <a:pt x="642" y="1937"/>
                  </a:lnTo>
                  <a:lnTo>
                    <a:pt x="640" y="1936"/>
                  </a:lnTo>
                  <a:lnTo>
                    <a:pt x="639" y="1936"/>
                  </a:lnTo>
                  <a:lnTo>
                    <a:pt x="637" y="1935"/>
                  </a:lnTo>
                  <a:lnTo>
                    <a:pt x="636" y="1933"/>
                  </a:lnTo>
                  <a:lnTo>
                    <a:pt x="635" y="1933"/>
                  </a:lnTo>
                  <a:lnTo>
                    <a:pt x="634" y="1932"/>
                  </a:lnTo>
                  <a:lnTo>
                    <a:pt x="631" y="1931"/>
                  </a:lnTo>
                  <a:lnTo>
                    <a:pt x="630" y="1930"/>
                  </a:lnTo>
                  <a:lnTo>
                    <a:pt x="628" y="1929"/>
                  </a:lnTo>
                  <a:lnTo>
                    <a:pt x="626" y="1928"/>
                  </a:lnTo>
                  <a:lnTo>
                    <a:pt x="625" y="1927"/>
                  </a:lnTo>
                  <a:lnTo>
                    <a:pt x="622" y="1926"/>
                  </a:lnTo>
                  <a:lnTo>
                    <a:pt x="621" y="1924"/>
                  </a:lnTo>
                  <a:lnTo>
                    <a:pt x="619" y="1923"/>
                  </a:lnTo>
                  <a:lnTo>
                    <a:pt x="617" y="1922"/>
                  </a:lnTo>
                  <a:lnTo>
                    <a:pt x="616" y="1921"/>
                  </a:lnTo>
                  <a:lnTo>
                    <a:pt x="614" y="1920"/>
                  </a:lnTo>
                  <a:lnTo>
                    <a:pt x="612" y="1919"/>
                  </a:lnTo>
                  <a:lnTo>
                    <a:pt x="611" y="1918"/>
                  </a:lnTo>
                  <a:lnTo>
                    <a:pt x="610" y="1918"/>
                  </a:lnTo>
                  <a:lnTo>
                    <a:pt x="608" y="1918"/>
                  </a:lnTo>
                  <a:lnTo>
                    <a:pt x="606" y="1918"/>
                  </a:lnTo>
                  <a:lnTo>
                    <a:pt x="605" y="1918"/>
                  </a:lnTo>
                  <a:lnTo>
                    <a:pt x="604" y="1916"/>
                  </a:lnTo>
                  <a:lnTo>
                    <a:pt x="604" y="1915"/>
                  </a:lnTo>
                  <a:lnTo>
                    <a:pt x="603" y="1914"/>
                  </a:lnTo>
                  <a:lnTo>
                    <a:pt x="602" y="1913"/>
                  </a:lnTo>
                  <a:lnTo>
                    <a:pt x="602" y="1912"/>
                  </a:lnTo>
                  <a:lnTo>
                    <a:pt x="602" y="1911"/>
                  </a:lnTo>
                  <a:lnTo>
                    <a:pt x="601" y="1910"/>
                  </a:lnTo>
                  <a:lnTo>
                    <a:pt x="601" y="1908"/>
                  </a:lnTo>
                  <a:lnTo>
                    <a:pt x="601" y="1907"/>
                  </a:lnTo>
                  <a:lnTo>
                    <a:pt x="600" y="1906"/>
                  </a:lnTo>
                  <a:lnTo>
                    <a:pt x="600" y="1905"/>
                  </a:lnTo>
                  <a:lnTo>
                    <a:pt x="600" y="1904"/>
                  </a:lnTo>
                  <a:lnTo>
                    <a:pt x="598" y="1903"/>
                  </a:lnTo>
                  <a:lnTo>
                    <a:pt x="598" y="1902"/>
                  </a:lnTo>
                  <a:lnTo>
                    <a:pt x="597" y="1901"/>
                  </a:lnTo>
                  <a:lnTo>
                    <a:pt x="597" y="1899"/>
                  </a:lnTo>
                  <a:lnTo>
                    <a:pt x="596" y="1898"/>
                  </a:lnTo>
                  <a:lnTo>
                    <a:pt x="596" y="1897"/>
                  </a:lnTo>
                  <a:lnTo>
                    <a:pt x="596" y="1896"/>
                  </a:lnTo>
                  <a:lnTo>
                    <a:pt x="597" y="1895"/>
                  </a:lnTo>
                  <a:lnTo>
                    <a:pt x="598" y="1895"/>
                  </a:lnTo>
                  <a:lnTo>
                    <a:pt x="598" y="1894"/>
                  </a:lnTo>
                  <a:lnTo>
                    <a:pt x="600" y="1894"/>
                  </a:lnTo>
                  <a:lnTo>
                    <a:pt x="601" y="1893"/>
                  </a:lnTo>
                  <a:lnTo>
                    <a:pt x="602" y="1891"/>
                  </a:lnTo>
                  <a:lnTo>
                    <a:pt x="603" y="1891"/>
                  </a:lnTo>
                  <a:lnTo>
                    <a:pt x="604" y="1890"/>
                  </a:lnTo>
                  <a:lnTo>
                    <a:pt x="605" y="1890"/>
                  </a:lnTo>
                  <a:lnTo>
                    <a:pt x="606" y="1889"/>
                  </a:lnTo>
                  <a:lnTo>
                    <a:pt x="608" y="1889"/>
                  </a:lnTo>
                  <a:lnTo>
                    <a:pt x="609" y="1889"/>
                  </a:lnTo>
                  <a:lnTo>
                    <a:pt x="610" y="1889"/>
                  </a:lnTo>
                  <a:lnTo>
                    <a:pt x="611" y="1890"/>
                  </a:lnTo>
                  <a:lnTo>
                    <a:pt x="612" y="1890"/>
                  </a:lnTo>
                  <a:lnTo>
                    <a:pt x="613" y="1891"/>
                  </a:lnTo>
                  <a:lnTo>
                    <a:pt x="614" y="1891"/>
                  </a:lnTo>
                  <a:lnTo>
                    <a:pt x="616" y="1890"/>
                  </a:lnTo>
                  <a:lnTo>
                    <a:pt x="617" y="1890"/>
                  </a:lnTo>
                  <a:lnTo>
                    <a:pt x="617" y="1889"/>
                  </a:lnTo>
                  <a:lnTo>
                    <a:pt x="618" y="1889"/>
                  </a:lnTo>
                  <a:lnTo>
                    <a:pt x="618" y="1887"/>
                  </a:lnTo>
                  <a:lnTo>
                    <a:pt x="619" y="1886"/>
                  </a:lnTo>
                  <a:lnTo>
                    <a:pt x="619" y="1885"/>
                  </a:lnTo>
                  <a:lnTo>
                    <a:pt x="619" y="1883"/>
                  </a:lnTo>
                  <a:lnTo>
                    <a:pt x="619" y="1882"/>
                  </a:lnTo>
                  <a:lnTo>
                    <a:pt x="619" y="1881"/>
                  </a:lnTo>
                  <a:lnTo>
                    <a:pt x="619" y="1880"/>
                  </a:lnTo>
                  <a:lnTo>
                    <a:pt x="619" y="1879"/>
                  </a:lnTo>
                  <a:lnTo>
                    <a:pt x="619" y="1878"/>
                  </a:lnTo>
                  <a:lnTo>
                    <a:pt x="619" y="1877"/>
                  </a:lnTo>
                  <a:lnTo>
                    <a:pt x="619" y="1876"/>
                  </a:lnTo>
                  <a:lnTo>
                    <a:pt x="619" y="1874"/>
                  </a:lnTo>
                  <a:lnTo>
                    <a:pt x="619" y="1873"/>
                  </a:lnTo>
                  <a:lnTo>
                    <a:pt x="619" y="1872"/>
                  </a:lnTo>
                  <a:lnTo>
                    <a:pt x="619" y="1871"/>
                  </a:lnTo>
                  <a:lnTo>
                    <a:pt x="619" y="1870"/>
                  </a:lnTo>
                  <a:lnTo>
                    <a:pt x="619" y="1869"/>
                  </a:lnTo>
                  <a:lnTo>
                    <a:pt x="618" y="1869"/>
                  </a:lnTo>
                  <a:lnTo>
                    <a:pt x="618" y="1868"/>
                  </a:lnTo>
                  <a:lnTo>
                    <a:pt x="616" y="1865"/>
                  </a:lnTo>
                  <a:lnTo>
                    <a:pt x="616" y="1864"/>
                  </a:lnTo>
                  <a:lnTo>
                    <a:pt x="614" y="1864"/>
                  </a:lnTo>
                  <a:lnTo>
                    <a:pt x="614" y="1863"/>
                  </a:lnTo>
                  <a:lnTo>
                    <a:pt x="613" y="1863"/>
                  </a:lnTo>
                  <a:lnTo>
                    <a:pt x="613" y="1862"/>
                  </a:lnTo>
                  <a:lnTo>
                    <a:pt x="612" y="1862"/>
                  </a:lnTo>
                  <a:lnTo>
                    <a:pt x="611" y="1862"/>
                  </a:lnTo>
                  <a:lnTo>
                    <a:pt x="610" y="1862"/>
                  </a:lnTo>
                  <a:lnTo>
                    <a:pt x="606" y="1861"/>
                  </a:lnTo>
                  <a:lnTo>
                    <a:pt x="605" y="1861"/>
                  </a:lnTo>
                  <a:lnTo>
                    <a:pt x="605" y="1860"/>
                  </a:lnTo>
                  <a:lnTo>
                    <a:pt x="604" y="1860"/>
                  </a:lnTo>
                  <a:lnTo>
                    <a:pt x="604" y="1859"/>
                  </a:lnTo>
                  <a:lnTo>
                    <a:pt x="604" y="1857"/>
                  </a:lnTo>
                  <a:lnTo>
                    <a:pt x="604" y="1856"/>
                  </a:lnTo>
                  <a:lnTo>
                    <a:pt x="604" y="1855"/>
                  </a:lnTo>
                  <a:lnTo>
                    <a:pt x="606" y="1844"/>
                  </a:lnTo>
                  <a:lnTo>
                    <a:pt x="606" y="1843"/>
                  </a:lnTo>
                  <a:lnTo>
                    <a:pt x="606" y="1841"/>
                  </a:lnTo>
                  <a:lnTo>
                    <a:pt x="608" y="1840"/>
                  </a:lnTo>
                  <a:lnTo>
                    <a:pt x="608" y="1839"/>
                  </a:lnTo>
                  <a:lnTo>
                    <a:pt x="609" y="1839"/>
                  </a:lnTo>
                  <a:lnTo>
                    <a:pt x="609" y="1838"/>
                  </a:lnTo>
                  <a:lnTo>
                    <a:pt x="610" y="1838"/>
                  </a:lnTo>
                  <a:lnTo>
                    <a:pt x="610" y="1837"/>
                  </a:lnTo>
                  <a:lnTo>
                    <a:pt x="613" y="1835"/>
                  </a:lnTo>
                  <a:lnTo>
                    <a:pt x="614" y="1835"/>
                  </a:lnTo>
                  <a:lnTo>
                    <a:pt x="614" y="1834"/>
                  </a:lnTo>
                  <a:lnTo>
                    <a:pt x="616" y="1834"/>
                  </a:lnTo>
                  <a:lnTo>
                    <a:pt x="617" y="1834"/>
                  </a:lnTo>
                  <a:lnTo>
                    <a:pt x="617" y="1832"/>
                  </a:lnTo>
                  <a:lnTo>
                    <a:pt x="618" y="1832"/>
                  </a:lnTo>
                  <a:lnTo>
                    <a:pt x="619" y="1832"/>
                  </a:lnTo>
                  <a:lnTo>
                    <a:pt x="619" y="1831"/>
                  </a:lnTo>
                  <a:lnTo>
                    <a:pt x="620" y="1831"/>
                  </a:lnTo>
                  <a:lnTo>
                    <a:pt x="620" y="1830"/>
                  </a:lnTo>
                  <a:lnTo>
                    <a:pt x="620" y="1829"/>
                  </a:lnTo>
                  <a:lnTo>
                    <a:pt x="620" y="1828"/>
                  </a:lnTo>
                  <a:lnTo>
                    <a:pt x="619" y="1828"/>
                  </a:lnTo>
                  <a:lnTo>
                    <a:pt x="619" y="1827"/>
                  </a:lnTo>
                  <a:lnTo>
                    <a:pt x="618" y="1827"/>
                  </a:lnTo>
                  <a:lnTo>
                    <a:pt x="618" y="1826"/>
                  </a:lnTo>
                  <a:lnTo>
                    <a:pt x="617" y="1826"/>
                  </a:lnTo>
                  <a:lnTo>
                    <a:pt x="617" y="1824"/>
                  </a:lnTo>
                  <a:lnTo>
                    <a:pt x="616" y="1824"/>
                  </a:lnTo>
                  <a:lnTo>
                    <a:pt x="616" y="1823"/>
                  </a:lnTo>
                  <a:lnTo>
                    <a:pt x="614" y="1823"/>
                  </a:lnTo>
                  <a:lnTo>
                    <a:pt x="613" y="1823"/>
                  </a:lnTo>
                  <a:lnTo>
                    <a:pt x="613" y="1822"/>
                  </a:lnTo>
                  <a:lnTo>
                    <a:pt x="612" y="1822"/>
                  </a:lnTo>
                  <a:lnTo>
                    <a:pt x="612" y="1821"/>
                  </a:lnTo>
                  <a:lnTo>
                    <a:pt x="611" y="1821"/>
                  </a:lnTo>
                  <a:lnTo>
                    <a:pt x="611" y="1820"/>
                  </a:lnTo>
                  <a:lnTo>
                    <a:pt x="610" y="1820"/>
                  </a:lnTo>
                  <a:lnTo>
                    <a:pt x="609" y="1820"/>
                  </a:lnTo>
                  <a:lnTo>
                    <a:pt x="609" y="1819"/>
                  </a:lnTo>
                  <a:lnTo>
                    <a:pt x="608" y="1819"/>
                  </a:lnTo>
                  <a:lnTo>
                    <a:pt x="608" y="1818"/>
                  </a:lnTo>
                  <a:lnTo>
                    <a:pt x="606" y="1818"/>
                  </a:lnTo>
                  <a:lnTo>
                    <a:pt x="605" y="1818"/>
                  </a:lnTo>
                  <a:lnTo>
                    <a:pt x="605" y="1816"/>
                  </a:lnTo>
                  <a:lnTo>
                    <a:pt x="604" y="1816"/>
                  </a:lnTo>
                  <a:lnTo>
                    <a:pt x="604" y="1815"/>
                  </a:lnTo>
                  <a:lnTo>
                    <a:pt x="603" y="1815"/>
                  </a:lnTo>
                  <a:lnTo>
                    <a:pt x="602" y="1814"/>
                  </a:lnTo>
                  <a:lnTo>
                    <a:pt x="601" y="1814"/>
                  </a:lnTo>
                  <a:lnTo>
                    <a:pt x="601" y="1813"/>
                  </a:lnTo>
                  <a:lnTo>
                    <a:pt x="596" y="1811"/>
                  </a:lnTo>
                  <a:lnTo>
                    <a:pt x="596" y="1810"/>
                  </a:lnTo>
                  <a:lnTo>
                    <a:pt x="595" y="1810"/>
                  </a:lnTo>
                  <a:lnTo>
                    <a:pt x="594" y="1809"/>
                  </a:lnTo>
                  <a:lnTo>
                    <a:pt x="592" y="1809"/>
                  </a:lnTo>
                  <a:lnTo>
                    <a:pt x="592" y="1807"/>
                  </a:lnTo>
                  <a:lnTo>
                    <a:pt x="591" y="1807"/>
                  </a:lnTo>
                  <a:lnTo>
                    <a:pt x="589" y="1807"/>
                  </a:lnTo>
                  <a:lnTo>
                    <a:pt x="588" y="1806"/>
                  </a:lnTo>
                  <a:lnTo>
                    <a:pt x="587" y="1806"/>
                  </a:lnTo>
                  <a:lnTo>
                    <a:pt x="586" y="1806"/>
                  </a:lnTo>
                  <a:lnTo>
                    <a:pt x="585" y="1806"/>
                  </a:lnTo>
                  <a:lnTo>
                    <a:pt x="584" y="1805"/>
                  </a:lnTo>
                  <a:lnTo>
                    <a:pt x="583" y="1805"/>
                  </a:lnTo>
                  <a:lnTo>
                    <a:pt x="583" y="1804"/>
                  </a:lnTo>
                  <a:lnTo>
                    <a:pt x="581" y="1804"/>
                  </a:lnTo>
                  <a:lnTo>
                    <a:pt x="581" y="1803"/>
                  </a:lnTo>
                  <a:lnTo>
                    <a:pt x="580" y="1802"/>
                  </a:lnTo>
                  <a:lnTo>
                    <a:pt x="579" y="1802"/>
                  </a:lnTo>
                  <a:lnTo>
                    <a:pt x="578" y="1802"/>
                  </a:lnTo>
                  <a:lnTo>
                    <a:pt x="577" y="1802"/>
                  </a:lnTo>
                  <a:lnTo>
                    <a:pt x="576" y="1801"/>
                  </a:lnTo>
                  <a:lnTo>
                    <a:pt x="575" y="1799"/>
                  </a:lnTo>
                  <a:lnTo>
                    <a:pt x="575" y="1798"/>
                  </a:lnTo>
                  <a:lnTo>
                    <a:pt x="574" y="1797"/>
                  </a:lnTo>
                  <a:lnTo>
                    <a:pt x="574" y="1796"/>
                  </a:lnTo>
                  <a:lnTo>
                    <a:pt x="574" y="1795"/>
                  </a:lnTo>
                  <a:lnTo>
                    <a:pt x="574" y="1794"/>
                  </a:lnTo>
                  <a:lnTo>
                    <a:pt x="572" y="1794"/>
                  </a:lnTo>
                  <a:lnTo>
                    <a:pt x="571" y="1793"/>
                  </a:lnTo>
                  <a:lnTo>
                    <a:pt x="570" y="1793"/>
                  </a:lnTo>
                  <a:lnTo>
                    <a:pt x="569" y="1793"/>
                  </a:lnTo>
                  <a:lnTo>
                    <a:pt x="569" y="1792"/>
                  </a:lnTo>
                  <a:lnTo>
                    <a:pt x="568" y="1792"/>
                  </a:lnTo>
                  <a:lnTo>
                    <a:pt x="567" y="1790"/>
                  </a:lnTo>
                  <a:lnTo>
                    <a:pt x="566" y="1789"/>
                  </a:lnTo>
                  <a:lnTo>
                    <a:pt x="564" y="1789"/>
                  </a:lnTo>
                  <a:lnTo>
                    <a:pt x="563" y="1789"/>
                  </a:lnTo>
                  <a:lnTo>
                    <a:pt x="562" y="1788"/>
                  </a:lnTo>
                  <a:lnTo>
                    <a:pt x="561" y="1788"/>
                  </a:lnTo>
                  <a:lnTo>
                    <a:pt x="560" y="1788"/>
                  </a:lnTo>
                  <a:lnTo>
                    <a:pt x="559" y="1787"/>
                  </a:lnTo>
                  <a:lnTo>
                    <a:pt x="558" y="1787"/>
                  </a:lnTo>
                  <a:lnTo>
                    <a:pt x="556" y="1786"/>
                  </a:lnTo>
                  <a:lnTo>
                    <a:pt x="554" y="1785"/>
                  </a:lnTo>
                  <a:lnTo>
                    <a:pt x="553" y="1785"/>
                  </a:lnTo>
                  <a:lnTo>
                    <a:pt x="553" y="1784"/>
                  </a:lnTo>
                  <a:lnTo>
                    <a:pt x="552" y="1784"/>
                  </a:lnTo>
                  <a:lnTo>
                    <a:pt x="550" y="1782"/>
                  </a:lnTo>
                  <a:lnTo>
                    <a:pt x="549" y="1781"/>
                  </a:lnTo>
                  <a:lnTo>
                    <a:pt x="549" y="1780"/>
                  </a:lnTo>
                  <a:lnTo>
                    <a:pt x="547" y="1780"/>
                  </a:lnTo>
                  <a:lnTo>
                    <a:pt x="546" y="1779"/>
                  </a:lnTo>
                  <a:lnTo>
                    <a:pt x="545" y="1778"/>
                  </a:lnTo>
                  <a:lnTo>
                    <a:pt x="544" y="1777"/>
                  </a:lnTo>
                  <a:lnTo>
                    <a:pt x="543" y="1776"/>
                  </a:lnTo>
                  <a:lnTo>
                    <a:pt x="542" y="1774"/>
                  </a:lnTo>
                  <a:lnTo>
                    <a:pt x="541" y="1773"/>
                  </a:lnTo>
                  <a:lnTo>
                    <a:pt x="538" y="1772"/>
                  </a:lnTo>
                  <a:lnTo>
                    <a:pt x="537" y="1771"/>
                  </a:lnTo>
                  <a:lnTo>
                    <a:pt x="536" y="1770"/>
                  </a:lnTo>
                  <a:lnTo>
                    <a:pt x="535" y="1769"/>
                  </a:lnTo>
                  <a:lnTo>
                    <a:pt x="534" y="1769"/>
                  </a:lnTo>
                  <a:lnTo>
                    <a:pt x="533" y="1768"/>
                  </a:lnTo>
                  <a:lnTo>
                    <a:pt x="531" y="1768"/>
                  </a:lnTo>
                  <a:lnTo>
                    <a:pt x="530" y="1769"/>
                  </a:lnTo>
                  <a:lnTo>
                    <a:pt x="529" y="1769"/>
                  </a:lnTo>
                  <a:lnTo>
                    <a:pt x="528" y="1770"/>
                  </a:lnTo>
                  <a:lnTo>
                    <a:pt x="527" y="1770"/>
                  </a:lnTo>
                  <a:lnTo>
                    <a:pt x="527" y="1771"/>
                  </a:lnTo>
                  <a:lnTo>
                    <a:pt x="526" y="1772"/>
                  </a:lnTo>
                  <a:lnTo>
                    <a:pt x="526" y="1773"/>
                  </a:lnTo>
                  <a:lnTo>
                    <a:pt x="525" y="1774"/>
                  </a:lnTo>
                  <a:lnTo>
                    <a:pt x="524" y="1776"/>
                  </a:lnTo>
                  <a:lnTo>
                    <a:pt x="522" y="1776"/>
                  </a:lnTo>
                  <a:lnTo>
                    <a:pt x="521" y="1777"/>
                  </a:lnTo>
                  <a:lnTo>
                    <a:pt x="520" y="1777"/>
                  </a:lnTo>
                  <a:lnTo>
                    <a:pt x="519" y="1777"/>
                  </a:lnTo>
                  <a:lnTo>
                    <a:pt x="518" y="1777"/>
                  </a:lnTo>
                  <a:lnTo>
                    <a:pt x="517" y="1776"/>
                  </a:lnTo>
                  <a:lnTo>
                    <a:pt x="516" y="1774"/>
                  </a:lnTo>
                  <a:lnTo>
                    <a:pt x="516" y="1773"/>
                  </a:lnTo>
                  <a:lnTo>
                    <a:pt x="516" y="1772"/>
                  </a:lnTo>
                  <a:lnTo>
                    <a:pt x="516" y="1770"/>
                  </a:lnTo>
                  <a:lnTo>
                    <a:pt x="516" y="1769"/>
                  </a:lnTo>
                  <a:lnTo>
                    <a:pt x="516" y="1768"/>
                  </a:lnTo>
                  <a:lnTo>
                    <a:pt x="516" y="1767"/>
                  </a:lnTo>
                  <a:lnTo>
                    <a:pt x="516" y="1765"/>
                  </a:lnTo>
                  <a:lnTo>
                    <a:pt x="516" y="1764"/>
                  </a:lnTo>
                  <a:lnTo>
                    <a:pt x="516" y="1762"/>
                  </a:lnTo>
                  <a:lnTo>
                    <a:pt x="517" y="1760"/>
                  </a:lnTo>
                  <a:lnTo>
                    <a:pt x="517" y="1759"/>
                  </a:lnTo>
                  <a:lnTo>
                    <a:pt x="517" y="1757"/>
                  </a:lnTo>
                  <a:lnTo>
                    <a:pt x="517" y="1756"/>
                  </a:lnTo>
                  <a:lnTo>
                    <a:pt x="517" y="1754"/>
                  </a:lnTo>
                  <a:lnTo>
                    <a:pt x="517" y="1752"/>
                  </a:lnTo>
                  <a:lnTo>
                    <a:pt x="517" y="1749"/>
                  </a:lnTo>
                  <a:lnTo>
                    <a:pt x="517" y="1747"/>
                  </a:lnTo>
                  <a:lnTo>
                    <a:pt x="517" y="1746"/>
                  </a:lnTo>
                  <a:lnTo>
                    <a:pt x="517" y="1745"/>
                  </a:lnTo>
                  <a:lnTo>
                    <a:pt x="517" y="1743"/>
                  </a:lnTo>
                  <a:lnTo>
                    <a:pt x="517" y="1740"/>
                  </a:lnTo>
                  <a:lnTo>
                    <a:pt x="518" y="1739"/>
                  </a:lnTo>
                  <a:lnTo>
                    <a:pt x="518" y="1738"/>
                  </a:lnTo>
                  <a:lnTo>
                    <a:pt x="518" y="1736"/>
                  </a:lnTo>
                  <a:lnTo>
                    <a:pt x="518" y="1735"/>
                  </a:lnTo>
                  <a:lnTo>
                    <a:pt x="518" y="1734"/>
                  </a:lnTo>
                  <a:lnTo>
                    <a:pt x="518" y="1732"/>
                  </a:lnTo>
                  <a:lnTo>
                    <a:pt x="518" y="1731"/>
                  </a:lnTo>
                  <a:lnTo>
                    <a:pt x="518" y="1729"/>
                  </a:lnTo>
                  <a:lnTo>
                    <a:pt x="517" y="1729"/>
                  </a:lnTo>
                  <a:lnTo>
                    <a:pt x="517" y="1728"/>
                  </a:lnTo>
                  <a:lnTo>
                    <a:pt x="516" y="1727"/>
                  </a:lnTo>
                  <a:lnTo>
                    <a:pt x="514" y="1726"/>
                  </a:lnTo>
                  <a:lnTo>
                    <a:pt x="514" y="1725"/>
                  </a:lnTo>
                  <a:lnTo>
                    <a:pt x="513" y="1723"/>
                  </a:lnTo>
                  <a:lnTo>
                    <a:pt x="512" y="1722"/>
                  </a:lnTo>
                  <a:lnTo>
                    <a:pt x="512" y="1721"/>
                  </a:lnTo>
                  <a:lnTo>
                    <a:pt x="511" y="1720"/>
                  </a:lnTo>
                  <a:lnTo>
                    <a:pt x="510" y="1719"/>
                  </a:lnTo>
                  <a:lnTo>
                    <a:pt x="509" y="1718"/>
                  </a:lnTo>
                  <a:lnTo>
                    <a:pt x="508" y="1717"/>
                  </a:lnTo>
                  <a:lnTo>
                    <a:pt x="507" y="1717"/>
                  </a:lnTo>
                  <a:lnTo>
                    <a:pt x="505" y="1715"/>
                  </a:lnTo>
                  <a:lnTo>
                    <a:pt x="505" y="1714"/>
                  </a:lnTo>
                  <a:lnTo>
                    <a:pt x="504" y="1713"/>
                  </a:lnTo>
                  <a:lnTo>
                    <a:pt x="503" y="1712"/>
                  </a:lnTo>
                  <a:lnTo>
                    <a:pt x="502" y="1710"/>
                  </a:lnTo>
                  <a:lnTo>
                    <a:pt x="501" y="1709"/>
                  </a:lnTo>
                  <a:lnTo>
                    <a:pt x="501" y="1706"/>
                  </a:lnTo>
                  <a:lnTo>
                    <a:pt x="500" y="1705"/>
                  </a:lnTo>
                  <a:lnTo>
                    <a:pt x="500" y="1704"/>
                  </a:lnTo>
                  <a:lnTo>
                    <a:pt x="500" y="1702"/>
                  </a:lnTo>
                  <a:lnTo>
                    <a:pt x="500" y="1701"/>
                  </a:lnTo>
                  <a:lnTo>
                    <a:pt x="500" y="1700"/>
                  </a:lnTo>
                  <a:lnTo>
                    <a:pt x="501" y="1700"/>
                  </a:lnTo>
                  <a:lnTo>
                    <a:pt x="501" y="1698"/>
                  </a:lnTo>
                  <a:lnTo>
                    <a:pt x="501" y="1697"/>
                  </a:lnTo>
                  <a:lnTo>
                    <a:pt x="501" y="1696"/>
                  </a:lnTo>
                  <a:lnTo>
                    <a:pt x="501" y="1695"/>
                  </a:lnTo>
                  <a:lnTo>
                    <a:pt x="501" y="1694"/>
                  </a:lnTo>
                  <a:lnTo>
                    <a:pt x="501" y="1693"/>
                  </a:lnTo>
                  <a:lnTo>
                    <a:pt x="501" y="1692"/>
                  </a:lnTo>
                  <a:lnTo>
                    <a:pt x="500" y="1692"/>
                  </a:lnTo>
                  <a:lnTo>
                    <a:pt x="500" y="1690"/>
                  </a:lnTo>
                  <a:lnTo>
                    <a:pt x="499" y="1690"/>
                  </a:lnTo>
                  <a:lnTo>
                    <a:pt x="499" y="1689"/>
                  </a:lnTo>
                  <a:lnTo>
                    <a:pt x="499" y="1688"/>
                  </a:lnTo>
                  <a:lnTo>
                    <a:pt x="497" y="1688"/>
                  </a:lnTo>
                  <a:lnTo>
                    <a:pt x="497" y="1687"/>
                  </a:lnTo>
                  <a:lnTo>
                    <a:pt x="497" y="1686"/>
                  </a:lnTo>
                  <a:lnTo>
                    <a:pt x="497" y="1685"/>
                  </a:lnTo>
                  <a:lnTo>
                    <a:pt x="494" y="1680"/>
                  </a:lnTo>
                  <a:lnTo>
                    <a:pt x="494" y="1679"/>
                  </a:lnTo>
                  <a:lnTo>
                    <a:pt x="494" y="1678"/>
                  </a:lnTo>
                  <a:lnTo>
                    <a:pt x="493" y="1677"/>
                  </a:lnTo>
                  <a:lnTo>
                    <a:pt x="493" y="1675"/>
                  </a:lnTo>
                  <a:lnTo>
                    <a:pt x="493" y="1673"/>
                  </a:lnTo>
                  <a:lnTo>
                    <a:pt x="493" y="1672"/>
                  </a:lnTo>
                  <a:lnTo>
                    <a:pt x="493" y="1671"/>
                  </a:lnTo>
                  <a:lnTo>
                    <a:pt x="492" y="1670"/>
                  </a:lnTo>
                  <a:lnTo>
                    <a:pt x="492" y="1669"/>
                  </a:lnTo>
                  <a:lnTo>
                    <a:pt x="491" y="1669"/>
                  </a:lnTo>
                  <a:lnTo>
                    <a:pt x="491" y="1668"/>
                  </a:lnTo>
                  <a:lnTo>
                    <a:pt x="491" y="1667"/>
                  </a:lnTo>
                  <a:lnTo>
                    <a:pt x="489" y="1665"/>
                  </a:lnTo>
                  <a:lnTo>
                    <a:pt x="489" y="1664"/>
                  </a:lnTo>
                  <a:lnTo>
                    <a:pt x="487" y="1654"/>
                  </a:lnTo>
                  <a:lnTo>
                    <a:pt x="486" y="1654"/>
                  </a:lnTo>
                  <a:lnTo>
                    <a:pt x="486" y="1653"/>
                  </a:lnTo>
                  <a:lnTo>
                    <a:pt x="485" y="1652"/>
                  </a:lnTo>
                  <a:lnTo>
                    <a:pt x="484" y="1652"/>
                  </a:lnTo>
                  <a:lnTo>
                    <a:pt x="484" y="1651"/>
                  </a:lnTo>
                  <a:lnTo>
                    <a:pt x="484" y="1650"/>
                  </a:lnTo>
                  <a:lnTo>
                    <a:pt x="483" y="1650"/>
                  </a:lnTo>
                  <a:lnTo>
                    <a:pt x="483" y="1648"/>
                  </a:lnTo>
                  <a:lnTo>
                    <a:pt x="482" y="1647"/>
                  </a:lnTo>
                  <a:lnTo>
                    <a:pt x="482" y="1646"/>
                  </a:lnTo>
                  <a:lnTo>
                    <a:pt x="482" y="1645"/>
                  </a:lnTo>
                  <a:lnTo>
                    <a:pt x="480" y="1645"/>
                  </a:lnTo>
                  <a:lnTo>
                    <a:pt x="480" y="1644"/>
                  </a:lnTo>
                  <a:lnTo>
                    <a:pt x="479" y="1644"/>
                  </a:lnTo>
                  <a:lnTo>
                    <a:pt x="479" y="1643"/>
                  </a:lnTo>
                  <a:lnTo>
                    <a:pt x="477" y="1640"/>
                  </a:lnTo>
                  <a:lnTo>
                    <a:pt x="476" y="1640"/>
                  </a:lnTo>
                  <a:lnTo>
                    <a:pt x="476" y="1639"/>
                  </a:lnTo>
                  <a:lnTo>
                    <a:pt x="476" y="1638"/>
                  </a:lnTo>
                  <a:lnTo>
                    <a:pt x="475" y="1638"/>
                  </a:lnTo>
                  <a:lnTo>
                    <a:pt x="475" y="1637"/>
                  </a:lnTo>
                  <a:lnTo>
                    <a:pt x="474" y="1637"/>
                  </a:lnTo>
                  <a:lnTo>
                    <a:pt x="474" y="1636"/>
                  </a:lnTo>
                  <a:lnTo>
                    <a:pt x="474" y="1635"/>
                  </a:lnTo>
                  <a:lnTo>
                    <a:pt x="471" y="1630"/>
                  </a:lnTo>
                  <a:lnTo>
                    <a:pt x="471" y="1629"/>
                  </a:lnTo>
                  <a:lnTo>
                    <a:pt x="470" y="1629"/>
                  </a:lnTo>
                  <a:lnTo>
                    <a:pt x="470" y="1628"/>
                  </a:lnTo>
                  <a:lnTo>
                    <a:pt x="470" y="1627"/>
                  </a:lnTo>
                  <a:lnTo>
                    <a:pt x="470" y="1626"/>
                  </a:lnTo>
                  <a:lnTo>
                    <a:pt x="469" y="1626"/>
                  </a:lnTo>
                  <a:lnTo>
                    <a:pt x="469" y="1625"/>
                  </a:lnTo>
                  <a:lnTo>
                    <a:pt x="468" y="1625"/>
                  </a:lnTo>
                  <a:lnTo>
                    <a:pt x="468" y="1623"/>
                  </a:lnTo>
                  <a:lnTo>
                    <a:pt x="467" y="1623"/>
                  </a:lnTo>
                  <a:lnTo>
                    <a:pt x="466" y="1623"/>
                  </a:lnTo>
                  <a:lnTo>
                    <a:pt x="460" y="1622"/>
                  </a:lnTo>
                  <a:lnTo>
                    <a:pt x="450" y="1622"/>
                  </a:lnTo>
                  <a:lnTo>
                    <a:pt x="449" y="1622"/>
                  </a:lnTo>
                  <a:lnTo>
                    <a:pt x="447" y="1622"/>
                  </a:lnTo>
                  <a:lnTo>
                    <a:pt x="444" y="1623"/>
                  </a:lnTo>
                  <a:lnTo>
                    <a:pt x="443" y="1623"/>
                  </a:lnTo>
                  <a:lnTo>
                    <a:pt x="443" y="1625"/>
                  </a:lnTo>
                  <a:lnTo>
                    <a:pt x="442" y="1625"/>
                  </a:lnTo>
                  <a:lnTo>
                    <a:pt x="441" y="1626"/>
                  </a:lnTo>
                  <a:lnTo>
                    <a:pt x="440" y="1626"/>
                  </a:lnTo>
                  <a:lnTo>
                    <a:pt x="440" y="1627"/>
                  </a:lnTo>
                  <a:lnTo>
                    <a:pt x="438" y="1627"/>
                  </a:lnTo>
                  <a:lnTo>
                    <a:pt x="437" y="1628"/>
                  </a:lnTo>
                  <a:lnTo>
                    <a:pt x="436" y="1628"/>
                  </a:lnTo>
                  <a:lnTo>
                    <a:pt x="436" y="1629"/>
                  </a:lnTo>
                  <a:lnTo>
                    <a:pt x="435" y="1629"/>
                  </a:lnTo>
                  <a:lnTo>
                    <a:pt x="435" y="1630"/>
                  </a:lnTo>
                  <a:lnTo>
                    <a:pt x="434" y="1630"/>
                  </a:lnTo>
                  <a:lnTo>
                    <a:pt x="434" y="1631"/>
                  </a:lnTo>
                  <a:lnTo>
                    <a:pt x="433" y="1631"/>
                  </a:lnTo>
                  <a:lnTo>
                    <a:pt x="433" y="1633"/>
                  </a:lnTo>
                  <a:lnTo>
                    <a:pt x="432" y="1633"/>
                  </a:lnTo>
                  <a:lnTo>
                    <a:pt x="430" y="1634"/>
                  </a:lnTo>
                  <a:lnTo>
                    <a:pt x="430" y="1635"/>
                  </a:lnTo>
                  <a:lnTo>
                    <a:pt x="430" y="1636"/>
                  </a:lnTo>
                  <a:lnTo>
                    <a:pt x="430" y="1637"/>
                  </a:lnTo>
                  <a:lnTo>
                    <a:pt x="433" y="1642"/>
                  </a:lnTo>
                  <a:lnTo>
                    <a:pt x="433" y="1643"/>
                  </a:lnTo>
                  <a:lnTo>
                    <a:pt x="434" y="1643"/>
                  </a:lnTo>
                  <a:lnTo>
                    <a:pt x="434" y="1644"/>
                  </a:lnTo>
                  <a:lnTo>
                    <a:pt x="434" y="1645"/>
                  </a:lnTo>
                  <a:lnTo>
                    <a:pt x="434" y="1646"/>
                  </a:lnTo>
                  <a:lnTo>
                    <a:pt x="433" y="1646"/>
                  </a:lnTo>
                  <a:lnTo>
                    <a:pt x="433" y="1647"/>
                  </a:lnTo>
                  <a:lnTo>
                    <a:pt x="433" y="1648"/>
                  </a:lnTo>
                  <a:lnTo>
                    <a:pt x="433" y="1650"/>
                  </a:lnTo>
                  <a:lnTo>
                    <a:pt x="432" y="1650"/>
                  </a:lnTo>
                  <a:lnTo>
                    <a:pt x="432" y="1651"/>
                  </a:lnTo>
                  <a:lnTo>
                    <a:pt x="430" y="1652"/>
                  </a:lnTo>
                  <a:lnTo>
                    <a:pt x="428" y="1658"/>
                  </a:lnTo>
                  <a:lnTo>
                    <a:pt x="428" y="1659"/>
                  </a:lnTo>
                  <a:lnTo>
                    <a:pt x="427" y="1659"/>
                  </a:lnTo>
                  <a:lnTo>
                    <a:pt x="427" y="1660"/>
                  </a:lnTo>
                  <a:lnTo>
                    <a:pt x="427" y="1661"/>
                  </a:lnTo>
                  <a:lnTo>
                    <a:pt x="427" y="1662"/>
                  </a:lnTo>
                  <a:lnTo>
                    <a:pt x="427" y="1663"/>
                  </a:lnTo>
                  <a:lnTo>
                    <a:pt x="427" y="1664"/>
                  </a:lnTo>
                  <a:lnTo>
                    <a:pt x="427" y="1665"/>
                  </a:lnTo>
                  <a:lnTo>
                    <a:pt x="426" y="1665"/>
                  </a:lnTo>
                  <a:lnTo>
                    <a:pt x="426" y="1667"/>
                  </a:lnTo>
                  <a:lnTo>
                    <a:pt x="425" y="1667"/>
                  </a:lnTo>
                  <a:lnTo>
                    <a:pt x="425" y="1668"/>
                  </a:lnTo>
                  <a:lnTo>
                    <a:pt x="424" y="1668"/>
                  </a:lnTo>
                  <a:lnTo>
                    <a:pt x="424" y="1669"/>
                  </a:lnTo>
                  <a:lnTo>
                    <a:pt x="424" y="1670"/>
                  </a:lnTo>
                  <a:lnTo>
                    <a:pt x="422" y="1670"/>
                  </a:lnTo>
                  <a:lnTo>
                    <a:pt x="422" y="1671"/>
                  </a:lnTo>
                  <a:lnTo>
                    <a:pt x="421" y="1671"/>
                  </a:lnTo>
                  <a:lnTo>
                    <a:pt x="420" y="1671"/>
                  </a:lnTo>
                  <a:lnTo>
                    <a:pt x="420" y="1672"/>
                  </a:lnTo>
                  <a:lnTo>
                    <a:pt x="419" y="1672"/>
                  </a:lnTo>
                  <a:lnTo>
                    <a:pt x="418" y="1672"/>
                  </a:lnTo>
                  <a:lnTo>
                    <a:pt x="413" y="1672"/>
                  </a:lnTo>
                  <a:lnTo>
                    <a:pt x="412" y="1672"/>
                  </a:lnTo>
                  <a:lnTo>
                    <a:pt x="412" y="1673"/>
                  </a:lnTo>
                  <a:lnTo>
                    <a:pt x="411" y="1673"/>
                  </a:lnTo>
                  <a:lnTo>
                    <a:pt x="410" y="1673"/>
                  </a:lnTo>
                  <a:lnTo>
                    <a:pt x="409" y="1673"/>
                  </a:lnTo>
                  <a:lnTo>
                    <a:pt x="408" y="1673"/>
                  </a:lnTo>
                  <a:lnTo>
                    <a:pt x="407" y="1673"/>
                  </a:lnTo>
                  <a:lnTo>
                    <a:pt x="407" y="1672"/>
                  </a:lnTo>
                  <a:lnTo>
                    <a:pt x="405" y="1672"/>
                  </a:lnTo>
                  <a:lnTo>
                    <a:pt x="404" y="1672"/>
                  </a:lnTo>
                  <a:lnTo>
                    <a:pt x="403" y="1672"/>
                  </a:lnTo>
                  <a:lnTo>
                    <a:pt x="402" y="1673"/>
                  </a:lnTo>
                  <a:lnTo>
                    <a:pt x="401" y="1673"/>
                  </a:lnTo>
                  <a:lnTo>
                    <a:pt x="401" y="1675"/>
                  </a:lnTo>
                  <a:lnTo>
                    <a:pt x="400" y="1675"/>
                  </a:lnTo>
                  <a:lnTo>
                    <a:pt x="399" y="1675"/>
                  </a:lnTo>
                  <a:lnTo>
                    <a:pt x="398" y="1675"/>
                  </a:lnTo>
                  <a:lnTo>
                    <a:pt x="398" y="1673"/>
                  </a:lnTo>
                  <a:lnTo>
                    <a:pt x="398" y="1672"/>
                  </a:lnTo>
                  <a:lnTo>
                    <a:pt x="398" y="1668"/>
                  </a:lnTo>
                  <a:lnTo>
                    <a:pt x="398" y="1667"/>
                  </a:lnTo>
                  <a:lnTo>
                    <a:pt x="396" y="1667"/>
                  </a:lnTo>
                  <a:lnTo>
                    <a:pt x="395" y="1665"/>
                  </a:lnTo>
                  <a:lnTo>
                    <a:pt x="394" y="1665"/>
                  </a:lnTo>
                  <a:lnTo>
                    <a:pt x="394" y="1664"/>
                  </a:lnTo>
                  <a:lnTo>
                    <a:pt x="393" y="1663"/>
                  </a:lnTo>
                  <a:lnTo>
                    <a:pt x="392" y="1663"/>
                  </a:lnTo>
                  <a:lnTo>
                    <a:pt x="391" y="1663"/>
                  </a:lnTo>
                  <a:lnTo>
                    <a:pt x="390" y="1662"/>
                  </a:lnTo>
                  <a:lnTo>
                    <a:pt x="387" y="1662"/>
                  </a:lnTo>
                  <a:lnTo>
                    <a:pt x="386" y="1663"/>
                  </a:lnTo>
                  <a:lnTo>
                    <a:pt x="384" y="1664"/>
                  </a:lnTo>
                  <a:lnTo>
                    <a:pt x="384" y="1665"/>
                  </a:lnTo>
                  <a:lnTo>
                    <a:pt x="384" y="1667"/>
                  </a:lnTo>
                  <a:lnTo>
                    <a:pt x="383" y="1668"/>
                  </a:lnTo>
                  <a:lnTo>
                    <a:pt x="383" y="1669"/>
                  </a:lnTo>
                  <a:lnTo>
                    <a:pt x="382" y="1670"/>
                  </a:lnTo>
                  <a:lnTo>
                    <a:pt x="380" y="1671"/>
                  </a:lnTo>
                  <a:lnTo>
                    <a:pt x="380" y="1672"/>
                  </a:lnTo>
                  <a:lnTo>
                    <a:pt x="379" y="1672"/>
                  </a:lnTo>
                  <a:lnTo>
                    <a:pt x="378" y="1673"/>
                  </a:lnTo>
                  <a:lnTo>
                    <a:pt x="377" y="1675"/>
                  </a:lnTo>
                  <a:lnTo>
                    <a:pt x="376" y="1676"/>
                  </a:lnTo>
                  <a:lnTo>
                    <a:pt x="375" y="1676"/>
                  </a:lnTo>
                  <a:lnTo>
                    <a:pt x="374" y="1676"/>
                  </a:lnTo>
                  <a:lnTo>
                    <a:pt x="373" y="1676"/>
                  </a:lnTo>
                  <a:lnTo>
                    <a:pt x="371" y="1677"/>
                  </a:lnTo>
                  <a:lnTo>
                    <a:pt x="370" y="1676"/>
                  </a:lnTo>
                  <a:lnTo>
                    <a:pt x="369" y="1676"/>
                  </a:lnTo>
                  <a:lnTo>
                    <a:pt x="368" y="1675"/>
                  </a:lnTo>
                  <a:lnTo>
                    <a:pt x="367" y="1675"/>
                  </a:lnTo>
                  <a:lnTo>
                    <a:pt x="366" y="1673"/>
                  </a:lnTo>
                  <a:lnTo>
                    <a:pt x="365" y="1672"/>
                  </a:lnTo>
                  <a:lnTo>
                    <a:pt x="363" y="1671"/>
                  </a:lnTo>
                  <a:lnTo>
                    <a:pt x="361" y="1671"/>
                  </a:lnTo>
                  <a:lnTo>
                    <a:pt x="360" y="1671"/>
                  </a:lnTo>
                  <a:lnTo>
                    <a:pt x="359" y="1670"/>
                  </a:lnTo>
                  <a:lnTo>
                    <a:pt x="358" y="1670"/>
                  </a:lnTo>
                  <a:lnTo>
                    <a:pt x="357" y="1670"/>
                  </a:lnTo>
                  <a:lnTo>
                    <a:pt x="355" y="1670"/>
                  </a:lnTo>
                  <a:lnTo>
                    <a:pt x="354" y="1670"/>
                  </a:lnTo>
                  <a:lnTo>
                    <a:pt x="353" y="1670"/>
                  </a:lnTo>
                  <a:lnTo>
                    <a:pt x="352" y="1670"/>
                  </a:lnTo>
                  <a:lnTo>
                    <a:pt x="351" y="1670"/>
                  </a:lnTo>
                  <a:lnTo>
                    <a:pt x="349" y="1670"/>
                  </a:lnTo>
                  <a:lnTo>
                    <a:pt x="348" y="1671"/>
                  </a:lnTo>
                  <a:lnTo>
                    <a:pt x="346" y="1671"/>
                  </a:lnTo>
                  <a:lnTo>
                    <a:pt x="345" y="1671"/>
                  </a:lnTo>
                  <a:lnTo>
                    <a:pt x="345" y="1672"/>
                  </a:lnTo>
                  <a:lnTo>
                    <a:pt x="345" y="1671"/>
                  </a:lnTo>
                  <a:lnTo>
                    <a:pt x="344" y="1671"/>
                  </a:lnTo>
                  <a:lnTo>
                    <a:pt x="343" y="1671"/>
                  </a:lnTo>
                  <a:lnTo>
                    <a:pt x="342" y="1671"/>
                  </a:lnTo>
                  <a:lnTo>
                    <a:pt x="342" y="1672"/>
                  </a:lnTo>
                  <a:lnTo>
                    <a:pt x="341" y="1672"/>
                  </a:lnTo>
                  <a:lnTo>
                    <a:pt x="341" y="1673"/>
                  </a:lnTo>
                  <a:lnTo>
                    <a:pt x="338" y="1675"/>
                  </a:lnTo>
                  <a:lnTo>
                    <a:pt x="337" y="1673"/>
                  </a:lnTo>
                  <a:lnTo>
                    <a:pt x="336" y="1673"/>
                  </a:lnTo>
                  <a:lnTo>
                    <a:pt x="335" y="1673"/>
                  </a:lnTo>
                  <a:lnTo>
                    <a:pt x="334" y="1675"/>
                  </a:lnTo>
                  <a:lnTo>
                    <a:pt x="333" y="1675"/>
                  </a:lnTo>
                  <a:lnTo>
                    <a:pt x="332" y="1676"/>
                  </a:lnTo>
                  <a:lnTo>
                    <a:pt x="332" y="1675"/>
                  </a:lnTo>
                  <a:lnTo>
                    <a:pt x="331" y="1675"/>
                  </a:lnTo>
                  <a:lnTo>
                    <a:pt x="329" y="1673"/>
                  </a:lnTo>
                  <a:lnTo>
                    <a:pt x="328" y="1673"/>
                  </a:lnTo>
                  <a:lnTo>
                    <a:pt x="326" y="1672"/>
                  </a:lnTo>
                  <a:lnTo>
                    <a:pt x="325" y="1671"/>
                  </a:lnTo>
                  <a:lnTo>
                    <a:pt x="324" y="1671"/>
                  </a:lnTo>
                  <a:lnTo>
                    <a:pt x="323" y="1670"/>
                  </a:lnTo>
                  <a:lnTo>
                    <a:pt x="321" y="1670"/>
                  </a:lnTo>
                  <a:lnTo>
                    <a:pt x="320" y="1671"/>
                  </a:lnTo>
                  <a:lnTo>
                    <a:pt x="319" y="1671"/>
                  </a:lnTo>
                  <a:lnTo>
                    <a:pt x="318" y="1671"/>
                  </a:lnTo>
                  <a:lnTo>
                    <a:pt x="317" y="1671"/>
                  </a:lnTo>
                  <a:lnTo>
                    <a:pt x="316" y="1671"/>
                  </a:lnTo>
                  <a:lnTo>
                    <a:pt x="315" y="1670"/>
                  </a:lnTo>
                  <a:lnTo>
                    <a:pt x="313" y="1670"/>
                  </a:lnTo>
                  <a:lnTo>
                    <a:pt x="312" y="1670"/>
                  </a:lnTo>
                  <a:lnTo>
                    <a:pt x="311" y="1670"/>
                  </a:lnTo>
                  <a:lnTo>
                    <a:pt x="311" y="1669"/>
                  </a:lnTo>
                  <a:lnTo>
                    <a:pt x="310" y="1669"/>
                  </a:lnTo>
                  <a:lnTo>
                    <a:pt x="309" y="1667"/>
                  </a:lnTo>
                  <a:lnTo>
                    <a:pt x="307" y="1664"/>
                  </a:lnTo>
                  <a:lnTo>
                    <a:pt x="306" y="1664"/>
                  </a:lnTo>
                  <a:lnTo>
                    <a:pt x="306" y="1663"/>
                  </a:lnTo>
                  <a:lnTo>
                    <a:pt x="304" y="1663"/>
                  </a:lnTo>
                  <a:lnTo>
                    <a:pt x="304" y="1662"/>
                  </a:lnTo>
                  <a:lnTo>
                    <a:pt x="304" y="1660"/>
                  </a:lnTo>
                  <a:lnTo>
                    <a:pt x="304" y="1659"/>
                  </a:lnTo>
                  <a:lnTo>
                    <a:pt x="304" y="1658"/>
                  </a:lnTo>
                  <a:lnTo>
                    <a:pt x="304" y="1656"/>
                  </a:lnTo>
                  <a:lnTo>
                    <a:pt x="304" y="1655"/>
                  </a:lnTo>
                  <a:lnTo>
                    <a:pt x="304" y="1654"/>
                  </a:lnTo>
                  <a:lnTo>
                    <a:pt x="303" y="1653"/>
                  </a:lnTo>
                  <a:lnTo>
                    <a:pt x="302" y="1652"/>
                  </a:lnTo>
                  <a:lnTo>
                    <a:pt x="301" y="1652"/>
                  </a:lnTo>
                  <a:lnTo>
                    <a:pt x="300" y="1652"/>
                  </a:lnTo>
                  <a:lnTo>
                    <a:pt x="299" y="1652"/>
                  </a:lnTo>
                  <a:lnTo>
                    <a:pt x="298" y="1652"/>
                  </a:lnTo>
                  <a:lnTo>
                    <a:pt x="296" y="1653"/>
                  </a:lnTo>
                  <a:lnTo>
                    <a:pt x="295" y="1653"/>
                  </a:lnTo>
                  <a:lnTo>
                    <a:pt x="294" y="1653"/>
                  </a:lnTo>
                  <a:lnTo>
                    <a:pt x="293" y="1653"/>
                  </a:lnTo>
                  <a:lnTo>
                    <a:pt x="292" y="1653"/>
                  </a:lnTo>
                  <a:lnTo>
                    <a:pt x="291" y="1653"/>
                  </a:lnTo>
                  <a:lnTo>
                    <a:pt x="290" y="1653"/>
                  </a:lnTo>
                  <a:lnTo>
                    <a:pt x="289" y="1653"/>
                  </a:lnTo>
                  <a:lnTo>
                    <a:pt x="287" y="1653"/>
                  </a:lnTo>
                  <a:lnTo>
                    <a:pt x="286" y="1653"/>
                  </a:lnTo>
                  <a:lnTo>
                    <a:pt x="286" y="1654"/>
                  </a:lnTo>
                  <a:lnTo>
                    <a:pt x="285" y="1654"/>
                  </a:lnTo>
                  <a:lnTo>
                    <a:pt x="285" y="1655"/>
                  </a:lnTo>
                  <a:lnTo>
                    <a:pt x="284" y="1655"/>
                  </a:lnTo>
                  <a:lnTo>
                    <a:pt x="284" y="1656"/>
                  </a:lnTo>
                  <a:lnTo>
                    <a:pt x="284" y="1658"/>
                  </a:lnTo>
                  <a:lnTo>
                    <a:pt x="283" y="1658"/>
                  </a:lnTo>
                  <a:lnTo>
                    <a:pt x="283" y="1659"/>
                  </a:lnTo>
                  <a:lnTo>
                    <a:pt x="283" y="1660"/>
                  </a:lnTo>
                  <a:lnTo>
                    <a:pt x="283" y="1661"/>
                  </a:lnTo>
                  <a:lnTo>
                    <a:pt x="283" y="1662"/>
                  </a:lnTo>
                  <a:lnTo>
                    <a:pt x="283" y="1663"/>
                  </a:lnTo>
                  <a:lnTo>
                    <a:pt x="283" y="1664"/>
                  </a:lnTo>
                  <a:lnTo>
                    <a:pt x="283" y="1665"/>
                  </a:lnTo>
                  <a:lnTo>
                    <a:pt x="283" y="1667"/>
                  </a:lnTo>
                  <a:lnTo>
                    <a:pt x="283" y="1668"/>
                  </a:lnTo>
                  <a:lnTo>
                    <a:pt x="283" y="1669"/>
                  </a:lnTo>
                  <a:lnTo>
                    <a:pt x="282" y="1669"/>
                  </a:lnTo>
                  <a:lnTo>
                    <a:pt x="282" y="1670"/>
                  </a:lnTo>
                  <a:lnTo>
                    <a:pt x="281" y="1670"/>
                  </a:lnTo>
                  <a:lnTo>
                    <a:pt x="279" y="1670"/>
                  </a:lnTo>
                  <a:lnTo>
                    <a:pt x="278" y="1670"/>
                  </a:lnTo>
                  <a:lnTo>
                    <a:pt x="277" y="1670"/>
                  </a:lnTo>
                  <a:lnTo>
                    <a:pt x="277" y="1669"/>
                  </a:lnTo>
                  <a:lnTo>
                    <a:pt x="276" y="1669"/>
                  </a:lnTo>
                  <a:lnTo>
                    <a:pt x="275" y="1669"/>
                  </a:lnTo>
                  <a:lnTo>
                    <a:pt x="274" y="1669"/>
                  </a:lnTo>
                  <a:lnTo>
                    <a:pt x="274" y="1668"/>
                  </a:lnTo>
                  <a:lnTo>
                    <a:pt x="273" y="1668"/>
                  </a:lnTo>
                  <a:lnTo>
                    <a:pt x="271" y="1668"/>
                  </a:lnTo>
                  <a:lnTo>
                    <a:pt x="271" y="1667"/>
                  </a:lnTo>
                  <a:lnTo>
                    <a:pt x="270" y="1667"/>
                  </a:lnTo>
                  <a:lnTo>
                    <a:pt x="269" y="1667"/>
                  </a:lnTo>
                  <a:lnTo>
                    <a:pt x="268" y="1667"/>
                  </a:lnTo>
                  <a:lnTo>
                    <a:pt x="267" y="1667"/>
                  </a:lnTo>
                  <a:lnTo>
                    <a:pt x="266" y="1667"/>
                  </a:lnTo>
                  <a:lnTo>
                    <a:pt x="265" y="1667"/>
                  </a:lnTo>
                  <a:lnTo>
                    <a:pt x="264" y="1667"/>
                  </a:lnTo>
                  <a:lnTo>
                    <a:pt x="262" y="1667"/>
                  </a:lnTo>
                  <a:lnTo>
                    <a:pt x="261" y="1667"/>
                  </a:lnTo>
                  <a:lnTo>
                    <a:pt x="260" y="1667"/>
                  </a:lnTo>
                  <a:lnTo>
                    <a:pt x="260" y="1665"/>
                  </a:lnTo>
                  <a:lnTo>
                    <a:pt x="259" y="1665"/>
                  </a:lnTo>
                  <a:lnTo>
                    <a:pt x="259" y="1667"/>
                  </a:lnTo>
                  <a:lnTo>
                    <a:pt x="258" y="1667"/>
                  </a:lnTo>
                  <a:lnTo>
                    <a:pt x="258" y="1668"/>
                  </a:lnTo>
                  <a:lnTo>
                    <a:pt x="257" y="1668"/>
                  </a:lnTo>
                  <a:lnTo>
                    <a:pt x="256" y="1668"/>
                  </a:lnTo>
                  <a:lnTo>
                    <a:pt x="256" y="1669"/>
                  </a:lnTo>
                  <a:lnTo>
                    <a:pt x="254" y="1669"/>
                  </a:lnTo>
                  <a:lnTo>
                    <a:pt x="253" y="1669"/>
                  </a:lnTo>
                  <a:lnTo>
                    <a:pt x="252" y="1670"/>
                  </a:lnTo>
                  <a:lnTo>
                    <a:pt x="251" y="1670"/>
                  </a:lnTo>
                  <a:lnTo>
                    <a:pt x="250" y="1670"/>
                  </a:lnTo>
                  <a:lnTo>
                    <a:pt x="249" y="1669"/>
                  </a:lnTo>
                  <a:lnTo>
                    <a:pt x="246" y="1669"/>
                  </a:lnTo>
                  <a:lnTo>
                    <a:pt x="246" y="1668"/>
                  </a:lnTo>
                  <a:lnTo>
                    <a:pt x="245" y="1668"/>
                  </a:lnTo>
                  <a:lnTo>
                    <a:pt x="244" y="1668"/>
                  </a:lnTo>
                  <a:lnTo>
                    <a:pt x="243" y="1668"/>
                  </a:lnTo>
                  <a:lnTo>
                    <a:pt x="242" y="1668"/>
                  </a:lnTo>
                  <a:lnTo>
                    <a:pt x="241" y="1668"/>
                  </a:lnTo>
                  <a:lnTo>
                    <a:pt x="240" y="1667"/>
                  </a:lnTo>
                  <a:lnTo>
                    <a:pt x="239" y="1667"/>
                  </a:lnTo>
                  <a:lnTo>
                    <a:pt x="235" y="1665"/>
                  </a:lnTo>
                  <a:lnTo>
                    <a:pt x="234" y="1665"/>
                  </a:lnTo>
                  <a:lnTo>
                    <a:pt x="229" y="1663"/>
                  </a:lnTo>
                  <a:lnTo>
                    <a:pt x="228" y="1663"/>
                  </a:lnTo>
                  <a:lnTo>
                    <a:pt x="225" y="1663"/>
                  </a:lnTo>
                  <a:lnTo>
                    <a:pt x="224" y="1663"/>
                  </a:lnTo>
                  <a:lnTo>
                    <a:pt x="223" y="1663"/>
                  </a:lnTo>
                  <a:lnTo>
                    <a:pt x="220" y="1662"/>
                  </a:lnTo>
                  <a:lnTo>
                    <a:pt x="220" y="1663"/>
                  </a:lnTo>
                  <a:lnTo>
                    <a:pt x="219" y="1663"/>
                  </a:lnTo>
                  <a:lnTo>
                    <a:pt x="218" y="1663"/>
                  </a:lnTo>
                  <a:lnTo>
                    <a:pt x="217" y="1663"/>
                  </a:lnTo>
                  <a:lnTo>
                    <a:pt x="216" y="1663"/>
                  </a:lnTo>
                  <a:lnTo>
                    <a:pt x="216" y="1662"/>
                  </a:lnTo>
                  <a:lnTo>
                    <a:pt x="216" y="1661"/>
                  </a:lnTo>
                  <a:lnTo>
                    <a:pt x="215" y="1661"/>
                  </a:lnTo>
                  <a:lnTo>
                    <a:pt x="215" y="1660"/>
                  </a:lnTo>
                  <a:lnTo>
                    <a:pt x="215" y="1659"/>
                  </a:lnTo>
                  <a:lnTo>
                    <a:pt x="214" y="1659"/>
                  </a:lnTo>
                  <a:lnTo>
                    <a:pt x="214" y="1658"/>
                  </a:lnTo>
                  <a:lnTo>
                    <a:pt x="214" y="1656"/>
                  </a:lnTo>
                  <a:lnTo>
                    <a:pt x="214" y="1655"/>
                  </a:lnTo>
                  <a:lnTo>
                    <a:pt x="214" y="1654"/>
                  </a:lnTo>
                  <a:lnTo>
                    <a:pt x="212" y="1654"/>
                  </a:lnTo>
                  <a:lnTo>
                    <a:pt x="212" y="1653"/>
                  </a:lnTo>
                  <a:lnTo>
                    <a:pt x="212" y="1652"/>
                  </a:lnTo>
                  <a:lnTo>
                    <a:pt x="212" y="1651"/>
                  </a:lnTo>
                  <a:lnTo>
                    <a:pt x="212" y="1650"/>
                  </a:lnTo>
                  <a:lnTo>
                    <a:pt x="212" y="1648"/>
                  </a:lnTo>
                  <a:lnTo>
                    <a:pt x="212" y="1647"/>
                  </a:lnTo>
                  <a:lnTo>
                    <a:pt x="212" y="1646"/>
                  </a:lnTo>
                  <a:lnTo>
                    <a:pt x="214" y="1646"/>
                  </a:lnTo>
                  <a:lnTo>
                    <a:pt x="214" y="1645"/>
                  </a:lnTo>
                  <a:lnTo>
                    <a:pt x="214" y="1644"/>
                  </a:lnTo>
                  <a:lnTo>
                    <a:pt x="215" y="1644"/>
                  </a:lnTo>
                  <a:lnTo>
                    <a:pt x="215" y="1643"/>
                  </a:lnTo>
                  <a:lnTo>
                    <a:pt x="215" y="1642"/>
                  </a:lnTo>
                  <a:lnTo>
                    <a:pt x="216" y="1642"/>
                  </a:lnTo>
                  <a:lnTo>
                    <a:pt x="216" y="1640"/>
                  </a:lnTo>
                  <a:lnTo>
                    <a:pt x="217" y="1640"/>
                  </a:lnTo>
                  <a:lnTo>
                    <a:pt x="217" y="1639"/>
                  </a:lnTo>
                  <a:lnTo>
                    <a:pt x="218" y="1639"/>
                  </a:lnTo>
                  <a:lnTo>
                    <a:pt x="218" y="1638"/>
                  </a:lnTo>
                  <a:lnTo>
                    <a:pt x="218" y="1637"/>
                  </a:lnTo>
                  <a:lnTo>
                    <a:pt x="219" y="1637"/>
                  </a:lnTo>
                  <a:lnTo>
                    <a:pt x="219" y="1636"/>
                  </a:lnTo>
                  <a:lnTo>
                    <a:pt x="220" y="1636"/>
                  </a:lnTo>
                  <a:lnTo>
                    <a:pt x="220" y="1635"/>
                  </a:lnTo>
                  <a:lnTo>
                    <a:pt x="222" y="1635"/>
                  </a:lnTo>
                  <a:lnTo>
                    <a:pt x="222" y="1634"/>
                  </a:lnTo>
                  <a:lnTo>
                    <a:pt x="222" y="1633"/>
                  </a:lnTo>
                  <a:lnTo>
                    <a:pt x="223" y="1633"/>
                  </a:lnTo>
                  <a:lnTo>
                    <a:pt x="223" y="1631"/>
                  </a:lnTo>
                  <a:lnTo>
                    <a:pt x="224" y="1631"/>
                  </a:lnTo>
                  <a:lnTo>
                    <a:pt x="224" y="1630"/>
                  </a:lnTo>
                  <a:lnTo>
                    <a:pt x="225" y="1630"/>
                  </a:lnTo>
                  <a:lnTo>
                    <a:pt x="225" y="1629"/>
                  </a:lnTo>
                  <a:lnTo>
                    <a:pt x="225" y="1628"/>
                  </a:lnTo>
                  <a:lnTo>
                    <a:pt x="226" y="1628"/>
                  </a:lnTo>
                  <a:lnTo>
                    <a:pt x="226" y="1627"/>
                  </a:lnTo>
                  <a:lnTo>
                    <a:pt x="227" y="1627"/>
                  </a:lnTo>
                  <a:lnTo>
                    <a:pt x="227" y="1626"/>
                  </a:lnTo>
                  <a:lnTo>
                    <a:pt x="227" y="1625"/>
                  </a:lnTo>
                  <a:lnTo>
                    <a:pt x="228" y="1625"/>
                  </a:lnTo>
                  <a:lnTo>
                    <a:pt x="228" y="1623"/>
                  </a:lnTo>
                  <a:lnTo>
                    <a:pt x="229" y="1623"/>
                  </a:lnTo>
                  <a:lnTo>
                    <a:pt x="229" y="1622"/>
                  </a:lnTo>
                  <a:lnTo>
                    <a:pt x="229" y="1621"/>
                  </a:lnTo>
                  <a:lnTo>
                    <a:pt x="231" y="1621"/>
                  </a:lnTo>
                  <a:lnTo>
                    <a:pt x="231" y="1620"/>
                  </a:lnTo>
                  <a:lnTo>
                    <a:pt x="232" y="1620"/>
                  </a:lnTo>
                  <a:lnTo>
                    <a:pt x="232" y="1619"/>
                  </a:lnTo>
                  <a:lnTo>
                    <a:pt x="232" y="1618"/>
                  </a:lnTo>
                  <a:lnTo>
                    <a:pt x="233" y="1618"/>
                  </a:lnTo>
                  <a:lnTo>
                    <a:pt x="233" y="1617"/>
                  </a:lnTo>
                  <a:lnTo>
                    <a:pt x="233" y="1615"/>
                  </a:lnTo>
                  <a:lnTo>
                    <a:pt x="234" y="1615"/>
                  </a:lnTo>
                  <a:lnTo>
                    <a:pt x="234" y="1614"/>
                  </a:lnTo>
                  <a:lnTo>
                    <a:pt x="234" y="1613"/>
                  </a:lnTo>
                  <a:lnTo>
                    <a:pt x="235" y="1613"/>
                  </a:lnTo>
                  <a:lnTo>
                    <a:pt x="235" y="1612"/>
                  </a:lnTo>
                  <a:lnTo>
                    <a:pt x="235" y="1611"/>
                  </a:lnTo>
                  <a:lnTo>
                    <a:pt x="235" y="1610"/>
                  </a:lnTo>
                  <a:lnTo>
                    <a:pt x="236" y="1610"/>
                  </a:lnTo>
                  <a:lnTo>
                    <a:pt x="236" y="1609"/>
                  </a:lnTo>
                  <a:lnTo>
                    <a:pt x="236" y="1608"/>
                  </a:lnTo>
                  <a:lnTo>
                    <a:pt x="236" y="1606"/>
                  </a:lnTo>
                  <a:lnTo>
                    <a:pt x="236" y="1605"/>
                  </a:lnTo>
                  <a:lnTo>
                    <a:pt x="236" y="1604"/>
                  </a:lnTo>
                  <a:lnTo>
                    <a:pt x="236" y="1603"/>
                  </a:lnTo>
                  <a:lnTo>
                    <a:pt x="236" y="1602"/>
                  </a:lnTo>
                  <a:lnTo>
                    <a:pt x="236" y="1601"/>
                  </a:lnTo>
                  <a:lnTo>
                    <a:pt x="237" y="1600"/>
                  </a:lnTo>
                  <a:lnTo>
                    <a:pt x="237" y="1598"/>
                  </a:lnTo>
                  <a:lnTo>
                    <a:pt x="237" y="1597"/>
                  </a:lnTo>
                  <a:lnTo>
                    <a:pt x="237" y="1596"/>
                  </a:lnTo>
                  <a:lnTo>
                    <a:pt x="237" y="1595"/>
                  </a:lnTo>
                  <a:lnTo>
                    <a:pt x="239" y="1595"/>
                  </a:lnTo>
                  <a:lnTo>
                    <a:pt x="239" y="1594"/>
                  </a:lnTo>
                  <a:lnTo>
                    <a:pt x="239" y="1593"/>
                  </a:lnTo>
                  <a:lnTo>
                    <a:pt x="239" y="1592"/>
                  </a:lnTo>
                  <a:lnTo>
                    <a:pt x="239" y="1591"/>
                  </a:lnTo>
                  <a:lnTo>
                    <a:pt x="239" y="1589"/>
                  </a:lnTo>
                  <a:lnTo>
                    <a:pt x="237" y="1589"/>
                  </a:lnTo>
                  <a:lnTo>
                    <a:pt x="237" y="1588"/>
                  </a:lnTo>
                  <a:lnTo>
                    <a:pt x="236" y="1588"/>
                  </a:lnTo>
                  <a:lnTo>
                    <a:pt x="236" y="1587"/>
                  </a:lnTo>
                  <a:lnTo>
                    <a:pt x="235" y="1586"/>
                  </a:lnTo>
                  <a:lnTo>
                    <a:pt x="235" y="1585"/>
                  </a:lnTo>
                  <a:lnTo>
                    <a:pt x="234" y="1585"/>
                  </a:lnTo>
                  <a:lnTo>
                    <a:pt x="234" y="1584"/>
                  </a:lnTo>
                  <a:lnTo>
                    <a:pt x="234" y="1583"/>
                  </a:lnTo>
                  <a:lnTo>
                    <a:pt x="233" y="1583"/>
                  </a:lnTo>
                  <a:lnTo>
                    <a:pt x="233" y="1581"/>
                  </a:lnTo>
                  <a:lnTo>
                    <a:pt x="232" y="1581"/>
                  </a:lnTo>
                  <a:lnTo>
                    <a:pt x="232" y="1580"/>
                  </a:lnTo>
                  <a:lnTo>
                    <a:pt x="232" y="1579"/>
                  </a:lnTo>
                  <a:lnTo>
                    <a:pt x="231" y="1579"/>
                  </a:lnTo>
                  <a:lnTo>
                    <a:pt x="231" y="1578"/>
                  </a:lnTo>
                  <a:lnTo>
                    <a:pt x="231" y="1577"/>
                  </a:lnTo>
                  <a:lnTo>
                    <a:pt x="229" y="1577"/>
                  </a:lnTo>
                  <a:lnTo>
                    <a:pt x="229" y="1576"/>
                  </a:lnTo>
                  <a:lnTo>
                    <a:pt x="228" y="1575"/>
                  </a:lnTo>
                  <a:lnTo>
                    <a:pt x="227" y="1575"/>
                  </a:lnTo>
                  <a:lnTo>
                    <a:pt x="226" y="1575"/>
                  </a:lnTo>
                  <a:lnTo>
                    <a:pt x="226" y="1573"/>
                  </a:lnTo>
                  <a:lnTo>
                    <a:pt x="225" y="1573"/>
                  </a:lnTo>
                  <a:lnTo>
                    <a:pt x="224" y="1573"/>
                  </a:lnTo>
                  <a:lnTo>
                    <a:pt x="223" y="1573"/>
                  </a:lnTo>
                  <a:lnTo>
                    <a:pt x="223" y="1572"/>
                  </a:lnTo>
                  <a:lnTo>
                    <a:pt x="222" y="1572"/>
                  </a:lnTo>
                  <a:lnTo>
                    <a:pt x="222" y="1571"/>
                  </a:lnTo>
                  <a:lnTo>
                    <a:pt x="220" y="1571"/>
                  </a:lnTo>
                  <a:lnTo>
                    <a:pt x="219" y="1571"/>
                  </a:lnTo>
                  <a:lnTo>
                    <a:pt x="218" y="1570"/>
                  </a:lnTo>
                  <a:lnTo>
                    <a:pt x="216" y="1569"/>
                  </a:lnTo>
                  <a:lnTo>
                    <a:pt x="215" y="1569"/>
                  </a:lnTo>
                  <a:lnTo>
                    <a:pt x="214" y="1569"/>
                  </a:lnTo>
                  <a:lnTo>
                    <a:pt x="212" y="1568"/>
                  </a:lnTo>
                  <a:lnTo>
                    <a:pt x="211" y="1568"/>
                  </a:lnTo>
                  <a:lnTo>
                    <a:pt x="210" y="1568"/>
                  </a:lnTo>
                  <a:lnTo>
                    <a:pt x="209" y="1568"/>
                  </a:lnTo>
                  <a:lnTo>
                    <a:pt x="208" y="1568"/>
                  </a:lnTo>
                  <a:lnTo>
                    <a:pt x="208" y="1567"/>
                  </a:lnTo>
                  <a:lnTo>
                    <a:pt x="206" y="1567"/>
                  </a:lnTo>
                  <a:lnTo>
                    <a:pt x="204" y="1566"/>
                  </a:lnTo>
                  <a:lnTo>
                    <a:pt x="203" y="1566"/>
                  </a:lnTo>
                  <a:lnTo>
                    <a:pt x="203" y="1564"/>
                  </a:lnTo>
                  <a:lnTo>
                    <a:pt x="201" y="1564"/>
                  </a:lnTo>
                  <a:lnTo>
                    <a:pt x="200" y="1563"/>
                  </a:lnTo>
                  <a:lnTo>
                    <a:pt x="199" y="1563"/>
                  </a:lnTo>
                  <a:lnTo>
                    <a:pt x="198" y="1562"/>
                  </a:lnTo>
                  <a:lnTo>
                    <a:pt x="197" y="1562"/>
                  </a:lnTo>
                  <a:lnTo>
                    <a:pt x="195" y="1562"/>
                  </a:lnTo>
                  <a:lnTo>
                    <a:pt x="194" y="1562"/>
                  </a:lnTo>
                  <a:lnTo>
                    <a:pt x="193" y="1562"/>
                  </a:lnTo>
                  <a:lnTo>
                    <a:pt x="192" y="1562"/>
                  </a:lnTo>
                  <a:lnTo>
                    <a:pt x="191" y="1562"/>
                  </a:lnTo>
                  <a:lnTo>
                    <a:pt x="190" y="1562"/>
                  </a:lnTo>
                  <a:lnTo>
                    <a:pt x="189" y="1562"/>
                  </a:lnTo>
                  <a:lnTo>
                    <a:pt x="187" y="1562"/>
                  </a:lnTo>
                  <a:lnTo>
                    <a:pt x="187" y="1561"/>
                  </a:lnTo>
                  <a:lnTo>
                    <a:pt x="186" y="1561"/>
                  </a:lnTo>
                  <a:lnTo>
                    <a:pt x="185" y="1561"/>
                  </a:lnTo>
                  <a:lnTo>
                    <a:pt x="184" y="1561"/>
                  </a:lnTo>
                  <a:lnTo>
                    <a:pt x="183" y="1561"/>
                  </a:lnTo>
                  <a:lnTo>
                    <a:pt x="183" y="1560"/>
                  </a:lnTo>
                  <a:lnTo>
                    <a:pt x="182" y="1560"/>
                  </a:lnTo>
                  <a:lnTo>
                    <a:pt x="181" y="1560"/>
                  </a:lnTo>
                  <a:lnTo>
                    <a:pt x="179" y="1559"/>
                  </a:lnTo>
                  <a:lnTo>
                    <a:pt x="178" y="1559"/>
                  </a:lnTo>
                  <a:lnTo>
                    <a:pt x="178" y="1558"/>
                  </a:lnTo>
                  <a:lnTo>
                    <a:pt x="177" y="1558"/>
                  </a:lnTo>
                  <a:lnTo>
                    <a:pt x="177" y="1556"/>
                  </a:lnTo>
                  <a:lnTo>
                    <a:pt x="176" y="1556"/>
                  </a:lnTo>
                  <a:lnTo>
                    <a:pt x="175" y="1556"/>
                  </a:lnTo>
                  <a:lnTo>
                    <a:pt x="175" y="1555"/>
                  </a:lnTo>
                  <a:lnTo>
                    <a:pt x="174" y="1555"/>
                  </a:lnTo>
                  <a:lnTo>
                    <a:pt x="173" y="1555"/>
                  </a:lnTo>
                  <a:lnTo>
                    <a:pt x="173" y="1554"/>
                  </a:lnTo>
                  <a:lnTo>
                    <a:pt x="172" y="1554"/>
                  </a:lnTo>
                  <a:lnTo>
                    <a:pt x="172" y="1553"/>
                  </a:lnTo>
                  <a:lnTo>
                    <a:pt x="170" y="1553"/>
                  </a:lnTo>
                  <a:lnTo>
                    <a:pt x="170" y="1552"/>
                  </a:lnTo>
                  <a:lnTo>
                    <a:pt x="169" y="1552"/>
                  </a:lnTo>
                  <a:lnTo>
                    <a:pt x="169" y="1551"/>
                  </a:lnTo>
                  <a:lnTo>
                    <a:pt x="168" y="1551"/>
                  </a:lnTo>
                  <a:lnTo>
                    <a:pt x="167" y="1550"/>
                  </a:lnTo>
                  <a:lnTo>
                    <a:pt x="166" y="1550"/>
                  </a:lnTo>
                  <a:lnTo>
                    <a:pt x="166" y="1548"/>
                  </a:lnTo>
                  <a:lnTo>
                    <a:pt x="165" y="1548"/>
                  </a:lnTo>
                  <a:lnTo>
                    <a:pt x="165" y="1547"/>
                  </a:lnTo>
                  <a:lnTo>
                    <a:pt x="164" y="1547"/>
                  </a:lnTo>
                  <a:lnTo>
                    <a:pt x="164" y="1546"/>
                  </a:lnTo>
                  <a:lnTo>
                    <a:pt x="160" y="1545"/>
                  </a:lnTo>
                  <a:lnTo>
                    <a:pt x="160" y="1544"/>
                  </a:lnTo>
                  <a:lnTo>
                    <a:pt x="159" y="1544"/>
                  </a:lnTo>
                  <a:lnTo>
                    <a:pt x="159" y="1543"/>
                  </a:lnTo>
                  <a:lnTo>
                    <a:pt x="158" y="1543"/>
                  </a:lnTo>
                  <a:lnTo>
                    <a:pt x="158" y="1542"/>
                  </a:lnTo>
                  <a:lnTo>
                    <a:pt x="158" y="1541"/>
                  </a:lnTo>
                  <a:lnTo>
                    <a:pt x="158" y="1539"/>
                  </a:lnTo>
                  <a:lnTo>
                    <a:pt x="158" y="1538"/>
                  </a:lnTo>
                  <a:lnTo>
                    <a:pt x="158" y="1537"/>
                  </a:lnTo>
                  <a:lnTo>
                    <a:pt x="158" y="1536"/>
                  </a:lnTo>
                  <a:lnTo>
                    <a:pt x="158" y="1535"/>
                  </a:lnTo>
                  <a:lnTo>
                    <a:pt x="158" y="1534"/>
                  </a:lnTo>
                  <a:lnTo>
                    <a:pt x="157" y="1534"/>
                  </a:lnTo>
                  <a:lnTo>
                    <a:pt x="157" y="1533"/>
                  </a:lnTo>
                  <a:lnTo>
                    <a:pt x="157" y="1531"/>
                  </a:lnTo>
                  <a:lnTo>
                    <a:pt x="158" y="1531"/>
                  </a:lnTo>
                  <a:lnTo>
                    <a:pt x="158" y="1530"/>
                  </a:lnTo>
                  <a:lnTo>
                    <a:pt x="158" y="1529"/>
                  </a:lnTo>
                  <a:lnTo>
                    <a:pt x="157" y="1528"/>
                  </a:lnTo>
                  <a:lnTo>
                    <a:pt x="157" y="1527"/>
                  </a:lnTo>
                  <a:lnTo>
                    <a:pt x="157" y="1526"/>
                  </a:lnTo>
                  <a:lnTo>
                    <a:pt x="156" y="1526"/>
                  </a:lnTo>
                  <a:lnTo>
                    <a:pt x="156" y="1525"/>
                  </a:lnTo>
                  <a:lnTo>
                    <a:pt x="155" y="1525"/>
                  </a:lnTo>
                  <a:lnTo>
                    <a:pt x="155" y="1524"/>
                  </a:lnTo>
                  <a:lnTo>
                    <a:pt x="155" y="1522"/>
                  </a:lnTo>
                  <a:lnTo>
                    <a:pt x="156" y="1521"/>
                  </a:lnTo>
                  <a:lnTo>
                    <a:pt x="156" y="1520"/>
                  </a:lnTo>
                  <a:lnTo>
                    <a:pt x="155" y="1520"/>
                  </a:lnTo>
                  <a:lnTo>
                    <a:pt x="153" y="1520"/>
                  </a:lnTo>
                  <a:lnTo>
                    <a:pt x="153" y="1519"/>
                  </a:lnTo>
                  <a:lnTo>
                    <a:pt x="152" y="1519"/>
                  </a:lnTo>
                  <a:lnTo>
                    <a:pt x="152" y="1518"/>
                  </a:lnTo>
                  <a:lnTo>
                    <a:pt x="153" y="1512"/>
                  </a:lnTo>
                  <a:lnTo>
                    <a:pt x="153" y="1511"/>
                  </a:lnTo>
                  <a:lnTo>
                    <a:pt x="155" y="1511"/>
                  </a:lnTo>
                  <a:lnTo>
                    <a:pt x="155" y="1510"/>
                  </a:lnTo>
                  <a:lnTo>
                    <a:pt x="155" y="1509"/>
                  </a:lnTo>
                  <a:lnTo>
                    <a:pt x="155" y="1508"/>
                  </a:lnTo>
                  <a:lnTo>
                    <a:pt x="156" y="1508"/>
                  </a:lnTo>
                  <a:lnTo>
                    <a:pt x="156" y="1506"/>
                  </a:lnTo>
                  <a:lnTo>
                    <a:pt x="157" y="1506"/>
                  </a:lnTo>
                  <a:lnTo>
                    <a:pt x="157" y="1505"/>
                  </a:lnTo>
                  <a:lnTo>
                    <a:pt x="158" y="1505"/>
                  </a:lnTo>
                  <a:lnTo>
                    <a:pt x="158" y="1504"/>
                  </a:lnTo>
                  <a:lnTo>
                    <a:pt x="159" y="1504"/>
                  </a:lnTo>
                  <a:lnTo>
                    <a:pt x="159" y="1503"/>
                  </a:lnTo>
                  <a:lnTo>
                    <a:pt x="160" y="1503"/>
                  </a:lnTo>
                  <a:lnTo>
                    <a:pt x="160" y="1502"/>
                  </a:lnTo>
                  <a:lnTo>
                    <a:pt x="161" y="1502"/>
                  </a:lnTo>
                  <a:lnTo>
                    <a:pt x="161" y="1501"/>
                  </a:lnTo>
                  <a:lnTo>
                    <a:pt x="161" y="1500"/>
                  </a:lnTo>
                  <a:lnTo>
                    <a:pt x="162" y="1500"/>
                  </a:lnTo>
                  <a:lnTo>
                    <a:pt x="162" y="1499"/>
                  </a:lnTo>
                  <a:lnTo>
                    <a:pt x="162" y="1497"/>
                  </a:lnTo>
                  <a:lnTo>
                    <a:pt x="164" y="1497"/>
                  </a:lnTo>
                  <a:lnTo>
                    <a:pt x="164" y="1496"/>
                  </a:lnTo>
                  <a:lnTo>
                    <a:pt x="166" y="1494"/>
                  </a:lnTo>
                  <a:lnTo>
                    <a:pt x="167" y="1492"/>
                  </a:lnTo>
                  <a:lnTo>
                    <a:pt x="167" y="1491"/>
                  </a:lnTo>
                  <a:lnTo>
                    <a:pt x="167" y="1489"/>
                  </a:lnTo>
                  <a:lnTo>
                    <a:pt x="167" y="1488"/>
                  </a:lnTo>
                  <a:lnTo>
                    <a:pt x="167" y="1487"/>
                  </a:lnTo>
                  <a:lnTo>
                    <a:pt x="167" y="1486"/>
                  </a:lnTo>
                  <a:lnTo>
                    <a:pt x="166" y="1486"/>
                  </a:lnTo>
                  <a:lnTo>
                    <a:pt x="166" y="1485"/>
                  </a:lnTo>
                  <a:lnTo>
                    <a:pt x="165" y="1485"/>
                  </a:lnTo>
                  <a:lnTo>
                    <a:pt x="165" y="1484"/>
                  </a:lnTo>
                  <a:lnTo>
                    <a:pt x="164" y="1484"/>
                  </a:lnTo>
                  <a:lnTo>
                    <a:pt x="162" y="1484"/>
                  </a:lnTo>
                  <a:lnTo>
                    <a:pt x="162" y="1483"/>
                  </a:lnTo>
                  <a:lnTo>
                    <a:pt x="161" y="1483"/>
                  </a:lnTo>
                  <a:lnTo>
                    <a:pt x="161" y="1482"/>
                  </a:lnTo>
                  <a:lnTo>
                    <a:pt x="160" y="1482"/>
                  </a:lnTo>
                  <a:lnTo>
                    <a:pt x="159" y="1482"/>
                  </a:lnTo>
                  <a:lnTo>
                    <a:pt x="158" y="1482"/>
                  </a:lnTo>
                  <a:lnTo>
                    <a:pt x="158" y="1480"/>
                  </a:lnTo>
                  <a:lnTo>
                    <a:pt x="157" y="1480"/>
                  </a:lnTo>
                  <a:lnTo>
                    <a:pt x="156" y="1479"/>
                  </a:lnTo>
                  <a:lnTo>
                    <a:pt x="153" y="1478"/>
                  </a:lnTo>
                  <a:lnTo>
                    <a:pt x="150" y="1476"/>
                  </a:lnTo>
                  <a:lnTo>
                    <a:pt x="150" y="1475"/>
                  </a:lnTo>
                  <a:lnTo>
                    <a:pt x="149" y="1475"/>
                  </a:lnTo>
                  <a:lnTo>
                    <a:pt x="148" y="1474"/>
                  </a:lnTo>
                  <a:lnTo>
                    <a:pt x="147" y="1474"/>
                  </a:lnTo>
                  <a:lnTo>
                    <a:pt x="147" y="1472"/>
                  </a:lnTo>
                  <a:lnTo>
                    <a:pt x="145" y="1472"/>
                  </a:lnTo>
                  <a:lnTo>
                    <a:pt x="144" y="1472"/>
                  </a:lnTo>
                  <a:lnTo>
                    <a:pt x="144" y="1471"/>
                  </a:lnTo>
                  <a:lnTo>
                    <a:pt x="143" y="1471"/>
                  </a:lnTo>
                  <a:lnTo>
                    <a:pt x="140" y="1469"/>
                  </a:lnTo>
                  <a:lnTo>
                    <a:pt x="140" y="1468"/>
                  </a:lnTo>
                  <a:lnTo>
                    <a:pt x="139" y="1468"/>
                  </a:lnTo>
                  <a:lnTo>
                    <a:pt x="137" y="1468"/>
                  </a:lnTo>
                  <a:lnTo>
                    <a:pt x="137" y="1467"/>
                  </a:lnTo>
                  <a:lnTo>
                    <a:pt x="130" y="1461"/>
                  </a:lnTo>
                  <a:lnTo>
                    <a:pt x="128" y="1460"/>
                  </a:lnTo>
                  <a:lnTo>
                    <a:pt x="127" y="1460"/>
                  </a:lnTo>
                  <a:lnTo>
                    <a:pt x="127" y="1459"/>
                  </a:lnTo>
                  <a:lnTo>
                    <a:pt x="126" y="1459"/>
                  </a:lnTo>
                  <a:lnTo>
                    <a:pt x="126" y="1458"/>
                  </a:lnTo>
                  <a:lnTo>
                    <a:pt x="125" y="1457"/>
                  </a:lnTo>
                  <a:lnTo>
                    <a:pt x="125" y="1455"/>
                  </a:lnTo>
                  <a:lnTo>
                    <a:pt x="124" y="1455"/>
                  </a:lnTo>
                  <a:lnTo>
                    <a:pt x="124" y="1454"/>
                  </a:lnTo>
                  <a:lnTo>
                    <a:pt x="123" y="1453"/>
                  </a:lnTo>
                  <a:lnTo>
                    <a:pt x="123" y="1452"/>
                  </a:lnTo>
                  <a:lnTo>
                    <a:pt x="123" y="1451"/>
                  </a:lnTo>
                  <a:lnTo>
                    <a:pt x="123" y="1450"/>
                  </a:lnTo>
                  <a:lnTo>
                    <a:pt x="124" y="1450"/>
                  </a:lnTo>
                  <a:lnTo>
                    <a:pt x="124" y="1449"/>
                  </a:lnTo>
                  <a:lnTo>
                    <a:pt x="124" y="1447"/>
                  </a:lnTo>
                  <a:lnTo>
                    <a:pt x="125" y="1447"/>
                  </a:lnTo>
                  <a:lnTo>
                    <a:pt x="125" y="1446"/>
                  </a:lnTo>
                  <a:lnTo>
                    <a:pt x="126" y="1446"/>
                  </a:lnTo>
                  <a:lnTo>
                    <a:pt x="126" y="1445"/>
                  </a:lnTo>
                  <a:lnTo>
                    <a:pt x="127" y="1445"/>
                  </a:lnTo>
                  <a:lnTo>
                    <a:pt x="127" y="1444"/>
                  </a:lnTo>
                  <a:lnTo>
                    <a:pt x="128" y="1443"/>
                  </a:lnTo>
                  <a:lnTo>
                    <a:pt x="130" y="1442"/>
                  </a:lnTo>
                  <a:lnTo>
                    <a:pt x="130" y="1441"/>
                  </a:lnTo>
                  <a:lnTo>
                    <a:pt x="131" y="1441"/>
                  </a:lnTo>
                  <a:lnTo>
                    <a:pt x="131" y="1439"/>
                  </a:lnTo>
                  <a:lnTo>
                    <a:pt x="131" y="1438"/>
                  </a:lnTo>
                  <a:lnTo>
                    <a:pt x="131" y="1437"/>
                  </a:lnTo>
                  <a:lnTo>
                    <a:pt x="132" y="1437"/>
                  </a:lnTo>
                  <a:lnTo>
                    <a:pt x="132" y="1436"/>
                  </a:lnTo>
                  <a:lnTo>
                    <a:pt x="132" y="1435"/>
                  </a:lnTo>
                  <a:lnTo>
                    <a:pt x="132" y="1434"/>
                  </a:lnTo>
                  <a:lnTo>
                    <a:pt x="132" y="1433"/>
                  </a:lnTo>
                  <a:lnTo>
                    <a:pt x="133" y="1433"/>
                  </a:lnTo>
                  <a:lnTo>
                    <a:pt x="133" y="1432"/>
                  </a:lnTo>
                  <a:lnTo>
                    <a:pt x="133" y="1430"/>
                  </a:lnTo>
                  <a:lnTo>
                    <a:pt x="133" y="1429"/>
                  </a:lnTo>
                  <a:lnTo>
                    <a:pt x="132" y="1429"/>
                  </a:lnTo>
                  <a:lnTo>
                    <a:pt x="132" y="1428"/>
                  </a:lnTo>
                  <a:lnTo>
                    <a:pt x="132" y="1427"/>
                  </a:lnTo>
                  <a:lnTo>
                    <a:pt x="132" y="1426"/>
                  </a:lnTo>
                  <a:lnTo>
                    <a:pt x="131" y="1426"/>
                  </a:lnTo>
                  <a:lnTo>
                    <a:pt x="131" y="1425"/>
                  </a:lnTo>
                  <a:lnTo>
                    <a:pt x="131" y="1424"/>
                  </a:lnTo>
                  <a:lnTo>
                    <a:pt x="131" y="1422"/>
                  </a:lnTo>
                  <a:lnTo>
                    <a:pt x="130" y="1422"/>
                  </a:lnTo>
                  <a:lnTo>
                    <a:pt x="130" y="1421"/>
                  </a:lnTo>
                  <a:lnTo>
                    <a:pt x="130" y="1420"/>
                  </a:lnTo>
                  <a:lnTo>
                    <a:pt x="130" y="1419"/>
                  </a:lnTo>
                  <a:lnTo>
                    <a:pt x="131" y="1418"/>
                  </a:lnTo>
                  <a:lnTo>
                    <a:pt x="131" y="1417"/>
                  </a:lnTo>
                  <a:lnTo>
                    <a:pt x="131" y="1416"/>
                  </a:lnTo>
                  <a:lnTo>
                    <a:pt x="132" y="1416"/>
                  </a:lnTo>
                  <a:lnTo>
                    <a:pt x="132" y="1415"/>
                  </a:lnTo>
                  <a:lnTo>
                    <a:pt x="133" y="1415"/>
                  </a:lnTo>
                  <a:lnTo>
                    <a:pt x="134" y="1413"/>
                  </a:lnTo>
                  <a:lnTo>
                    <a:pt x="135" y="1413"/>
                  </a:lnTo>
                  <a:lnTo>
                    <a:pt x="136" y="1413"/>
                  </a:lnTo>
                  <a:lnTo>
                    <a:pt x="137" y="1413"/>
                  </a:lnTo>
                  <a:lnTo>
                    <a:pt x="139" y="1413"/>
                  </a:lnTo>
                  <a:lnTo>
                    <a:pt x="140" y="1413"/>
                  </a:lnTo>
                  <a:lnTo>
                    <a:pt x="141" y="1413"/>
                  </a:lnTo>
                  <a:lnTo>
                    <a:pt x="142" y="1413"/>
                  </a:lnTo>
                  <a:lnTo>
                    <a:pt x="143" y="1413"/>
                  </a:lnTo>
                  <a:lnTo>
                    <a:pt x="144" y="1413"/>
                  </a:lnTo>
                  <a:lnTo>
                    <a:pt x="144" y="1412"/>
                  </a:lnTo>
                  <a:lnTo>
                    <a:pt x="145" y="1412"/>
                  </a:lnTo>
                  <a:lnTo>
                    <a:pt x="147" y="1412"/>
                  </a:lnTo>
                  <a:lnTo>
                    <a:pt x="147" y="1411"/>
                  </a:lnTo>
                  <a:lnTo>
                    <a:pt x="147" y="1410"/>
                  </a:lnTo>
                  <a:lnTo>
                    <a:pt x="148" y="1410"/>
                  </a:lnTo>
                  <a:lnTo>
                    <a:pt x="148" y="1409"/>
                  </a:lnTo>
                  <a:lnTo>
                    <a:pt x="148" y="1408"/>
                  </a:lnTo>
                  <a:lnTo>
                    <a:pt x="147" y="1408"/>
                  </a:lnTo>
                  <a:lnTo>
                    <a:pt x="147" y="1407"/>
                  </a:lnTo>
                  <a:lnTo>
                    <a:pt x="147" y="1405"/>
                  </a:lnTo>
                  <a:lnTo>
                    <a:pt x="145" y="1405"/>
                  </a:lnTo>
                  <a:lnTo>
                    <a:pt x="145" y="1404"/>
                  </a:lnTo>
                  <a:lnTo>
                    <a:pt x="145" y="1403"/>
                  </a:lnTo>
                  <a:lnTo>
                    <a:pt x="144" y="1403"/>
                  </a:lnTo>
                  <a:lnTo>
                    <a:pt x="144" y="1402"/>
                  </a:lnTo>
                  <a:lnTo>
                    <a:pt x="143" y="1402"/>
                  </a:lnTo>
                  <a:lnTo>
                    <a:pt x="143" y="1401"/>
                  </a:lnTo>
                  <a:lnTo>
                    <a:pt x="142" y="1401"/>
                  </a:lnTo>
                  <a:lnTo>
                    <a:pt x="142" y="1400"/>
                  </a:lnTo>
                  <a:lnTo>
                    <a:pt x="142" y="1399"/>
                  </a:lnTo>
                  <a:lnTo>
                    <a:pt x="141" y="1397"/>
                  </a:lnTo>
                  <a:lnTo>
                    <a:pt x="141" y="1396"/>
                  </a:lnTo>
                  <a:lnTo>
                    <a:pt x="141" y="1395"/>
                  </a:lnTo>
                  <a:lnTo>
                    <a:pt x="141" y="1394"/>
                  </a:lnTo>
                  <a:lnTo>
                    <a:pt x="141" y="1393"/>
                  </a:lnTo>
                  <a:lnTo>
                    <a:pt x="141" y="1392"/>
                  </a:lnTo>
                  <a:lnTo>
                    <a:pt x="142" y="1392"/>
                  </a:lnTo>
                  <a:lnTo>
                    <a:pt x="143" y="1392"/>
                  </a:lnTo>
                  <a:lnTo>
                    <a:pt x="143" y="1391"/>
                  </a:lnTo>
                  <a:lnTo>
                    <a:pt x="143" y="1390"/>
                  </a:lnTo>
                  <a:lnTo>
                    <a:pt x="143" y="1388"/>
                  </a:lnTo>
                  <a:lnTo>
                    <a:pt x="141" y="1385"/>
                  </a:lnTo>
                  <a:lnTo>
                    <a:pt x="140" y="1385"/>
                  </a:lnTo>
                  <a:lnTo>
                    <a:pt x="140" y="1384"/>
                  </a:lnTo>
                  <a:lnTo>
                    <a:pt x="139" y="1384"/>
                  </a:lnTo>
                  <a:lnTo>
                    <a:pt x="137" y="1384"/>
                  </a:lnTo>
                  <a:lnTo>
                    <a:pt x="136" y="1384"/>
                  </a:lnTo>
                  <a:lnTo>
                    <a:pt x="136" y="1383"/>
                  </a:lnTo>
                  <a:lnTo>
                    <a:pt x="135" y="1383"/>
                  </a:lnTo>
                  <a:lnTo>
                    <a:pt x="134" y="1383"/>
                  </a:lnTo>
                  <a:lnTo>
                    <a:pt x="133" y="1383"/>
                  </a:lnTo>
                  <a:lnTo>
                    <a:pt x="132" y="1383"/>
                  </a:lnTo>
                  <a:lnTo>
                    <a:pt x="131" y="1383"/>
                  </a:lnTo>
                  <a:lnTo>
                    <a:pt x="130" y="1383"/>
                  </a:lnTo>
                  <a:lnTo>
                    <a:pt x="130" y="1384"/>
                  </a:lnTo>
                  <a:lnTo>
                    <a:pt x="128" y="1384"/>
                  </a:lnTo>
                  <a:lnTo>
                    <a:pt x="127" y="1385"/>
                  </a:lnTo>
                  <a:lnTo>
                    <a:pt x="127" y="1386"/>
                  </a:lnTo>
                  <a:lnTo>
                    <a:pt x="126" y="1386"/>
                  </a:lnTo>
                  <a:lnTo>
                    <a:pt x="126" y="1387"/>
                  </a:lnTo>
                  <a:lnTo>
                    <a:pt x="125" y="1387"/>
                  </a:lnTo>
                  <a:lnTo>
                    <a:pt x="124" y="1387"/>
                  </a:lnTo>
                  <a:lnTo>
                    <a:pt x="124" y="1388"/>
                  </a:lnTo>
                  <a:lnTo>
                    <a:pt x="120" y="1390"/>
                  </a:lnTo>
                  <a:lnTo>
                    <a:pt x="119" y="1390"/>
                  </a:lnTo>
                  <a:lnTo>
                    <a:pt x="118" y="1390"/>
                  </a:lnTo>
                  <a:lnTo>
                    <a:pt x="118" y="1391"/>
                  </a:lnTo>
                  <a:lnTo>
                    <a:pt x="117" y="1391"/>
                  </a:lnTo>
                  <a:lnTo>
                    <a:pt x="116" y="1391"/>
                  </a:lnTo>
                  <a:lnTo>
                    <a:pt x="115" y="1391"/>
                  </a:lnTo>
                  <a:lnTo>
                    <a:pt x="114" y="1391"/>
                  </a:lnTo>
                  <a:lnTo>
                    <a:pt x="113" y="1391"/>
                  </a:lnTo>
                  <a:lnTo>
                    <a:pt x="113" y="1392"/>
                  </a:lnTo>
                  <a:lnTo>
                    <a:pt x="111" y="1392"/>
                  </a:lnTo>
                  <a:lnTo>
                    <a:pt x="110" y="1392"/>
                  </a:lnTo>
                  <a:lnTo>
                    <a:pt x="109" y="1392"/>
                  </a:lnTo>
                  <a:lnTo>
                    <a:pt x="105" y="1395"/>
                  </a:lnTo>
                  <a:lnTo>
                    <a:pt x="103" y="1395"/>
                  </a:lnTo>
                  <a:lnTo>
                    <a:pt x="102" y="1396"/>
                  </a:lnTo>
                  <a:lnTo>
                    <a:pt x="101" y="1396"/>
                  </a:lnTo>
                  <a:lnTo>
                    <a:pt x="101" y="1397"/>
                  </a:lnTo>
                  <a:lnTo>
                    <a:pt x="100" y="1397"/>
                  </a:lnTo>
                  <a:lnTo>
                    <a:pt x="99" y="1397"/>
                  </a:lnTo>
                  <a:lnTo>
                    <a:pt x="99" y="1399"/>
                  </a:lnTo>
                  <a:lnTo>
                    <a:pt x="98" y="1399"/>
                  </a:lnTo>
                  <a:lnTo>
                    <a:pt x="97" y="1399"/>
                  </a:lnTo>
                  <a:lnTo>
                    <a:pt x="97" y="1400"/>
                  </a:lnTo>
                  <a:lnTo>
                    <a:pt x="95" y="1400"/>
                  </a:lnTo>
                  <a:lnTo>
                    <a:pt x="94" y="1400"/>
                  </a:lnTo>
                  <a:lnTo>
                    <a:pt x="94" y="1401"/>
                  </a:lnTo>
                  <a:lnTo>
                    <a:pt x="93" y="1401"/>
                  </a:lnTo>
                  <a:lnTo>
                    <a:pt x="92" y="1401"/>
                  </a:lnTo>
                  <a:lnTo>
                    <a:pt x="92" y="1402"/>
                  </a:lnTo>
                  <a:lnTo>
                    <a:pt x="91" y="1402"/>
                  </a:lnTo>
                  <a:lnTo>
                    <a:pt x="90" y="1402"/>
                  </a:lnTo>
                  <a:lnTo>
                    <a:pt x="89" y="1402"/>
                  </a:lnTo>
                  <a:lnTo>
                    <a:pt x="89" y="1403"/>
                  </a:lnTo>
                  <a:lnTo>
                    <a:pt x="88" y="1403"/>
                  </a:lnTo>
                  <a:lnTo>
                    <a:pt x="86" y="1403"/>
                  </a:lnTo>
                  <a:lnTo>
                    <a:pt x="86" y="1404"/>
                  </a:lnTo>
                  <a:lnTo>
                    <a:pt x="85" y="1404"/>
                  </a:lnTo>
                  <a:lnTo>
                    <a:pt x="84" y="1405"/>
                  </a:lnTo>
                  <a:lnTo>
                    <a:pt x="83" y="1405"/>
                  </a:lnTo>
                  <a:lnTo>
                    <a:pt x="83" y="1407"/>
                  </a:lnTo>
                  <a:lnTo>
                    <a:pt x="82" y="1407"/>
                  </a:lnTo>
                  <a:lnTo>
                    <a:pt x="81" y="1407"/>
                  </a:lnTo>
                  <a:lnTo>
                    <a:pt x="81" y="1408"/>
                  </a:lnTo>
                  <a:lnTo>
                    <a:pt x="80" y="1408"/>
                  </a:lnTo>
                  <a:lnTo>
                    <a:pt x="78" y="1408"/>
                  </a:lnTo>
                  <a:lnTo>
                    <a:pt x="78" y="1409"/>
                  </a:lnTo>
                  <a:lnTo>
                    <a:pt x="77" y="1409"/>
                  </a:lnTo>
                  <a:lnTo>
                    <a:pt x="76" y="1409"/>
                  </a:lnTo>
                  <a:lnTo>
                    <a:pt x="76" y="1410"/>
                  </a:lnTo>
                  <a:lnTo>
                    <a:pt x="75" y="1410"/>
                  </a:lnTo>
                  <a:lnTo>
                    <a:pt x="74" y="1410"/>
                  </a:lnTo>
                  <a:lnTo>
                    <a:pt x="73" y="1410"/>
                  </a:lnTo>
                  <a:lnTo>
                    <a:pt x="73" y="1411"/>
                  </a:lnTo>
                  <a:lnTo>
                    <a:pt x="72" y="1411"/>
                  </a:lnTo>
                  <a:lnTo>
                    <a:pt x="70" y="1411"/>
                  </a:lnTo>
                  <a:lnTo>
                    <a:pt x="69" y="1411"/>
                  </a:lnTo>
                  <a:lnTo>
                    <a:pt x="68" y="1411"/>
                  </a:lnTo>
                  <a:lnTo>
                    <a:pt x="67" y="1411"/>
                  </a:lnTo>
                  <a:lnTo>
                    <a:pt x="66" y="1411"/>
                  </a:lnTo>
                  <a:lnTo>
                    <a:pt x="65" y="1411"/>
                  </a:lnTo>
                  <a:lnTo>
                    <a:pt x="64" y="1411"/>
                  </a:lnTo>
                  <a:lnTo>
                    <a:pt x="63" y="1411"/>
                  </a:lnTo>
                  <a:lnTo>
                    <a:pt x="61" y="1411"/>
                  </a:lnTo>
                  <a:lnTo>
                    <a:pt x="61" y="1410"/>
                  </a:lnTo>
                  <a:lnTo>
                    <a:pt x="60" y="1410"/>
                  </a:lnTo>
                  <a:lnTo>
                    <a:pt x="59" y="1410"/>
                  </a:lnTo>
                  <a:lnTo>
                    <a:pt x="58" y="1410"/>
                  </a:lnTo>
                  <a:lnTo>
                    <a:pt x="57" y="1410"/>
                  </a:lnTo>
                  <a:lnTo>
                    <a:pt x="56" y="1410"/>
                  </a:lnTo>
                  <a:lnTo>
                    <a:pt x="55" y="1410"/>
                  </a:lnTo>
                  <a:lnTo>
                    <a:pt x="53" y="1410"/>
                  </a:lnTo>
                  <a:lnTo>
                    <a:pt x="52" y="1410"/>
                  </a:lnTo>
                  <a:lnTo>
                    <a:pt x="52" y="1409"/>
                  </a:lnTo>
                  <a:lnTo>
                    <a:pt x="51" y="1409"/>
                  </a:lnTo>
                  <a:lnTo>
                    <a:pt x="50" y="1409"/>
                  </a:lnTo>
                  <a:lnTo>
                    <a:pt x="49" y="1409"/>
                  </a:lnTo>
                  <a:lnTo>
                    <a:pt x="48" y="1409"/>
                  </a:lnTo>
                  <a:lnTo>
                    <a:pt x="47" y="1409"/>
                  </a:lnTo>
                  <a:lnTo>
                    <a:pt x="46" y="1409"/>
                  </a:lnTo>
                  <a:lnTo>
                    <a:pt x="43" y="1410"/>
                  </a:lnTo>
                  <a:lnTo>
                    <a:pt x="42" y="1410"/>
                  </a:lnTo>
                  <a:lnTo>
                    <a:pt x="41" y="1410"/>
                  </a:lnTo>
                  <a:lnTo>
                    <a:pt x="40" y="1410"/>
                  </a:lnTo>
                  <a:lnTo>
                    <a:pt x="40" y="1411"/>
                  </a:lnTo>
                  <a:lnTo>
                    <a:pt x="39" y="1411"/>
                  </a:lnTo>
                  <a:lnTo>
                    <a:pt x="38" y="1411"/>
                  </a:lnTo>
                  <a:lnTo>
                    <a:pt x="36" y="1411"/>
                  </a:lnTo>
                  <a:lnTo>
                    <a:pt x="35" y="1411"/>
                  </a:lnTo>
                  <a:lnTo>
                    <a:pt x="35" y="1410"/>
                  </a:lnTo>
                  <a:lnTo>
                    <a:pt x="34" y="1410"/>
                  </a:lnTo>
                  <a:lnTo>
                    <a:pt x="34" y="1409"/>
                  </a:lnTo>
                  <a:lnTo>
                    <a:pt x="33" y="1409"/>
                  </a:lnTo>
                  <a:lnTo>
                    <a:pt x="33" y="1408"/>
                  </a:lnTo>
                  <a:lnTo>
                    <a:pt x="32" y="1408"/>
                  </a:lnTo>
                  <a:lnTo>
                    <a:pt x="32" y="1407"/>
                  </a:lnTo>
                  <a:lnTo>
                    <a:pt x="31" y="1407"/>
                  </a:lnTo>
                  <a:lnTo>
                    <a:pt x="31" y="1405"/>
                  </a:lnTo>
                  <a:lnTo>
                    <a:pt x="30" y="1405"/>
                  </a:lnTo>
                  <a:lnTo>
                    <a:pt x="26" y="1403"/>
                  </a:lnTo>
                  <a:lnTo>
                    <a:pt x="25" y="1402"/>
                  </a:lnTo>
                  <a:lnTo>
                    <a:pt x="24" y="1401"/>
                  </a:lnTo>
                  <a:lnTo>
                    <a:pt x="23" y="1401"/>
                  </a:lnTo>
                  <a:lnTo>
                    <a:pt x="23" y="1400"/>
                  </a:lnTo>
                  <a:lnTo>
                    <a:pt x="22" y="1400"/>
                  </a:lnTo>
                  <a:lnTo>
                    <a:pt x="21" y="1400"/>
                  </a:lnTo>
                  <a:lnTo>
                    <a:pt x="21" y="1399"/>
                  </a:lnTo>
                  <a:lnTo>
                    <a:pt x="19" y="1399"/>
                  </a:lnTo>
                  <a:lnTo>
                    <a:pt x="18" y="1399"/>
                  </a:lnTo>
                  <a:lnTo>
                    <a:pt x="17" y="1397"/>
                  </a:lnTo>
                  <a:lnTo>
                    <a:pt x="16" y="1397"/>
                  </a:lnTo>
                  <a:lnTo>
                    <a:pt x="15" y="1397"/>
                  </a:lnTo>
                  <a:lnTo>
                    <a:pt x="14" y="1397"/>
                  </a:lnTo>
                  <a:lnTo>
                    <a:pt x="13" y="1397"/>
                  </a:lnTo>
                  <a:lnTo>
                    <a:pt x="13" y="1396"/>
                  </a:lnTo>
                  <a:lnTo>
                    <a:pt x="11" y="1396"/>
                  </a:lnTo>
                  <a:lnTo>
                    <a:pt x="10" y="1396"/>
                  </a:lnTo>
                  <a:lnTo>
                    <a:pt x="10" y="1395"/>
                  </a:lnTo>
                  <a:lnTo>
                    <a:pt x="7" y="1390"/>
                  </a:lnTo>
                  <a:lnTo>
                    <a:pt x="6" y="1388"/>
                  </a:lnTo>
                  <a:lnTo>
                    <a:pt x="5" y="1388"/>
                  </a:lnTo>
                  <a:lnTo>
                    <a:pt x="5" y="1387"/>
                  </a:lnTo>
                  <a:lnTo>
                    <a:pt x="5" y="1386"/>
                  </a:lnTo>
                  <a:lnTo>
                    <a:pt x="3" y="1386"/>
                  </a:lnTo>
                  <a:lnTo>
                    <a:pt x="3" y="1385"/>
                  </a:lnTo>
                  <a:lnTo>
                    <a:pt x="3" y="1384"/>
                  </a:lnTo>
                  <a:lnTo>
                    <a:pt x="2" y="1383"/>
                  </a:lnTo>
                  <a:lnTo>
                    <a:pt x="2" y="1382"/>
                  </a:lnTo>
                  <a:lnTo>
                    <a:pt x="2" y="1380"/>
                  </a:lnTo>
                  <a:lnTo>
                    <a:pt x="1" y="1380"/>
                  </a:lnTo>
                  <a:lnTo>
                    <a:pt x="1" y="1379"/>
                  </a:lnTo>
                  <a:lnTo>
                    <a:pt x="1" y="1378"/>
                  </a:lnTo>
                  <a:lnTo>
                    <a:pt x="1" y="1377"/>
                  </a:lnTo>
                  <a:lnTo>
                    <a:pt x="0" y="1377"/>
                  </a:lnTo>
                  <a:lnTo>
                    <a:pt x="0" y="1376"/>
                  </a:lnTo>
                  <a:lnTo>
                    <a:pt x="1" y="1372"/>
                  </a:lnTo>
                  <a:lnTo>
                    <a:pt x="1" y="1371"/>
                  </a:lnTo>
                  <a:lnTo>
                    <a:pt x="1" y="1370"/>
                  </a:lnTo>
                  <a:lnTo>
                    <a:pt x="1" y="1369"/>
                  </a:lnTo>
                  <a:lnTo>
                    <a:pt x="2" y="1369"/>
                  </a:lnTo>
                  <a:lnTo>
                    <a:pt x="2" y="1368"/>
                  </a:lnTo>
                  <a:lnTo>
                    <a:pt x="2" y="1367"/>
                  </a:lnTo>
                  <a:lnTo>
                    <a:pt x="2" y="1366"/>
                  </a:lnTo>
                  <a:lnTo>
                    <a:pt x="3" y="1366"/>
                  </a:lnTo>
                  <a:lnTo>
                    <a:pt x="3" y="1365"/>
                  </a:lnTo>
                  <a:lnTo>
                    <a:pt x="3" y="1363"/>
                  </a:lnTo>
                  <a:lnTo>
                    <a:pt x="5" y="1363"/>
                  </a:lnTo>
                  <a:lnTo>
                    <a:pt x="5" y="1362"/>
                  </a:lnTo>
                  <a:lnTo>
                    <a:pt x="5" y="1361"/>
                  </a:lnTo>
                  <a:lnTo>
                    <a:pt x="6" y="1361"/>
                  </a:lnTo>
                  <a:lnTo>
                    <a:pt x="6" y="1360"/>
                  </a:lnTo>
                  <a:lnTo>
                    <a:pt x="6" y="1359"/>
                  </a:lnTo>
                  <a:lnTo>
                    <a:pt x="6" y="1358"/>
                  </a:lnTo>
                  <a:lnTo>
                    <a:pt x="7" y="1358"/>
                  </a:lnTo>
                  <a:lnTo>
                    <a:pt x="7" y="1357"/>
                  </a:lnTo>
                  <a:lnTo>
                    <a:pt x="7" y="1355"/>
                  </a:lnTo>
                  <a:lnTo>
                    <a:pt x="8" y="1355"/>
                  </a:lnTo>
                  <a:lnTo>
                    <a:pt x="8" y="1354"/>
                  </a:lnTo>
                  <a:lnTo>
                    <a:pt x="8" y="1353"/>
                  </a:lnTo>
                  <a:lnTo>
                    <a:pt x="9" y="1353"/>
                  </a:lnTo>
                  <a:lnTo>
                    <a:pt x="9" y="1352"/>
                  </a:lnTo>
                  <a:lnTo>
                    <a:pt x="10" y="1352"/>
                  </a:lnTo>
                  <a:lnTo>
                    <a:pt x="10" y="1351"/>
                  </a:lnTo>
                  <a:lnTo>
                    <a:pt x="10" y="1350"/>
                  </a:lnTo>
                  <a:lnTo>
                    <a:pt x="11" y="1350"/>
                  </a:lnTo>
                  <a:lnTo>
                    <a:pt x="11" y="1349"/>
                  </a:lnTo>
                  <a:lnTo>
                    <a:pt x="11" y="1348"/>
                  </a:lnTo>
                  <a:lnTo>
                    <a:pt x="10" y="1348"/>
                  </a:lnTo>
                  <a:lnTo>
                    <a:pt x="10" y="1346"/>
                  </a:lnTo>
                  <a:lnTo>
                    <a:pt x="9" y="1346"/>
                  </a:lnTo>
                  <a:lnTo>
                    <a:pt x="7" y="1345"/>
                  </a:lnTo>
                  <a:lnTo>
                    <a:pt x="6" y="1345"/>
                  </a:lnTo>
                  <a:lnTo>
                    <a:pt x="7" y="1344"/>
                  </a:lnTo>
                  <a:lnTo>
                    <a:pt x="10" y="1338"/>
                  </a:lnTo>
                  <a:lnTo>
                    <a:pt x="31" y="1312"/>
                  </a:lnTo>
                  <a:lnTo>
                    <a:pt x="32" y="1311"/>
                  </a:lnTo>
                  <a:lnTo>
                    <a:pt x="39" y="1302"/>
                  </a:lnTo>
                  <a:lnTo>
                    <a:pt x="43" y="1296"/>
                  </a:lnTo>
                  <a:lnTo>
                    <a:pt x="49" y="1288"/>
                  </a:lnTo>
                  <a:lnTo>
                    <a:pt x="55" y="1282"/>
                  </a:lnTo>
                  <a:lnTo>
                    <a:pt x="59" y="1275"/>
                  </a:lnTo>
                  <a:lnTo>
                    <a:pt x="64" y="1269"/>
                  </a:lnTo>
                  <a:lnTo>
                    <a:pt x="65" y="1268"/>
                  </a:lnTo>
                  <a:lnTo>
                    <a:pt x="69" y="1262"/>
                  </a:lnTo>
                  <a:lnTo>
                    <a:pt x="72" y="1260"/>
                  </a:lnTo>
                  <a:lnTo>
                    <a:pt x="73" y="1257"/>
                  </a:lnTo>
                  <a:lnTo>
                    <a:pt x="74" y="1257"/>
                  </a:lnTo>
                  <a:lnTo>
                    <a:pt x="76" y="1253"/>
                  </a:lnTo>
                  <a:lnTo>
                    <a:pt x="78" y="1250"/>
                  </a:lnTo>
                  <a:lnTo>
                    <a:pt x="80" y="1249"/>
                  </a:lnTo>
                  <a:lnTo>
                    <a:pt x="83" y="1244"/>
                  </a:lnTo>
                  <a:lnTo>
                    <a:pt x="84" y="1243"/>
                  </a:lnTo>
                  <a:lnTo>
                    <a:pt x="88" y="1238"/>
                  </a:lnTo>
                  <a:lnTo>
                    <a:pt x="90" y="1235"/>
                  </a:lnTo>
                  <a:lnTo>
                    <a:pt x="91" y="1234"/>
                  </a:lnTo>
                  <a:lnTo>
                    <a:pt x="92" y="1232"/>
                  </a:lnTo>
                  <a:lnTo>
                    <a:pt x="95" y="1227"/>
                  </a:lnTo>
                  <a:lnTo>
                    <a:pt x="97" y="1226"/>
                  </a:lnTo>
                  <a:lnTo>
                    <a:pt x="110" y="1208"/>
                  </a:lnTo>
                  <a:lnTo>
                    <a:pt x="111" y="1208"/>
                  </a:lnTo>
                  <a:lnTo>
                    <a:pt x="113" y="1206"/>
                  </a:lnTo>
                  <a:lnTo>
                    <a:pt x="125" y="1189"/>
                  </a:lnTo>
                  <a:lnTo>
                    <a:pt x="131" y="1183"/>
                  </a:lnTo>
                  <a:lnTo>
                    <a:pt x="133" y="1179"/>
                  </a:lnTo>
                  <a:lnTo>
                    <a:pt x="133" y="1178"/>
                  </a:lnTo>
                  <a:lnTo>
                    <a:pt x="142" y="1168"/>
                  </a:lnTo>
                  <a:lnTo>
                    <a:pt x="153" y="1152"/>
                  </a:lnTo>
                  <a:lnTo>
                    <a:pt x="155" y="1151"/>
                  </a:lnTo>
                  <a:lnTo>
                    <a:pt x="155" y="1150"/>
                  </a:lnTo>
                  <a:lnTo>
                    <a:pt x="162" y="1141"/>
                  </a:lnTo>
                  <a:lnTo>
                    <a:pt x="169" y="1132"/>
                  </a:lnTo>
                  <a:lnTo>
                    <a:pt x="177" y="1120"/>
                  </a:lnTo>
                  <a:lnTo>
                    <a:pt x="181" y="1117"/>
                  </a:lnTo>
                  <a:lnTo>
                    <a:pt x="186" y="1109"/>
                  </a:lnTo>
                  <a:lnTo>
                    <a:pt x="200" y="1091"/>
                  </a:lnTo>
                  <a:lnTo>
                    <a:pt x="201" y="1091"/>
                  </a:lnTo>
                  <a:lnTo>
                    <a:pt x="209" y="1080"/>
                  </a:lnTo>
                  <a:lnTo>
                    <a:pt x="214" y="1074"/>
                  </a:lnTo>
                  <a:lnTo>
                    <a:pt x="218" y="1068"/>
                  </a:lnTo>
                  <a:lnTo>
                    <a:pt x="227" y="1057"/>
                  </a:lnTo>
                  <a:lnTo>
                    <a:pt x="234" y="1047"/>
                  </a:lnTo>
                  <a:lnTo>
                    <a:pt x="236" y="1044"/>
                  </a:lnTo>
                  <a:lnTo>
                    <a:pt x="259" y="1015"/>
                  </a:lnTo>
                  <a:lnTo>
                    <a:pt x="259" y="1014"/>
                  </a:lnTo>
                  <a:lnTo>
                    <a:pt x="261" y="1013"/>
                  </a:lnTo>
                  <a:lnTo>
                    <a:pt x="262" y="1010"/>
                  </a:lnTo>
                  <a:lnTo>
                    <a:pt x="265" y="1007"/>
                  </a:lnTo>
                  <a:lnTo>
                    <a:pt x="271" y="999"/>
                  </a:lnTo>
                  <a:lnTo>
                    <a:pt x="277" y="991"/>
                  </a:lnTo>
                  <a:lnTo>
                    <a:pt x="278" y="990"/>
                  </a:lnTo>
                  <a:lnTo>
                    <a:pt x="279" y="988"/>
                  </a:lnTo>
                  <a:lnTo>
                    <a:pt x="285" y="981"/>
                  </a:lnTo>
                  <a:lnTo>
                    <a:pt x="289" y="976"/>
                  </a:lnTo>
                  <a:lnTo>
                    <a:pt x="289" y="975"/>
                  </a:lnTo>
                  <a:lnTo>
                    <a:pt x="290" y="975"/>
                  </a:lnTo>
                  <a:lnTo>
                    <a:pt x="290" y="974"/>
                  </a:lnTo>
                  <a:lnTo>
                    <a:pt x="300" y="961"/>
                  </a:lnTo>
                  <a:lnTo>
                    <a:pt x="307" y="952"/>
                  </a:lnTo>
                  <a:lnTo>
                    <a:pt x="309" y="950"/>
                  </a:lnTo>
                  <a:lnTo>
                    <a:pt x="315" y="942"/>
                  </a:lnTo>
                  <a:lnTo>
                    <a:pt x="317" y="939"/>
                  </a:lnTo>
                  <a:lnTo>
                    <a:pt x="319" y="936"/>
                  </a:lnTo>
                  <a:lnTo>
                    <a:pt x="329" y="923"/>
                  </a:lnTo>
                  <a:lnTo>
                    <a:pt x="333" y="919"/>
                  </a:lnTo>
                  <a:lnTo>
                    <a:pt x="335" y="916"/>
                  </a:lnTo>
                  <a:lnTo>
                    <a:pt x="340" y="910"/>
                  </a:lnTo>
                  <a:lnTo>
                    <a:pt x="341" y="909"/>
                  </a:lnTo>
                  <a:lnTo>
                    <a:pt x="344" y="905"/>
                  </a:lnTo>
                  <a:lnTo>
                    <a:pt x="345" y="903"/>
                  </a:lnTo>
                  <a:lnTo>
                    <a:pt x="346" y="901"/>
                  </a:lnTo>
                  <a:lnTo>
                    <a:pt x="348" y="899"/>
                  </a:lnTo>
                  <a:lnTo>
                    <a:pt x="352" y="894"/>
                  </a:lnTo>
                  <a:lnTo>
                    <a:pt x="355" y="889"/>
                  </a:lnTo>
                  <a:lnTo>
                    <a:pt x="358" y="886"/>
                  </a:lnTo>
                  <a:lnTo>
                    <a:pt x="363" y="879"/>
                  </a:lnTo>
                  <a:lnTo>
                    <a:pt x="382" y="855"/>
                  </a:lnTo>
                  <a:lnTo>
                    <a:pt x="388" y="847"/>
                  </a:lnTo>
                  <a:lnTo>
                    <a:pt x="394" y="839"/>
                  </a:lnTo>
                  <a:lnTo>
                    <a:pt x="400" y="831"/>
                  </a:lnTo>
                  <a:lnTo>
                    <a:pt x="408" y="821"/>
                  </a:lnTo>
                  <a:lnTo>
                    <a:pt x="415" y="813"/>
                  </a:lnTo>
                  <a:lnTo>
                    <a:pt x="418" y="807"/>
                  </a:lnTo>
                  <a:lnTo>
                    <a:pt x="420" y="805"/>
                  </a:lnTo>
                  <a:lnTo>
                    <a:pt x="436" y="784"/>
                  </a:lnTo>
                  <a:lnTo>
                    <a:pt x="445" y="772"/>
                  </a:lnTo>
                  <a:lnTo>
                    <a:pt x="455" y="759"/>
                  </a:lnTo>
                  <a:lnTo>
                    <a:pt x="459" y="755"/>
                  </a:lnTo>
                  <a:lnTo>
                    <a:pt x="460" y="754"/>
                  </a:lnTo>
                  <a:lnTo>
                    <a:pt x="477" y="731"/>
                  </a:lnTo>
                  <a:lnTo>
                    <a:pt x="483" y="724"/>
                  </a:lnTo>
                  <a:lnTo>
                    <a:pt x="485" y="721"/>
                  </a:lnTo>
                  <a:lnTo>
                    <a:pt x="489" y="715"/>
                  </a:lnTo>
                  <a:lnTo>
                    <a:pt x="497" y="704"/>
                  </a:lnTo>
                  <a:lnTo>
                    <a:pt x="521" y="673"/>
                  </a:lnTo>
                  <a:lnTo>
                    <a:pt x="527" y="666"/>
                  </a:lnTo>
                  <a:lnTo>
                    <a:pt x="534" y="656"/>
                  </a:lnTo>
                  <a:lnTo>
                    <a:pt x="538" y="650"/>
                  </a:lnTo>
                  <a:lnTo>
                    <a:pt x="541" y="647"/>
                  </a:lnTo>
                  <a:lnTo>
                    <a:pt x="543" y="645"/>
                  </a:lnTo>
                  <a:lnTo>
                    <a:pt x="544" y="642"/>
                  </a:lnTo>
                  <a:lnTo>
                    <a:pt x="545" y="641"/>
                  </a:lnTo>
                  <a:lnTo>
                    <a:pt x="551" y="634"/>
                  </a:lnTo>
                  <a:lnTo>
                    <a:pt x="559" y="624"/>
                  </a:lnTo>
                  <a:lnTo>
                    <a:pt x="560" y="623"/>
                  </a:lnTo>
                  <a:lnTo>
                    <a:pt x="567" y="614"/>
                  </a:lnTo>
                  <a:lnTo>
                    <a:pt x="568" y="613"/>
                  </a:lnTo>
                  <a:lnTo>
                    <a:pt x="571" y="608"/>
                  </a:lnTo>
                  <a:lnTo>
                    <a:pt x="572" y="606"/>
                  </a:lnTo>
                  <a:lnTo>
                    <a:pt x="574" y="605"/>
                  </a:lnTo>
                  <a:lnTo>
                    <a:pt x="581" y="595"/>
                  </a:lnTo>
                  <a:lnTo>
                    <a:pt x="586" y="589"/>
                  </a:lnTo>
                  <a:lnTo>
                    <a:pt x="588" y="587"/>
                  </a:lnTo>
                  <a:lnTo>
                    <a:pt x="589" y="584"/>
                  </a:lnTo>
                  <a:lnTo>
                    <a:pt x="591" y="583"/>
                  </a:lnTo>
                  <a:lnTo>
                    <a:pt x="592" y="581"/>
                  </a:lnTo>
                  <a:lnTo>
                    <a:pt x="594" y="579"/>
                  </a:lnTo>
                  <a:lnTo>
                    <a:pt x="598" y="572"/>
                  </a:lnTo>
                  <a:lnTo>
                    <a:pt x="600" y="570"/>
                  </a:lnTo>
                  <a:lnTo>
                    <a:pt x="601" y="570"/>
                  </a:lnTo>
                  <a:lnTo>
                    <a:pt x="608" y="561"/>
                  </a:lnTo>
                  <a:lnTo>
                    <a:pt x="610" y="558"/>
                  </a:lnTo>
                  <a:lnTo>
                    <a:pt x="611" y="556"/>
                  </a:lnTo>
                  <a:lnTo>
                    <a:pt x="612" y="555"/>
                  </a:lnTo>
                  <a:lnTo>
                    <a:pt x="616" y="550"/>
                  </a:lnTo>
                  <a:lnTo>
                    <a:pt x="618" y="547"/>
                  </a:lnTo>
                  <a:lnTo>
                    <a:pt x="619" y="546"/>
                  </a:lnTo>
                  <a:lnTo>
                    <a:pt x="620" y="545"/>
                  </a:lnTo>
                  <a:lnTo>
                    <a:pt x="621" y="542"/>
                  </a:lnTo>
                  <a:lnTo>
                    <a:pt x="622" y="540"/>
                  </a:lnTo>
                  <a:lnTo>
                    <a:pt x="626" y="537"/>
                  </a:lnTo>
                  <a:lnTo>
                    <a:pt x="627" y="536"/>
                  </a:lnTo>
                  <a:lnTo>
                    <a:pt x="628" y="533"/>
                  </a:lnTo>
                  <a:lnTo>
                    <a:pt x="629" y="532"/>
                  </a:lnTo>
                  <a:lnTo>
                    <a:pt x="631" y="530"/>
                  </a:lnTo>
                  <a:lnTo>
                    <a:pt x="633" y="528"/>
                  </a:lnTo>
                  <a:lnTo>
                    <a:pt x="634" y="526"/>
                  </a:lnTo>
                  <a:lnTo>
                    <a:pt x="636" y="524"/>
                  </a:lnTo>
                  <a:lnTo>
                    <a:pt x="639" y="520"/>
                  </a:lnTo>
                  <a:lnTo>
                    <a:pt x="640" y="519"/>
                  </a:lnTo>
                  <a:lnTo>
                    <a:pt x="640" y="517"/>
                  </a:lnTo>
                  <a:lnTo>
                    <a:pt x="644" y="513"/>
                  </a:lnTo>
                  <a:lnTo>
                    <a:pt x="645" y="512"/>
                  </a:lnTo>
                  <a:lnTo>
                    <a:pt x="646" y="511"/>
                  </a:lnTo>
                  <a:lnTo>
                    <a:pt x="647" y="509"/>
                  </a:lnTo>
                  <a:lnTo>
                    <a:pt x="648" y="507"/>
                  </a:lnTo>
                  <a:lnTo>
                    <a:pt x="650" y="505"/>
                  </a:lnTo>
                  <a:lnTo>
                    <a:pt x="651" y="504"/>
                  </a:lnTo>
                  <a:lnTo>
                    <a:pt x="652" y="503"/>
                  </a:lnTo>
                  <a:lnTo>
                    <a:pt x="653" y="503"/>
                  </a:lnTo>
                  <a:lnTo>
                    <a:pt x="653" y="501"/>
                  </a:lnTo>
                  <a:lnTo>
                    <a:pt x="654" y="500"/>
                  </a:lnTo>
                  <a:lnTo>
                    <a:pt x="655" y="499"/>
                  </a:lnTo>
                  <a:lnTo>
                    <a:pt x="655" y="498"/>
                  </a:lnTo>
                  <a:lnTo>
                    <a:pt x="656" y="497"/>
                  </a:lnTo>
                  <a:lnTo>
                    <a:pt x="658" y="496"/>
                  </a:lnTo>
                  <a:lnTo>
                    <a:pt x="659" y="495"/>
                  </a:lnTo>
                  <a:lnTo>
                    <a:pt x="659" y="494"/>
                  </a:lnTo>
                  <a:lnTo>
                    <a:pt x="660" y="492"/>
                  </a:lnTo>
                  <a:lnTo>
                    <a:pt x="661" y="490"/>
                  </a:lnTo>
                  <a:lnTo>
                    <a:pt x="662" y="489"/>
                  </a:lnTo>
                  <a:lnTo>
                    <a:pt x="664" y="487"/>
                  </a:lnTo>
                  <a:lnTo>
                    <a:pt x="667" y="483"/>
                  </a:lnTo>
                  <a:lnTo>
                    <a:pt x="669" y="481"/>
                  </a:lnTo>
                  <a:lnTo>
                    <a:pt x="670" y="480"/>
                  </a:lnTo>
                  <a:lnTo>
                    <a:pt x="670" y="479"/>
                  </a:lnTo>
                  <a:lnTo>
                    <a:pt x="678" y="470"/>
                  </a:lnTo>
                  <a:lnTo>
                    <a:pt x="680" y="466"/>
                  </a:lnTo>
                  <a:lnTo>
                    <a:pt x="680" y="465"/>
                  </a:lnTo>
                  <a:lnTo>
                    <a:pt x="681" y="465"/>
                  </a:lnTo>
                  <a:lnTo>
                    <a:pt x="681" y="464"/>
                  </a:lnTo>
                  <a:lnTo>
                    <a:pt x="683" y="463"/>
                  </a:lnTo>
                  <a:lnTo>
                    <a:pt x="684" y="462"/>
                  </a:lnTo>
                  <a:lnTo>
                    <a:pt x="686" y="458"/>
                  </a:lnTo>
                  <a:lnTo>
                    <a:pt x="687" y="457"/>
                  </a:lnTo>
                  <a:lnTo>
                    <a:pt x="688" y="455"/>
                  </a:lnTo>
                  <a:lnTo>
                    <a:pt x="689" y="455"/>
                  </a:lnTo>
                  <a:lnTo>
                    <a:pt x="701" y="439"/>
                  </a:lnTo>
                  <a:lnTo>
                    <a:pt x="702" y="438"/>
                  </a:lnTo>
                  <a:lnTo>
                    <a:pt x="705" y="434"/>
                  </a:lnTo>
                  <a:lnTo>
                    <a:pt x="709" y="429"/>
                  </a:lnTo>
                  <a:lnTo>
                    <a:pt x="710" y="427"/>
                  </a:lnTo>
                  <a:lnTo>
                    <a:pt x="711" y="425"/>
                  </a:lnTo>
                  <a:lnTo>
                    <a:pt x="712" y="425"/>
                  </a:lnTo>
                  <a:lnTo>
                    <a:pt x="712" y="424"/>
                  </a:lnTo>
                  <a:lnTo>
                    <a:pt x="713" y="423"/>
                  </a:lnTo>
                  <a:lnTo>
                    <a:pt x="714" y="421"/>
                  </a:lnTo>
                  <a:lnTo>
                    <a:pt x="715" y="420"/>
                  </a:lnTo>
                  <a:lnTo>
                    <a:pt x="717" y="419"/>
                  </a:lnTo>
                  <a:lnTo>
                    <a:pt x="719" y="416"/>
                  </a:lnTo>
                  <a:lnTo>
                    <a:pt x="719" y="415"/>
                  </a:lnTo>
                  <a:lnTo>
                    <a:pt x="720" y="414"/>
                  </a:lnTo>
                  <a:lnTo>
                    <a:pt x="721" y="413"/>
                  </a:lnTo>
                  <a:lnTo>
                    <a:pt x="722" y="412"/>
                  </a:lnTo>
                  <a:lnTo>
                    <a:pt x="723" y="410"/>
                  </a:lnTo>
                  <a:lnTo>
                    <a:pt x="725" y="408"/>
                  </a:lnTo>
                  <a:lnTo>
                    <a:pt x="725" y="407"/>
                  </a:lnTo>
                  <a:lnTo>
                    <a:pt x="727" y="406"/>
                  </a:lnTo>
                  <a:lnTo>
                    <a:pt x="727" y="405"/>
                  </a:lnTo>
                  <a:lnTo>
                    <a:pt x="728" y="404"/>
                  </a:lnTo>
                  <a:lnTo>
                    <a:pt x="729" y="403"/>
                  </a:lnTo>
                  <a:lnTo>
                    <a:pt x="730" y="402"/>
                  </a:lnTo>
                  <a:lnTo>
                    <a:pt x="731" y="399"/>
                  </a:lnTo>
                  <a:lnTo>
                    <a:pt x="731" y="398"/>
                  </a:lnTo>
                  <a:lnTo>
                    <a:pt x="732" y="398"/>
                  </a:lnTo>
                  <a:lnTo>
                    <a:pt x="734" y="397"/>
                  </a:lnTo>
                  <a:lnTo>
                    <a:pt x="735" y="396"/>
                  </a:lnTo>
                  <a:lnTo>
                    <a:pt x="735" y="395"/>
                  </a:lnTo>
                  <a:lnTo>
                    <a:pt x="736" y="394"/>
                  </a:lnTo>
                  <a:lnTo>
                    <a:pt x="737" y="392"/>
                  </a:lnTo>
                  <a:lnTo>
                    <a:pt x="737" y="391"/>
                  </a:lnTo>
                  <a:lnTo>
                    <a:pt x="738" y="390"/>
                  </a:lnTo>
                  <a:lnTo>
                    <a:pt x="739" y="389"/>
                  </a:lnTo>
                  <a:lnTo>
                    <a:pt x="740" y="388"/>
                  </a:lnTo>
                  <a:lnTo>
                    <a:pt x="740" y="387"/>
                  </a:lnTo>
                  <a:lnTo>
                    <a:pt x="742" y="386"/>
                  </a:lnTo>
                  <a:lnTo>
                    <a:pt x="743" y="385"/>
                  </a:lnTo>
                  <a:lnTo>
                    <a:pt x="744" y="383"/>
                  </a:lnTo>
                  <a:lnTo>
                    <a:pt x="744" y="382"/>
                  </a:lnTo>
                  <a:lnTo>
                    <a:pt x="745" y="381"/>
                  </a:lnTo>
                  <a:lnTo>
                    <a:pt x="746" y="380"/>
                  </a:lnTo>
                  <a:lnTo>
                    <a:pt x="747" y="379"/>
                  </a:lnTo>
                  <a:lnTo>
                    <a:pt x="747" y="378"/>
                  </a:lnTo>
                  <a:lnTo>
                    <a:pt x="748" y="378"/>
                  </a:lnTo>
                  <a:lnTo>
                    <a:pt x="750" y="377"/>
                  </a:lnTo>
                  <a:lnTo>
                    <a:pt x="751" y="375"/>
                  </a:lnTo>
                  <a:lnTo>
                    <a:pt x="751" y="374"/>
                  </a:lnTo>
                  <a:lnTo>
                    <a:pt x="752" y="373"/>
                  </a:lnTo>
                  <a:lnTo>
                    <a:pt x="753" y="372"/>
                  </a:lnTo>
                  <a:lnTo>
                    <a:pt x="754" y="371"/>
                  </a:lnTo>
                  <a:lnTo>
                    <a:pt x="755" y="369"/>
                  </a:lnTo>
                  <a:lnTo>
                    <a:pt x="755" y="367"/>
                  </a:lnTo>
                  <a:lnTo>
                    <a:pt x="757" y="366"/>
                  </a:lnTo>
                  <a:lnTo>
                    <a:pt x="760" y="362"/>
                  </a:lnTo>
                  <a:lnTo>
                    <a:pt x="767" y="354"/>
                  </a:lnTo>
                  <a:lnTo>
                    <a:pt x="768" y="353"/>
                  </a:lnTo>
                  <a:lnTo>
                    <a:pt x="769" y="350"/>
                  </a:lnTo>
                  <a:lnTo>
                    <a:pt x="770" y="349"/>
                  </a:lnTo>
                  <a:lnTo>
                    <a:pt x="771" y="348"/>
                  </a:lnTo>
                  <a:lnTo>
                    <a:pt x="772" y="347"/>
                  </a:lnTo>
                  <a:lnTo>
                    <a:pt x="773" y="346"/>
                  </a:lnTo>
                  <a:lnTo>
                    <a:pt x="774" y="344"/>
                  </a:lnTo>
                  <a:lnTo>
                    <a:pt x="776" y="343"/>
                  </a:lnTo>
                  <a:lnTo>
                    <a:pt x="777" y="340"/>
                  </a:lnTo>
                  <a:lnTo>
                    <a:pt x="778" y="338"/>
                  </a:lnTo>
                  <a:lnTo>
                    <a:pt x="781" y="335"/>
                  </a:lnTo>
                  <a:lnTo>
                    <a:pt x="784" y="331"/>
                  </a:lnTo>
                  <a:lnTo>
                    <a:pt x="789" y="323"/>
                  </a:lnTo>
                  <a:lnTo>
                    <a:pt x="790" y="323"/>
                  </a:lnTo>
                  <a:lnTo>
                    <a:pt x="790" y="322"/>
                  </a:lnTo>
                  <a:lnTo>
                    <a:pt x="792" y="321"/>
                  </a:lnTo>
                  <a:lnTo>
                    <a:pt x="794" y="318"/>
                  </a:lnTo>
                  <a:lnTo>
                    <a:pt x="795" y="316"/>
                  </a:lnTo>
                  <a:lnTo>
                    <a:pt x="796" y="315"/>
                  </a:lnTo>
                  <a:lnTo>
                    <a:pt x="797" y="313"/>
                  </a:lnTo>
                  <a:lnTo>
                    <a:pt x="798" y="312"/>
                  </a:lnTo>
                  <a:lnTo>
                    <a:pt x="799" y="311"/>
                  </a:lnTo>
                  <a:lnTo>
                    <a:pt x="801" y="310"/>
                  </a:lnTo>
                  <a:lnTo>
                    <a:pt x="802" y="308"/>
                  </a:lnTo>
                  <a:lnTo>
                    <a:pt x="802" y="307"/>
                  </a:lnTo>
                  <a:lnTo>
                    <a:pt x="803" y="306"/>
                  </a:lnTo>
                  <a:lnTo>
                    <a:pt x="804" y="305"/>
                  </a:lnTo>
                  <a:lnTo>
                    <a:pt x="809" y="299"/>
                  </a:lnTo>
                  <a:lnTo>
                    <a:pt x="809" y="298"/>
                  </a:lnTo>
                  <a:lnTo>
                    <a:pt x="814" y="291"/>
                  </a:lnTo>
                  <a:lnTo>
                    <a:pt x="815" y="290"/>
                  </a:lnTo>
                  <a:lnTo>
                    <a:pt x="824" y="279"/>
                  </a:lnTo>
                  <a:lnTo>
                    <a:pt x="824" y="278"/>
                  </a:lnTo>
                  <a:lnTo>
                    <a:pt x="827" y="276"/>
                  </a:lnTo>
                  <a:lnTo>
                    <a:pt x="829" y="272"/>
                  </a:lnTo>
                  <a:lnTo>
                    <a:pt x="830" y="272"/>
                  </a:lnTo>
                  <a:lnTo>
                    <a:pt x="830" y="271"/>
                  </a:lnTo>
                  <a:lnTo>
                    <a:pt x="837" y="263"/>
                  </a:lnTo>
                  <a:lnTo>
                    <a:pt x="838" y="261"/>
                  </a:lnTo>
                  <a:lnTo>
                    <a:pt x="839" y="260"/>
                  </a:lnTo>
                  <a:lnTo>
                    <a:pt x="840" y="257"/>
                  </a:lnTo>
                  <a:lnTo>
                    <a:pt x="841" y="256"/>
                  </a:lnTo>
                  <a:lnTo>
                    <a:pt x="848" y="247"/>
                  </a:lnTo>
                  <a:lnTo>
                    <a:pt x="849" y="246"/>
                  </a:lnTo>
                  <a:lnTo>
                    <a:pt x="851" y="244"/>
                  </a:lnTo>
                  <a:lnTo>
                    <a:pt x="853" y="240"/>
                  </a:lnTo>
                  <a:lnTo>
                    <a:pt x="854" y="239"/>
                  </a:lnTo>
                  <a:lnTo>
                    <a:pt x="855" y="239"/>
                  </a:lnTo>
                  <a:lnTo>
                    <a:pt x="855" y="238"/>
                  </a:lnTo>
                  <a:lnTo>
                    <a:pt x="857" y="236"/>
                  </a:lnTo>
                  <a:lnTo>
                    <a:pt x="862" y="230"/>
                  </a:lnTo>
                  <a:lnTo>
                    <a:pt x="863" y="229"/>
                  </a:lnTo>
                  <a:lnTo>
                    <a:pt x="865" y="226"/>
                  </a:lnTo>
                  <a:lnTo>
                    <a:pt x="868" y="223"/>
                  </a:lnTo>
                  <a:lnTo>
                    <a:pt x="868" y="222"/>
                  </a:lnTo>
                  <a:lnTo>
                    <a:pt x="870" y="220"/>
                  </a:lnTo>
                  <a:lnTo>
                    <a:pt x="871" y="218"/>
                  </a:lnTo>
                  <a:lnTo>
                    <a:pt x="872" y="216"/>
                  </a:lnTo>
                  <a:lnTo>
                    <a:pt x="876" y="212"/>
                  </a:lnTo>
                  <a:lnTo>
                    <a:pt x="882" y="203"/>
                  </a:lnTo>
                  <a:lnTo>
                    <a:pt x="887" y="196"/>
                  </a:lnTo>
                  <a:lnTo>
                    <a:pt x="888" y="196"/>
                  </a:lnTo>
                  <a:lnTo>
                    <a:pt x="893" y="190"/>
                  </a:lnTo>
                  <a:lnTo>
                    <a:pt x="894" y="188"/>
                  </a:lnTo>
                  <a:lnTo>
                    <a:pt x="896" y="186"/>
                  </a:lnTo>
                  <a:lnTo>
                    <a:pt x="899" y="181"/>
                  </a:lnTo>
                  <a:lnTo>
                    <a:pt x="903" y="176"/>
                  </a:lnTo>
                  <a:lnTo>
                    <a:pt x="906" y="172"/>
                  </a:lnTo>
                  <a:lnTo>
                    <a:pt x="907" y="170"/>
                  </a:lnTo>
                  <a:lnTo>
                    <a:pt x="912" y="164"/>
                  </a:lnTo>
                  <a:lnTo>
                    <a:pt x="913" y="163"/>
                  </a:lnTo>
                  <a:lnTo>
                    <a:pt x="914" y="161"/>
                  </a:lnTo>
                  <a:lnTo>
                    <a:pt x="915" y="160"/>
                  </a:lnTo>
                  <a:lnTo>
                    <a:pt x="919" y="155"/>
                  </a:lnTo>
                  <a:lnTo>
                    <a:pt x="922" y="151"/>
                  </a:lnTo>
                  <a:lnTo>
                    <a:pt x="923" y="151"/>
                  </a:lnTo>
                  <a:lnTo>
                    <a:pt x="923" y="149"/>
                  </a:lnTo>
                  <a:lnTo>
                    <a:pt x="928" y="144"/>
                  </a:lnTo>
                  <a:lnTo>
                    <a:pt x="929" y="143"/>
                  </a:lnTo>
                  <a:lnTo>
                    <a:pt x="930" y="142"/>
                  </a:lnTo>
                  <a:lnTo>
                    <a:pt x="932" y="138"/>
                  </a:lnTo>
                  <a:lnTo>
                    <a:pt x="937" y="132"/>
                  </a:lnTo>
                  <a:lnTo>
                    <a:pt x="938" y="131"/>
                  </a:lnTo>
                  <a:lnTo>
                    <a:pt x="941" y="127"/>
                  </a:lnTo>
                  <a:lnTo>
                    <a:pt x="943" y="124"/>
                  </a:lnTo>
                  <a:lnTo>
                    <a:pt x="944" y="123"/>
                  </a:lnTo>
                  <a:lnTo>
                    <a:pt x="950" y="115"/>
                  </a:lnTo>
                  <a:lnTo>
                    <a:pt x="953" y="112"/>
                  </a:lnTo>
                  <a:lnTo>
                    <a:pt x="956" y="107"/>
                  </a:lnTo>
                  <a:lnTo>
                    <a:pt x="958" y="105"/>
                  </a:lnTo>
                  <a:lnTo>
                    <a:pt x="961" y="101"/>
                  </a:lnTo>
                  <a:lnTo>
                    <a:pt x="963" y="98"/>
                  </a:lnTo>
                  <a:lnTo>
                    <a:pt x="965" y="95"/>
                  </a:lnTo>
                  <a:lnTo>
                    <a:pt x="968" y="93"/>
                  </a:lnTo>
                  <a:lnTo>
                    <a:pt x="970" y="89"/>
                  </a:lnTo>
                  <a:lnTo>
                    <a:pt x="975" y="81"/>
                  </a:lnTo>
                  <a:lnTo>
                    <a:pt x="977" y="80"/>
                  </a:lnTo>
                  <a:lnTo>
                    <a:pt x="978" y="79"/>
                  </a:lnTo>
                  <a:lnTo>
                    <a:pt x="979" y="77"/>
                  </a:lnTo>
                  <a:lnTo>
                    <a:pt x="980" y="76"/>
                  </a:lnTo>
                  <a:lnTo>
                    <a:pt x="981" y="75"/>
                  </a:lnTo>
                  <a:lnTo>
                    <a:pt x="982" y="72"/>
                  </a:lnTo>
                  <a:lnTo>
                    <a:pt x="983" y="72"/>
                  </a:lnTo>
                  <a:lnTo>
                    <a:pt x="983" y="71"/>
                  </a:lnTo>
                  <a:lnTo>
                    <a:pt x="987" y="68"/>
                  </a:lnTo>
                  <a:lnTo>
                    <a:pt x="989" y="64"/>
                  </a:lnTo>
                  <a:lnTo>
                    <a:pt x="989" y="63"/>
                  </a:lnTo>
                  <a:lnTo>
                    <a:pt x="992" y="60"/>
                  </a:lnTo>
                  <a:lnTo>
                    <a:pt x="994" y="59"/>
                  </a:lnTo>
                  <a:lnTo>
                    <a:pt x="995" y="57"/>
                  </a:lnTo>
                  <a:lnTo>
                    <a:pt x="995" y="56"/>
                  </a:lnTo>
                  <a:lnTo>
                    <a:pt x="998" y="52"/>
                  </a:lnTo>
                  <a:lnTo>
                    <a:pt x="1000" y="50"/>
                  </a:lnTo>
                  <a:lnTo>
                    <a:pt x="1003" y="47"/>
                  </a:lnTo>
                  <a:lnTo>
                    <a:pt x="1004" y="45"/>
                  </a:lnTo>
                  <a:lnTo>
                    <a:pt x="1010" y="37"/>
                  </a:lnTo>
                  <a:lnTo>
                    <a:pt x="1011" y="36"/>
                  </a:lnTo>
                  <a:lnTo>
                    <a:pt x="1015" y="29"/>
                  </a:lnTo>
                  <a:lnTo>
                    <a:pt x="1025" y="17"/>
                  </a:lnTo>
                  <a:lnTo>
                    <a:pt x="1029" y="12"/>
                  </a:lnTo>
                  <a:lnTo>
                    <a:pt x="1039" y="0"/>
                  </a:lnTo>
                  <a:lnTo>
                    <a:pt x="1040" y="0"/>
                  </a:lnTo>
                  <a:close/>
                  <a:moveTo>
                    <a:pt x="1164" y="1206"/>
                  </a:moveTo>
                  <a:lnTo>
                    <a:pt x="1158" y="1233"/>
                  </a:lnTo>
                  <a:lnTo>
                    <a:pt x="1158" y="1234"/>
                  </a:lnTo>
                  <a:lnTo>
                    <a:pt x="1157" y="1240"/>
                  </a:lnTo>
                  <a:lnTo>
                    <a:pt x="1157" y="1241"/>
                  </a:lnTo>
                  <a:lnTo>
                    <a:pt x="1157" y="1242"/>
                  </a:lnTo>
                  <a:lnTo>
                    <a:pt x="1156" y="1243"/>
                  </a:lnTo>
                  <a:lnTo>
                    <a:pt x="1155" y="1243"/>
                  </a:lnTo>
                  <a:lnTo>
                    <a:pt x="1151" y="1243"/>
                  </a:lnTo>
                  <a:lnTo>
                    <a:pt x="1146" y="1244"/>
                  </a:lnTo>
                  <a:lnTo>
                    <a:pt x="1142" y="1244"/>
                  </a:lnTo>
                  <a:lnTo>
                    <a:pt x="1140" y="1243"/>
                  </a:lnTo>
                  <a:lnTo>
                    <a:pt x="1140" y="1242"/>
                  </a:lnTo>
                  <a:lnTo>
                    <a:pt x="1140" y="1241"/>
                  </a:lnTo>
                  <a:lnTo>
                    <a:pt x="1140" y="1240"/>
                  </a:lnTo>
                  <a:lnTo>
                    <a:pt x="1139" y="1240"/>
                  </a:lnTo>
                  <a:lnTo>
                    <a:pt x="1139" y="1238"/>
                  </a:lnTo>
                  <a:lnTo>
                    <a:pt x="1139" y="1237"/>
                  </a:lnTo>
                  <a:lnTo>
                    <a:pt x="1138" y="1236"/>
                  </a:lnTo>
                  <a:lnTo>
                    <a:pt x="1138" y="1235"/>
                  </a:lnTo>
                  <a:lnTo>
                    <a:pt x="1137" y="1235"/>
                  </a:lnTo>
                  <a:lnTo>
                    <a:pt x="1137" y="1234"/>
                  </a:lnTo>
                  <a:lnTo>
                    <a:pt x="1137" y="1233"/>
                  </a:lnTo>
                  <a:lnTo>
                    <a:pt x="1136" y="1233"/>
                  </a:lnTo>
                  <a:lnTo>
                    <a:pt x="1136" y="1232"/>
                  </a:lnTo>
                  <a:lnTo>
                    <a:pt x="1134" y="1232"/>
                  </a:lnTo>
                  <a:lnTo>
                    <a:pt x="1134" y="1231"/>
                  </a:lnTo>
                  <a:lnTo>
                    <a:pt x="1133" y="1231"/>
                  </a:lnTo>
                  <a:lnTo>
                    <a:pt x="1132" y="1228"/>
                  </a:lnTo>
                  <a:lnTo>
                    <a:pt x="1131" y="1228"/>
                  </a:lnTo>
                  <a:lnTo>
                    <a:pt x="1131" y="1227"/>
                  </a:lnTo>
                  <a:lnTo>
                    <a:pt x="1130" y="1227"/>
                  </a:lnTo>
                  <a:lnTo>
                    <a:pt x="1130" y="1226"/>
                  </a:lnTo>
                  <a:lnTo>
                    <a:pt x="1129" y="1226"/>
                  </a:lnTo>
                  <a:lnTo>
                    <a:pt x="1129" y="1225"/>
                  </a:lnTo>
                  <a:lnTo>
                    <a:pt x="1128" y="1225"/>
                  </a:lnTo>
                  <a:lnTo>
                    <a:pt x="1126" y="1225"/>
                  </a:lnTo>
                  <a:lnTo>
                    <a:pt x="1126" y="1224"/>
                  </a:lnTo>
                  <a:lnTo>
                    <a:pt x="1125" y="1224"/>
                  </a:lnTo>
                  <a:lnTo>
                    <a:pt x="1125" y="1223"/>
                  </a:lnTo>
                  <a:lnTo>
                    <a:pt x="1124" y="1223"/>
                  </a:lnTo>
                  <a:lnTo>
                    <a:pt x="1123" y="1223"/>
                  </a:lnTo>
                  <a:lnTo>
                    <a:pt x="1123" y="1221"/>
                  </a:lnTo>
                  <a:lnTo>
                    <a:pt x="1122" y="1221"/>
                  </a:lnTo>
                  <a:lnTo>
                    <a:pt x="1121" y="1221"/>
                  </a:lnTo>
                  <a:lnTo>
                    <a:pt x="1120" y="1221"/>
                  </a:lnTo>
                  <a:lnTo>
                    <a:pt x="1117" y="1220"/>
                  </a:lnTo>
                  <a:lnTo>
                    <a:pt x="1116" y="1220"/>
                  </a:lnTo>
                  <a:lnTo>
                    <a:pt x="1109" y="1219"/>
                  </a:lnTo>
                  <a:lnTo>
                    <a:pt x="1107" y="1221"/>
                  </a:lnTo>
                  <a:lnTo>
                    <a:pt x="1106" y="1220"/>
                  </a:lnTo>
                  <a:lnTo>
                    <a:pt x="1105" y="1219"/>
                  </a:lnTo>
                  <a:lnTo>
                    <a:pt x="1104" y="1219"/>
                  </a:lnTo>
                  <a:lnTo>
                    <a:pt x="1103" y="1219"/>
                  </a:lnTo>
                  <a:lnTo>
                    <a:pt x="1102" y="1219"/>
                  </a:lnTo>
                  <a:lnTo>
                    <a:pt x="1100" y="1219"/>
                  </a:lnTo>
                  <a:lnTo>
                    <a:pt x="1099" y="1219"/>
                  </a:lnTo>
                  <a:lnTo>
                    <a:pt x="1098" y="1219"/>
                  </a:lnTo>
                  <a:lnTo>
                    <a:pt x="1098" y="1220"/>
                  </a:lnTo>
                  <a:lnTo>
                    <a:pt x="1097" y="1220"/>
                  </a:lnTo>
                  <a:lnTo>
                    <a:pt x="1096" y="1220"/>
                  </a:lnTo>
                  <a:lnTo>
                    <a:pt x="1095" y="1220"/>
                  </a:lnTo>
                  <a:lnTo>
                    <a:pt x="1094" y="1220"/>
                  </a:lnTo>
                  <a:lnTo>
                    <a:pt x="1037" y="1234"/>
                  </a:lnTo>
                  <a:lnTo>
                    <a:pt x="1035" y="1238"/>
                  </a:lnTo>
                  <a:lnTo>
                    <a:pt x="1037" y="1240"/>
                  </a:lnTo>
                  <a:lnTo>
                    <a:pt x="1031" y="1251"/>
                  </a:lnTo>
                  <a:lnTo>
                    <a:pt x="1030" y="1254"/>
                  </a:lnTo>
                  <a:lnTo>
                    <a:pt x="1029" y="1257"/>
                  </a:lnTo>
                  <a:lnTo>
                    <a:pt x="1023" y="1268"/>
                  </a:lnTo>
                  <a:lnTo>
                    <a:pt x="1019" y="1278"/>
                  </a:lnTo>
                  <a:lnTo>
                    <a:pt x="1015" y="1284"/>
                  </a:lnTo>
                  <a:lnTo>
                    <a:pt x="1015" y="1285"/>
                  </a:lnTo>
                  <a:lnTo>
                    <a:pt x="1014" y="1288"/>
                  </a:lnTo>
                  <a:lnTo>
                    <a:pt x="1007" y="1303"/>
                  </a:lnTo>
                  <a:lnTo>
                    <a:pt x="1006" y="1304"/>
                  </a:lnTo>
                  <a:lnTo>
                    <a:pt x="1006" y="1307"/>
                  </a:lnTo>
                  <a:lnTo>
                    <a:pt x="1006" y="1308"/>
                  </a:lnTo>
                  <a:lnTo>
                    <a:pt x="1006" y="1309"/>
                  </a:lnTo>
                  <a:lnTo>
                    <a:pt x="1006" y="1310"/>
                  </a:lnTo>
                  <a:lnTo>
                    <a:pt x="1006" y="1311"/>
                  </a:lnTo>
                  <a:lnTo>
                    <a:pt x="1006" y="1312"/>
                  </a:lnTo>
                  <a:lnTo>
                    <a:pt x="1006" y="1315"/>
                  </a:lnTo>
                  <a:lnTo>
                    <a:pt x="1007" y="1318"/>
                  </a:lnTo>
                  <a:lnTo>
                    <a:pt x="1007" y="1320"/>
                  </a:lnTo>
                  <a:lnTo>
                    <a:pt x="1014" y="1319"/>
                  </a:lnTo>
                  <a:lnTo>
                    <a:pt x="1015" y="1319"/>
                  </a:lnTo>
                  <a:lnTo>
                    <a:pt x="1023" y="1318"/>
                  </a:lnTo>
                  <a:lnTo>
                    <a:pt x="1024" y="1319"/>
                  </a:lnTo>
                  <a:lnTo>
                    <a:pt x="1024" y="1321"/>
                  </a:lnTo>
                  <a:lnTo>
                    <a:pt x="1029" y="1335"/>
                  </a:lnTo>
                  <a:lnTo>
                    <a:pt x="1029" y="1342"/>
                  </a:lnTo>
                  <a:lnTo>
                    <a:pt x="1029" y="1343"/>
                  </a:lnTo>
                  <a:lnTo>
                    <a:pt x="1029" y="1344"/>
                  </a:lnTo>
                  <a:lnTo>
                    <a:pt x="1028" y="1344"/>
                  </a:lnTo>
                  <a:lnTo>
                    <a:pt x="1027" y="1344"/>
                  </a:lnTo>
                  <a:lnTo>
                    <a:pt x="1025" y="1345"/>
                  </a:lnTo>
                  <a:lnTo>
                    <a:pt x="1024" y="1345"/>
                  </a:lnTo>
                  <a:lnTo>
                    <a:pt x="1027" y="1345"/>
                  </a:lnTo>
                  <a:lnTo>
                    <a:pt x="1037" y="1346"/>
                  </a:lnTo>
                  <a:lnTo>
                    <a:pt x="1039" y="1346"/>
                  </a:lnTo>
                  <a:lnTo>
                    <a:pt x="1040" y="1346"/>
                  </a:lnTo>
                  <a:lnTo>
                    <a:pt x="1041" y="1346"/>
                  </a:lnTo>
                  <a:lnTo>
                    <a:pt x="1044" y="1346"/>
                  </a:lnTo>
                  <a:lnTo>
                    <a:pt x="1045" y="1348"/>
                  </a:lnTo>
                  <a:lnTo>
                    <a:pt x="1046" y="1348"/>
                  </a:lnTo>
                  <a:lnTo>
                    <a:pt x="1048" y="1348"/>
                  </a:lnTo>
                  <a:lnTo>
                    <a:pt x="1050" y="1348"/>
                  </a:lnTo>
                  <a:lnTo>
                    <a:pt x="1052" y="1348"/>
                  </a:lnTo>
                  <a:lnTo>
                    <a:pt x="1054" y="1352"/>
                  </a:lnTo>
                  <a:lnTo>
                    <a:pt x="1055" y="1352"/>
                  </a:lnTo>
                  <a:lnTo>
                    <a:pt x="1055" y="1353"/>
                  </a:lnTo>
                  <a:lnTo>
                    <a:pt x="1056" y="1354"/>
                  </a:lnTo>
                  <a:lnTo>
                    <a:pt x="1057" y="1355"/>
                  </a:lnTo>
                  <a:lnTo>
                    <a:pt x="1057" y="1357"/>
                  </a:lnTo>
                  <a:lnTo>
                    <a:pt x="1058" y="1358"/>
                  </a:lnTo>
                  <a:lnTo>
                    <a:pt x="1059" y="1359"/>
                  </a:lnTo>
                  <a:lnTo>
                    <a:pt x="1059" y="1360"/>
                  </a:lnTo>
                  <a:lnTo>
                    <a:pt x="1061" y="1362"/>
                  </a:lnTo>
                  <a:lnTo>
                    <a:pt x="1062" y="1363"/>
                  </a:lnTo>
                  <a:lnTo>
                    <a:pt x="1062" y="1365"/>
                  </a:lnTo>
                  <a:lnTo>
                    <a:pt x="1063" y="1366"/>
                  </a:lnTo>
                  <a:lnTo>
                    <a:pt x="1064" y="1367"/>
                  </a:lnTo>
                  <a:lnTo>
                    <a:pt x="1065" y="1368"/>
                  </a:lnTo>
                  <a:lnTo>
                    <a:pt x="1065" y="1369"/>
                  </a:lnTo>
                  <a:lnTo>
                    <a:pt x="1066" y="1370"/>
                  </a:lnTo>
                  <a:lnTo>
                    <a:pt x="1067" y="1371"/>
                  </a:lnTo>
                  <a:lnTo>
                    <a:pt x="1069" y="1372"/>
                  </a:lnTo>
                  <a:lnTo>
                    <a:pt x="1070" y="1372"/>
                  </a:lnTo>
                  <a:lnTo>
                    <a:pt x="1071" y="1374"/>
                  </a:lnTo>
                  <a:lnTo>
                    <a:pt x="1072" y="1374"/>
                  </a:lnTo>
                  <a:lnTo>
                    <a:pt x="1074" y="1375"/>
                  </a:lnTo>
                  <a:lnTo>
                    <a:pt x="1077" y="1375"/>
                  </a:lnTo>
                  <a:lnTo>
                    <a:pt x="1080" y="1377"/>
                  </a:lnTo>
                  <a:lnTo>
                    <a:pt x="1082" y="1377"/>
                  </a:lnTo>
                  <a:lnTo>
                    <a:pt x="1083" y="1378"/>
                  </a:lnTo>
                  <a:lnTo>
                    <a:pt x="1086" y="1379"/>
                  </a:lnTo>
                  <a:lnTo>
                    <a:pt x="1087" y="1379"/>
                  </a:lnTo>
                  <a:lnTo>
                    <a:pt x="1087" y="1395"/>
                  </a:lnTo>
                  <a:lnTo>
                    <a:pt x="1087" y="1397"/>
                  </a:lnTo>
                  <a:lnTo>
                    <a:pt x="1087" y="1417"/>
                  </a:lnTo>
                  <a:lnTo>
                    <a:pt x="1087" y="1426"/>
                  </a:lnTo>
                  <a:lnTo>
                    <a:pt x="1095" y="1419"/>
                  </a:lnTo>
                  <a:lnTo>
                    <a:pt x="1099" y="1416"/>
                  </a:lnTo>
                  <a:lnTo>
                    <a:pt x="1111" y="1419"/>
                  </a:lnTo>
                  <a:lnTo>
                    <a:pt x="1111" y="1418"/>
                  </a:lnTo>
                  <a:lnTo>
                    <a:pt x="1115" y="1416"/>
                  </a:lnTo>
                  <a:lnTo>
                    <a:pt x="1117" y="1416"/>
                  </a:lnTo>
                  <a:lnTo>
                    <a:pt x="1117" y="1419"/>
                  </a:lnTo>
                  <a:lnTo>
                    <a:pt x="1121" y="1419"/>
                  </a:lnTo>
                  <a:lnTo>
                    <a:pt x="1121" y="1418"/>
                  </a:lnTo>
                  <a:lnTo>
                    <a:pt x="1121" y="1417"/>
                  </a:lnTo>
                  <a:lnTo>
                    <a:pt x="1121" y="1416"/>
                  </a:lnTo>
                  <a:lnTo>
                    <a:pt x="1121" y="1413"/>
                  </a:lnTo>
                  <a:lnTo>
                    <a:pt x="1122" y="1413"/>
                  </a:lnTo>
                  <a:lnTo>
                    <a:pt x="1129" y="1412"/>
                  </a:lnTo>
                  <a:lnTo>
                    <a:pt x="1129" y="1413"/>
                  </a:lnTo>
                  <a:lnTo>
                    <a:pt x="1134" y="1413"/>
                  </a:lnTo>
                  <a:lnTo>
                    <a:pt x="1136" y="1413"/>
                  </a:lnTo>
                  <a:lnTo>
                    <a:pt x="1138" y="1412"/>
                  </a:lnTo>
                  <a:lnTo>
                    <a:pt x="1140" y="1412"/>
                  </a:lnTo>
                  <a:lnTo>
                    <a:pt x="1141" y="1419"/>
                  </a:lnTo>
                  <a:lnTo>
                    <a:pt x="1147" y="1419"/>
                  </a:lnTo>
                  <a:lnTo>
                    <a:pt x="1148" y="1419"/>
                  </a:lnTo>
                  <a:lnTo>
                    <a:pt x="1150" y="1418"/>
                  </a:lnTo>
                  <a:lnTo>
                    <a:pt x="1159" y="1417"/>
                  </a:lnTo>
                  <a:lnTo>
                    <a:pt x="1161" y="1417"/>
                  </a:lnTo>
                  <a:lnTo>
                    <a:pt x="1162" y="1421"/>
                  </a:lnTo>
                  <a:lnTo>
                    <a:pt x="1161" y="1421"/>
                  </a:lnTo>
                  <a:lnTo>
                    <a:pt x="1164" y="1434"/>
                  </a:lnTo>
                  <a:lnTo>
                    <a:pt x="1164" y="1438"/>
                  </a:lnTo>
                  <a:lnTo>
                    <a:pt x="1165" y="1438"/>
                  </a:lnTo>
                  <a:lnTo>
                    <a:pt x="1173" y="1436"/>
                  </a:lnTo>
                  <a:lnTo>
                    <a:pt x="1173" y="1434"/>
                  </a:lnTo>
                  <a:lnTo>
                    <a:pt x="1171" y="1426"/>
                  </a:lnTo>
                  <a:lnTo>
                    <a:pt x="1170" y="1426"/>
                  </a:lnTo>
                  <a:lnTo>
                    <a:pt x="1170" y="1425"/>
                  </a:lnTo>
                  <a:lnTo>
                    <a:pt x="1168" y="1425"/>
                  </a:lnTo>
                  <a:lnTo>
                    <a:pt x="1168" y="1424"/>
                  </a:lnTo>
                  <a:lnTo>
                    <a:pt x="1168" y="1422"/>
                  </a:lnTo>
                  <a:lnTo>
                    <a:pt x="1179" y="1422"/>
                  </a:lnTo>
                  <a:lnTo>
                    <a:pt x="1179" y="1424"/>
                  </a:lnTo>
                  <a:lnTo>
                    <a:pt x="1188" y="1424"/>
                  </a:lnTo>
                  <a:lnTo>
                    <a:pt x="1193" y="1425"/>
                  </a:lnTo>
                  <a:lnTo>
                    <a:pt x="1195" y="1425"/>
                  </a:lnTo>
                  <a:lnTo>
                    <a:pt x="1196" y="1419"/>
                  </a:lnTo>
                  <a:lnTo>
                    <a:pt x="1197" y="1419"/>
                  </a:lnTo>
                  <a:lnTo>
                    <a:pt x="1197" y="1409"/>
                  </a:lnTo>
                  <a:lnTo>
                    <a:pt x="1197" y="1410"/>
                  </a:lnTo>
                  <a:lnTo>
                    <a:pt x="1209" y="1411"/>
                  </a:lnTo>
                  <a:lnTo>
                    <a:pt x="1213" y="1412"/>
                  </a:lnTo>
                  <a:lnTo>
                    <a:pt x="1217" y="1413"/>
                  </a:lnTo>
                  <a:lnTo>
                    <a:pt x="1223" y="1413"/>
                  </a:lnTo>
                  <a:lnTo>
                    <a:pt x="1226" y="1415"/>
                  </a:lnTo>
                  <a:lnTo>
                    <a:pt x="1238" y="1415"/>
                  </a:lnTo>
                  <a:lnTo>
                    <a:pt x="1238" y="1416"/>
                  </a:lnTo>
                  <a:lnTo>
                    <a:pt x="1238" y="1417"/>
                  </a:lnTo>
                  <a:lnTo>
                    <a:pt x="1240" y="1417"/>
                  </a:lnTo>
                  <a:lnTo>
                    <a:pt x="1243" y="1417"/>
                  </a:lnTo>
                  <a:lnTo>
                    <a:pt x="1243" y="1415"/>
                  </a:lnTo>
                  <a:lnTo>
                    <a:pt x="1242" y="1413"/>
                  </a:lnTo>
                  <a:lnTo>
                    <a:pt x="1243" y="1412"/>
                  </a:lnTo>
                  <a:lnTo>
                    <a:pt x="1243" y="1410"/>
                  </a:lnTo>
                  <a:lnTo>
                    <a:pt x="1243" y="1409"/>
                  </a:lnTo>
                  <a:lnTo>
                    <a:pt x="1243" y="1407"/>
                  </a:lnTo>
                  <a:lnTo>
                    <a:pt x="1243" y="1405"/>
                  </a:lnTo>
                  <a:lnTo>
                    <a:pt x="1243" y="1402"/>
                  </a:lnTo>
                  <a:lnTo>
                    <a:pt x="1243" y="1401"/>
                  </a:lnTo>
                  <a:lnTo>
                    <a:pt x="1248" y="1401"/>
                  </a:lnTo>
                  <a:lnTo>
                    <a:pt x="1248" y="1397"/>
                  </a:lnTo>
                  <a:lnTo>
                    <a:pt x="1248" y="1393"/>
                  </a:lnTo>
                  <a:lnTo>
                    <a:pt x="1248" y="1390"/>
                  </a:lnTo>
                  <a:lnTo>
                    <a:pt x="1248" y="1385"/>
                  </a:lnTo>
                  <a:lnTo>
                    <a:pt x="1248" y="1382"/>
                  </a:lnTo>
                  <a:lnTo>
                    <a:pt x="1249" y="1382"/>
                  </a:lnTo>
                  <a:lnTo>
                    <a:pt x="1253" y="1382"/>
                  </a:lnTo>
                  <a:lnTo>
                    <a:pt x="1254" y="1382"/>
                  </a:lnTo>
                  <a:lnTo>
                    <a:pt x="1256" y="1383"/>
                  </a:lnTo>
                  <a:lnTo>
                    <a:pt x="1257" y="1383"/>
                  </a:lnTo>
                  <a:lnTo>
                    <a:pt x="1262" y="1384"/>
                  </a:lnTo>
                  <a:lnTo>
                    <a:pt x="1268" y="1385"/>
                  </a:lnTo>
                  <a:lnTo>
                    <a:pt x="1270" y="1385"/>
                  </a:lnTo>
                  <a:lnTo>
                    <a:pt x="1275" y="1386"/>
                  </a:lnTo>
                  <a:lnTo>
                    <a:pt x="1276" y="1386"/>
                  </a:lnTo>
                  <a:lnTo>
                    <a:pt x="1279" y="1386"/>
                  </a:lnTo>
                  <a:lnTo>
                    <a:pt x="1281" y="1387"/>
                  </a:lnTo>
                  <a:lnTo>
                    <a:pt x="1287" y="1387"/>
                  </a:lnTo>
                  <a:lnTo>
                    <a:pt x="1287" y="1388"/>
                  </a:lnTo>
                  <a:lnTo>
                    <a:pt x="1288" y="1388"/>
                  </a:lnTo>
                  <a:lnTo>
                    <a:pt x="1288" y="1380"/>
                  </a:lnTo>
                  <a:lnTo>
                    <a:pt x="1306" y="1384"/>
                  </a:lnTo>
                  <a:lnTo>
                    <a:pt x="1318" y="1386"/>
                  </a:lnTo>
                  <a:lnTo>
                    <a:pt x="1321" y="1386"/>
                  </a:lnTo>
                  <a:lnTo>
                    <a:pt x="1323" y="1387"/>
                  </a:lnTo>
                  <a:lnTo>
                    <a:pt x="1324" y="1387"/>
                  </a:lnTo>
                  <a:lnTo>
                    <a:pt x="1326" y="1387"/>
                  </a:lnTo>
                  <a:lnTo>
                    <a:pt x="1327" y="1385"/>
                  </a:lnTo>
                  <a:lnTo>
                    <a:pt x="1330" y="1372"/>
                  </a:lnTo>
                  <a:lnTo>
                    <a:pt x="1330" y="1371"/>
                  </a:lnTo>
                  <a:lnTo>
                    <a:pt x="1330" y="1370"/>
                  </a:lnTo>
                  <a:lnTo>
                    <a:pt x="1329" y="1367"/>
                  </a:lnTo>
                  <a:lnTo>
                    <a:pt x="1327" y="1362"/>
                  </a:lnTo>
                  <a:lnTo>
                    <a:pt x="1326" y="1360"/>
                  </a:lnTo>
                  <a:lnTo>
                    <a:pt x="1326" y="1358"/>
                  </a:lnTo>
                  <a:lnTo>
                    <a:pt x="1324" y="1349"/>
                  </a:lnTo>
                  <a:lnTo>
                    <a:pt x="1323" y="1345"/>
                  </a:lnTo>
                  <a:lnTo>
                    <a:pt x="1321" y="1338"/>
                  </a:lnTo>
                  <a:lnTo>
                    <a:pt x="1322" y="1334"/>
                  </a:lnTo>
                  <a:lnTo>
                    <a:pt x="1324" y="1320"/>
                  </a:lnTo>
                  <a:lnTo>
                    <a:pt x="1327" y="1319"/>
                  </a:lnTo>
                  <a:lnTo>
                    <a:pt x="1332" y="1317"/>
                  </a:lnTo>
                  <a:lnTo>
                    <a:pt x="1334" y="1313"/>
                  </a:lnTo>
                  <a:lnTo>
                    <a:pt x="1334" y="1309"/>
                  </a:lnTo>
                  <a:lnTo>
                    <a:pt x="1333" y="1304"/>
                  </a:lnTo>
                  <a:lnTo>
                    <a:pt x="1335" y="1300"/>
                  </a:lnTo>
                  <a:lnTo>
                    <a:pt x="1331" y="1293"/>
                  </a:lnTo>
                  <a:lnTo>
                    <a:pt x="1331" y="1292"/>
                  </a:lnTo>
                  <a:lnTo>
                    <a:pt x="1331" y="1288"/>
                  </a:lnTo>
                  <a:lnTo>
                    <a:pt x="1332" y="1283"/>
                  </a:lnTo>
                  <a:lnTo>
                    <a:pt x="1333" y="1281"/>
                  </a:lnTo>
                  <a:lnTo>
                    <a:pt x="1333" y="1278"/>
                  </a:lnTo>
                  <a:lnTo>
                    <a:pt x="1333" y="1277"/>
                  </a:lnTo>
                  <a:lnTo>
                    <a:pt x="1334" y="1275"/>
                  </a:lnTo>
                  <a:lnTo>
                    <a:pt x="1334" y="1274"/>
                  </a:lnTo>
                  <a:lnTo>
                    <a:pt x="1334" y="1273"/>
                  </a:lnTo>
                  <a:lnTo>
                    <a:pt x="1334" y="1271"/>
                  </a:lnTo>
                  <a:lnTo>
                    <a:pt x="1335" y="1270"/>
                  </a:lnTo>
                  <a:lnTo>
                    <a:pt x="1335" y="1268"/>
                  </a:lnTo>
                  <a:lnTo>
                    <a:pt x="1335" y="1267"/>
                  </a:lnTo>
                  <a:lnTo>
                    <a:pt x="1337" y="1265"/>
                  </a:lnTo>
                  <a:lnTo>
                    <a:pt x="1337" y="1262"/>
                  </a:lnTo>
                  <a:lnTo>
                    <a:pt x="1337" y="1261"/>
                  </a:lnTo>
                  <a:lnTo>
                    <a:pt x="1335" y="1260"/>
                  </a:lnTo>
                  <a:lnTo>
                    <a:pt x="1335" y="1258"/>
                  </a:lnTo>
                  <a:lnTo>
                    <a:pt x="1335" y="1257"/>
                  </a:lnTo>
                  <a:lnTo>
                    <a:pt x="1335" y="1248"/>
                  </a:lnTo>
                  <a:lnTo>
                    <a:pt x="1334" y="1245"/>
                  </a:lnTo>
                  <a:lnTo>
                    <a:pt x="1332" y="1238"/>
                  </a:lnTo>
                  <a:lnTo>
                    <a:pt x="1331" y="1235"/>
                  </a:lnTo>
                  <a:lnTo>
                    <a:pt x="1330" y="1231"/>
                  </a:lnTo>
                  <a:lnTo>
                    <a:pt x="1329" y="1228"/>
                  </a:lnTo>
                  <a:lnTo>
                    <a:pt x="1326" y="1226"/>
                  </a:lnTo>
                  <a:lnTo>
                    <a:pt x="1325" y="1225"/>
                  </a:lnTo>
                  <a:lnTo>
                    <a:pt x="1323" y="1225"/>
                  </a:lnTo>
                  <a:lnTo>
                    <a:pt x="1318" y="1225"/>
                  </a:lnTo>
                  <a:lnTo>
                    <a:pt x="1317" y="1225"/>
                  </a:lnTo>
                  <a:lnTo>
                    <a:pt x="1313" y="1225"/>
                  </a:lnTo>
                  <a:lnTo>
                    <a:pt x="1309" y="1224"/>
                  </a:lnTo>
                  <a:lnTo>
                    <a:pt x="1308" y="1224"/>
                  </a:lnTo>
                  <a:lnTo>
                    <a:pt x="1307" y="1224"/>
                  </a:lnTo>
                  <a:lnTo>
                    <a:pt x="1305" y="1224"/>
                  </a:lnTo>
                  <a:lnTo>
                    <a:pt x="1304" y="1224"/>
                  </a:lnTo>
                  <a:lnTo>
                    <a:pt x="1299" y="1224"/>
                  </a:lnTo>
                  <a:lnTo>
                    <a:pt x="1293" y="1223"/>
                  </a:lnTo>
                  <a:lnTo>
                    <a:pt x="1289" y="1223"/>
                  </a:lnTo>
                  <a:lnTo>
                    <a:pt x="1287" y="1223"/>
                  </a:lnTo>
                  <a:lnTo>
                    <a:pt x="1285" y="1223"/>
                  </a:lnTo>
                  <a:lnTo>
                    <a:pt x="1280" y="1221"/>
                  </a:lnTo>
                  <a:lnTo>
                    <a:pt x="1278" y="1221"/>
                  </a:lnTo>
                  <a:lnTo>
                    <a:pt x="1274" y="1221"/>
                  </a:lnTo>
                  <a:lnTo>
                    <a:pt x="1273" y="1221"/>
                  </a:lnTo>
                  <a:lnTo>
                    <a:pt x="1268" y="1220"/>
                  </a:lnTo>
                  <a:lnTo>
                    <a:pt x="1263" y="1220"/>
                  </a:lnTo>
                  <a:lnTo>
                    <a:pt x="1254" y="1219"/>
                  </a:lnTo>
                  <a:lnTo>
                    <a:pt x="1249" y="1219"/>
                  </a:lnTo>
                  <a:lnTo>
                    <a:pt x="1243" y="1218"/>
                  </a:lnTo>
                  <a:lnTo>
                    <a:pt x="1241" y="1218"/>
                  </a:lnTo>
                  <a:lnTo>
                    <a:pt x="1240" y="1218"/>
                  </a:lnTo>
                  <a:lnTo>
                    <a:pt x="1238" y="1218"/>
                  </a:lnTo>
                  <a:lnTo>
                    <a:pt x="1237" y="1218"/>
                  </a:lnTo>
                  <a:lnTo>
                    <a:pt x="1234" y="1218"/>
                  </a:lnTo>
                  <a:lnTo>
                    <a:pt x="1223" y="1217"/>
                  </a:lnTo>
                  <a:lnTo>
                    <a:pt x="1222" y="1217"/>
                  </a:lnTo>
                  <a:lnTo>
                    <a:pt x="1223" y="1209"/>
                  </a:lnTo>
                  <a:lnTo>
                    <a:pt x="1224" y="1207"/>
                  </a:lnTo>
                  <a:lnTo>
                    <a:pt x="1225" y="1201"/>
                  </a:lnTo>
                  <a:lnTo>
                    <a:pt x="1226" y="1194"/>
                  </a:lnTo>
                  <a:lnTo>
                    <a:pt x="1223" y="1194"/>
                  </a:lnTo>
                  <a:lnTo>
                    <a:pt x="1221" y="1193"/>
                  </a:lnTo>
                  <a:lnTo>
                    <a:pt x="1220" y="1191"/>
                  </a:lnTo>
                  <a:lnTo>
                    <a:pt x="1218" y="1191"/>
                  </a:lnTo>
                  <a:lnTo>
                    <a:pt x="1217" y="1190"/>
                  </a:lnTo>
                  <a:lnTo>
                    <a:pt x="1214" y="1191"/>
                  </a:lnTo>
                  <a:lnTo>
                    <a:pt x="1213" y="1191"/>
                  </a:lnTo>
                  <a:lnTo>
                    <a:pt x="1213" y="1192"/>
                  </a:lnTo>
                  <a:lnTo>
                    <a:pt x="1212" y="1192"/>
                  </a:lnTo>
                  <a:lnTo>
                    <a:pt x="1211" y="1192"/>
                  </a:lnTo>
                  <a:lnTo>
                    <a:pt x="1209" y="1192"/>
                  </a:lnTo>
                  <a:lnTo>
                    <a:pt x="1209" y="1193"/>
                  </a:lnTo>
                  <a:lnTo>
                    <a:pt x="1208" y="1193"/>
                  </a:lnTo>
                  <a:lnTo>
                    <a:pt x="1207" y="1193"/>
                  </a:lnTo>
                  <a:lnTo>
                    <a:pt x="1206" y="1193"/>
                  </a:lnTo>
                  <a:lnTo>
                    <a:pt x="1206" y="1194"/>
                  </a:lnTo>
                  <a:lnTo>
                    <a:pt x="1205" y="1194"/>
                  </a:lnTo>
                  <a:lnTo>
                    <a:pt x="1204" y="1194"/>
                  </a:lnTo>
                  <a:lnTo>
                    <a:pt x="1203" y="1194"/>
                  </a:lnTo>
                  <a:lnTo>
                    <a:pt x="1203" y="1195"/>
                  </a:lnTo>
                  <a:lnTo>
                    <a:pt x="1201" y="1195"/>
                  </a:lnTo>
                  <a:lnTo>
                    <a:pt x="1200" y="1195"/>
                  </a:lnTo>
                  <a:lnTo>
                    <a:pt x="1199" y="1195"/>
                  </a:lnTo>
                  <a:lnTo>
                    <a:pt x="1199" y="1196"/>
                  </a:lnTo>
                  <a:lnTo>
                    <a:pt x="1198" y="1196"/>
                  </a:lnTo>
                  <a:lnTo>
                    <a:pt x="1197" y="1196"/>
                  </a:lnTo>
                  <a:lnTo>
                    <a:pt x="1196" y="1196"/>
                  </a:lnTo>
                  <a:lnTo>
                    <a:pt x="1196" y="1198"/>
                  </a:lnTo>
                  <a:lnTo>
                    <a:pt x="1195" y="1198"/>
                  </a:lnTo>
                  <a:lnTo>
                    <a:pt x="1193" y="1198"/>
                  </a:lnTo>
                  <a:lnTo>
                    <a:pt x="1192" y="1198"/>
                  </a:lnTo>
                  <a:lnTo>
                    <a:pt x="1178" y="1201"/>
                  </a:lnTo>
                  <a:lnTo>
                    <a:pt x="1176" y="1201"/>
                  </a:lnTo>
                  <a:lnTo>
                    <a:pt x="1176" y="1202"/>
                  </a:lnTo>
                  <a:lnTo>
                    <a:pt x="1175" y="1202"/>
                  </a:lnTo>
                  <a:lnTo>
                    <a:pt x="1174" y="1202"/>
                  </a:lnTo>
                  <a:lnTo>
                    <a:pt x="1165" y="1206"/>
                  </a:lnTo>
                  <a:lnTo>
                    <a:pt x="1164" y="1206"/>
                  </a:lnTo>
                  <a:close/>
                  <a:moveTo>
                    <a:pt x="1128" y="1349"/>
                  </a:moveTo>
                  <a:lnTo>
                    <a:pt x="1138" y="1353"/>
                  </a:lnTo>
                  <a:lnTo>
                    <a:pt x="1139" y="1350"/>
                  </a:lnTo>
                  <a:lnTo>
                    <a:pt x="1141" y="1351"/>
                  </a:lnTo>
                  <a:lnTo>
                    <a:pt x="1147" y="1352"/>
                  </a:lnTo>
                  <a:lnTo>
                    <a:pt x="1145" y="1360"/>
                  </a:lnTo>
                  <a:lnTo>
                    <a:pt x="1144" y="1361"/>
                  </a:lnTo>
                  <a:lnTo>
                    <a:pt x="1140" y="1368"/>
                  </a:lnTo>
                  <a:lnTo>
                    <a:pt x="1137" y="1374"/>
                  </a:lnTo>
                  <a:lnTo>
                    <a:pt x="1129" y="1371"/>
                  </a:lnTo>
                  <a:lnTo>
                    <a:pt x="1120" y="1368"/>
                  </a:lnTo>
                  <a:lnTo>
                    <a:pt x="1098" y="1360"/>
                  </a:lnTo>
                  <a:lnTo>
                    <a:pt x="1098" y="1353"/>
                  </a:lnTo>
                  <a:lnTo>
                    <a:pt x="1104" y="1353"/>
                  </a:lnTo>
                  <a:lnTo>
                    <a:pt x="1104" y="1352"/>
                  </a:lnTo>
                  <a:lnTo>
                    <a:pt x="1106" y="1353"/>
                  </a:lnTo>
                  <a:lnTo>
                    <a:pt x="1107" y="1353"/>
                  </a:lnTo>
                  <a:lnTo>
                    <a:pt x="1105" y="1358"/>
                  </a:lnTo>
                  <a:lnTo>
                    <a:pt x="1120" y="1357"/>
                  </a:lnTo>
                  <a:lnTo>
                    <a:pt x="1122" y="1350"/>
                  </a:lnTo>
                  <a:lnTo>
                    <a:pt x="1128" y="134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136196" name="Group 136195">
            <a:extLst>
              <a:ext uri="{FF2B5EF4-FFF2-40B4-BE49-F238E27FC236}">
                <a16:creationId xmlns:a16="http://schemas.microsoft.com/office/drawing/2014/main" id="{889AABF6-1AD0-2564-BEFD-58F3D88219D3}"/>
              </a:ext>
            </a:extLst>
          </p:cNvPr>
          <p:cNvGrpSpPr/>
          <p:nvPr/>
        </p:nvGrpSpPr>
        <p:grpSpPr>
          <a:xfrm>
            <a:off x="4788024" y="1149262"/>
            <a:ext cx="2957016" cy="3473624"/>
            <a:chOff x="1871663" y="220663"/>
            <a:chExt cx="3916363" cy="4600575"/>
          </a:xfrm>
          <a:solidFill>
            <a:srgbClr val="C3B996"/>
          </a:solidFill>
        </p:grpSpPr>
        <p:sp>
          <p:nvSpPr>
            <p:cNvPr id="136197" name="Freeform 5">
              <a:extLst>
                <a:ext uri="{FF2B5EF4-FFF2-40B4-BE49-F238E27FC236}">
                  <a16:creationId xmlns:a16="http://schemas.microsoft.com/office/drawing/2014/main" id="{4C13D5D6-8CAF-EA8D-0AF3-5871CF886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Freeform 6">
              <a:extLst>
                <a:ext uri="{FF2B5EF4-FFF2-40B4-BE49-F238E27FC236}">
                  <a16:creationId xmlns:a16="http://schemas.microsoft.com/office/drawing/2014/main" id="{E2819CC4-1B56-208C-1FC5-514F91BBD0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1663" y="220663"/>
              <a:ext cx="3916363" cy="4600575"/>
            </a:xfrm>
            <a:custGeom>
              <a:avLst/>
              <a:gdLst>
                <a:gd name="T0" fmla="*/ 1141 w 2467"/>
                <a:gd name="T1" fmla="*/ 34 h 2898"/>
                <a:gd name="T2" fmla="*/ 1292 w 2467"/>
                <a:gd name="T3" fmla="*/ 139 h 2898"/>
                <a:gd name="T4" fmla="*/ 1411 w 2467"/>
                <a:gd name="T5" fmla="*/ 182 h 2898"/>
                <a:gd name="T6" fmla="*/ 1447 w 2467"/>
                <a:gd name="T7" fmla="*/ 268 h 2898"/>
                <a:gd name="T8" fmla="*/ 1408 w 2467"/>
                <a:gd name="T9" fmla="*/ 380 h 2898"/>
                <a:gd name="T10" fmla="*/ 1458 w 2467"/>
                <a:gd name="T11" fmla="*/ 483 h 2898"/>
                <a:gd name="T12" fmla="*/ 1527 w 2467"/>
                <a:gd name="T13" fmla="*/ 498 h 2898"/>
                <a:gd name="T14" fmla="*/ 1612 w 2467"/>
                <a:gd name="T15" fmla="*/ 562 h 2898"/>
                <a:gd name="T16" fmla="*/ 1711 w 2467"/>
                <a:gd name="T17" fmla="*/ 573 h 2898"/>
                <a:gd name="T18" fmla="*/ 1823 w 2467"/>
                <a:gd name="T19" fmla="*/ 582 h 2898"/>
                <a:gd name="T20" fmla="*/ 1941 w 2467"/>
                <a:gd name="T21" fmla="*/ 596 h 2898"/>
                <a:gd name="T22" fmla="*/ 2013 w 2467"/>
                <a:gd name="T23" fmla="*/ 695 h 2898"/>
                <a:gd name="T24" fmla="*/ 2048 w 2467"/>
                <a:gd name="T25" fmla="*/ 817 h 2898"/>
                <a:gd name="T26" fmla="*/ 1919 w 2467"/>
                <a:gd name="T27" fmla="*/ 948 h 2898"/>
                <a:gd name="T28" fmla="*/ 1768 w 2467"/>
                <a:gd name="T29" fmla="*/ 1041 h 2898"/>
                <a:gd name="T30" fmla="*/ 1711 w 2467"/>
                <a:gd name="T31" fmla="*/ 1108 h 2898"/>
                <a:gd name="T32" fmla="*/ 1893 w 2467"/>
                <a:gd name="T33" fmla="*/ 1178 h 2898"/>
                <a:gd name="T34" fmla="*/ 2122 w 2467"/>
                <a:gd name="T35" fmla="*/ 1359 h 2898"/>
                <a:gd name="T36" fmla="*/ 1978 w 2467"/>
                <a:gd name="T37" fmla="*/ 1470 h 2898"/>
                <a:gd name="T38" fmla="*/ 2055 w 2467"/>
                <a:gd name="T39" fmla="*/ 1647 h 2898"/>
                <a:gd name="T40" fmla="*/ 2152 w 2467"/>
                <a:gd name="T41" fmla="*/ 1626 h 2898"/>
                <a:gd name="T42" fmla="*/ 2383 w 2467"/>
                <a:gd name="T43" fmla="*/ 1690 h 2898"/>
                <a:gd name="T44" fmla="*/ 2466 w 2467"/>
                <a:gd name="T45" fmla="*/ 2083 h 2898"/>
                <a:gd name="T46" fmla="*/ 2440 w 2467"/>
                <a:gd name="T47" fmla="*/ 2197 h 2898"/>
                <a:gd name="T48" fmla="*/ 2276 w 2467"/>
                <a:gd name="T49" fmla="*/ 2230 h 2898"/>
                <a:gd name="T50" fmla="*/ 2188 w 2467"/>
                <a:gd name="T51" fmla="*/ 2290 h 2898"/>
                <a:gd name="T52" fmla="*/ 2056 w 2467"/>
                <a:gd name="T53" fmla="*/ 2393 h 2898"/>
                <a:gd name="T54" fmla="*/ 2010 w 2467"/>
                <a:gd name="T55" fmla="*/ 2481 h 2898"/>
                <a:gd name="T56" fmla="*/ 2020 w 2467"/>
                <a:gd name="T57" fmla="*/ 2685 h 2898"/>
                <a:gd name="T58" fmla="*/ 1721 w 2467"/>
                <a:gd name="T59" fmla="*/ 2800 h 2898"/>
                <a:gd name="T60" fmla="*/ 1576 w 2467"/>
                <a:gd name="T61" fmla="*/ 2652 h 2898"/>
                <a:gd name="T62" fmla="*/ 1461 w 2467"/>
                <a:gd name="T63" fmla="*/ 2472 h 2898"/>
                <a:gd name="T64" fmla="*/ 1372 w 2467"/>
                <a:gd name="T65" fmla="*/ 2375 h 2898"/>
                <a:gd name="T66" fmla="*/ 1272 w 2467"/>
                <a:gd name="T67" fmla="*/ 2314 h 2898"/>
                <a:gd name="T68" fmla="*/ 1188 w 2467"/>
                <a:gd name="T69" fmla="*/ 2262 h 2898"/>
                <a:gd name="T70" fmla="*/ 1107 w 2467"/>
                <a:gd name="T71" fmla="*/ 2275 h 2898"/>
                <a:gd name="T72" fmla="*/ 1058 w 2467"/>
                <a:gd name="T73" fmla="*/ 2242 h 2898"/>
                <a:gd name="T74" fmla="*/ 1020 w 2467"/>
                <a:gd name="T75" fmla="*/ 2217 h 2898"/>
                <a:gd name="T76" fmla="*/ 954 w 2467"/>
                <a:gd name="T77" fmla="*/ 2150 h 2898"/>
                <a:gd name="T78" fmla="*/ 871 w 2467"/>
                <a:gd name="T79" fmla="*/ 2167 h 2898"/>
                <a:gd name="T80" fmla="*/ 797 w 2467"/>
                <a:gd name="T81" fmla="*/ 2189 h 2898"/>
                <a:gd name="T82" fmla="*/ 794 w 2467"/>
                <a:gd name="T83" fmla="*/ 2091 h 2898"/>
                <a:gd name="T84" fmla="*/ 732 w 2467"/>
                <a:gd name="T85" fmla="*/ 2005 h 2898"/>
                <a:gd name="T86" fmla="*/ 664 w 2467"/>
                <a:gd name="T87" fmla="*/ 1955 h 2898"/>
                <a:gd name="T88" fmla="*/ 639 w 2467"/>
                <a:gd name="T89" fmla="*/ 1961 h 2898"/>
                <a:gd name="T90" fmla="*/ 618 w 2467"/>
                <a:gd name="T91" fmla="*/ 1869 h 2898"/>
                <a:gd name="T92" fmla="*/ 566 w 2467"/>
                <a:gd name="T93" fmla="*/ 1789 h 2898"/>
                <a:gd name="T94" fmla="*/ 501 w 2467"/>
                <a:gd name="T95" fmla="*/ 1694 h 2898"/>
                <a:gd name="T96" fmla="*/ 427 w 2467"/>
                <a:gd name="T97" fmla="*/ 1659 h 2898"/>
                <a:gd name="T98" fmla="*/ 332 w 2467"/>
                <a:gd name="T99" fmla="*/ 1675 h 2898"/>
                <a:gd name="T100" fmla="*/ 245 w 2467"/>
                <a:gd name="T101" fmla="*/ 1668 h 2898"/>
                <a:gd name="T102" fmla="*/ 239 w 2467"/>
                <a:gd name="T103" fmla="*/ 1594 h 2898"/>
                <a:gd name="T104" fmla="*/ 158 w 2467"/>
                <a:gd name="T105" fmla="*/ 1537 h 2898"/>
                <a:gd name="T106" fmla="*/ 125 w 2467"/>
                <a:gd name="T107" fmla="*/ 1446 h 2898"/>
                <a:gd name="T108" fmla="*/ 118 w 2467"/>
                <a:gd name="T109" fmla="*/ 1390 h 2898"/>
                <a:gd name="T110" fmla="*/ 19 w 2467"/>
                <a:gd name="T111" fmla="*/ 1399 h 2898"/>
                <a:gd name="T112" fmla="*/ 181 w 2467"/>
                <a:gd name="T113" fmla="*/ 1117 h 2898"/>
                <a:gd name="T114" fmla="*/ 639 w 2467"/>
                <a:gd name="T115" fmla="*/ 520 h 2898"/>
                <a:gd name="T116" fmla="*/ 777 w 2467"/>
                <a:gd name="T117" fmla="*/ 340 h 2898"/>
                <a:gd name="T118" fmla="*/ 1003 w 2467"/>
                <a:gd name="T119" fmla="*/ 47 h 2898"/>
                <a:gd name="T120" fmla="*/ 1025 w 2467"/>
                <a:gd name="T121" fmla="*/ 1345 h 2898"/>
                <a:gd name="T122" fmla="*/ 1243 w 2467"/>
                <a:gd name="T123" fmla="*/ 1412 h 2898"/>
                <a:gd name="T124" fmla="*/ 1241 w 2467"/>
                <a:gd name="T125" fmla="*/ 1218 h 2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67" h="2898">
                  <a:moveTo>
                    <a:pt x="1040" y="0"/>
                  </a:moveTo>
                  <a:lnTo>
                    <a:pt x="1041" y="0"/>
                  </a:lnTo>
                  <a:lnTo>
                    <a:pt x="1042" y="0"/>
                  </a:lnTo>
                  <a:lnTo>
                    <a:pt x="1044" y="0"/>
                  </a:lnTo>
                  <a:lnTo>
                    <a:pt x="1045" y="0"/>
                  </a:lnTo>
                  <a:lnTo>
                    <a:pt x="1046" y="0"/>
                  </a:lnTo>
                  <a:lnTo>
                    <a:pt x="1047" y="1"/>
                  </a:lnTo>
                  <a:lnTo>
                    <a:pt x="1048" y="0"/>
                  </a:lnTo>
                  <a:lnTo>
                    <a:pt x="1048" y="1"/>
                  </a:lnTo>
                  <a:lnTo>
                    <a:pt x="1049" y="1"/>
                  </a:lnTo>
                  <a:lnTo>
                    <a:pt x="1050" y="2"/>
                  </a:lnTo>
                  <a:lnTo>
                    <a:pt x="1052" y="2"/>
                  </a:lnTo>
                  <a:lnTo>
                    <a:pt x="1052" y="3"/>
                  </a:lnTo>
                  <a:lnTo>
                    <a:pt x="1053" y="4"/>
                  </a:lnTo>
                  <a:lnTo>
                    <a:pt x="1054" y="4"/>
                  </a:lnTo>
                  <a:lnTo>
                    <a:pt x="1055" y="5"/>
                  </a:lnTo>
                  <a:lnTo>
                    <a:pt x="1055" y="6"/>
                  </a:lnTo>
                  <a:lnTo>
                    <a:pt x="1056" y="6"/>
                  </a:lnTo>
                  <a:lnTo>
                    <a:pt x="1057" y="8"/>
                  </a:lnTo>
                  <a:lnTo>
                    <a:pt x="1058" y="8"/>
                  </a:lnTo>
                  <a:lnTo>
                    <a:pt x="1061" y="9"/>
                  </a:lnTo>
                  <a:lnTo>
                    <a:pt x="1062" y="10"/>
                  </a:lnTo>
                  <a:lnTo>
                    <a:pt x="1063" y="10"/>
                  </a:lnTo>
                  <a:lnTo>
                    <a:pt x="1064" y="10"/>
                  </a:lnTo>
                  <a:lnTo>
                    <a:pt x="1064" y="11"/>
                  </a:lnTo>
                  <a:lnTo>
                    <a:pt x="1065" y="11"/>
                  </a:lnTo>
                  <a:lnTo>
                    <a:pt x="1066" y="11"/>
                  </a:lnTo>
                  <a:lnTo>
                    <a:pt x="1067" y="11"/>
                  </a:lnTo>
                  <a:lnTo>
                    <a:pt x="1069" y="11"/>
                  </a:lnTo>
                  <a:lnTo>
                    <a:pt x="1070" y="11"/>
                  </a:lnTo>
                  <a:lnTo>
                    <a:pt x="1071" y="11"/>
                  </a:lnTo>
                  <a:lnTo>
                    <a:pt x="1072" y="11"/>
                  </a:lnTo>
                  <a:lnTo>
                    <a:pt x="1073" y="11"/>
                  </a:lnTo>
                  <a:lnTo>
                    <a:pt x="1074" y="11"/>
                  </a:lnTo>
                  <a:lnTo>
                    <a:pt x="1075" y="11"/>
                  </a:lnTo>
                  <a:lnTo>
                    <a:pt x="1075" y="12"/>
                  </a:lnTo>
                  <a:lnTo>
                    <a:pt x="1077" y="12"/>
                  </a:lnTo>
                  <a:lnTo>
                    <a:pt x="1078" y="12"/>
                  </a:lnTo>
                  <a:lnTo>
                    <a:pt x="1078" y="13"/>
                  </a:lnTo>
                  <a:lnTo>
                    <a:pt x="1079" y="13"/>
                  </a:lnTo>
                  <a:lnTo>
                    <a:pt x="1080" y="13"/>
                  </a:lnTo>
                  <a:lnTo>
                    <a:pt x="1081" y="14"/>
                  </a:lnTo>
                  <a:lnTo>
                    <a:pt x="1082" y="14"/>
                  </a:lnTo>
                  <a:lnTo>
                    <a:pt x="1083" y="15"/>
                  </a:lnTo>
                  <a:lnTo>
                    <a:pt x="1084" y="15"/>
                  </a:lnTo>
                  <a:lnTo>
                    <a:pt x="1086" y="17"/>
                  </a:lnTo>
                  <a:lnTo>
                    <a:pt x="1087" y="17"/>
                  </a:lnTo>
                  <a:lnTo>
                    <a:pt x="1087" y="18"/>
                  </a:lnTo>
                  <a:lnTo>
                    <a:pt x="1088" y="18"/>
                  </a:lnTo>
                  <a:lnTo>
                    <a:pt x="1089" y="18"/>
                  </a:lnTo>
                  <a:lnTo>
                    <a:pt x="1089" y="19"/>
                  </a:lnTo>
                  <a:lnTo>
                    <a:pt x="1090" y="19"/>
                  </a:lnTo>
                  <a:lnTo>
                    <a:pt x="1090" y="20"/>
                  </a:lnTo>
                  <a:lnTo>
                    <a:pt x="1091" y="20"/>
                  </a:lnTo>
                  <a:lnTo>
                    <a:pt x="1091" y="21"/>
                  </a:lnTo>
                  <a:lnTo>
                    <a:pt x="1092" y="21"/>
                  </a:lnTo>
                  <a:lnTo>
                    <a:pt x="1094" y="21"/>
                  </a:lnTo>
                  <a:lnTo>
                    <a:pt x="1094" y="22"/>
                  </a:lnTo>
                  <a:lnTo>
                    <a:pt x="1095" y="22"/>
                  </a:lnTo>
                  <a:lnTo>
                    <a:pt x="1095" y="23"/>
                  </a:lnTo>
                  <a:lnTo>
                    <a:pt x="1096" y="23"/>
                  </a:lnTo>
                  <a:lnTo>
                    <a:pt x="1096" y="25"/>
                  </a:lnTo>
                  <a:lnTo>
                    <a:pt x="1097" y="25"/>
                  </a:lnTo>
                  <a:lnTo>
                    <a:pt x="1098" y="26"/>
                  </a:lnTo>
                  <a:lnTo>
                    <a:pt x="1098" y="27"/>
                  </a:lnTo>
                  <a:lnTo>
                    <a:pt x="1099" y="27"/>
                  </a:lnTo>
                  <a:lnTo>
                    <a:pt x="1099" y="28"/>
                  </a:lnTo>
                  <a:lnTo>
                    <a:pt x="1100" y="28"/>
                  </a:lnTo>
                  <a:lnTo>
                    <a:pt x="1100" y="29"/>
                  </a:lnTo>
                  <a:lnTo>
                    <a:pt x="1102" y="29"/>
                  </a:lnTo>
                  <a:lnTo>
                    <a:pt x="1102" y="30"/>
                  </a:lnTo>
                  <a:lnTo>
                    <a:pt x="1103" y="30"/>
                  </a:lnTo>
                  <a:lnTo>
                    <a:pt x="1103" y="31"/>
                  </a:lnTo>
                  <a:lnTo>
                    <a:pt x="1104" y="31"/>
                  </a:lnTo>
                  <a:lnTo>
                    <a:pt x="1104" y="33"/>
                  </a:lnTo>
                  <a:lnTo>
                    <a:pt x="1105" y="33"/>
                  </a:lnTo>
                  <a:lnTo>
                    <a:pt x="1106" y="33"/>
                  </a:lnTo>
                  <a:lnTo>
                    <a:pt x="1106" y="34"/>
                  </a:lnTo>
                  <a:lnTo>
                    <a:pt x="1107" y="34"/>
                  </a:lnTo>
                  <a:lnTo>
                    <a:pt x="1108" y="34"/>
                  </a:lnTo>
                  <a:lnTo>
                    <a:pt x="1108" y="35"/>
                  </a:lnTo>
                  <a:lnTo>
                    <a:pt x="1109" y="35"/>
                  </a:lnTo>
                  <a:lnTo>
                    <a:pt x="1111" y="35"/>
                  </a:lnTo>
                  <a:lnTo>
                    <a:pt x="1120" y="36"/>
                  </a:lnTo>
                  <a:lnTo>
                    <a:pt x="1120" y="35"/>
                  </a:lnTo>
                  <a:lnTo>
                    <a:pt x="1121" y="35"/>
                  </a:lnTo>
                  <a:lnTo>
                    <a:pt x="1122" y="35"/>
                  </a:lnTo>
                  <a:lnTo>
                    <a:pt x="1123" y="35"/>
                  </a:lnTo>
                  <a:lnTo>
                    <a:pt x="1124" y="35"/>
                  </a:lnTo>
                  <a:lnTo>
                    <a:pt x="1125" y="35"/>
                  </a:lnTo>
                  <a:lnTo>
                    <a:pt x="1125" y="36"/>
                  </a:lnTo>
                  <a:lnTo>
                    <a:pt x="1126" y="36"/>
                  </a:lnTo>
                  <a:lnTo>
                    <a:pt x="1128" y="36"/>
                  </a:lnTo>
                  <a:lnTo>
                    <a:pt x="1128" y="35"/>
                  </a:lnTo>
                  <a:lnTo>
                    <a:pt x="1129" y="35"/>
                  </a:lnTo>
                  <a:lnTo>
                    <a:pt x="1131" y="35"/>
                  </a:lnTo>
                  <a:lnTo>
                    <a:pt x="1132" y="35"/>
                  </a:lnTo>
                  <a:lnTo>
                    <a:pt x="1132" y="34"/>
                  </a:lnTo>
                  <a:lnTo>
                    <a:pt x="1133" y="34"/>
                  </a:lnTo>
                  <a:lnTo>
                    <a:pt x="1134" y="34"/>
                  </a:lnTo>
                  <a:lnTo>
                    <a:pt x="1136" y="34"/>
                  </a:lnTo>
                  <a:lnTo>
                    <a:pt x="1137" y="34"/>
                  </a:lnTo>
                  <a:lnTo>
                    <a:pt x="1138" y="34"/>
                  </a:lnTo>
                  <a:lnTo>
                    <a:pt x="1140" y="34"/>
                  </a:lnTo>
                  <a:lnTo>
                    <a:pt x="1141" y="34"/>
                  </a:lnTo>
                  <a:lnTo>
                    <a:pt x="1142" y="34"/>
                  </a:lnTo>
                  <a:lnTo>
                    <a:pt x="1142" y="35"/>
                  </a:lnTo>
                  <a:lnTo>
                    <a:pt x="1144" y="35"/>
                  </a:lnTo>
                  <a:lnTo>
                    <a:pt x="1145" y="35"/>
                  </a:lnTo>
                  <a:lnTo>
                    <a:pt x="1146" y="35"/>
                  </a:lnTo>
                  <a:lnTo>
                    <a:pt x="1147" y="35"/>
                  </a:lnTo>
                  <a:lnTo>
                    <a:pt x="1148" y="36"/>
                  </a:lnTo>
                  <a:lnTo>
                    <a:pt x="1149" y="36"/>
                  </a:lnTo>
                  <a:lnTo>
                    <a:pt x="1150" y="36"/>
                  </a:lnTo>
                  <a:lnTo>
                    <a:pt x="1151" y="36"/>
                  </a:lnTo>
                  <a:lnTo>
                    <a:pt x="1156" y="38"/>
                  </a:lnTo>
                  <a:lnTo>
                    <a:pt x="1158" y="39"/>
                  </a:lnTo>
                  <a:lnTo>
                    <a:pt x="1158" y="40"/>
                  </a:lnTo>
                  <a:lnTo>
                    <a:pt x="1159" y="40"/>
                  </a:lnTo>
                  <a:lnTo>
                    <a:pt x="1161" y="40"/>
                  </a:lnTo>
                  <a:lnTo>
                    <a:pt x="1161" y="42"/>
                  </a:lnTo>
                  <a:lnTo>
                    <a:pt x="1162" y="42"/>
                  </a:lnTo>
                  <a:lnTo>
                    <a:pt x="1162" y="43"/>
                  </a:lnTo>
                  <a:lnTo>
                    <a:pt x="1163" y="43"/>
                  </a:lnTo>
                  <a:lnTo>
                    <a:pt x="1179" y="53"/>
                  </a:lnTo>
                  <a:lnTo>
                    <a:pt x="1180" y="53"/>
                  </a:lnTo>
                  <a:lnTo>
                    <a:pt x="1180" y="54"/>
                  </a:lnTo>
                  <a:lnTo>
                    <a:pt x="1181" y="54"/>
                  </a:lnTo>
                  <a:lnTo>
                    <a:pt x="1182" y="54"/>
                  </a:lnTo>
                  <a:lnTo>
                    <a:pt x="1183" y="54"/>
                  </a:lnTo>
                  <a:lnTo>
                    <a:pt x="1183" y="55"/>
                  </a:lnTo>
                  <a:lnTo>
                    <a:pt x="1184" y="55"/>
                  </a:lnTo>
                  <a:lnTo>
                    <a:pt x="1186" y="55"/>
                  </a:lnTo>
                  <a:lnTo>
                    <a:pt x="1186" y="56"/>
                  </a:lnTo>
                  <a:lnTo>
                    <a:pt x="1187" y="56"/>
                  </a:lnTo>
                  <a:lnTo>
                    <a:pt x="1188" y="56"/>
                  </a:lnTo>
                  <a:lnTo>
                    <a:pt x="1188" y="57"/>
                  </a:lnTo>
                  <a:lnTo>
                    <a:pt x="1189" y="57"/>
                  </a:lnTo>
                  <a:lnTo>
                    <a:pt x="1189" y="59"/>
                  </a:lnTo>
                  <a:lnTo>
                    <a:pt x="1197" y="62"/>
                  </a:lnTo>
                  <a:lnTo>
                    <a:pt x="1206" y="65"/>
                  </a:lnTo>
                  <a:lnTo>
                    <a:pt x="1209" y="67"/>
                  </a:lnTo>
                  <a:lnTo>
                    <a:pt x="1212" y="69"/>
                  </a:lnTo>
                  <a:lnTo>
                    <a:pt x="1215" y="70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24" y="78"/>
                  </a:lnTo>
                  <a:lnTo>
                    <a:pt x="1225" y="78"/>
                  </a:lnTo>
                  <a:lnTo>
                    <a:pt x="1226" y="79"/>
                  </a:lnTo>
                  <a:lnTo>
                    <a:pt x="1228" y="79"/>
                  </a:lnTo>
                  <a:lnTo>
                    <a:pt x="1228" y="80"/>
                  </a:lnTo>
                  <a:lnTo>
                    <a:pt x="1229" y="80"/>
                  </a:lnTo>
                  <a:lnTo>
                    <a:pt x="1229" y="81"/>
                  </a:lnTo>
                  <a:lnTo>
                    <a:pt x="1230" y="81"/>
                  </a:lnTo>
                  <a:lnTo>
                    <a:pt x="1230" y="82"/>
                  </a:lnTo>
                  <a:lnTo>
                    <a:pt x="1231" y="82"/>
                  </a:lnTo>
                  <a:lnTo>
                    <a:pt x="1231" y="84"/>
                  </a:lnTo>
                  <a:lnTo>
                    <a:pt x="1232" y="84"/>
                  </a:lnTo>
                  <a:lnTo>
                    <a:pt x="1232" y="85"/>
                  </a:lnTo>
                  <a:lnTo>
                    <a:pt x="1233" y="85"/>
                  </a:lnTo>
                  <a:lnTo>
                    <a:pt x="1233" y="86"/>
                  </a:lnTo>
                  <a:lnTo>
                    <a:pt x="1234" y="86"/>
                  </a:lnTo>
                  <a:lnTo>
                    <a:pt x="1234" y="87"/>
                  </a:lnTo>
                  <a:lnTo>
                    <a:pt x="1242" y="94"/>
                  </a:lnTo>
                  <a:lnTo>
                    <a:pt x="1242" y="95"/>
                  </a:lnTo>
                  <a:lnTo>
                    <a:pt x="1243" y="95"/>
                  </a:lnTo>
                  <a:lnTo>
                    <a:pt x="1243" y="96"/>
                  </a:lnTo>
                  <a:lnTo>
                    <a:pt x="1245" y="96"/>
                  </a:lnTo>
                  <a:lnTo>
                    <a:pt x="1245" y="97"/>
                  </a:lnTo>
                  <a:lnTo>
                    <a:pt x="1246" y="98"/>
                  </a:lnTo>
                  <a:lnTo>
                    <a:pt x="1247" y="100"/>
                  </a:lnTo>
                  <a:lnTo>
                    <a:pt x="1248" y="101"/>
                  </a:lnTo>
                  <a:lnTo>
                    <a:pt x="1248" y="102"/>
                  </a:lnTo>
                  <a:lnTo>
                    <a:pt x="1249" y="103"/>
                  </a:lnTo>
                  <a:lnTo>
                    <a:pt x="1253" y="106"/>
                  </a:lnTo>
                  <a:lnTo>
                    <a:pt x="1258" y="111"/>
                  </a:lnTo>
                  <a:lnTo>
                    <a:pt x="1264" y="115"/>
                  </a:lnTo>
                  <a:lnTo>
                    <a:pt x="1265" y="115"/>
                  </a:lnTo>
                  <a:lnTo>
                    <a:pt x="1266" y="115"/>
                  </a:lnTo>
                  <a:lnTo>
                    <a:pt x="1266" y="117"/>
                  </a:lnTo>
                  <a:lnTo>
                    <a:pt x="1267" y="117"/>
                  </a:lnTo>
                  <a:lnTo>
                    <a:pt x="1268" y="117"/>
                  </a:lnTo>
                  <a:lnTo>
                    <a:pt x="1268" y="118"/>
                  </a:lnTo>
                  <a:lnTo>
                    <a:pt x="1270" y="118"/>
                  </a:lnTo>
                  <a:lnTo>
                    <a:pt x="1271" y="119"/>
                  </a:lnTo>
                  <a:lnTo>
                    <a:pt x="1272" y="120"/>
                  </a:lnTo>
                  <a:lnTo>
                    <a:pt x="1272" y="121"/>
                  </a:lnTo>
                  <a:lnTo>
                    <a:pt x="1273" y="121"/>
                  </a:lnTo>
                  <a:lnTo>
                    <a:pt x="1273" y="122"/>
                  </a:lnTo>
                  <a:lnTo>
                    <a:pt x="1274" y="122"/>
                  </a:lnTo>
                  <a:lnTo>
                    <a:pt x="1274" y="123"/>
                  </a:lnTo>
                  <a:lnTo>
                    <a:pt x="1275" y="123"/>
                  </a:lnTo>
                  <a:lnTo>
                    <a:pt x="1275" y="124"/>
                  </a:lnTo>
                  <a:lnTo>
                    <a:pt x="1276" y="124"/>
                  </a:lnTo>
                  <a:lnTo>
                    <a:pt x="1278" y="124"/>
                  </a:lnTo>
                  <a:lnTo>
                    <a:pt x="1278" y="126"/>
                  </a:lnTo>
                  <a:lnTo>
                    <a:pt x="1279" y="126"/>
                  </a:lnTo>
                  <a:lnTo>
                    <a:pt x="1279" y="127"/>
                  </a:lnTo>
                  <a:lnTo>
                    <a:pt x="1280" y="127"/>
                  </a:lnTo>
                  <a:lnTo>
                    <a:pt x="1280" y="128"/>
                  </a:lnTo>
                  <a:lnTo>
                    <a:pt x="1283" y="130"/>
                  </a:lnTo>
                  <a:lnTo>
                    <a:pt x="1284" y="130"/>
                  </a:lnTo>
                  <a:lnTo>
                    <a:pt x="1284" y="131"/>
                  </a:lnTo>
                  <a:lnTo>
                    <a:pt x="1284" y="132"/>
                  </a:lnTo>
                  <a:lnTo>
                    <a:pt x="1285" y="132"/>
                  </a:lnTo>
                  <a:lnTo>
                    <a:pt x="1287" y="134"/>
                  </a:lnTo>
                  <a:lnTo>
                    <a:pt x="1288" y="135"/>
                  </a:lnTo>
                  <a:lnTo>
                    <a:pt x="1289" y="136"/>
                  </a:lnTo>
                  <a:lnTo>
                    <a:pt x="1290" y="137"/>
                  </a:lnTo>
                  <a:lnTo>
                    <a:pt x="1292" y="139"/>
                  </a:lnTo>
                  <a:lnTo>
                    <a:pt x="1295" y="142"/>
                  </a:lnTo>
                  <a:lnTo>
                    <a:pt x="1296" y="142"/>
                  </a:lnTo>
                  <a:lnTo>
                    <a:pt x="1296" y="143"/>
                  </a:lnTo>
                  <a:lnTo>
                    <a:pt x="1297" y="143"/>
                  </a:lnTo>
                  <a:lnTo>
                    <a:pt x="1297" y="144"/>
                  </a:lnTo>
                  <a:lnTo>
                    <a:pt x="1298" y="144"/>
                  </a:lnTo>
                  <a:lnTo>
                    <a:pt x="1302" y="147"/>
                  </a:lnTo>
                  <a:lnTo>
                    <a:pt x="1304" y="147"/>
                  </a:lnTo>
                  <a:lnTo>
                    <a:pt x="1304" y="148"/>
                  </a:lnTo>
                  <a:lnTo>
                    <a:pt x="1305" y="148"/>
                  </a:lnTo>
                  <a:lnTo>
                    <a:pt x="1306" y="148"/>
                  </a:lnTo>
                  <a:lnTo>
                    <a:pt x="1309" y="151"/>
                  </a:lnTo>
                  <a:lnTo>
                    <a:pt x="1310" y="151"/>
                  </a:lnTo>
                  <a:lnTo>
                    <a:pt x="1310" y="152"/>
                  </a:lnTo>
                  <a:lnTo>
                    <a:pt x="1312" y="152"/>
                  </a:lnTo>
                  <a:lnTo>
                    <a:pt x="1313" y="152"/>
                  </a:lnTo>
                  <a:lnTo>
                    <a:pt x="1314" y="152"/>
                  </a:lnTo>
                  <a:lnTo>
                    <a:pt x="1314" y="151"/>
                  </a:lnTo>
                  <a:lnTo>
                    <a:pt x="1314" y="152"/>
                  </a:lnTo>
                  <a:lnTo>
                    <a:pt x="1315" y="152"/>
                  </a:lnTo>
                  <a:lnTo>
                    <a:pt x="1316" y="152"/>
                  </a:lnTo>
                  <a:lnTo>
                    <a:pt x="1317" y="153"/>
                  </a:lnTo>
                  <a:lnTo>
                    <a:pt x="1318" y="153"/>
                  </a:lnTo>
                  <a:lnTo>
                    <a:pt x="1320" y="154"/>
                  </a:lnTo>
                  <a:lnTo>
                    <a:pt x="1321" y="154"/>
                  </a:lnTo>
                  <a:lnTo>
                    <a:pt x="1322" y="154"/>
                  </a:lnTo>
                  <a:lnTo>
                    <a:pt x="1322" y="155"/>
                  </a:lnTo>
                  <a:lnTo>
                    <a:pt x="1323" y="155"/>
                  </a:lnTo>
                  <a:lnTo>
                    <a:pt x="1324" y="155"/>
                  </a:lnTo>
                  <a:lnTo>
                    <a:pt x="1326" y="156"/>
                  </a:lnTo>
                  <a:lnTo>
                    <a:pt x="1327" y="157"/>
                  </a:lnTo>
                  <a:lnTo>
                    <a:pt x="1329" y="157"/>
                  </a:lnTo>
                  <a:lnTo>
                    <a:pt x="1330" y="157"/>
                  </a:lnTo>
                  <a:lnTo>
                    <a:pt x="1330" y="159"/>
                  </a:lnTo>
                  <a:lnTo>
                    <a:pt x="1331" y="159"/>
                  </a:lnTo>
                  <a:lnTo>
                    <a:pt x="1332" y="159"/>
                  </a:lnTo>
                  <a:lnTo>
                    <a:pt x="1332" y="160"/>
                  </a:lnTo>
                  <a:lnTo>
                    <a:pt x="1333" y="160"/>
                  </a:lnTo>
                  <a:lnTo>
                    <a:pt x="1334" y="160"/>
                  </a:lnTo>
                  <a:lnTo>
                    <a:pt x="1334" y="161"/>
                  </a:lnTo>
                  <a:lnTo>
                    <a:pt x="1335" y="161"/>
                  </a:lnTo>
                  <a:lnTo>
                    <a:pt x="1337" y="161"/>
                  </a:lnTo>
                  <a:lnTo>
                    <a:pt x="1338" y="161"/>
                  </a:lnTo>
                  <a:lnTo>
                    <a:pt x="1338" y="162"/>
                  </a:lnTo>
                  <a:lnTo>
                    <a:pt x="1339" y="162"/>
                  </a:lnTo>
                  <a:lnTo>
                    <a:pt x="1340" y="162"/>
                  </a:lnTo>
                  <a:lnTo>
                    <a:pt x="1341" y="162"/>
                  </a:lnTo>
                  <a:lnTo>
                    <a:pt x="1342" y="162"/>
                  </a:lnTo>
                  <a:lnTo>
                    <a:pt x="1343" y="162"/>
                  </a:lnTo>
                  <a:lnTo>
                    <a:pt x="1344" y="162"/>
                  </a:lnTo>
                  <a:lnTo>
                    <a:pt x="1346" y="162"/>
                  </a:lnTo>
                  <a:lnTo>
                    <a:pt x="1346" y="163"/>
                  </a:lnTo>
                  <a:lnTo>
                    <a:pt x="1347" y="163"/>
                  </a:lnTo>
                  <a:lnTo>
                    <a:pt x="1348" y="163"/>
                  </a:lnTo>
                  <a:lnTo>
                    <a:pt x="1349" y="163"/>
                  </a:lnTo>
                  <a:lnTo>
                    <a:pt x="1350" y="163"/>
                  </a:lnTo>
                  <a:lnTo>
                    <a:pt x="1351" y="163"/>
                  </a:lnTo>
                  <a:lnTo>
                    <a:pt x="1351" y="164"/>
                  </a:lnTo>
                  <a:lnTo>
                    <a:pt x="1352" y="164"/>
                  </a:lnTo>
                  <a:lnTo>
                    <a:pt x="1354" y="164"/>
                  </a:lnTo>
                  <a:lnTo>
                    <a:pt x="1355" y="164"/>
                  </a:lnTo>
                  <a:lnTo>
                    <a:pt x="1356" y="164"/>
                  </a:lnTo>
                  <a:lnTo>
                    <a:pt x="1357" y="164"/>
                  </a:lnTo>
                  <a:lnTo>
                    <a:pt x="1358" y="164"/>
                  </a:lnTo>
                  <a:lnTo>
                    <a:pt x="1358" y="165"/>
                  </a:lnTo>
                  <a:lnTo>
                    <a:pt x="1359" y="165"/>
                  </a:lnTo>
                  <a:lnTo>
                    <a:pt x="1360" y="165"/>
                  </a:lnTo>
                  <a:lnTo>
                    <a:pt x="1362" y="165"/>
                  </a:lnTo>
                  <a:lnTo>
                    <a:pt x="1363" y="165"/>
                  </a:lnTo>
                  <a:lnTo>
                    <a:pt x="1363" y="167"/>
                  </a:lnTo>
                  <a:lnTo>
                    <a:pt x="1364" y="167"/>
                  </a:lnTo>
                  <a:lnTo>
                    <a:pt x="1365" y="167"/>
                  </a:lnTo>
                  <a:lnTo>
                    <a:pt x="1366" y="167"/>
                  </a:lnTo>
                  <a:lnTo>
                    <a:pt x="1367" y="167"/>
                  </a:lnTo>
                  <a:lnTo>
                    <a:pt x="1368" y="167"/>
                  </a:lnTo>
                  <a:lnTo>
                    <a:pt x="1368" y="168"/>
                  </a:lnTo>
                  <a:lnTo>
                    <a:pt x="1369" y="168"/>
                  </a:lnTo>
                  <a:lnTo>
                    <a:pt x="1371" y="168"/>
                  </a:lnTo>
                  <a:lnTo>
                    <a:pt x="1372" y="168"/>
                  </a:lnTo>
                  <a:lnTo>
                    <a:pt x="1373" y="168"/>
                  </a:lnTo>
                  <a:lnTo>
                    <a:pt x="1374" y="168"/>
                  </a:lnTo>
                  <a:lnTo>
                    <a:pt x="1375" y="168"/>
                  </a:lnTo>
                  <a:lnTo>
                    <a:pt x="1376" y="168"/>
                  </a:lnTo>
                  <a:lnTo>
                    <a:pt x="1377" y="168"/>
                  </a:lnTo>
                  <a:lnTo>
                    <a:pt x="1380" y="169"/>
                  </a:lnTo>
                  <a:lnTo>
                    <a:pt x="1394" y="173"/>
                  </a:lnTo>
                  <a:lnTo>
                    <a:pt x="1396" y="174"/>
                  </a:lnTo>
                  <a:lnTo>
                    <a:pt x="1397" y="174"/>
                  </a:lnTo>
                  <a:lnTo>
                    <a:pt x="1398" y="174"/>
                  </a:lnTo>
                  <a:lnTo>
                    <a:pt x="1398" y="176"/>
                  </a:lnTo>
                  <a:lnTo>
                    <a:pt x="1399" y="176"/>
                  </a:lnTo>
                  <a:lnTo>
                    <a:pt x="1400" y="176"/>
                  </a:lnTo>
                  <a:lnTo>
                    <a:pt x="1401" y="176"/>
                  </a:lnTo>
                  <a:lnTo>
                    <a:pt x="1401" y="177"/>
                  </a:lnTo>
                  <a:lnTo>
                    <a:pt x="1402" y="177"/>
                  </a:lnTo>
                  <a:lnTo>
                    <a:pt x="1404" y="177"/>
                  </a:lnTo>
                  <a:lnTo>
                    <a:pt x="1405" y="177"/>
                  </a:lnTo>
                  <a:lnTo>
                    <a:pt x="1405" y="178"/>
                  </a:lnTo>
                  <a:lnTo>
                    <a:pt x="1406" y="178"/>
                  </a:lnTo>
                  <a:lnTo>
                    <a:pt x="1407" y="178"/>
                  </a:lnTo>
                  <a:lnTo>
                    <a:pt x="1407" y="179"/>
                  </a:lnTo>
                  <a:lnTo>
                    <a:pt x="1408" y="179"/>
                  </a:lnTo>
                  <a:lnTo>
                    <a:pt x="1410" y="181"/>
                  </a:lnTo>
                  <a:lnTo>
                    <a:pt x="1411" y="181"/>
                  </a:lnTo>
                  <a:lnTo>
                    <a:pt x="1411" y="182"/>
                  </a:lnTo>
                  <a:lnTo>
                    <a:pt x="1413" y="182"/>
                  </a:lnTo>
                  <a:lnTo>
                    <a:pt x="1414" y="182"/>
                  </a:lnTo>
                  <a:lnTo>
                    <a:pt x="1414" y="184"/>
                  </a:lnTo>
                  <a:lnTo>
                    <a:pt x="1415" y="184"/>
                  </a:lnTo>
                  <a:lnTo>
                    <a:pt x="1415" y="185"/>
                  </a:lnTo>
                  <a:lnTo>
                    <a:pt x="1416" y="185"/>
                  </a:lnTo>
                  <a:lnTo>
                    <a:pt x="1416" y="186"/>
                  </a:lnTo>
                  <a:lnTo>
                    <a:pt x="1417" y="186"/>
                  </a:lnTo>
                  <a:lnTo>
                    <a:pt x="1418" y="186"/>
                  </a:lnTo>
                  <a:lnTo>
                    <a:pt x="1418" y="187"/>
                  </a:lnTo>
                  <a:lnTo>
                    <a:pt x="1419" y="187"/>
                  </a:lnTo>
                  <a:lnTo>
                    <a:pt x="1419" y="188"/>
                  </a:lnTo>
                  <a:lnTo>
                    <a:pt x="1421" y="188"/>
                  </a:lnTo>
                  <a:lnTo>
                    <a:pt x="1422" y="188"/>
                  </a:lnTo>
                  <a:lnTo>
                    <a:pt x="1422" y="189"/>
                  </a:lnTo>
                  <a:lnTo>
                    <a:pt x="1423" y="189"/>
                  </a:lnTo>
                  <a:lnTo>
                    <a:pt x="1423" y="190"/>
                  </a:lnTo>
                  <a:lnTo>
                    <a:pt x="1424" y="191"/>
                  </a:lnTo>
                  <a:lnTo>
                    <a:pt x="1426" y="193"/>
                  </a:lnTo>
                  <a:lnTo>
                    <a:pt x="1426" y="194"/>
                  </a:lnTo>
                  <a:lnTo>
                    <a:pt x="1427" y="194"/>
                  </a:lnTo>
                  <a:lnTo>
                    <a:pt x="1427" y="195"/>
                  </a:lnTo>
                  <a:lnTo>
                    <a:pt x="1429" y="195"/>
                  </a:lnTo>
                  <a:lnTo>
                    <a:pt x="1430" y="195"/>
                  </a:lnTo>
                  <a:lnTo>
                    <a:pt x="1430" y="196"/>
                  </a:lnTo>
                  <a:lnTo>
                    <a:pt x="1431" y="196"/>
                  </a:lnTo>
                  <a:lnTo>
                    <a:pt x="1432" y="196"/>
                  </a:lnTo>
                  <a:lnTo>
                    <a:pt x="1433" y="196"/>
                  </a:lnTo>
                  <a:lnTo>
                    <a:pt x="1434" y="197"/>
                  </a:lnTo>
                  <a:lnTo>
                    <a:pt x="1435" y="197"/>
                  </a:lnTo>
                  <a:lnTo>
                    <a:pt x="1436" y="197"/>
                  </a:lnTo>
                  <a:lnTo>
                    <a:pt x="1436" y="198"/>
                  </a:lnTo>
                  <a:lnTo>
                    <a:pt x="1438" y="198"/>
                  </a:lnTo>
                  <a:lnTo>
                    <a:pt x="1438" y="199"/>
                  </a:lnTo>
                  <a:lnTo>
                    <a:pt x="1439" y="199"/>
                  </a:lnTo>
                  <a:lnTo>
                    <a:pt x="1440" y="201"/>
                  </a:lnTo>
                  <a:lnTo>
                    <a:pt x="1440" y="202"/>
                  </a:lnTo>
                  <a:lnTo>
                    <a:pt x="1441" y="202"/>
                  </a:lnTo>
                  <a:lnTo>
                    <a:pt x="1441" y="203"/>
                  </a:lnTo>
                  <a:lnTo>
                    <a:pt x="1442" y="203"/>
                  </a:lnTo>
                  <a:lnTo>
                    <a:pt x="1442" y="204"/>
                  </a:lnTo>
                  <a:lnTo>
                    <a:pt x="1443" y="204"/>
                  </a:lnTo>
                  <a:lnTo>
                    <a:pt x="1443" y="205"/>
                  </a:lnTo>
                  <a:lnTo>
                    <a:pt x="1444" y="205"/>
                  </a:lnTo>
                  <a:lnTo>
                    <a:pt x="1446" y="206"/>
                  </a:lnTo>
                  <a:lnTo>
                    <a:pt x="1446" y="207"/>
                  </a:lnTo>
                  <a:lnTo>
                    <a:pt x="1447" y="207"/>
                  </a:lnTo>
                  <a:lnTo>
                    <a:pt x="1447" y="209"/>
                  </a:lnTo>
                  <a:lnTo>
                    <a:pt x="1448" y="210"/>
                  </a:lnTo>
                  <a:lnTo>
                    <a:pt x="1448" y="211"/>
                  </a:lnTo>
                  <a:lnTo>
                    <a:pt x="1449" y="212"/>
                  </a:lnTo>
                  <a:lnTo>
                    <a:pt x="1449" y="213"/>
                  </a:lnTo>
                  <a:lnTo>
                    <a:pt x="1449" y="214"/>
                  </a:lnTo>
                  <a:lnTo>
                    <a:pt x="1450" y="215"/>
                  </a:lnTo>
                  <a:lnTo>
                    <a:pt x="1450" y="216"/>
                  </a:lnTo>
                  <a:lnTo>
                    <a:pt x="1451" y="218"/>
                  </a:lnTo>
                  <a:lnTo>
                    <a:pt x="1451" y="219"/>
                  </a:lnTo>
                  <a:lnTo>
                    <a:pt x="1451" y="220"/>
                  </a:lnTo>
                  <a:lnTo>
                    <a:pt x="1452" y="220"/>
                  </a:lnTo>
                  <a:lnTo>
                    <a:pt x="1452" y="221"/>
                  </a:lnTo>
                  <a:lnTo>
                    <a:pt x="1452" y="222"/>
                  </a:lnTo>
                  <a:lnTo>
                    <a:pt x="1453" y="223"/>
                  </a:lnTo>
                  <a:lnTo>
                    <a:pt x="1453" y="224"/>
                  </a:lnTo>
                  <a:lnTo>
                    <a:pt x="1453" y="226"/>
                  </a:lnTo>
                  <a:lnTo>
                    <a:pt x="1455" y="227"/>
                  </a:lnTo>
                  <a:lnTo>
                    <a:pt x="1455" y="228"/>
                  </a:lnTo>
                  <a:lnTo>
                    <a:pt x="1455" y="229"/>
                  </a:lnTo>
                  <a:lnTo>
                    <a:pt x="1455" y="230"/>
                  </a:lnTo>
                  <a:lnTo>
                    <a:pt x="1455" y="231"/>
                  </a:lnTo>
                  <a:lnTo>
                    <a:pt x="1456" y="231"/>
                  </a:lnTo>
                  <a:lnTo>
                    <a:pt x="1456" y="232"/>
                  </a:lnTo>
                  <a:lnTo>
                    <a:pt x="1456" y="234"/>
                  </a:lnTo>
                  <a:lnTo>
                    <a:pt x="1456" y="235"/>
                  </a:lnTo>
                  <a:lnTo>
                    <a:pt x="1456" y="236"/>
                  </a:lnTo>
                  <a:lnTo>
                    <a:pt x="1456" y="237"/>
                  </a:lnTo>
                  <a:lnTo>
                    <a:pt x="1456" y="238"/>
                  </a:lnTo>
                  <a:lnTo>
                    <a:pt x="1456" y="239"/>
                  </a:lnTo>
                  <a:lnTo>
                    <a:pt x="1456" y="240"/>
                  </a:lnTo>
                  <a:lnTo>
                    <a:pt x="1455" y="241"/>
                  </a:lnTo>
                  <a:lnTo>
                    <a:pt x="1455" y="244"/>
                  </a:lnTo>
                  <a:lnTo>
                    <a:pt x="1453" y="245"/>
                  </a:lnTo>
                  <a:lnTo>
                    <a:pt x="1453" y="246"/>
                  </a:lnTo>
                  <a:lnTo>
                    <a:pt x="1453" y="247"/>
                  </a:lnTo>
                  <a:lnTo>
                    <a:pt x="1453" y="248"/>
                  </a:lnTo>
                  <a:lnTo>
                    <a:pt x="1453" y="249"/>
                  </a:lnTo>
                  <a:lnTo>
                    <a:pt x="1453" y="251"/>
                  </a:lnTo>
                  <a:lnTo>
                    <a:pt x="1453" y="252"/>
                  </a:lnTo>
                  <a:lnTo>
                    <a:pt x="1452" y="252"/>
                  </a:lnTo>
                  <a:lnTo>
                    <a:pt x="1452" y="253"/>
                  </a:lnTo>
                  <a:lnTo>
                    <a:pt x="1452" y="254"/>
                  </a:lnTo>
                  <a:lnTo>
                    <a:pt x="1452" y="255"/>
                  </a:lnTo>
                  <a:lnTo>
                    <a:pt x="1452" y="256"/>
                  </a:lnTo>
                  <a:lnTo>
                    <a:pt x="1451" y="257"/>
                  </a:lnTo>
                  <a:lnTo>
                    <a:pt x="1451" y="258"/>
                  </a:lnTo>
                  <a:lnTo>
                    <a:pt x="1451" y="260"/>
                  </a:lnTo>
                  <a:lnTo>
                    <a:pt x="1450" y="260"/>
                  </a:lnTo>
                  <a:lnTo>
                    <a:pt x="1450" y="261"/>
                  </a:lnTo>
                  <a:lnTo>
                    <a:pt x="1449" y="261"/>
                  </a:lnTo>
                  <a:lnTo>
                    <a:pt x="1449" y="262"/>
                  </a:lnTo>
                  <a:lnTo>
                    <a:pt x="1448" y="262"/>
                  </a:lnTo>
                  <a:lnTo>
                    <a:pt x="1448" y="263"/>
                  </a:lnTo>
                  <a:lnTo>
                    <a:pt x="1447" y="264"/>
                  </a:lnTo>
                  <a:lnTo>
                    <a:pt x="1447" y="265"/>
                  </a:lnTo>
                  <a:lnTo>
                    <a:pt x="1447" y="266"/>
                  </a:lnTo>
                  <a:lnTo>
                    <a:pt x="1447" y="268"/>
                  </a:lnTo>
                  <a:lnTo>
                    <a:pt x="1447" y="269"/>
                  </a:lnTo>
                  <a:lnTo>
                    <a:pt x="1446" y="269"/>
                  </a:lnTo>
                  <a:lnTo>
                    <a:pt x="1446" y="270"/>
                  </a:lnTo>
                  <a:lnTo>
                    <a:pt x="1446" y="271"/>
                  </a:lnTo>
                  <a:lnTo>
                    <a:pt x="1446" y="272"/>
                  </a:lnTo>
                  <a:lnTo>
                    <a:pt x="1444" y="273"/>
                  </a:lnTo>
                  <a:lnTo>
                    <a:pt x="1444" y="274"/>
                  </a:lnTo>
                  <a:lnTo>
                    <a:pt x="1443" y="274"/>
                  </a:lnTo>
                  <a:lnTo>
                    <a:pt x="1443" y="276"/>
                  </a:lnTo>
                  <a:lnTo>
                    <a:pt x="1442" y="276"/>
                  </a:lnTo>
                  <a:lnTo>
                    <a:pt x="1442" y="277"/>
                  </a:lnTo>
                  <a:lnTo>
                    <a:pt x="1440" y="279"/>
                  </a:lnTo>
                  <a:lnTo>
                    <a:pt x="1439" y="280"/>
                  </a:lnTo>
                  <a:lnTo>
                    <a:pt x="1438" y="281"/>
                  </a:lnTo>
                  <a:lnTo>
                    <a:pt x="1436" y="281"/>
                  </a:lnTo>
                  <a:lnTo>
                    <a:pt x="1436" y="282"/>
                  </a:lnTo>
                  <a:lnTo>
                    <a:pt x="1431" y="286"/>
                  </a:lnTo>
                  <a:lnTo>
                    <a:pt x="1430" y="286"/>
                  </a:lnTo>
                  <a:lnTo>
                    <a:pt x="1430" y="287"/>
                  </a:lnTo>
                  <a:lnTo>
                    <a:pt x="1429" y="287"/>
                  </a:lnTo>
                  <a:lnTo>
                    <a:pt x="1429" y="288"/>
                  </a:lnTo>
                  <a:lnTo>
                    <a:pt x="1427" y="288"/>
                  </a:lnTo>
                  <a:lnTo>
                    <a:pt x="1427" y="289"/>
                  </a:lnTo>
                  <a:lnTo>
                    <a:pt x="1426" y="289"/>
                  </a:lnTo>
                  <a:lnTo>
                    <a:pt x="1425" y="290"/>
                  </a:lnTo>
                  <a:lnTo>
                    <a:pt x="1424" y="291"/>
                  </a:lnTo>
                  <a:lnTo>
                    <a:pt x="1423" y="293"/>
                  </a:lnTo>
                  <a:lnTo>
                    <a:pt x="1423" y="294"/>
                  </a:lnTo>
                  <a:lnTo>
                    <a:pt x="1422" y="295"/>
                  </a:lnTo>
                  <a:lnTo>
                    <a:pt x="1421" y="296"/>
                  </a:lnTo>
                  <a:lnTo>
                    <a:pt x="1421" y="297"/>
                  </a:lnTo>
                  <a:lnTo>
                    <a:pt x="1421" y="298"/>
                  </a:lnTo>
                  <a:lnTo>
                    <a:pt x="1419" y="299"/>
                  </a:lnTo>
                  <a:lnTo>
                    <a:pt x="1418" y="300"/>
                  </a:lnTo>
                  <a:lnTo>
                    <a:pt x="1418" y="302"/>
                  </a:lnTo>
                  <a:lnTo>
                    <a:pt x="1417" y="303"/>
                  </a:lnTo>
                  <a:lnTo>
                    <a:pt x="1416" y="304"/>
                  </a:lnTo>
                  <a:lnTo>
                    <a:pt x="1416" y="305"/>
                  </a:lnTo>
                  <a:lnTo>
                    <a:pt x="1415" y="306"/>
                  </a:lnTo>
                  <a:lnTo>
                    <a:pt x="1415" y="307"/>
                  </a:lnTo>
                  <a:lnTo>
                    <a:pt x="1414" y="308"/>
                  </a:lnTo>
                  <a:lnTo>
                    <a:pt x="1413" y="310"/>
                  </a:lnTo>
                  <a:lnTo>
                    <a:pt x="1413" y="311"/>
                  </a:lnTo>
                  <a:lnTo>
                    <a:pt x="1413" y="312"/>
                  </a:lnTo>
                  <a:lnTo>
                    <a:pt x="1410" y="319"/>
                  </a:lnTo>
                  <a:lnTo>
                    <a:pt x="1409" y="319"/>
                  </a:lnTo>
                  <a:lnTo>
                    <a:pt x="1409" y="320"/>
                  </a:lnTo>
                  <a:lnTo>
                    <a:pt x="1409" y="321"/>
                  </a:lnTo>
                  <a:lnTo>
                    <a:pt x="1408" y="321"/>
                  </a:lnTo>
                  <a:lnTo>
                    <a:pt x="1408" y="322"/>
                  </a:lnTo>
                  <a:lnTo>
                    <a:pt x="1408" y="323"/>
                  </a:lnTo>
                  <a:lnTo>
                    <a:pt x="1407" y="324"/>
                  </a:lnTo>
                  <a:lnTo>
                    <a:pt x="1407" y="328"/>
                  </a:lnTo>
                  <a:lnTo>
                    <a:pt x="1407" y="329"/>
                  </a:lnTo>
                  <a:lnTo>
                    <a:pt x="1406" y="329"/>
                  </a:lnTo>
                  <a:lnTo>
                    <a:pt x="1406" y="330"/>
                  </a:lnTo>
                  <a:lnTo>
                    <a:pt x="1405" y="330"/>
                  </a:lnTo>
                  <a:lnTo>
                    <a:pt x="1405" y="331"/>
                  </a:lnTo>
                  <a:lnTo>
                    <a:pt x="1405" y="332"/>
                  </a:lnTo>
                  <a:lnTo>
                    <a:pt x="1405" y="333"/>
                  </a:lnTo>
                  <a:lnTo>
                    <a:pt x="1404" y="335"/>
                  </a:lnTo>
                  <a:lnTo>
                    <a:pt x="1404" y="336"/>
                  </a:lnTo>
                  <a:lnTo>
                    <a:pt x="1402" y="337"/>
                  </a:lnTo>
                  <a:lnTo>
                    <a:pt x="1402" y="338"/>
                  </a:lnTo>
                  <a:lnTo>
                    <a:pt x="1402" y="339"/>
                  </a:lnTo>
                  <a:lnTo>
                    <a:pt x="1402" y="340"/>
                  </a:lnTo>
                  <a:lnTo>
                    <a:pt x="1402" y="341"/>
                  </a:lnTo>
                  <a:lnTo>
                    <a:pt x="1402" y="343"/>
                  </a:lnTo>
                  <a:lnTo>
                    <a:pt x="1402" y="344"/>
                  </a:lnTo>
                  <a:lnTo>
                    <a:pt x="1402" y="345"/>
                  </a:lnTo>
                  <a:lnTo>
                    <a:pt x="1401" y="345"/>
                  </a:lnTo>
                  <a:lnTo>
                    <a:pt x="1401" y="346"/>
                  </a:lnTo>
                  <a:lnTo>
                    <a:pt x="1401" y="347"/>
                  </a:lnTo>
                  <a:lnTo>
                    <a:pt x="1401" y="348"/>
                  </a:lnTo>
                  <a:lnTo>
                    <a:pt x="1401" y="349"/>
                  </a:lnTo>
                  <a:lnTo>
                    <a:pt x="1401" y="350"/>
                  </a:lnTo>
                  <a:lnTo>
                    <a:pt x="1401" y="352"/>
                  </a:lnTo>
                  <a:lnTo>
                    <a:pt x="1401" y="353"/>
                  </a:lnTo>
                  <a:lnTo>
                    <a:pt x="1400" y="355"/>
                  </a:lnTo>
                  <a:lnTo>
                    <a:pt x="1400" y="356"/>
                  </a:lnTo>
                  <a:lnTo>
                    <a:pt x="1400" y="357"/>
                  </a:lnTo>
                  <a:lnTo>
                    <a:pt x="1400" y="358"/>
                  </a:lnTo>
                  <a:lnTo>
                    <a:pt x="1401" y="358"/>
                  </a:lnTo>
                  <a:lnTo>
                    <a:pt x="1401" y="360"/>
                  </a:lnTo>
                  <a:lnTo>
                    <a:pt x="1401" y="361"/>
                  </a:lnTo>
                  <a:lnTo>
                    <a:pt x="1402" y="361"/>
                  </a:lnTo>
                  <a:lnTo>
                    <a:pt x="1402" y="362"/>
                  </a:lnTo>
                  <a:lnTo>
                    <a:pt x="1404" y="362"/>
                  </a:lnTo>
                  <a:lnTo>
                    <a:pt x="1404" y="363"/>
                  </a:lnTo>
                  <a:lnTo>
                    <a:pt x="1405" y="363"/>
                  </a:lnTo>
                  <a:lnTo>
                    <a:pt x="1405" y="364"/>
                  </a:lnTo>
                  <a:lnTo>
                    <a:pt x="1405" y="365"/>
                  </a:lnTo>
                  <a:lnTo>
                    <a:pt x="1405" y="366"/>
                  </a:lnTo>
                  <a:lnTo>
                    <a:pt x="1406" y="367"/>
                  </a:lnTo>
                  <a:lnTo>
                    <a:pt x="1406" y="370"/>
                  </a:lnTo>
                  <a:lnTo>
                    <a:pt x="1406" y="371"/>
                  </a:lnTo>
                  <a:lnTo>
                    <a:pt x="1406" y="372"/>
                  </a:lnTo>
                  <a:lnTo>
                    <a:pt x="1406" y="373"/>
                  </a:lnTo>
                  <a:lnTo>
                    <a:pt x="1406" y="375"/>
                  </a:lnTo>
                  <a:lnTo>
                    <a:pt x="1407" y="375"/>
                  </a:lnTo>
                  <a:lnTo>
                    <a:pt x="1407" y="377"/>
                  </a:lnTo>
                  <a:lnTo>
                    <a:pt x="1407" y="378"/>
                  </a:lnTo>
                  <a:lnTo>
                    <a:pt x="1408" y="378"/>
                  </a:lnTo>
                  <a:lnTo>
                    <a:pt x="1408" y="379"/>
                  </a:lnTo>
                  <a:lnTo>
                    <a:pt x="1408" y="380"/>
                  </a:lnTo>
                  <a:lnTo>
                    <a:pt x="1408" y="381"/>
                  </a:lnTo>
                  <a:lnTo>
                    <a:pt x="1409" y="381"/>
                  </a:lnTo>
                  <a:lnTo>
                    <a:pt x="1410" y="382"/>
                  </a:lnTo>
                  <a:lnTo>
                    <a:pt x="1411" y="382"/>
                  </a:lnTo>
                  <a:lnTo>
                    <a:pt x="1411" y="383"/>
                  </a:lnTo>
                  <a:lnTo>
                    <a:pt x="1411" y="386"/>
                  </a:lnTo>
                  <a:lnTo>
                    <a:pt x="1411" y="387"/>
                  </a:lnTo>
                  <a:lnTo>
                    <a:pt x="1411" y="388"/>
                  </a:lnTo>
                  <a:lnTo>
                    <a:pt x="1411" y="389"/>
                  </a:lnTo>
                  <a:lnTo>
                    <a:pt x="1411" y="390"/>
                  </a:lnTo>
                  <a:lnTo>
                    <a:pt x="1413" y="390"/>
                  </a:lnTo>
                  <a:lnTo>
                    <a:pt x="1413" y="391"/>
                  </a:lnTo>
                  <a:lnTo>
                    <a:pt x="1414" y="391"/>
                  </a:lnTo>
                  <a:lnTo>
                    <a:pt x="1414" y="392"/>
                  </a:lnTo>
                  <a:lnTo>
                    <a:pt x="1414" y="394"/>
                  </a:lnTo>
                  <a:lnTo>
                    <a:pt x="1414" y="395"/>
                  </a:lnTo>
                  <a:lnTo>
                    <a:pt x="1415" y="395"/>
                  </a:lnTo>
                  <a:lnTo>
                    <a:pt x="1415" y="396"/>
                  </a:lnTo>
                  <a:lnTo>
                    <a:pt x="1415" y="397"/>
                  </a:lnTo>
                  <a:lnTo>
                    <a:pt x="1414" y="397"/>
                  </a:lnTo>
                  <a:lnTo>
                    <a:pt x="1414" y="398"/>
                  </a:lnTo>
                  <a:lnTo>
                    <a:pt x="1415" y="398"/>
                  </a:lnTo>
                  <a:lnTo>
                    <a:pt x="1416" y="398"/>
                  </a:lnTo>
                  <a:lnTo>
                    <a:pt x="1417" y="398"/>
                  </a:lnTo>
                  <a:lnTo>
                    <a:pt x="1421" y="399"/>
                  </a:lnTo>
                  <a:lnTo>
                    <a:pt x="1421" y="400"/>
                  </a:lnTo>
                  <a:lnTo>
                    <a:pt x="1422" y="400"/>
                  </a:lnTo>
                  <a:lnTo>
                    <a:pt x="1425" y="402"/>
                  </a:lnTo>
                  <a:lnTo>
                    <a:pt x="1426" y="402"/>
                  </a:lnTo>
                  <a:lnTo>
                    <a:pt x="1427" y="402"/>
                  </a:lnTo>
                  <a:lnTo>
                    <a:pt x="1429" y="403"/>
                  </a:lnTo>
                  <a:lnTo>
                    <a:pt x="1430" y="403"/>
                  </a:lnTo>
                  <a:lnTo>
                    <a:pt x="1430" y="404"/>
                  </a:lnTo>
                  <a:lnTo>
                    <a:pt x="1430" y="405"/>
                  </a:lnTo>
                  <a:lnTo>
                    <a:pt x="1430" y="406"/>
                  </a:lnTo>
                  <a:lnTo>
                    <a:pt x="1430" y="407"/>
                  </a:lnTo>
                  <a:lnTo>
                    <a:pt x="1431" y="407"/>
                  </a:lnTo>
                  <a:lnTo>
                    <a:pt x="1431" y="408"/>
                  </a:lnTo>
                  <a:lnTo>
                    <a:pt x="1432" y="408"/>
                  </a:lnTo>
                  <a:lnTo>
                    <a:pt x="1432" y="410"/>
                  </a:lnTo>
                  <a:lnTo>
                    <a:pt x="1433" y="410"/>
                  </a:lnTo>
                  <a:lnTo>
                    <a:pt x="1433" y="411"/>
                  </a:lnTo>
                  <a:lnTo>
                    <a:pt x="1434" y="413"/>
                  </a:lnTo>
                  <a:lnTo>
                    <a:pt x="1434" y="414"/>
                  </a:lnTo>
                  <a:lnTo>
                    <a:pt x="1435" y="414"/>
                  </a:lnTo>
                  <a:lnTo>
                    <a:pt x="1435" y="415"/>
                  </a:lnTo>
                  <a:lnTo>
                    <a:pt x="1435" y="416"/>
                  </a:lnTo>
                  <a:lnTo>
                    <a:pt x="1436" y="416"/>
                  </a:lnTo>
                  <a:lnTo>
                    <a:pt x="1436" y="417"/>
                  </a:lnTo>
                  <a:lnTo>
                    <a:pt x="1436" y="421"/>
                  </a:lnTo>
                  <a:lnTo>
                    <a:pt x="1438" y="424"/>
                  </a:lnTo>
                  <a:lnTo>
                    <a:pt x="1438" y="425"/>
                  </a:lnTo>
                  <a:lnTo>
                    <a:pt x="1438" y="427"/>
                  </a:lnTo>
                  <a:lnTo>
                    <a:pt x="1438" y="428"/>
                  </a:lnTo>
                  <a:lnTo>
                    <a:pt x="1439" y="429"/>
                  </a:lnTo>
                  <a:lnTo>
                    <a:pt x="1439" y="430"/>
                  </a:lnTo>
                  <a:lnTo>
                    <a:pt x="1439" y="431"/>
                  </a:lnTo>
                  <a:lnTo>
                    <a:pt x="1439" y="432"/>
                  </a:lnTo>
                  <a:lnTo>
                    <a:pt x="1440" y="432"/>
                  </a:lnTo>
                  <a:lnTo>
                    <a:pt x="1440" y="433"/>
                  </a:lnTo>
                  <a:lnTo>
                    <a:pt x="1440" y="434"/>
                  </a:lnTo>
                  <a:lnTo>
                    <a:pt x="1440" y="436"/>
                  </a:lnTo>
                  <a:lnTo>
                    <a:pt x="1441" y="437"/>
                  </a:lnTo>
                  <a:lnTo>
                    <a:pt x="1441" y="438"/>
                  </a:lnTo>
                  <a:lnTo>
                    <a:pt x="1442" y="439"/>
                  </a:lnTo>
                  <a:lnTo>
                    <a:pt x="1442" y="440"/>
                  </a:lnTo>
                  <a:lnTo>
                    <a:pt x="1442" y="441"/>
                  </a:lnTo>
                  <a:lnTo>
                    <a:pt x="1442" y="442"/>
                  </a:lnTo>
                  <a:lnTo>
                    <a:pt x="1443" y="442"/>
                  </a:lnTo>
                  <a:lnTo>
                    <a:pt x="1443" y="444"/>
                  </a:lnTo>
                  <a:lnTo>
                    <a:pt x="1443" y="445"/>
                  </a:lnTo>
                  <a:lnTo>
                    <a:pt x="1443" y="446"/>
                  </a:lnTo>
                  <a:lnTo>
                    <a:pt x="1444" y="446"/>
                  </a:lnTo>
                  <a:lnTo>
                    <a:pt x="1444" y="447"/>
                  </a:lnTo>
                  <a:lnTo>
                    <a:pt x="1447" y="455"/>
                  </a:lnTo>
                  <a:lnTo>
                    <a:pt x="1448" y="457"/>
                  </a:lnTo>
                  <a:lnTo>
                    <a:pt x="1448" y="458"/>
                  </a:lnTo>
                  <a:lnTo>
                    <a:pt x="1448" y="459"/>
                  </a:lnTo>
                  <a:lnTo>
                    <a:pt x="1449" y="461"/>
                  </a:lnTo>
                  <a:lnTo>
                    <a:pt x="1449" y="462"/>
                  </a:lnTo>
                  <a:lnTo>
                    <a:pt x="1449" y="463"/>
                  </a:lnTo>
                  <a:lnTo>
                    <a:pt x="1450" y="463"/>
                  </a:lnTo>
                  <a:lnTo>
                    <a:pt x="1450" y="464"/>
                  </a:lnTo>
                  <a:lnTo>
                    <a:pt x="1450" y="465"/>
                  </a:lnTo>
                  <a:lnTo>
                    <a:pt x="1450" y="466"/>
                  </a:lnTo>
                  <a:lnTo>
                    <a:pt x="1451" y="466"/>
                  </a:lnTo>
                  <a:lnTo>
                    <a:pt x="1451" y="467"/>
                  </a:lnTo>
                  <a:lnTo>
                    <a:pt x="1451" y="469"/>
                  </a:lnTo>
                  <a:lnTo>
                    <a:pt x="1452" y="470"/>
                  </a:lnTo>
                  <a:lnTo>
                    <a:pt x="1452" y="471"/>
                  </a:lnTo>
                  <a:lnTo>
                    <a:pt x="1452" y="472"/>
                  </a:lnTo>
                  <a:lnTo>
                    <a:pt x="1452" y="473"/>
                  </a:lnTo>
                  <a:lnTo>
                    <a:pt x="1452" y="474"/>
                  </a:lnTo>
                  <a:lnTo>
                    <a:pt x="1453" y="474"/>
                  </a:lnTo>
                  <a:lnTo>
                    <a:pt x="1453" y="475"/>
                  </a:lnTo>
                  <a:lnTo>
                    <a:pt x="1453" y="477"/>
                  </a:lnTo>
                  <a:lnTo>
                    <a:pt x="1453" y="478"/>
                  </a:lnTo>
                  <a:lnTo>
                    <a:pt x="1453" y="479"/>
                  </a:lnTo>
                  <a:lnTo>
                    <a:pt x="1453" y="480"/>
                  </a:lnTo>
                  <a:lnTo>
                    <a:pt x="1455" y="480"/>
                  </a:lnTo>
                  <a:lnTo>
                    <a:pt x="1456" y="480"/>
                  </a:lnTo>
                  <a:lnTo>
                    <a:pt x="1456" y="481"/>
                  </a:lnTo>
                  <a:lnTo>
                    <a:pt x="1457" y="481"/>
                  </a:lnTo>
                  <a:lnTo>
                    <a:pt x="1458" y="482"/>
                  </a:lnTo>
                  <a:lnTo>
                    <a:pt x="1458" y="483"/>
                  </a:lnTo>
                  <a:lnTo>
                    <a:pt x="1459" y="483"/>
                  </a:lnTo>
                  <a:lnTo>
                    <a:pt x="1458" y="483"/>
                  </a:lnTo>
                  <a:lnTo>
                    <a:pt x="1458" y="482"/>
                  </a:lnTo>
                  <a:lnTo>
                    <a:pt x="1459" y="481"/>
                  </a:lnTo>
                  <a:lnTo>
                    <a:pt x="1459" y="482"/>
                  </a:lnTo>
                  <a:lnTo>
                    <a:pt x="1460" y="482"/>
                  </a:lnTo>
                  <a:lnTo>
                    <a:pt x="1461" y="483"/>
                  </a:lnTo>
                  <a:lnTo>
                    <a:pt x="1463" y="483"/>
                  </a:lnTo>
                  <a:lnTo>
                    <a:pt x="1464" y="483"/>
                  </a:lnTo>
                  <a:lnTo>
                    <a:pt x="1465" y="483"/>
                  </a:lnTo>
                  <a:lnTo>
                    <a:pt x="1466" y="484"/>
                  </a:lnTo>
                  <a:lnTo>
                    <a:pt x="1467" y="484"/>
                  </a:lnTo>
                  <a:lnTo>
                    <a:pt x="1468" y="486"/>
                  </a:lnTo>
                  <a:lnTo>
                    <a:pt x="1469" y="486"/>
                  </a:lnTo>
                  <a:lnTo>
                    <a:pt x="1471" y="486"/>
                  </a:lnTo>
                  <a:lnTo>
                    <a:pt x="1471" y="487"/>
                  </a:lnTo>
                  <a:lnTo>
                    <a:pt x="1472" y="487"/>
                  </a:lnTo>
                  <a:lnTo>
                    <a:pt x="1472" y="488"/>
                  </a:lnTo>
                  <a:lnTo>
                    <a:pt x="1473" y="489"/>
                  </a:lnTo>
                  <a:lnTo>
                    <a:pt x="1474" y="489"/>
                  </a:lnTo>
                  <a:lnTo>
                    <a:pt x="1475" y="489"/>
                  </a:lnTo>
                  <a:lnTo>
                    <a:pt x="1476" y="489"/>
                  </a:lnTo>
                  <a:lnTo>
                    <a:pt x="1476" y="490"/>
                  </a:lnTo>
                  <a:lnTo>
                    <a:pt x="1477" y="490"/>
                  </a:lnTo>
                  <a:lnTo>
                    <a:pt x="1477" y="491"/>
                  </a:lnTo>
                  <a:lnTo>
                    <a:pt x="1478" y="491"/>
                  </a:lnTo>
                  <a:lnTo>
                    <a:pt x="1478" y="492"/>
                  </a:lnTo>
                  <a:lnTo>
                    <a:pt x="1480" y="492"/>
                  </a:lnTo>
                  <a:lnTo>
                    <a:pt x="1480" y="494"/>
                  </a:lnTo>
                  <a:lnTo>
                    <a:pt x="1480" y="495"/>
                  </a:lnTo>
                  <a:lnTo>
                    <a:pt x="1481" y="495"/>
                  </a:lnTo>
                  <a:lnTo>
                    <a:pt x="1481" y="496"/>
                  </a:lnTo>
                  <a:lnTo>
                    <a:pt x="1482" y="496"/>
                  </a:lnTo>
                  <a:lnTo>
                    <a:pt x="1482" y="497"/>
                  </a:lnTo>
                  <a:lnTo>
                    <a:pt x="1483" y="497"/>
                  </a:lnTo>
                  <a:lnTo>
                    <a:pt x="1483" y="498"/>
                  </a:lnTo>
                  <a:lnTo>
                    <a:pt x="1484" y="498"/>
                  </a:lnTo>
                  <a:lnTo>
                    <a:pt x="1484" y="499"/>
                  </a:lnTo>
                  <a:lnTo>
                    <a:pt x="1485" y="499"/>
                  </a:lnTo>
                  <a:lnTo>
                    <a:pt x="1485" y="500"/>
                  </a:lnTo>
                  <a:lnTo>
                    <a:pt x="1486" y="500"/>
                  </a:lnTo>
                  <a:lnTo>
                    <a:pt x="1486" y="501"/>
                  </a:lnTo>
                  <a:lnTo>
                    <a:pt x="1488" y="501"/>
                  </a:lnTo>
                  <a:lnTo>
                    <a:pt x="1488" y="503"/>
                  </a:lnTo>
                  <a:lnTo>
                    <a:pt x="1488" y="504"/>
                  </a:lnTo>
                  <a:lnTo>
                    <a:pt x="1489" y="504"/>
                  </a:lnTo>
                  <a:lnTo>
                    <a:pt x="1489" y="505"/>
                  </a:lnTo>
                  <a:lnTo>
                    <a:pt x="1490" y="505"/>
                  </a:lnTo>
                  <a:lnTo>
                    <a:pt x="1490" y="506"/>
                  </a:lnTo>
                  <a:lnTo>
                    <a:pt x="1490" y="507"/>
                  </a:lnTo>
                  <a:lnTo>
                    <a:pt x="1491" y="507"/>
                  </a:lnTo>
                  <a:lnTo>
                    <a:pt x="1492" y="508"/>
                  </a:lnTo>
                  <a:lnTo>
                    <a:pt x="1492" y="509"/>
                  </a:lnTo>
                  <a:lnTo>
                    <a:pt x="1493" y="509"/>
                  </a:lnTo>
                  <a:lnTo>
                    <a:pt x="1493" y="511"/>
                  </a:lnTo>
                  <a:lnTo>
                    <a:pt x="1493" y="512"/>
                  </a:lnTo>
                  <a:lnTo>
                    <a:pt x="1496" y="514"/>
                  </a:lnTo>
                  <a:lnTo>
                    <a:pt x="1498" y="516"/>
                  </a:lnTo>
                  <a:lnTo>
                    <a:pt x="1498" y="517"/>
                  </a:lnTo>
                  <a:lnTo>
                    <a:pt x="1499" y="517"/>
                  </a:lnTo>
                  <a:lnTo>
                    <a:pt x="1500" y="517"/>
                  </a:lnTo>
                  <a:lnTo>
                    <a:pt x="1501" y="517"/>
                  </a:lnTo>
                  <a:lnTo>
                    <a:pt x="1501" y="519"/>
                  </a:lnTo>
                  <a:lnTo>
                    <a:pt x="1501" y="520"/>
                  </a:lnTo>
                  <a:lnTo>
                    <a:pt x="1502" y="520"/>
                  </a:lnTo>
                  <a:lnTo>
                    <a:pt x="1503" y="522"/>
                  </a:lnTo>
                  <a:lnTo>
                    <a:pt x="1505" y="522"/>
                  </a:lnTo>
                  <a:lnTo>
                    <a:pt x="1506" y="522"/>
                  </a:lnTo>
                  <a:lnTo>
                    <a:pt x="1506" y="521"/>
                  </a:lnTo>
                  <a:lnTo>
                    <a:pt x="1507" y="520"/>
                  </a:lnTo>
                  <a:lnTo>
                    <a:pt x="1508" y="519"/>
                  </a:lnTo>
                  <a:lnTo>
                    <a:pt x="1508" y="517"/>
                  </a:lnTo>
                  <a:lnTo>
                    <a:pt x="1509" y="516"/>
                  </a:lnTo>
                  <a:lnTo>
                    <a:pt x="1509" y="515"/>
                  </a:lnTo>
                  <a:lnTo>
                    <a:pt x="1509" y="514"/>
                  </a:lnTo>
                  <a:lnTo>
                    <a:pt x="1510" y="514"/>
                  </a:lnTo>
                  <a:lnTo>
                    <a:pt x="1510" y="513"/>
                  </a:lnTo>
                  <a:lnTo>
                    <a:pt x="1511" y="512"/>
                  </a:lnTo>
                  <a:lnTo>
                    <a:pt x="1511" y="511"/>
                  </a:lnTo>
                  <a:lnTo>
                    <a:pt x="1511" y="509"/>
                  </a:lnTo>
                  <a:lnTo>
                    <a:pt x="1513" y="509"/>
                  </a:lnTo>
                  <a:lnTo>
                    <a:pt x="1513" y="508"/>
                  </a:lnTo>
                  <a:lnTo>
                    <a:pt x="1514" y="508"/>
                  </a:lnTo>
                  <a:lnTo>
                    <a:pt x="1514" y="507"/>
                  </a:lnTo>
                  <a:lnTo>
                    <a:pt x="1515" y="507"/>
                  </a:lnTo>
                  <a:lnTo>
                    <a:pt x="1515" y="506"/>
                  </a:lnTo>
                  <a:lnTo>
                    <a:pt x="1515" y="505"/>
                  </a:lnTo>
                  <a:lnTo>
                    <a:pt x="1515" y="504"/>
                  </a:lnTo>
                  <a:lnTo>
                    <a:pt x="1516" y="504"/>
                  </a:lnTo>
                  <a:lnTo>
                    <a:pt x="1516" y="503"/>
                  </a:lnTo>
                  <a:lnTo>
                    <a:pt x="1516" y="501"/>
                  </a:lnTo>
                  <a:lnTo>
                    <a:pt x="1517" y="501"/>
                  </a:lnTo>
                  <a:lnTo>
                    <a:pt x="1518" y="500"/>
                  </a:lnTo>
                  <a:lnTo>
                    <a:pt x="1518" y="501"/>
                  </a:lnTo>
                  <a:lnTo>
                    <a:pt x="1519" y="501"/>
                  </a:lnTo>
                  <a:lnTo>
                    <a:pt x="1520" y="501"/>
                  </a:lnTo>
                  <a:lnTo>
                    <a:pt x="1522" y="501"/>
                  </a:lnTo>
                  <a:lnTo>
                    <a:pt x="1523" y="501"/>
                  </a:lnTo>
                  <a:lnTo>
                    <a:pt x="1524" y="501"/>
                  </a:lnTo>
                  <a:lnTo>
                    <a:pt x="1524" y="500"/>
                  </a:lnTo>
                  <a:lnTo>
                    <a:pt x="1525" y="500"/>
                  </a:lnTo>
                  <a:lnTo>
                    <a:pt x="1525" y="499"/>
                  </a:lnTo>
                  <a:lnTo>
                    <a:pt x="1526" y="499"/>
                  </a:lnTo>
                  <a:lnTo>
                    <a:pt x="1526" y="498"/>
                  </a:lnTo>
                  <a:lnTo>
                    <a:pt x="1527" y="498"/>
                  </a:lnTo>
                  <a:lnTo>
                    <a:pt x="1528" y="498"/>
                  </a:lnTo>
                  <a:lnTo>
                    <a:pt x="1530" y="499"/>
                  </a:lnTo>
                  <a:lnTo>
                    <a:pt x="1531" y="499"/>
                  </a:lnTo>
                  <a:lnTo>
                    <a:pt x="1531" y="500"/>
                  </a:lnTo>
                  <a:lnTo>
                    <a:pt x="1533" y="503"/>
                  </a:lnTo>
                  <a:lnTo>
                    <a:pt x="1534" y="504"/>
                  </a:lnTo>
                  <a:lnTo>
                    <a:pt x="1534" y="505"/>
                  </a:lnTo>
                  <a:lnTo>
                    <a:pt x="1535" y="505"/>
                  </a:lnTo>
                  <a:lnTo>
                    <a:pt x="1535" y="506"/>
                  </a:lnTo>
                  <a:lnTo>
                    <a:pt x="1535" y="507"/>
                  </a:lnTo>
                  <a:lnTo>
                    <a:pt x="1536" y="507"/>
                  </a:lnTo>
                  <a:lnTo>
                    <a:pt x="1536" y="508"/>
                  </a:lnTo>
                  <a:lnTo>
                    <a:pt x="1536" y="509"/>
                  </a:lnTo>
                  <a:lnTo>
                    <a:pt x="1538" y="509"/>
                  </a:lnTo>
                  <a:lnTo>
                    <a:pt x="1538" y="511"/>
                  </a:lnTo>
                  <a:lnTo>
                    <a:pt x="1538" y="512"/>
                  </a:lnTo>
                  <a:lnTo>
                    <a:pt x="1539" y="512"/>
                  </a:lnTo>
                  <a:lnTo>
                    <a:pt x="1539" y="513"/>
                  </a:lnTo>
                  <a:lnTo>
                    <a:pt x="1541" y="517"/>
                  </a:lnTo>
                  <a:lnTo>
                    <a:pt x="1541" y="519"/>
                  </a:lnTo>
                  <a:lnTo>
                    <a:pt x="1541" y="520"/>
                  </a:lnTo>
                  <a:lnTo>
                    <a:pt x="1541" y="521"/>
                  </a:lnTo>
                  <a:lnTo>
                    <a:pt x="1542" y="521"/>
                  </a:lnTo>
                  <a:lnTo>
                    <a:pt x="1542" y="522"/>
                  </a:lnTo>
                  <a:lnTo>
                    <a:pt x="1542" y="523"/>
                  </a:lnTo>
                  <a:lnTo>
                    <a:pt x="1542" y="524"/>
                  </a:lnTo>
                  <a:lnTo>
                    <a:pt x="1542" y="525"/>
                  </a:lnTo>
                  <a:lnTo>
                    <a:pt x="1542" y="526"/>
                  </a:lnTo>
                  <a:lnTo>
                    <a:pt x="1543" y="526"/>
                  </a:lnTo>
                  <a:lnTo>
                    <a:pt x="1543" y="528"/>
                  </a:lnTo>
                  <a:lnTo>
                    <a:pt x="1543" y="529"/>
                  </a:lnTo>
                  <a:lnTo>
                    <a:pt x="1544" y="530"/>
                  </a:lnTo>
                  <a:lnTo>
                    <a:pt x="1544" y="531"/>
                  </a:lnTo>
                  <a:lnTo>
                    <a:pt x="1544" y="532"/>
                  </a:lnTo>
                  <a:lnTo>
                    <a:pt x="1545" y="532"/>
                  </a:lnTo>
                  <a:lnTo>
                    <a:pt x="1545" y="533"/>
                  </a:lnTo>
                  <a:lnTo>
                    <a:pt x="1547" y="533"/>
                  </a:lnTo>
                  <a:lnTo>
                    <a:pt x="1547" y="534"/>
                  </a:lnTo>
                  <a:lnTo>
                    <a:pt x="1547" y="536"/>
                  </a:lnTo>
                  <a:lnTo>
                    <a:pt x="1548" y="536"/>
                  </a:lnTo>
                  <a:lnTo>
                    <a:pt x="1548" y="537"/>
                  </a:lnTo>
                  <a:lnTo>
                    <a:pt x="1549" y="537"/>
                  </a:lnTo>
                  <a:lnTo>
                    <a:pt x="1549" y="538"/>
                  </a:lnTo>
                  <a:lnTo>
                    <a:pt x="1550" y="538"/>
                  </a:lnTo>
                  <a:lnTo>
                    <a:pt x="1550" y="539"/>
                  </a:lnTo>
                  <a:lnTo>
                    <a:pt x="1551" y="539"/>
                  </a:lnTo>
                  <a:lnTo>
                    <a:pt x="1551" y="540"/>
                  </a:lnTo>
                  <a:lnTo>
                    <a:pt x="1552" y="540"/>
                  </a:lnTo>
                  <a:lnTo>
                    <a:pt x="1552" y="541"/>
                  </a:lnTo>
                  <a:lnTo>
                    <a:pt x="1556" y="545"/>
                  </a:lnTo>
                  <a:lnTo>
                    <a:pt x="1557" y="545"/>
                  </a:lnTo>
                  <a:lnTo>
                    <a:pt x="1557" y="546"/>
                  </a:lnTo>
                  <a:lnTo>
                    <a:pt x="1558" y="546"/>
                  </a:lnTo>
                  <a:lnTo>
                    <a:pt x="1558" y="547"/>
                  </a:lnTo>
                  <a:lnTo>
                    <a:pt x="1559" y="547"/>
                  </a:lnTo>
                  <a:lnTo>
                    <a:pt x="1560" y="547"/>
                  </a:lnTo>
                  <a:lnTo>
                    <a:pt x="1560" y="548"/>
                  </a:lnTo>
                  <a:lnTo>
                    <a:pt x="1561" y="548"/>
                  </a:lnTo>
                  <a:lnTo>
                    <a:pt x="1564" y="549"/>
                  </a:lnTo>
                  <a:lnTo>
                    <a:pt x="1566" y="550"/>
                  </a:lnTo>
                  <a:lnTo>
                    <a:pt x="1567" y="550"/>
                  </a:lnTo>
                  <a:lnTo>
                    <a:pt x="1568" y="550"/>
                  </a:lnTo>
                  <a:lnTo>
                    <a:pt x="1569" y="550"/>
                  </a:lnTo>
                  <a:lnTo>
                    <a:pt x="1569" y="551"/>
                  </a:lnTo>
                  <a:lnTo>
                    <a:pt x="1570" y="551"/>
                  </a:lnTo>
                  <a:lnTo>
                    <a:pt x="1572" y="551"/>
                  </a:lnTo>
                  <a:lnTo>
                    <a:pt x="1573" y="553"/>
                  </a:lnTo>
                  <a:lnTo>
                    <a:pt x="1574" y="553"/>
                  </a:lnTo>
                  <a:lnTo>
                    <a:pt x="1575" y="553"/>
                  </a:lnTo>
                  <a:lnTo>
                    <a:pt x="1576" y="553"/>
                  </a:lnTo>
                  <a:lnTo>
                    <a:pt x="1576" y="551"/>
                  </a:lnTo>
                  <a:lnTo>
                    <a:pt x="1577" y="551"/>
                  </a:lnTo>
                  <a:lnTo>
                    <a:pt x="1578" y="551"/>
                  </a:lnTo>
                  <a:lnTo>
                    <a:pt x="1580" y="551"/>
                  </a:lnTo>
                  <a:lnTo>
                    <a:pt x="1581" y="551"/>
                  </a:lnTo>
                  <a:lnTo>
                    <a:pt x="1581" y="550"/>
                  </a:lnTo>
                  <a:lnTo>
                    <a:pt x="1582" y="550"/>
                  </a:lnTo>
                  <a:lnTo>
                    <a:pt x="1583" y="550"/>
                  </a:lnTo>
                  <a:lnTo>
                    <a:pt x="1584" y="550"/>
                  </a:lnTo>
                  <a:lnTo>
                    <a:pt x="1584" y="551"/>
                  </a:lnTo>
                  <a:lnTo>
                    <a:pt x="1585" y="551"/>
                  </a:lnTo>
                  <a:lnTo>
                    <a:pt x="1586" y="551"/>
                  </a:lnTo>
                  <a:lnTo>
                    <a:pt x="1587" y="553"/>
                  </a:lnTo>
                  <a:lnTo>
                    <a:pt x="1590" y="554"/>
                  </a:lnTo>
                  <a:lnTo>
                    <a:pt x="1591" y="554"/>
                  </a:lnTo>
                  <a:lnTo>
                    <a:pt x="1592" y="554"/>
                  </a:lnTo>
                  <a:lnTo>
                    <a:pt x="1593" y="554"/>
                  </a:lnTo>
                  <a:lnTo>
                    <a:pt x="1594" y="554"/>
                  </a:lnTo>
                  <a:lnTo>
                    <a:pt x="1595" y="555"/>
                  </a:lnTo>
                  <a:lnTo>
                    <a:pt x="1599" y="556"/>
                  </a:lnTo>
                  <a:lnTo>
                    <a:pt x="1599" y="557"/>
                  </a:lnTo>
                  <a:lnTo>
                    <a:pt x="1600" y="557"/>
                  </a:lnTo>
                  <a:lnTo>
                    <a:pt x="1601" y="557"/>
                  </a:lnTo>
                  <a:lnTo>
                    <a:pt x="1602" y="557"/>
                  </a:lnTo>
                  <a:lnTo>
                    <a:pt x="1603" y="557"/>
                  </a:lnTo>
                  <a:lnTo>
                    <a:pt x="1605" y="557"/>
                  </a:lnTo>
                  <a:lnTo>
                    <a:pt x="1606" y="557"/>
                  </a:lnTo>
                  <a:lnTo>
                    <a:pt x="1606" y="558"/>
                  </a:lnTo>
                  <a:lnTo>
                    <a:pt x="1607" y="561"/>
                  </a:lnTo>
                  <a:lnTo>
                    <a:pt x="1608" y="561"/>
                  </a:lnTo>
                  <a:lnTo>
                    <a:pt x="1608" y="562"/>
                  </a:lnTo>
                  <a:lnTo>
                    <a:pt x="1609" y="562"/>
                  </a:lnTo>
                  <a:lnTo>
                    <a:pt x="1610" y="562"/>
                  </a:lnTo>
                  <a:lnTo>
                    <a:pt x="1611" y="562"/>
                  </a:lnTo>
                  <a:lnTo>
                    <a:pt x="1612" y="562"/>
                  </a:lnTo>
                  <a:lnTo>
                    <a:pt x="1614" y="562"/>
                  </a:lnTo>
                  <a:lnTo>
                    <a:pt x="1615" y="562"/>
                  </a:lnTo>
                  <a:lnTo>
                    <a:pt x="1615" y="563"/>
                  </a:lnTo>
                  <a:lnTo>
                    <a:pt x="1616" y="563"/>
                  </a:lnTo>
                  <a:lnTo>
                    <a:pt x="1617" y="563"/>
                  </a:lnTo>
                  <a:lnTo>
                    <a:pt x="1617" y="564"/>
                  </a:lnTo>
                  <a:lnTo>
                    <a:pt x="1618" y="564"/>
                  </a:lnTo>
                  <a:lnTo>
                    <a:pt x="1619" y="564"/>
                  </a:lnTo>
                  <a:lnTo>
                    <a:pt x="1619" y="565"/>
                  </a:lnTo>
                  <a:lnTo>
                    <a:pt x="1620" y="565"/>
                  </a:lnTo>
                  <a:lnTo>
                    <a:pt x="1622" y="565"/>
                  </a:lnTo>
                  <a:lnTo>
                    <a:pt x="1622" y="564"/>
                  </a:lnTo>
                  <a:lnTo>
                    <a:pt x="1623" y="564"/>
                  </a:lnTo>
                  <a:lnTo>
                    <a:pt x="1624" y="563"/>
                  </a:lnTo>
                  <a:lnTo>
                    <a:pt x="1625" y="563"/>
                  </a:lnTo>
                  <a:lnTo>
                    <a:pt x="1626" y="561"/>
                  </a:lnTo>
                  <a:lnTo>
                    <a:pt x="1627" y="561"/>
                  </a:lnTo>
                  <a:lnTo>
                    <a:pt x="1627" y="559"/>
                  </a:lnTo>
                  <a:lnTo>
                    <a:pt x="1628" y="559"/>
                  </a:lnTo>
                  <a:lnTo>
                    <a:pt x="1629" y="559"/>
                  </a:lnTo>
                  <a:lnTo>
                    <a:pt x="1631" y="559"/>
                  </a:lnTo>
                  <a:lnTo>
                    <a:pt x="1632" y="559"/>
                  </a:lnTo>
                  <a:lnTo>
                    <a:pt x="1633" y="559"/>
                  </a:lnTo>
                  <a:lnTo>
                    <a:pt x="1634" y="559"/>
                  </a:lnTo>
                  <a:lnTo>
                    <a:pt x="1634" y="558"/>
                  </a:lnTo>
                  <a:lnTo>
                    <a:pt x="1635" y="558"/>
                  </a:lnTo>
                  <a:lnTo>
                    <a:pt x="1636" y="558"/>
                  </a:lnTo>
                  <a:lnTo>
                    <a:pt x="1637" y="558"/>
                  </a:lnTo>
                  <a:lnTo>
                    <a:pt x="1639" y="558"/>
                  </a:lnTo>
                  <a:lnTo>
                    <a:pt x="1639" y="559"/>
                  </a:lnTo>
                  <a:lnTo>
                    <a:pt x="1640" y="559"/>
                  </a:lnTo>
                  <a:lnTo>
                    <a:pt x="1641" y="559"/>
                  </a:lnTo>
                  <a:lnTo>
                    <a:pt x="1642" y="559"/>
                  </a:lnTo>
                  <a:lnTo>
                    <a:pt x="1642" y="561"/>
                  </a:lnTo>
                  <a:lnTo>
                    <a:pt x="1643" y="561"/>
                  </a:lnTo>
                  <a:lnTo>
                    <a:pt x="1644" y="561"/>
                  </a:lnTo>
                  <a:lnTo>
                    <a:pt x="1644" y="562"/>
                  </a:lnTo>
                  <a:lnTo>
                    <a:pt x="1645" y="562"/>
                  </a:lnTo>
                  <a:lnTo>
                    <a:pt x="1647" y="562"/>
                  </a:lnTo>
                  <a:lnTo>
                    <a:pt x="1647" y="563"/>
                  </a:lnTo>
                  <a:lnTo>
                    <a:pt x="1648" y="563"/>
                  </a:lnTo>
                  <a:lnTo>
                    <a:pt x="1648" y="564"/>
                  </a:lnTo>
                  <a:lnTo>
                    <a:pt x="1649" y="564"/>
                  </a:lnTo>
                  <a:lnTo>
                    <a:pt x="1649" y="565"/>
                  </a:lnTo>
                  <a:lnTo>
                    <a:pt x="1650" y="566"/>
                  </a:lnTo>
                  <a:lnTo>
                    <a:pt x="1651" y="567"/>
                  </a:lnTo>
                  <a:lnTo>
                    <a:pt x="1652" y="567"/>
                  </a:lnTo>
                  <a:lnTo>
                    <a:pt x="1652" y="568"/>
                  </a:lnTo>
                  <a:lnTo>
                    <a:pt x="1653" y="568"/>
                  </a:lnTo>
                  <a:lnTo>
                    <a:pt x="1653" y="570"/>
                  </a:lnTo>
                  <a:lnTo>
                    <a:pt x="1654" y="570"/>
                  </a:lnTo>
                  <a:lnTo>
                    <a:pt x="1656" y="570"/>
                  </a:lnTo>
                  <a:lnTo>
                    <a:pt x="1657" y="571"/>
                  </a:lnTo>
                  <a:lnTo>
                    <a:pt x="1659" y="572"/>
                  </a:lnTo>
                  <a:lnTo>
                    <a:pt x="1660" y="572"/>
                  </a:lnTo>
                  <a:lnTo>
                    <a:pt x="1661" y="572"/>
                  </a:lnTo>
                  <a:lnTo>
                    <a:pt x="1662" y="572"/>
                  </a:lnTo>
                  <a:lnTo>
                    <a:pt x="1662" y="573"/>
                  </a:lnTo>
                  <a:lnTo>
                    <a:pt x="1664" y="573"/>
                  </a:lnTo>
                  <a:lnTo>
                    <a:pt x="1665" y="573"/>
                  </a:lnTo>
                  <a:lnTo>
                    <a:pt x="1665" y="574"/>
                  </a:lnTo>
                  <a:lnTo>
                    <a:pt x="1666" y="574"/>
                  </a:lnTo>
                  <a:lnTo>
                    <a:pt x="1667" y="575"/>
                  </a:lnTo>
                  <a:lnTo>
                    <a:pt x="1668" y="575"/>
                  </a:lnTo>
                  <a:lnTo>
                    <a:pt x="1668" y="576"/>
                  </a:lnTo>
                  <a:lnTo>
                    <a:pt x="1669" y="576"/>
                  </a:lnTo>
                  <a:lnTo>
                    <a:pt x="1670" y="576"/>
                  </a:lnTo>
                  <a:lnTo>
                    <a:pt x="1673" y="578"/>
                  </a:lnTo>
                  <a:lnTo>
                    <a:pt x="1674" y="578"/>
                  </a:lnTo>
                  <a:lnTo>
                    <a:pt x="1677" y="578"/>
                  </a:lnTo>
                  <a:lnTo>
                    <a:pt x="1679" y="579"/>
                  </a:lnTo>
                  <a:lnTo>
                    <a:pt x="1681" y="579"/>
                  </a:lnTo>
                  <a:lnTo>
                    <a:pt x="1682" y="579"/>
                  </a:lnTo>
                  <a:lnTo>
                    <a:pt x="1685" y="580"/>
                  </a:lnTo>
                  <a:lnTo>
                    <a:pt x="1686" y="580"/>
                  </a:lnTo>
                  <a:lnTo>
                    <a:pt x="1686" y="581"/>
                  </a:lnTo>
                  <a:lnTo>
                    <a:pt x="1687" y="581"/>
                  </a:lnTo>
                  <a:lnTo>
                    <a:pt x="1689" y="581"/>
                  </a:lnTo>
                  <a:lnTo>
                    <a:pt x="1690" y="581"/>
                  </a:lnTo>
                  <a:lnTo>
                    <a:pt x="1691" y="581"/>
                  </a:lnTo>
                  <a:lnTo>
                    <a:pt x="1692" y="581"/>
                  </a:lnTo>
                  <a:lnTo>
                    <a:pt x="1694" y="580"/>
                  </a:lnTo>
                  <a:lnTo>
                    <a:pt x="1695" y="579"/>
                  </a:lnTo>
                  <a:lnTo>
                    <a:pt x="1695" y="578"/>
                  </a:lnTo>
                  <a:lnTo>
                    <a:pt x="1696" y="578"/>
                  </a:lnTo>
                  <a:lnTo>
                    <a:pt x="1698" y="578"/>
                  </a:lnTo>
                  <a:lnTo>
                    <a:pt x="1698" y="576"/>
                  </a:lnTo>
                  <a:lnTo>
                    <a:pt x="1699" y="576"/>
                  </a:lnTo>
                  <a:lnTo>
                    <a:pt x="1700" y="576"/>
                  </a:lnTo>
                  <a:lnTo>
                    <a:pt x="1700" y="578"/>
                  </a:lnTo>
                  <a:lnTo>
                    <a:pt x="1701" y="578"/>
                  </a:lnTo>
                  <a:lnTo>
                    <a:pt x="1702" y="576"/>
                  </a:lnTo>
                  <a:lnTo>
                    <a:pt x="1702" y="575"/>
                  </a:lnTo>
                  <a:lnTo>
                    <a:pt x="1703" y="575"/>
                  </a:lnTo>
                  <a:lnTo>
                    <a:pt x="1704" y="575"/>
                  </a:lnTo>
                  <a:lnTo>
                    <a:pt x="1704" y="574"/>
                  </a:lnTo>
                  <a:lnTo>
                    <a:pt x="1706" y="574"/>
                  </a:lnTo>
                  <a:lnTo>
                    <a:pt x="1706" y="573"/>
                  </a:lnTo>
                  <a:lnTo>
                    <a:pt x="1706" y="572"/>
                  </a:lnTo>
                  <a:lnTo>
                    <a:pt x="1707" y="572"/>
                  </a:lnTo>
                  <a:lnTo>
                    <a:pt x="1708" y="572"/>
                  </a:lnTo>
                  <a:lnTo>
                    <a:pt x="1709" y="572"/>
                  </a:lnTo>
                  <a:lnTo>
                    <a:pt x="1709" y="573"/>
                  </a:lnTo>
                  <a:lnTo>
                    <a:pt x="1710" y="573"/>
                  </a:lnTo>
                  <a:lnTo>
                    <a:pt x="1711" y="573"/>
                  </a:lnTo>
                  <a:lnTo>
                    <a:pt x="1712" y="573"/>
                  </a:lnTo>
                  <a:lnTo>
                    <a:pt x="1715" y="573"/>
                  </a:lnTo>
                  <a:lnTo>
                    <a:pt x="1716" y="573"/>
                  </a:lnTo>
                  <a:lnTo>
                    <a:pt x="1717" y="573"/>
                  </a:lnTo>
                  <a:lnTo>
                    <a:pt x="1721" y="573"/>
                  </a:lnTo>
                  <a:lnTo>
                    <a:pt x="1723" y="573"/>
                  </a:lnTo>
                  <a:lnTo>
                    <a:pt x="1724" y="573"/>
                  </a:lnTo>
                  <a:lnTo>
                    <a:pt x="1724" y="574"/>
                  </a:lnTo>
                  <a:lnTo>
                    <a:pt x="1725" y="574"/>
                  </a:lnTo>
                  <a:lnTo>
                    <a:pt x="1726" y="574"/>
                  </a:lnTo>
                  <a:lnTo>
                    <a:pt x="1727" y="575"/>
                  </a:lnTo>
                  <a:lnTo>
                    <a:pt x="1731" y="576"/>
                  </a:lnTo>
                  <a:lnTo>
                    <a:pt x="1732" y="576"/>
                  </a:lnTo>
                  <a:lnTo>
                    <a:pt x="1732" y="575"/>
                  </a:lnTo>
                  <a:lnTo>
                    <a:pt x="1733" y="575"/>
                  </a:lnTo>
                  <a:lnTo>
                    <a:pt x="1733" y="574"/>
                  </a:lnTo>
                  <a:lnTo>
                    <a:pt x="1734" y="574"/>
                  </a:lnTo>
                  <a:lnTo>
                    <a:pt x="1735" y="574"/>
                  </a:lnTo>
                  <a:lnTo>
                    <a:pt x="1735" y="573"/>
                  </a:lnTo>
                  <a:lnTo>
                    <a:pt x="1736" y="573"/>
                  </a:lnTo>
                  <a:lnTo>
                    <a:pt x="1736" y="574"/>
                  </a:lnTo>
                  <a:lnTo>
                    <a:pt x="1737" y="574"/>
                  </a:lnTo>
                  <a:lnTo>
                    <a:pt x="1739" y="574"/>
                  </a:lnTo>
                  <a:lnTo>
                    <a:pt x="1742" y="574"/>
                  </a:lnTo>
                  <a:lnTo>
                    <a:pt x="1742" y="575"/>
                  </a:lnTo>
                  <a:lnTo>
                    <a:pt x="1743" y="575"/>
                  </a:lnTo>
                  <a:lnTo>
                    <a:pt x="1744" y="575"/>
                  </a:lnTo>
                  <a:lnTo>
                    <a:pt x="1745" y="575"/>
                  </a:lnTo>
                  <a:lnTo>
                    <a:pt x="1746" y="574"/>
                  </a:lnTo>
                  <a:lnTo>
                    <a:pt x="1748" y="574"/>
                  </a:lnTo>
                  <a:lnTo>
                    <a:pt x="1749" y="574"/>
                  </a:lnTo>
                  <a:lnTo>
                    <a:pt x="1750" y="574"/>
                  </a:lnTo>
                  <a:lnTo>
                    <a:pt x="1751" y="574"/>
                  </a:lnTo>
                  <a:lnTo>
                    <a:pt x="1752" y="574"/>
                  </a:lnTo>
                  <a:lnTo>
                    <a:pt x="1753" y="574"/>
                  </a:lnTo>
                  <a:lnTo>
                    <a:pt x="1754" y="574"/>
                  </a:lnTo>
                  <a:lnTo>
                    <a:pt x="1756" y="574"/>
                  </a:lnTo>
                  <a:lnTo>
                    <a:pt x="1757" y="574"/>
                  </a:lnTo>
                  <a:lnTo>
                    <a:pt x="1758" y="574"/>
                  </a:lnTo>
                  <a:lnTo>
                    <a:pt x="1758" y="573"/>
                  </a:lnTo>
                  <a:lnTo>
                    <a:pt x="1760" y="572"/>
                  </a:lnTo>
                  <a:lnTo>
                    <a:pt x="1761" y="571"/>
                  </a:lnTo>
                  <a:lnTo>
                    <a:pt x="1761" y="570"/>
                  </a:lnTo>
                  <a:lnTo>
                    <a:pt x="1762" y="568"/>
                  </a:lnTo>
                  <a:lnTo>
                    <a:pt x="1763" y="568"/>
                  </a:lnTo>
                  <a:lnTo>
                    <a:pt x="1765" y="568"/>
                  </a:lnTo>
                  <a:lnTo>
                    <a:pt x="1766" y="568"/>
                  </a:lnTo>
                  <a:lnTo>
                    <a:pt x="1767" y="568"/>
                  </a:lnTo>
                  <a:lnTo>
                    <a:pt x="1768" y="568"/>
                  </a:lnTo>
                  <a:lnTo>
                    <a:pt x="1769" y="568"/>
                  </a:lnTo>
                  <a:lnTo>
                    <a:pt x="1770" y="568"/>
                  </a:lnTo>
                  <a:lnTo>
                    <a:pt x="1771" y="568"/>
                  </a:lnTo>
                  <a:lnTo>
                    <a:pt x="1771" y="570"/>
                  </a:lnTo>
                  <a:lnTo>
                    <a:pt x="1773" y="570"/>
                  </a:lnTo>
                  <a:lnTo>
                    <a:pt x="1774" y="570"/>
                  </a:lnTo>
                  <a:lnTo>
                    <a:pt x="1774" y="571"/>
                  </a:lnTo>
                  <a:lnTo>
                    <a:pt x="1775" y="571"/>
                  </a:lnTo>
                  <a:lnTo>
                    <a:pt x="1776" y="571"/>
                  </a:lnTo>
                  <a:lnTo>
                    <a:pt x="1778" y="571"/>
                  </a:lnTo>
                  <a:lnTo>
                    <a:pt x="1779" y="571"/>
                  </a:lnTo>
                  <a:lnTo>
                    <a:pt x="1781" y="571"/>
                  </a:lnTo>
                  <a:lnTo>
                    <a:pt x="1781" y="572"/>
                  </a:lnTo>
                  <a:lnTo>
                    <a:pt x="1782" y="572"/>
                  </a:lnTo>
                  <a:lnTo>
                    <a:pt x="1783" y="572"/>
                  </a:lnTo>
                  <a:lnTo>
                    <a:pt x="1784" y="572"/>
                  </a:lnTo>
                  <a:lnTo>
                    <a:pt x="1785" y="572"/>
                  </a:lnTo>
                  <a:lnTo>
                    <a:pt x="1786" y="572"/>
                  </a:lnTo>
                  <a:lnTo>
                    <a:pt x="1787" y="572"/>
                  </a:lnTo>
                  <a:lnTo>
                    <a:pt x="1788" y="572"/>
                  </a:lnTo>
                  <a:lnTo>
                    <a:pt x="1790" y="572"/>
                  </a:lnTo>
                  <a:lnTo>
                    <a:pt x="1791" y="572"/>
                  </a:lnTo>
                  <a:lnTo>
                    <a:pt x="1791" y="573"/>
                  </a:lnTo>
                  <a:lnTo>
                    <a:pt x="1792" y="573"/>
                  </a:lnTo>
                  <a:lnTo>
                    <a:pt x="1793" y="573"/>
                  </a:lnTo>
                  <a:lnTo>
                    <a:pt x="1793" y="572"/>
                  </a:lnTo>
                  <a:lnTo>
                    <a:pt x="1794" y="572"/>
                  </a:lnTo>
                  <a:lnTo>
                    <a:pt x="1795" y="572"/>
                  </a:lnTo>
                  <a:lnTo>
                    <a:pt x="1799" y="572"/>
                  </a:lnTo>
                  <a:lnTo>
                    <a:pt x="1800" y="572"/>
                  </a:lnTo>
                  <a:lnTo>
                    <a:pt x="1801" y="572"/>
                  </a:lnTo>
                  <a:lnTo>
                    <a:pt x="1802" y="572"/>
                  </a:lnTo>
                  <a:lnTo>
                    <a:pt x="1803" y="572"/>
                  </a:lnTo>
                  <a:lnTo>
                    <a:pt x="1803" y="573"/>
                  </a:lnTo>
                  <a:lnTo>
                    <a:pt x="1804" y="573"/>
                  </a:lnTo>
                  <a:lnTo>
                    <a:pt x="1805" y="574"/>
                  </a:lnTo>
                  <a:lnTo>
                    <a:pt x="1807" y="574"/>
                  </a:lnTo>
                  <a:lnTo>
                    <a:pt x="1808" y="574"/>
                  </a:lnTo>
                  <a:lnTo>
                    <a:pt x="1809" y="574"/>
                  </a:lnTo>
                  <a:lnTo>
                    <a:pt x="1810" y="574"/>
                  </a:lnTo>
                  <a:lnTo>
                    <a:pt x="1811" y="574"/>
                  </a:lnTo>
                  <a:lnTo>
                    <a:pt x="1812" y="575"/>
                  </a:lnTo>
                  <a:lnTo>
                    <a:pt x="1813" y="575"/>
                  </a:lnTo>
                  <a:lnTo>
                    <a:pt x="1815" y="575"/>
                  </a:lnTo>
                  <a:lnTo>
                    <a:pt x="1815" y="576"/>
                  </a:lnTo>
                  <a:lnTo>
                    <a:pt x="1816" y="576"/>
                  </a:lnTo>
                  <a:lnTo>
                    <a:pt x="1817" y="576"/>
                  </a:lnTo>
                  <a:lnTo>
                    <a:pt x="1817" y="578"/>
                  </a:lnTo>
                  <a:lnTo>
                    <a:pt x="1818" y="579"/>
                  </a:lnTo>
                  <a:lnTo>
                    <a:pt x="1819" y="579"/>
                  </a:lnTo>
                  <a:lnTo>
                    <a:pt x="1819" y="580"/>
                  </a:lnTo>
                  <a:lnTo>
                    <a:pt x="1819" y="581"/>
                  </a:lnTo>
                  <a:lnTo>
                    <a:pt x="1820" y="581"/>
                  </a:lnTo>
                  <a:lnTo>
                    <a:pt x="1820" y="582"/>
                  </a:lnTo>
                  <a:lnTo>
                    <a:pt x="1821" y="582"/>
                  </a:lnTo>
                  <a:lnTo>
                    <a:pt x="1823" y="582"/>
                  </a:lnTo>
                  <a:lnTo>
                    <a:pt x="1824" y="583"/>
                  </a:lnTo>
                  <a:lnTo>
                    <a:pt x="1825" y="583"/>
                  </a:lnTo>
                  <a:lnTo>
                    <a:pt x="1826" y="583"/>
                  </a:lnTo>
                  <a:lnTo>
                    <a:pt x="1827" y="583"/>
                  </a:lnTo>
                  <a:lnTo>
                    <a:pt x="1828" y="583"/>
                  </a:lnTo>
                  <a:lnTo>
                    <a:pt x="1828" y="584"/>
                  </a:lnTo>
                  <a:lnTo>
                    <a:pt x="1829" y="584"/>
                  </a:lnTo>
                  <a:lnTo>
                    <a:pt x="1830" y="584"/>
                  </a:lnTo>
                  <a:lnTo>
                    <a:pt x="1830" y="583"/>
                  </a:lnTo>
                  <a:lnTo>
                    <a:pt x="1832" y="583"/>
                  </a:lnTo>
                  <a:lnTo>
                    <a:pt x="1833" y="583"/>
                  </a:lnTo>
                  <a:lnTo>
                    <a:pt x="1833" y="582"/>
                  </a:lnTo>
                  <a:lnTo>
                    <a:pt x="1834" y="581"/>
                  </a:lnTo>
                  <a:lnTo>
                    <a:pt x="1834" y="580"/>
                  </a:lnTo>
                  <a:lnTo>
                    <a:pt x="1835" y="580"/>
                  </a:lnTo>
                  <a:lnTo>
                    <a:pt x="1835" y="579"/>
                  </a:lnTo>
                  <a:lnTo>
                    <a:pt x="1836" y="579"/>
                  </a:lnTo>
                  <a:lnTo>
                    <a:pt x="1837" y="579"/>
                  </a:lnTo>
                  <a:lnTo>
                    <a:pt x="1838" y="578"/>
                  </a:lnTo>
                  <a:lnTo>
                    <a:pt x="1840" y="578"/>
                  </a:lnTo>
                  <a:lnTo>
                    <a:pt x="1841" y="578"/>
                  </a:lnTo>
                  <a:lnTo>
                    <a:pt x="1842" y="578"/>
                  </a:lnTo>
                  <a:lnTo>
                    <a:pt x="1842" y="576"/>
                  </a:lnTo>
                  <a:lnTo>
                    <a:pt x="1843" y="576"/>
                  </a:lnTo>
                  <a:lnTo>
                    <a:pt x="1844" y="576"/>
                  </a:lnTo>
                  <a:lnTo>
                    <a:pt x="1844" y="575"/>
                  </a:lnTo>
                  <a:lnTo>
                    <a:pt x="1845" y="575"/>
                  </a:lnTo>
                  <a:lnTo>
                    <a:pt x="1846" y="575"/>
                  </a:lnTo>
                  <a:lnTo>
                    <a:pt x="1848" y="575"/>
                  </a:lnTo>
                  <a:lnTo>
                    <a:pt x="1850" y="575"/>
                  </a:lnTo>
                  <a:lnTo>
                    <a:pt x="1851" y="574"/>
                  </a:lnTo>
                  <a:lnTo>
                    <a:pt x="1852" y="574"/>
                  </a:lnTo>
                  <a:lnTo>
                    <a:pt x="1853" y="574"/>
                  </a:lnTo>
                  <a:lnTo>
                    <a:pt x="1854" y="575"/>
                  </a:lnTo>
                  <a:lnTo>
                    <a:pt x="1855" y="575"/>
                  </a:lnTo>
                  <a:lnTo>
                    <a:pt x="1857" y="575"/>
                  </a:lnTo>
                  <a:lnTo>
                    <a:pt x="1859" y="576"/>
                  </a:lnTo>
                  <a:lnTo>
                    <a:pt x="1860" y="576"/>
                  </a:lnTo>
                  <a:lnTo>
                    <a:pt x="1860" y="578"/>
                  </a:lnTo>
                  <a:lnTo>
                    <a:pt x="1861" y="578"/>
                  </a:lnTo>
                  <a:lnTo>
                    <a:pt x="1862" y="578"/>
                  </a:lnTo>
                  <a:lnTo>
                    <a:pt x="1863" y="578"/>
                  </a:lnTo>
                  <a:lnTo>
                    <a:pt x="1863" y="579"/>
                  </a:lnTo>
                  <a:lnTo>
                    <a:pt x="1866" y="580"/>
                  </a:lnTo>
                  <a:lnTo>
                    <a:pt x="1867" y="580"/>
                  </a:lnTo>
                  <a:lnTo>
                    <a:pt x="1867" y="581"/>
                  </a:lnTo>
                  <a:lnTo>
                    <a:pt x="1868" y="581"/>
                  </a:lnTo>
                  <a:lnTo>
                    <a:pt x="1868" y="582"/>
                  </a:lnTo>
                  <a:lnTo>
                    <a:pt x="1869" y="582"/>
                  </a:lnTo>
                  <a:lnTo>
                    <a:pt x="1871" y="583"/>
                  </a:lnTo>
                  <a:lnTo>
                    <a:pt x="1877" y="586"/>
                  </a:lnTo>
                  <a:lnTo>
                    <a:pt x="1878" y="586"/>
                  </a:lnTo>
                  <a:lnTo>
                    <a:pt x="1879" y="586"/>
                  </a:lnTo>
                  <a:lnTo>
                    <a:pt x="1880" y="586"/>
                  </a:lnTo>
                  <a:lnTo>
                    <a:pt x="1884" y="587"/>
                  </a:lnTo>
                  <a:lnTo>
                    <a:pt x="1885" y="587"/>
                  </a:lnTo>
                  <a:lnTo>
                    <a:pt x="1886" y="587"/>
                  </a:lnTo>
                  <a:lnTo>
                    <a:pt x="1886" y="586"/>
                  </a:lnTo>
                  <a:lnTo>
                    <a:pt x="1887" y="586"/>
                  </a:lnTo>
                  <a:lnTo>
                    <a:pt x="1888" y="586"/>
                  </a:lnTo>
                  <a:lnTo>
                    <a:pt x="1888" y="584"/>
                  </a:lnTo>
                  <a:lnTo>
                    <a:pt x="1890" y="584"/>
                  </a:lnTo>
                  <a:lnTo>
                    <a:pt x="1891" y="584"/>
                  </a:lnTo>
                  <a:lnTo>
                    <a:pt x="1892" y="584"/>
                  </a:lnTo>
                  <a:lnTo>
                    <a:pt x="1893" y="584"/>
                  </a:lnTo>
                  <a:lnTo>
                    <a:pt x="1894" y="584"/>
                  </a:lnTo>
                  <a:lnTo>
                    <a:pt x="1894" y="586"/>
                  </a:lnTo>
                  <a:lnTo>
                    <a:pt x="1896" y="586"/>
                  </a:lnTo>
                  <a:lnTo>
                    <a:pt x="1897" y="586"/>
                  </a:lnTo>
                  <a:lnTo>
                    <a:pt x="1899" y="586"/>
                  </a:lnTo>
                  <a:lnTo>
                    <a:pt x="1900" y="586"/>
                  </a:lnTo>
                  <a:lnTo>
                    <a:pt x="1900" y="587"/>
                  </a:lnTo>
                  <a:lnTo>
                    <a:pt x="1901" y="587"/>
                  </a:lnTo>
                  <a:lnTo>
                    <a:pt x="1903" y="587"/>
                  </a:lnTo>
                  <a:lnTo>
                    <a:pt x="1904" y="587"/>
                  </a:lnTo>
                  <a:lnTo>
                    <a:pt x="1904" y="588"/>
                  </a:lnTo>
                  <a:lnTo>
                    <a:pt x="1905" y="588"/>
                  </a:lnTo>
                  <a:lnTo>
                    <a:pt x="1907" y="588"/>
                  </a:lnTo>
                  <a:lnTo>
                    <a:pt x="1908" y="588"/>
                  </a:lnTo>
                  <a:lnTo>
                    <a:pt x="1909" y="588"/>
                  </a:lnTo>
                  <a:lnTo>
                    <a:pt x="1910" y="588"/>
                  </a:lnTo>
                  <a:lnTo>
                    <a:pt x="1911" y="588"/>
                  </a:lnTo>
                  <a:lnTo>
                    <a:pt x="1912" y="588"/>
                  </a:lnTo>
                  <a:lnTo>
                    <a:pt x="1913" y="588"/>
                  </a:lnTo>
                  <a:lnTo>
                    <a:pt x="1915" y="588"/>
                  </a:lnTo>
                  <a:lnTo>
                    <a:pt x="1916" y="588"/>
                  </a:lnTo>
                  <a:lnTo>
                    <a:pt x="1917" y="588"/>
                  </a:lnTo>
                  <a:lnTo>
                    <a:pt x="1918" y="588"/>
                  </a:lnTo>
                  <a:lnTo>
                    <a:pt x="1919" y="588"/>
                  </a:lnTo>
                  <a:lnTo>
                    <a:pt x="1921" y="588"/>
                  </a:lnTo>
                  <a:lnTo>
                    <a:pt x="1922" y="588"/>
                  </a:lnTo>
                  <a:lnTo>
                    <a:pt x="1924" y="589"/>
                  </a:lnTo>
                  <a:lnTo>
                    <a:pt x="1925" y="589"/>
                  </a:lnTo>
                  <a:lnTo>
                    <a:pt x="1926" y="589"/>
                  </a:lnTo>
                  <a:lnTo>
                    <a:pt x="1932" y="591"/>
                  </a:lnTo>
                  <a:lnTo>
                    <a:pt x="1933" y="592"/>
                  </a:lnTo>
                  <a:lnTo>
                    <a:pt x="1934" y="592"/>
                  </a:lnTo>
                  <a:lnTo>
                    <a:pt x="1934" y="593"/>
                  </a:lnTo>
                  <a:lnTo>
                    <a:pt x="1935" y="593"/>
                  </a:lnTo>
                  <a:lnTo>
                    <a:pt x="1936" y="593"/>
                  </a:lnTo>
                  <a:lnTo>
                    <a:pt x="1937" y="593"/>
                  </a:lnTo>
                  <a:lnTo>
                    <a:pt x="1937" y="595"/>
                  </a:lnTo>
                  <a:lnTo>
                    <a:pt x="1938" y="595"/>
                  </a:lnTo>
                  <a:lnTo>
                    <a:pt x="1939" y="596"/>
                  </a:lnTo>
                  <a:lnTo>
                    <a:pt x="1941" y="596"/>
                  </a:lnTo>
                  <a:lnTo>
                    <a:pt x="1942" y="596"/>
                  </a:lnTo>
                  <a:lnTo>
                    <a:pt x="1942" y="597"/>
                  </a:lnTo>
                  <a:lnTo>
                    <a:pt x="1943" y="597"/>
                  </a:lnTo>
                  <a:lnTo>
                    <a:pt x="1943" y="598"/>
                  </a:lnTo>
                  <a:lnTo>
                    <a:pt x="1944" y="598"/>
                  </a:lnTo>
                  <a:lnTo>
                    <a:pt x="1944" y="599"/>
                  </a:lnTo>
                  <a:lnTo>
                    <a:pt x="1945" y="599"/>
                  </a:lnTo>
                  <a:lnTo>
                    <a:pt x="1945" y="600"/>
                  </a:lnTo>
                  <a:lnTo>
                    <a:pt x="1946" y="600"/>
                  </a:lnTo>
                  <a:lnTo>
                    <a:pt x="1946" y="601"/>
                  </a:lnTo>
                  <a:lnTo>
                    <a:pt x="1947" y="601"/>
                  </a:lnTo>
                  <a:lnTo>
                    <a:pt x="1949" y="601"/>
                  </a:lnTo>
                  <a:lnTo>
                    <a:pt x="1949" y="603"/>
                  </a:lnTo>
                  <a:lnTo>
                    <a:pt x="1950" y="603"/>
                  </a:lnTo>
                  <a:lnTo>
                    <a:pt x="1950" y="604"/>
                  </a:lnTo>
                  <a:lnTo>
                    <a:pt x="1951" y="604"/>
                  </a:lnTo>
                  <a:lnTo>
                    <a:pt x="1951" y="605"/>
                  </a:lnTo>
                  <a:lnTo>
                    <a:pt x="1954" y="609"/>
                  </a:lnTo>
                  <a:lnTo>
                    <a:pt x="1955" y="609"/>
                  </a:lnTo>
                  <a:lnTo>
                    <a:pt x="1955" y="611"/>
                  </a:lnTo>
                  <a:lnTo>
                    <a:pt x="1955" y="612"/>
                  </a:lnTo>
                  <a:lnTo>
                    <a:pt x="1959" y="614"/>
                  </a:lnTo>
                  <a:lnTo>
                    <a:pt x="1959" y="615"/>
                  </a:lnTo>
                  <a:lnTo>
                    <a:pt x="1960" y="615"/>
                  </a:lnTo>
                  <a:lnTo>
                    <a:pt x="1960" y="616"/>
                  </a:lnTo>
                  <a:lnTo>
                    <a:pt x="1961" y="616"/>
                  </a:lnTo>
                  <a:lnTo>
                    <a:pt x="1961" y="617"/>
                  </a:lnTo>
                  <a:lnTo>
                    <a:pt x="1966" y="623"/>
                  </a:lnTo>
                  <a:lnTo>
                    <a:pt x="1966" y="624"/>
                  </a:lnTo>
                  <a:lnTo>
                    <a:pt x="1967" y="624"/>
                  </a:lnTo>
                  <a:lnTo>
                    <a:pt x="1967" y="625"/>
                  </a:lnTo>
                  <a:lnTo>
                    <a:pt x="1967" y="626"/>
                  </a:lnTo>
                  <a:lnTo>
                    <a:pt x="1968" y="626"/>
                  </a:lnTo>
                  <a:lnTo>
                    <a:pt x="1968" y="628"/>
                  </a:lnTo>
                  <a:lnTo>
                    <a:pt x="1968" y="629"/>
                  </a:lnTo>
                  <a:lnTo>
                    <a:pt x="1969" y="629"/>
                  </a:lnTo>
                  <a:lnTo>
                    <a:pt x="1969" y="630"/>
                  </a:lnTo>
                  <a:lnTo>
                    <a:pt x="1974" y="634"/>
                  </a:lnTo>
                  <a:lnTo>
                    <a:pt x="1974" y="635"/>
                  </a:lnTo>
                  <a:lnTo>
                    <a:pt x="1975" y="637"/>
                  </a:lnTo>
                  <a:lnTo>
                    <a:pt x="1976" y="637"/>
                  </a:lnTo>
                  <a:lnTo>
                    <a:pt x="1979" y="640"/>
                  </a:lnTo>
                  <a:lnTo>
                    <a:pt x="1979" y="641"/>
                  </a:lnTo>
                  <a:lnTo>
                    <a:pt x="1980" y="641"/>
                  </a:lnTo>
                  <a:lnTo>
                    <a:pt x="1980" y="642"/>
                  </a:lnTo>
                  <a:lnTo>
                    <a:pt x="1981" y="642"/>
                  </a:lnTo>
                  <a:lnTo>
                    <a:pt x="1981" y="643"/>
                  </a:lnTo>
                  <a:lnTo>
                    <a:pt x="1983" y="643"/>
                  </a:lnTo>
                  <a:lnTo>
                    <a:pt x="1984" y="646"/>
                  </a:lnTo>
                  <a:lnTo>
                    <a:pt x="1984" y="647"/>
                  </a:lnTo>
                  <a:lnTo>
                    <a:pt x="1985" y="647"/>
                  </a:lnTo>
                  <a:lnTo>
                    <a:pt x="1985" y="648"/>
                  </a:lnTo>
                  <a:lnTo>
                    <a:pt x="1986" y="649"/>
                  </a:lnTo>
                  <a:lnTo>
                    <a:pt x="1987" y="650"/>
                  </a:lnTo>
                  <a:lnTo>
                    <a:pt x="1988" y="651"/>
                  </a:lnTo>
                  <a:lnTo>
                    <a:pt x="1989" y="651"/>
                  </a:lnTo>
                  <a:lnTo>
                    <a:pt x="1989" y="653"/>
                  </a:lnTo>
                  <a:lnTo>
                    <a:pt x="1991" y="653"/>
                  </a:lnTo>
                  <a:lnTo>
                    <a:pt x="1991" y="654"/>
                  </a:lnTo>
                  <a:lnTo>
                    <a:pt x="1992" y="654"/>
                  </a:lnTo>
                  <a:lnTo>
                    <a:pt x="1992" y="655"/>
                  </a:lnTo>
                  <a:lnTo>
                    <a:pt x="1993" y="656"/>
                  </a:lnTo>
                  <a:lnTo>
                    <a:pt x="1993" y="657"/>
                  </a:lnTo>
                  <a:lnTo>
                    <a:pt x="1994" y="657"/>
                  </a:lnTo>
                  <a:lnTo>
                    <a:pt x="1994" y="658"/>
                  </a:lnTo>
                  <a:lnTo>
                    <a:pt x="1995" y="658"/>
                  </a:lnTo>
                  <a:lnTo>
                    <a:pt x="1995" y="659"/>
                  </a:lnTo>
                  <a:lnTo>
                    <a:pt x="1996" y="659"/>
                  </a:lnTo>
                  <a:lnTo>
                    <a:pt x="1996" y="660"/>
                  </a:lnTo>
                  <a:lnTo>
                    <a:pt x="1997" y="660"/>
                  </a:lnTo>
                  <a:lnTo>
                    <a:pt x="1997" y="662"/>
                  </a:lnTo>
                  <a:lnTo>
                    <a:pt x="1997" y="663"/>
                  </a:lnTo>
                  <a:lnTo>
                    <a:pt x="1999" y="663"/>
                  </a:lnTo>
                  <a:lnTo>
                    <a:pt x="1999" y="664"/>
                  </a:lnTo>
                  <a:lnTo>
                    <a:pt x="2000" y="664"/>
                  </a:lnTo>
                  <a:lnTo>
                    <a:pt x="2000" y="665"/>
                  </a:lnTo>
                  <a:lnTo>
                    <a:pt x="2000" y="666"/>
                  </a:lnTo>
                  <a:lnTo>
                    <a:pt x="2001" y="666"/>
                  </a:lnTo>
                  <a:lnTo>
                    <a:pt x="2001" y="667"/>
                  </a:lnTo>
                  <a:lnTo>
                    <a:pt x="2001" y="668"/>
                  </a:lnTo>
                  <a:lnTo>
                    <a:pt x="2002" y="668"/>
                  </a:lnTo>
                  <a:lnTo>
                    <a:pt x="2002" y="670"/>
                  </a:lnTo>
                  <a:lnTo>
                    <a:pt x="2002" y="671"/>
                  </a:lnTo>
                  <a:lnTo>
                    <a:pt x="2003" y="671"/>
                  </a:lnTo>
                  <a:lnTo>
                    <a:pt x="2003" y="672"/>
                  </a:lnTo>
                  <a:lnTo>
                    <a:pt x="2003" y="673"/>
                  </a:lnTo>
                  <a:lnTo>
                    <a:pt x="2004" y="673"/>
                  </a:lnTo>
                  <a:lnTo>
                    <a:pt x="2004" y="674"/>
                  </a:lnTo>
                  <a:lnTo>
                    <a:pt x="2004" y="675"/>
                  </a:lnTo>
                  <a:lnTo>
                    <a:pt x="2005" y="676"/>
                  </a:lnTo>
                  <a:lnTo>
                    <a:pt x="2005" y="678"/>
                  </a:lnTo>
                  <a:lnTo>
                    <a:pt x="2006" y="679"/>
                  </a:lnTo>
                  <a:lnTo>
                    <a:pt x="2006" y="680"/>
                  </a:lnTo>
                  <a:lnTo>
                    <a:pt x="2006" y="681"/>
                  </a:lnTo>
                  <a:lnTo>
                    <a:pt x="2008" y="681"/>
                  </a:lnTo>
                  <a:lnTo>
                    <a:pt x="2008" y="682"/>
                  </a:lnTo>
                  <a:lnTo>
                    <a:pt x="2008" y="683"/>
                  </a:lnTo>
                  <a:lnTo>
                    <a:pt x="2008" y="684"/>
                  </a:lnTo>
                  <a:lnTo>
                    <a:pt x="2009" y="684"/>
                  </a:lnTo>
                  <a:lnTo>
                    <a:pt x="2009" y="685"/>
                  </a:lnTo>
                  <a:lnTo>
                    <a:pt x="2009" y="687"/>
                  </a:lnTo>
                  <a:lnTo>
                    <a:pt x="2010" y="689"/>
                  </a:lnTo>
                  <a:lnTo>
                    <a:pt x="2011" y="690"/>
                  </a:lnTo>
                  <a:lnTo>
                    <a:pt x="2012" y="693"/>
                  </a:lnTo>
                  <a:lnTo>
                    <a:pt x="2013" y="695"/>
                  </a:lnTo>
                  <a:lnTo>
                    <a:pt x="2013" y="696"/>
                  </a:lnTo>
                  <a:lnTo>
                    <a:pt x="2014" y="699"/>
                  </a:lnTo>
                  <a:lnTo>
                    <a:pt x="2017" y="702"/>
                  </a:lnTo>
                  <a:lnTo>
                    <a:pt x="2018" y="705"/>
                  </a:lnTo>
                  <a:lnTo>
                    <a:pt x="2018" y="706"/>
                  </a:lnTo>
                  <a:lnTo>
                    <a:pt x="2019" y="708"/>
                  </a:lnTo>
                  <a:lnTo>
                    <a:pt x="2020" y="710"/>
                  </a:lnTo>
                  <a:lnTo>
                    <a:pt x="2021" y="712"/>
                  </a:lnTo>
                  <a:lnTo>
                    <a:pt x="2022" y="715"/>
                  </a:lnTo>
                  <a:lnTo>
                    <a:pt x="2022" y="717"/>
                  </a:lnTo>
                  <a:lnTo>
                    <a:pt x="2024" y="720"/>
                  </a:lnTo>
                  <a:lnTo>
                    <a:pt x="2025" y="722"/>
                  </a:lnTo>
                  <a:lnTo>
                    <a:pt x="2026" y="724"/>
                  </a:lnTo>
                  <a:lnTo>
                    <a:pt x="2026" y="725"/>
                  </a:lnTo>
                  <a:lnTo>
                    <a:pt x="2027" y="725"/>
                  </a:lnTo>
                  <a:lnTo>
                    <a:pt x="2027" y="726"/>
                  </a:lnTo>
                  <a:lnTo>
                    <a:pt x="2027" y="727"/>
                  </a:lnTo>
                  <a:lnTo>
                    <a:pt x="2028" y="727"/>
                  </a:lnTo>
                  <a:lnTo>
                    <a:pt x="2028" y="729"/>
                  </a:lnTo>
                  <a:lnTo>
                    <a:pt x="2028" y="730"/>
                  </a:lnTo>
                  <a:lnTo>
                    <a:pt x="2028" y="731"/>
                  </a:lnTo>
                  <a:lnTo>
                    <a:pt x="2029" y="731"/>
                  </a:lnTo>
                  <a:lnTo>
                    <a:pt x="2029" y="732"/>
                  </a:lnTo>
                  <a:lnTo>
                    <a:pt x="2029" y="733"/>
                  </a:lnTo>
                  <a:lnTo>
                    <a:pt x="2030" y="734"/>
                  </a:lnTo>
                  <a:lnTo>
                    <a:pt x="2030" y="735"/>
                  </a:lnTo>
                  <a:lnTo>
                    <a:pt x="2030" y="737"/>
                  </a:lnTo>
                  <a:lnTo>
                    <a:pt x="2030" y="738"/>
                  </a:lnTo>
                  <a:lnTo>
                    <a:pt x="2031" y="738"/>
                  </a:lnTo>
                  <a:lnTo>
                    <a:pt x="2031" y="739"/>
                  </a:lnTo>
                  <a:lnTo>
                    <a:pt x="2033" y="741"/>
                  </a:lnTo>
                  <a:lnTo>
                    <a:pt x="2033" y="742"/>
                  </a:lnTo>
                  <a:lnTo>
                    <a:pt x="2033" y="743"/>
                  </a:lnTo>
                  <a:lnTo>
                    <a:pt x="2034" y="743"/>
                  </a:lnTo>
                  <a:lnTo>
                    <a:pt x="2034" y="745"/>
                  </a:lnTo>
                  <a:lnTo>
                    <a:pt x="2034" y="746"/>
                  </a:lnTo>
                  <a:lnTo>
                    <a:pt x="2035" y="746"/>
                  </a:lnTo>
                  <a:lnTo>
                    <a:pt x="2035" y="747"/>
                  </a:lnTo>
                  <a:lnTo>
                    <a:pt x="2036" y="748"/>
                  </a:lnTo>
                  <a:lnTo>
                    <a:pt x="2038" y="749"/>
                  </a:lnTo>
                  <a:lnTo>
                    <a:pt x="2039" y="749"/>
                  </a:lnTo>
                  <a:lnTo>
                    <a:pt x="2039" y="750"/>
                  </a:lnTo>
                  <a:lnTo>
                    <a:pt x="2041" y="750"/>
                  </a:lnTo>
                  <a:lnTo>
                    <a:pt x="2041" y="751"/>
                  </a:lnTo>
                  <a:lnTo>
                    <a:pt x="2042" y="751"/>
                  </a:lnTo>
                  <a:lnTo>
                    <a:pt x="2043" y="751"/>
                  </a:lnTo>
                  <a:lnTo>
                    <a:pt x="2044" y="754"/>
                  </a:lnTo>
                  <a:lnTo>
                    <a:pt x="2045" y="754"/>
                  </a:lnTo>
                  <a:lnTo>
                    <a:pt x="2046" y="754"/>
                  </a:lnTo>
                  <a:lnTo>
                    <a:pt x="2046" y="755"/>
                  </a:lnTo>
                  <a:lnTo>
                    <a:pt x="2047" y="755"/>
                  </a:lnTo>
                  <a:lnTo>
                    <a:pt x="2050" y="758"/>
                  </a:lnTo>
                  <a:lnTo>
                    <a:pt x="2051" y="758"/>
                  </a:lnTo>
                  <a:lnTo>
                    <a:pt x="2053" y="760"/>
                  </a:lnTo>
                  <a:lnTo>
                    <a:pt x="2053" y="762"/>
                  </a:lnTo>
                  <a:lnTo>
                    <a:pt x="2054" y="762"/>
                  </a:lnTo>
                  <a:lnTo>
                    <a:pt x="2054" y="763"/>
                  </a:lnTo>
                  <a:lnTo>
                    <a:pt x="2055" y="763"/>
                  </a:lnTo>
                  <a:lnTo>
                    <a:pt x="2055" y="764"/>
                  </a:lnTo>
                  <a:lnTo>
                    <a:pt x="2056" y="765"/>
                  </a:lnTo>
                  <a:lnTo>
                    <a:pt x="2056" y="766"/>
                  </a:lnTo>
                  <a:lnTo>
                    <a:pt x="2058" y="766"/>
                  </a:lnTo>
                  <a:lnTo>
                    <a:pt x="2058" y="767"/>
                  </a:lnTo>
                  <a:lnTo>
                    <a:pt x="2059" y="768"/>
                  </a:lnTo>
                  <a:lnTo>
                    <a:pt x="2060" y="768"/>
                  </a:lnTo>
                  <a:lnTo>
                    <a:pt x="2060" y="769"/>
                  </a:lnTo>
                  <a:lnTo>
                    <a:pt x="2061" y="771"/>
                  </a:lnTo>
                  <a:lnTo>
                    <a:pt x="2062" y="771"/>
                  </a:lnTo>
                  <a:lnTo>
                    <a:pt x="2063" y="772"/>
                  </a:lnTo>
                  <a:lnTo>
                    <a:pt x="2063" y="773"/>
                  </a:lnTo>
                  <a:lnTo>
                    <a:pt x="2064" y="773"/>
                  </a:lnTo>
                  <a:lnTo>
                    <a:pt x="2064" y="774"/>
                  </a:lnTo>
                  <a:lnTo>
                    <a:pt x="2066" y="774"/>
                  </a:lnTo>
                  <a:lnTo>
                    <a:pt x="2066" y="775"/>
                  </a:lnTo>
                  <a:lnTo>
                    <a:pt x="2067" y="775"/>
                  </a:lnTo>
                  <a:lnTo>
                    <a:pt x="2067" y="776"/>
                  </a:lnTo>
                  <a:lnTo>
                    <a:pt x="2068" y="776"/>
                  </a:lnTo>
                  <a:lnTo>
                    <a:pt x="2068" y="777"/>
                  </a:lnTo>
                  <a:lnTo>
                    <a:pt x="2069" y="779"/>
                  </a:lnTo>
                  <a:lnTo>
                    <a:pt x="2070" y="780"/>
                  </a:lnTo>
                  <a:lnTo>
                    <a:pt x="2070" y="781"/>
                  </a:lnTo>
                  <a:lnTo>
                    <a:pt x="2071" y="781"/>
                  </a:lnTo>
                  <a:lnTo>
                    <a:pt x="2071" y="782"/>
                  </a:lnTo>
                  <a:lnTo>
                    <a:pt x="2072" y="782"/>
                  </a:lnTo>
                  <a:lnTo>
                    <a:pt x="2072" y="783"/>
                  </a:lnTo>
                  <a:lnTo>
                    <a:pt x="2073" y="783"/>
                  </a:lnTo>
                  <a:lnTo>
                    <a:pt x="2073" y="784"/>
                  </a:lnTo>
                  <a:lnTo>
                    <a:pt x="2075" y="784"/>
                  </a:lnTo>
                  <a:lnTo>
                    <a:pt x="2075" y="785"/>
                  </a:lnTo>
                  <a:lnTo>
                    <a:pt x="2076" y="787"/>
                  </a:lnTo>
                  <a:lnTo>
                    <a:pt x="2076" y="788"/>
                  </a:lnTo>
                  <a:lnTo>
                    <a:pt x="2077" y="788"/>
                  </a:lnTo>
                  <a:lnTo>
                    <a:pt x="2077" y="789"/>
                  </a:lnTo>
                  <a:lnTo>
                    <a:pt x="2070" y="796"/>
                  </a:lnTo>
                  <a:lnTo>
                    <a:pt x="2068" y="798"/>
                  </a:lnTo>
                  <a:lnTo>
                    <a:pt x="2067" y="800"/>
                  </a:lnTo>
                  <a:lnTo>
                    <a:pt x="2064" y="801"/>
                  </a:lnTo>
                  <a:lnTo>
                    <a:pt x="2059" y="808"/>
                  </a:lnTo>
                  <a:lnTo>
                    <a:pt x="2058" y="809"/>
                  </a:lnTo>
                  <a:lnTo>
                    <a:pt x="2055" y="810"/>
                  </a:lnTo>
                  <a:lnTo>
                    <a:pt x="2053" y="813"/>
                  </a:lnTo>
                  <a:lnTo>
                    <a:pt x="2053" y="814"/>
                  </a:lnTo>
                  <a:lnTo>
                    <a:pt x="2051" y="816"/>
                  </a:lnTo>
                  <a:lnTo>
                    <a:pt x="2050" y="816"/>
                  </a:lnTo>
                  <a:lnTo>
                    <a:pt x="2048" y="817"/>
                  </a:lnTo>
                  <a:lnTo>
                    <a:pt x="2047" y="819"/>
                  </a:lnTo>
                  <a:lnTo>
                    <a:pt x="2046" y="821"/>
                  </a:lnTo>
                  <a:lnTo>
                    <a:pt x="2045" y="822"/>
                  </a:lnTo>
                  <a:lnTo>
                    <a:pt x="2043" y="823"/>
                  </a:lnTo>
                  <a:lnTo>
                    <a:pt x="2042" y="824"/>
                  </a:lnTo>
                  <a:lnTo>
                    <a:pt x="2039" y="826"/>
                  </a:lnTo>
                  <a:lnTo>
                    <a:pt x="2038" y="827"/>
                  </a:lnTo>
                  <a:lnTo>
                    <a:pt x="2037" y="829"/>
                  </a:lnTo>
                  <a:lnTo>
                    <a:pt x="2035" y="831"/>
                  </a:lnTo>
                  <a:lnTo>
                    <a:pt x="2034" y="832"/>
                  </a:lnTo>
                  <a:lnTo>
                    <a:pt x="2034" y="833"/>
                  </a:lnTo>
                  <a:lnTo>
                    <a:pt x="2031" y="834"/>
                  </a:lnTo>
                  <a:lnTo>
                    <a:pt x="2030" y="835"/>
                  </a:lnTo>
                  <a:lnTo>
                    <a:pt x="2030" y="836"/>
                  </a:lnTo>
                  <a:lnTo>
                    <a:pt x="2028" y="838"/>
                  </a:lnTo>
                  <a:lnTo>
                    <a:pt x="2027" y="839"/>
                  </a:lnTo>
                  <a:lnTo>
                    <a:pt x="2027" y="840"/>
                  </a:lnTo>
                  <a:lnTo>
                    <a:pt x="2026" y="840"/>
                  </a:lnTo>
                  <a:lnTo>
                    <a:pt x="2026" y="841"/>
                  </a:lnTo>
                  <a:lnTo>
                    <a:pt x="2025" y="841"/>
                  </a:lnTo>
                  <a:lnTo>
                    <a:pt x="2024" y="842"/>
                  </a:lnTo>
                  <a:lnTo>
                    <a:pt x="2022" y="843"/>
                  </a:lnTo>
                  <a:lnTo>
                    <a:pt x="2022" y="844"/>
                  </a:lnTo>
                  <a:lnTo>
                    <a:pt x="2021" y="846"/>
                  </a:lnTo>
                  <a:lnTo>
                    <a:pt x="2019" y="847"/>
                  </a:lnTo>
                  <a:lnTo>
                    <a:pt x="2019" y="848"/>
                  </a:lnTo>
                  <a:lnTo>
                    <a:pt x="2018" y="849"/>
                  </a:lnTo>
                  <a:lnTo>
                    <a:pt x="2017" y="849"/>
                  </a:lnTo>
                  <a:lnTo>
                    <a:pt x="2016" y="850"/>
                  </a:lnTo>
                  <a:lnTo>
                    <a:pt x="2014" y="851"/>
                  </a:lnTo>
                  <a:lnTo>
                    <a:pt x="2013" y="852"/>
                  </a:lnTo>
                  <a:lnTo>
                    <a:pt x="2013" y="854"/>
                  </a:lnTo>
                  <a:lnTo>
                    <a:pt x="2011" y="856"/>
                  </a:lnTo>
                  <a:lnTo>
                    <a:pt x="2009" y="857"/>
                  </a:lnTo>
                  <a:lnTo>
                    <a:pt x="2009" y="858"/>
                  </a:lnTo>
                  <a:lnTo>
                    <a:pt x="2008" y="858"/>
                  </a:lnTo>
                  <a:lnTo>
                    <a:pt x="2008" y="859"/>
                  </a:lnTo>
                  <a:lnTo>
                    <a:pt x="2006" y="860"/>
                  </a:lnTo>
                  <a:lnTo>
                    <a:pt x="2005" y="860"/>
                  </a:lnTo>
                  <a:lnTo>
                    <a:pt x="2005" y="861"/>
                  </a:lnTo>
                  <a:lnTo>
                    <a:pt x="2004" y="863"/>
                  </a:lnTo>
                  <a:lnTo>
                    <a:pt x="2003" y="863"/>
                  </a:lnTo>
                  <a:lnTo>
                    <a:pt x="2003" y="864"/>
                  </a:lnTo>
                  <a:lnTo>
                    <a:pt x="2002" y="864"/>
                  </a:lnTo>
                  <a:lnTo>
                    <a:pt x="2002" y="865"/>
                  </a:lnTo>
                  <a:lnTo>
                    <a:pt x="2001" y="865"/>
                  </a:lnTo>
                  <a:lnTo>
                    <a:pt x="2001" y="866"/>
                  </a:lnTo>
                  <a:lnTo>
                    <a:pt x="1999" y="867"/>
                  </a:lnTo>
                  <a:lnTo>
                    <a:pt x="1999" y="868"/>
                  </a:lnTo>
                  <a:lnTo>
                    <a:pt x="1997" y="869"/>
                  </a:lnTo>
                  <a:lnTo>
                    <a:pt x="1996" y="869"/>
                  </a:lnTo>
                  <a:lnTo>
                    <a:pt x="1995" y="871"/>
                  </a:lnTo>
                  <a:lnTo>
                    <a:pt x="1994" y="872"/>
                  </a:lnTo>
                  <a:lnTo>
                    <a:pt x="1993" y="873"/>
                  </a:lnTo>
                  <a:lnTo>
                    <a:pt x="1992" y="874"/>
                  </a:lnTo>
                  <a:lnTo>
                    <a:pt x="1991" y="875"/>
                  </a:lnTo>
                  <a:lnTo>
                    <a:pt x="1989" y="876"/>
                  </a:lnTo>
                  <a:lnTo>
                    <a:pt x="1988" y="877"/>
                  </a:lnTo>
                  <a:lnTo>
                    <a:pt x="1987" y="879"/>
                  </a:lnTo>
                  <a:lnTo>
                    <a:pt x="1986" y="880"/>
                  </a:lnTo>
                  <a:lnTo>
                    <a:pt x="1985" y="881"/>
                  </a:lnTo>
                  <a:lnTo>
                    <a:pt x="1984" y="883"/>
                  </a:lnTo>
                  <a:lnTo>
                    <a:pt x="1981" y="885"/>
                  </a:lnTo>
                  <a:lnTo>
                    <a:pt x="1979" y="886"/>
                  </a:lnTo>
                  <a:lnTo>
                    <a:pt x="1979" y="888"/>
                  </a:lnTo>
                  <a:lnTo>
                    <a:pt x="1977" y="889"/>
                  </a:lnTo>
                  <a:lnTo>
                    <a:pt x="1977" y="890"/>
                  </a:lnTo>
                  <a:lnTo>
                    <a:pt x="1976" y="891"/>
                  </a:lnTo>
                  <a:lnTo>
                    <a:pt x="1974" y="893"/>
                  </a:lnTo>
                  <a:lnTo>
                    <a:pt x="1972" y="893"/>
                  </a:lnTo>
                  <a:lnTo>
                    <a:pt x="1972" y="894"/>
                  </a:lnTo>
                  <a:lnTo>
                    <a:pt x="1968" y="899"/>
                  </a:lnTo>
                  <a:lnTo>
                    <a:pt x="1967" y="900"/>
                  </a:lnTo>
                  <a:lnTo>
                    <a:pt x="1966" y="901"/>
                  </a:lnTo>
                  <a:lnTo>
                    <a:pt x="1963" y="903"/>
                  </a:lnTo>
                  <a:lnTo>
                    <a:pt x="1962" y="905"/>
                  </a:lnTo>
                  <a:lnTo>
                    <a:pt x="1960" y="907"/>
                  </a:lnTo>
                  <a:lnTo>
                    <a:pt x="1959" y="908"/>
                  </a:lnTo>
                  <a:lnTo>
                    <a:pt x="1958" y="909"/>
                  </a:lnTo>
                  <a:lnTo>
                    <a:pt x="1955" y="911"/>
                  </a:lnTo>
                  <a:lnTo>
                    <a:pt x="1954" y="913"/>
                  </a:lnTo>
                  <a:lnTo>
                    <a:pt x="1953" y="914"/>
                  </a:lnTo>
                  <a:lnTo>
                    <a:pt x="1952" y="915"/>
                  </a:lnTo>
                  <a:lnTo>
                    <a:pt x="1949" y="917"/>
                  </a:lnTo>
                  <a:lnTo>
                    <a:pt x="1947" y="918"/>
                  </a:lnTo>
                  <a:lnTo>
                    <a:pt x="1947" y="919"/>
                  </a:lnTo>
                  <a:lnTo>
                    <a:pt x="1946" y="921"/>
                  </a:lnTo>
                  <a:lnTo>
                    <a:pt x="1944" y="923"/>
                  </a:lnTo>
                  <a:lnTo>
                    <a:pt x="1943" y="923"/>
                  </a:lnTo>
                  <a:lnTo>
                    <a:pt x="1941" y="926"/>
                  </a:lnTo>
                  <a:lnTo>
                    <a:pt x="1939" y="927"/>
                  </a:lnTo>
                  <a:lnTo>
                    <a:pt x="1938" y="928"/>
                  </a:lnTo>
                  <a:lnTo>
                    <a:pt x="1936" y="931"/>
                  </a:lnTo>
                  <a:lnTo>
                    <a:pt x="1934" y="932"/>
                  </a:lnTo>
                  <a:lnTo>
                    <a:pt x="1934" y="933"/>
                  </a:lnTo>
                  <a:lnTo>
                    <a:pt x="1933" y="934"/>
                  </a:lnTo>
                  <a:lnTo>
                    <a:pt x="1932" y="935"/>
                  </a:lnTo>
                  <a:lnTo>
                    <a:pt x="1930" y="936"/>
                  </a:lnTo>
                  <a:lnTo>
                    <a:pt x="1928" y="939"/>
                  </a:lnTo>
                  <a:lnTo>
                    <a:pt x="1927" y="940"/>
                  </a:lnTo>
                  <a:lnTo>
                    <a:pt x="1925" y="942"/>
                  </a:lnTo>
                  <a:lnTo>
                    <a:pt x="1924" y="943"/>
                  </a:lnTo>
                  <a:lnTo>
                    <a:pt x="1922" y="944"/>
                  </a:lnTo>
                  <a:lnTo>
                    <a:pt x="1919" y="947"/>
                  </a:lnTo>
                  <a:lnTo>
                    <a:pt x="1919" y="948"/>
                  </a:lnTo>
                  <a:lnTo>
                    <a:pt x="1917" y="950"/>
                  </a:lnTo>
                  <a:lnTo>
                    <a:pt x="1915" y="952"/>
                  </a:lnTo>
                  <a:lnTo>
                    <a:pt x="1913" y="953"/>
                  </a:lnTo>
                  <a:lnTo>
                    <a:pt x="1910" y="957"/>
                  </a:lnTo>
                  <a:lnTo>
                    <a:pt x="1909" y="958"/>
                  </a:lnTo>
                  <a:lnTo>
                    <a:pt x="1907" y="960"/>
                  </a:lnTo>
                  <a:lnTo>
                    <a:pt x="1904" y="963"/>
                  </a:lnTo>
                  <a:lnTo>
                    <a:pt x="1902" y="965"/>
                  </a:lnTo>
                  <a:lnTo>
                    <a:pt x="1899" y="968"/>
                  </a:lnTo>
                  <a:lnTo>
                    <a:pt x="1897" y="969"/>
                  </a:lnTo>
                  <a:lnTo>
                    <a:pt x="1896" y="970"/>
                  </a:lnTo>
                  <a:lnTo>
                    <a:pt x="1895" y="972"/>
                  </a:lnTo>
                  <a:lnTo>
                    <a:pt x="1893" y="974"/>
                  </a:lnTo>
                  <a:lnTo>
                    <a:pt x="1892" y="975"/>
                  </a:lnTo>
                  <a:lnTo>
                    <a:pt x="1887" y="980"/>
                  </a:lnTo>
                  <a:lnTo>
                    <a:pt x="1886" y="981"/>
                  </a:lnTo>
                  <a:lnTo>
                    <a:pt x="1885" y="982"/>
                  </a:lnTo>
                  <a:lnTo>
                    <a:pt x="1884" y="983"/>
                  </a:lnTo>
                  <a:lnTo>
                    <a:pt x="1882" y="985"/>
                  </a:lnTo>
                  <a:lnTo>
                    <a:pt x="1879" y="988"/>
                  </a:lnTo>
                  <a:lnTo>
                    <a:pt x="1878" y="989"/>
                  </a:lnTo>
                  <a:lnTo>
                    <a:pt x="1877" y="990"/>
                  </a:lnTo>
                  <a:lnTo>
                    <a:pt x="1874" y="994"/>
                  </a:lnTo>
                  <a:lnTo>
                    <a:pt x="1872" y="994"/>
                  </a:lnTo>
                  <a:lnTo>
                    <a:pt x="1871" y="997"/>
                  </a:lnTo>
                  <a:lnTo>
                    <a:pt x="1869" y="998"/>
                  </a:lnTo>
                  <a:lnTo>
                    <a:pt x="1868" y="999"/>
                  </a:lnTo>
                  <a:lnTo>
                    <a:pt x="1867" y="1000"/>
                  </a:lnTo>
                  <a:lnTo>
                    <a:pt x="1863" y="1005"/>
                  </a:lnTo>
                  <a:lnTo>
                    <a:pt x="1862" y="1005"/>
                  </a:lnTo>
                  <a:lnTo>
                    <a:pt x="1862" y="1006"/>
                  </a:lnTo>
                  <a:lnTo>
                    <a:pt x="1861" y="1007"/>
                  </a:lnTo>
                  <a:lnTo>
                    <a:pt x="1860" y="1007"/>
                  </a:lnTo>
                  <a:lnTo>
                    <a:pt x="1859" y="1009"/>
                  </a:lnTo>
                  <a:lnTo>
                    <a:pt x="1858" y="1010"/>
                  </a:lnTo>
                  <a:lnTo>
                    <a:pt x="1857" y="1010"/>
                  </a:lnTo>
                  <a:lnTo>
                    <a:pt x="1855" y="1011"/>
                  </a:lnTo>
                  <a:lnTo>
                    <a:pt x="1855" y="1013"/>
                  </a:lnTo>
                  <a:lnTo>
                    <a:pt x="1853" y="1014"/>
                  </a:lnTo>
                  <a:lnTo>
                    <a:pt x="1853" y="1015"/>
                  </a:lnTo>
                  <a:lnTo>
                    <a:pt x="1852" y="1015"/>
                  </a:lnTo>
                  <a:lnTo>
                    <a:pt x="1852" y="1016"/>
                  </a:lnTo>
                  <a:lnTo>
                    <a:pt x="1851" y="1017"/>
                  </a:lnTo>
                  <a:lnTo>
                    <a:pt x="1850" y="1018"/>
                  </a:lnTo>
                  <a:lnTo>
                    <a:pt x="1849" y="1018"/>
                  </a:lnTo>
                  <a:lnTo>
                    <a:pt x="1849" y="1019"/>
                  </a:lnTo>
                  <a:lnTo>
                    <a:pt x="1848" y="1020"/>
                  </a:lnTo>
                  <a:lnTo>
                    <a:pt x="1845" y="1022"/>
                  </a:lnTo>
                  <a:lnTo>
                    <a:pt x="1843" y="1024"/>
                  </a:lnTo>
                  <a:lnTo>
                    <a:pt x="1843" y="1025"/>
                  </a:lnTo>
                  <a:lnTo>
                    <a:pt x="1842" y="1026"/>
                  </a:lnTo>
                  <a:lnTo>
                    <a:pt x="1841" y="1026"/>
                  </a:lnTo>
                  <a:lnTo>
                    <a:pt x="1840" y="1027"/>
                  </a:lnTo>
                  <a:lnTo>
                    <a:pt x="1838" y="1028"/>
                  </a:lnTo>
                  <a:lnTo>
                    <a:pt x="1838" y="1030"/>
                  </a:lnTo>
                  <a:lnTo>
                    <a:pt x="1837" y="1030"/>
                  </a:lnTo>
                  <a:lnTo>
                    <a:pt x="1836" y="1031"/>
                  </a:lnTo>
                  <a:lnTo>
                    <a:pt x="1834" y="1033"/>
                  </a:lnTo>
                  <a:lnTo>
                    <a:pt x="1832" y="1036"/>
                  </a:lnTo>
                  <a:lnTo>
                    <a:pt x="1830" y="1037"/>
                  </a:lnTo>
                  <a:lnTo>
                    <a:pt x="1829" y="1037"/>
                  </a:lnTo>
                  <a:lnTo>
                    <a:pt x="1828" y="1040"/>
                  </a:lnTo>
                  <a:lnTo>
                    <a:pt x="1825" y="1043"/>
                  </a:lnTo>
                  <a:lnTo>
                    <a:pt x="1824" y="1044"/>
                  </a:lnTo>
                  <a:lnTo>
                    <a:pt x="1823" y="1045"/>
                  </a:lnTo>
                  <a:lnTo>
                    <a:pt x="1821" y="1047"/>
                  </a:lnTo>
                  <a:lnTo>
                    <a:pt x="1820" y="1048"/>
                  </a:lnTo>
                  <a:lnTo>
                    <a:pt x="1819" y="1048"/>
                  </a:lnTo>
                  <a:lnTo>
                    <a:pt x="1818" y="1050"/>
                  </a:lnTo>
                  <a:lnTo>
                    <a:pt x="1817" y="1050"/>
                  </a:lnTo>
                  <a:lnTo>
                    <a:pt x="1817" y="1051"/>
                  </a:lnTo>
                  <a:lnTo>
                    <a:pt x="1816" y="1052"/>
                  </a:lnTo>
                  <a:lnTo>
                    <a:pt x="1815" y="1051"/>
                  </a:lnTo>
                  <a:lnTo>
                    <a:pt x="1812" y="1051"/>
                  </a:lnTo>
                  <a:lnTo>
                    <a:pt x="1811" y="1051"/>
                  </a:lnTo>
                  <a:lnTo>
                    <a:pt x="1810" y="1050"/>
                  </a:lnTo>
                  <a:lnTo>
                    <a:pt x="1809" y="1050"/>
                  </a:lnTo>
                  <a:lnTo>
                    <a:pt x="1808" y="1050"/>
                  </a:lnTo>
                  <a:lnTo>
                    <a:pt x="1805" y="1050"/>
                  </a:lnTo>
                  <a:lnTo>
                    <a:pt x="1803" y="1049"/>
                  </a:lnTo>
                  <a:lnTo>
                    <a:pt x="1802" y="1049"/>
                  </a:lnTo>
                  <a:lnTo>
                    <a:pt x="1801" y="1049"/>
                  </a:lnTo>
                  <a:lnTo>
                    <a:pt x="1800" y="1048"/>
                  </a:lnTo>
                  <a:lnTo>
                    <a:pt x="1799" y="1048"/>
                  </a:lnTo>
                  <a:lnTo>
                    <a:pt x="1798" y="1048"/>
                  </a:lnTo>
                  <a:lnTo>
                    <a:pt x="1796" y="1048"/>
                  </a:lnTo>
                  <a:lnTo>
                    <a:pt x="1795" y="1047"/>
                  </a:lnTo>
                  <a:lnTo>
                    <a:pt x="1792" y="1047"/>
                  </a:lnTo>
                  <a:lnTo>
                    <a:pt x="1790" y="1045"/>
                  </a:lnTo>
                  <a:lnTo>
                    <a:pt x="1788" y="1045"/>
                  </a:lnTo>
                  <a:lnTo>
                    <a:pt x="1787" y="1045"/>
                  </a:lnTo>
                  <a:lnTo>
                    <a:pt x="1786" y="1044"/>
                  </a:lnTo>
                  <a:lnTo>
                    <a:pt x="1784" y="1044"/>
                  </a:lnTo>
                  <a:lnTo>
                    <a:pt x="1783" y="1044"/>
                  </a:lnTo>
                  <a:lnTo>
                    <a:pt x="1782" y="1044"/>
                  </a:lnTo>
                  <a:lnTo>
                    <a:pt x="1779" y="1043"/>
                  </a:lnTo>
                  <a:lnTo>
                    <a:pt x="1778" y="1043"/>
                  </a:lnTo>
                  <a:lnTo>
                    <a:pt x="1777" y="1043"/>
                  </a:lnTo>
                  <a:lnTo>
                    <a:pt x="1776" y="1042"/>
                  </a:lnTo>
                  <a:lnTo>
                    <a:pt x="1774" y="1042"/>
                  </a:lnTo>
                  <a:lnTo>
                    <a:pt x="1773" y="1042"/>
                  </a:lnTo>
                  <a:lnTo>
                    <a:pt x="1771" y="1041"/>
                  </a:lnTo>
                  <a:lnTo>
                    <a:pt x="1770" y="1041"/>
                  </a:lnTo>
                  <a:lnTo>
                    <a:pt x="1769" y="1041"/>
                  </a:lnTo>
                  <a:lnTo>
                    <a:pt x="1768" y="1041"/>
                  </a:lnTo>
                  <a:lnTo>
                    <a:pt x="1767" y="1041"/>
                  </a:lnTo>
                  <a:lnTo>
                    <a:pt x="1767" y="1040"/>
                  </a:lnTo>
                  <a:lnTo>
                    <a:pt x="1766" y="1040"/>
                  </a:lnTo>
                  <a:lnTo>
                    <a:pt x="1763" y="1040"/>
                  </a:lnTo>
                  <a:lnTo>
                    <a:pt x="1762" y="1040"/>
                  </a:lnTo>
                  <a:lnTo>
                    <a:pt x="1761" y="1039"/>
                  </a:lnTo>
                  <a:lnTo>
                    <a:pt x="1760" y="1039"/>
                  </a:lnTo>
                  <a:lnTo>
                    <a:pt x="1758" y="1039"/>
                  </a:lnTo>
                  <a:lnTo>
                    <a:pt x="1756" y="1037"/>
                  </a:lnTo>
                  <a:lnTo>
                    <a:pt x="1753" y="1037"/>
                  </a:lnTo>
                  <a:lnTo>
                    <a:pt x="1752" y="1036"/>
                  </a:lnTo>
                  <a:lnTo>
                    <a:pt x="1750" y="1036"/>
                  </a:lnTo>
                  <a:lnTo>
                    <a:pt x="1748" y="1035"/>
                  </a:lnTo>
                  <a:lnTo>
                    <a:pt x="1746" y="1035"/>
                  </a:lnTo>
                  <a:lnTo>
                    <a:pt x="1745" y="1035"/>
                  </a:lnTo>
                  <a:lnTo>
                    <a:pt x="1744" y="1035"/>
                  </a:lnTo>
                  <a:lnTo>
                    <a:pt x="1743" y="1035"/>
                  </a:lnTo>
                  <a:lnTo>
                    <a:pt x="1742" y="1034"/>
                  </a:lnTo>
                  <a:lnTo>
                    <a:pt x="1740" y="1034"/>
                  </a:lnTo>
                  <a:lnTo>
                    <a:pt x="1739" y="1034"/>
                  </a:lnTo>
                  <a:lnTo>
                    <a:pt x="1737" y="1034"/>
                  </a:lnTo>
                  <a:lnTo>
                    <a:pt x="1736" y="1033"/>
                  </a:lnTo>
                  <a:lnTo>
                    <a:pt x="1735" y="1033"/>
                  </a:lnTo>
                  <a:lnTo>
                    <a:pt x="1734" y="1033"/>
                  </a:lnTo>
                  <a:lnTo>
                    <a:pt x="1733" y="1033"/>
                  </a:lnTo>
                  <a:lnTo>
                    <a:pt x="1731" y="1032"/>
                  </a:lnTo>
                  <a:lnTo>
                    <a:pt x="1725" y="1027"/>
                  </a:lnTo>
                  <a:lnTo>
                    <a:pt x="1720" y="1023"/>
                  </a:lnTo>
                  <a:lnTo>
                    <a:pt x="1725" y="1017"/>
                  </a:lnTo>
                  <a:lnTo>
                    <a:pt x="1721" y="1011"/>
                  </a:lnTo>
                  <a:lnTo>
                    <a:pt x="1720" y="1010"/>
                  </a:lnTo>
                  <a:lnTo>
                    <a:pt x="1719" y="1010"/>
                  </a:lnTo>
                  <a:lnTo>
                    <a:pt x="1718" y="1009"/>
                  </a:lnTo>
                  <a:lnTo>
                    <a:pt x="1715" y="1010"/>
                  </a:lnTo>
                  <a:lnTo>
                    <a:pt x="1712" y="1010"/>
                  </a:lnTo>
                  <a:lnTo>
                    <a:pt x="1711" y="1011"/>
                  </a:lnTo>
                  <a:lnTo>
                    <a:pt x="1710" y="1011"/>
                  </a:lnTo>
                  <a:lnTo>
                    <a:pt x="1709" y="1011"/>
                  </a:lnTo>
                  <a:lnTo>
                    <a:pt x="1709" y="1013"/>
                  </a:lnTo>
                  <a:lnTo>
                    <a:pt x="1708" y="1013"/>
                  </a:lnTo>
                  <a:lnTo>
                    <a:pt x="1707" y="1013"/>
                  </a:lnTo>
                  <a:lnTo>
                    <a:pt x="1706" y="1014"/>
                  </a:lnTo>
                  <a:lnTo>
                    <a:pt x="1703" y="1016"/>
                  </a:lnTo>
                  <a:lnTo>
                    <a:pt x="1703" y="1017"/>
                  </a:lnTo>
                  <a:lnTo>
                    <a:pt x="1703" y="1018"/>
                  </a:lnTo>
                  <a:lnTo>
                    <a:pt x="1703" y="1019"/>
                  </a:lnTo>
                  <a:lnTo>
                    <a:pt x="1704" y="1023"/>
                  </a:lnTo>
                  <a:lnTo>
                    <a:pt x="1706" y="1023"/>
                  </a:lnTo>
                  <a:lnTo>
                    <a:pt x="1706" y="1024"/>
                  </a:lnTo>
                  <a:lnTo>
                    <a:pt x="1710" y="1026"/>
                  </a:lnTo>
                  <a:lnTo>
                    <a:pt x="1710" y="1027"/>
                  </a:lnTo>
                  <a:lnTo>
                    <a:pt x="1710" y="1028"/>
                  </a:lnTo>
                  <a:lnTo>
                    <a:pt x="1709" y="1028"/>
                  </a:lnTo>
                  <a:lnTo>
                    <a:pt x="1726" y="1042"/>
                  </a:lnTo>
                  <a:lnTo>
                    <a:pt x="1727" y="1043"/>
                  </a:lnTo>
                  <a:lnTo>
                    <a:pt x="1728" y="1044"/>
                  </a:lnTo>
                  <a:lnTo>
                    <a:pt x="1728" y="1045"/>
                  </a:lnTo>
                  <a:lnTo>
                    <a:pt x="1727" y="1048"/>
                  </a:lnTo>
                  <a:lnTo>
                    <a:pt x="1726" y="1049"/>
                  </a:lnTo>
                  <a:lnTo>
                    <a:pt x="1726" y="1050"/>
                  </a:lnTo>
                  <a:lnTo>
                    <a:pt x="1726" y="1051"/>
                  </a:lnTo>
                  <a:lnTo>
                    <a:pt x="1725" y="1052"/>
                  </a:lnTo>
                  <a:lnTo>
                    <a:pt x="1725" y="1053"/>
                  </a:lnTo>
                  <a:lnTo>
                    <a:pt x="1724" y="1055"/>
                  </a:lnTo>
                  <a:lnTo>
                    <a:pt x="1723" y="1055"/>
                  </a:lnTo>
                  <a:lnTo>
                    <a:pt x="1724" y="1052"/>
                  </a:lnTo>
                  <a:lnTo>
                    <a:pt x="1720" y="1050"/>
                  </a:lnTo>
                  <a:lnTo>
                    <a:pt x="1717" y="1055"/>
                  </a:lnTo>
                  <a:lnTo>
                    <a:pt x="1719" y="1057"/>
                  </a:lnTo>
                  <a:lnTo>
                    <a:pt x="1723" y="1058"/>
                  </a:lnTo>
                  <a:lnTo>
                    <a:pt x="1723" y="1059"/>
                  </a:lnTo>
                  <a:lnTo>
                    <a:pt x="1721" y="1060"/>
                  </a:lnTo>
                  <a:lnTo>
                    <a:pt x="1721" y="1061"/>
                  </a:lnTo>
                  <a:lnTo>
                    <a:pt x="1720" y="1062"/>
                  </a:lnTo>
                  <a:lnTo>
                    <a:pt x="1720" y="1064"/>
                  </a:lnTo>
                  <a:lnTo>
                    <a:pt x="1720" y="1065"/>
                  </a:lnTo>
                  <a:lnTo>
                    <a:pt x="1719" y="1066"/>
                  </a:lnTo>
                  <a:lnTo>
                    <a:pt x="1719" y="1067"/>
                  </a:lnTo>
                  <a:lnTo>
                    <a:pt x="1718" y="1068"/>
                  </a:lnTo>
                  <a:lnTo>
                    <a:pt x="1718" y="1069"/>
                  </a:lnTo>
                  <a:lnTo>
                    <a:pt x="1718" y="1070"/>
                  </a:lnTo>
                  <a:lnTo>
                    <a:pt x="1717" y="1072"/>
                  </a:lnTo>
                  <a:lnTo>
                    <a:pt x="1717" y="1073"/>
                  </a:lnTo>
                  <a:lnTo>
                    <a:pt x="1716" y="1076"/>
                  </a:lnTo>
                  <a:lnTo>
                    <a:pt x="1715" y="1077"/>
                  </a:lnTo>
                  <a:lnTo>
                    <a:pt x="1715" y="1078"/>
                  </a:lnTo>
                  <a:lnTo>
                    <a:pt x="1714" y="1080"/>
                  </a:lnTo>
                  <a:lnTo>
                    <a:pt x="1714" y="1081"/>
                  </a:lnTo>
                  <a:lnTo>
                    <a:pt x="1712" y="1083"/>
                  </a:lnTo>
                  <a:lnTo>
                    <a:pt x="1712" y="1084"/>
                  </a:lnTo>
                  <a:lnTo>
                    <a:pt x="1711" y="1085"/>
                  </a:lnTo>
                  <a:lnTo>
                    <a:pt x="1711" y="1086"/>
                  </a:lnTo>
                  <a:lnTo>
                    <a:pt x="1710" y="1087"/>
                  </a:lnTo>
                  <a:lnTo>
                    <a:pt x="1710" y="1090"/>
                  </a:lnTo>
                  <a:lnTo>
                    <a:pt x="1709" y="1090"/>
                  </a:lnTo>
                  <a:lnTo>
                    <a:pt x="1709" y="1091"/>
                  </a:lnTo>
                  <a:lnTo>
                    <a:pt x="1708" y="1093"/>
                  </a:lnTo>
                  <a:lnTo>
                    <a:pt x="1708" y="1094"/>
                  </a:lnTo>
                  <a:lnTo>
                    <a:pt x="1707" y="1097"/>
                  </a:lnTo>
                  <a:lnTo>
                    <a:pt x="1707" y="1098"/>
                  </a:lnTo>
                  <a:lnTo>
                    <a:pt x="1708" y="1102"/>
                  </a:lnTo>
                  <a:lnTo>
                    <a:pt x="1709" y="1102"/>
                  </a:lnTo>
                  <a:lnTo>
                    <a:pt x="1709" y="1103"/>
                  </a:lnTo>
                  <a:lnTo>
                    <a:pt x="1710" y="1104"/>
                  </a:lnTo>
                  <a:lnTo>
                    <a:pt x="1711" y="1108"/>
                  </a:lnTo>
                  <a:lnTo>
                    <a:pt x="1711" y="1109"/>
                  </a:lnTo>
                  <a:lnTo>
                    <a:pt x="1712" y="1110"/>
                  </a:lnTo>
                  <a:lnTo>
                    <a:pt x="1712" y="1111"/>
                  </a:lnTo>
                  <a:lnTo>
                    <a:pt x="1714" y="1114"/>
                  </a:lnTo>
                  <a:lnTo>
                    <a:pt x="1715" y="1116"/>
                  </a:lnTo>
                  <a:lnTo>
                    <a:pt x="1715" y="1117"/>
                  </a:lnTo>
                  <a:lnTo>
                    <a:pt x="1716" y="1119"/>
                  </a:lnTo>
                  <a:lnTo>
                    <a:pt x="1716" y="1120"/>
                  </a:lnTo>
                  <a:lnTo>
                    <a:pt x="1717" y="1120"/>
                  </a:lnTo>
                  <a:lnTo>
                    <a:pt x="1717" y="1123"/>
                  </a:lnTo>
                  <a:lnTo>
                    <a:pt x="1718" y="1124"/>
                  </a:lnTo>
                  <a:lnTo>
                    <a:pt x="1718" y="1125"/>
                  </a:lnTo>
                  <a:lnTo>
                    <a:pt x="1719" y="1126"/>
                  </a:lnTo>
                  <a:lnTo>
                    <a:pt x="1719" y="1127"/>
                  </a:lnTo>
                  <a:lnTo>
                    <a:pt x="1721" y="1132"/>
                  </a:lnTo>
                  <a:lnTo>
                    <a:pt x="1723" y="1133"/>
                  </a:lnTo>
                  <a:lnTo>
                    <a:pt x="1723" y="1135"/>
                  </a:lnTo>
                  <a:lnTo>
                    <a:pt x="1724" y="1137"/>
                  </a:lnTo>
                  <a:lnTo>
                    <a:pt x="1725" y="1139"/>
                  </a:lnTo>
                  <a:lnTo>
                    <a:pt x="1726" y="1141"/>
                  </a:lnTo>
                  <a:lnTo>
                    <a:pt x="1726" y="1142"/>
                  </a:lnTo>
                  <a:lnTo>
                    <a:pt x="1727" y="1144"/>
                  </a:lnTo>
                  <a:lnTo>
                    <a:pt x="1728" y="1147"/>
                  </a:lnTo>
                  <a:lnTo>
                    <a:pt x="1728" y="1149"/>
                  </a:lnTo>
                  <a:lnTo>
                    <a:pt x="1729" y="1149"/>
                  </a:lnTo>
                  <a:lnTo>
                    <a:pt x="1731" y="1148"/>
                  </a:lnTo>
                  <a:lnTo>
                    <a:pt x="1733" y="1147"/>
                  </a:lnTo>
                  <a:lnTo>
                    <a:pt x="1736" y="1145"/>
                  </a:lnTo>
                  <a:lnTo>
                    <a:pt x="1739" y="1145"/>
                  </a:lnTo>
                  <a:lnTo>
                    <a:pt x="1742" y="1144"/>
                  </a:lnTo>
                  <a:lnTo>
                    <a:pt x="1743" y="1144"/>
                  </a:lnTo>
                  <a:lnTo>
                    <a:pt x="1744" y="1144"/>
                  </a:lnTo>
                  <a:lnTo>
                    <a:pt x="1749" y="1144"/>
                  </a:lnTo>
                  <a:lnTo>
                    <a:pt x="1751" y="1144"/>
                  </a:lnTo>
                  <a:lnTo>
                    <a:pt x="1758" y="1143"/>
                  </a:lnTo>
                  <a:lnTo>
                    <a:pt x="1774" y="1142"/>
                  </a:lnTo>
                  <a:lnTo>
                    <a:pt x="1779" y="1142"/>
                  </a:lnTo>
                  <a:lnTo>
                    <a:pt x="1782" y="1140"/>
                  </a:lnTo>
                  <a:lnTo>
                    <a:pt x="1783" y="1141"/>
                  </a:lnTo>
                  <a:lnTo>
                    <a:pt x="1785" y="1141"/>
                  </a:lnTo>
                  <a:lnTo>
                    <a:pt x="1788" y="1141"/>
                  </a:lnTo>
                  <a:lnTo>
                    <a:pt x="1790" y="1141"/>
                  </a:lnTo>
                  <a:lnTo>
                    <a:pt x="1790" y="1142"/>
                  </a:lnTo>
                  <a:lnTo>
                    <a:pt x="1793" y="1142"/>
                  </a:lnTo>
                  <a:lnTo>
                    <a:pt x="1794" y="1142"/>
                  </a:lnTo>
                  <a:lnTo>
                    <a:pt x="1795" y="1142"/>
                  </a:lnTo>
                  <a:lnTo>
                    <a:pt x="1796" y="1142"/>
                  </a:lnTo>
                  <a:lnTo>
                    <a:pt x="1799" y="1143"/>
                  </a:lnTo>
                  <a:lnTo>
                    <a:pt x="1802" y="1143"/>
                  </a:lnTo>
                  <a:lnTo>
                    <a:pt x="1807" y="1144"/>
                  </a:lnTo>
                  <a:lnTo>
                    <a:pt x="1809" y="1144"/>
                  </a:lnTo>
                  <a:lnTo>
                    <a:pt x="1810" y="1145"/>
                  </a:lnTo>
                  <a:lnTo>
                    <a:pt x="1811" y="1145"/>
                  </a:lnTo>
                  <a:lnTo>
                    <a:pt x="1812" y="1147"/>
                  </a:lnTo>
                  <a:lnTo>
                    <a:pt x="1815" y="1147"/>
                  </a:lnTo>
                  <a:lnTo>
                    <a:pt x="1815" y="1148"/>
                  </a:lnTo>
                  <a:lnTo>
                    <a:pt x="1816" y="1148"/>
                  </a:lnTo>
                  <a:lnTo>
                    <a:pt x="1817" y="1148"/>
                  </a:lnTo>
                  <a:lnTo>
                    <a:pt x="1818" y="1149"/>
                  </a:lnTo>
                  <a:lnTo>
                    <a:pt x="1819" y="1149"/>
                  </a:lnTo>
                  <a:lnTo>
                    <a:pt x="1819" y="1150"/>
                  </a:lnTo>
                  <a:lnTo>
                    <a:pt x="1820" y="1150"/>
                  </a:lnTo>
                  <a:lnTo>
                    <a:pt x="1823" y="1151"/>
                  </a:lnTo>
                  <a:lnTo>
                    <a:pt x="1830" y="1154"/>
                  </a:lnTo>
                  <a:lnTo>
                    <a:pt x="1832" y="1154"/>
                  </a:lnTo>
                  <a:lnTo>
                    <a:pt x="1832" y="1156"/>
                  </a:lnTo>
                  <a:lnTo>
                    <a:pt x="1833" y="1156"/>
                  </a:lnTo>
                  <a:lnTo>
                    <a:pt x="1834" y="1157"/>
                  </a:lnTo>
                  <a:lnTo>
                    <a:pt x="1836" y="1158"/>
                  </a:lnTo>
                  <a:lnTo>
                    <a:pt x="1838" y="1158"/>
                  </a:lnTo>
                  <a:lnTo>
                    <a:pt x="1840" y="1159"/>
                  </a:lnTo>
                  <a:lnTo>
                    <a:pt x="1842" y="1160"/>
                  </a:lnTo>
                  <a:lnTo>
                    <a:pt x="1844" y="1161"/>
                  </a:lnTo>
                  <a:lnTo>
                    <a:pt x="1845" y="1161"/>
                  </a:lnTo>
                  <a:lnTo>
                    <a:pt x="1846" y="1162"/>
                  </a:lnTo>
                  <a:lnTo>
                    <a:pt x="1849" y="1164"/>
                  </a:lnTo>
                  <a:lnTo>
                    <a:pt x="1851" y="1165"/>
                  </a:lnTo>
                  <a:lnTo>
                    <a:pt x="1852" y="1165"/>
                  </a:lnTo>
                  <a:lnTo>
                    <a:pt x="1853" y="1166"/>
                  </a:lnTo>
                  <a:lnTo>
                    <a:pt x="1854" y="1166"/>
                  </a:lnTo>
                  <a:lnTo>
                    <a:pt x="1871" y="1174"/>
                  </a:lnTo>
                  <a:lnTo>
                    <a:pt x="1875" y="1175"/>
                  </a:lnTo>
                  <a:lnTo>
                    <a:pt x="1876" y="1175"/>
                  </a:lnTo>
                  <a:lnTo>
                    <a:pt x="1885" y="1181"/>
                  </a:lnTo>
                  <a:lnTo>
                    <a:pt x="1886" y="1181"/>
                  </a:lnTo>
                  <a:lnTo>
                    <a:pt x="1886" y="1179"/>
                  </a:lnTo>
                  <a:lnTo>
                    <a:pt x="1886" y="1178"/>
                  </a:lnTo>
                  <a:lnTo>
                    <a:pt x="1890" y="1179"/>
                  </a:lnTo>
                  <a:lnTo>
                    <a:pt x="1890" y="1178"/>
                  </a:lnTo>
                  <a:lnTo>
                    <a:pt x="1890" y="1177"/>
                  </a:lnTo>
                  <a:lnTo>
                    <a:pt x="1888" y="1177"/>
                  </a:lnTo>
                  <a:lnTo>
                    <a:pt x="1888" y="1176"/>
                  </a:lnTo>
                  <a:lnTo>
                    <a:pt x="1887" y="1176"/>
                  </a:lnTo>
                  <a:lnTo>
                    <a:pt x="1887" y="1175"/>
                  </a:lnTo>
                  <a:lnTo>
                    <a:pt x="1886" y="1175"/>
                  </a:lnTo>
                  <a:lnTo>
                    <a:pt x="1886" y="1174"/>
                  </a:lnTo>
                  <a:lnTo>
                    <a:pt x="1885" y="1174"/>
                  </a:lnTo>
                  <a:lnTo>
                    <a:pt x="1885" y="1173"/>
                  </a:lnTo>
                  <a:lnTo>
                    <a:pt x="1890" y="1175"/>
                  </a:lnTo>
                  <a:lnTo>
                    <a:pt x="1890" y="1176"/>
                  </a:lnTo>
                  <a:lnTo>
                    <a:pt x="1891" y="1176"/>
                  </a:lnTo>
                  <a:lnTo>
                    <a:pt x="1891" y="1177"/>
                  </a:lnTo>
                  <a:lnTo>
                    <a:pt x="1892" y="1177"/>
                  </a:lnTo>
                  <a:lnTo>
                    <a:pt x="1892" y="1178"/>
                  </a:lnTo>
                  <a:lnTo>
                    <a:pt x="1893" y="1178"/>
                  </a:lnTo>
                  <a:lnTo>
                    <a:pt x="1893" y="1179"/>
                  </a:lnTo>
                  <a:lnTo>
                    <a:pt x="1894" y="1179"/>
                  </a:lnTo>
                  <a:lnTo>
                    <a:pt x="1894" y="1181"/>
                  </a:lnTo>
                  <a:lnTo>
                    <a:pt x="1895" y="1181"/>
                  </a:lnTo>
                  <a:lnTo>
                    <a:pt x="1895" y="1182"/>
                  </a:lnTo>
                  <a:lnTo>
                    <a:pt x="1896" y="1182"/>
                  </a:lnTo>
                  <a:lnTo>
                    <a:pt x="1896" y="1183"/>
                  </a:lnTo>
                  <a:lnTo>
                    <a:pt x="1897" y="1183"/>
                  </a:lnTo>
                  <a:lnTo>
                    <a:pt x="1897" y="1184"/>
                  </a:lnTo>
                  <a:lnTo>
                    <a:pt x="1899" y="1184"/>
                  </a:lnTo>
                  <a:lnTo>
                    <a:pt x="1899" y="1185"/>
                  </a:lnTo>
                  <a:lnTo>
                    <a:pt x="1901" y="1183"/>
                  </a:lnTo>
                  <a:lnTo>
                    <a:pt x="1903" y="1183"/>
                  </a:lnTo>
                  <a:lnTo>
                    <a:pt x="1907" y="1183"/>
                  </a:lnTo>
                  <a:lnTo>
                    <a:pt x="1909" y="1183"/>
                  </a:lnTo>
                  <a:lnTo>
                    <a:pt x="1912" y="1181"/>
                  </a:lnTo>
                  <a:lnTo>
                    <a:pt x="1916" y="1179"/>
                  </a:lnTo>
                  <a:lnTo>
                    <a:pt x="1920" y="1178"/>
                  </a:lnTo>
                  <a:lnTo>
                    <a:pt x="1928" y="1178"/>
                  </a:lnTo>
                  <a:lnTo>
                    <a:pt x="1928" y="1175"/>
                  </a:lnTo>
                  <a:lnTo>
                    <a:pt x="1928" y="1168"/>
                  </a:lnTo>
                  <a:lnTo>
                    <a:pt x="1928" y="1167"/>
                  </a:lnTo>
                  <a:lnTo>
                    <a:pt x="1928" y="1166"/>
                  </a:lnTo>
                  <a:lnTo>
                    <a:pt x="1928" y="1165"/>
                  </a:lnTo>
                  <a:lnTo>
                    <a:pt x="1929" y="1166"/>
                  </a:lnTo>
                  <a:lnTo>
                    <a:pt x="1930" y="1167"/>
                  </a:lnTo>
                  <a:lnTo>
                    <a:pt x="1932" y="1168"/>
                  </a:lnTo>
                  <a:lnTo>
                    <a:pt x="1934" y="1170"/>
                  </a:lnTo>
                  <a:lnTo>
                    <a:pt x="1941" y="1177"/>
                  </a:lnTo>
                  <a:lnTo>
                    <a:pt x="1942" y="1178"/>
                  </a:lnTo>
                  <a:lnTo>
                    <a:pt x="1943" y="1179"/>
                  </a:lnTo>
                  <a:lnTo>
                    <a:pt x="1949" y="1185"/>
                  </a:lnTo>
                  <a:lnTo>
                    <a:pt x="1950" y="1186"/>
                  </a:lnTo>
                  <a:lnTo>
                    <a:pt x="1951" y="1187"/>
                  </a:lnTo>
                  <a:lnTo>
                    <a:pt x="1953" y="1190"/>
                  </a:lnTo>
                  <a:lnTo>
                    <a:pt x="1954" y="1191"/>
                  </a:lnTo>
                  <a:lnTo>
                    <a:pt x="1959" y="1195"/>
                  </a:lnTo>
                  <a:lnTo>
                    <a:pt x="1960" y="1196"/>
                  </a:lnTo>
                  <a:lnTo>
                    <a:pt x="1962" y="1199"/>
                  </a:lnTo>
                  <a:lnTo>
                    <a:pt x="1966" y="1202"/>
                  </a:lnTo>
                  <a:lnTo>
                    <a:pt x="1972" y="1209"/>
                  </a:lnTo>
                  <a:lnTo>
                    <a:pt x="1978" y="1215"/>
                  </a:lnTo>
                  <a:lnTo>
                    <a:pt x="1981" y="1218"/>
                  </a:lnTo>
                  <a:lnTo>
                    <a:pt x="1986" y="1223"/>
                  </a:lnTo>
                  <a:lnTo>
                    <a:pt x="1987" y="1224"/>
                  </a:lnTo>
                  <a:lnTo>
                    <a:pt x="1991" y="1227"/>
                  </a:lnTo>
                  <a:lnTo>
                    <a:pt x="1999" y="1235"/>
                  </a:lnTo>
                  <a:lnTo>
                    <a:pt x="2000" y="1236"/>
                  </a:lnTo>
                  <a:lnTo>
                    <a:pt x="2012" y="1249"/>
                  </a:lnTo>
                  <a:lnTo>
                    <a:pt x="2014" y="1250"/>
                  </a:lnTo>
                  <a:lnTo>
                    <a:pt x="2017" y="1253"/>
                  </a:lnTo>
                  <a:lnTo>
                    <a:pt x="2018" y="1254"/>
                  </a:lnTo>
                  <a:lnTo>
                    <a:pt x="2019" y="1256"/>
                  </a:lnTo>
                  <a:lnTo>
                    <a:pt x="2020" y="1257"/>
                  </a:lnTo>
                  <a:lnTo>
                    <a:pt x="2021" y="1257"/>
                  </a:lnTo>
                  <a:lnTo>
                    <a:pt x="2021" y="1258"/>
                  </a:lnTo>
                  <a:lnTo>
                    <a:pt x="2024" y="1260"/>
                  </a:lnTo>
                  <a:lnTo>
                    <a:pt x="2025" y="1261"/>
                  </a:lnTo>
                  <a:lnTo>
                    <a:pt x="2027" y="1263"/>
                  </a:lnTo>
                  <a:lnTo>
                    <a:pt x="2028" y="1265"/>
                  </a:lnTo>
                  <a:lnTo>
                    <a:pt x="2029" y="1266"/>
                  </a:lnTo>
                  <a:lnTo>
                    <a:pt x="2030" y="1267"/>
                  </a:lnTo>
                  <a:lnTo>
                    <a:pt x="2031" y="1268"/>
                  </a:lnTo>
                  <a:lnTo>
                    <a:pt x="2033" y="1269"/>
                  </a:lnTo>
                  <a:lnTo>
                    <a:pt x="2034" y="1270"/>
                  </a:lnTo>
                  <a:lnTo>
                    <a:pt x="2035" y="1270"/>
                  </a:lnTo>
                  <a:lnTo>
                    <a:pt x="2036" y="1273"/>
                  </a:lnTo>
                  <a:lnTo>
                    <a:pt x="2038" y="1275"/>
                  </a:lnTo>
                  <a:lnTo>
                    <a:pt x="2041" y="1277"/>
                  </a:lnTo>
                  <a:lnTo>
                    <a:pt x="2042" y="1277"/>
                  </a:lnTo>
                  <a:lnTo>
                    <a:pt x="2042" y="1278"/>
                  </a:lnTo>
                  <a:lnTo>
                    <a:pt x="2043" y="1279"/>
                  </a:lnTo>
                  <a:lnTo>
                    <a:pt x="2044" y="1281"/>
                  </a:lnTo>
                  <a:lnTo>
                    <a:pt x="2061" y="1298"/>
                  </a:lnTo>
                  <a:lnTo>
                    <a:pt x="2063" y="1300"/>
                  </a:lnTo>
                  <a:lnTo>
                    <a:pt x="2088" y="1325"/>
                  </a:lnTo>
                  <a:lnTo>
                    <a:pt x="2088" y="1326"/>
                  </a:lnTo>
                  <a:lnTo>
                    <a:pt x="2089" y="1327"/>
                  </a:lnTo>
                  <a:lnTo>
                    <a:pt x="2091" y="1327"/>
                  </a:lnTo>
                  <a:lnTo>
                    <a:pt x="2091" y="1328"/>
                  </a:lnTo>
                  <a:lnTo>
                    <a:pt x="2092" y="1328"/>
                  </a:lnTo>
                  <a:lnTo>
                    <a:pt x="2093" y="1329"/>
                  </a:lnTo>
                  <a:lnTo>
                    <a:pt x="2094" y="1330"/>
                  </a:lnTo>
                  <a:lnTo>
                    <a:pt x="2095" y="1332"/>
                  </a:lnTo>
                  <a:lnTo>
                    <a:pt x="2096" y="1333"/>
                  </a:lnTo>
                  <a:lnTo>
                    <a:pt x="2096" y="1334"/>
                  </a:lnTo>
                  <a:lnTo>
                    <a:pt x="2097" y="1334"/>
                  </a:lnTo>
                  <a:lnTo>
                    <a:pt x="2100" y="1336"/>
                  </a:lnTo>
                  <a:lnTo>
                    <a:pt x="2101" y="1337"/>
                  </a:lnTo>
                  <a:lnTo>
                    <a:pt x="2102" y="1338"/>
                  </a:lnTo>
                  <a:lnTo>
                    <a:pt x="2103" y="1340"/>
                  </a:lnTo>
                  <a:lnTo>
                    <a:pt x="2104" y="1341"/>
                  </a:lnTo>
                  <a:lnTo>
                    <a:pt x="2106" y="1343"/>
                  </a:lnTo>
                  <a:lnTo>
                    <a:pt x="2109" y="1345"/>
                  </a:lnTo>
                  <a:lnTo>
                    <a:pt x="2110" y="1346"/>
                  </a:lnTo>
                  <a:lnTo>
                    <a:pt x="2112" y="1349"/>
                  </a:lnTo>
                  <a:lnTo>
                    <a:pt x="2113" y="1350"/>
                  </a:lnTo>
                  <a:lnTo>
                    <a:pt x="2114" y="1351"/>
                  </a:lnTo>
                  <a:lnTo>
                    <a:pt x="2115" y="1352"/>
                  </a:lnTo>
                  <a:lnTo>
                    <a:pt x="2117" y="1353"/>
                  </a:lnTo>
                  <a:lnTo>
                    <a:pt x="2118" y="1354"/>
                  </a:lnTo>
                  <a:lnTo>
                    <a:pt x="2119" y="1355"/>
                  </a:lnTo>
                  <a:lnTo>
                    <a:pt x="2120" y="1357"/>
                  </a:lnTo>
                  <a:lnTo>
                    <a:pt x="2121" y="1358"/>
                  </a:lnTo>
                  <a:lnTo>
                    <a:pt x="2122" y="1359"/>
                  </a:lnTo>
                  <a:lnTo>
                    <a:pt x="2123" y="1360"/>
                  </a:lnTo>
                  <a:lnTo>
                    <a:pt x="2125" y="1361"/>
                  </a:lnTo>
                  <a:lnTo>
                    <a:pt x="2125" y="1362"/>
                  </a:lnTo>
                  <a:lnTo>
                    <a:pt x="2125" y="1365"/>
                  </a:lnTo>
                  <a:lnTo>
                    <a:pt x="2123" y="1366"/>
                  </a:lnTo>
                  <a:lnTo>
                    <a:pt x="2123" y="1368"/>
                  </a:lnTo>
                  <a:lnTo>
                    <a:pt x="2123" y="1369"/>
                  </a:lnTo>
                  <a:lnTo>
                    <a:pt x="2122" y="1369"/>
                  </a:lnTo>
                  <a:lnTo>
                    <a:pt x="2122" y="1370"/>
                  </a:lnTo>
                  <a:lnTo>
                    <a:pt x="2121" y="1370"/>
                  </a:lnTo>
                  <a:lnTo>
                    <a:pt x="2119" y="1371"/>
                  </a:lnTo>
                  <a:lnTo>
                    <a:pt x="2114" y="1374"/>
                  </a:lnTo>
                  <a:lnTo>
                    <a:pt x="2105" y="1377"/>
                  </a:lnTo>
                  <a:lnTo>
                    <a:pt x="2101" y="1378"/>
                  </a:lnTo>
                  <a:lnTo>
                    <a:pt x="2084" y="1385"/>
                  </a:lnTo>
                  <a:lnTo>
                    <a:pt x="2070" y="1391"/>
                  </a:lnTo>
                  <a:lnTo>
                    <a:pt x="2069" y="1386"/>
                  </a:lnTo>
                  <a:lnTo>
                    <a:pt x="2068" y="1384"/>
                  </a:lnTo>
                  <a:lnTo>
                    <a:pt x="2067" y="1384"/>
                  </a:lnTo>
                  <a:lnTo>
                    <a:pt x="2063" y="1385"/>
                  </a:lnTo>
                  <a:lnTo>
                    <a:pt x="2061" y="1385"/>
                  </a:lnTo>
                  <a:lnTo>
                    <a:pt x="2059" y="1386"/>
                  </a:lnTo>
                  <a:lnTo>
                    <a:pt x="2055" y="1386"/>
                  </a:lnTo>
                  <a:lnTo>
                    <a:pt x="2054" y="1387"/>
                  </a:lnTo>
                  <a:lnTo>
                    <a:pt x="2053" y="1384"/>
                  </a:lnTo>
                  <a:lnTo>
                    <a:pt x="2051" y="1385"/>
                  </a:lnTo>
                  <a:lnTo>
                    <a:pt x="2050" y="1387"/>
                  </a:lnTo>
                  <a:lnTo>
                    <a:pt x="2047" y="1388"/>
                  </a:lnTo>
                  <a:lnTo>
                    <a:pt x="2048" y="1391"/>
                  </a:lnTo>
                  <a:lnTo>
                    <a:pt x="2048" y="1392"/>
                  </a:lnTo>
                  <a:lnTo>
                    <a:pt x="2050" y="1393"/>
                  </a:lnTo>
                  <a:lnTo>
                    <a:pt x="2050" y="1394"/>
                  </a:lnTo>
                  <a:lnTo>
                    <a:pt x="2051" y="1395"/>
                  </a:lnTo>
                  <a:lnTo>
                    <a:pt x="2050" y="1395"/>
                  </a:lnTo>
                  <a:lnTo>
                    <a:pt x="2047" y="1396"/>
                  </a:lnTo>
                  <a:lnTo>
                    <a:pt x="2046" y="1396"/>
                  </a:lnTo>
                  <a:lnTo>
                    <a:pt x="2047" y="1399"/>
                  </a:lnTo>
                  <a:lnTo>
                    <a:pt x="2047" y="1400"/>
                  </a:lnTo>
                  <a:lnTo>
                    <a:pt x="2048" y="1401"/>
                  </a:lnTo>
                  <a:lnTo>
                    <a:pt x="2050" y="1403"/>
                  </a:lnTo>
                  <a:lnTo>
                    <a:pt x="2051" y="1404"/>
                  </a:lnTo>
                  <a:lnTo>
                    <a:pt x="2051" y="1405"/>
                  </a:lnTo>
                  <a:lnTo>
                    <a:pt x="2052" y="1407"/>
                  </a:lnTo>
                  <a:lnTo>
                    <a:pt x="2052" y="1408"/>
                  </a:lnTo>
                  <a:lnTo>
                    <a:pt x="2050" y="1409"/>
                  </a:lnTo>
                  <a:lnTo>
                    <a:pt x="2048" y="1409"/>
                  </a:lnTo>
                  <a:lnTo>
                    <a:pt x="2047" y="1409"/>
                  </a:lnTo>
                  <a:lnTo>
                    <a:pt x="2046" y="1409"/>
                  </a:lnTo>
                  <a:lnTo>
                    <a:pt x="2045" y="1410"/>
                  </a:lnTo>
                  <a:lnTo>
                    <a:pt x="2044" y="1410"/>
                  </a:lnTo>
                  <a:lnTo>
                    <a:pt x="2043" y="1410"/>
                  </a:lnTo>
                  <a:lnTo>
                    <a:pt x="2042" y="1411"/>
                  </a:lnTo>
                  <a:lnTo>
                    <a:pt x="2039" y="1411"/>
                  </a:lnTo>
                  <a:lnTo>
                    <a:pt x="2037" y="1412"/>
                  </a:lnTo>
                  <a:lnTo>
                    <a:pt x="2035" y="1415"/>
                  </a:lnTo>
                  <a:lnTo>
                    <a:pt x="2034" y="1416"/>
                  </a:lnTo>
                  <a:lnTo>
                    <a:pt x="2031" y="1418"/>
                  </a:lnTo>
                  <a:lnTo>
                    <a:pt x="2031" y="1419"/>
                  </a:lnTo>
                  <a:lnTo>
                    <a:pt x="2030" y="1419"/>
                  </a:lnTo>
                  <a:lnTo>
                    <a:pt x="2030" y="1420"/>
                  </a:lnTo>
                  <a:lnTo>
                    <a:pt x="2029" y="1421"/>
                  </a:lnTo>
                  <a:lnTo>
                    <a:pt x="2028" y="1422"/>
                  </a:lnTo>
                  <a:lnTo>
                    <a:pt x="2028" y="1424"/>
                  </a:lnTo>
                  <a:lnTo>
                    <a:pt x="2026" y="1426"/>
                  </a:lnTo>
                  <a:lnTo>
                    <a:pt x="2026" y="1427"/>
                  </a:lnTo>
                  <a:lnTo>
                    <a:pt x="2022" y="1430"/>
                  </a:lnTo>
                  <a:lnTo>
                    <a:pt x="2022" y="1432"/>
                  </a:lnTo>
                  <a:lnTo>
                    <a:pt x="2021" y="1433"/>
                  </a:lnTo>
                  <a:lnTo>
                    <a:pt x="2020" y="1434"/>
                  </a:lnTo>
                  <a:lnTo>
                    <a:pt x="2019" y="1435"/>
                  </a:lnTo>
                  <a:lnTo>
                    <a:pt x="2017" y="1436"/>
                  </a:lnTo>
                  <a:lnTo>
                    <a:pt x="2014" y="1436"/>
                  </a:lnTo>
                  <a:lnTo>
                    <a:pt x="2014" y="1437"/>
                  </a:lnTo>
                  <a:lnTo>
                    <a:pt x="2013" y="1437"/>
                  </a:lnTo>
                  <a:lnTo>
                    <a:pt x="2011" y="1438"/>
                  </a:lnTo>
                  <a:lnTo>
                    <a:pt x="2010" y="1438"/>
                  </a:lnTo>
                  <a:lnTo>
                    <a:pt x="2009" y="1439"/>
                  </a:lnTo>
                  <a:lnTo>
                    <a:pt x="2006" y="1439"/>
                  </a:lnTo>
                  <a:lnTo>
                    <a:pt x="2005" y="1441"/>
                  </a:lnTo>
                  <a:lnTo>
                    <a:pt x="2004" y="1441"/>
                  </a:lnTo>
                  <a:lnTo>
                    <a:pt x="2002" y="1442"/>
                  </a:lnTo>
                  <a:lnTo>
                    <a:pt x="2001" y="1442"/>
                  </a:lnTo>
                  <a:lnTo>
                    <a:pt x="2000" y="1442"/>
                  </a:lnTo>
                  <a:lnTo>
                    <a:pt x="2001" y="1445"/>
                  </a:lnTo>
                  <a:lnTo>
                    <a:pt x="2001" y="1447"/>
                  </a:lnTo>
                  <a:lnTo>
                    <a:pt x="2002" y="1450"/>
                  </a:lnTo>
                  <a:lnTo>
                    <a:pt x="2002" y="1451"/>
                  </a:lnTo>
                  <a:lnTo>
                    <a:pt x="1999" y="1452"/>
                  </a:lnTo>
                  <a:lnTo>
                    <a:pt x="1999" y="1453"/>
                  </a:lnTo>
                  <a:lnTo>
                    <a:pt x="1997" y="1454"/>
                  </a:lnTo>
                  <a:lnTo>
                    <a:pt x="1995" y="1455"/>
                  </a:lnTo>
                  <a:lnTo>
                    <a:pt x="1994" y="1457"/>
                  </a:lnTo>
                  <a:lnTo>
                    <a:pt x="1994" y="1458"/>
                  </a:lnTo>
                  <a:lnTo>
                    <a:pt x="1993" y="1459"/>
                  </a:lnTo>
                  <a:lnTo>
                    <a:pt x="1992" y="1459"/>
                  </a:lnTo>
                  <a:lnTo>
                    <a:pt x="1991" y="1460"/>
                  </a:lnTo>
                  <a:lnTo>
                    <a:pt x="1989" y="1460"/>
                  </a:lnTo>
                  <a:lnTo>
                    <a:pt x="1988" y="1461"/>
                  </a:lnTo>
                  <a:lnTo>
                    <a:pt x="1987" y="1463"/>
                  </a:lnTo>
                  <a:lnTo>
                    <a:pt x="1986" y="1464"/>
                  </a:lnTo>
                  <a:lnTo>
                    <a:pt x="1984" y="1466"/>
                  </a:lnTo>
                  <a:lnTo>
                    <a:pt x="1981" y="1468"/>
                  </a:lnTo>
                  <a:lnTo>
                    <a:pt x="1980" y="1469"/>
                  </a:lnTo>
                  <a:lnTo>
                    <a:pt x="1979" y="1469"/>
                  </a:lnTo>
                  <a:lnTo>
                    <a:pt x="1978" y="1470"/>
                  </a:lnTo>
                  <a:lnTo>
                    <a:pt x="1977" y="1471"/>
                  </a:lnTo>
                  <a:lnTo>
                    <a:pt x="1976" y="1472"/>
                  </a:lnTo>
                  <a:lnTo>
                    <a:pt x="1974" y="1474"/>
                  </a:lnTo>
                  <a:lnTo>
                    <a:pt x="1972" y="1475"/>
                  </a:lnTo>
                  <a:lnTo>
                    <a:pt x="1971" y="1476"/>
                  </a:lnTo>
                  <a:lnTo>
                    <a:pt x="1971" y="1478"/>
                  </a:lnTo>
                  <a:lnTo>
                    <a:pt x="1970" y="1479"/>
                  </a:lnTo>
                  <a:lnTo>
                    <a:pt x="1968" y="1482"/>
                  </a:lnTo>
                  <a:lnTo>
                    <a:pt x="1968" y="1483"/>
                  </a:lnTo>
                  <a:lnTo>
                    <a:pt x="1967" y="1484"/>
                  </a:lnTo>
                  <a:lnTo>
                    <a:pt x="1967" y="1485"/>
                  </a:lnTo>
                  <a:lnTo>
                    <a:pt x="1967" y="1486"/>
                  </a:lnTo>
                  <a:lnTo>
                    <a:pt x="1968" y="1488"/>
                  </a:lnTo>
                  <a:lnTo>
                    <a:pt x="1968" y="1489"/>
                  </a:lnTo>
                  <a:lnTo>
                    <a:pt x="1967" y="1492"/>
                  </a:lnTo>
                  <a:lnTo>
                    <a:pt x="1967" y="1493"/>
                  </a:lnTo>
                  <a:lnTo>
                    <a:pt x="1966" y="1495"/>
                  </a:lnTo>
                  <a:lnTo>
                    <a:pt x="1967" y="1495"/>
                  </a:lnTo>
                  <a:lnTo>
                    <a:pt x="1969" y="1495"/>
                  </a:lnTo>
                  <a:lnTo>
                    <a:pt x="1970" y="1495"/>
                  </a:lnTo>
                  <a:lnTo>
                    <a:pt x="1975" y="1495"/>
                  </a:lnTo>
                  <a:lnTo>
                    <a:pt x="1977" y="1495"/>
                  </a:lnTo>
                  <a:lnTo>
                    <a:pt x="1978" y="1495"/>
                  </a:lnTo>
                  <a:lnTo>
                    <a:pt x="1979" y="1495"/>
                  </a:lnTo>
                  <a:lnTo>
                    <a:pt x="1980" y="1495"/>
                  </a:lnTo>
                  <a:lnTo>
                    <a:pt x="1983" y="1495"/>
                  </a:lnTo>
                  <a:lnTo>
                    <a:pt x="1984" y="1495"/>
                  </a:lnTo>
                  <a:lnTo>
                    <a:pt x="1985" y="1496"/>
                  </a:lnTo>
                  <a:lnTo>
                    <a:pt x="1985" y="1497"/>
                  </a:lnTo>
                  <a:lnTo>
                    <a:pt x="1986" y="1500"/>
                  </a:lnTo>
                  <a:lnTo>
                    <a:pt x="1987" y="1503"/>
                  </a:lnTo>
                  <a:lnTo>
                    <a:pt x="1988" y="1506"/>
                  </a:lnTo>
                  <a:lnTo>
                    <a:pt x="1989" y="1509"/>
                  </a:lnTo>
                  <a:lnTo>
                    <a:pt x="1991" y="1510"/>
                  </a:lnTo>
                  <a:lnTo>
                    <a:pt x="1991" y="1511"/>
                  </a:lnTo>
                  <a:lnTo>
                    <a:pt x="1989" y="1511"/>
                  </a:lnTo>
                  <a:lnTo>
                    <a:pt x="1988" y="1512"/>
                  </a:lnTo>
                  <a:lnTo>
                    <a:pt x="1986" y="1516"/>
                  </a:lnTo>
                  <a:lnTo>
                    <a:pt x="1983" y="1518"/>
                  </a:lnTo>
                  <a:lnTo>
                    <a:pt x="1983" y="1519"/>
                  </a:lnTo>
                  <a:lnTo>
                    <a:pt x="1980" y="1521"/>
                  </a:lnTo>
                  <a:lnTo>
                    <a:pt x="1979" y="1522"/>
                  </a:lnTo>
                  <a:lnTo>
                    <a:pt x="1978" y="1522"/>
                  </a:lnTo>
                  <a:lnTo>
                    <a:pt x="1984" y="1528"/>
                  </a:lnTo>
                  <a:lnTo>
                    <a:pt x="1981" y="1531"/>
                  </a:lnTo>
                  <a:lnTo>
                    <a:pt x="1978" y="1538"/>
                  </a:lnTo>
                  <a:lnTo>
                    <a:pt x="1976" y="1537"/>
                  </a:lnTo>
                  <a:lnTo>
                    <a:pt x="1976" y="1538"/>
                  </a:lnTo>
                  <a:lnTo>
                    <a:pt x="1971" y="1536"/>
                  </a:lnTo>
                  <a:lnTo>
                    <a:pt x="1970" y="1537"/>
                  </a:lnTo>
                  <a:lnTo>
                    <a:pt x="1969" y="1539"/>
                  </a:lnTo>
                  <a:lnTo>
                    <a:pt x="1968" y="1542"/>
                  </a:lnTo>
                  <a:lnTo>
                    <a:pt x="1964" y="1546"/>
                  </a:lnTo>
                  <a:lnTo>
                    <a:pt x="1962" y="1551"/>
                  </a:lnTo>
                  <a:lnTo>
                    <a:pt x="1959" y="1556"/>
                  </a:lnTo>
                  <a:lnTo>
                    <a:pt x="1959" y="1558"/>
                  </a:lnTo>
                  <a:lnTo>
                    <a:pt x="1958" y="1562"/>
                  </a:lnTo>
                  <a:lnTo>
                    <a:pt x="1958" y="1581"/>
                  </a:lnTo>
                  <a:lnTo>
                    <a:pt x="1957" y="1581"/>
                  </a:lnTo>
                  <a:lnTo>
                    <a:pt x="1954" y="1581"/>
                  </a:lnTo>
                  <a:lnTo>
                    <a:pt x="1955" y="1583"/>
                  </a:lnTo>
                  <a:lnTo>
                    <a:pt x="1955" y="1585"/>
                  </a:lnTo>
                  <a:lnTo>
                    <a:pt x="1958" y="1597"/>
                  </a:lnTo>
                  <a:lnTo>
                    <a:pt x="1960" y="1612"/>
                  </a:lnTo>
                  <a:lnTo>
                    <a:pt x="1962" y="1612"/>
                  </a:lnTo>
                  <a:lnTo>
                    <a:pt x="1962" y="1611"/>
                  </a:lnTo>
                  <a:lnTo>
                    <a:pt x="1963" y="1611"/>
                  </a:lnTo>
                  <a:lnTo>
                    <a:pt x="1964" y="1611"/>
                  </a:lnTo>
                  <a:lnTo>
                    <a:pt x="1964" y="1612"/>
                  </a:lnTo>
                  <a:lnTo>
                    <a:pt x="1966" y="1614"/>
                  </a:lnTo>
                  <a:lnTo>
                    <a:pt x="1967" y="1617"/>
                  </a:lnTo>
                  <a:lnTo>
                    <a:pt x="1967" y="1618"/>
                  </a:lnTo>
                  <a:lnTo>
                    <a:pt x="1968" y="1619"/>
                  </a:lnTo>
                  <a:lnTo>
                    <a:pt x="1971" y="1628"/>
                  </a:lnTo>
                  <a:lnTo>
                    <a:pt x="1971" y="1630"/>
                  </a:lnTo>
                  <a:lnTo>
                    <a:pt x="1972" y="1634"/>
                  </a:lnTo>
                  <a:lnTo>
                    <a:pt x="1972" y="1635"/>
                  </a:lnTo>
                  <a:lnTo>
                    <a:pt x="1974" y="1636"/>
                  </a:lnTo>
                  <a:lnTo>
                    <a:pt x="1975" y="1638"/>
                  </a:lnTo>
                  <a:lnTo>
                    <a:pt x="1976" y="1642"/>
                  </a:lnTo>
                  <a:lnTo>
                    <a:pt x="1977" y="1646"/>
                  </a:lnTo>
                  <a:lnTo>
                    <a:pt x="1978" y="1646"/>
                  </a:lnTo>
                  <a:lnTo>
                    <a:pt x="1981" y="1645"/>
                  </a:lnTo>
                  <a:lnTo>
                    <a:pt x="1987" y="1643"/>
                  </a:lnTo>
                  <a:lnTo>
                    <a:pt x="1987" y="1644"/>
                  </a:lnTo>
                  <a:lnTo>
                    <a:pt x="1988" y="1645"/>
                  </a:lnTo>
                  <a:lnTo>
                    <a:pt x="1988" y="1650"/>
                  </a:lnTo>
                  <a:lnTo>
                    <a:pt x="1988" y="1652"/>
                  </a:lnTo>
                  <a:lnTo>
                    <a:pt x="1988" y="1656"/>
                  </a:lnTo>
                  <a:lnTo>
                    <a:pt x="1988" y="1660"/>
                  </a:lnTo>
                  <a:lnTo>
                    <a:pt x="1992" y="1659"/>
                  </a:lnTo>
                  <a:lnTo>
                    <a:pt x="2003" y="1656"/>
                  </a:lnTo>
                  <a:lnTo>
                    <a:pt x="2004" y="1656"/>
                  </a:lnTo>
                  <a:lnTo>
                    <a:pt x="2005" y="1656"/>
                  </a:lnTo>
                  <a:lnTo>
                    <a:pt x="2011" y="1655"/>
                  </a:lnTo>
                  <a:lnTo>
                    <a:pt x="2020" y="1654"/>
                  </a:lnTo>
                  <a:lnTo>
                    <a:pt x="2024" y="1653"/>
                  </a:lnTo>
                  <a:lnTo>
                    <a:pt x="2025" y="1653"/>
                  </a:lnTo>
                  <a:lnTo>
                    <a:pt x="2030" y="1652"/>
                  </a:lnTo>
                  <a:lnTo>
                    <a:pt x="2041" y="1650"/>
                  </a:lnTo>
                  <a:lnTo>
                    <a:pt x="2045" y="1650"/>
                  </a:lnTo>
                  <a:lnTo>
                    <a:pt x="2045" y="1648"/>
                  </a:lnTo>
                  <a:lnTo>
                    <a:pt x="2048" y="1648"/>
                  </a:lnTo>
                  <a:lnTo>
                    <a:pt x="2053" y="1647"/>
                  </a:lnTo>
                  <a:lnTo>
                    <a:pt x="2055" y="1647"/>
                  </a:lnTo>
                  <a:lnTo>
                    <a:pt x="2055" y="1646"/>
                  </a:lnTo>
                  <a:lnTo>
                    <a:pt x="2056" y="1646"/>
                  </a:lnTo>
                  <a:lnTo>
                    <a:pt x="2058" y="1646"/>
                  </a:lnTo>
                  <a:lnTo>
                    <a:pt x="2059" y="1646"/>
                  </a:lnTo>
                  <a:lnTo>
                    <a:pt x="2060" y="1646"/>
                  </a:lnTo>
                  <a:lnTo>
                    <a:pt x="2061" y="1646"/>
                  </a:lnTo>
                  <a:lnTo>
                    <a:pt x="2062" y="1646"/>
                  </a:lnTo>
                  <a:lnTo>
                    <a:pt x="2062" y="1645"/>
                  </a:lnTo>
                  <a:lnTo>
                    <a:pt x="2063" y="1645"/>
                  </a:lnTo>
                  <a:lnTo>
                    <a:pt x="2064" y="1645"/>
                  </a:lnTo>
                  <a:lnTo>
                    <a:pt x="2066" y="1645"/>
                  </a:lnTo>
                  <a:lnTo>
                    <a:pt x="2067" y="1645"/>
                  </a:lnTo>
                  <a:lnTo>
                    <a:pt x="2068" y="1645"/>
                  </a:lnTo>
                  <a:lnTo>
                    <a:pt x="2068" y="1644"/>
                  </a:lnTo>
                  <a:lnTo>
                    <a:pt x="2068" y="1645"/>
                  </a:lnTo>
                  <a:lnTo>
                    <a:pt x="2070" y="1645"/>
                  </a:lnTo>
                  <a:lnTo>
                    <a:pt x="2071" y="1644"/>
                  </a:lnTo>
                  <a:lnTo>
                    <a:pt x="2072" y="1644"/>
                  </a:lnTo>
                  <a:lnTo>
                    <a:pt x="2073" y="1644"/>
                  </a:lnTo>
                  <a:lnTo>
                    <a:pt x="2075" y="1644"/>
                  </a:lnTo>
                  <a:lnTo>
                    <a:pt x="2075" y="1643"/>
                  </a:lnTo>
                  <a:lnTo>
                    <a:pt x="2076" y="1643"/>
                  </a:lnTo>
                  <a:lnTo>
                    <a:pt x="2077" y="1643"/>
                  </a:lnTo>
                  <a:lnTo>
                    <a:pt x="2078" y="1643"/>
                  </a:lnTo>
                  <a:lnTo>
                    <a:pt x="2079" y="1643"/>
                  </a:lnTo>
                  <a:lnTo>
                    <a:pt x="2079" y="1642"/>
                  </a:lnTo>
                  <a:lnTo>
                    <a:pt x="2080" y="1642"/>
                  </a:lnTo>
                  <a:lnTo>
                    <a:pt x="2081" y="1642"/>
                  </a:lnTo>
                  <a:lnTo>
                    <a:pt x="2083" y="1642"/>
                  </a:lnTo>
                  <a:lnTo>
                    <a:pt x="2083" y="1640"/>
                  </a:lnTo>
                  <a:lnTo>
                    <a:pt x="2084" y="1640"/>
                  </a:lnTo>
                  <a:lnTo>
                    <a:pt x="2085" y="1640"/>
                  </a:lnTo>
                  <a:lnTo>
                    <a:pt x="2086" y="1640"/>
                  </a:lnTo>
                  <a:lnTo>
                    <a:pt x="2086" y="1639"/>
                  </a:lnTo>
                  <a:lnTo>
                    <a:pt x="2087" y="1639"/>
                  </a:lnTo>
                  <a:lnTo>
                    <a:pt x="2088" y="1639"/>
                  </a:lnTo>
                  <a:lnTo>
                    <a:pt x="2089" y="1639"/>
                  </a:lnTo>
                  <a:lnTo>
                    <a:pt x="2089" y="1638"/>
                  </a:lnTo>
                  <a:lnTo>
                    <a:pt x="2091" y="1638"/>
                  </a:lnTo>
                  <a:lnTo>
                    <a:pt x="2092" y="1638"/>
                  </a:lnTo>
                  <a:lnTo>
                    <a:pt x="2093" y="1638"/>
                  </a:lnTo>
                  <a:lnTo>
                    <a:pt x="2093" y="1637"/>
                  </a:lnTo>
                  <a:lnTo>
                    <a:pt x="2094" y="1637"/>
                  </a:lnTo>
                  <a:lnTo>
                    <a:pt x="2095" y="1637"/>
                  </a:lnTo>
                  <a:lnTo>
                    <a:pt x="2095" y="1636"/>
                  </a:lnTo>
                  <a:lnTo>
                    <a:pt x="2096" y="1636"/>
                  </a:lnTo>
                  <a:lnTo>
                    <a:pt x="2097" y="1636"/>
                  </a:lnTo>
                  <a:lnTo>
                    <a:pt x="2097" y="1635"/>
                  </a:lnTo>
                  <a:lnTo>
                    <a:pt x="2098" y="1635"/>
                  </a:lnTo>
                  <a:lnTo>
                    <a:pt x="2100" y="1635"/>
                  </a:lnTo>
                  <a:lnTo>
                    <a:pt x="2101" y="1634"/>
                  </a:lnTo>
                  <a:lnTo>
                    <a:pt x="2102" y="1634"/>
                  </a:lnTo>
                  <a:lnTo>
                    <a:pt x="2103" y="1634"/>
                  </a:lnTo>
                  <a:lnTo>
                    <a:pt x="2103" y="1633"/>
                  </a:lnTo>
                  <a:lnTo>
                    <a:pt x="2104" y="1633"/>
                  </a:lnTo>
                  <a:lnTo>
                    <a:pt x="2105" y="1633"/>
                  </a:lnTo>
                  <a:lnTo>
                    <a:pt x="2105" y="1631"/>
                  </a:lnTo>
                  <a:lnTo>
                    <a:pt x="2106" y="1631"/>
                  </a:lnTo>
                  <a:lnTo>
                    <a:pt x="2108" y="1630"/>
                  </a:lnTo>
                  <a:lnTo>
                    <a:pt x="2109" y="1630"/>
                  </a:lnTo>
                  <a:lnTo>
                    <a:pt x="2109" y="1629"/>
                  </a:lnTo>
                  <a:lnTo>
                    <a:pt x="2110" y="1629"/>
                  </a:lnTo>
                  <a:lnTo>
                    <a:pt x="2111" y="1629"/>
                  </a:lnTo>
                  <a:lnTo>
                    <a:pt x="2112" y="1630"/>
                  </a:lnTo>
                  <a:lnTo>
                    <a:pt x="2113" y="1633"/>
                  </a:lnTo>
                  <a:lnTo>
                    <a:pt x="2114" y="1635"/>
                  </a:lnTo>
                  <a:lnTo>
                    <a:pt x="2115" y="1635"/>
                  </a:lnTo>
                  <a:lnTo>
                    <a:pt x="2115" y="1634"/>
                  </a:lnTo>
                  <a:lnTo>
                    <a:pt x="2117" y="1634"/>
                  </a:lnTo>
                  <a:lnTo>
                    <a:pt x="2118" y="1634"/>
                  </a:lnTo>
                  <a:lnTo>
                    <a:pt x="2119" y="1634"/>
                  </a:lnTo>
                  <a:lnTo>
                    <a:pt x="2121" y="1633"/>
                  </a:lnTo>
                  <a:lnTo>
                    <a:pt x="2122" y="1633"/>
                  </a:lnTo>
                  <a:lnTo>
                    <a:pt x="2122" y="1631"/>
                  </a:lnTo>
                  <a:lnTo>
                    <a:pt x="2123" y="1631"/>
                  </a:lnTo>
                  <a:lnTo>
                    <a:pt x="2125" y="1631"/>
                  </a:lnTo>
                  <a:lnTo>
                    <a:pt x="2126" y="1631"/>
                  </a:lnTo>
                  <a:lnTo>
                    <a:pt x="2126" y="1630"/>
                  </a:lnTo>
                  <a:lnTo>
                    <a:pt x="2127" y="1630"/>
                  </a:lnTo>
                  <a:lnTo>
                    <a:pt x="2128" y="1630"/>
                  </a:lnTo>
                  <a:lnTo>
                    <a:pt x="2129" y="1630"/>
                  </a:lnTo>
                  <a:lnTo>
                    <a:pt x="2130" y="1630"/>
                  </a:lnTo>
                  <a:lnTo>
                    <a:pt x="2130" y="1629"/>
                  </a:lnTo>
                  <a:lnTo>
                    <a:pt x="2131" y="1629"/>
                  </a:lnTo>
                  <a:lnTo>
                    <a:pt x="2133" y="1629"/>
                  </a:lnTo>
                  <a:lnTo>
                    <a:pt x="2134" y="1629"/>
                  </a:lnTo>
                  <a:lnTo>
                    <a:pt x="2135" y="1629"/>
                  </a:lnTo>
                  <a:lnTo>
                    <a:pt x="2135" y="1628"/>
                  </a:lnTo>
                  <a:lnTo>
                    <a:pt x="2136" y="1628"/>
                  </a:lnTo>
                  <a:lnTo>
                    <a:pt x="2137" y="1628"/>
                  </a:lnTo>
                  <a:lnTo>
                    <a:pt x="2138" y="1628"/>
                  </a:lnTo>
                  <a:lnTo>
                    <a:pt x="2139" y="1628"/>
                  </a:lnTo>
                  <a:lnTo>
                    <a:pt x="2140" y="1628"/>
                  </a:lnTo>
                  <a:lnTo>
                    <a:pt x="2140" y="1627"/>
                  </a:lnTo>
                  <a:lnTo>
                    <a:pt x="2142" y="1627"/>
                  </a:lnTo>
                  <a:lnTo>
                    <a:pt x="2143" y="1627"/>
                  </a:lnTo>
                  <a:lnTo>
                    <a:pt x="2144" y="1627"/>
                  </a:lnTo>
                  <a:lnTo>
                    <a:pt x="2145" y="1627"/>
                  </a:lnTo>
                  <a:lnTo>
                    <a:pt x="2146" y="1627"/>
                  </a:lnTo>
                  <a:lnTo>
                    <a:pt x="2147" y="1627"/>
                  </a:lnTo>
                  <a:lnTo>
                    <a:pt x="2148" y="1627"/>
                  </a:lnTo>
                  <a:lnTo>
                    <a:pt x="2148" y="1626"/>
                  </a:lnTo>
                  <a:lnTo>
                    <a:pt x="2150" y="1626"/>
                  </a:lnTo>
                  <a:lnTo>
                    <a:pt x="2151" y="1626"/>
                  </a:lnTo>
                  <a:lnTo>
                    <a:pt x="2152" y="1626"/>
                  </a:lnTo>
                  <a:lnTo>
                    <a:pt x="2153" y="1626"/>
                  </a:lnTo>
                  <a:lnTo>
                    <a:pt x="2154" y="1626"/>
                  </a:lnTo>
                  <a:lnTo>
                    <a:pt x="2155" y="1626"/>
                  </a:lnTo>
                  <a:lnTo>
                    <a:pt x="2156" y="1626"/>
                  </a:lnTo>
                  <a:lnTo>
                    <a:pt x="2157" y="1626"/>
                  </a:lnTo>
                  <a:lnTo>
                    <a:pt x="2159" y="1626"/>
                  </a:lnTo>
                  <a:lnTo>
                    <a:pt x="2160" y="1626"/>
                  </a:lnTo>
                  <a:lnTo>
                    <a:pt x="2161" y="1626"/>
                  </a:lnTo>
                  <a:lnTo>
                    <a:pt x="2162" y="1626"/>
                  </a:lnTo>
                  <a:lnTo>
                    <a:pt x="2163" y="1626"/>
                  </a:lnTo>
                  <a:lnTo>
                    <a:pt x="2164" y="1626"/>
                  </a:lnTo>
                  <a:lnTo>
                    <a:pt x="2165" y="1626"/>
                  </a:lnTo>
                  <a:lnTo>
                    <a:pt x="2167" y="1626"/>
                  </a:lnTo>
                  <a:lnTo>
                    <a:pt x="2168" y="1626"/>
                  </a:lnTo>
                  <a:lnTo>
                    <a:pt x="2169" y="1626"/>
                  </a:lnTo>
                  <a:lnTo>
                    <a:pt x="2170" y="1626"/>
                  </a:lnTo>
                  <a:lnTo>
                    <a:pt x="2171" y="1626"/>
                  </a:lnTo>
                  <a:lnTo>
                    <a:pt x="2172" y="1626"/>
                  </a:lnTo>
                  <a:lnTo>
                    <a:pt x="2173" y="1626"/>
                  </a:lnTo>
                  <a:lnTo>
                    <a:pt x="2175" y="1626"/>
                  </a:lnTo>
                  <a:lnTo>
                    <a:pt x="2176" y="1626"/>
                  </a:lnTo>
                  <a:lnTo>
                    <a:pt x="2177" y="1626"/>
                  </a:lnTo>
                  <a:lnTo>
                    <a:pt x="2178" y="1626"/>
                  </a:lnTo>
                  <a:lnTo>
                    <a:pt x="2179" y="1626"/>
                  </a:lnTo>
                  <a:lnTo>
                    <a:pt x="2180" y="1626"/>
                  </a:lnTo>
                  <a:lnTo>
                    <a:pt x="2181" y="1626"/>
                  </a:lnTo>
                  <a:lnTo>
                    <a:pt x="2182" y="1627"/>
                  </a:lnTo>
                  <a:lnTo>
                    <a:pt x="2184" y="1627"/>
                  </a:lnTo>
                  <a:lnTo>
                    <a:pt x="2185" y="1627"/>
                  </a:lnTo>
                  <a:lnTo>
                    <a:pt x="2186" y="1627"/>
                  </a:lnTo>
                  <a:lnTo>
                    <a:pt x="2187" y="1627"/>
                  </a:lnTo>
                  <a:lnTo>
                    <a:pt x="2188" y="1627"/>
                  </a:lnTo>
                  <a:lnTo>
                    <a:pt x="2189" y="1627"/>
                  </a:lnTo>
                  <a:lnTo>
                    <a:pt x="2190" y="1628"/>
                  </a:lnTo>
                  <a:lnTo>
                    <a:pt x="2192" y="1628"/>
                  </a:lnTo>
                  <a:lnTo>
                    <a:pt x="2193" y="1628"/>
                  </a:lnTo>
                  <a:lnTo>
                    <a:pt x="2194" y="1628"/>
                  </a:lnTo>
                  <a:lnTo>
                    <a:pt x="2202" y="1629"/>
                  </a:lnTo>
                  <a:lnTo>
                    <a:pt x="2211" y="1630"/>
                  </a:lnTo>
                  <a:lnTo>
                    <a:pt x="2251" y="1637"/>
                  </a:lnTo>
                  <a:lnTo>
                    <a:pt x="2252" y="1637"/>
                  </a:lnTo>
                  <a:lnTo>
                    <a:pt x="2253" y="1637"/>
                  </a:lnTo>
                  <a:lnTo>
                    <a:pt x="2254" y="1637"/>
                  </a:lnTo>
                  <a:lnTo>
                    <a:pt x="2255" y="1637"/>
                  </a:lnTo>
                  <a:lnTo>
                    <a:pt x="2259" y="1638"/>
                  </a:lnTo>
                  <a:lnTo>
                    <a:pt x="2260" y="1638"/>
                  </a:lnTo>
                  <a:lnTo>
                    <a:pt x="2263" y="1638"/>
                  </a:lnTo>
                  <a:lnTo>
                    <a:pt x="2269" y="1639"/>
                  </a:lnTo>
                  <a:lnTo>
                    <a:pt x="2277" y="1640"/>
                  </a:lnTo>
                  <a:lnTo>
                    <a:pt x="2278" y="1642"/>
                  </a:lnTo>
                  <a:lnTo>
                    <a:pt x="2282" y="1642"/>
                  </a:lnTo>
                  <a:lnTo>
                    <a:pt x="2291" y="1643"/>
                  </a:lnTo>
                  <a:lnTo>
                    <a:pt x="2293" y="1643"/>
                  </a:lnTo>
                  <a:lnTo>
                    <a:pt x="2293" y="1644"/>
                  </a:lnTo>
                  <a:lnTo>
                    <a:pt x="2294" y="1644"/>
                  </a:lnTo>
                  <a:lnTo>
                    <a:pt x="2295" y="1644"/>
                  </a:lnTo>
                  <a:lnTo>
                    <a:pt x="2296" y="1644"/>
                  </a:lnTo>
                  <a:lnTo>
                    <a:pt x="2297" y="1644"/>
                  </a:lnTo>
                  <a:lnTo>
                    <a:pt x="2298" y="1644"/>
                  </a:lnTo>
                  <a:lnTo>
                    <a:pt x="2299" y="1645"/>
                  </a:lnTo>
                  <a:lnTo>
                    <a:pt x="2301" y="1645"/>
                  </a:lnTo>
                  <a:lnTo>
                    <a:pt x="2302" y="1645"/>
                  </a:lnTo>
                  <a:lnTo>
                    <a:pt x="2303" y="1645"/>
                  </a:lnTo>
                  <a:lnTo>
                    <a:pt x="2304" y="1645"/>
                  </a:lnTo>
                  <a:lnTo>
                    <a:pt x="2304" y="1646"/>
                  </a:lnTo>
                  <a:lnTo>
                    <a:pt x="2305" y="1646"/>
                  </a:lnTo>
                  <a:lnTo>
                    <a:pt x="2306" y="1646"/>
                  </a:lnTo>
                  <a:lnTo>
                    <a:pt x="2307" y="1646"/>
                  </a:lnTo>
                  <a:lnTo>
                    <a:pt x="2307" y="1647"/>
                  </a:lnTo>
                  <a:lnTo>
                    <a:pt x="2309" y="1647"/>
                  </a:lnTo>
                  <a:lnTo>
                    <a:pt x="2310" y="1647"/>
                  </a:lnTo>
                  <a:lnTo>
                    <a:pt x="2311" y="1647"/>
                  </a:lnTo>
                  <a:lnTo>
                    <a:pt x="2311" y="1648"/>
                  </a:lnTo>
                  <a:lnTo>
                    <a:pt x="2312" y="1648"/>
                  </a:lnTo>
                  <a:lnTo>
                    <a:pt x="2313" y="1648"/>
                  </a:lnTo>
                  <a:lnTo>
                    <a:pt x="2314" y="1648"/>
                  </a:lnTo>
                  <a:lnTo>
                    <a:pt x="2314" y="1650"/>
                  </a:lnTo>
                  <a:lnTo>
                    <a:pt x="2315" y="1650"/>
                  </a:lnTo>
                  <a:lnTo>
                    <a:pt x="2316" y="1650"/>
                  </a:lnTo>
                  <a:lnTo>
                    <a:pt x="2318" y="1650"/>
                  </a:lnTo>
                  <a:lnTo>
                    <a:pt x="2320" y="1651"/>
                  </a:lnTo>
                  <a:lnTo>
                    <a:pt x="2324" y="1653"/>
                  </a:lnTo>
                  <a:lnTo>
                    <a:pt x="2330" y="1655"/>
                  </a:lnTo>
                  <a:lnTo>
                    <a:pt x="2335" y="1659"/>
                  </a:lnTo>
                  <a:lnTo>
                    <a:pt x="2344" y="1662"/>
                  </a:lnTo>
                  <a:lnTo>
                    <a:pt x="2352" y="1667"/>
                  </a:lnTo>
                  <a:lnTo>
                    <a:pt x="2355" y="1669"/>
                  </a:lnTo>
                  <a:lnTo>
                    <a:pt x="2360" y="1671"/>
                  </a:lnTo>
                  <a:lnTo>
                    <a:pt x="2357" y="1675"/>
                  </a:lnTo>
                  <a:lnTo>
                    <a:pt x="2357" y="1676"/>
                  </a:lnTo>
                  <a:lnTo>
                    <a:pt x="2356" y="1678"/>
                  </a:lnTo>
                  <a:lnTo>
                    <a:pt x="2361" y="1679"/>
                  </a:lnTo>
                  <a:lnTo>
                    <a:pt x="2362" y="1680"/>
                  </a:lnTo>
                  <a:lnTo>
                    <a:pt x="2364" y="1680"/>
                  </a:lnTo>
                  <a:lnTo>
                    <a:pt x="2368" y="1682"/>
                  </a:lnTo>
                  <a:lnTo>
                    <a:pt x="2372" y="1684"/>
                  </a:lnTo>
                  <a:lnTo>
                    <a:pt x="2373" y="1685"/>
                  </a:lnTo>
                  <a:lnTo>
                    <a:pt x="2374" y="1685"/>
                  </a:lnTo>
                  <a:lnTo>
                    <a:pt x="2374" y="1686"/>
                  </a:lnTo>
                  <a:lnTo>
                    <a:pt x="2376" y="1686"/>
                  </a:lnTo>
                  <a:lnTo>
                    <a:pt x="2377" y="1686"/>
                  </a:lnTo>
                  <a:lnTo>
                    <a:pt x="2377" y="1687"/>
                  </a:lnTo>
                  <a:lnTo>
                    <a:pt x="2378" y="1687"/>
                  </a:lnTo>
                  <a:lnTo>
                    <a:pt x="2380" y="1688"/>
                  </a:lnTo>
                  <a:lnTo>
                    <a:pt x="2383" y="1690"/>
                  </a:lnTo>
                  <a:lnTo>
                    <a:pt x="2386" y="1692"/>
                  </a:lnTo>
                  <a:lnTo>
                    <a:pt x="2389" y="1694"/>
                  </a:lnTo>
                  <a:lnTo>
                    <a:pt x="2394" y="1697"/>
                  </a:lnTo>
                  <a:lnTo>
                    <a:pt x="2396" y="1698"/>
                  </a:lnTo>
                  <a:lnTo>
                    <a:pt x="2397" y="1700"/>
                  </a:lnTo>
                  <a:lnTo>
                    <a:pt x="2398" y="1700"/>
                  </a:lnTo>
                  <a:lnTo>
                    <a:pt x="2398" y="1701"/>
                  </a:lnTo>
                  <a:lnTo>
                    <a:pt x="2400" y="1701"/>
                  </a:lnTo>
                  <a:lnTo>
                    <a:pt x="2400" y="1702"/>
                  </a:lnTo>
                  <a:lnTo>
                    <a:pt x="2402" y="1702"/>
                  </a:lnTo>
                  <a:lnTo>
                    <a:pt x="2402" y="1703"/>
                  </a:lnTo>
                  <a:lnTo>
                    <a:pt x="2403" y="1703"/>
                  </a:lnTo>
                  <a:lnTo>
                    <a:pt x="2404" y="1703"/>
                  </a:lnTo>
                  <a:lnTo>
                    <a:pt x="2405" y="1703"/>
                  </a:lnTo>
                  <a:lnTo>
                    <a:pt x="2405" y="1704"/>
                  </a:lnTo>
                  <a:lnTo>
                    <a:pt x="2406" y="1704"/>
                  </a:lnTo>
                  <a:lnTo>
                    <a:pt x="2407" y="1704"/>
                  </a:lnTo>
                  <a:lnTo>
                    <a:pt x="2407" y="1705"/>
                  </a:lnTo>
                  <a:lnTo>
                    <a:pt x="2408" y="1705"/>
                  </a:lnTo>
                  <a:lnTo>
                    <a:pt x="2410" y="1705"/>
                  </a:lnTo>
                  <a:lnTo>
                    <a:pt x="2410" y="1706"/>
                  </a:lnTo>
                  <a:lnTo>
                    <a:pt x="2411" y="1706"/>
                  </a:lnTo>
                  <a:lnTo>
                    <a:pt x="2412" y="1707"/>
                  </a:lnTo>
                  <a:lnTo>
                    <a:pt x="2413" y="1707"/>
                  </a:lnTo>
                  <a:lnTo>
                    <a:pt x="2413" y="1709"/>
                  </a:lnTo>
                  <a:lnTo>
                    <a:pt x="2414" y="1709"/>
                  </a:lnTo>
                  <a:lnTo>
                    <a:pt x="2414" y="1710"/>
                  </a:lnTo>
                  <a:lnTo>
                    <a:pt x="2415" y="1710"/>
                  </a:lnTo>
                  <a:lnTo>
                    <a:pt x="2415" y="1711"/>
                  </a:lnTo>
                  <a:lnTo>
                    <a:pt x="2416" y="1711"/>
                  </a:lnTo>
                  <a:lnTo>
                    <a:pt x="2416" y="1712"/>
                  </a:lnTo>
                  <a:lnTo>
                    <a:pt x="2418" y="1712"/>
                  </a:lnTo>
                  <a:lnTo>
                    <a:pt x="2419" y="1712"/>
                  </a:lnTo>
                  <a:lnTo>
                    <a:pt x="2419" y="1713"/>
                  </a:lnTo>
                  <a:lnTo>
                    <a:pt x="2420" y="1713"/>
                  </a:lnTo>
                  <a:lnTo>
                    <a:pt x="2421" y="1714"/>
                  </a:lnTo>
                  <a:lnTo>
                    <a:pt x="2439" y="1725"/>
                  </a:lnTo>
                  <a:lnTo>
                    <a:pt x="2467" y="1740"/>
                  </a:lnTo>
                  <a:lnTo>
                    <a:pt x="2467" y="1789"/>
                  </a:lnTo>
                  <a:lnTo>
                    <a:pt x="2467" y="1843"/>
                  </a:lnTo>
                  <a:lnTo>
                    <a:pt x="2467" y="1854"/>
                  </a:lnTo>
                  <a:lnTo>
                    <a:pt x="2467" y="1866"/>
                  </a:lnTo>
                  <a:lnTo>
                    <a:pt x="2467" y="1878"/>
                  </a:lnTo>
                  <a:lnTo>
                    <a:pt x="2467" y="1880"/>
                  </a:lnTo>
                  <a:lnTo>
                    <a:pt x="2466" y="1896"/>
                  </a:lnTo>
                  <a:lnTo>
                    <a:pt x="2466" y="1910"/>
                  </a:lnTo>
                  <a:lnTo>
                    <a:pt x="2466" y="1923"/>
                  </a:lnTo>
                  <a:lnTo>
                    <a:pt x="2465" y="1943"/>
                  </a:lnTo>
                  <a:lnTo>
                    <a:pt x="2465" y="1955"/>
                  </a:lnTo>
                  <a:lnTo>
                    <a:pt x="2464" y="1966"/>
                  </a:lnTo>
                  <a:lnTo>
                    <a:pt x="2464" y="1997"/>
                  </a:lnTo>
                  <a:lnTo>
                    <a:pt x="2463" y="2017"/>
                  </a:lnTo>
                  <a:lnTo>
                    <a:pt x="2463" y="2020"/>
                  </a:lnTo>
                  <a:lnTo>
                    <a:pt x="2463" y="2024"/>
                  </a:lnTo>
                  <a:lnTo>
                    <a:pt x="2463" y="2025"/>
                  </a:lnTo>
                  <a:lnTo>
                    <a:pt x="2463" y="2027"/>
                  </a:lnTo>
                  <a:lnTo>
                    <a:pt x="2462" y="2027"/>
                  </a:lnTo>
                  <a:lnTo>
                    <a:pt x="2462" y="2028"/>
                  </a:lnTo>
                  <a:lnTo>
                    <a:pt x="2462" y="2029"/>
                  </a:lnTo>
                  <a:lnTo>
                    <a:pt x="2462" y="2030"/>
                  </a:lnTo>
                  <a:lnTo>
                    <a:pt x="2461" y="2030"/>
                  </a:lnTo>
                  <a:lnTo>
                    <a:pt x="2461" y="2031"/>
                  </a:lnTo>
                  <a:lnTo>
                    <a:pt x="2460" y="2032"/>
                  </a:lnTo>
                  <a:lnTo>
                    <a:pt x="2460" y="2033"/>
                  </a:lnTo>
                  <a:lnTo>
                    <a:pt x="2458" y="2033"/>
                  </a:lnTo>
                  <a:lnTo>
                    <a:pt x="2458" y="2035"/>
                  </a:lnTo>
                  <a:lnTo>
                    <a:pt x="2457" y="2035"/>
                  </a:lnTo>
                  <a:lnTo>
                    <a:pt x="2457" y="2036"/>
                  </a:lnTo>
                  <a:lnTo>
                    <a:pt x="2457" y="2037"/>
                  </a:lnTo>
                  <a:lnTo>
                    <a:pt x="2457" y="2038"/>
                  </a:lnTo>
                  <a:lnTo>
                    <a:pt x="2458" y="2038"/>
                  </a:lnTo>
                  <a:lnTo>
                    <a:pt x="2458" y="2039"/>
                  </a:lnTo>
                  <a:lnTo>
                    <a:pt x="2460" y="2039"/>
                  </a:lnTo>
                  <a:lnTo>
                    <a:pt x="2460" y="2040"/>
                  </a:lnTo>
                  <a:lnTo>
                    <a:pt x="2461" y="2040"/>
                  </a:lnTo>
                  <a:lnTo>
                    <a:pt x="2461" y="2041"/>
                  </a:lnTo>
                  <a:lnTo>
                    <a:pt x="2462" y="2042"/>
                  </a:lnTo>
                  <a:lnTo>
                    <a:pt x="2463" y="2045"/>
                  </a:lnTo>
                  <a:lnTo>
                    <a:pt x="2464" y="2046"/>
                  </a:lnTo>
                  <a:lnTo>
                    <a:pt x="2464" y="2047"/>
                  </a:lnTo>
                  <a:lnTo>
                    <a:pt x="2465" y="2047"/>
                  </a:lnTo>
                  <a:lnTo>
                    <a:pt x="2465" y="2048"/>
                  </a:lnTo>
                  <a:lnTo>
                    <a:pt x="2465" y="2049"/>
                  </a:lnTo>
                  <a:lnTo>
                    <a:pt x="2466" y="2049"/>
                  </a:lnTo>
                  <a:lnTo>
                    <a:pt x="2466" y="2050"/>
                  </a:lnTo>
                  <a:lnTo>
                    <a:pt x="2466" y="2052"/>
                  </a:lnTo>
                  <a:lnTo>
                    <a:pt x="2466" y="2053"/>
                  </a:lnTo>
                  <a:lnTo>
                    <a:pt x="2466" y="2054"/>
                  </a:lnTo>
                  <a:lnTo>
                    <a:pt x="2465" y="2054"/>
                  </a:lnTo>
                  <a:lnTo>
                    <a:pt x="2465" y="2055"/>
                  </a:lnTo>
                  <a:lnTo>
                    <a:pt x="2466" y="2056"/>
                  </a:lnTo>
                  <a:lnTo>
                    <a:pt x="2466" y="2058"/>
                  </a:lnTo>
                  <a:lnTo>
                    <a:pt x="2466" y="2065"/>
                  </a:lnTo>
                  <a:lnTo>
                    <a:pt x="2466" y="2066"/>
                  </a:lnTo>
                  <a:lnTo>
                    <a:pt x="2466" y="2067"/>
                  </a:lnTo>
                  <a:lnTo>
                    <a:pt x="2466" y="2069"/>
                  </a:lnTo>
                  <a:lnTo>
                    <a:pt x="2466" y="2070"/>
                  </a:lnTo>
                  <a:lnTo>
                    <a:pt x="2466" y="2071"/>
                  </a:lnTo>
                  <a:lnTo>
                    <a:pt x="2466" y="2074"/>
                  </a:lnTo>
                  <a:lnTo>
                    <a:pt x="2466" y="2078"/>
                  </a:lnTo>
                  <a:lnTo>
                    <a:pt x="2466" y="2079"/>
                  </a:lnTo>
                  <a:lnTo>
                    <a:pt x="2466" y="2080"/>
                  </a:lnTo>
                  <a:lnTo>
                    <a:pt x="2466" y="2081"/>
                  </a:lnTo>
                  <a:lnTo>
                    <a:pt x="2466" y="2082"/>
                  </a:lnTo>
                  <a:lnTo>
                    <a:pt x="2466" y="2083"/>
                  </a:lnTo>
                  <a:lnTo>
                    <a:pt x="2466" y="2084"/>
                  </a:lnTo>
                  <a:lnTo>
                    <a:pt x="2466" y="2086"/>
                  </a:lnTo>
                  <a:lnTo>
                    <a:pt x="2466" y="2087"/>
                  </a:lnTo>
                  <a:lnTo>
                    <a:pt x="2466" y="2088"/>
                  </a:lnTo>
                  <a:lnTo>
                    <a:pt x="2466" y="2089"/>
                  </a:lnTo>
                  <a:lnTo>
                    <a:pt x="2466" y="2090"/>
                  </a:lnTo>
                  <a:lnTo>
                    <a:pt x="2466" y="2091"/>
                  </a:lnTo>
                  <a:lnTo>
                    <a:pt x="2466" y="2092"/>
                  </a:lnTo>
                  <a:lnTo>
                    <a:pt x="2466" y="2094"/>
                  </a:lnTo>
                  <a:lnTo>
                    <a:pt x="2466" y="2098"/>
                  </a:lnTo>
                  <a:lnTo>
                    <a:pt x="2466" y="2100"/>
                  </a:lnTo>
                  <a:lnTo>
                    <a:pt x="2466" y="2104"/>
                  </a:lnTo>
                  <a:lnTo>
                    <a:pt x="2466" y="2106"/>
                  </a:lnTo>
                  <a:lnTo>
                    <a:pt x="2466" y="2107"/>
                  </a:lnTo>
                  <a:lnTo>
                    <a:pt x="2466" y="2113"/>
                  </a:lnTo>
                  <a:lnTo>
                    <a:pt x="2466" y="2114"/>
                  </a:lnTo>
                  <a:lnTo>
                    <a:pt x="2466" y="2115"/>
                  </a:lnTo>
                  <a:lnTo>
                    <a:pt x="2466" y="2116"/>
                  </a:lnTo>
                  <a:lnTo>
                    <a:pt x="2466" y="2117"/>
                  </a:lnTo>
                  <a:lnTo>
                    <a:pt x="2466" y="2119"/>
                  </a:lnTo>
                  <a:lnTo>
                    <a:pt x="2466" y="2120"/>
                  </a:lnTo>
                  <a:lnTo>
                    <a:pt x="2466" y="2121"/>
                  </a:lnTo>
                  <a:lnTo>
                    <a:pt x="2466" y="2122"/>
                  </a:lnTo>
                  <a:lnTo>
                    <a:pt x="2466" y="2123"/>
                  </a:lnTo>
                  <a:lnTo>
                    <a:pt x="2466" y="2124"/>
                  </a:lnTo>
                  <a:lnTo>
                    <a:pt x="2466" y="2125"/>
                  </a:lnTo>
                  <a:lnTo>
                    <a:pt x="2465" y="2125"/>
                  </a:lnTo>
                  <a:lnTo>
                    <a:pt x="2465" y="2127"/>
                  </a:lnTo>
                  <a:lnTo>
                    <a:pt x="2465" y="2128"/>
                  </a:lnTo>
                  <a:lnTo>
                    <a:pt x="2465" y="2129"/>
                  </a:lnTo>
                  <a:lnTo>
                    <a:pt x="2464" y="2130"/>
                  </a:lnTo>
                  <a:lnTo>
                    <a:pt x="2464" y="2131"/>
                  </a:lnTo>
                  <a:lnTo>
                    <a:pt x="2464" y="2132"/>
                  </a:lnTo>
                  <a:lnTo>
                    <a:pt x="2464" y="2133"/>
                  </a:lnTo>
                  <a:lnTo>
                    <a:pt x="2464" y="2134"/>
                  </a:lnTo>
                  <a:lnTo>
                    <a:pt x="2463" y="2134"/>
                  </a:lnTo>
                  <a:lnTo>
                    <a:pt x="2463" y="2136"/>
                  </a:lnTo>
                  <a:lnTo>
                    <a:pt x="2463" y="2137"/>
                  </a:lnTo>
                  <a:lnTo>
                    <a:pt x="2463" y="2138"/>
                  </a:lnTo>
                  <a:lnTo>
                    <a:pt x="2463" y="2139"/>
                  </a:lnTo>
                  <a:lnTo>
                    <a:pt x="2463" y="2144"/>
                  </a:lnTo>
                  <a:lnTo>
                    <a:pt x="2462" y="2144"/>
                  </a:lnTo>
                  <a:lnTo>
                    <a:pt x="2462" y="2145"/>
                  </a:lnTo>
                  <a:lnTo>
                    <a:pt x="2462" y="2146"/>
                  </a:lnTo>
                  <a:lnTo>
                    <a:pt x="2462" y="2147"/>
                  </a:lnTo>
                  <a:lnTo>
                    <a:pt x="2462" y="2148"/>
                  </a:lnTo>
                  <a:lnTo>
                    <a:pt x="2462" y="2149"/>
                  </a:lnTo>
                  <a:lnTo>
                    <a:pt x="2462" y="2150"/>
                  </a:lnTo>
                  <a:lnTo>
                    <a:pt x="2462" y="2151"/>
                  </a:lnTo>
                  <a:lnTo>
                    <a:pt x="2461" y="2151"/>
                  </a:lnTo>
                  <a:lnTo>
                    <a:pt x="2461" y="2153"/>
                  </a:lnTo>
                  <a:lnTo>
                    <a:pt x="2461" y="2154"/>
                  </a:lnTo>
                  <a:lnTo>
                    <a:pt x="2461" y="2155"/>
                  </a:lnTo>
                  <a:lnTo>
                    <a:pt x="2461" y="2156"/>
                  </a:lnTo>
                  <a:lnTo>
                    <a:pt x="2460" y="2156"/>
                  </a:lnTo>
                  <a:lnTo>
                    <a:pt x="2460" y="2157"/>
                  </a:lnTo>
                  <a:lnTo>
                    <a:pt x="2460" y="2158"/>
                  </a:lnTo>
                  <a:lnTo>
                    <a:pt x="2460" y="2159"/>
                  </a:lnTo>
                  <a:lnTo>
                    <a:pt x="2460" y="2161"/>
                  </a:lnTo>
                  <a:lnTo>
                    <a:pt x="2458" y="2161"/>
                  </a:lnTo>
                  <a:lnTo>
                    <a:pt x="2458" y="2162"/>
                  </a:lnTo>
                  <a:lnTo>
                    <a:pt x="2458" y="2163"/>
                  </a:lnTo>
                  <a:lnTo>
                    <a:pt x="2458" y="2164"/>
                  </a:lnTo>
                  <a:lnTo>
                    <a:pt x="2458" y="2165"/>
                  </a:lnTo>
                  <a:lnTo>
                    <a:pt x="2458" y="2166"/>
                  </a:lnTo>
                  <a:lnTo>
                    <a:pt x="2458" y="2167"/>
                  </a:lnTo>
                  <a:lnTo>
                    <a:pt x="2458" y="2169"/>
                  </a:lnTo>
                  <a:lnTo>
                    <a:pt x="2457" y="2170"/>
                  </a:lnTo>
                  <a:lnTo>
                    <a:pt x="2457" y="2171"/>
                  </a:lnTo>
                  <a:lnTo>
                    <a:pt x="2456" y="2171"/>
                  </a:lnTo>
                  <a:lnTo>
                    <a:pt x="2456" y="2172"/>
                  </a:lnTo>
                  <a:lnTo>
                    <a:pt x="2456" y="2173"/>
                  </a:lnTo>
                  <a:lnTo>
                    <a:pt x="2455" y="2173"/>
                  </a:lnTo>
                  <a:lnTo>
                    <a:pt x="2455" y="2174"/>
                  </a:lnTo>
                  <a:lnTo>
                    <a:pt x="2454" y="2175"/>
                  </a:lnTo>
                  <a:lnTo>
                    <a:pt x="2454" y="2176"/>
                  </a:lnTo>
                  <a:lnTo>
                    <a:pt x="2453" y="2176"/>
                  </a:lnTo>
                  <a:lnTo>
                    <a:pt x="2453" y="2178"/>
                  </a:lnTo>
                  <a:lnTo>
                    <a:pt x="2453" y="2179"/>
                  </a:lnTo>
                  <a:lnTo>
                    <a:pt x="2452" y="2179"/>
                  </a:lnTo>
                  <a:lnTo>
                    <a:pt x="2452" y="2180"/>
                  </a:lnTo>
                  <a:lnTo>
                    <a:pt x="2450" y="2180"/>
                  </a:lnTo>
                  <a:lnTo>
                    <a:pt x="2450" y="2181"/>
                  </a:lnTo>
                  <a:lnTo>
                    <a:pt x="2450" y="2182"/>
                  </a:lnTo>
                  <a:lnTo>
                    <a:pt x="2449" y="2182"/>
                  </a:lnTo>
                  <a:lnTo>
                    <a:pt x="2449" y="2183"/>
                  </a:lnTo>
                  <a:lnTo>
                    <a:pt x="2448" y="2184"/>
                  </a:lnTo>
                  <a:lnTo>
                    <a:pt x="2448" y="2186"/>
                  </a:lnTo>
                  <a:lnTo>
                    <a:pt x="2447" y="2186"/>
                  </a:lnTo>
                  <a:lnTo>
                    <a:pt x="2447" y="2187"/>
                  </a:lnTo>
                  <a:lnTo>
                    <a:pt x="2447" y="2188"/>
                  </a:lnTo>
                  <a:lnTo>
                    <a:pt x="2446" y="2188"/>
                  </a:lnTo>
                  <a:lnTo>
                    <a:pt x="2446" y="2189"/>
                  </a:lnTo>
                  <a:lnTo>
                    <a:pt x="2446" y="2190"/>
                  </a:lnTo>
                  <a:lnTo>
                    <a:pt x="2446" y="2191"/>
                  </a:lnTo>
                  <a:lnTo>
                    <a:pt x="2445" y="2191"/>
                  </a:lnTo>
                  <a:lnTo>
                    <a:pt x="2445" y="2192"/>
                  </a:lnTo>
                  <a:lnTo>
                    <a:pt x="2445" y="2194"/>
                  </a:lnTo>
                  <a:lnTo>
                    <a:pt x="2444" y="2194"/>
                  </a:lnTo>
                  <a:lnTo>
                    <a:pt x="2444" y="2195"/>
                  </a:lnTo>
                  <a:lnTo>
                    <a:pt x="2442" y="2195"/>
                  </a:lnTo>
                  <a:lnTo>
                    <a:pt x="2441" y="2195"/>
                  </a:lnTo>
                  <a:lnTo>
                    <a:pt x="2441" y="2196"/>
                  </a:lnTo>
                  <a:lnTo>
                    <a:pt x="2440" y="2196"/>
                  </a:lnTo>
                  <a:lnTo>
                    <a:pt x="2440" y="2197"/>
                  </a:lnTo>
                  <a:lnTo>
                    <a:pt x="2439" y="2197"/>
                  </a:lnTo>
                  <a:lnTo>
                    <a:pt x="2439" y="2198"/>
                  </a:lnTo>
                  <a:lnTo>
                    <a:pt x="2439" y="2199"/>
                  </a:lnTo>
                  <a:lnTo>
                    <a:pt x="2438" y="2199"/>
                  </a:lnTo>
                  <a:lnTo>
                    <a:pt x="2438" y="2200"/>
                  </a:lnTo>
                  <a:lnTo>
                    <a:pt x="2437" y="2200"/>
                  </a:lnTo>
                  <a:lnTo>
                    <a:pt x="2437" y="2201"/>
                  </a:lnTo>
                  <a:lnTo>
                    <a:pt x="2437" y="2203"/>
                  </a:lnTo>
                  <a:lnTo>
                    <a:pt x="2436" y="2203"/>
                  </a:lnTo>
                  <a:lnTo>
                    <a:pt x="2436" y="2204"/>
                  </a:lnTo>
                  <a:lnTo>
                    <a:pt x="2435" y="2204"/>
                  </a:lnTo>
                  <a:lnTo>
                    <a:pt x="2435" y="2205"/>
                  </a:lnTo>
                  <a:lnTo>
                    <a:pt x="2433" y="2205"/>
                  </a:lnTo>
                  <a:lnTo>
                    <a:pt x="2432" y="2205"/>
                  </a:lnTo>
                  <a:lnTo>
                    <a:pt x="2432" y="2206"/>
                  </a:lnTo>
                  <a:lnTo>
                    <a:pt x="2431" y="2206"/>
                  </a:lnTo>
                  <a:lnTo>
                    <a:pt x="2430" y="2206"/>
                  </a:lnTo>
                  <a:lnTo>
                    <a:pt x="2430" y="2207"/>
                  </a:lnTo>
                  <a:lnTo>
                    <a:pt x="2429" y="2207"/>
                  </a:lnTo>
                  <a:lnTo>
                    <a:pt x="2428" y="2208"/>
                  </a:lnTo>
                  <a:lnTo>
                    <a:pt x="2427" y="2208"/>
                  </a:lnTo>
                  <a:lnTo>
                    <a:pt x="2427" y="2209"/>
                  </a:lnTo>
                  <a:lnTo>
                    <a:pt x="2425" y="2209"/>
                  </a:lnTo>
                  <a:lnTo>
                    <a:pt x="2424" y="2209"/>
                  </a:lnTo>
                  <a:lnTo>
                    <a:pt x="2424" y="2211"/>
                  </a:lnTo>
                  <a:lnTo>
                    <a:pt x="2423" y="2211"/>
                  </a:lnTo>
                  <a:lnTo>
                    <a:pt x="2422" y="2212"/>
                  </a:lnTo>
                  <a:lnTo>
                    <a:pt x="2421" y="2212"/>
                  </a:lnTo>
                  <a:lnTo>
                    <a:pt x="2421" y="2213"/>
                  </a:lnTo>
                  <a:lnTo>
                    <a:pt x="2420" y="2213"/>
                  </a:lnTo>
                  <a:lnTo>
                    <a:pt x="2419" y="2213"/>
                  </a:lnTo>
                  <a:lnTo>
                    <a:pt x="2419" y="2214"/>
                  </a:lnTo>
                  <a:lnTo>
                    <a:pt x="2418" y="2214"/>
                  </a:lnTo>
                  <a:lnTo>
                    <a:pt x="2416" y="2215"/>
                  </a:lnTo>
                  <a:lnTo>
                    <a:pt x="2415" y="2215"/>
                  </a:lnTo>
                  <a:lnTo>
                    <a:pt x="2415" y="2216"/>
                  </a:lnTo>
                  <a:lnTo>
                    <a:pt x="2414" y="2217"/>
                  </a:lnTo>
                  <a:lnTo>
                    <a:pt x="2414" y="2218"/>
                  </a:lnTo>
                  <a:lnTo>
                    <a:pt x="2414" y="2220"/>
                  </a:lnTo>
                  <a:lnTo>
                    <a:pt x="2413" y="2220"/>
                  </a:lnTo>
                  <a:lnTo>
                    <a:pt x="2413" y="2221"/>
                  </a:lnTo>
                  <a:lnTo>
                    <a:pt x="2412" y="2221"/>
                  </a:lnTo>
                  <a:lnTo>
                    <a:pt x="2412" y="2222"/>
                  </a:lnTo>
                  <a:lnTo>
                    <a:pt x="2411" y="2222"/>
                  </a:lnTo>
                  <a:lnTo>
                    <a:pt x="2411" y="2223"/>
                  </a:lnTo>
                  <a:lnTo>
                    <a:pt x="2410" y="2223"/>
                  </a:lnTo>
                  <a:lnTo>
                    <a:pt x="2410" y="2224"/>
                  </a:lnTo>
                  <a:lnTo>
                    <a:pt x="2408" y="2224"/>
                  </a:lnTo>
                  <a:lnTo>
                    <a:pt x="2407" y="2224"/>
                  </a:lnTo>
                  <a:lnTo>
                    <a:pt x="2407" y="2225"/>
                  </a:lnTo>
                  <a:lnTo>
                    <a:pt x="2406" y="2225"/>
                  </a:lnTo>
                  <a:lnTo>
                    <a:pt x="2405" y="2225"/>
                  </a:lnTo>
                  <a:lnTo>
                    <a:pt x="2405" y="2224"/>
                  </a:lnTo>
                  <a:lnTo>
                    <a:pt x="2404" y="2224"/>
                  </a:lnTo>
                  <a:lnTo>
                    <a:pt x="2403" y="2224"/>
                  </a:lnTo>
                  <a:lnTo>
                    <a:pt x="2402" y="2224"/>
                  </a:lnTo>
                  <a:lnTo>
                    <a:pt x="2400" y="2224"/>
                  </a:lnTo>
                  <a:lnTo>
                    <a:pt x="2400" y="2223"/>
                  </a:lnTo>
                  <a:lnTo>
                    <a:pt x="2399" y="2223"/>
                  </a:lnTo>
                  <a:lnTo>
                    <a:pt x="2398" y="2223"/>
                  </a:lnTo>
                  <a:lnTo>
                    <a:pt x="2397" y="2223"/>
                  </a:lnTo>
                  <a:lnTo>
                    <a:pt x="2396" y="2223"/>
                  </a:lnTo>
                  <a:lnTo>
                    <a:pt x="2396" y="2222"/>
                  </a:lnTo>
                  <a:lnTo>
                    <a:pt x="2395" y="2222"/>
                  </a:lnTo>
                  <a:lnTo>
                    <a:pt x="2394" y="2222"/>
                  </a:lnTo>
                  <a:lnTo>
                    <a:pt x="2393" y="2222"/>
                  </a:lnTo>
                  <a:lnTo>
                    <a:pt x="2391" y="2222"/>
                  </a:lnTo>
                  <a:lnTo>
                    <a:pt x="2390" y="2222"/>
                  </a:lnTo>
                  <a:lnTo>
                    <a:pt x="2389" y="2222"/>
                  </a:lnTo>
                  <a:lnTo>
                    <a:pt x="2389" y="2223"/>
                  </a:lnTo>
                  <a:lnTo>
                    <a:pt x="2388" y="2223"/>
                  </a:lnTo>
                  <a:lnTo>
                    <a:pt x="2387" y="2223"/>
                  </a:lnTo>
                  <a:lnTo>
                    <a:pt x="2386" y="2223"/>
                  </a:lnTo>
                  <a:lnTo>
                    <a:pt x="2385" y="2223"/>
                  </a:lnTo>
                  <a:lnTo>
                    <a:pt x="2383" y="2223"/>
                  </a:lnTo>
                  <a:lnTo>
                    <a:pt x="2382" y="2223"/>
                  </a:lnTo>
                  <a:lnTo>
                    <a:pt x="2379" y="2223"/>
                  </a:lnTo>
                  <a:lnTo>
                    <a:pt x="2374" y="2223"/>
                  </a:lnTo>
                  <a:lnTo>
                    <a:pt x="2371" y="2224"/>
                  </a:lnTo>
                  <a:lnTo>
                    <a:pt x="2368" y="2224"/>
                  </a:lnTo>
                  <a:lnTo>
                    <a:pt x="2364" y="2224"/>
                  </a:lnTo>
                  <a:lnTo>
                    <a:pt x="2336" y="2223"/>
                  </a:lnTo>
                  <a:lnTo>
                    <a:pt x="2333" y="2222"/>
                  </a:lnTo>
                  <a:lnTo>
                    <a:pt x="2331" y="2222"/>
                  </a:lnTo>
                  <a:lnTo>
                    <a:pt x="2328" y="2222"/>
                  </a:lnTo>
                  <a:lnTo>
                    <a:pt x="2324" y="2222"/>
                  </a:lnTo>
                  <a:lnTo>
                    <a:pt x="2321" y="2222"/>
                  </a:lnTo>
                  <a:lnTo>
                    <a:pt x="2320" y="2222"/>
                  </a:lnTo>
                  <a:lnTo>
                    <a:pt x="2319" y="2222"/>
                  </a:lnTo>
                  <a:lnTo>
                    <a:pt x="2318" y="2222"/>
                  </a:lnTo>
                  <a:lnTo>
                    <a:pt x="2316" y="2222"/>
                  </a:lnTo>
                  <a:lnTo>
                    <a:pt x="2316" y="2221"/>
                  </a:lnTo>
                  <a:lnTo>
                    <a:pt x="2315" y="2221"/>
                  </a:lnTo>
                  <a:lnTo>
                    <a:pt x="2314" y="2221"/>
                  </a:lnTo>
                  <a:lnTo>
                    <a:pt x="2314" y="2220"/>
                  </a:lnTo>
                  <a:lnTo>
                    <a:pt x="2313" y="2220"/>
                  </a:lnTo>
                  <a:lnTo>
                    <a:pt x="2311" y="2217"/>
                  </a:lnTo>
                  <a:lnTo>
                    <a:pt x="2310" y="2217"/>
                  </a:lnTo>
                  <a:lnTo>
                    <a:pt x="2310" y="2216"/>
                  </a:lnTo>
                  <a:lnTo>
                    <a:pt x="2309" y="2216"/>
                  </a:lnTo>
                  <a:lnTo>
                    <a:pt x="2305" y="2212"/>
                  </a:lnTo>
                  <a:lnTo>
                    <a:pt x="2277" y="2226"/>
                  </a:lnTo>
                  <a:lnTo>
                    <a:pt x="2276" y="2228"/>
                  </a:lnTo>
                  <a:lnTo>
                    <a:pt x="2276" y="2229"/>
                  </a:lnTo>
                  <a:lnTo>
                    <a:pt x="2276" y="2230"/>
                  </a:lnTo>
                  <a:lnTo>
                    <a:pt x="2274" y="2230"/>
                  </a:lnTo>
                  <a:lnTo>
                    <a:pt x="2273" y="2230"/>
                  </a:lnTo>
                  <a:lnTo>
                    <a:pt x="2273" y="2231"/>
                  </a:lnTo>
                  <a:lnTo>
                    <a:pt x="2272" y="2231"/>
                  </a:lnTo>
                  <a:lnTo>
                    <a:pt x="2271" y="2232"/>
                  </a:lnTo>
                  <a:lnTo>
                    <a:pt x="2269" y="2233"/>
                  </a:lnTo>
                  <a:lnTo>
                    <a:pt x="2269" y="2234"/>
                  </a:lnTo>
                  <a:lnTo>
                    <a:pt x="2268" y="2234"/>
                  </a:lnTo>
                  <a:lnTo>
                    <a:pt x="2268" y="2236"/>
                  </a:lnTo>
                  <a:lnTo>
                    <a:pt x="2267" y="2236"/>
                  </a:lnTo>
                  <a:lnTo>
                    <a:pt x="2267" y="2237"/>
                  </a:lnTo>
                  <a:lnTo>
                    <a:pt x="2263" y="2238"/>
                  </a:lnTo>
                  <a:lnTo>
                    <a:pt x="2260" y="2240"/>
                  </a:lnTo>
                  <a:lnTo>
                    <a:pt x="2260" y="2241"/>
                  </a:lnTo>
                  <a:lnTo>
                    <a:pt x="2259" y="2241"/>
                  </a:lnTo>
                  <a:lnTo>
                    <a:pt x="2257" y="2241"/>
                  </a:lnTo>
                  <a:lnTo>
                    <a:pt x="2257" y="2242"/>
                  </a:lnTo>
                  <a:lnTo>
                    <a:pt x="2256" y="2242"/>
                  </a:lnTo>
                  <a:lnTo>
                    <a:pt x="2255" y="2242"/>
                  </a:lnTo>
                  <a:lnTo>
                    <a:pt x="2254" y="2242"/>
                  </a:lnTo>
                  <a:lnTo>
                    <a:pt x="2253" y="2242"/>
                  </a:lnTo>
                  <a:lnTo>
                    <a:pt x="2253" y="2243"/>
                  </a:lnTo>
                  <a:lnTo>
                    <a:pt x="2252" y="2243"/>
                  </a:lnTo>
                  <a:lnTo>
                    <a:pt x="2251" y="2243"/>
                  </a:lnTo>
                  <a:lnTo>
                    <a:pt x="2249" y="2243"/>
                  </a:lnTo>
                  <a:lnTo>
                    <a:pt x="2248" y="2245"/>
                  </a:lnTo>
                  <a:lnTo>
                    <a:pt x="2247" y="2245"/>
                  </a:lnTo>
                  <a:lnTo>
                    <a:pt x="2246" y="2245"/>
                  </a:lnTo>
                  <a:lnTo>
                    <a:pt x="2246" y="2246"/>
                  </a:lnTo>
                  <a:lnTo>
                    <a:pt x="2245" y="2246"/>
                  </a:lnTo>
                  <a:lnTo>
                    <a:pt x="2244" y="2246"/>
                  </a:lnTo>
                  <a:lnTo>
                    <a:pt x="2244" y="2247"/>
                  </a:lnTo>
                  <a:lnTo>
                    <a:pt x="2243" y="2247"/>
                  </a:lnTo>
                  <a:lnTo>
                    <a:pt x="2242" y="2247"/>
                  </a:lnTo>
                  <a:lnTo>
                    <a:pt x="2242" y="2248"/>
                  </a:lnTo>
                  <a:lnTo>
                    <a:pt x="2240" y="2248"/>
                  </a:lnTo>
                  <a:lnTo>
                    <a:pt x="2240" y="2249"/>
                  </a:lnTo>
                  <a:lnTo>
                    <a:pt x="2239" y="2249"/>
                  </a:lnTo>
                  <a:lnTo>
                    <a:pt x="2238" y="2249"/>
                  </a:lnTo>
                  <a:lnTo>
                    <a:pt x="2238" y="2250"/>
                  </a:lnTo>
                  <a:lnTo>
                    <a:pt x="2237" y="2250"/>
                  </a:lnTo>
                  <a:lnTo>
                    <a:pt x="2236" y="2251"/>
                  </a:lnTo>
                  <a:lnTo>
                    <a:pt x="2235" y="2253"/>
                  </a:lnTo>
                  <a:lnTo>
                    <a:pt x="2234" y="2254"/>
                  </a:lnTo>
                  <a:lnTo>
                    <a:pt x="2232" y="2254"/>
                  </a:lnTo>
                  <a:lnTo>
                    <a:pt x="2231" y="2254"/>
                  </a:lnTo>
                  <a:lnTo>
                    <a:pt x="2230" y="2254"/>
                  </a:lnTo>
                  <a:lnTo>
                    <a:pt x="2230" y="2255"/>
                  </a:lnTo>
                  <a:lnTo>
                    <a:pt x="2229" y="2255"/>
                  </a:lnTo>
                  <a:lnTo>
                    <a:pt x="2229" y="2256"/>
                  </a:lnTo>
                  <a:lnTo>
                    <a:pt x="2228" y="2256"/>
                  </a:lnTo>
                  <a:lnTo>
                    <a:pt x="2228" y="2257"/>
                  </a:lnTo>
                  <a:lnTo>
                    <a:pt x="2227" y="2257"/>
                  </a:lnTo>
                  <a:lnTo>
                    <a:pt x="2227" y="2258"/>
                  </a:lnTo>
                  <a:lnTo>
                    <a:pt x="2226" y="2258"/>
                  </a:lnTo>
                  <a:lnTo>
                    <a:pt x="2226" y="2259"/>
                  </a:lnTo>
                  <a:lnTo>
                    <a:pt x="2224" y="2261"/>
                  </a:lnTo>
                  <a:lnTo>
                    <a:pt x="2223" y="2262"/>
                  </a:lnTo>
                  <a:lnTo>
                    <a:pt x="2222" y="2262"/>
                  </a:lnTo>
                  <a:lnTo>
                    <a:pt x="2222" y="2263"/>
                  </a:lnTo>
                  <a:lnTo>
                    <a:pt x="2221" y="2263"/>
                  </a:lnTo>
                  <a:lnTo>
                    <a:pt x="2220" y="2264"/>
                  </a:lnTo>
                  <a:lnTo>
                    <a:pt x="2219" y="2265"/>
                  </a:lnTo>
                  <a:lnTo>
                    <a:pt x="2218" y="2265"/>
                  </a:lnTo>
                  <a:lnTo>
                    <a:pt x="2217" y="2265"/>
                  </a:lnTo>
                  <a:lnTo>
                    <a:pt x="2215" y="2266"/>
                  </a:lnTo>
                  <a:lnTo>
                    <a:pt x="2214" y="2266"/>
                  </a:lnTo>
                  <a:lnTo>
                    <a:pt x="2213" y="2267"/>
                  </a:lnTo>
                  <a:lnTo>
                    <a:pt x="2212" y="2267"/>
                  </a:lnTo>
                  <a:lnTo>
                    <a:pt x="2212" y="2268"/>
                  </a:lnTo>
                  <a:lnTo>
                    <a:pt x="2211" y="2268"/>
                  </a:lnTo>
                  <a:lnTo>
                    <a:pt x="2210" y="2268"/>
                  </a:lnTo>
                  <a:lnTo>
                    <a:pt x="2210" y="2270"/>
                  </a:lnTo>
                  <a:lnTo>
                    <a:pt x="2209" y="2270"/>
                  </a:lnTo>
                  <a:lnTo>
                    <a:pt x="2209" y="2271"/>
                  </a:lnTo>
                  <a:lnTo>
                    <a:pt x="2207" y="2271"/>
                  </a:lnTo>
                  <a:lnTo>
                    <a:pt x="2206" y="2272"/>
                  </a:lnTo>
                  <a:lnTo>
                    <a:pt x="2205" y="2274"/>
                  </a:lnTo>
                  <a:lnTo>
                    <a:pt x="2204" y="2274"/>
                  </a:lnTo>
                  <a:lnTo>
                    <a:pt x="2203" y="2274"/>
                  </a:lnTo>
                  <a:lnTo>
                    <a:pt x="2203" y="2275"/>
                  </a:lnTo>
                  <a:lnTo>
                    <a:pt x="2202" y="2275"/>
                  </a:lnTo>
                  <a:lnTo>
                    <a:pt x="2202" y="2276"/>
                  </a:lnTo>
                  <a:lnTo>
                    <a:pt x="2201" y="2276"/>
                  </a:lnTo>
                  <a:lnTo>
                    <a:pt x="2201" y="2278"/>
                  </a:lnTo>
                  <a:lnTo>
                    <a:pt x="2200" y="2278"/>
                  </a:lnTo>
                  <a:lnTo>
                    <a:pt x="2200" y="2279"/>
                  </a:lnTo>
                  <a:lnTo>
                    <a:pt x="2198" y="2280"/>
                  </a:lnTo>
                  <a:lnTo>
                    <a:pt x="2198" y="2281"/>
                  </a:lnTo>
                  <a:lnTo>
                    <a:pt x="2197" y="2281"/>
                  </a:lnTo>
                  <a:lnTo>
                    <a:pt x="2197" y="2282"/>
                  </a:lnTo>
                  <a:lnTo>
                    <a:pt x="2196" y="2282"/>
                  </a:lnTo>
                  <a:lnTo>
                    <a:pt x="2196" y="2283"/>
                  </a:lnTo>
                  <a:lnTo>
                    <a:pt x="2195" y="2283"/>
                  </a:lnTo>
                  <a:lnTo>
                    <a:pt x="2195" y="2284"/>
                  </a:lnTo>
                  <a:lnTo>
                    <a:pt x="2194" y="2284"/>
                  </a:lnTo>
                  <a:lnTo>
                    <a:pt x="2193" y="2284"/>
                  </a:lnTo>
                  <a:lnTo>
                    <a:pt x="2193" y="2285"/>
                  </a:lnTo>
                  <a:lnTo>
                    <a:pt x="2192" y="2285"/>
                  </a:lnTo>
                  <a:lnTo>
                    <a:pt x="2192" y="2287"/>
                  </a:lnTo>
                  <a:lnTo>
                    <a:pt x="2190" y="2287"/>
                  </a:lnTo>
                  <a:lnTo>
                    <a:pt x="2190" y="2288"/>
                  </a:lnTo>
                  <a:lnTo>
                    <a:pt x="2189" y="2289"/>
                  </a:lnTo>
                  <a:lnTo>
                    <a:pt x="2188" y="2289"/>
                  </a:lnTo>
                  <a:lnTo>
                    <a:pt x="2188" y="2290"/>
                  </a:lnTo>
                  <a:lnTo>
                    <a:pt x="2187" y="2290"/>
                  </a:lnTo>
                  <a:lnTo>
                    <a:pt x="2187" y="2291"/>
                  </a:lnTo>
                  <a:lnTo>
                    <a:pt x="2186" y="2291"/>
                  </a:lnTo>
                  <a:lnTo>
                    <a:pt x="2185" y="2292"/>
                  </a:lnTo>
                  <a:lnTo>
                    <a:pt x="2184" y="2293"/>
                  </a:lnTo>
                  <a:lnTo>
                    <a:pt x="2182" y="2293"/>
                  </a:lnTo>
                  <a:lnTo>
                    <a:pt x="2182" y="2295"/>
                  </a:lnTo>
                  <a:lnTo>
                    <a:pt x="2181" y="2295"/>
                  </a:lnTo>
                  <a:lnTo>
                    <a:pt x="2180" y="2295"/>
                  </a:lnTo>
                  <a:lnTo>
                    <a:pt x="2179" y="2296"/>
                  </a:lnTo>
                  <a:lnTo>
                    <a:pt x="2178" y="2296"/>
                  </a:lnTo>
                  <a:lnTo>
                    <a:pt x="2177" y="2297"/>
                  </a:lnTo>
                  <a:lnTo>
                    <a:pt x="2176" y="2297"/>
                  </a:lnTo>
                  <a:lnTo>
                    <a:pt x="2175" y="2297"/>
                  </a:lnTo>
                  <a:lnTo>
                    <a:pt x="2173" y="2298"/>
                  </a:lnTo>
                  <a:lnTo>
                    <a:pt x="2172" y="2298"/>
                  </a:lnTo>
                  <a:lnTo>
                    <a:pt x="2171" y="2298"/>
                  </a:lnTo>
                  <a:lnTo>
                    <a:pt x="2171" y="2299"/>
                  </a:lnTo>
                  <a:lnTo>
                    <a:pt x="2169" y="2299"/>
                  </a:lnTo>
                  <a:lnTo>
                    <a:pt x="2168" y="2299"/>
                  </a:lnTo>
                  <a:lnTo>
                    <a:pt x="2167" y="2299"/>
                  </a:lnTo>
                  <a:lnTo>
                    <a:pt x="2165" y="2299"/>
                  </a:lnTo>
                  <a:lnTo>
                    <a:pt x="2163" y="2298"/>
                  </a:lnTo>
                  <a:lnTo>
                    <a:pt x="2162" y="2298"/>
                  </a:lnTo>
                  <a:lnTo>
                    <a:pt x="2161" y="2299"/>
                  </a:lnTo>
                  <a:lnTo>
                    <a:pt x="2160" y="2299"/>
                  </a:lnTo>
                  <a:lnTo>
                    <a:pt x="2159" y="2300"/>
                  </a:lnTo>
                  <a:lnTo>
                    <a:pt x="2157" y="2300"/>
                  </a:lnTo>
                  <a:lnTo>
                    <a:pt x="2157" y="2301"/>
                  </a:lnTo>
                  <a:lnTo>
                    <a:pt x="2156" y="2301"/>
                  </a:lnTo>
                  <a:lnTo>
                    <a:pt x="2156" y="2303"/>
                  </a:lnTo>
                  <a:lnTo>
                    <a:pt x="2155" y="2303"/>
                  </a:lnTo>
                  <a:lnTo>
                    <a:pt x="2154" y="2304"/>
                  </a:lnTo>
                  <a:lnTo>
                    <a:pt x="2153" y="2305"/>
                  </a:lnTo>
                  <a:lnTo>
                    <a:pt x="2152" y="2305"/>
                  </a:lnTo>
                  <a:lnTo>
                    <a:pt x="2151" y="2307"/>
                  </a:lnTo>
                  <a:lnTo>
                    <a:pt x="2150" y="2307"/>
                  </a:lnTo>
                  <a:lnTo>
                    <a:pt x="2148" y="2308"/>
                  </a:lnTo>
                  <a:lnTo>
                    <a:pt x="2147" y="2309"/>
                  </a:lnTo>
                  <a:lnTo>
                    <a:pt x="2144" y="2312"/>
                  </a:lnTo>
                  <a:lnTo>
                    <a:pt x="2143" y="2313"/>
                  </a:lnTo>
                  <a:lnTo>
                    <a:pt x="2142" y="2313"/>
                  </a:lnTo>
                  <a:lnTo>
                    <a:pt x="2138" y="2316"/>
                  </a:lnTo>
                  <a:lnTo>
                    <a:pt x="2137" y="2317"/>
                  </a:lnTo>
                  <a:lnTo>
                    <a:pt x="2136" y="2317"/>
                  </a:lnTo>
                  <a:lnTo>
                    <a:pt x="2136" y="2318"/>
                  </a:lnTo>
                  <a:lnTo>
                    <a:pt x="2135" y="2320"/>
                  </a:lnTo>
                  <a:lnTo>
                    <a:pt x="2134" y="2320"/>
                  </a:lnTo>
                  <a:lnTo>
                    <a:pt x="2133" y="2321"/>
                  </a:lnTo>
                  <a:lnTo>
                    <a:pt x="2127" y="2326"/>
                  </a:lnTo>
                  <a:lnTo>
                    <a:pt x="2111" y="2339"/>
                  </a:lnTo>
                  <a:lnTo>
                    <a:pt x="2108" y="2342"/>
                  </a:lnTo>
                  <a:lnTo>
                    <a:pt x="2106" y="2343"/>
                  </a:lnTo>
                  <a:lnTo>
                    <a:pt x="2105" y="2345"/>
                  </a:lnTo>
                  <a:lnTo>
                    <a:pt x="2104" y="2346"/>
                  </a:lnTo>
                  <a:lnTo>
                    <a:pt x="2103" y="2347"/>
                  </a:lnTo>
                  <a:lnTo>
                    <a:pt x="2102" y="2347"/>
                  </a:lnTo>
                  <a:lnTo>
                    <a:pt x="2101" y="2348"/>
                  </a:lnTo>
                  <a:lnTo>
                    <a:pt x="2098" y="2350"/>
                  </a:lnTo>
                  <a:lnTo>
                    <a:pt x="2097" y="2350"/>
                  </a:lnTo>
                  <a:lnTo>
                    <a:pt x="2097" y="2351"/>
                  </a:lnTo>
                  <a:lnTo>
                    <a:pt x="2096" y="2351"/>
                  </a:lnTo>
                  <a:lnTo>
                    <a:pt x="2095" y="2354"/>
                  </a:lnTo>
                  <a:lnTo>
                    <a:pt x="2093" y="2355"/>
                  </a:lnTo>
                  <a:lnTo>
                    <a:pt x="2092" y="2356"/>
                  </a:lnTo>
                  <a:lnTo>
                    <a:pt x="2091" y="2357"/>
                  </a:lnTo>
                  <a:lnTo>
                    <a:pt x="2089" y="2358"/>
                  </a:lnTo>
                  <a:lnTo>
                    <a:pt x="2088" y="2359"/>
                  </a:lnTo>
                  <a:lnTo>
                    <a:pt x="2087" y="2359"/>
                  </a:lnTo>
                  <a:lnTo>
                    <a:pt x="2086" y="2360"/>
                  </a:lnTo>
                  <a:lnTo>
                    <a:pt x="2085" y="2362"/>
                  </a:lnTo>
                  <a:lnTo>
                    <a:pt x="2083" y="2364"/>
                  </a:lnTo>
                  <a:lnTo>
                    <a:pt x="2081" y="2364"/>
                  </a:lnTo>
                  <a:lnTo>
                    <a:pt x="2080" y="2366"/>
                  </a:lnTo>
                  <a:lnTo>
                    <a:pt x="2079" y="2367"/>
                  </a:lnTo>
                  <a:lnTo>
                    <a:pt x="2078" y="2367"/>
                  </a:lnTo>
                  <a:lnTo>
                    <a:pt x="2077" y="2368"/>
                  </a:lnTo>
                  <a:lnTo>
                    <a:pt x="2076" y="2370"/>
                  </a:lnTo>
                  <a:lnTo>
                    <a:pt x="2075" y="2371"/>
                  </a:lnTo>
                  <a:lnTo>
                    <a:pt x="2072" y="2372"/>
                  </a:lnTo>
                  <a:lnTo>
                    <a:pt x="2072" y="2373"/>
                  </a:lnTo>
                  <a:lnTo>
                    <a:pt x="2070" y="2374"/>
                  </a:lnTo>
                  <a:lnTo>
                    <a:pt x="2069" y="2375"/>
                  </a:lnTo>
                  <a:lnTo>
                    <a:pt x="2068" y="2376"/>
                  </a:lnTo>
                  <a:lnTo>
                    <a:pt x="2067" y="2376"/>
                  </a:lnTo>
                  <a:lnTo>
                    <a:pt x="2067" y="2377"/>
                  </a:lnTo>
                  <a:lnTo>
                    <a:pt x="2066" y="2379"/>
                  </a:lnTo>
                  <a:lnTo>
                    <a:pt x="2064" y="2379"/>
                  </a:lnTo>
                  <a:lnTo>
                    <a:pt x="2063" y="2380"/>
                  </a:lnTo>
                  <a:lnTo>
                    <a:pt x="2063" y="2381"/>
                  </a:lnTo>
                  <a:lnTo>
                    <a:pt x="2062" y="2381"/>
                  </a:lnTo>
                  <a:lnTo>
                    <a:pt x="2062" y="2382"/>
                  </a:lnTo>
                  <a:lnTo>
                    <a:pt x="2061" y="2383"/>
                  </a:lnTo>
                  <a:lnTo>
                    <a:pt x="2061" y="2384"/>
                  </a:lnTo>
                  <a:lnTo>
                    <a:pt x="2060" y="2385"/>
                  </a:lnTo>
                  <a:lnTo>
                    <a:pt x="2060" y="2387"/>
                  </a:lnTo>
                  <a:lnTo>
                    <a:pt x="2059" y="2387"/>
                  </a:lnTo>
                  <a:lnTo>
                    <a:pt x="2059" y="2388"/>
                  </a:lnTo>
                  <a:lnTo>
                    <a:pt x="2059" y="2389"/>
                  </a:lnTo>
                  <a:lnTo>
                    <a:pt x="2059" y="2390"/>
                  </a:lnTo>
                  <a:lnTo>
                    <a:pt x="2058" y="2390"/>
                  </a:lnTo>
                  <a:lnTo>
                    <a:pt x="2058" y="2391"/>
                  </a:lnTo>
                  <a:lnTo>
                    <a:pt x="2058" y="2392"/>
                  </a:lnTo>
                  <a:lnTo>
                    <a:pt x="2056" y="2392"/>
                  </a:lnTo>
                  <a:lnTo>
                    <a:pt x="2056" y="2393"/>
                  </a:lnTo>
                  <a:lnTo>
                    <a:pt x="2055" y="2393"/>
                  </a:lnTo>
                  <a:lnTo>
                    <a:pt x="2055" y="2395"/>
                  </a:lnTo>
                  <a:lnTo>
                    <a:pt x="2054" y="2396"/>
                  </a:lnTo>
                  <a:lnTo>
                    <a:pt x="2054" y="2397"/>
                  </a:lnTo>
                  <a:lnTo>
                    <a:pt x="2054" y="2398"/>
                  </a:lnTo>
                  <a:lnTo>
                    <a:pt x="2053" y="2399"/>
                  </a:lnTo>
                  <a:lnTo>
                    <a:pt x="2053" y="2400"/>
                  </a:lnTo>
                  <a:lnTo>
                    <a:pt x="2053" y="2401"/>
                  </a:lnTo>
                  <a:lnTo>
                    <a:pt x="2052" y="2401"/>
                  </a:lnTo>
                  <a:lnTo>
                    <a:pt x="2052" y="2402"/>
                  </a:lnTo>
                  <a:lnTo>
                    <a:pt x="2052" y="2404"/>
                  </a:lnTo>
                  <a:lnTo>
                    <a:pt x="2052" y="2405"/>
                  </a:lnTo>
                  <a:lnTo>
                    <a:pt x="2051" y="2405"/>
                  </a:lnTo>
                  <a:lnTo>
                    <a:pt x="2051" y="2406"/>
                  </a:lnTo>
                  <a:lnTo>
                    <a:pt x="2050" y="2406"/>
                  </a:lnTo>
                  <a:lnTo>
                    <a:pt x="2048" y="2407"/>
                  </a:lnTo>
                  <a:lnTo>
                    <a:pt x="2048" y="2408"/>
                  </a:lnTo>
                  <a:lnTo>
                    <a:pt x="2047" y="2408"/>
                  </a:lnTo>
                  <a:lnTo>
                    <a:pt x="2047" y="2409"/>
                  </a:lnTo>
                  <a:lnTo>
                    <a:pt x="2046" y="2409"/>
                  </a:lnTo>
                  <a:lnTo>
                    <a:pt x="2046" y="2410"/>
                  </a:lnTo>
                  <a:lnTo>
                    <a:pt x="2046" y="2412"/>
                  </a:lnTo>
                  <a:lnTo>
                    <a:pt x="2045" y="2412"/>
                  </a:lnTo>
                  <a:lnTo>
                    <a:pt x="2045" y="2413"/>
                  </a:lnTo>
                  <a:lnTo>
                    <a:pt x="2045" y="2414"/>
                  </a:lnTo>
                  <a:lnTo>
                    <a:pt x="2044" y="2414"/>
                  </a:lnTo>
                  <a:lnTo>
                    <a:pt x="2044" y="2415"/>
                  </a:lnTo>
                  <a:lnTo>
                    <a:pt x="2044" y="2416"/>
                  </a:lnTo>
                  <a:lnTo>
                    <a:pt x="2043" y="2416"/>
                  </a:lnTo>
                  <a:lnTo>
                    <a:pt x="2043" y="2417"/>
                  </a:lnTo>
                  <a:lnTo>
                    <a:pt x="2042" y="2417"/>
                  </a:lnTo>
                  <a:lnTo>
                    <a:pt x="2042" y="2418"/>
                  </a:lnTo>
                  <a:lnTo>
                    <a:pt x="2042" y="2419"/>
                  </a:lnTo>
                  <a:lnTo>
                    <a:pt x="2041" y="2419"/>
                  </a:lnTo>
                  <a:lnTo>
                    <a:pt x="2041" y="2421"/>
                  </a:lnTo>
                  <a:lnTo>
                    <a:pt x="2041" y="2422"/>
                  </a:lnTo>
                  <a:lnTo>
                    <a:pt x="2039" y="2423"/>
                  </a:lnTo>
                  <a:lnTo>
                    <a:pt x="2038" y="2424"/>
                  </a:lnTo>
                  <a:lnTo>
                    <a:pt x="2037" y="2425"/>
                  </a:lnTo>
                  <a:lnTo>
                    <a:pt x="2036" y="2425"/>
                  </a:lnTo>
                  <a:lnTo>
                    <a:pt x="2036" y="2426"/>
                  </a:lnTo>
                  <a:lnTo>
                    <a:pt x="2035" y="2426"/>
                  </a:lnTo>
                  <a:lnTo>
                    <a:pt x="2035" y="2427"/>
                  </a:lnTo>
                  <a:lnTo>
                    <a:pt x="2035" y="2429"/>
                  </a:lnTo>
                  <a:lnTo>
                    <a:pt x="2034" y="2429"/>
                  </a:lnTo>
                  <a:lnTo>
                    <a:pt x="2034" y="2430"/>
                  </a:lnTo>
                  <a:lnTo>
                    <a:pt x="2033" y="2430"/>
                  </a:lnTo>
                  <a:lnTo>
                    <a:pt x="2033" y="2431"/>
                  </a:lnTo>
                  <a:lnTo>
                    <a:pt x="2031" y="2431"/>
                  </a:lnTo>
                  <a:lnTo>
                    <a:pt x="2031" y="2432"/>
                  </a:lnTo>
                  <a:lnTo>
                    <a:pt x="2030" y="2432"/>
                  </a:lnTo>
                  <a:lnTo>
                    <a:pt x="2030" y="2433"/>
                  </a:lnTo>
                  <a:lnTo>
                    <a:pt x="2029" y="2433"/>
                  </a:lnTo>
                  <a:lnTo>
                    <a:pt x="2029" y="2434"/>
                  </a:lnTo>
                  <a:lnTo>
                    <a:pt x="2028" y="2434"/>
                  </a:lnTo>
                  <a:lnTo>
                    <a:pt x="2028" y="2435"/>
                  </a:lnTo>
                  <a:lnTo>
                    <a:pt x="2027" y="2437"/>
                  </a:lnTo>
                  <a:lnTo>
                    <a:pt x="2027" y="2438"/>
                  </a:lnTo>
                  <a:lnTo>
                    <a:pt x="2027" y="2439"/>
                  </a:lnTo>
                  <a:lnTo>
                    <a:pt x="2026" y="2439"/>
                  </a:lnTo>
                  <a:lnTo>
                    <a:pt x="2026" y="2440"/>
                  </a:lnTo>
                  <a:lnTo>
                    <a:pt x="2025" y="2440"/>
                  </a:lnTo>
                  <a:lnTo>
                    <a:pt x="2025" y="2441"/>
                  </a:lnTo>
                  <a:lnTo>
                    <a:pt x="2024" y="2441"/>
                  </a:lnTo>
                  <a:lnTo>
                    <a:pt x="2024" y="2442"/>
                  </a:lnTo>
                  <a:lnTo>
                    <a:pt x="2022" y="2442"/>
                  </a:lnTo>
                  <a:lnTo>
                    <a:pt x="2022" y="2443"/>
                  </a:lnTo>
                  <a:lnTo>
                    <a:pt x="2021" y="2443"/>
                  </a:lnTo>
                  <a:lnTo>
                    <a:pt x="2020" y="2444"/>
                  </a:lnTo>
                  <a:lnTo>
                    <a:pt x="2019" y="2446"/>
                  </a:lnTo>
                  <a:lnTo>
                    <a:pt x="2019" y="2447"/>
                  </a:lnTo>
                  <a:lnTo>
                    <a:pt x="2018" y="2447"/>
                  </a:lnTo>
                  <a:lnTo>
                    <a:pt x="2018" y="2448"/>
                  </a:lnTo>
                  <a:lnTo>
                    <a:pt x="2017" y="2448"/>
                  </a:lnTo>
                  <a:lnTo>
                    <a:pt x="2017" y="2449"/>
                  </a:lnTo>
                  <a:lnTo>
                    <a:pt x="2016" y="2449"/>
                  </a:lnTo>
                  <a:lnTo>
                    <a:pt x="2016" y="2450"/>
                  </a:lnTo>
                  <a:lnTo>
                    <a:pt x="2014" y="2450"/>
                  </a:lnTo>
                  <a:lnTo>
                    <a:pt x="2014" y="2451"/>
                  </a:lnTo>
                  <a:lnTo>
                    <a:pt x="2014" y="2452"/>
                  </a:lnTo>
                  <a:lnTo>
                    <a:pt x="2013" y="2452"/>
                  </a:lnTo>
                  <a:lnTo>
                    <a:pt x="2013" y="2454"/>
                  </a:lnTo>
                  <a:lnTo>
                    <a:pt x="2013" y="2455"/>
                  </a:lnTo>
                  <a:lnTo>
                    <a:pt x="2013" y="2456"/>
                  </a:lnTo>
                  <a:lnTo>
                    <a:pt x="2013" y="2457"/>
                  </a:lnTo>
                  <a:lnTo>
                    <a:pt x="2013" y="2459"/>
                  </a:lnTo>
                  <a:lnTo>
                    <a:pt x="2013" y="2460"/>
                  </a:lnTo>
                  <a:lnTo>
                    <a:pt x="2013" y="2462"/>
                  </a:lnTo>
                  <a:lnTo>
                    <a:pt x="2012" y="2463"/>
                  </a:lnTo>
                  <a:lnTo>
                    <a:pt x="2012" y="2464"/>
                  </a:lnTo>
                  <a:lnTo>
                    <a:pt x="2012" y="2465"/>
                  </a:lnTo>
                  <a:lnTo>
                    <a:pt x="2012" y="2466"/>
                  </a:lnTo>
                  <a:lnTo>
                    <a:pt x="2012" y="2467"/>
                  </a:lnTo>
                  <a:lnTo>
                    <a:pt x="2012" y="2468"/>
                  </a:lnTo>
                  <a:lnTo>
                    <a:pt x="2012" y="2469"/>
                  </a:lnTo>
                  <a:lnTo>
                    <a:pt x="2011" y="2471"/>
                  </a:lnTo>
                  <a:lnTo>
                    <a:pt x="2011" y="2472"/>
                  </a:lnTo>
                  <a:lnTo>
                    <a:pt x="2011" y="2473"/>
                  </a:lnTo>
                  <a:lnTo>
                    <a:pt x="2011" y="2474"/>
                  </a:lnTo>
                  <a:lnTo>
                    <a:pt x="2011" y="2475"/>
                  </a:lnTo>
                  <a:lnTo>
                    <a:pt x="2011" y="2476"/>
                  </a:lnTo>
                  <a:lnTo>
                    <a:pt x="2011" y="2479"/>
                  </a:lnTo>
                  <a:lnTo>
                    <a:pt x="2011" y="2480"/>
                  </a:lnTo>
                  <a:lnTo>
                    <a:pt x="2010" y="2480"/>
                  </a:lnTo>
                  <a:lnTo>
                    <a:pt x="2010" y="2481"/>
                  </a:lnTo>
                  <a:lnTo>
                    <a:pt x="2010" y="2482"/>
                  </a:lnTo>
                  <a:lnTo>
                    <a:pt x="2010" y="2483"/>
                  </a:lnTo>
                  <a:lnTo>
                    <a:pt x="2010" y="2484"/>
                  </a:lnTo>
                  <a:lnTo>
                    <a:pt x="2010" y="2485"/>
                  </a:lnTo>
                  <a:lnTo>
                    <a:pt x="2010" y="2486"/>
                  </a:lnTo>
                  <a:lnTo>
                    <a:pt x="2009" y="2489"/>
                  </a:lnTo>
                  <a:lnTo>
                    <a:pt x="2009" y="2490"/>
                  </a:lnTo>
                  <a:lnTo>
                    <a:pt x="2009" y="2491"/>
                  </a:lnTo>
                  <a:lnTo>
                    <a:pt x="2009" y="2492"/>
                  </a:lnTo>
                  <a:lnTo>
                    <a:pt x="2009" y="2493"/>
                  </a:lnTo>
                  <a:lnTo>
                    <a:pt x="2009" y="2494"/>
                  </a:lnTo>
                  <a:lnTo>
                    <a:pt x="2009" y="2496"/>
                  </a:lnTo>
                  <a:lnTo>
                    <a:pt x="2009" y="2497"/>
                  </a:lnTo>
                  <a:lnTo>
                    <a:pt x="2008" y="2498"/>
                  </a:lnTo>
                  <a:lnTo>
                    <a:pt x="1997" y="2586"/>
                  </a:lnTo>
                  <a:lnTo>
                    <a:pt x="1994" y="2603"/>
                  </a:lnTo>
                  <a:lnTo>
                    <a:pt x="1995" y="2603"/>
                  </a:lnTo>
                  <a:lnTo>
                    <a:pt x="1995" y="2605"/>
                  </a:lnTo>
                  <a:lnTo>
                    <a:pt x="1995" y="2606"/>
                  </a:lnTo>
                  <a:lnTo>
                    <a:pt x="1995" y="2607"/>
                  </a:lnTo>
                  <a:lnTo>
                    <a:pt x="1995" y="2608"/>
                  </a:lnTo>
                  <a:lnTo>
                    <a:pt x="1995" y="2609"/>
                  </a:lnTo>
                  <a:lnTo>
                    <a:pt x="1995" y="2610"/>
                  </a:lnTo>
                  <a:lnTo>
                    <a:pt x="1995" y="2611"/>
                  </a:lnTo>
                  <a:lnTo>
                    <a:pt x="1995" y="2613"/>
                  </a:lnTo>
                  <a:lnTo>
                    <a:pt x="1995" y="2614"/>
                  </a:lnTo>
                  <a:lnTo>
                    <a:pt x="1995" y="2615"/>
                  </a:lnTo>
                  <a:lnTo>
                    <a:pt x="1995" y="2616"/>
                  </a:lnTo>
                  <a:lnTo>
                    <a:pt x="1995" y="2617"/>
                  </a:lnTo>
                  <a:lnTo>
                    <a:pt x="1995" y="2618"/>
                  </a:lnTo>
                  <a:lnTo>
                    <a:pt x="1994" y="2618"/>
                  </a:lnTo>
                  <a:lnTo>
                    <a:pt x="1994" y="2619"/>
                  </a:lnTo>
                  <a:lnTo>
                    <a:pt x="1995" y="2620"/>
                  </a:lnTo>
                  <a:lnTo>
                    <a:pt x="1995" y="2622"/>
                  </a:lnTo>
                  <a:lnTo>
                    <a:pt x="1995" y="2623"/>
                  </a:lnTo>
                  <a:lnTo>
                    <a:pt x="1995" y="2624"/>
                  </a:lnTo>
                  <a:lnTo>
                    <a:pt x="1996" y="2624"/>
                  </a:lnTo>
                  <a:lnTo>
                    <a:pt x="1996" y="2625"/>
                  </a:lnTo>
                  <a:lnTo>
                    <a:pt x="1997" y="2626"/>
                  </a:lnTo>
                  <a:lnTo>
                    <a:pt x="1999" y="2627"/>
                  </a:lnTo>
                  <a:lnTo>
                    <a:pt x="2000" y="2628"/>
                  </a:lnTo>
                  <a:lnTo>
                    <a:pt x="2001" y="2628"/>
                  </a:lnTo>
                  <a:lnTo>
                    <a:pt x="2001" y="2630"/>
                  </a:lnTo>
                  <a:lnTo>
                    <a:pt x="2002" y="2630"/>
                  </a:lnTo>
                  <a:lnTo>
                    <a:pt x="2002" y="2631"/>
                  </a:lnTo>
                  <a:lnTo>
                    <a:pt x="2003" y="2631"/>
                  </a:lnTo>
                  <a:lnTo>
                    <a:pt x="2004" y="2632"/>
                  </a:lnTo>
                  <a:lnTo>
                    <a:pt x="2005" y="2632"/>
                  </a:lnTo>
                  <a:lnTo>
                    <a:pt x="2005" y="2633"/>
                  </a:lnTo>
                  <a:lnTo>
                    <a:pt x="2006" y="2633"/>
                  </a:lnTo>
                  <a:lnTo>
                    <a:pt x="2008" y="2634"/>
                  </a:lnTo>
                  <a:lnTo>
                    <a:pt x="2009" y="2635"/>
                  </a:lnTo>
                  <a:lnTo>
                    <a:pt x="2010" y="2635"/>
                  </a:lnTo>
                  <a:lnTo>
                    <a:pt x="2010" y="2636"/>
                  </a:lnTo>
                  <a:lnTo>
                    <a:pt x="2011" y="2638"/>
                  </a:lnTo>
                  <a:lnTo>
                    <a:pt x="2011" y="2639"/>
                  </a:lnTo>
                  <a:lnTo>
                    <a:pt x="2012" y="2639"/>
                  </a:lnTo>
                  <a:lnTo>
                    <a:pt x="2012" y="2640"/>
                  </a:lnTo>
                  <a:lnTo>
                    <a:pt x="2012" y="2641"/>
                  </a:lnTo>
                  <a:lnTo>
                    <a:pt x="2012" y="2642"/>
                  </a:lnTo>
                  <a:lnTo>
                    <a:pt x="2012" y="2643"/>
                  </a:lnTo>
                  <a:lnTo>
                    <a:pt x="2011" y="2644"/>
                  </a:lnTo>
                  <a:lnTo>
                    <a:pt x="2011" y="2645"/>
                  </a:lnTo>
                  <a:lnTo>
                    <a:pt x="2011" y="2647"/>
                  </a:lnTo>
                  <a:lnTo>
                    <a:pt x="2011" y="2648"/>
                  </a:lnTo>
                  <a:lnTo>
                    <a:pt x="2011" y="2649"/>
                  </a:lnTo>
                  <a:lnTo>
                    <a:pt x="2010" y="2649"/>
                  </a:lnTo>
                  <a:lnTo>
                    <a:pt x="2010" y="2650"/>
                  </a:lnTo>
                  <a:lnTo>
                    <a:pt x="2009" y="2650"/>
                  </a:lnTo>
                  <a:lnTo>
                    <a:pt x="2009" y="2651"/>
                  </a:lnTo>
                  <a:lnTo>
                    <a:pt x="2009" y="2652"/>
                  </a:lnTo>
                  <a:lnTo>
                    <a:pt x="2010" y="2652"/>
                  </a:lnTo>
                  <a:lnTo>
                    <a:pt x="2010" y="2653"/>
                  </a:lnTo>
                  <a:lnTo>
                    <a:pt x="2011" y="2653"/>
                  </a:lnTo>
                  <a:lnTo>
                    <a:pt x="2011" y="2655"/>
                  </a:lnTo>
                  <a:lnTo>
                    <a:pt x="2011" y="2656"/>
                  </a:lnTo>
                  <a:lnTo>
                    <a:pt x="2011" y="2657"/>
                  </a:lnTo>
                  <a:lnTo>
                    <a:pt x="2011" y="2658"/>
                  </a:lnTo>
                  <a:lnTo>
                    <a:pt x="2011" y="2659"/>
                  </a:lnTo>
                  <a:lnTo>
                    <a:pt x="2011" y="2660"/>
                  </a:lnTo>
                  <a:lnTo>
                    <a:pt x="2011" y="2661"/>
                  </a:lnTo>
                  <a:lnTo>
                    <a:pt x="2012" y="2661"/>
                  </a:lnTo>
                  <a:lnTo>
                    <a:pt x="2012" y="2663"/>
                  </a:lnTo>
                  <a:lnTo>
                    <a:pt x="2012" y="2664"/>
                  </a:lnTo>
                  <a:lnTo>
                    <a:pt x="2013" y="2664"/>
                  </a:lnTo>
                  <a:lnTo>
                    <a:pt x="2013" y="2665"/>
                  </a:lnTo>
                  <a:lnTo>
                    <a:pt x="2013" y="2666"/>
                  </a:lnTo>
                  <a:lnTo>
                    <a:pt x="2014" y="2666"/>
                  </a:lnTo>
                  <a:lnTo>
                    <a:pt x="2014" y="2667"/>
                  </a:lnTo>
                  <a:lnTo>
                    <a:pt x="2016" y="2668"/>
                  </a:lnTo>
                  <a:lnTo>
                    <a:pt x="2017" y="2668"/>
                  </a:lnTo>
                  <a:lnTo>
                    <a:pt x="2017" y="2669"/>
                  </a:lnTo>
                  <a:lnTo>
                    <a:pt x="2017" y="2670"/>
                  </a:lnTo>
                  <a:lnTo>
                    <a:pt x="2016" y="2670"/>
                  </a:lnTo>
                  <a:lnTo>
                    <a:pt x="2017" y="2672"/>
                  </a:lnTo>
                  <a:lnTo>
                    <a:pt x="2017" y="2673"/>
                  </a:lnTo>
                  <a:lnTo>
                    <a:pt x="2017" y="2674"/>
                  </a:lnTo>
                  <a:lnTo>
                    <a:pt x="2018" y="2674"/>
                  </a:lnTo>
                  <a:lnTo>
                    <a:pt x="2018" y="2675"/>
                  </a:lnTo>
                  <a:lnTo>
                    <a:pt x="2019" y="2677"/>
                  </a:lnTo>
                  <a:lnTo>
                    <a:pt x="2019" y="2678"/>
                  </a:lnTo>
                  <a:lnTo>
                    <a:pt x="2019" y="2680"/>
                  </a:lnTo>
                  <a:lnTo>
                    <a:pt x="2020" y="2681"/>
                  </a:lnTo>
                  <a:lnTo>
                    <a:pt x="2020" y="2684"/>
                  </a:lnTo>
                  <a:lnTo>
                    <a:pt x="2020" y="2685"/>
                  </a:lnTo>
                  <a:lnTo>
                    <a:pt x="2021" y="2686"/>
                  </a:lnTo>
                  <a:lnTo>
                    <a:pt x="2021" y="2687"/>
                  </a:lnTo>
                  <a:lnTo>
                    <a:pt x="2021" y="2689"/>
                  </a:lnTo>
                  <a:lnTo>
                    <a:pt x="2022" y="2690"/>
                  </a:lnTo>
                  <a:lnTo>
                    <a:pt x="2022" y="2691"/>
                  </a:lnTo>
                  <a:lnTo>
                    <a:pt x="2024" y="2694"/>
                  </a:lnTo>
                  <a:lnTo>
                    <a:pt x="2025" y="2695"/>
                  </a:lnTo>
                  <a:lnTo>
                    <a:pt x="2025" y="2697"/>
                  </a:lnTo>
                  <a:lnTo>
                    <a:pt x="2026" y="2698"/>
                  </a:lnTo>
                  <a:lnTo>
                    <a:pt x="2027" y="2700"/>
                  </a:lnTo>
                  <a:lnTo>
                    <a:pt x="2028" y="2702"/>
                  </a:lnTo>
                  <a:lnTo>
                    <a:pt x="1949" y="2728"/>
                  </a:lnTo>
                  <a:lnTo>
                    <a:pt x="1928" y="2735"/>
                  </a:lnTo>
                  <a:lnTo>
                    <a:pt x="1875" y="2753"/>
                  </a:lnTo>
                  <a:lnTo>
                    <a:pt x="1845" y="2764"/>
                  </a:lnTo>
                  <a:lnTo>
                    <a:pt x="1813" y="2768"/>
                  </a:lnTo>
                  <a:lnTo>
                    <a:pt x="1812" y="2769"/>
                  </a:lnTo>
                  <a:lnTo>
                    <a:pt x="1811" y="2769"/>
                  </a:lnTo>
                  <a:lnTo>
                    <a:pt x="1810" y="2769"/>
                  </a:lnTo>
                  <a:lnTo>
                    <a:pt x="1809" y="2769"/>
                  </a:lnTo>
                  <a:lnTo>
                    <a:pt x="1808" y="2769"/>
                  </a:lnTo>
                  <a:lnTo>
                    <a:pt x="1807" y="2769"/>
                  </a:lnTo>
                  <a:lnTo>
                    <a:pt x="1805" y="2769"/>
                  </a:lnTo>
                  <a:lnTo>
                    <a:pt x="1804" y="2769"/>
                  </a:lnTo>
                  <a:lnTo>
                    <a:pt x="1803" y="2769"/>
                  </a:lnTo>
                  <a:lnTo>
                    <a:pt x="1802" y="2769"/>
                  </a:lnTo>
                  <a:lnTo>
                    <a:pt x="1802" y="2770"/>
                  </a:lnTo>
                  <a:lnTo>
                    <a:pt x="1801" y="2770"/>
                  </a:lnTo>
                  <a:lnTo>
                    <a:pt x="1800" y="2770"/>
                  </a:lnTo>
                  <a:lnTo>
                    <a:pt x="1799" y="2770"/>
                  </a:lnTo>
                  <a:lnTo>
                    <a:pt x="1798" y="2770"/>
                  </a:lnTo>
                  <a:lnTo>
                    <a:pt x="1796" y="2770"/>
                  </a:lnTo>
                  <a:lnTo>
                    <a:pt x="1795" y="2770"/>
                  </a:lnTo>
                  <a:lnTo>
                    <a:pt x="1794" y="2770"/>
                  </a:lnTo>
                  <a:lnTo>
                    <a:pt x="1793" y="2772"/>
                  </a:lnTo>
                  <a:lnTo>
                    <a:pt x="1792" y="2772"/>
                  </a:lnTo>
                  <a:lnTo>
                    <a:pt x="1791" y="2773"/>
                  </a:lnTo>
                  <a:lnTo>
                    <a:pt x="1790" y="2773"/>
                  </a:lnTo>
                  <a:lnTo>
                    <a:pt x="1788" y="2773"/>
                  </a:lnTo>
                  <a:lnTo>
                    <a:pt x="1788" y="2774"/>
                  </a:lnTo>
                  <a:lnTo>
                    <a:pt x="1787" y="2774"/>
                  </a:lnTo>
                  <a:lnTo>
                    <a:pt x="1786" y="2774"/>
                  </a:lnTo>
                  <a:lnTo>
                    <a:pt x="1782" y="2775"/>
                  </a:lnTo>
                  <a:lnTo>
                    <a:pt x="1781" y="2775"/>
                  </a:lnTo>
                  <a:lnTo>
                    <a:pt x="1779" y="2775"/>
                  </a:lnTo>
                  <a:lnTo>
                    <a:pt x="1778" y="2775"/>
                  </a:lnTo>
                  <a:lnTo>
                    <a:pt x="1777" y="2776"/>
                  </a:lnTo>
                  <a:lnTo>
                    <a:pt x="1776" y="2776"/>
                  </a:lnTo>
                  <a:lnTo>
                    <a:pt x="1775" y="2777"/>
                  </a:lnTo>
                  <a:lnTo>
                    <a:pt x="1775" y="2778"/>
                  </a:lnTo>
                  <a:lnTo>
                    <a:pt x="1774" y="2778"/>
                  </a:lnTo>
                  <a:lnTo>
                    <a:pt x="1774" y="2779"/>
                  </a:lnTo>
                  <a:lnTo>
                    <a:pt x="1771" y="2781"/>
                  </a:lnTo>
                  <a:lnTo>
                    <a:pt x="1770" y="2782"/>
                  </a:lnTo>
                  <a:lnTo>
                    <a:pt x="1769" y="2782"/>
                  </a:lnTo>
                  <a:lnTo>
                    <a:pt x="1769" y="2783"/>
                  </a:lnTo>
                  <a:lnTo>
                    <a:pt x="1768" y="2783"/>
                  </a:lnTo>
                  <a:lnTo>
                    <a:pt x="1768" y="2784"/>
                  </a:lnTo>
                  <a:lnTo>
                    <a:pt x="1766" y="2784"/>
                  </a:lnTo>
                  <a:lnTo>
                    <a:pt x="1766" y="2785"/>
                  </a:lnTo>
                  <a:lnTo>
                    <a:pt x="1765" y="2785"/>
                  </a:lnTo>
                  <a:lnTo>
                    <a:pt x="1763" y="2785"/>
                  </a:lnTo>
                  <a:lnTo>
                    <a:pt x="1761" y="2785"/>
                  </a:lnTo>
                  <a:lnTo>
                    <a:pt x="1760" y="2786"/>
                  </a:lnTo>
                  <a:lnTo>
                    <a:pt x="1759" y="2786"/>
                  </a:lnTo>
                  <a:lnTo>
                    <a:pt x="1757" y="2786"/>
                  </a:lnTo>
                  <a:lnTo>
                    <a:pt x="1756" y="2786"/>
                  </a:lnTo>
                  <a:lnTo>
                    <a:pt x="1754" y="2786"/>
                  </a:lnTo>
                  <a:lnTo>
                    <a:pt x="1753" y="2786"/>
                  </a:lnTo>
                  <a:lnTo>
                    <a:pt x="1752" y="2786"/>
                  </a:lnTo>
                  <a:lnTo>
                    <a:pt x="1751" y="2786"/>
                  </a:lnTo>
                  <a:lnTo>
                    <a:pt x="1750" y="2786"/>
                  </a:lnTo>
                  <a:lnTo>
                    <a:pt x="1749" y="2786"/>
                  </a:lnTo>
                  <a:lnTo>
                    <a:pt x="1746" y="2787"/>
                  </a:lnTo>
                  <a:lnTo>
                    <a:pt x="1745" y="2787"/>
                  </a:lnTo>
                  <a:lnTo>
                    <a:pt x="1744" y="2789"/>
                  </a:lnTo>
                  <a:lnTo>
                    <a:pt x="1743" y="2789"/>
                  </a:lnTo>
                  <a:lnTo>
                    <a:pt x="1743" y="2790"/>
                  </a:lnTo>
                  <a:lnTo>
                    <a:pt x="1742" y="2790"/>
                  </a:lnTo>
                  <a:lnTo>
                    <a:pt x="1741" y="2790"/>
                  </a:lnTo>
                  <a:lnTo>
                    <a:pt x="1740" y="2790"/>
                  </a:lnTo>
                  <a:lnTo>
                    <a:pt x="1739" y="2791"/>
                  </a:lnTo>
                  <a:lnTo>
                    <a:pt x="1737" y="2791"/>
                  </a:lnTo>
                  <a:lnTo>
                    <a:pt x="1736" y="2791"/>
                  </a:lnTo>
                  <a:lnTo>
                    <a:pt x="1735" y="2791"/>
                  </a:lnTo>
                  <a:lnTo>
                    <a:pt x="1734" y="2791"/>
                  </a:lnTo>
                  <a:lnTo>
                    <a:pt x="1734" y="2792"/>
                  </a:lnTo>
                  <a:lnTo>
                    <a:pt x="1733" y="2792"/>
                  </a:lnTo>
                  <a:lnTo>
                    <a:pt x="1732" y="2792"/>
                  </a:lnTo>
                  <a:lnTo>
                    <a:pt x="1731" y="2792"/>
                  </a:lnTo>
                  <a:lnTo>
                    <a:pt x="1729" y="2792"/>
                  </a:lnTo>
                  <a:lnTo>
                    <a:pt x="1729" y="2793"/>
                  </a:lnTo>
                  <a:lnTo>
                    <a:pt x="1728" y="2793"/>
                  </a:lnTo>
                  <a:lnTo>
                    <a:pt x="1728" y="2794"/>
                  </a:lnTo>
                  <a:lnTo>
                    <a:pt x="1727" y="2794"/>
                  </a:lnTo>
                  <a:lnTo>
                    <a:pt x="1727" y="2795"/>
                  </a:lnTo>
                  <a:lnTo>
                    <a:pt x="1727" y="2796"/>
                  </a:lnTo>
                  <a:lnTo>
                    <a:pt x="1726" y="2796"/>
                  </a:lnTo>
                  <a:lnTo>
                    <a:pt x="1726" y="2798"/>
                  </a:lnTo>
                  <a:lnTo>
                    <a:pt x="1726" y="2799"/>
                  </a:lnTo>
                  <a:lnTo>
                    <a:pt x="1725" y="2799"/>
                  </a:lnTo>
                  <a:lnTo>
                    <a:pt x="1724" y="2799"/>
                  </a:lnTo>
                  <a:lnTo>
                    <a:pt x="1723" y="2799"/>
                  </a:lnTo>
                  <a:lnTo>
                    <a:pt x="1723" y="2800"/>
                  </a:lnTo>
                  <a:lnTo>
                    <a:pt x="1721" y="2800"/>
                  </a:lnTo>
                  <a:lnTo>
                    <a:pt x="1720" y="2801"/>
                  </a:lnTo>
                  <a:lnTo>
                    <a:pt x="1719" y="2801"/>
                  </a:lnTo>
                  <a:lnTo>
                    <a:pt x="1718" y="2801"/>
                  </a:lnTo>
                  <a:lnTo>
                    <a:pt x="1717" y="2801"/>
                  </a:lnTo>
                  <a:lnTo>
                    <a:pt x="1716" y="2801"/>
                  </a:lnTo>
                  <a:lnTo>
                    <a:pt x="1715" y="2801"/>
                  </a:lnTo>
                  <a:lnTo>
                    <a:pt x="1715" y="2800"/>
                  </a:lnTo>
                  <a:lnTo>
                    <a:pt x="1714" y="2800"/>
                  </a:lnTo>
                  <a:lnTo>
                    <a:pt x="1712" y="2800"/>
                  </a:lnTo>
                  <a:lnTo>
                    <a:pt x="1711" y="2800"/>
                  </a:lnTo>
                  <a:lnTo>
                    <a:pt x="1710" y="2800"/>
                  </a:lnTo>
                  <a:lnTo>
                    <a:pt x="1709" y="2800"/>
                  </a:lnTo>
                  <a:lnTo>
                    <a:pt x="1708" y="2800"/>
                  </a:lnTo>
                  <a:lnTo>
                    <a:pt x="1707" y="2800"/>
                  </a:lnTo>
                  <a:lnTo>
                    <a:pt x="1706" y="2800"/>
                  </a:lnTo>
                  <a:lnTo>
                    <a:pt x="1704" y="2800"/>
                  </a:lnTo>
                  <a:lnTo>
                    <a:pt x="1703" y="2800"/>
                  </a:lnTo>
                  <a:lnTo>
                    <a:pt x="1703" y="2799"/>
                  </a:lnTo>
                  <a:lnTo>
                    <a:pt x="1702" y="2799"/>
                  </a:lnTo>
                  <a:lnTo>
                    <a:pt x="1701" y="2799"/>
                  </a:lnTo>
                  <a:lnTo>
                    <a:pt x="1700" y="2799"/>
                  </a:lnTo>
                  <a:lnTo>
                    <a:pt x="1699" y="2799"/>
                  </a:lnTo>
                  <a:lnTo>
                    <a:pt x="1698" y="2799"/>
                  </a:lnTo>
                  <a:lnTo>
                    <a:pt x="1696" y="2799"/>
                  </a:lnTo>
                  <a:lnTo>
                    <a:pt x="1695" y="2799"/>
                  </a:lnTo>
                  <a:lnTo>
                    <a:pt x="1694" y="2799"/>
                  </a:lnTo>
                  <a:lnTo>
                    <a:pt x="1693" y="2799"/>
                  </a:lnTo>
                  <a:lnTo>
                    <a:pt x="1692" y="2799"/>
                  </a:lnTo>
                  <a:lnTo>
                    <a:pt x="1691" y="2799"/>
                  </a:lnTo>
                  <a:lnTo>
                    <a:pt x="1690" y="2799"/>
                  </a:lnTo>
                  <a:lnTo>
                    <a:pt x="1689" y="2800"/>
                  </a:lnTo>
                  <a:lnTo>
                    <a:pt x="1687" y="2800"/>
                  </a:lnTo>
                  <a:lnTo>
                    <a:pt x="1686" y="2800"/>
                  </a:lnTo>
                  <a:lnTo>
                    <a:pt x="1685" y="2800"/>
                  </a:lnTo>
                  <a:lnTo>
                    <a:pt x="1684" y="2801"/>
                  </a:lnTo>
                  <a:lnTo>
                    <a:pt x="1683" y="2801"/>
                  </a:lnTo>
                  <a:lnTo>
                    <a:pt x="1682" y="2801"/>
                  </a:lnTo>
                  <a:lnTo>
                    <a:pt x="1681" y="2801"/>
                  </a:lnTo>
                  <a:lnTo>
                    <a:pt x="1679" y="2802"/>
                  </a:lnTo>
                  <a:lnTo>
                    <a:pt x="1678" y="2802"/>
                  </a:lnTo>
                  <a:lnTo>
                    <a:pt x="1678" y="2803"/>
                  </a:lnTo>
                  <a:lnTo>
                    <a:pt x="1677" y="2803"/>
                  </a:lnTo>
                  <a:lnTo>
                    <a:pt x="1676" y="2804"/>
                  </a:lnTo>
                  <a:lnTo>
                    <a:pt x="1675" y="2804"/>
                  </a:lnTo>
                  <a:lnTo>
                    <a:pt x="1675" y="2806"/>
                  </a:lnTo>
                  <a:lnTo>
                    <a:pt x="1674" y="2806"/>
                  </a:lnTo>
                  <a:lnTo>
                    <a:pt x="1673" y="2807"/>
                  </a:lnTo>
                  <a:lnTo>
                    <a:pt x="1672" y="2808"/>
                  </a:lnTo>
                  <a:lnTo>
                    <a:pt x="1670" y="2808"/>
                  </a:lnTo>
                  <a:lnTo>
                    <a:pt x="1670" y="2809"/>
                  </a:lnTo>
                  <a:lnTo>
                    <a:pt x="1670" y="2810"/>
                  </a:lnTo>
                  <a:lnTo>
                    <a:pt x="1669" y="2811"/>
                  </a:lnTo>
                  <a:lnTo>
                    <a:pt x="1669" y="2812"/>
                  </a:lnTo>
                  <a:lnTo>
                    <a:pt x="1668" y="2812"/>
                  </a:lnTo>
                  <a:lnTo>
                    <a:pt x="1668" y="2814"/>
                  </a:lnTo>
                  <a:lnTo>
                    <a:pt x="1667" y="2814"/>
                  </a:lnTo>
                  <a:lnTo>
                    <a:pt x="1667" y="2812"/>
                  </a:lnTo>
                  <a:lnTo>
                    <a:pt x="1666" y="2812"/>
                  </a:lnTo>
                  <a:lnTo>
                    <a:pt x="1665" y="2812"/>
                  </a:lnTo>
                  <a:lnTo>
                    <a:pt x="1664" y="2812"/>
                  </a:lnTo>
                  <a:lnTo>
                    <a:pt x="1662" y="2812"/>
                  </a:lnTo>
                  <a:lnTo>
                    <a:pt x="1637" y="2827"/>
                  </a:lnTo>
                  <a:lnTo>
                    <a:pt x="1634" y="2829"/>
                  </a:lnTo>
                  <a:lnTo>
                    <a:pt x="1632" y="2831"/>
                  </a:lnTo>
                  <a:lnTo>
                    <a:pt x="1631" y="2832"/>
                  </a:lnTo>
                  <a:lnTo>
                    <a:pt x="1627" y="2834"/>
                  </a:lnTo>
                  <a:lnTo>
                    <a:pt x="1624" y="2837"/>
                  </a:lnTo>
                  <a:lnTo>
                    <a:pt x="1619" y="2840"/>
                  </a:lnTo>
                  <a:lnTo>
                    <a:pt x="1601" y="2852"/>
                  </a:lnTo>
                  <a:lnTo>
                    <a:pt x="1542" y="2898"/>
                  </a:lnTo>
                  <a:lnTo>
                    <a:pt x="1533" y="2816"/>
                  </a:lnTo>
                  <a:lnTo>
                    <a:pt x="1527" y="2764"/>
                  </a:lnTo>
                  <a:lnTo>
                    <a:pt x="1528" y="2760"/>
                  </a:lnTo>
                  <a:lnTo>
                    <a:pt x="1528" y="2759"/>
                  </a:lnTo>
                  <a:lnTo>
                    <a:pt x="1530" y="2756"/>
                  </a:lnTo>
                  <a:lnTo>
                    <a:pt x="1532" y="2753"/>
                  </a:lnTo>
                  <a:lnTo>
                    <a:pt x="1533" y="2752"/>
                  </a:lnTo>
                  <a:lnTo>
                    <a:pt x="1533" y="2751"/>
                  </a:lnTo>
                  <a:lnTo>
                    <a:pt x="1534" y="2748"/>
                  </a:lnTo>
                  <a:lnTo>
                    <a:pt x="1569" y="2675"/>
                  </a:lnTo>
                  <a:lnTo>
                    <a:pt x="1569" y="2674"/>
                  </a:lnTo>
                  <a:lnTo>
                    <a:pt x="1570" y="2674"/>
                  </a:lnTo>
                  <a:lnTo>
                    <a:pt x="1570" y="2673"/>
                  </a:lnTo>
                  <a:lnTo>
                    <a:pt x="1570" y="2672"/>
                  </a:lnTo>
                  <a:lnTo>
                    <a:pt x="1572" y="2672"/>
                  </a:lnTo>
                  <a:lnTo>
                    <a:pt x="1572" y="2670"/>
                  </a:lnTo>
                  <a:lnTo>
                    <a:pt x="1572" y="2669"/>
                  </a:lnTo>
                  <a:lnTo>
                    <a:pt x="1573" y="2669"/>
                  </a:lnTo>
                  <a:lnTo>
                    <a:pt x="1573" y="2668"/>
                  </a:lnTo>
                  <a:lnTo>
                    <a:pt x="1573" y="2667"/>
                  </a:lnTo>
                  <a:lnTo>
                    <a:pt x="1573" y="2666"/>
                  </a:lnTo>
                  <a:lnTo>
                    <a:pt x="1574" y="2666"/>
                  </a:lnTo>
                  <a:lnTo>
                    <a:pt x="1574" y="2665"/>
                  </a:lnTo>
                  <a:lnTo>
                    <a:pt x="1574" y="2664"/>
                  </a:lnTo>
                  <a:lnTo>
                    <a:pt x="1574" y="2663"/>
                  </a:lnTo>
                  <a:lnTo>
                    <a:pt x="1575" y="2663"/>
                  </a:lnTo>
                  <a:lnTo>
                    <a:pt x="1575" y="2661"/>
                  </a:lnTo>
                  <a:lnTo>
                    <a:pt x="1575" y="2660"/>
                  </a:lnTo>
                  <a:lnTo>
                    <a:pt x="1575" y="2659"/>
                  </a:lnTo>
                  <a:lnTo>
                    <a:pt x="1575" y="2658"/>
                  </a:lnTo>
                  <a:lnTo>
                    <a:pt x="1576" y="2657"/>
                  </a:lnTo>
                  <a:lnTo>
                    <a:pt x="1576" y="2656"/>
                  </a:lnTo>
                  <a:lnTo>
                    <a:pt x="1576" y="2655"/>
                  </a:lnTo>
                  <a:lnTo>
                    <a:pt x="1576" y="2653"/>
                  </a:lnTo>
                  <a:lnTo>
                    <a:pt x="1576" y="2652"/>
                  </a:lnTo>
                  <a:lnTo>
                    <a:pt x="1576" y="2651"/>
                  </a:lnTo>
                  <a:lnTo>
                    <a:pt x="1576" y="2650"/>
                  </a:lnTo>
                  <a:lnTo>
                    <a:pt x="1577" y="2650"/>
                  </a:lnTo>
                  <a:lnTo>
                    <a:pt x="1577" y="2649"/>
                  </a:lnTo>
                  <a:lnTo>
                    <a:pt x="1577" y="2648"/>
                  </a:lnTo>
                  <a:lnTo>
                    <a:pt x="1577" y="2647"/>
                  </a:lnTo>
                  <a:lnTo>
                    <a:pt x="1577" y="2645"/>
                  </a:lnTo>
                  <a:lnTo>
                    <a:pt x="1577" y="2644"/>
                  </a:lnTo>
                  <a:lnTo>
                    <a:pt x="1577" y="2643"/>
                  </a:lnTo>
                  <a:lnTo>
                    <a:pt x="1577" y="2642"/>
                  </a:lnTo>
                  <a:lnTo>
                    <a:pt x="1577" y="2641"/>
                  </a:lnTo>
                  <a:lnTo>
                    <a:pt x="1577" y="2640"/>
                  </a:lnTo>
                  <a:lnTo>
                    <a:pt x="1577" y="2639"/>
                  </a:lnTo>
                  <a:lnTo>
                    <a:pt x="1577" y="2638"/>
                  </a:lnTo>
                  <a:lnTo>
                    <a:pt x="1577" y="2636"/>
                  </a:lnTo>
                  <a:lnTo>
                    <a:pt x="1577" y="2635"/>
                  </a:lnTo>
                  <a:lnTo>
                    <a:pt x="1577" y="2634"/>
                  </a:lnTo>
                  <a:lnTo>
                    <a:pt x="1577" y="2633"/>
                  </a:lnTo>
                  <a:lnTo>
                    <a:pt x="1576" y="2633"/>
                  </a:lnTo>
                  <a:lnTo>
                    <a:pt x="1576" y="2632"/>
                  </a:lnTo>
                  <a:lnTo>
                    <a:pt x="1576" y="2631"/>
                  </a:lnTo>
                  <a:lnTo>
                    <a:pt x="1576" y="2630"/>
                  </a:lnTo>
                  <a:lnTo>
                    <a:pt x="1576" y="2628"/>
                  </a:lnTo>
                  <a:lnTo>
                    <a:pt x="1576" y="2627"/>
                  </a:lnTo>
                  <a:lnTo>
                    <a:pt x="1576" y="2626"/>
                  </a:lnTo>
                  <a:lnTo>
                    <a:pt x="1576" y="2625"/>
                  </a:lnTo>
                  <a:lnTo>
                    <a:pt x="1575" y="2625"/>
                  </a:lnTo>
                  <a:lnTo>
                    <a:pt x="1575" y="2624"/>
                  </a:lnTo>
                  <a:lnTo>
                    <a:pt x="1575" y="2623"/>
                  </a:lnTo>
                  <a:lnTo>
                    <a:pt x="1575" y="2622"/>
                  </a:lnTo>
                  <a:lnTo>
                    <a:pt x="1575" y="2620"/>
                  </a:lnTo>
                  <a:lnTo>
                    <a:pt x="1574" y="2620"/>
                  </a:lnTo>
                  <a:lnTo>
                    <a:pt x="1574" y="2619"/>
                  </a:lnTo>
                  <a:lnTo>
                    <a:pt x="1574" y="2618"/>
                  </a:lnTo>
                  <a:lnTo>
                    <a:pt x="1574" y="2617"/>
                  </a:lnTo>
                  <a:lnTo>
                    <a:pt x="1574" y="2616"/>
                  </a:lnTo>
                  <a:lnTo>
                    <a:pt x="1573" y="2616"/>
                  </a:lnTo>
                  <a:lnTo>
                    <a:pt x="1573" y="2615"/>
                  </a:lnTo>
                  <a:lnTo>
                    <a:pt x="1573" y="2614"/>
                  </a:lnTo>
                  <a:lnTo>
                    <a:pt x="1573" y="2613"/>
                  </a:lnTo>
                  <a:lnTo>
                    <a:pt x="1572" y="2613"/>
                  </a:lnTo>
                  <a:lnTo>
                    <a:pt x="1572" y="2611"/>
                  </a:lnTo>
                  <a:lnTo>
                    <a:pt x="1572" y="2610"/>
                  </a:lnTo>
                  <a:lnTo>
                    <a:pt x="1570" y="2610"/>
                  </a:lnTo>
                  <a:lnTo>
                    <a:pt x="1570" y="2609"/>
                  </a:lnTo>
                  <a:lnTo>
                    <a:pt x="1570" y="2608"/>
                  </a:lnTo>
                  <a:lnTo>
                    <a:pt x="1569" y="2608"/>
                  </a:lnTo>
                  <a:lnTo>
                    <a:pt x="1569" y="2607"/>
                  </a:lnTo>
                  <a:lnTo>
                    <a:pt x="1569" y="2606"/>
                  </a:lnTo>
                  <a:lnTo>
                    <a:pt x="1568" y="2606"/>
                  </a:lnTo>
                  <a:lnTo>
                    <a:pt x="1568" y="2605"/>
                  </a:lnTo>
                  <a:lnTo>
                    <a:pt x="1568" y="2603"/>
                  </a:lnTo>
                  <a:lnTo>
                    <a:pt x="1567" y="2603"/>
                  </a:lnTo>
                  <a:lnTo>
                    <a:pt x="1567" y="2602"/>
                  </a:lnTo>
                  <a:lnTo>
                    <a:pt x="1567" y="2601"/>
                  </a:lnTo>
                  <a:lnTo>
                    <a:pt x="1566" y="2601"/>
                  </a:lnTo>
                  <a:lnTo>
                    <a:pt x="1566" y="2600"/>
                  </a:lnTo>
                  <a:lnTo>
                    <a:pt x="1566" y="2599"/>
                  </a:lnTo>
                  <a:lnTo>
                    <a:pt x="1565" y="2599"/>
                  </a:lnTo>
                  <a:lnTo>
                    <a:pt x="1565" y="2598"/>
                  </a:lnTo>
                  <a:lnTo>
                    <a:pt x="1564" y="2598"/>
                  </a:lnTo>
                  <a:lnTo>
                    <a:pt x="1564" y="2597"/>
                  </a:lnTo>
                  <a:lnTo>
                    <a:pt x="1564" y="2596"/>
                  </a:lnTo>
                  <a:lnTo>
                    <a:pt x="1563" y="2596"/>
                  </a:lnTo>
                  <a:lnTo>
                    <a:pt x="1563" y="2594"/>
                  </a:lnTo>
                  <a:lnTo>
                    <a:pt x="1561" y="2594"/>
                  </a:lnTo>
                  <a:lnTo>
                    <a:pt x="1561" y="2593"/>
                  </a:lnTo>
                  <a:lnTo>
                    <a:pt x="1561" y="2592"/>
                  </a:lnTo>
                  <a:lnTo>
                    <a:pt x="1560" y="2592"/>
                  </a:lnTo>
                  <a:lnTo>
                    <a:pt x="1560" y="2591"/>
                  </a:lnTo>
                  <a:lnTo>
                    <a:pt x="1559" y="2591"/>
                  </a:lnTo>
                  <a:lnTo>
                    <a:pt x="1559" y="2590"/>
                  </a:lnTo>
                  <a:lnTo>
                    <a:pt x="1558" y="2590"/>
                  </a:lnTo>
                  <a:lnTo>
                    <a:pt x="1558" y="2589"/>
                  </a:lnTo>
                  <a:lnTo>
                    <a:pt x="1557" y="2589"/>
                  </a:lnTo>
                  <a:lnTo>
                    <a:pt x="1557" y="2588"/>
                  </a:lnTo>
                  <a:lnTo>
                    <a:pt x="1556" y="2588"/>
                  </a:lnTo>
                  <a:lnTo>
                    <a:pt x="1556" y="2586"/>
                  </a:lnTo>
                  <a:lnTo>
                    <a:pt x="1551" y="2582"/>
                  </a:lnTo>
                  <a:lnTo>
                    <a:pt x="1540" y="2568"/>
                  </a:lnTo>
                  <a:lnTo>
                    <a:pt x="1534" y="2563"/>
                  </a:lnTo>
                  <a:lnTo>
                    <a:pt x="1534" y="2561"/>
                  </a:lnTo>
                  <a:lnTo>
                    <a:pt x="1531" y="2558"/>
                  </a:lnTo>
                  <a:lnTo>
                    <a:pt x="1528" y="2555"/>
                  </a:lnTo>
                  <a:lnTo>
                    <a:pt x="1525" y="2551"/>
                  </a:lnTo>
                  <a:lnTo>
                    <a:pt x="1522" y="2547"/>
                  </a:lnTo>
                  <a:lnTo>
                    <a:pt x="1517" y="2542"/>
                  </a:lnTo>
                  <a:lnTo>
                    <a:pt x="1514" y="2539"/>
                  </a:lnTo>
                  <a:lnTo>
                    <a:pt x="1510" y="2534"/>
                  </a:lnTo>
                  <a:lnTo>
                    <a:pt x="1506" y="2529"/>
                  </a:lnTo>
                  <a:lnTo>
                    <a:pt x="1502" y="2524"/>
                  </a:lnTo>
                  <a:lnTo>
                    <a:pt x="1499" y="2521"/>
                  </a:lnTo>
                  <a:lnTo>
                    <a:pt x="1496" y="2517"/>
                  </a:lnTo>
                  <a:lnTo>
                    <a:pt x="1492" y="2513"/>
                  </a:lnTo>
                  <a:lnTo>
                    <a:pt x="1490" y="2510"/>
                  </a:lnTo>
                  <a:lnTo>
                    <a:pt x="1488" y="2508"/>
                  </a:lnTo>
                  <a:lnTo>
                    <a:pt x="1486" y="2506"/>
                  </a:lnTo>
                  <a:lnTo>
                    <a:pt x="1485" y="2504"/>
                  </a:lnTo>
                  <a:lnTo>
                    <a:pt x="1483" y="2502"/>
                  </a:lnTo>
                  <a:lnTo>
                    <a:pt x="1481" y="2499"/>
                  </a:lnTo>
                  <a:lnTo>
                    <a:pt x="1480" y="2498"/>
                  </a:lnTo>
                  <a:lnTo>
                    <a:pt x="1478" y="2496"/>
                  </a:lnTo>
                  <a:lnTo>
                    <a:pt x="1476" y="2493"/>
                  </a:lnTo>
                  <a:lnTo>
                    <a:pt x="1461" y="2473"/>
                  </a:lnTo>
                  <a:lnTo>
                    <a:pt x="1461" y="2472"/>
                  </a:lnTo>
                  <a:lnTo>
                    <a:pt x="1460" y="2472"/>
                  </a:lnTo>
                  <a:lnTo>
                    <a:pt x="1460" y="2471"/>
                  </a:lnTo>
                  <a:lnTo>
                    <a:pt x="1459" y="2469"/>
                  </a:lnTo>
                  <a:lnTo>
                    <a:pt x="1459" y="2468"/>
                  </a:lnTo>
                  <a:lnTo>
                    <a:pt x="1458" y="2468"/>
                  </a:lnTo>
                  <a:lnTo>
                    <a:pt x="1458" y="2467"/>
                  </a:lnTo>
                  <a:lnTo>
                    <a:pt x="1457" y="2467"/>
                  </a:lnTo>
                  <a:lnTo>
                    <a:pt x="1456" y="2466"/>
                  </a:lnTo>
                  <a:lnTo>
                    <a:pt x="1455" y="2466"/>
                  </a:lnTo>
                  <a:lnTo>
                    <a:pt x="1455" y="2465"/>
                  </a:lnTo>
                  <a:lnTo>
                    <a:pt x="1453" y="2465"/>
                  </a:lnTo>
                  <a:lnTo>
                    <a:pt x="1453" y="2464"/>
                  </a:lnTo>
                  <a:lnTo>
                    <a:pt x="1452" y="2464"/>
                  </a:lnTo>
                  <a:lnTo>
                    <a:pt x="1451" y="2464"/>
                  </a:lnTo>
                  <a:lnTo>
                    <a:pt x="1451" y="2463"/>
                  </a:lnTo>
                  <a:lnTo>
                    <a:pt x="1450" y="2463"/>
                  </a:lnTo>
                  <a:lnTo>
                    <a:pt x="1449" y="2463"/>
                  </a:lnTo>
                  <a:lnTo>
                    <a:pt x="1447" y="2462"/>
                  </a:lnTo>
                  <a:lnTo>
                    <a:pt x="1431" y="2454"/>
                  </a:lnTo>
                  <a:lnTo>
                    <a:pt x="1430" y="2454"/>
                  </a:lnTo>
                  <a:lnTo>
                    <a:pt x="1430" y="2452"/>
                  </a:lnTo>
                  <a:lnTo>
                    <a:pt x="1429" y="2452"/>
                  </a:lnTo>
                  <a:lnTo>
                    <a:pt x="1429" y="2451"/>
                  </a:lnTo>
                  <a:lnTo>
                    <a:pt x="1427" y="2451"/>
                  </a:lnTo>
                  <a:lnTo>
                    <a:pt x="1427" y="2450"/>
                  </a:lnTo>
                  <a:lnTo>
                    <a:pt x="1426" y="2450"/>
                  </a:lnTo>
                  <a:lnTo>
                    <a:pt x="1426" y="2449"/>
                  </a:lnTo>
                  <a:lnTo>
                    <a:pt x="1426" y="2448"/>
                  </a:lnTo>
                  <a:lnTo>
                    <a:pt x="1425" y="2448"/>
                  </a:lnTo>
                  <a:lnTo>
                    <a:pt x="1424" y="2443"/>
                  </a:lnTo>
                  <a:lnTo>
                    <a:pt x="1423" y="2440"/>
                  </a:lnTo>
                  <a:lnTo>
                    <a:pt x="1421" y="2432"/>
                  </a:lnTo>
                  <a:lnTo>
                    <a:pt x="1421" y="2431"/>
                  </a:lnTo>
                  <a:lnTo>
                    <a:pt x="1419" y="2431"/>
                  </a:lnTo>
                  <a:lnTo>
                    <a:pt x="1419" y="2430"/>
                  </a:lnTo>
                  <a:lnTo>
                    <a:pt x="1419" y="2429"/>
                  </a:lnTo>
                  <a:lnTo>
                    <a:pt x="1418" y="2427"/>
                  </a:lnTo>
                  <a:lnTo>
                    <a:pt x="1418" y="2426"/>
                  </a:lnTo>
                  <a:lnTo>
                    <a:pt x="1418" y="2425"/>
                  </a:lnTo>
                  <a:lnTo>
                    <a:pt x="1417" y="2425"/>
                  </a:lnTo>
                  <a:lnTo>
                    <a:pt x="1417" y="2424"/>
                  </a:lnTo>
                  <a:lnTo>
                    <a:pt x="1416" y="2424"/>
                  </a:lnTo>
                  <a:lnTo>
                    <a:pt x="1416" y="2423"/>
                  </a:lnTo>
                  <a:lnTo>
                    <a:pt x="1416" y="2422"/>
                  </a:lnTo>
                  <a:lnTo>
                    <a:pt x="1415" y="2422"/>
                  </a:lnTo>
                  <a:lnTo>
                    <a:pt x="1415" y="2421"/>
                  </a:lnTo>
                  <a:lnTo>
                    <a:pt x="1414" y="2421"/>
                  </a:lnTo>
                  <a:lnTo>
                    <a:pt x="1411" y="2417"/>
                  </a:lnTo>
                  <a:lnTo>
                    <a:pt x="1409" y="2413"/>
                  </a:lnTo>
                  <a:lnTo>
                    <a:pt x="1407" y="2409"/>
                  </a:lnTo>
                  <a:lnTo>
                    <a:pt x="1407" y="2408"/>
                  </a:lnTo>
                  <a:lnTo>
                    <a:pt x="1406" y="2408"/>
                  </a:lnTo>
                  <a:lnTo>
                    <a:pt x="1406" y="2407"/>
                  </a:lnTo>
                  <a:lnTo>
                    <a:pt x="1406" y="2406"/>
                  </a:lnTo>
                  <a:lnTo>
                    <a:pt x="1405" y="2406"/>
                  </a:lnTo>
                  <a:lnTo>
                    <a:pt x="1408" y="2405"/>
                  </a:lnTo>
                  <a:lnTo>
                    <a:pt x="1408" y="2404"/>
                  </a:lnTo>
                  <a:lnTo>
                    <a:pt x="1407" y="2402"/>
                  </a:lnTo>
                  <a:lnTo>
                    <a:pt x="1407" y="2401"/>
                  </a:lnTo>
                  <a:lnTo>
                    <a:pt x="1406" y="2401"/>
                  </a:lnTo>
                  <a:lnTo>
                    <a:pt x="1406" y="2400"/>
                  </a:lnTo>
                  <a:lnTo>
                    <a:pt x="1405" y="2399"/>
                  </a:lnTo>
                  <a:lnTo>
                    <a:pt x="1404" y="2398"/>
                  </a:lnTo>
                  <a:lnTo>
                    <a:pt x="1404" y="2397"/>
                  </a:lnTo>
                  <a:lnTo>
                    <a:pt x="1402" y="2397"/>
                  </a:lnTo>
                  <a:lnTo>
                    <a:pt x="1402" y="2396"/>
                  </a:lnTo>
                  <a:lnTo>
                    <a:pt x="1402" y="2395"/>
                  </a:lnTo>
                  <a:lnTo>
                    <a:pt x="1401" y="2395"/>
                  </a:lnTo>
                  <a:lnTo>
                    <a:pt x="1401" y="2393"/>
                  </a:lnTo>
                  <a:lnTo>
                    <a:pt x="1400" y="2392"/>
                  </a:lnTo>
                  <a:lnTo>
                    <a:pt x="1399" y="2391"/>
                  </a:lnTo>
                  <a:lnTo>
                    <a:pt x="1398" y="2390"/>
                  </a:lnTo>
                  <a:lnTo>
                    <a:pt x="1397" y="2390"/>
                  </a:lnTo>
                  <a:lnTo>
                    <a:pt x="1397" y="2389"/>
                  </a:lnTo>
                  <a:lnTo>
                    <a:pt x="1396" y="2388"/>
                  </a:lnTo>
                  <a:lnTo>
                    <a:pt x="1394" y="2388"/>
                  </a:lnTo>
                  <a:lnTo>
                    <a:pt x="1394" y="2387"/>
                  </a:lnTo>
                  <a:lnTo>
                    <a:pt x="1393" y="2387"/>
                  </a:lnTo>
                  <a:lnTo>
                    <a:pt x="1393" y="2385"/>
                  </a:lnTo>
                  <a:lnTo>
                    <a:pt x="1392" y="2385"/>
                  </a:lnTo>
                  <a:lnTo>
                    <a:pt x="1391" y="2384"/>
                  </a:lnTo>
                  <a:lnTo>
                    <a:pt x="1390" y="2384"/>
                  </a:lnTo>
                  <a:lnTo>
                    <a:pt x="1390" y="2383"/>
                  </a:lnTo>
                  <a:lnTo>
                    <a:pt x="1389" y="2383"/>
                  </a:lnTo>
                  <a:lnTo>
                    <a:pt x="1388" y="2383"/>
                  </a:lnTo>
                  <a:lnTo>
                    <a:pt x="1388" y="2382"/>
                  </a:lnTo>
                  <a:lnTo>
                    <a:pt x="1387" y="2382"/>
                  </a:lnTo>
                  <a:lnTo>
                    <a:pt x="1385" y="2382"/>
                  </a:lnTo>
                  <a:lnTo>
                    <a:pt x="1384" y="2382"/>
                  </a:lnTo>
                  <a:lnTo>
                    <a:pt x="1384" y="2381"/>
                  </a:lnTo>
                  <a:lnTo>
                    <a:pt x="1383" y="2381"/>
                  </a:lnTo>
                  <a:lnTo>
                    <a:pt x="1382" y="2380"/>
                  </a:lnTo>
                  <a:lnTo>
                    <a:pt x="1381" y="2380"/>
                  </a:lnTo>
                  <a:lnTo>
                    <a:pt x="1380" y="2380"/>
                  </a:lnTo>
                  <a:lnTo>
                    <a:pt x="1380" y="2379"/>
                  </a:lnTo>
                  <a:lnTo>
                    <a:pt x="1379" y="2379"/>
                  </a:lnTo>
                  <a:lnTo>
                    <a:pt x="1377" y="2379"/>
                  </a:lnTo>
                  <a:lnTo>
                    <a:pt x="1377" y="2377"/>
                  </a:lnTo>
                  <a:lnTo>
                    <a:pt x="1376" y="2377"/>
                  </a:lnTo>
                  <a:lnTo>
                    <a:pt x="1376" y="2376"/>
                  </a:lnTo>
                  <a:lnTo>
                    <a:pt x="1375" y="2376"/>
                  </a:lnTo>
                  <a:lnTo>
                    <a:pt x="1374" y="2376"/>
                  </a:lnTo>
                  <a:lnTo>
                    <a:pt x="1374" y="2375"/>
                  </a:lnTo>
                  <a:lnTo>
                    <a:pt x="1373" y="2375"/>
                  </a:lnTo>
                  <a:lnTo>
                    <a:pt x="1372" y="2375"/>
                  </a:lnTo>
                  <a:lnTo>
                    <a:pt x="1372" y="2374"/>
                  </a:lnTo>
                  <a:lnTo>
                    <a:pt x="1371" y="2374"/>
                  </a:lnTo>
                  <a:lnTo>
                    <a:pt x="1369" y="2373"/>
                  </a:lnTo>
                  <a:lnTo>
                    <a:pt x="1368" y="2373"/>
                  </a:lnTo>
                  <a:lnTo>
                    <a:pt x="1367" y="2373"/>
                  </a:lnTo>
                  <a:lnTo>
                    <a:pt x="1366" y="2373"/>
                  </a:lnTo>
                  <a:lnTo>
                    <a:pt x="1366" y="2372"/>
                  </a:lnTo>
                  <a:lnTo>
                    <a:pt x="1365" y="2372"/>
                  </a:lnTo>
                  <a:lnTo>
                    <a:pt x="1364" y="2372"/>
                  </a:lnTo>
                  <a:lnTo>
                    <a:pt x="1363" y="2372"/>
                  </a:lnTo>
                  <a:lnTo>
                    <a:pt x="1362" y="2373"/>
                  </a:lnTo>
                  <a:lnTo>
                    <a:pt x="1362" y="2374"/>
                  </a:lnTo>
                  <a:lnTo>
                    <a:pt x="1359" y="2373"/>
                  </a:lnTo>
                  <a:lnTo>
                    <a:pt x="1357" y="2372"/>
                  </a:lnTo>
                  <a:lnTo>
                    <a:pt x="1357" y="2371"/>
                  </a:lnTo>
                  <a:lnTo>
                    <a:pt x="1356" y="2371"/>
                  </a:lnTo>
                  <a:lnTo>
                    <a:pt x="1356" y="2372"/>
                  </a:lnTo>
                  <a:lnTo>
                    <a:pt x="1356" y="2371"/>
                  </a:lnTo>
                  <a:lnTo>
                    <a:pt x="1356" y="2370"/>
                  </a:lnTo>
                  <a:lnTo>
                    <a:pt x="1355" y="2370"/>
                  </a:lnTo>
                  <a:lnTo>
                    <a:pt x="1354" y="2370"/>
                  </a:lnTo>
                  <a:lnTo>
                    <a:pt x="1354" y="2368"/>
                  </a:lnTo>
                  <a:lnTo>
                    <a:pt x="1352" y="2368"/>
                  </a:lnTo>
                  <a:lnTo>
                    <a:pt x="1351" y="2367"/>
                  </a:lnTo>
                  <a:lnTo>
                    <a:pt x="1351" y="2366"/>
                  </a:lnTo>
                  <a:lnTo>
                    <a:pt x="1350" y="2366"/>
                  </a:lnTo>
                  <a:lnTo>
                    <a:pt x="1350" y="2365"/>
                  </a:lnTo>
                  <a:lnTo>
                    <a:pt x="1349" y="2365"/>
                  </a:lnTo>
                  <a:lnTo>
                    <a:pt x="1349" y="2364"/>
                  </a:lnTo>
                  <a:lnTo>
                    <a:pt x="1348" y="2364"/>
                  </a:lnTo>
                  <a:lnTo>
                    <a:pt x="1348" y="2363"/>
                  </a:lnTo>
                  <a:lnTo>
                    <a:pt x="1347" y="2363"/>
                  </a:lnTo>
                  <a:lnTo>
                    <a:pt x="1347" y="2362"/>
                  </a:lnTo>
                  <a:lnTo>
                    <a:pt x="1346" y="2362"/>
                  </a:lnTo>
                  <a:lnTo>
                    <a:pt x="1346" y="2360"/>
                  </a:lnTo>
                  <a:lnTo>
                    <a:pt x="1346" y="2359"/>
                  </a:lnTo>
                  <a:lnTo>
                    <a:pt x="1344" y="2359"/>
                  </a:lnTo>
                  <a:lnTo>
                    <a:pt x="1344" y="2358"/>
                  </a:lnTo>
                  <a:lnTo>
                    <a:pt x="1343" y="2358"/>
                  </a:lnTo>
                  <a:lnTo>
                    <a:pt x="1343" y="2357"/>
                  </a:lnTo>
                  <a:lnTo>
                    <a:pt x="1342" y="2357"/>
                  </a:lnTo>
                  <a:lnTo>
                    <a:pt x="1342" y="2356"/>
                  </a:lnTo>
                  <a:lnTo>
                    <a:pt x="1341" y="2356"/>
                  </a:lnTo>
                  <a:lnTo>
                    <a:pt x="1341" y="2355"/>
                  </a:lnTo>
                  <a:lnTo>
                    <a:pt x="1340" y="2355"/>
                  </a:lnTo>
                  <a:lnTo>
                    <a:pt x="1339" y="2355"/>
                  </a:lnTo>
                  <a:lnTo>
                    <a:pt x="1339" y="2354"/>
                  </a:lnTo>
                  <a:lnTo>
                    <a:pt x="1338" y="2354"/>
                  </a:lnTo>
                  <a:lnTo>
                    <a:pt x="1337" y="2354"/>
                  </a:lnTo>
                  <a:lnTo>
                    <a:pt x="1335" y="2354"/>
                  </a:lnTo>
                  <a:lnTo>
                    <a:pt x="1335" y="2352"/>
                  </a:lnTo>
                  <a:lnTo>
                    <a:pt x="1334" y="2352"/>
                  </a:lnTo>
                  <a:lnTo>
                    <a:pt x="1333" y="2352"/>
                  </a:lnTo>
                  <a:lnTo>
                    <a:pt x="1332" y="2352"/>
                  </a:lnTo>
                  <a:lnTo>
                    <a:pt x="1331" y="2352"/>
                  </a:lnTo>
                  <a:lnTo>
                    <a:pt x="1331" y="2351"/>
                  </a:lnTo>
                  <a:lnTo>
                    <a:pt x="1330" y="2351"/>
                  </a:lnTo>
                  <a:lnTo>
                    <a:pt x="1326" y="2349"/>
                  </a:lnTo>
                  <a:lnTo>
                    <a:pt x="1323" y="2346"/>
                  </a:lnTo>
                  <a:lnTo>
                    <a:pt x="1318" y="2341"/>
                  </a:lnTo>
                  <a:lnTo>
                    <a:pt x="1317" y="2341"/>
                  </a:lnTo>
                  <a:lnTo>
                    <a:pt x="1317" y="2340"/>
                  </a:lnTo>
                  <a:lnTo>
                    <a:pt x="1316" y="2340"/>
                  </a:lnTo>
                  <a:lnTo>
                    <a:pt x="1316" y="2339"/>
                  </a:lnTo>
                  <a:lnTo>
                    <a:pt x="1315" y="2338"/>
                  </a:lnTo>
                  <a:lnTo>
                    <a:pt x="1314" y="2337"/>
                  </a:lnTo>
                  <a:lnTo>
                    <a:pt x="1314" y="2335"/>
                  </a:lnTo>
                  <a:lnTo>
                    <a:pt x="1313" y="2334"/>
                  </a:lnTo>
                  <a:lnTo>
                    <a:pt x="1312" y="2333"/>
                  </a:lnTo>
                  <a:lnTo>
                    <a:pt x="1308" y="2330"/>
                  </a:lnTo>
                  <a:lnTo>
                    <a:pt x="1307" y="2328"/>
                  </a:lnTo>
                  <a:lnTo>
                    <a:pt x="1306" y="2326"/>
                  </a:lnTo>
                  <a:lnTo>
                    <a:pt x="1304" y="2324"/>
                  </a:lnTo>
                  <a:lnTo>
                    <a:pt x="1299" y="2321"/>
                  </a:lnTo>
                  <a:lnTo>
                    <a:pt x="1299" y="2320"/>
                  </a:lnTo>
                  <a:lnTo>
                    <a:pt x="1298" y="2320"/>
                  </a:lnTo>
                  <a:lnTo>
                    <a:pt x="1297" y="2320"/>
                  </a:lnTo>
                  <a:lnTo>
                    <a:pt x="1297" y="2318"/>
                  </a:lnTo>
                  <a:lnTo>
                    <a:pt x="1296" y="2318"/>
                  </a:lnTo>
                  <a:lnTo>
                    <a:pt x="1295" y="2318"/>
                  </a:lnTo>
                  <a:lnTo>
                    <a:pt x="1295" y="2317"/>
                  </a:lnTo>
                  <a:lnTo>
                    <a:pt x="1293" y="2317"/>
                  </a:lnTo>
                  <a:lnTo>
                    <a:pt x="1292" y="2317"/>
                  </a:lnTo>
                  <a:lnTo>
                    <a:pt x="1292" y="2316"/>
                  </a:lnTo>
                  <a:lnTo>
                    <a:pt x="1291" y="2316"/>
                  </a:lnTo>
                  <a:lnTo>
                    <a:pt x="1290" y="2316"/>
                  </a:lnTo>
                  <a:lnTo>
                    <a:pt x="1289" y="2316"/>
                  </a:lnTo>
                  <a:lnTo>
                    <a:pt x="1288" y="2316"/>
                  </a:lnTo>
                  <a:lnTo>
                    <a:pt x="1287" y="2316"/>
                  </a:lnTo>
                  <a:lnTo>
                    <a:pt x="1285" y="2316"/>
                  </a:lnTo>
                  <a:lnTo>
                    <a:pt x="1284" y="2316"/>
                  </a:lnTo>
                  <a:lnTo>
                    <a:pt x="1283" y="2316"/>
                  </a:lnTo>
                  <a:lnTo>
                    <a:pt x="1282" y="2316"/>
                  </a:lnTo>
                  <a:lnTo>
                    <a:pt x="1281" y="2317"/>
                  </a:lnTo>
                  <a:lnTo>
                    <a:pt x="1280" y="2317"/>
                  </a:lnTo>
                  <a:lnTo>
                    <a:pt x="1279" y="2317"/>
                  </a:lnTo>
                  <a:lnTo>
                    <a:pt x="1278" y="2317"/>
                  </a:lnTo>
                  <a:lnTo>
                    <a:pt x="1278" y="2316"/>
                  </a:lnTo>
                  <a:lnTo>
                    <a:pt x="1276" y="2316"/>
                  </a:lnTo>
                  <a:lnTo>
                    <a:pt x="1275" y="2316"/>
                  </a:lnTo>
                  <a:lnTo>
                    <a:pt x="1275" y="2315"/>
                  </a:lnTo>
                  <a:lnTo>
                    <a:pt x="1274" y="2315"/>
                  </a:lnTo>
                  <a:lnTo>
                    <a:pt x="1273" y="2315"/>
                  </a:lnTo>
                  <a:lnTo>
                    <a:pt x="1273" y="2314"/>
                  </a:lnTo>
                  <a:lnTo>
                    <a:pt x="1272" y="2314"/>
                  </a:lnTo>
                  <a:lnTo>
                    <a:pt x="1272" y="2313"/>
                  </a:lnTo>
                  <a:lnTo>
                    <a:pt x="1271" y="2313"/>
                  </a:lnTo>
                  <a:lnTo>
                    <a:pt x="1271" y="2312"/>
                  </a:lnTo>
                  <a:lnTo>
                    <a:pt x="1270" y="2312"/>
                  </a:lnTo>
                  <a:lnTo>
                    <a:pt x="1268" y="2312"/>
                  </a:lnTo>
                  <a:lnTo>
                    <a:pt x="1268" y="2310"/>
                  </a:lnTo>
                  <a:lnTo>
                    <a:pt x="1267" y="2310"/>
                  </a:lnTo>
                  <a:lnTo>
                    <a:pt x="1263" y="2308"/>
                  </a:lnTo>
                  <a:lnTo>
                    <a:pt x="1262" y="2308"/>
                  </a:lnTo>
                  <a:lnTo>
                    <a:pt x="1262" y="2307"/>
                  </a:lnTo>
                  <a:lnTo>
                    <a:pt x="1260" y="2307"/>
                  </a:lnTo>
                  <a:lnTo>
                    <a:pt x="1260" y="2306"/>
                  </a:lnTo>
                  <a:lnTo>
                    <a:pt x="1259" y="2306"/>
                  </a:lnTo>
                  <a:lnTo>
                    <a:pt x="1258" y="2305"/>
                  </a:lnTo>
                  <a:lnTo>
                    <a:pt x="1257" y="2305"/>
                  </a:lnTo>
                  <a:lnTo>
                    <a:pt x="1257" y="2304"/>
                  </a:lnTo>
                  <a:lnTo>
                    <a:pt x="1256" y="2304"/>
                  </a:lnTo>
                  <a:lnTo>
                    <a:pt x="1256" y="2303"/>
                  </a:lnTo>
                  <a:lnTo>
                    <a:pt x="1255" y="2303"/>
                  </a:lnTo>
                  <a:lnTo>
                    <a:pt x="1255" y="2301"/>
                  </a:lnTo>
                  <a:lnTo>
                    <a:pt x="1254" y="2301"/>
                  </a:lnTo>
                  <a:lnTo>
                    <a:pt x="1254" y="2300"/>
                  </a:lnTo>
                  <a:lnTo>
                    <a:pt x="1254" y="2299"/>
                  </a:lnTo>
                  <a:lnTo>
                    <a:pt x="1253" y="2299"/>
                  </a:lnTo>
                  <a:lnTo>
                    <a:pt x="1253" y="2298"/>
                  </a:lnTo>
                  <a:lnTo>
                    <a:pt x="1251" y="2298"/>
                  </a:lnTo>
                  <a:lnTo>
                    <a:pt x="1251" y="2297"/>
                  </a:lnTo>
                  <a:lnTo>
                    <a:pt x="1250" y="2297"/>
                  </a:lnTo>
                  <a:lnTo>
                    <a:pt x="1250" y="2296"/>
                  </a:lnTo>
                  <a:lnTo>
                    <a:pt x="1249" y="2296"/>
                  </a:lnTo>
                  <a:lnTo>
                    <a:pt x="1249" y="2295"/>
                  </a:lnTo>
                  <a:lnTo>
                    <a:pt x="1248" y="2295"/>
                  </a:lnTo>
                  <a:lnTo>
                    <a:pt x="1248" y="2293"/>
                  </a:lnTo>
                  <a:lnTo>
                    <a:pt x="1247" y="2293"/>
                  </a:lnTo>
                  <a:lnTo>
                    <a:pt x="1247" y="2292"/>
                  </a:lnTo>
                  <a:lnTo>
                    <a:pt x="1246" y="2292"/>
                  </a:lnTo>
                  <a:lnTo>
                    <a:pt x="1246" y="2291"/>
                  </a:lnTo>
                  <a:lnTo>
                    <a:pt x="1245" y="2291"/>
                  </a:lnTo>
                  <a:lnTo>
                    <a:pt x="1245" y="2290"/>
                  </a:lnTo>
                  <a:lnTo>
                    <a:pt x="1241" y="2288"/>
                  </a:lnTo>
                  <a:lnTo>
                    <a:pt x="1240" y="2288"/>
                  </a:lnTo>
                  <a:lnTo>
                    <a:pt x="1240" y="2287"/>
                  </a:lnTo>
                  <a:lnTo>
                    <a:pt x="1239" y="2287"/>
                  </a:lnTo>
                  <a:lnTo>
                    <a:pt x="1238" y="2287"/>
                  </a:lnTo>
                  <a:lnTo>
                    <a:pt x="1238" y="2285"/>
                  </a:lnTo>
                  <a:lnTo>
                    <a:pt x="1237" y="2285"/>
                  </a:lnTo>
                  <a:lnTo>
                    <a:pt x="1235" y="2285"/>
                  </a:lnTo>
                  <a:lnTo>
                    <a:pt x="1235" y="2284"/>
                  </a:lnTo>
                  <a:lnTo>
                    <a:pt x="1234" y="2284"/>
                  </a:lnTo>
                  <a:lnTo>
                    <a:pt x="1234" y="2283"/>
                  </a:lnTo>
                  <a:lnTo>
                    <a:pt x="1233" y="2283"/>
                  </a:lnTo>
                  <a:lnTo>
                    <a:pt x="1232" y="2283"/>
                  </a:lnTo>
                  <a:lnTo>
                    <a:pt x="1232" y="2282"/>
                  </a:lnTo>
                  <a:lnTo>
                    <a:pt x="1231" y="2282"/>
                  </a:lnTo>
                  <a:lnTo>
                    <a:pt x="1230" y="2282"/>
                  </a:lnTo>
                  <a:lnTo>
                    <a:pt x="1230" y="2281"/>
                  </a:lnTo>
                  <a:lnTo>
                    <a:pt x="1229" y="2281"/>
                  </a:lnTo>
                  <a:lnTo>
                    <a:pt x="1228" y="2281"/>
                  </a:lnTo>
                  <a:lnTo>
                    <a:pt x="1228" y="2280"/>
                  </a:lnTo>
                  <a:lnTo>
                    <a:pt x="1226" y="2280"/>
                  </a:lnTo>
                  <a:lnTo>
                    <a:pt x="1224" y="2279"/>
                  </a:lnTo>
                  <a:lnTo>
                    <a:pt x="1223" y="2279"/>
                  </a:lnTo>
                  <a:lnTo>
                    <a:pt x="1222" y="2279"/>
                  </a:lnTo>
                  <a:lnTo>
                    <a:pt x="1222" y="2278"/>
                  </a:lnTo>
                  <a:lnTo>
                    <a:pt x="1221" y="2278"/>
                  </a:lnTo>
                  <a:lnTo>
                    <a:pt x="1220" y="2278"/>
                  </a:lnTo>
                  <a:lnTo>
                    <a:pt x="1220" y="2276"/>
                  </a:lnTo>
                  <a:lnTo>
                    <a:pt x="1218" y="2276"/>
                  </a:lnTo>
                  <a:lnTo>
                    <a:pt x="1217" y="2276"/>
                  </a:lnTo>
                  <a:lnTo>
                    <a:pt x="1217" y="2275"/>
                  </a:lnTo>
                  <a:lnTo>
                    <a:pt x="1216" y="2275"/>
                  </a:lnTo>
                  <a:lnTo>
                    <a:pt x="1216" y="2274"/>
                  </a:lnTo>
                  <a:lnTo>
                    <a:pt x="1215" y="2274"/>
                  </a:lnTo>
                  <a:lnTo>
                    <a:pt x="1214" y="2274"/>
                  </a:lnTo>
                  <a:lnTo>
                    <a:pt x="1214" y="2273"/>
                  </a:lnTo>
                  <a:lnTo>
                    <a:pt x="1213" y="2273"/>
                  </a:lnTo>
                  <a:lnTo>
                    <a:pt x="1212" y="2273"/>
                  </a:lnTo>
                  <a:lnTo>
                    <a:pt x="1212" y="2272"/>
                  </a:lnTo>
                  <a:lnTo>
                    <a:pt x="1211" y="2272"/>
                  </a:lnTo>
                  <a:lnTo>
                    <a:pt x="1209" y="2271"/>
                  </a:lnTo>
                  <a:lnTo>
                    <a:pt x="1208" y="2271"/>
                  </a:lnTo>
                  <a:lnTo>
                    <a:pt x="1208" y="2270"/>
                  </a:lnTo>
                  <a:lnTo>
                    <a:pt x="1207" y="2270"/>
                  </a:lnTo>
                  <a:lnTo>
                    <a:pt x="1206" y="2270"/>
                  </a:lnTo>
                  <a:lnTo>
                    <a:pt x="1205" y="2268"/>
                  </a:lnTo>
                  <a:lnTo>
                    <a:pt x="1204" y="2268"/>
                  </a:lnTo>
                  <a:lnTo>
                    <a:pt x="1203" y="2268"/>
                  </a:lnTo>
                  <a:lnTo>
                    <a:pt x="1203" y="2267"/>
                  </a:lnTo>
                  <a:lnTo>
                    <a:pt x="1201" y="2267"/>
                  </a:lnTo>
                  <a:lnTo>
                    <a:pt x="1200" y="2267"/>
                  </a:lnTo>
                  <a:lnTo>
                    <a:pt x="1200" y="2266"/>
                  </a:lnTo>
                  <a:lnTo>
                    <a:pt x="1199" y="2266"/>
                  </a:lnTo>
                  <a:lnTo>
                    <a:pt x="1198" y="2266"/>
                  </a:lnTo>
                  <a:lnTo>
                    <a:pt x="1197" y="2265"/>
                  </a:lnTo>
                  <a:lnTo>
                    <a:pt x="1196" y="2265"/>
                  </a:lnTo>
                  <a:lnTo>
                    <a:pt x="1195" y="2265"/>
                  </a:lnTo>
                  <a:lnTo>
                    <a:pt x="1195" y="2264"/>
                  </a:lnTo>
                  <a:lnTo>
                    <a:pt x="1193" y="2264"/>
                  </a:lnTo>
                  <a:lnTo>
                    <a:pt x="1192" y="2264"/>
                  </a:lnTo>
                  <a:lnTo>
                    <a:pt x="1191" y="2264"/>
                  </a:lnTo>
                  <a:lnTo>
                    <a:pt x="1191" y="2263"/>
                  </a:lnTo>
                  <a:lnTo>
                    <a:pt x="1190" y="2263"/>
                  </a:lnTo>
                  <a:lnTo>
                    <a:pt x="1189" y="2263"/>
                  </a:lnTo>
                  <a:lnTo>
                    <a:pt x="1189" y="2262"/>
                  </a:lnTo>
                  <a:lnTo>
                    <a:pt x="1188" y="2262"/>
                  </a:lnTo>
                  <a:lnTo>
                    <a:pt x="1187" y="2262"/>
                  </a:lnTo>
                  <a:lnTo>
                    <a:pt x="1187" y="2261"/>
                  </a:lnTo>
                  <a:lnTo>
                    <a:pt x="1186" y="2261"/>
                  </a:lnTo>
                  <a:lnTo>
                    <a:pt x="1184" y="2259"/>
                  </a:lnTo>
                  <a:lnTo>
                    <a:pt x="1183" y="2259"/>
                  </a:lnTo>
                  <a:lnTo>
                    <a:pt x="1183" y="2258"/>
                  </a:lnTo>
                  <a:lnTo>
                    <a:pt x="1182" y="2258"/>
                  </a:lnTo>
                  <a:lnTo>
                    <a:pt x="1182" y="2257"/>
                  </a:lnTo>
                  <a:lnTo>
                    <a:pt x="1181" y="2256"/>
                  </a:lnTo>
                  <a:lnTo>
                    <a:pt x="1181" y="2255"/>
                  </a:lnTo>
                  <a:lnTo>
                    <a:pt x="1180" y="2255"/>
                  </a:lnTo>
                  <a:lnTo>
                    <a:pt x="1180" y="2254"/>
                  </a:lnTo>
                  <a:lnTo>
                    <a:pt x="1180" y="2253"/>
                  </a:lnTo>
                  <a:lnTo>
                    <a:pt x="1179" y="2253"/>
                  </a:lnTo>
                  <a:lnTo>
                    <a:pt x="1179" y="2251"/>
                  </a:lnTo>
                  <a:lnTo>
                    <a:pt x="1179" y="2250"/>
                  </a:lnTo>
                  <a:lnTo>
                    <a:pt x="1178" y="2249"/>
                  </a:lnTo>
                  <a:lnTo>
                    <a:pt x="1178" y="2248"/>
                  </a:lnTo>
                  <a:lnTo>
                    <a:pt x="1178" y="2247"/>
                  </a:lnTo>
                  <a:lnTo>
                    <a:pt x="1178" y="2246"/>
                  </a:lnTo>
                  <a:lnTo>
                    <a:pt x="1176" y="2246"/>
                  </a:lnTo>
                  <a:lnTo>
                    <a:pt x="1176" y="2245"/>
                  </a:lnTo>
                  <a:lnTo>
                    <a:pt x="1176" y="2243"/>
                  </a:lnTo>
                  <a:lnTo>
                    <a:pt x="1176" y="2242"/>
                  </a:lnTo>
                  <a:lnTo>
                    <a:pt x="1175" y="2242"/>
                  </a:lnTo>
                  <a:lnTo>
                    <a:pt x="1175" y="2241"/>
                  </a:lnTo>
                  <a:lnTo>
                    <a:pt x="1175" y="2240"/>
                  </a:lnTo>
                  <a:lnTo>
                    <a:pt x="1174" y="2239"/>
                  </a:lnTo>
                  <a:lnTo>
                    <a:pt x="1174" y="2238"/>
                  </a:lnTo>
                  <a:lnTo>
                    <a:pt x="1173" y="2238"/>
                  </a:lnTo>
                  <a:lnTo>
                    <a:pt x="1173" y="2237"/>
                  </a:lnTo>
                  <a:lnTo>
                    <a:pt x="1172" y="2237"/>
                  </a:lnTo>
                  <a:lnTo>
                    <a:pt x="1172" y="2236"/>
                  </a:lnTo>
                  <a:lnTo>
                    <a:pt x="1171" y="2236"/>
                  </a:lnTo>
                  <a:lnTo>
                    <a:pt x="1171" y="2234"/>
                  </a:lnTo>
                  <a:lnTo>
                    <a:pt x="1170" y="2234"/>
                  </a:lnTo>
                  <a:lnTo>
                    <a:pt x="1168" y="2234"/>
                  </a:lnTo>
                  <a:lnTo>
                    <a:pt x="1167" y="2234"/>
                  </a:lnTo>
                  <a:lnTo>
                    <a:pt x="1167" y="2233"/>
                  </a:lnTo>
                  <a:lnTo>
                    <a:pt x="1166" y="2233"/>
                  </a:lnTo>
                  <a:lnTo>
                    <a:pt x="1165" y="2233"/>
                  </a:lnTo>
                  <a:lnTo>
                    <a:pt x="1164" y="2233"/>
                  </a:lnTo>
                  <a:lnTo>
                    <a:pt x="1164" y="2234"/>
                  </a:lnTo>
                  <a:lnTo>
                    <a:pt x="1142" y="2240"/>
                  </a:lnTo>
                  <a:lnTo>
                    <a:pt x="1141" y="2240"/>
                  </a:lnTo>
                  <a:lnTo>
                    <a:pt x="1140" y="2240"/>
                  </a:lnTo>
                  <a:lnTo>
                    <a:pt x="1140" y="2241"/>
                  </a:lnTo>
                  <a:lnTo>
                    <a:pt x="1139" y="2241"/>
                  </a:lnTo>
                  <a:lnTo>
                    <a:pt x="1138" y="2241"/>
                  </a:lnTo>
                  <a:lnTo>
                    <a:pt x="1138" y="2242"/>
                  </a:lnTo>
                  <a:lnTo>
                    <a:pt x="1137" y="2242"/>
                  </a:lnTo>
                  <a:lnTo>
                    <a:pt x="1136" y="2242"/>
                  </a:lnTo>
                  <a:lnTo>
                    <a:pt x="1136" y="2243"/>
                  </a:lnTo>
                  <a:lnTo>
                    <a:pt x="1134" y="2243"/>
                  </a:lnTo>
                  <a:lnTo>
                    <a:pt x="1133" y="2243"/>
                  </a:lnTo>
                  <a:lnTo>
                    <a:pt x="1133" y="2245"/>
                  </a:lnTo>
                  <a:lnTo>
                    <a:pt x="1132" y="2245"/>
                  </a:lnTo>
                  <a:lnTo>
                    <a:pt x="1132" y="2246"/>
                  </a:lnTo>
                  <a:lnTo>
                    <a:pt x="1131" y="2246"/>
                  </a:lnTo>
                  <a:lnTo>
                    <a:pt x="1131" y="2247"/>
                  </a:lnTo>
                  <a:lnTo>
                    <a:pt x="1130" y="2247"/>
                  </a:lnTo>
                  <a:lnTo>
                    <a:pt x="1130" y="2248"/>
                  </a:lnTo>
                  <a:lnTo>
                    <a:pt x="1129" y="2248"/>
                  </a:lnTo>
                  <a:lnTo>
                    <a:pt x="1129" y="2249"/>
                  </a:lnTo>
                  <a:lnTo>
                    <a:pt x="1128" y="2249"/>
                  </a:lnTo>
                  <a:lnTo>
                    <a:pt x="1128" y="2250"/>
                  </a:lnTo>
                  <a:lnTo>
                    <a:pt x="1126" y="2251"/>
                  </a:lnTo>
                  <a:lnTo>
                    <a:pt x="1126" y="2253"/>
                  </a:lnTo>
                  <a:lnTo>
                    <a:pt x="1125" y="2253"/>
                  </a:lnTo>
                  <a:lnTo>
                    <a:pt x="1125" y="2254"/>
                  </a:lnTo>
                  <a:lnTo>
                    <a:pt x="1125" y="2255"/>
                  </a:lnTo>
                  <a:lnTo>
                    <a:pt x="1124" y="2255"/>
                  </a:lnTo>
                  <a:lnTo>
                    <a:pt x="1124" y="2256"/>
                  </a:lnTo>
                  <a:lnTo>
                    <a:pt x="1124" y="2257"/>
                  </a:lnTo>
                  <a:lnTo>
                    <a:pt x="1124" y="2258"/>
                  </a:lnTo>
                  <a:lnTo>
                    <a:pt x="1123" y="2258"/>
                  </a:lnTo>
                  <a:lnTo>
                    <a:pt x="1123" y="2259"/>
                  </a:lnTo>
                  <a:lnTo>
                    <a:pt x="1123" y="2261"/>
                  </a:lnTo>
                  <a:lnTo>
                    <a:pt x="1123" y="2262"/>
                  </a:lnTo>
                  <a:lnTo>
                    <a:pt x="1123" y="2263"/>
                  </a:lnTo>
                  <a:lnTo>
                    <a:pt x="1122" y="2263"/>
                  </a:lnTo>
                  <a:lnTo>
                    <a:pt x="1122" y="2264"/>
                  </a:lnTo>
                  <a:lnTo>
                    <a:pt x="1122" y="2265"/>
                  </a:lnTo>
                  <a:lnTo>
                    <a:pt x="1122" y="2266"/>
                  </a:lnTo>
                  <a:lnTo>
                    <a:pt x="1121" y="2266"/>
                  </a:lnTo>
                  <a:lnTo>
                    <a:pt x="1121" y="2267"/>
                  </a:lnTo>
                  <a:lnTo>
                    <a:pt x="1121" y="2268"/>
                  </a:lnTo>
                  <a:lnTo>
                    <a:pt x="1120" y="2268"/>
                  </a:lnTo>
                  <a:lnTo>
                    <a:pt x="1120" y="2270"/>
                  </a:lnTo>
                  <a:lnTo>
                    <a:pt x="1119" y="2270"/>
                  </a:lnTo>
                  <a:lnTo>
                    <a:pt x="1119" y="2271"/>
                  </a:lnTo>
                  <a:lnTo>
                    <a:pt x="1117" y="2271"/>
                  </a:lnTo>
                  <a:lnTo>
                    <a:pt x="1116" y="2271"/>
                  </a:lnTo>
                  <a:lnTo>
                    <a:pt x="1116" y="2272"/>
                  </a:lnTo>
                  <a:lnTo>
                    <a:pt x="1115" y="2272"/>
                  </a:lnTo>
                  <a:lnTo>
                    <a:pt x="1114" y="2272"/>
                  </a:lnTo>
                  <a:lnTo>
                    <a:pt x="1114" y="2273"/>
                  </a:lnTo>
                  <a:lnTo>
                    <a:pt x="1113" y="2273"/>
                  </a:lnTo>
                  <a:lnTo>
                    <a:pt x="1112" y="2273"/>
                  </a:lnTo>
                  <a:lnTo>
                    <a:pt x="1111" y="2273"/>
                  </a:lnTo>
                  <a:lnTo>
                    <a:pt x="1111" y="2274"/>
                  </a:lnTo>
                  <a:lnTo>
                    <a:pt x="1109" y="2274"/>
                  </a:lnTo>
                  <a:lnTo>
                    <a:pt x="1108" y="2274"/>
                  </a:lnTo>
                  <a:lnTo>
                    <a:pt x="1107" y="2274"/>
                  </a:lnTo>
                  <a:lnTo>
                    <a:pt x="1107" y="2275"/>
                  </a:lnTo>
                  <a:lnTo>
                    <a:pt x="1106" y="2275"/>
                  </a:lnTo>
                  <a:lnTo>
                    <a:pt x="1105" y="2275"/>
                  </a:lnTo>
                  <a:lnTo>
                    <a:pt x="1104" y="2275"/>
                  </a:lnTo>
                  <a:lnTo>
                    <a:pt x="1104" y="2276"/>
                  </a:lnTo>
                  <a:lnTo>
                    <a:pt x="1103" y="2276"/>
                  </a:lnTo>
                  <a:lnTo>
                    <a:pt x="1102" y="2276"/>
                  </a:lnTo>
                  <a:lnTo>
                    <a:pt x="1100" y="2276"/>
                  </a:lnTo>
                  <a:lnTo>
                    <a:pt x="1099" y="2276"/>
                  </a:lnTo>
                  <a:lnTo>
                    <a:pt x="1098" y="2276"/>
                  </a:lnTo>
                  <a:lnTo>
                    <a:pt x="1097" y="2276"/>
                  </a:lnTo>
                  <a:lnTo>
                    <a:pt x="1096" y="2276"/>
                  </a:lnTo>
                  <a:lnTo>
                    <a:pt x="1095" y="2276"/>
                  </a:lnTo>
                  <a:lnTo>
                    <a:pt x="1094" y="2276"/>
                  </a:lnTo>
                  <a:lnTo>
                    <a:pt x="1092" y="2276"/>
                  </a:lnTo>
                  <a:lnTo>
                    <a:pt x="1091" y="2276"/>
                  </a:lnTo>
                  <a:lnTo>
                    <a:pt x="1090" y="2276"/>
                  </a:lnTo>
                  <a:lnTo>
                    <a:pt x="1089" y="2276"/>
                  </a:lnTo>
                  <a:lnTo>
                    <a:pt x="1088" y="2276"/>
                  </a:lnTo>
                  <a:lnTo>
                    <a:pt x="1087" y="2276"/>
                  </a:lnTo>
                  <a:lnTo>
                    <a:pt x="1086" y="2276"/>
                  </a:lnTo>
                  <a:lnTo>
                    <a:pt x="1086" y="2278"/>
                  </a:lnTo>
                  <a:lnTo>
                    <a:pt x="1084" y="2278"/>
                  </a:lnTo>
                  <a:lnTo>
                    <a:pt x="1083" y="2278"/>
                  </a:lnTo>
                  <a:lnTo>
                    <a:pt x="1083" y="2279"/>
                  </a:lnTo>
                  <a:lnTo>
                    <a:pt x="1082" y="2279"/>
                  </a:lnTo>
                  <a:lnTo>
                    <a:pt x="1081" y="2279"/>
                  </a:lnTo>
                  <a:lnTo>
                    <a:pt x="1081" y="2280"/>
                  </a:lnTo>
                  <a:lnTo>
                    <a:pt x="1080" y="2280"/>
                  </a:lnTo>
                  <a:lnTo>
                    <a:pt x="1079" y="2280"/>
                  </a:lnTo>
                  <a:lnTo>
                    <a:pt x="1078" y="2280"/>
                  </a:lnTo>
                  <a:lnTo>
                    <a:pt x="1077" y="2280"/>
                  </a:lnTo>
                  <a:lnTo>
                    <a:pt x="1077" y="2281"/>
                  </a:lnTo>
                  <a:lnTo>
                    <a:pt x="1075" y="2281"/>
                  </a:lnTo>
                  <a:lnTo>
                    <a:pt x="1074" y="2281"/>
                  </a:lnTo>
                  <a:lnTo>
                    <a:pt x="1073" y="2281"/>
                  </a:lnTo>
                  <a:lnTo>
                    <a:pt x="1072" y="2281"/>
                  </a:lnTo>
                  <a:lnTo>
                    <a:pt x="1071" y="2281"/>
                  </a:lnTo>
                  <a:lnTo>
                    <a:pt x="1070" y="2281"/>
                  </a:lnTo>
                  <a:lnTo>
                    <a:pt x="1069" y="2280"/>
                  </a:lnTo>
                  <a:lnTo>
                    <a:pt x="1067" y="2280"/>
                  </a:lnTo>
                  <a:lnTo>
                    <a:pt x="1066" y="2280"/>
                  </a:lnTo>
                  <a:lnTo>
                    <a:pt x="1065" y="2280"/>
                  </a:lnTo>
                  <a:lnTo>
                    <a:pt x="1064" y="2280"/>
                  </a:lnTo>
                  <a:lnTo>
                    <a:pt x="1063" y="2279"/>
                  </a:lnTo>
                  <a:lnTo>
                    <a:pt x="1062" y="2279"/>
                  </a:lnTo>
                  <a:lnTo>
                    <a:pt x="1061" y="2279"/>
                  </a:lnTo>
                  <a:lnTo>
                    <a:pt x="1059" y="2279"/>
                  </a:lnTo>
                  <a:lnTo>
                    <a:pt x="1059" y="2278"/>
                  </a:lnTo>
                  <a:lnTo>
                    <a:pt x="1058" y="2278"/>
                  </a:lnTo>
                  <a:lnTo>
                    <a:pt x="1057" y="2278"/>
                  </a:lnTo>
                  <a:lnTo>
                    <a:pt x="1056" y="2278"/>
                  </a:lnTo>
                  <a:lnTo>
                    <a:pt x="1056" y="2276"/>
                  </a:lnTo>
                  <a:lnTo>
                    <a:pt x="1055" y="2276"/>
                  </a:lnTo>
                  <a:lnTo>
                    <a:pt x="1054" y="2276"/>
                  </a:lnTo>
                  <a:lnTo>
                    <a:pt x="1053" y="2276"/>
                  </a:lnTo>
                  <a:lnTo>
                    <a:pt x="1053" y="2275"/>
                  </a:lnTo>
                  <a:lnTo>
                    <a:pt x="1052" y="2275"/>
                  </a:lnTo>
                  <a:lnTo>
                    <a:pt x="1050" y="2275"/>
                  </a:lnTo>
                  <a:lnTo>
                    <a:pt x="1050" y="2274"/>
                  </a:lnTo>
                  <a:lnTo>
                    <a:pt x="1049" y="2274"/>
                  </a:lnTo>
                  <a:lnTo>
                    <a:pt x="1048" y="2274"/>
                  </a:lnTo>
                  <a:lnTo>
                    <a:pt x="1048" y="2273"/>
                  </a:lnTo>
                  <a:lnTo>
                    <a:pt x="1047" y="2273"/>
                  </a:lnTo>
                  <a:lnTo>
                    <a:pt x="1047" y="2272"/>
                  </a:lnTo>
                  <a:lnTo>
                    <a:pt x="1046" y="2272"/>
                  </a:lnTo>
                  <a:lnTo>
                    <a:pt x="1046" y="2271"/>
                  </a:lnTo>
                  <a:lnTo>
                    <a:pt x="1045" y="2271"/>
                  </a:lnTo>
                  <a:lnTo>
                    <a:pt x="1045" y="2270"/>
                  </a:lnTo>
                  <a:lnTo>
                    <a:pt x="1045" y="2268"/>
                  </a:lnTo>
                  <a:lnTo>
                    <a:pt x="1044" y="2267"/>
                  </a:lnTo>
                  <a:lnTo>
                    <a:pt x="1044" y="2266"/>
                  </a:lnTo>
                  <a:lnTo>
                    <a:pt x="1044" y="2265"/>
                  </a:lnTo>
                  <a:lnTo>
                    <a:pt x="1044" y="2264"/>
                  </a:lnTo>
                  <a:lnTo>
                    <a:pt x="1044" y="2263"/>
                  </a:lnTo>
                  <a:lnTo>
                    <a:pt x="1044" y="2262"/>
                  </a:lnTo>
                  <a:lnTo>
                    <a:pt x="1044" y="2261"/>
                  </a:lnTo>
                  <a:lnTo>
                    <a:pt x="1045" y="2261"/>
                  </a:lnTo>
                  <a:lnTo>
                    <a:pt x="1045" y="2259"/>
                  </a:lnTo>
                  <a:lnTo>
                    <a:pt x="1045" y="2258"/>
                  </a:lnTo>
                  <a:lnTo>
                    <a:pt x="1045" y="2257"/>
                  </a:lnTo>
                  <a:lnTo>
                    <a:pt x="1046" y="2257"/>
                  </a:lnTo>
                  <a:lnTo>
                    <a:pt x="1046" y="2256"/>
                  </a:lnTo>
                  <a:lnTo>
                    <a:pt x="1046" y="2255"/>
                  </a:lnTo>
                  <a:lnTo>
                    <a:pt x="1047" y="2255"/>
                  </a:lnTo>
                  <a:lnTo>
                    <a:pt x="1047" y="2254"/>
                  </a:lnTo>
                  <a:lnTo>
                    <a:pt x="1048" y="2254"/>
                  </a:lnTo>
                  <a:lnTo>
                    <a:pt x="1048" y="2253"/>
                  </a:lnTo>
                  <a:lnTo>
                    <a:pt x="1048" y="2251"/>
                  </a:lnTo>
                  <a:lnTo>
                    <a:pt x="1049" y="2251"/>
                  </a:lnTo>
                  <a:lnTo>
                    <a:pt x="1049" y="2250"/>
                  </a:lnTo>
                  <a:lnTo>
                    <a:pt x="1050" y="2250"/>
                  </a:lnTo>
                  <a:lnTo>
                    <a:pt x="1050" y="2249"/>
                  </a:lnTo>
                  <a:lnTo>
                    <a:pt x="1052" y="2249"/>
                  </a:lnTo>
                  <a:lnTo>
                    <a:pt x="1052" y="2248"/>
                  </a:lnTo>
                  <a:lnTo>
                    <a:pt x="1053" y="2248"/>
                  </a:lnTo>
                  <a:lnTo>
                    <a:pt x="1053" y="2247"/>
                  </a:lnTo>
                  <a:lnTo>
                    <a:pt x="1054" y="2247"/>
                  </a:lnTo>
                  <a:lnTo>
                    <a:pt x="1054" y="2246"/>
                  </a:lnTo>
                  <a:lnTo>
                    <a:pt x="1055" y="2246"/>
                  </a:lnTo>
                  <a:lnTo>
                    <a:pt x="1055" y="2245"/>
                  </a:lnTo>
                  <a:lnTo>
                    <a:pt x="1056" y="2245"/>
                  </a:lnTo>
                  <a:lnTo>
                    <a:pt x="1056" y="2243"/>
                  </a:lnTo>
                  <a:lnTo>
                    <a:pt x="1057" y="2243"/>
                  </a:lnTo>
                  <a:lnTo>
                    <a:pt x="1057" y="2242"/>
                  </a:lnTo>
                  <a:lnTo>
                    <a:pt x="1058" y="2242"/>
                  </a:lnTo>
                  <a:lnTo>
                    <a:pt x="1058" y="2241"/>
                  </a:lnTo>
                  <a:lnTo>
                    <a:pt x="1059" y="2241"/>
                  </a:lnTo>
                  <a:lnTo>
                    <a:pt x="1061" y="2240"/>
                  </a:lnTo>
                  <a:lnTo>
                    <a:pt x="1062" y="2240"/>
                  </a:lnTo>
                  <a:lnTo>
                    <a:pt x="1062" y="2239"/>
                  </a:lnTo>
                  <a:lnTo>
                    <a:pt x="1063" y="2239"/>
                  </a:lnTo>
                  <a:lnTo>
                    <a:pt x="1063" y="2238"/>
                  </a:lnTo>
                  <a:lnTo>
                    <a:pt x="1064" y="2238"/>
                  </a:lnTo>
                  <a:lnTo>
                    <a:pt x="1065" y="2238"/>
                  </a:lnTo>
                  <a:lnTo>
                    <a:pt x="1065" y="2237"/>
                  </a:lnTo>
                  <a:lnTo>
                    <a:pt x="1066" y="2237"/>
                  </a:lnTo>
                  <a:lnTo>
                    <a:pt x="1066" y="2236"/>
                  </a:lnTo>
                  <a:lnTo>
                    <a:pt x="1067" y="2236"/>
                  </a:lnTo>
                  <a:lnTo>
                    <a:pt x="1069" y="2236"/>
                  </a:lnTo>
                  <a:lnTo>
                    <a:pt x="1069" y="2234"/>
                  </a:lnTo>
                  <a:lnTo>
                    <a:pt x="1070" y="2234"/>
                  </a:lnTo>
                  <a:lnTo>
                    <a:pt x="1071" y="2234"/>
                  </a:lnTo>
                  <a:lnTo>
                    <a:pt x="1071" y="2233"/>
                  </a:lnTo>
                  <a:lnTo>
                    <a:pt x="1072" y="2233"/>
                  </a:lnTo>
                  <a:lnTo>
                    <a:pt x="1072" y="2232"/>
                  </a:lnTo>
                  <a:lnTo>
                    <a:pt x="1073" y="2232"/>
                  </a:lnTo>
                  <a:lnTo>
                    <a:pt x="1074" y="2232"/>
                  </a:lnTo>
                  <a:lnTo>
                    <a:pt x="1074" y="2231"/>
                  </a:lnTo>
                  <a:lnTo>
                    <a:pt x="1075" y="2231"/>
                  </a:lnTo>
                  <a:lnTo>
                    <a:pt x="1077" y="2231"/>
                  </a:lnTo>
                  <a:lnTo>
                    <a:pt x="1078" y="2230"/>
                  </a:lnTo>
                  <a:lnTo>
                    <a:pt x="1079" y="2230"/>
                  </a:lnTo>
                  <a:lnTo>
                    <a:pt x="1080" y="2230"/>
                  </a:lnTo>
                  <a:lnTo>
                    <a:pt x="1080" y="2229"/>
                  </a:lnTo>
                  <a:lnTo>
                    <a:pt x="1081" y="2229"/>
                  </a:lnTo>
                  <a:lnTo>
                    <a:pt x="1081" y="2228"/>
                  </a:lnTo>
                  <a:lnTo>
                    <a:pt x="1081" y="2226"/>
                  </a:lnTo>
                  <a:lnTo>
                    <a:pt x="1082" y="2226"/>
                  </a:lnTo>
                  <a:lnTo>
                    <a:pt x="1082" y="2225"/>
                  </a:lnTo>
                  <a:lnTo>
                    <a:pt x="1082" y="2224"/>
                  </a:lnTo>
                  <a:lnTo>
                    <a:pt x="1082" y="2223"/>
                  </a:lnTo>
                  <a:lnTo>
                    <a:pt x="1082" y="2222"/>
                  </a:lnTo>
                  <a:lnTo>
                    <a:pt x="1082" y="2221"/>
                  </a:lnTo>
                  <a:lnTo>
                    <a:pt x="1082" y="2220"/>
                  </a:lnTo>
                  <a:lnTo>
                    <a:pt x="1082" y="2218"/>
                  </a:lnTo>
                  <a:lnTo>
                    <a:pt x="1082" y="2217"/>
                  </a:lnTo>
                  <a:lnTo>
                    <a:pt x="1082" y="2216"/>
                  </a:lnTo>
                  <a:lnTo>
                    <a:pt x="1081" y="2216"/>
                  </a:lnTo>
                  <a:lnTo>
                    <a:pt x="1081" y="2215"/>
                  </a:lnTo>
                  <a:lnTo>
                    <a:pt x="1081" y="2214"/>
                  </a:lnTo>
                  <a:lnTo>
                    <a:pt x="1081" y="2213"/>
                  </a:lnTo>
                  <a:lnTo>
                    <a:pt x="1080" y="2213"/>
                  </a:lnTo>
                  <a:lnTo>
                    <a:pt x="1080" y="2212"/>
                  </a:lnTo>
                  <a:lnTo>
                    <a:pt x="1080" y="2211"/>
                  </a:lnTo>
                  <a:lnTo>
                    <a:pt x="1079" y="2211"/>
                  </a:lnTo>
                  <a:lnTo>
                    <a:pt x="1079" y="2209"/>
                  </a:lnTo>
                  <a:lnTo>
                    <a:pt x="1078" y="2209"/>
                  </a:lnTo>
                  <a:lnTo>
                    <a:pt x="1078" y="2208"/>
                  </a:lnTo>
                  <a:lnTo>
                    <a:pt x="1077" y="2208"/>
                  </a:lnTo>
                  <a:lnTo>
                    <a:pt x="1077" y="2207"/>
                  </a:lnTo>
                  <a:lnTo>
                    <a:pt x="1075" y="2207"/>
                  </a:lnTo>
                  <a:lnTo>
                    <a:pt x="1074" y="2206"/>
                  </a:lnTo>
                  <a:lnTo>
                    <a:pt x="1073" y="2206"/>
                  </a:lnTo>
                  <a:lnTo>
                    <a:pt x="1072" y="2205"/>
                  </a:lnTo>
                  <a:lnTo>
                    <a:pt x="1071" y="2205"/>
                  </a:lnTo>
                  <a:lnTo>
                    <a:pt x="1070" y="2205"/>
                  </a:lnTo>
                  <a:lnTo>
                    <a:pt x="1069" y="2205"/>
                  </a:lnTo>
                  <a:lnTo>
                    <a:pt x="1067" y="2205"/>
                  </a:lnTo>
                  <a:lnTo>
                    <a:pt x="1066" y="2205"/>
                  </a:lnTo>
                  <a:lnTo>
                    <a:pt x="1065" y="2205"/>
                  </a:lnTo>
                  <a:lnTo>
                    <a:pt x="1065" y="2206"/>
                  </a:lnTo>
                  <a:lnTo>
                    <a:pt x="1064" y="2206"/>
                  </a:lnTo>
                  <a:lnTo>
                    <a:pt x="1063" y="2206"/>
                  </a:lnTo>
                  <a:lnTo>
                    <a:pt x="1062" y="2207"/>
                  </a:lnTo>
                  <a:lnTo>
                    <a:pt x="1061" y="2207"/>
                  </a:lnTo>
                  <a:lnTo>
                    <a:pt x="1061" y="2208"/>
                  </a:lnTo>
                  <a:lnTo>
                    <a:pt x="1059" y="2208"/>
                  </a:lnTo>
                  <a:lnTo>
                    <a:pt x="1059" y="2209"/>
                  </a:lnTo>
                  <a:lnTo>
                    <a:pt x="1058" y="2209"/>
                  </a:lnTo>
                  <a:lnTo>
                    <a:pt x="1057" y="2209"/>
                  </a:lnTo>
                  <a:lnTo>
                    <a:pt x="1057" y="2211"/>
                  </a:lnTo>
                  <a:lnTo>
                    <a:pt x="1056" y="2211"/>
                  </a:lnTo>
                  <a:lnTo>
                    <a:pt x="1055" y="2211"/>
                  </a:lnTo>
                  <a:lnTo>
                    <a:pt x="1055" y="2212"/>
                  </a:lnTo>
                  <a:lnTo>
                    <a:pt x="1054" y="2212"/>
                  </a:lnTo>
                  <a:lnTo>
                    <a:pt x="1053" y="2212"/>
                  </a:lnTo>
                  <a:lnTo>
                    <a:pt x="1052" y="2212"/>
                  </a:lnTo>
                  <a:lnTo>
                    <a:pt x="1052" y="2213"/>
                  </a:lnTo>
                  <a:lnTo>
                    <a:pt x="1050" y="2213"/>
                  </a:lnTo>
                  <a:lnTo>
                    <a:pt x="1049" y="2213"/>
                  </a:lnTo>
                  <a:lnTo>
                    <a:pt x="1048" y="2213"/>
                  </a:lnTo>
                  <a:lnTo>
                    <a:pt x="1047" y="2213"/>
                  </a:lnTo>
                  <a:lnTo>
                    <a:pt x="1046" y="2213"/>
                  </a:lnTo>
                  <a:lnTo>
                    <a:pt x="1046" y="2214"/>
                  </a:lnTo>
                  <a:lnTo>
                    <a:pt x="1045" y="2214"/>
                  </a:lnTo>
                  <a:lnTo>
                    <a:pt x="1044" y="2214"/>
                  </a:lnTo>
                  <a:lnTo>
                    <a:pt x="1042" y="2214"/>
                  </a:lnTo>
                  <a:lnTo>
                    <a:pt x="1041" y="2214"/>
                  </a:lnTo>
                  <a:lnTo>
                    <a:pt x="1041" y="2215"/>
                  </a:lnTo>
                  <a:lnTo>
                    <a:pt x="1040" y="2215"/>
                  </a:lnTo>
                  <a:lnTo>
                    <a:pt x="1039" y="2215"/>
                  </a:lnTo>
                  <a:lnTo>
                    <a:pt x="1037" y="2215"/>
                  </a:lnTo>
                  <a:lnTo>
                    <a:pt x="1027" y="2217"/>
                  </a:lnTo>
                  <a:lnTo>
                    <a:pt x="1025" y="2218"/>
                  </a:lnTo>
                  <a:lnTo>
                    <a:pt x="1024" y="2218"/>
                  </a:lnTo>
                  <a:lnTo>
                    <a:pt x="1023" y="2218"/>
                  </a:lnTo>
                  <a:lnTo>
                    <a:pt x="1022" y="2218"/>
                  </a:lnTo>
                  <a:lnTo>
                    <a:pt x="1022" y="2217"/>
                  </a:lnTo>
                  <a:lnTo>
                    <a:pt x="1021" y="2217"/>
                  </a:lnTo>
                  <a:lnTo>
                    <a:pt x="1020" y="2217"/>
                  </a:lnTo>
                  <a:lnTo>
                    <a:pt x="1019" y="2217"/>
                  </a:lnTo>
                  <a:lnTo>
                    <a:pt x="1019" y="2216"/>
                  </a:lnTo>
                  <a:lnTo>
                    <a:pt x="1017" y="2216"/>
                  </a:lnTo>
                  <a:lnTo>
                    <a:pt x="1017" y="2215"/>
                  </a:lnTo>
                  <a:lnTo>
                    <a:pt x="1016" y="2215"/>
                  </a:lnTo>
                  <a:lnTo>
                    <a:pt x="1016" y="2214"/>
                  </a:lnTo>
                  <a:lnTo>
                    <a:pt x="1015" y="2214"/>
                  </a:lnTo>
                  <a:lnTo>
                    <a:pt x="1015" y="2213"/>
                  </a:lnTo>
                  <a:lnTo>
                    <a:pt x="1015" y="2212"/>
                  </a:lnTo>
                  <a:lnTo>
                    <a:pt x="1015" y="2211"/>
                  </a:lnTo>
                  <a:lnTo>
                    <a:pt x="1015" y="2209"/>
                  </a:lnTo>
                  <a:lnTo>
                    <a:pt x="1015" y="2208"/>
                  </a:lnTo>
                  <a:lnTo>
                    <a:pt x="1015" y="2207"/>
                  </a:lnTo>
                  <a:lnTo>
                    <a:pt x="1015" y="2206"/>
                  </a:lnTo>
                  <a:lnTo>
                    <a:pt x="1015" y="2205"/>
                  </a:lnTo>
                  <a:lnTo>
                    <a:pt x="1015" y="2204"/>
                  </a:lnTo>
                  <a:lnTo>
                    <a:pt x="1016" y="2204"/>
                  </a:lnTo>
                  <a:lnTo>
                    <a:pt x="1016" y="2203"/>
                  </a:lnTo>
                  <a:lnTo>
                    <a:pt x="1016" y="2201"/>
                  </a:lnTo>
                  <a:lnTo>
                    <a:pt x="1016" y="2200"/>
                  </a:lnTo>
                  <a:lnTo>
                    <a:pt x="1017" y="2200"/>
                  </a:lnTo>
                  <a:lnTo>
                    <a:pt x="1017" y="2199"/>
                  </a:lnTo>
                  <a:lnTo>
                    <a:pt x="1017" y="2198"/>
                  </a:lnTo>
                  <a:lnTo>
                    <a:pt x="1019" y="2197"/>
                  </a:lnTo>
                  <a:lnTo>
                    <a:pt x="1019" y="2196"/>
                  </a:lnTo>
                  <a:lnTo>
                    <a:pt x="1019" y="2195"/>
                  </a:lnTo>
                  <a:lnTo>
                    <a:pt x="1020" y="2195"/>
                  </a:lnTo>
                  <a:lnTo>
                    <a:pt x="1020" y="2194"/>
                  </a:lnTo>
                  <a:lnTo>
                    <a:pt x="1020" y="2192"/>
                  </a:lnTo>
                  <a:lnTo>
                    <a:pt x="1021" y="2192"/>
                  </a:lnTo>
                  <a:lnTo>
                    <a:pt x="1021" y="2191"/>
                  </a:lnTo>
                  <a:lnTo>
                    <a:pt x="1021" y="2190"/>
                  </a:lnTo>
                  <a:lnTo>
                    <a:pt x="1022" y="2190"/>
                  </a:lnTo>
                  <a:lnTo>
                    <a:pt x="1022" y="2189"/>
                  </a:lnTo>
                  <a:lnTo>
                    <a:pt x="1022" y="2188"/>
                  </a:lnTo>
                  <a:lnTo>
                    <a:pt x="1023" y="2188"/>
                  </a:lnTo>
                  <a:lnTo>
                    <a:pt x="1023" y="2187"/>
                  </a:lnTo>
                  <a:lnTo>
                    <a:pt x="1023" y="2186"/>
                  </a:lnTo>
                  <a:lnTo>
                    <a:pt x="1023" y="2184"/>
                  </a:lnTo>
                  <a:lnTo>
                    <a:pt x="1023" y="2183"/>
                  </a:lnTo>
                  <a:lnTo>
                    <a:pt x="1023" y="2182"/>
                  </a:lnTo>
                  <a:lnTo>
                    <a:pt x="1024" y="2182"/>
                  </a:lnTo>
                  <a:lnTo>
                    <a:pt x="1024" y="2181"/>
                  </a:lnTo>
                  <a:lnTo>
                    <a:pt x="1024" y="2180"/>
                  </a:lnTo>
                  <a:lnTo>
                    <a:pt x="1024" y="2179"/>
                  </a:lnTo>
                  <a:lnTo>
                    <a:pt x="1024" y="2178"/>
                  </a:lnTo>
                  <a:lnTo>
                    <a:pt x="1023" y="2178"/>
                  </a:lnTo>
                  <a:lnTo>
                    <a:pt x="1023" y="2176"/>
                  </a:lnTo>
                  <a:lnTo>
                    <a:pt x="1023" y="2175"/>
                  </a:lnTo>
                  <a:lnTo>
                    <a:pt x="1023" y="2174"/>
                  </a:lnTo>
                  <a:lnTo>
                    <a:pt x="1022" y="2173"/>
                  </a:lnTo>
                  <a:lnTo>
                    <a:pt x="1022" y="2172"/>
                  </a:lnTo>
                  <a:lnTo>
                    <a:pt x="1021" y="2172"/>
                  </a:lnTo>
                  <a:lnTo>
                    <a:pt x="1021" y="2171"/>
                  </a:lnTo>
                  <a:lnTo>
                    <a:pt x="1020" y="2171"/>
                  </a:lnTo>
                  <a:lnTo>
                    <a:pt x="1020" y="2170"/>
                  </a:lnTo>
                  <a:lnTo>
                    <a:pt x="1019" y="2170"/>
                  </a:lnTo>
                  <a:lnTo>
                    <a:pt x="1019" y="2169"/>
                  </a:lnTo>
                  <a:lnTo>
                    <a:pt x="1017" y="2169"/>
                  </a:lnTo>
                  <a:lnTo>
                    <a:pt x="1017" y="2167"/>
                  </a:lnTo>
                  <a:lnTo>
                    <a:pt x="1016" y="2167"/>
                  </a:lnTo>
                  <a:lnTo>
                    <a:pt x="1015" y="2167"/>
                  </a:lnTo>
                  <a:lnTo>
                    <a:pt x="1013" y="2165"/>
                  </a:lnTo>
                  <a:lnTo>
                    <a:pt x="1011" y="2164"/>
                  </a:lnTo>
                  <a:lnTo>
                    <a:pt x="1010" y="2164"/>
                  </a:lnTo>
                  <a:lnTo>
                    <a:pt x="1007" y="2163"/>
                  </a:lnTo>
                  <a:lnTo>
                    <a:pt x="1006" y="2162"/>
                  </a:lnTo>
                  <a:lnTo>
                    <a:pt x="1005" y="2162"/>
                  </a:lnTo>
                  <a:lnTo>
                    <a:pt x="1004" y="2162"/>
                  </a:lnTo>
                  <a:lnTo>
                    <a:pt x="1003" y="2161"/>
                  </a:lnTo>
                  <a:lnTo>
                    <a:pt x="1002" y="2161"/>
                  </a:lnTo>
                  <a:lnTo>
                    <a:pt x="1000" y="2161"/>
                  </a:lnTo>
                  <a:lnTo>
                    <a:pt x="999" y="2161"/>
                  </a:lnTo>
                  <a:lnTo>
                    <a:pt x="998" y="2161"/>
                  </a:lnTo>
                  <a:lnTo>
                    <a:pt x="997" y="2159"/>
                  </a:lnTo>
                  <a:lnTo>
                    <a:pt x="996" y="2159"/>
                  </a:lnTo>
                  <a:lnTo>
                    <a:pt x="995" y="2159"/>
                  </a:lnTo>
                  <a:lnTo>
                    <a:pt x="994" y="2159"/>
                  </a:lnTo>
                  <a:lnTo>
                    <a:pt x="992" y="2159"/>
                  </a:lnTo>
                  <a:lnTo>
                    <a:pt x="991" y="2159"/>
                  </a:lnTo>
                  <a:lnTo>
                    <a:pt x="990" y="2159"/>
                  </a:lnTo>
                  <a:lnTo>
                    <a:pt x="988" y="2158"/>
                  </a:lnTo>
                  <a:lnTo>
                    <a:pt x="987" y="2158"/>
                  </a:lnTo>
                  <a:lnTo>
                    <a:pt x="982" y="2158"/>
                  </a:lnTo>
                  <a:lnTo>
                    <a:pt x="982" y="2159"/>
                  </a:lnTo>
                  <a:lnTo>
                    <a:pt x="981" y="2159"/>
                  </a:lnTo>
                  <a:lnTo>
                    <a:pt x="980" y="2158"/>
                  </a:lnTo>
                  <a:lnTo>
                    <a:pt x="977" y="2158"/>
                  </a:lnTo>
                  <a:lnTo>
                    <a:pt x="975" y="2158"/>
                  </a:lnTo>
                  <a:lnTo>
                    <a:pt x="974" y="2158"/>
                  </a:lnTo>
                  <a:lnTo>
                    <a:pt x="973" y="2158"/>
                  </a:lnTo>
                  <a:lnTo>
                    <a:pt x="971" y="2157"/>
                  </a:lnTo>
                  <a:lnTo>
                    <a:pt x="970" y="2157"/>
                  </a:lnTo>
                  <a:lnTo>
                    <a:pt x="969" y="2156"/>
                  </a:lnTo>
                  <a:lnTo>
                    <a:pt x="965" y="2154"/>
                  </a:lnTo>
                  <a:lnTo>
                    <a:pt x="964" y="2154"/>
                  </a:lnTo>
                  <a:lnTo>
                    <a:pt x="963" y="2154"/>
                  </a:lnTo>
                  <a:lnTo>
                    <a:pt x="963" y="2153"/>
                  </a:lnTo>
                  <a:lnTo>
                    <a:pt x="961" y="2153"/>
                  </a:lnTo>
                  <a:lnTo>
                    <a:pt x="960" y="2151"/>
                  </a:lnTo>
                  <a:lnTo>
                    <a:pt x="958" y="2151"/>
                  </a:lnTo>
                  <a:lnTo>
                    <a:pt x="957" y="2150"/>
                  </a:lnTo>
                  <a:lnTo>
                    <a:pt x="956" y="2150"/>
                  </a:lnTo>
                  <a:lnTo>
                    <a:pt x="955" y="2150"/>
                  </a:lnTo>
                  <a:lnTo>
                    <a:pt x="954" y="2150"/>
                  </a:lnTo>
                  <a:lnTo>
                    <a:pt x="953" y="2150"/>
                  </a:lnTo>
                  <a:lnTo>
                    <a:pt x="952" y="2150"/>
                  </a:lnTo>
                  <a:lnTo>
                    <a:pt x="947" y="2151"/>
                  </a:lnTo>
                  <a:lnTo>
                    <a:pt x="946" y="2151"/>
                  </a:lnTo>
                  <a:lnTo>
                    <a:pt x="944" y="2151"/>
                  </a:lnTo>
                  <a:lnTo>
                    <a:pt x="941" y="2151"/>
                  </a:lnTo>
                  <a:lnTo>
                    <a:pt x="940" y="2151"/>
                  </a:lnTo>
                  <a:lnTo>
                    <a:pt x="939" y="2151"/>
                  </a:lnTo>
                  <a:lnTo>
                    <a:pt x="936" y="2150"/>
                  </a:lnTo>
                  <a:lnTo>
                    <a:pt x="935" y="2150"/>
                  </a:lnTo>
                  <a:lnTo>
                    <a:pt x="933" y="2150"/>
                  </a:lnTo>
                  <a:lnTo>
                    <a:pt x="931" y="2150"/>
                  </a:lnTo>
                  <a:lnTo>
                    <a:pt x="929" y="2149"/>
                  </a:lnTo>
                  <a:lnTo>
                    <a:pt x="928" y="2149"/>
                  </a:lnTo>
                  <a:lnTo>
                    <a:pt x="927" y="2148"/>
                  </a:lnTo>
                  <a:lnTo>
                    <a:pt x="926" y="2148"/>
                  </a:lnTo>
                  <a:lnTo>
                    <a:pt x="923" y="2147"/>
                  </a:lnTo>
                  <a:lnTo>
                    <a:pt x="922" y="2146"/>
                  </a:lnTo>
                  <a:lnTo>
                    <a:pt x="921" y="2145"/>
                  </a:lnTo>
                  <a:lnTo>
                    <a:pt x="919" y="2144"/>
                  </a:lnTo>
                  <a:lnTo>
                    <a:pt x="918" y="2142"/>
                  </a:lnTo>
                  <a:lnTo>
                    <a:pt x="918" y="2141"/>
                  </a:lnTo>
                  <a:lnTo>
                    <a:pt x="916" y="2141"/>
                  </a:lnTo>
                  <a:lnTo>
                    <a:pt x="916" y="2140"/>
                  </a:lnTo>
                  <a:lnTo>
                    <a:pt x="915" y="2139"/>
                  </a:lnTo>
                  <a:lnTo>
                    <a:pt x="915" y="2138"/>
                  </a:lnTo>
                  <a:lnTo>
                    <a:pt x="914" y="2138"/>
                  </a:lnTo>
                  <a:lnTo>
                    <a:pt x="914" y="2137"/>
                  </a:lnTo>
                  <a:lnTo>
                    <a:pt x="913" y="2136"/>
                  </a:lnTo>
                  <a:lnTo>
                    <a:pt x="913" y="2134"/>
                  </a:lnTo>
                  <a:lnTo>
                    <a:pt x="912" y="2134"/>
                  </a:lnTo>
                  <a:lnTo>
                    <a:pt x="907" y="2129"/>
                  </a:lnTo>
                  <a:lnTo>
                    <a:pt x="907" y="2128"/>
                  </a:lnTo>
                  <a:lnTo>
                    <a:pt x="906" y="2128"/>
                  </a:lnTo>
                  <a:lnTo>
                    <a:pt x="906" y="2127"/>
                  </a:lnTo>
                  <a:lnTo>
                    <a:pt x="905" y="2127"/>
                  </a:lnTo>
                  <a:lnTo>
                    <a:pt x="905" y="2125"/>
                  </a:lnTo>
                  <a:lnTo>
                    <a:pt x="904" y="2125"/>
                  </a:lnTo>
                  <a:lnTo>
                    <a:pt x="904" y="2124"/>
                  </a:lnTo>
                  <a:lnTo>
                    <a:pt x="903" y="2124"/>
                  </a:lnTo>
                  <a:lnTo>
                    <a:pt x="902" y="2124"/>
                  </a:lnTo>
                  <a:lnTo>
                    <a:pt x="902" y="2123"/>
                  </a:lnTo>
                  <a:lnTo>
                    <a:pt x="901" y="2123"/>
                  </a:lnTo>
                  <a:lnTo>
                    <a:pt x="899" y="2123"/>
                  </a:lnTo>
                  <a:lnTo>
                    <a:pt x="898" y="2123"/>
                  </a:lnTo>
                  <a:lnTo>
                    <a:pt x="898" y="2124"/>
                  </a:lnTo>
                  <a:lnTo>
                    <a:pt x="897" y="2124"/>
                  </a:lnTo>
                  <a:lnTo>
                    <a:pt x="897" y="2125"/>
                  </a:lnTo>
                  <a:lnTo>
                    <a:pt x="896" y="2125"/>
                  </a:lnTo>
                  <a:lnTo>
                    <a:pt x="895" y="2125"/>
                  </a:lnTo>
                  <a:lnTo>
                    <a:pt x="895" y="2127"/>
                  </a:lnTo>
                  <a:lnTo>
                    <a:pt x="894" y="2127"/>
                  </a:lnTo>
                  <a:lnTo>
                    <a:pt x="894" y="2128"/>
                  </a:lnTo>
                  <a:lnTo>
                    <a:pt x="893" y="2128"/>
                  </a:lnTo>
                  <a:lnTo>
                    <a:pt x="893" y="2129"/>
                  </a:lnTo>
                  <a:lnTo>
                    <a:pt x="891" y="2129"/>
                  </a:lnTo>
                  <a:lnTo>
                    <a:pt x="891" y="2130"/>
                  </a:lnTo>
                  <a:lnTo>
                    <a:pt x="890" y="2130"/>
                  </a:lnTo>
                  <a:lnTo>
                    <a:pt x="890" y="2131"/>
                  </a:lnTo>
                  <a:lnTo>
                    <a:pt x="889" y="2131"/>
                  </a:lnTo>
                  <a:lnTo>
                    <a:pt x="889" y="2132"/>
                  </a:lnTo>
                  <a:lnTo>
                    <a:pt x="888" y="2132"/>
                  </a:lnTo>
                  <a:lnTo>
                    <a:pt x="888" y="2133"/>
                  </a:lnTo>
                  <a:lnTo>
                    <a:pt x="887" y="2133"/>
                  </a:lnTo>
                  <a:lnTo>
                    <a:pt x="887" y="2134"/>
                  </a:lnTo>
                  <a:lnTo>
                    <a:pt x="886" y="2134"/>
                  </a:lnTo>
                  <a:lnTo>
                    <a:pt x="886" y="2136"/>
                  </a:lnTo>
                  <a:lnTo>
                    <a:pt x="885" y="2136"/>
                  </a:lnTo>
                  <a:lnTo>
                    <a:pt x="885" y="2137"/>
                  </a:lnTo>
                  <a:lnTo>
                    <a:pt x="885" y="2138"/>
                  </a:lnTo>
                  <a:lnTo>
                    <a:pt x="883" y="2138"/>
                  </a:lnTo>
                  <a:lnTo>
                    <a:pt x="883" y="2139"/>
                  </a:lnTo>
                  <a:lnTo>
                    <a:pt x="882" y="2139"/>
                  </a:lnTo>
                  <a:lnTo>
                    <a:pt x="882" y="2140"/>
                  </a:lnTo>
                  <a:lnTo>
                    <a:pt x="882" y="2141"/>
                  </a:lnTo>
                  <a:lnTo>
                    <a:pt x="881" y="2141"/>
                  </a:lnTo>
                  <a:lnTo>
                    <a:pt x="880" y="2144"/>
                  </a:lnTo>
                  <a:lnTo>
                    <a:pt x="880" y="2145"/>
                  </a:lnTo>
                  <a:lnTo>
                    <a:pt x="879" y="2145"/>
                  </a:lnTo>
                  <a:lnTo>
                    <a:pt x="879" y="2146"/>
                  </a:lnTo>
                  <a:lnTo>
                    <a:pt x="879" y="2147"/>
                  </a:lnTo>
                  <a:lnTo>
                    <a:pt x="878" y="2147"/>
                  </a:lnTo>
                  <a:lnTo>
                    <a:pt x="878" y="2148"/>
                  </a:lnTo>
                  <a:lnTo>
                    <a:pt x="878" y="2149"/>
                  </a:lnTo>
                  <a:lnTo>
                    <a:pt x="878" y="2150"/>
                  </a:lnTo>
                  <a:lnTo>
                    <a:pt x="877" y="2150"/>
                  </a:lnTo>
                  <a:lnTo>
                    <a:pt x="877" y="2151"/>
                  </a:lnTo>
                  <a:lnTo>
                    <a:pt x="877" y="2153"/>
                  </a:lnTo>
                  <a:lnTo>
                    <a:pt x="876" y="2153"/>
                  </a:lnTo>
                  <a:lnTo>
                    <a:pt x="876" y="2154"/>
                  </a:lnTo>
                  <a:lnTo>
                    <a:pt x="876" y="2155"/>
                  </a:lnTo>
                  <a:lnTo>
                    <a:pt x="874" y="2156"/>
                  </a:lnTo>
                  <a:lnTo>
                    <a:pt x="874" y="2157"/>
                  </a:lnTo>
                  <a:lnTo>
                    <a:pt x="874" y="2158"/>
                  </a:lnTo>
                  <a:lnTo>
                    <a:pt x="873" y="2158"/>
                  </a:lnTo>
                  <a:lnTo>
                    <a:pt x="873" y="2159"/>
                  </a:lnTo>
                  <a:lnTo>
                    <a:pt x="873" y="2161"/>
                  </a:lnTo>
                  <a:lnTo>
                    <a:pt x="873" y="2162"/>
                  </a:lnTo>
                  <a:lnTo>
                    <a:pt x="872" y="2162"/>
                  </a:lnTo>
                  <a:lnTo>
                    <a:pt x="872" y="2163"/>
                  </a:lnTo>
                  <a:lnTo>
                    <a:pt x="872" y="2164"/>
                  </a:lnTo>
                  <a:lnTo>
                    <a:pt x="872" y="2165"/>
                  </a:lnTo>
                  <a:lnTo>
                    <a:pt x="871" y="2165"/>
                  </a:lnTo>
                  <a:lnTo>
                    <a:pt x="871" y="2166"/>
                  </a:lnTo>
                  <a:lnTo>
                    <a:pt x="871" y="2167"/>
                  </a:lnTo>
                  <a:lnTo>
                    <a:pt x="871" y="2169"/>
                  </a:lnTo>
                  <a:lnTo>
                    <a:pt x="871" y="2170"/>
                  </a:lnTo>
                  <a:lnTo>
                    <a:pt x="870" y="2170"/>
                  </a:lnTo>
                  <a:lnTo>
                    <a:pt x="870" y="2171"/>
                  </a:lnTo>
                  <a:lnTo>
                    <a:pt x="870" y="2172"/>
                  </a:lnTo>
                  <a:lnTo>
                    <a:pt x="870" y="2173"/>
                  </a:lnTo>
                  <a:lnTo>
                    <a:pt x="870" y="2174"/>
                  </a:lnTo>
                  <a:lnTo>
                    <a:pt x="869" y="2174"/>
                  </a:lnTo>
                  <a:lnTo>
                    <a:pt x="869" y="2175"/>
                  </a:lnTo>
                  <a:lnTo>
                    <a:pt x="869" y="2176"/>
                  </a:lnTo>
                  <a:lnTo>
                    <a:pt x="869" y="2178"/>
                  </a:lnTo>
                  <a:lnTo>
                    <a:pt x="869" y="2179"/>
                  </a:lnTo>
                  <a:lnTo>
                    <a:pt x="868" y="2179"/>
                  </a:lnTo>
                  <a:lnTo>
                    <a:pt x="868" y="2180"/>
                  </a:lnTo>
                  <a:lnTo>
                    <a:pt x="868" y="2181"/>
                  </a:lnTo>
                  <a:lnTo>
                    <a:pt x="868" y="2182"/>
                  </a:lnTo>
                  <a:lnTo>
                    <a:pt x="868" y="2183"/>
                  </a:lnTo>
                  <a:lnTo>
                    <a:pt x="866" y="2183"/>
                  </a:lnTo>
                  <a:lnTo>
                    <a:pt x="866" y="2184"/>
                  </a:lnTo>
                  <a:lnTo>
                    <a:pt x="866" y="2186"/>
                  </a:lnTo>
                  <a:lnTo>
                    <a:pt x="865" y="2186"/>
                  </a:lnTo>
                  <a:lnTo>
                    <a:pt x="865" y="2187"/>
                  </a:lnTo>
                  <a:lnTo>
                    <a:pt x="865" y="2188"/>
                  </a:lnTo>
                  <a:lnTo>
                    <a:pt x="864" y="2188"/>
                  </a:lnTo>
                  <a:lnTo>
                    <a:pt x="864" y="2189"/>
                  </a:lnTo>
                  <a:lnTo>
                    <a:pt x="863" y="2189"/>
                  </a:lnTo>
                  <a:lnTo>
                    <a:pt x="863" y="2190"/>
                  </a:lnTo>
                  <a:lnTo>
                    <a:pt x="862" y="2190"/>
                  </a:lnTo>
                  <a:lnTo>
                    <a:pt x="861" y="2190"/>
                  </a:lnTo>
                  <a:lnTo>
                    <a:pt x="861" y="2191"/>
                  </a:lnTo>
                  <a:lnTo>
                    <a:pt x="860" y="2191"/>
                  </a:lnTo>
                  <a:lnTo>
                    <a:pt x="859" y="2191"/>
                  </a:lnTo>
                  <a:lnTo>
                    <a:pt x="857" y="2192"/>
                  </a:lnTo>
                  <a:lnTo>
                    <a:pt x="856" y="2192"/>
                  </a:lnTo>
                  <a:lnTo>
                    <a:pt x="855" y="2192"/>
                  </a:lnTo>
                  <a:lnTo>
                    <a:pt x="854" y="2192"/>
                  </a:lnTo>
                  <a:lnTo>
                    <a:pt x="853" y="2192"/>
                  </a:lnTo>
                  <a:lnTo>
                    <a:pt x="853" y="2194"/>
                  </a:lnTo>
                  <a:lnTo>
                    <a:pt x="852" y="2194"/>
                  </a:lnTo>
                  <a:lnTo>
                    <a:pt x="851" y="2194"/>
                  </a:lnTo>
                  <a:lnTo>
                    <a:pt x="849" y="2194"/>
                  </a:lnTo>
                  <a:lnTo>
                    <a:pt x="849" y="2195"/>
                  </a:lnTo>
                  <a:lnTo>
                    <a:pt x="848" y="2195"/>
                  </a:lnTo>
                  <a:lnTo>
                    <a:pt x="847" y="2195"/>
                  </a:lnTo>
                  <a:lnTo>
                    <a:pt x="847" y="2196"/>
                  </a:lnTo>
                  <a:lnTo>
                    <a:pt x="846" y="2196"/>
                  </a:lnTo>
                  <a:lnTo>
                    <a:pt x="846" y="2197"/>
                  </a:lnTo>
                  <a:lnTo>
                    <a:pt x="845" y="2197"/>
                  </a:lnTo>
                  <a:lnTo>
                    <a:pt x="845" y="2198"/>
                  </a:lnTo>
                  <a:lnTo>
                    <a:pt x="844" y="2198"/>
                  </a:lnTo>
                  <a:lnTo>
                    <a:pt x="844" y="2199"/>
                  </a:lnTo>
                  <a:lnTo>
                    <a:pt x="843" y="2199"/>
                  </a:lnTo>
                  <a:lnTo>
                    <a:pt x="843" y="2200"/>
                  </a:lnTo>
                  <a:lnTo>
                    <a:pt x="843" y="2201"/>
                  </a:lnTo>
                  <a:lnTo>
                    <a:pt x="843" y="2203"/>
                  </a:lnTo>
                  <a:lnTo>
                    <a:pt x="841" y="2203"/>
                  </a:lnTo>
                  <a:lnTo>
                    <a:pt x="841" y="2204"/>
                  </a:lnTo>
                  <a:lnTo>
                    <a:pt x="841" y="2205"/>
                  </a:lnTo>
                  <a:lnTo>
                    <a:pt x="841" y="2206"/>
                  </a:lnTo>
                  <a:lnTo>
                    <a:pt x="841" y="2207"/>
                  </a:lnTo>
                  <a:lnTo>
                    <a:pt x="841" y="2208"/>
                  </a:lnTo>
                  <a:lnTo>
                    <a:pt x="841" y="2209"/>
                  </a:lnTo>
                  <a:lnTo>
                    <a:pt x="841" y="2211"/>
                  </a:lnTo>
                  <a:lnTo>
                    <a:pt x="841" y="2212"/>
                  </a:lnTo>
                  <a:lnTo>
                    <a:pt x="841" y="2213"/>
                  </a:lnTo>
                  <a:lnTo>
                    <a:pt x="840" y="2213"/>
                  </a:lnTo>
                  <a:lnTo>
                    <a:pt x="840" y="2214"/>
                  </a:lnTo>
                  <a:lnTo>
                    <a:pt x="840" y="2215"/>
                  </a:lnTo>
                  <a:lnTo>
                    <a:pt x="839" y="2216"/>
                  </a:lnTo>
                  <a:lnTo>
                    <a:pt x="839" y="2217"/>
                  </a:lnTo>
                  <a:lnTo>
                    <a:pt x="838" y="2217"/>
                  </a:lnTo>
                  <a:lnTo>
                    <a:pt x="838" y="2218"/>
                  </a:lnTo>
                  <a:lnTo>
                    <a:pt x="837" y="2218"/>
                  </a:lnTo>
                  <a:lnTo>
                    <a:pt x="837" y="2220"/>
                  </a:lnTo>
                  <a:lnTo>
                    <a:pt x="836" y="2220"/>
                  </a:lnTo>
                  <a:lnTo>
                    <a:pt x="835" y="2220"/>
                  </a:lnTo>
                  <a:lnTo>
                    <a:pt x="834" y="2220"/>
                  </a:lnTo>
                  <a:lnTo>
                    <a:pt x="832" y="2220"/>
                  </a:lnTo>
                  <a:lnTo>
                    <a:pt x="832" y="2221"/>
                  </a:lnTo>
                  <a:lnTo>
                    <a:pt x="831" y="2220"/>
                  </a:lnTo>
                  <a:lnTo>
                    <a:pt x="830" y="2220"/>
                  </a:lnTo>
                  <a:lnTo>
                    <a:pt x="829" y="2220"/>
                  </a:lnTo>
                  <a:lnTo>
                    <a:pt x="828" y="2220"/>
                  </a:lnTo>
                  <a:lnTo>
                    <a:pt x="827" y="2220"/>
                  </a:lnTo>
                  <a:lnTo>
                    <a:pt x="827" y="2218"/>
                  </a:lnTo>
                  <a:lnTo>
                    <a:pt x="826" y="2218"/>
                  </a:lnTo>
                  <a:lnTo>
                    <a:pt x="824" y="2218"/>
                  </a:lnTo>
                  <a:lnTo>
                    <a:pt x="824" y="2217"/>
                  </a:lnTo>
                  <a:lnTo>
                    <a:pt x="823" y="2217"/>
                  </a:lnTo>
                  <a:lnTo>
                    <a:pt x="822" y="2217"/>
                  </a:lnTo>
                  <a:lnTo>
                    <a:pt x="822" y="2216"/>
                  </a:lnTo>
                  <a:lnTo>
                    <a:pt x="816" y="2213"/>
                  </a:lnTo>
                  <a:lnTo>
                    <a:pt x="815" y="2213"/>
                  </a:lnTo>
                  <a:lnTo>
                    <a:pt x="814" y="2212"/>
                  </a:lnTo>
                  <a:lnTo>
                    <a:pt x="813" y="2212"/>
                  </a:lnTo>
                  <a:lnTo>
                    <a:pt x="813" y="2211"/>
                  </a:lnTo>
                  <a:lnTo>
                    <a:pt x="812" y="2211"/>
                  </a:lnTo>
                  <a:lnTo>
                    <a:pt x="812" y="2209"/>
                  </a:lnTo>
                  <a:lnTo>
                    <a:pt x="811" y="2209"/>
                  </a:lnTo>
                  <a:lnTo>
                    <a:pt x="811" y="2208"/>
                  </a:lnTo>
                  <a:lnTo>
                    <a:pt x="810" y="2207"/>
                  </a:lnTo>
                  <a:lnTo>
                    <a:pt x="810" y="2206"/>
                  </a:lnTo>
                  <a:lnTo>
                    <a:pt x="809" y="2206"/>
                  </a:lnTo>
                  <a:lnTo>
                    <a:pt x="809" y="2205"/>
                  </a:lnTo>
                  <a:lnTo>
                    <a:pt x="797" y="2189"/>
                  </a:lnTo>
                  <a:lnTo>
                    <a:pt x="797" y="2188"/>
                  </a:lnTo>
                  <a:lnTo>
                    <a:pt x="796" y="2188"/>
                  </a:lnTo>
                  <a:lnTo>
                    <a:pt x="796" y="2187"/>
                  </a:lnTo>
                  <a:lnTo>
                    <a:pt x="795" y="2187"/>
                  </a:lnTo>
                  <a:lnTo>
                    <a:pt x="795" y="2186"/>
                  </a:lnTo>
                  <a:lnTo>
                    <a:pt x="795" y="2184"/>
                  </a:lnTo>
                  <a:lnTo>
                    <a:pt x="794" y="2184"/>
                  </a:lnTo>
                  <a:lnTo>
                    <a:pt x="794" y="2183"/>
                  </a:lnTo>
                  <a:lnTo>
                    <a:pt x="793" y="2182"/>
                  </a:lnTo>
                  <a:lnTo>
                    <a:pt x="793" y="2181"/>
                  </a:lnTo>
                  <a:lnTo>
                    <a:pt x="792" y="2181"/>
                  </a:lnTo>
                  <a:lnTo>
                    <a:pt x="792" y="2180"/>
                  </a:lnTo>
                  <a:lnTo>
                    <a:pt x="792" y="2179"/>
                  </a:lnTo>
                  <a:lnTo>
                    <a:pt x="790" y="2179"/>
                  </a:lnTo>
                  <a:lnTo>
                    <a:pt x="790" y="2178"/>
                  </a:lnTo>
                  <a:lnTo>
                    <a:pt x="790" y="2176"/>
                  </a:lnTo>
                  <a:lnTo>
                    <a:pt x="789" y="2176"/>
                  </a:lnTo>
                  <a:lnTo>
                    <a:pt x="789" y="2175"/>
                  </a:lnTo>
                  <a:lnTo>
                    <a:pt x="789" y="2174"/>
                  </a:lnTo>
                  <a:lnTo>
                    <a:pt x="788" y="2174"/>
                  </a:lnTo>
                  <a:lnTo>
                    <a:pt x="788" y="2173"/>
                  </a:lnTo>
                  <a:lnTo>
                    <a:pt x="787" y="2172"/>
                  </a:lnTo>
                  <a:lnTo>
                    <a:pt x="787" y="2171"/>
                  </a:lnTo>
                  <a:lnTo>
                    <a:pt x="787" y="2170"/>
                  </a:lnTo>
                  <a:lnTo>
                    <a:pt x="786" y="2170"/>
                  </a:lnTo>
                  <a:lnTo>
                    <a:pt x="786" y="2169"/>
                  </a:lnTo>
                  <a:lnTo>
                    <a:pt x="786" y="2167"/>
                  </a:lnTo>
                  <a:lnTo>
                    <a:pt x="785" y="2167"/>
                  </a:lnTo>
                  <a:lnTo>
                    <a:pt x="785" y="2166"/>
                  </a:lnTo>
                  <a:lnTo>
                    <a:pt x="785" y="2165"/>
                  </a:lnTo>
                  <a:lnTo>
                    <a:pt x="784" y="2164"/>
                  </a:lnTo>
                  <a:lnTo>
                    <a:pt x="784" y="2163"/>
                  </a:lnTo>
                  <a:lnTo>
                    <a:pt x="784" y="2162"/>
                  </a:lnTo>
                  <a:lnTo>
                    <a:pt x="782" y="2161"/>
                  </a:lnTo>
                  <a:lnTo>
                    <a:pt x="782" y="2159"/>
                  </a:lnTo>
                  <a:lnTo>
                    <a:pt x="782" y="2158"/>
                  </a:lnTo>
                  <a:lnTo>
                    <a:pt x="782" y="2157"/>
                  </a:lnTo>
                  <a:lnTo>
                    <a:pt x="781" y="2157"/>
                  </a:lnTo>
                  <a:lnTo>
                    <a:pt x="781" y="2156"/>
                  </a:lnTo>
                  <a:lnTo>
                    <a:pt x="781" y="2155"/>
                  </a:lnTo>
                  <a:lnTo>
                    <a:pt x="781" y="2154"/>
                  </a:lnTo>
                  <a:lnTo>
                    <a:pt x="781" y="2153"/>
                  </a:lnTo>
                  <a:lnTo>
                    <a:pt x="781" y="2151"/>
                  </a:lnTo>
                  <a:lnTo>
                    <a:pt x="780" y="2151"/>
                  </a:lnTo>
                  <a:lnTo>
                    <a:pt x="780" y="2150"/>
                  </a:lnTo>
                  <a:lnTo>
                    <a:pt x="780" y="2149"/>
                  </a:lnTo>
                  <a:lnTo>
                    <a:pt x="780" y="2148"/>
                  </a:lnTo>
                  <a:lnTo>
                    <a:pt x="780" y="2147"/>
                  </a:lnTo>
                  <a:lnTo>
                    <a:pt x="780" y="2146"/>
                  </a:lnTo>
                  <a:lnTo>
                    <a:pt x="780" y="2145"/>
                  </a:lnTo>
                  <a:lnTo>
                    <a:pt x="780" y="2144"/>
                  </a:lnTo>
                  <a:lnTo>
                    <a:pt x="780" y="2142"/>
                  </a:lnTo>
                  <a:lnTo>
                    <a:pt x="780" y="2141"/>
                  </a:lnTo>
                  <a:lnTo>
                    <a:pt x="780" y="2140"/>
                  </a:lnTo>
                  <a:lnTo>
                    <a:pt x="780" y="2139"/>
                  </a:lnTo>
                  <a:lnTo>
                    <a:pt x="780" y="2138"/>
                  </a:lnTo>
                  <a:lnTo>
                    <a:pt x="780" y="2137"/>
                  </a:lnTo>
                  <a:lnTo>
                    <a:pt x="780" y="2136"/>
                  </a:lnTo>
                  <a:lnTo>
                    <a:pt x="780" y="2134"/>
                  </a:lnTo>
                  <a:lnTo>
                    <a:pt x="780" y="2133"/>
                  </a:lnTo>
                  <a:lnTo>
                    <a:pt x="780" y="2132"/>
                  </a:lnTo>
                  <a:lnTo>
                    <a:pt x="780" y="2131"/>
                  </a:lnTo>
                  <a:lnTo>
                    <a:pt x="780" y="2130"/>
                  </a:lnTo>
                  <a:lnTo>
                    <a:pt x="780" y="2129"/>
                  </a:lnTo>
                  <a:lnTo>
                    <a:pt x="780" y="2128"/>
                  </a:lnTo>
                  <a:lnTo>
                    <a:pt x="781" y="2128"/>
                  </a:lnTo>
                  <a:lnTo>
                    <a:pt x="781" y="2127"/>
                  </a:lnTo>
                  <a:lnTo>
                    <a:pt x="781" y="2125"/>
                  </a:lnTo>
                  <a:lnTo>
                    <a:pt x="781" y="2124"/>
                  </a:lnTo>
                  <a:lnTo>
                    <a:pt x="781" y="2123"/>
                  </a:lnTo>
                  <a:lnTo>
                    <a:pt x="782" y="2123"/>
                  </a:lnTo>
                  <a:lnTo>
                    <a:pt x="782" y="2122"/>
                  </a:lnTo>
                  <a:lnTo>
                    <a:pt x="782" y="2121"/>
                  </a:lnTo>
                  <a:lnTo>
                    <a:pt x="782" y="2120"/>
                  </a:lnTo>
                  <a:lnTo>
                    <a:pt x="784" y="2120"/>
                  </a:lnTo>
                  <a:lnTo>
                    <a:pt x="784" y="2119"/>
                  </a:lnTo>
                  <a:lnTo>
                    <a:pt x="784" y="2117"/>
                  </a:lnTo>
                  <a:lnTo>
                    <a:pt x="785" y="2117"/>
                  </a:lnTo>
                  <a:lnTo>
                    <a:pt x="785" y="2116"/>
                  </a:lnTo>
                  <a:lnTo>
                    <a:pt x="785" y="2115"/>
                  </a:lnTo>
                  <a:lnTo>
                    <a:pt x="786" y="2114"/>
                  </a:lnTo>
                  <a:lnTo>
                    <a:pt x="786" y="2113"/>
                  </a:lnTo>
                  <a:lnTo>
                    <a:pt x="787" y="2113"/>
                  </a:lnTo>
                  <a:lnTo>
                    <a:pt x="787" y="2112"/>
                  </a:lnTo>
                  <a:lnTo>
                    <a:pt x="787" y="2111"/>
                  </a:lnTo>
                  <a:lnTo>
                    <a:pt x="788" y="2111"/>
                  </a:lnTo>
                  <a:lnTo>
                    <a:pt x="788" y="2109"/>
                  </a:lnTo>
                  <a:lnTo>
                    <a:pt x="788" y="2108"/>
                  </a:lnTo>
                  <a:lnTo>
                    <a:pt x="789" y="2108"/>
                  </a:lnTo>
                  <a:lnTo>
                    <a:pt x="789" y="2107"/>
                  </a:lnTo>
                  <a:lnTo>
                    <a:pt x="790" y="2107"/>
                  </a:lnTo>
                  <a:lnTo>
                    <a:pt x="790" y="2106"/>
                  </a:lnTo>
                  <a:lnTo>
                    <a:pt x="792" y="2105"/>
                  </a:lnTo>
                  <a:lnTo>
                    <a:pt x="792" y="2104"/>
                  </a:lnTo>
                  <a:lnTo>
                    <a:pt x="793" y="2104"/>
                  </a:lnTo>
                  <a:lnTo>
                    <a:pt x="793" y="2103"/>
                  </a:lnTo>
                  <a:lnTo>
                    <a:pt x="793" y="2102"/>
                  </a:lnTo>
                  <a:lnTo>
                    <a:pt x="794" y="2102"/>
                  </a:lnTo>
                  <a:lnTo>
                    <a:pt x="794" y="2100"/>
                  </a:lnTo>
                  <a:lnTo>
                    <a:pt x="794" y="2099"/>
                  </a:lnTo>
                  <a:lnTo>
                    <a:pt x="795" y="2099"/>
                  </a:lnTo>
                  <a:lnTo>
                    <a:pt x="795" y="2098"/>
                  </a:lnTo>
                  <a:lnTo>
                    <a:pt x="795" y="2097"/>
                  </a:lnTo>
                  <a:lnTo>
                    <a:pt x="795" y="2096"/>
                  </a:lnTo>
                  <a:lnTo>
                    <a:pt x="794" y="2091"/>
                  </a:lnTo>
                  <a:lnTo>
                    <a:pt x="794" y="2082"/>
                  </a:lnTo>
                  <a:lnTo>
                    <a:pt x="793" y="2074"/>
                  </a:lnTo>
                  <a:lnTo>
                    <a:pt x="793" y="2073"/>
                  </a:lnTo>
                  <a:lnTo>
                    <a:pt x="793" y="2072"/>
                  </a:lnTo>
                  <a:lnTo>
                    <a:pt x="792" y="2072"/>
                  </a:lnTo>
                  <a:lnTo>
                    <a:pt x="792" y="2071"/>
                  </a:lnTo>
                  <a:lnTo>
                    <a:pt x="792" y="2070"/>
                  </a:lnTo>
                  <a:lnTo>
                    <a:pt x="792" y="2069"/>
                  </a:lnTo>
                  <a:lnTo>
                    <a:pt x="792" y="2067"/>
                  </a:lnTo>
                  <a:lnTo>
                    <a:pt x="790" y="2067"/>
                  </a:lnTo>
                  <a:lnTo>
                    <a:pt x="790" y="2066"/>
                  </a:lnTo>
                  <a:lnTo>
                    <a:pt x="790" y="2065"/>
                  </a:lnTo>
                  <a:lnTo>
                    <a:pt x="790" y="2064"/>
                  </a:lnTo>
                  <a:lnTo>
                    <a:pt x="789" y="2064"/>
                  </a:lnTo>
                  <a:lnTo>
                    <a:pt x="789" y="2063"/>
                  </a:lnTo>
                  <a:lnTo>
                    <a:pt x="789" y="2062"/>
                  </a:lnTo>
                  <a:lnTo>
                    <a:pt x="788" y="2061"/>
                  </a:lnTo>
                  <a:lnTo>
                    <a:pt x="788" y="2060"/>
                  </a:lnTo>
                  <a:lnTo>
                    <a:pt x="788" y="2058"/>
                  </a:lnTo>
                  <a:lnTo>
                    <a:pt x="787" y="2058"/>
                  </a:lnTo>
                  <a:lnTo>
                    <a:pt x="787" y="2057"/>
                  </a:lnTo>
                  <a:lnTo>
                    <a:pt x="786" y="2057"/>
                  </a:lnTo>
                  <a:lnTo>
                    <a:pt x="786" y="2056"/>
                  </a:lnTo>
                  <a:lnTo>
                    <a:pt x="786" y="2055"/>
                  </a:lnTo>
                  <a:lnTo>
                    <a:pt x="785" y="2055"/>
                  </a:lnTo>
                  <a:lnTo>
                    <a:pt x="785" y="2054"/>
                  </a:lnTo>
                  <a:lnTo>
                    <a:pt x="785" y="2053"/>
                  </a:lnTo>
                  <a:lnTo>
                    <a:pt x="784" y="2053"/>
                  </a:lnTo>
                  <a:lnTo>
                    <a:pt x="784" y="2052"/>
                  </a:lnTo>
                  <a:lnTo>
                    <a:pt x="782" y="2052"/>
                  </a:lnTo>
                  <a:lnTo>
                    <a:pt x="782" y="2050"/>
                  </a:lnTo>
                  <a:lnTo>
                    <a:pt x="781" y="2049"/>
                  </a:lnTo>
                  <a:lnTo>
                    <a:pt x="781" y="2048"/>
                  </a:lnTo>
                  <a:lnTo>
                    <a:pt x="780" y="2048"/>
                  </a:lnTo>
                  <a:lnTo>
                    <a:pt x="780" y="2047"/>
                  </a:lnTo>
                  <a:lnTo>
                    <a:pt x="779" y="2047"/>
                  </a:lnTo>
                  <a:lnTo>
                    <a:pt x="779" y="2046"/>
                  </a:lnTo>
                  <a:lnTo>
                    <a:pt x="778" y="2046"/>
                  </a:lnTo>
                  <a:lnTo>
                    <a:pt x="778" y="2045"/>
                  </a:lnTo>
                  <a:lnTo>
                    <a:pt x="777" y="2045"/>
                  </a:lnTo>
                  <a:lnTo>
                    <a:pt x="777" y="2044"/>
                  </a:lnTo>
                  <a:lnTo>
                    <a:pt x="776" y="2044"/>
                  </a:lnTo>
                  <a:lnTo>
                    <a:pt x="776" y="2042"/>
                  </a:lnTo>
                  <a:lnTo>
                    <a:pt x="774" y="2042"/>
                  </a:lnTo>
                  <a:lnTo>
                    <a:pt x="774" y="2041"/>
                  </a:lnTo>
                  <a:lnTo>
                    <a:pt x="773" y="2041"/>
                  </a:lnTo>
                  <a:lnTo>
                    <a:pt x="772" y="2041"/>
                  </a:lnTo>
                  <a:lnTo>
                    <a:pt x="772" y="2040"/>
                  </a:lnTo>
                  <a:lnTo>
                    <a:pt x="771" y="2040"/>
                  </a:lnTo>
                  <a:lnTo>
                    <a:pt x="771" y="2039"/>
                  </a:lnTo>
                  <a:lnTo>
                    <a:pt x="770" y="2039"/>
                  </a:lnTo>
                  <a:lnTo>
                    <a:pt x="770" y="2038"/>
                  </a:lnTo>
                  <a:lnTo>
                    <a:pt x="769" y="2038"/>
                  </a:lnTo>
                  <a:lnTo>
                    <a:pt x="769" y="2037"/>
                  </a:lnTo>
                  <a:lnTo>
                    <a:pt x="768" y="2036"/>
                  </a:lnTo>
                  <a:lnTo>
                    <a:pt x="768" y="2035"/>
                  </a:lnTo>
                  <a:lnTo>
                    <a:pt x="767" y="2035"/>
                  </a:lnTo>
                  <a:lnTo>
                    <a:pt x="767" y="2033"/>
                  </a:lnTo>
                  <a:lnTo>
                    <a:pt x="765" y="2033"/>
                  </a:lnTo>
                  <a:lnTo>
                    <a:pt x="765" y="2032"/>
                  </a:lnTo>
                  <a:lnTo>
                    <a:pt x="765" y="2031"/>
                  </a:lnTo>
                  <a:lnTo>
                    <a:pt x="764" y="2031"/>
                  </a:lnTo>
                  <a:lnTo>
                    <a:pt x="764" y="2030"/>
                  </a:lnTo>
                  <a:lnTo>
                    <a:pt x="763" y="2030"/>
                  </a:lnTo>
                  <a:lnTo>
                    <a:pt x="763" y="2029"/>
                  </a:lnTo>
                  <a:lnTo>
                    <a:pt x="762" y="2029"/>
                  </a:lnTo>
                  <a:lnTo>
                    <a:pt x="762" y="2028"/>
                  </a:lnTo>
                  <a:lnTo>
                    <a:pt x="761" y="2028"/>
                  </a:lnTo>
                  <a:lnTo>
                    <a:pt x="761" y="2027"/>
                  </a:lnTo>
                  <a:lnTo>
                    <a:pt x="760" y="2027"/>
                  </a:lnTo>
                  <a:lnTo>
                    <a:pt x="759" y="2027"/>
                  </a:lnTo>
                  <a:lnTo>
                    <a:pt x="759" y="2025"/>
                  </a:lnTo>
                  <a:lnTo>
                    <a:pt x="757" y="2025"/>
                  </a:lnTo>
                  <a:lnTo>
                    <a:pt x="756" y="2024"/>
                  </a:lnTo>
                  <a:lnTo>
                    <a:pt x="755" y="2024"/>
                  </a:lnTo>
                  <a:lnTo>
                    <a:pt x="754" y="2023"/>
                  </a:lnTo>
                  <a:lnTo>
                    <a:pt x="753" y="2023"/>
                  </a:lnTo>
                  <a:lnTo>
                    <a:pt x="752" y="2022"/>
                  </a:lnTo>
                  <a:lnTo>
                    <a:pt x="751" y="2022"/>
                  </a:lnTo>
                  <a:lnTo>
                    <a:pt x="751" y="2021"/>
                  </a:lnTo>
                  <a:lnTo>
                    <a:pt x="750" y="2021"/>
                  </a:lnTo>
                  <a:lnTo>
                    <a:pt x="748" y="2020"/>
                  </a:lnTo>
                  <a:lnTo>
                    <a:pt x="747" y="2020"/>
                  </a:lnTo>
                  <a:lnTo>
                    <a:pt x="746" y="2020"/>
                  </a:lnTo>
                  <a:lnTo>
                    <a:pt x="746" y="2019"/>
                  </a:lnTo>
                  <a:lnTo>
                    <a:pt x="745" y="2019"/>
                  </a:lnTo>
                  <a:lnTo>
                    <a:pt x="744" y="2017"/>
                  </a:lnTo>
                  <a:lnTo>
                    <a:pt x="743" y="2017"/>
                  </a:lnTo>
                  <a:lnTo>
                    <a:pt x="743" y="2016"/>
                  </a:lnTo>
                  <a:lnTo>
                    <a:pt x="742" y="2016"/>
                  </a:lnTo>
                  <a:lnTo>
                    <a:pt x="740" y="2016"/>
                  </a:lnTo>
                  <a:lnTo>
                    <a:pt x="740" y="2015"/>
                  </a:lnTo>
                  <a:lnTo>
                    <a:pt x="739" y="2015"/>
                  </a:lnTo>
                  <a:lnTo>
                    <a:pt x="738" y="2015"/>
                  </a:lnTo>
                  <a:lnTo>
                    <a:pt x="737" y="2014"/>
                  </a:lnTo>
                  <a:lnTo>
                    <a:pt x="736" y="2014"/>
                  </a:lnTo>
                  <a:lnTo>
                    <a:pt x="735" y="2013"/>
                  </a:lnTo>
                  <a:lnTo>
                    <a:pt x="734" y="2013"/>
                  </a:lnTo>
                  <a:lnTo>
                    <a:pt x="734" y="2012"/>
                  </a:lnTo>
                  <a:lnTo>
                    <a:pt x="732" y="2011"/>
                  </a:lnTo>
                  <a:lnTo>
                    <a:pt x="732" y="2010"/>
                  </a:lnTo>
                  <a:lnTo>
                    <a:pt x="732" y="2008"/>
                  </a:lnTo>
                  <a:lnTo>
                    <a:pt x="732" y="2007"/>
                  </a:lnTo>
                  <a:lnTo>
                    <a:pt x="732" y="2006"/>
                  </a:lnTo>
                  <a:lnTo>
                    <a:pt x="732" y="2005"/>
                  </a:lnTo>
                  <a:lnTo>
                    <a:pt x="732" y="2004"/>
                  </a:lnTo>
                  <a:lnTo>
                    <a:pt x="734" y="2004"/>
                  </a:lnTo>
                  <a:lnTo>
                    <a:pt x="734" y="2003"/>
                  </a:lnTo>
                  <a:lnTo>
                    <a:pt x="734" y="2002"/>
                  </a:lnTo>
                  <a:lnTo>
                    <a:pt x="734" y="2000"/>
                  </a:lnTo>
                  <a:lnTo>
                    <a:pt x="735" y="2000"/>
                  </a:lnTo>
                  <a:lnTo>
                    <a:pt x="735" y="1999"/>
                  </a:lnTo>
                  <a:lnTo>
                    <a:pt x="735" y="1998"/>
                  </a:lnTo>
                  <a:lnTo>
                    <a:pt x="736" y="1998"/>
                  </a:lnTo>
                  <a:lnTo>
                    <a:pt x="736" y="1997"/>
                  </a:lnTo>
                  <a:lnTo>
                    <a:pt x="736" y="1996"/>
                  </a:lnTo>
                  <a:lnTo>
                    <a:pt x="737" y="1996"/>
                  </a:lnTo>
                  <a:lnTo>
                    <a:pt x="737" y="1995"/>
                  </a:lnTo>
                  <a:lnTo>
                    <a:pt x="738" y="1994"/>
                  </a:lnTo>
                  <a:lnTo>
                    <a:pt x="738" y="1993"/>
                  </a:lnTo>
                  <a:lnTo>
                    <a:pt x="739" y="1993"/>
                  </a:lnTo>
                  <a:lnTo>
                    <a:pt x="739" y="1991"/>
                  </a:lnTo>
                  <a:lnTo>
                    <a:pt x="739" y="1990"/>
                  </a:lnTo>
                  <a:lnTo>
                    <a:pt x="740" y="1990"/>
                  </a:lnTo>
                  <a:lnTo>
                    <a:pt x="740" y="1989"/>
                  </a:lnTo>
                  <a:lnTo>
                    <a:pt x="740" y="1988"/>
                  </a:lnTo>
                  <a:lnTo>
                    <a:pt x="742" y="1988"/>
                  </a:lnTo>
                  <a:lnTo>
                    <a:pt x="742" y="1987"/>
                  </a:lnTo>
                  <a:lnTo>
                    <a:pt x="742" y="1986"/>
                  </a:lnTo>
                  <a:lnTo>
                    <a:pt x="742" y="1985"/>
                  </a:lnTo>
                  <a:lnTo>
                    <a:pt x="742" y="1983"/>
                  </a:lnTo>
                  <a:lnTo>
                    <a:pt x="743" y="1983"/>
                  </a:lnTo>
                  <a:lnTo>
                    <a:pt x="743" y="1982"/>
                  </a:lnTo>
                  <a:lnTo>
                    <a:pt x="743" y="1981"/>
                  </a:lnTo>
                  <a:lnTo>
                    <a:pt x="743" y="1980"/>
                  </a:lnTo>
                  <a:lnTo>
                    <a:pt x="743" y="1979"/>
                  </a:lnTo>
                  <a:lnTo>
                    <a:pt x="743" y="1978"/>
                  </a:lnTo>
                  <a:lnTo>
                    <a:pt x="743" y="1977"/>
                  </a:lnTo>
                  <a:lnTo>
                    <a:pt x="742" y="1975"/>
                  </a:lnTo>
                  <a:lnTo>
                    <a:pt x="742" y="1974"/>
                  </a:lnTo>
                  <a:lnTo>
                    <a:pt x="740" y="1974"/>
                  </a:lnTo>
                  <a:lnTo>
                    <a:pt x="740" y="1973"/>
                  </a:lnTo>
                  <a:lnTo>
                    <a:pt x="739" y="1973"/>
                  </a:lnTo>
                  <a:lnTo>
                    <a:pt x="738" y="1972"/>
                  </a:lnTo>
                  <a:lnTo>
                    <a:pt x="737" y="1972"/>
                  </a:lnTo>
                  <a:lnTo>
                    <a:pt x="736" y="1972"/>
                  </a:lnTo>
                  <a:lnTo>
                    <a:pt x="735" y="1972"/>
                  </a:lnTo>
                  <a:lnTo>
                    <a:pt x="734" y="1972"/>
                  </a:lnTo>
                  <a:lnTo>
                    <a:pt x="732" y="1972"/>
                  </a:lnTo>
                  <a:lnTo>
                    <a:pt x="731" y="1972"/>
                  </a:lnTo>
                  <a:lnTo>
                    <a:pt x="730" y="1972"/>
                  </a:lnTo>
                  <a:lnTo>
                    <a:pt x="729" y="1972"/>
                  </a:lnTo>
                  <a:lnTo>
                    <a:pt x="728" y="1972"/>
                  </a:lnTo>
                  <a:lnTo>
                    <a:pt x="727" y="1972"/>
                  </a:lnTo>
                  <a:lnTo>
                    <a:pt x="726" y="1972"/>
                  </a:lnTo>
                  <a:lnTo>
                    <a:pt x="725" y="1972"/>
                  </a:lnTo>
                  <a:lnTo>
                    <a:pt x="723" y="1972"/>
                  </a:lnTo>
                  <a:lnTo>
                    <a:pt x="722" y="1972"/>
                  </a:lnTo>
                  <a:lnTo>
                    <a:pt x="721" y="1972"/>
                  </a:lnTo>
                  <a:lnTo>
                    <a:pt x="721" y="1971"/>
                  </a:lnTo>
                  <a:lnTo>
                    <a:pt x="715" y="1969"/>
                  </a:lnTo>
                  <a:lnTo>
                    <a:pt x="714" y="1969"/>
                  </a:lnTo>
                  <a:lnTo>
                    <a:pt x="713" y="1969"/>
                  </a:lnTo>
                  <a:lnTo>
                    <a:pt x="712" y="1969"/>
                  </a:lnTo>
                  <a:lnTo>
                    <a:pt x="711" y="1969"/>
                  </a:lnTo>
                  <a:lnTo>
                    <a:pt x="710" y="1969"/>
                  </a:lnTo>
                  <a:lnTo>
                    <a:pt x="709" y="1969"/>
                  </a:lnTo>
                  <a:lnTo>
                    <a:pt x="707" y="1969"/>
                  </a:lnTo>
                  <a:lnTo>
                    <a:pt x="705" y="1969"/>
                  </a:lnTo>
                  <a:lnTo>
                    <a:pt x="704" y="1969"/>
                  </a:lnTo>
                  <a:lnTo>
                    <a:pt x="703" y="1969"/>
                  </a:lnTo>
                  <a:lnTo>
                    <a:pt x="702" y="1969"/>
                  </a:lnTo>
                  <a:lnTo>
                    <a:pt x="702" y="1970"/>
                  </a:lnTo>
                  <a:lnTo>
                    <a:pt x="701" y="1970"/>
                  </a:lnTo>
                  <a:lnTo>
                    <a:pt x="700" y="1970"/>
                  </a:lnTo>
                  <a:lnTo>
                    <a:pt x="698" y="1971"/>
                  </a:lnTo>
                  <a:lnTo>
                    <a:pt x="697" y="1971"/>
                  </a:lnTo>
                  <a:lnTo>
                    <a:pt x="696" y="1971"/>
                  </a:lnTo>
                  <a:lnTo>
                    <a:pt x="696" y="1972"/>
                  </a:lnTo>
                  <a:lnTo>
                    <a:pt x="695" y="1972"/>
                  </a:lnTo>
                  <a:lnTo>
                    <a:pt x="694" y="1972"/>
                  </a:lnTo>
                  <a:lnTo>
                    <a:pt x="693" y="1972"/>
                  </a:lnTo>
                  <a:lnTo>
                    <a:pt x="692" y="1972"/>
                  </a:lnTo>
                  <a:lnTo>
                    <a:pt x="692" y="1971"/>
                  </a:lnTo>
                  <a:lnTo>
                    <a:pt x="690" y="1970"/>
                  </a:lnTo>
                  <a:lnTo>
                    <a:pt x="690" y="1969"/>
                  </a:lnTo>
                  <a:lnTo>
                    <a:pt x="690" y="1968"/>
                  </a:lnTo>
                  <a:lnTo>
                    <a:pt x="689" y="1966"/>
                  </a:lnTo>
                  <a:lnTo>
                    <a:pt x="688" y="1965"/>
                  </a:lnTo>
                  <a:lnTo>
                    <a:pt x="687" y="1964"/>
                  </a:lnTo>
                  <a:lnTo>
                    <a:pt x="686" y="1963"/>
                  </a:lnTo>
                  <a:lnTo>
                    <a:pt x="685" y="1962"/>
                  </a:lnTo>
                  <a:lnTo>
                    <a:pt x="685" y="1961"/>
                  </a:lnTo>
                  <a:lnTo>
                    <a:pt x="684" y="1960"/>
                  </a:lnTo>
                  <a:lnTo>
                    <a:pt x="683" y="1958"/>
                  </a:lnTo>
                  <a:lnTo>
                    <a:pt x="681" y="1957"/>
                  </a:lnTo>
                  <a:lnTo>
                    <a:pt x="680" y="1956"/>
                  </a:lnTo>
                  <a:lnTo>
                    <a:pt x="679" y="1955"/>
                  </a:lnTo>
                  <a:lnTo>
                    <a:pt x="678" y="1954"/>
                  </a:lnTo>
                  <a:lnTo>
                    <a:pt x="677" y="1953"/>
                  </a:lnTo>
                  <a:lnTo>
                    <a:pt x="676" y="1953"/>
                  </a:lnTo>
                  <a:lnTo>
                    <a:pt x="675" y="1952"/>
                  </a:lnTo>
                  <a:lnTo>
                    <a:pt x="673" y="1952"/>
                  </a:lnTo>
                  <a:lnTo>
                    <a:pt x="671" y="1952"/>
                  </a:lnTo>
                  <a:lnTo>
                    <a:pt x="670" y="1952"/>
                  </a:lnTo>
                  <a:lnTo>
                    <a:pt x="669" y="1953"/>
                  </a:lnTo>
                  <a:lnTo>
                    <a:pt x="668" y="1953"/>
                  </a:lnTo>
                  <a:lnTo>
                    <a:pt x="667" y="1954"/>
                  </a:lnTo>
                  <a:lnTo>
                    <a:pt x="665" y="1954"/>
                  </a:lnTo>
                  <a:lnTo>
                    <a:pt x="664" y="1955"/>
                  </a:lnTo>
                  <a:lnTo>
                    <a:pt x="663" y="1955"/>
                  </a:lnTo>
                  <a:lnTo>
                    <a:pt x="662" y="1956"/>
                  </a:lnTo>
                  <a:lnTo>
                    <a:pt x="662" y="1957"/>
                  </a:lnTo>
                  <a:lnTo>
                    <a:pt x="661" y="1958"/>
                  </a:lnTo>
                  <a:lnTo>
                    <a:pt x="661" y="1960"/>
                  </a:lnTo>
                  <a:lnTo>
                    <a:pt x="661" y="1961"/>
                  </a:lnTo>
                  <a:lnTo>
                    <a:pt x="660" y="1962"/>
                  </a:lnTo>
                  <a:lnTo>
                    <a:pt x="660" y="1963"/>
                  </a:lnTo>
                  <a:lnTo>
                    <a:pt x="659" y="1964"/>
                  </a:lnTo>
                  <a:lnTo>
                    <a:pt x="659" y="1965"/>
                  </a:lnTo>
                  <a:lnTo>
                    <a:pt x="658" y="1965"/>
                  </a:lnTo>
                  <a:lnTo>
                    <a:pt x="658" y="1966"/>
                  </a:lnTo>
                  <a:lnTo>
                    <a:pt x="658" y="1968"/>
                  </a:lnTo>
                  <a:lnTo>
                    <a:pt x="658" y="1969"/>
                  </a:lnTo>
                  <a:lnTo>
                    <a:pt x="658" y="1970"/>
                  </a:lnTo>
                  <a:lnTo>
                    <a:pt x="658" y="1971"/>
                  </a:lnTo>
                  <a:lnTo>
                    <a:pt x="658" y="1972"/>
                  </a:lnTo>
                  <a:lnTo>
                    <a:pt x="658" y="1973"/>
                  </a:lnTo>
                  <a:lnTo>
                    <a:pt x="659" y="1974"/>
                  </a:lnTo>
                  <a:lnTo>
                    <a:pt x="659" y="1975"/>
                  </a:lnTo>
                  <a:lnTo>
                    <a:pt x="659" y="1977"/>
                  </a:lnTo>
                  <a:lnTo>
                    <a:pt x="659" y="1978"/>
                  </a:lnTo>
                  <a:lnTo>
                    <a:pt x="660" y="1979"/>
                  </a:lnTo>
                  <a:lnTo>
                    <a:pt x="660" y="1980"/>
                  </a:lnTo>
                  <a:lnTo>
                    <a:pt x="660" y="1981"/>
                  </a:lnTo>
                  <a:lnTo>
                    <a:pt x="661" y="1982"/>
                  </a:lnTo>
                  <a:lnTo>
                    <a:pt x="661" y="1983"/>
                  </a:lnTo>
                  <a:lnTo>
                    <a:pt x="662" y="1985"/>
                  </a:lnTo>
                  <a:lnTo>
                    <a:pt x="663" y="1986"/>
                  </a:lnTo>
                  <a:lnTo>
                    <a:pt x="663" y="1987"/>
                  </a:lnTo>
                  <a:lnTo>
                    <a:pt x="664" y="1988"/>
                  </a:lnTo>
                  <a:lnTo>
                    <a:pt x="664" y="1989"/>
                  </a:lnTo>
                  <a:lnTo>
                    <a:pt x="664" y="1990"/>
                  </a:lnTo>
                  <a:lnTo>
                    <a:pt x="664" y="1991"/>
                  </a:lnTo>
                  <a:lnTo>
                    <a:pt x="663" y="1991"/>
                  </a:lnTo>
                  <a:lnTo>
                    <a:pt x="663" y="1993"/>
                  </a:lnTo>
                  <a:lnTo>
                    <a:pt x="662" y="1993"/>
                  </a:lnTo>
                  <a:lnTo>
                    <a:pt x="661" y="1993"/>
                  </a:lnTo>
                  <a:lnTo>
                    <a:pt x="660" y="1993"/>
                  </a:lnTo>
                  <a:lnTo>
                    <a:pt x="659" y="1993"/>
                  </a:lnTo>
                  <a:lnTo>
                    <a:pt x="658" y="1993"/>
                  </a:lnTo>
                  <a:lnTo>
                    <a:pt x="656" y="1993"/>
                  </a:lnTo>
                  <a:lnTo>
                    <a:pt x="655" y="1993"/>
                  </a:lnTo>
                  <a:lnTo>
                    <a:pt x="654" y="1993"/>
                  </a:lnTo>
                  <a:lnTo>
                    <a:pt x="653" y="1993"/>
                  </a:lnTo>
                  <a:lnTo>
                    <a:pt x="652" y="1991"/>
                  </a:lnTo>
                  <a:lnTo>
                    <a:pt x="651" y="1993"/>
                  </a:lnTo>
                  <a:lnTo>
                    <a:pt x="650" y="1993"/>
                  </a:lnTo>
                  <a:lnTo>
                    <a:pt x="648" y="1993"/>
                  </a:lnTo>
                  <a:lnTo>
                    <a:pt x="647" y="1993"/>
                  </a:lnTo>
                  <a:lnTo>
                    <a:pt x="646" y="1993"/>
                  </a:lnTo>
                  <a:lnTo>
                    <a:pt x="645" y="1993"/>
                  </a:lnTo>
                  <a:lnTo>
                    <a:pt x="644" y="1994"/>
                  </a:lnTo>
                  <a:lnTo>
                    <a:pt x="644" y="1995"/>
                  </a:lnTo>
                  <a:lnTo>
                    <a:pt x="643" y="1996"/>
                  </a:lnTo>
                  <a:lnTo>
                    <a:pt x="642" y="1997"/>
                  </a:lnTo>
                  <a:lnTo>
                    <a:pt x="640" y="1997"/>
                  </a:lnTo>
                  <a:lnTo>
                    <a:pt x="640" y="1998"/>
                  </a:lnTo>
                  <a:lnTo>
                    <a:pt x="639" y="1998"/>
                  </a:lnTo>
                  <a:lnTo>
                    <a:pt x="638" y="1999"/>
                  </a:lnTo>
                  <a:lnTo>
                    <a:pt x="637" y="1999"/>
                  </a:lnTo>
                  <a:lnTo>
                    <a:pt x="636" y="1999"/>
                  </a:lnTo>
                  <a:lnTo>
                    <a:pt x="635" y="1999"/>
                  </a:lnTo>
                  <a:lnTo>
                    <a:pt x="634" y="2000"/>
                  </a:lnTo>
                  <a:lnTo>
                    <a:pt x="633" y="2000"/>
                  </a:lnTo>
                  <a:lnTo>
                    <a:pt x="630" y="2000"/>
                  </a:lnTo>
                  <a:lnTo>
                    <a:pt x="629" y="2000"/>
                  </a:lnTo>
                  <a:lnTo>
                    <a:pt x="628" y="2000"/>
                  </a:lnTo>
                  <a:lnTo>
                    <a:pt x="627" y="2000"/>
                  </a:lnTo>
                  <a:lnTo>
                    <a:pt x="626" y="2000"/>
                  </a:lnTo>
                  <a:lnTo>
                    <a:pt x="625" y="2000"/>
                  </a:lnTo>
                  <a:lnTo>
                    <a:pt x="625" y="1999"/>
                  </a:lnTo>
                  <a:lnTo>
                    <a:pt x="623" y="1999"/>
                  </a:lnTo>
                  <a:lnTo>
                    <a:pt x="623" y="1998"/>
                  </a:lnTo>
                  <a:lnTo>
                    <a:pt x="622" y="1997"/>
                  </a:lnTo>
                  <a:lnTo>
                    <a:pt x="622" y="1996"/>
                  </a:lnTo>
                  <a:lnTo>
                    <a:pt x="622" y="1995"/>
                  </a:lnTo>
                  <a:lnTo>
                    <a:pt x="622" y="1994"/>
                  </a:lnTo>
                  <a:lnTo>
                    <a:pt x="622" y="1993"/>
                  </a:lnTo>
                  <a:lnTo>
                    <a:pt x="622" y="1991"/>
                  </a:lnTo>
                  <a:lnTo>
                    <a:pt x="622" y="1990"/>
                  </a:lnTo>
                  <a:lnTo>
                    <a:pt x="622" y="1988"/>
                  </a:lnTo>
                  <a:lnTo>
                    <a:pt x="623" y="1987"/>
                  </a:lnTo>
                  <a:lnTo>
                    <a:pt x="623" y="1985"/>
                  </a:lnTo>
                  <a:lnTo>
                    <a:pt x="623" y="1983"/>
                  </a:lnTo>
                  <a:lnTo>
                    <a:pt x="625" y="1982"/>
                  </a:lnTo>
                  <a:lnTo>
                    <a:pt x="625" y="1981"/>
                  </a:lnTo>
                  <a:lnTo>
                    <a:pt x="626" y="1980"/>
                  </a:lnTo>
                  <a:lnTo>
                    <a:pt x="626" y="1979"/>
                  </a:lnTo>
                  <a:lnTo>
                    <a:pt x="627" y="1978"/>
                  </a:lnTo>
                  <a:lnTo>
                    <a:pt x="627" y="1977"/>
                  </a:lnTo>
                  <a:lnTo>
                    <a:pt x="627" y="1975"/>
                  </a:lnTo>
                  <a:lnTo>
                    <a:pt x="628" y="1975"/>
                  </a:lnTo>
                  <a:lnTo>
                    <a:pt x="628" y="1974"/>
                  </a:lnTo>
                  <a:lnTo>
                    <a:pt x="628" y="1973"/>
                  </a:lnTo>
                  <a:lnTo>
                    <a:pt x="629" y="1972"/>
                  </a:lnTo>
                  <a:lnTo>
                    <a:pt x="630" y="1971"/>
                  </a:lnTo>
                  <a:lnTo>
                    <a:pt x="630" y="1970"/>
                  </a:lnTo>
                  <a:lnTo>
                    <a:pt x="631" y="1969"/>
                  </a:lnTo>
                  <a:lnTo>
                    <a:pt x="633" y="1968"/>
                  </a:lnTo>
                  <a:lnTo>
                    <a:pt x="634" y="1966"/>
                  </a:lnTo>
                  <a:lnTo>
                    <a:pt x="637" y="1963"/>
                  </a:lnTo>
                  <a:lnTo>
                    <a:pt x="637" y="1962"/>
                  </a:lnTo>
                  <a:lnTo>
                    <a:pt x="638" y="1961"/>
                  </a:lnTo>
                  <a:lnTo>
                    <a:pt x="639" y="1961"/>
                  </a:lnTo>
                  <a:lnTo>
                    <a:pt x="640" y="1958"/>
                  </a:lnTo>
                  <a:lnTo>
                    <a:pt x="642" y="1957"/>
                  </a:lnTo>
                  <a:lnTo>
                    <a:pt x="643" y="1957"/>
                  </a:lnTo>
                  <a:lnTo>
                    <a:pt x="644" y="1956"/>
                  </a:lnTo>
                  <a:lnTo>
                    <a:pt x="645" y="1955"/>
                  </a:lnTo>
                  <a:lnTo>
                    <a:pt x="645" y="1954"/>
                  </a:lnTo>
                  <a:lnTo>
                    <a:pt x="646" y="1954"/>
                  </a:lnTo>
                  <a:lnTo>
                    <a:pt x="646" y="1953"/>
                  </a:lnTo>
                  <a:lnTo>
                    <a:pt x="648" y="1952"/>
                  </a:lnTo>
                  <a:lnTo>
                    <a:pt x="648" y="1950"/>
                  </a:lnTo>
                  <a:lnTo>
                    <a:pt x="650" y="1949"/>
                  </a:lnTo>
                  <a:lnTo>
                    <a:pt x="651" y="1948"/>
                  </a:lnTo>
                  <a:lnTo>
                    <a:pt x="651" y="1947"/>
                  </a:lnTo>
                  <a:lnTo>
                    <a:pt x="651" y="1946"/>
                  </a:lnTo>
                  <a:lnTo>
                    <a:pt x="651" y="1945"/>
                  </a:lnTo>
                  <a:lnTo>
                    <a:pt x="651" y="1944"/>
                  </a:lnTo>
                  <a:lnTo>
                    <a:pt x="650" y="1943"/>
                  </a:lnTo>
                  <a:lnTo>
                    <a:pt x="648" y="1941"/>
                  </a:lnTo>
                  <a:lnTo>
                    <a:pt x="648" y="1940"/>
                  </a:lnTo>
                  <a:lnTo>
                    <a:pt x="647" y="1940"/>
                  </a:lnTo>
                  <a:lnTo>
                    <a:pt x="646" y="1939"/>
                  </a:lnTo>
                  <a:lnTo>
                    <a:pt x="645" y="1939"/>
                  </a:lnTo>
                  <a:lnTo>
                    <a:pt x="644" y="1938"/>
                  </a:lnTo>
                  <a:lnTo>
                    <a:pt x="642" y="1937"/>
                  </a:lnTo>
                  <a:lnTo>
                    <a:pt x="640" y="1936"/>
                  </a:lnTo>
                  <a:lnTo>
                    <a:pt x="639" y="1936"/>
                  </a:lnTo>
                  <a:lnTo>
                    <a:pt x="637" y="1935"/>
                  </a:lnTo>
                  <a:lnTo>
                    <a:pt x="636" y="1933"/>
                  </a:lnTo>
                  <a:lnTo>
                    <a:pt x="635" y="1933"/>
                  </a:lnTo>
                  <a:lnTo>
                    <a:pt x="634" y="1932"/>
                  </a:lnTo>
                  <a:lnTo>
                    <a:pt x="631" y="1931"/>
                  </a:lnTo>
                  <a:lnTo>
                    <a:pt x="630" y="1930"/>
                  </a:lnTo>
                  <a:lnTo>
                    <a:pt x="628" y="1929"/>
                  </a:lnTo>
                  <a:lnTo>
                    <a:pt x="626" y="1928"/>
                  </a:lnTo>
                  <a:lnTo>
                    <a:pt x="625" y="1927"/>
                  </a:lnTo>
                  <a:lnTo>
                    <a:pt x="622" y="1926"/>
                  </a:lnTo>
                  <a:lnTo>
                    <a:pt x="621" y="1924"/>
                  </a:lnTo>
                  <a:lnTo>
                    <a:pt x="619" y="1923"/>
                  </a:lnTo>
                  <a:lnTo>
                    <a:pt x="617" y="1922"/>
                  </a:lnTo>
                  <a:lnTo>
                    <a:pt x="616" y="1921"/>
                  </a:lnTo>
                  <a:lnTo>
                    <a:pt x="614" y="1920"/>
                  </a:lnTo>
                  <a:lnTo>
                    <a:pt x="612" y="1919"/>
                  </a:lnTo>
                  <a:lnTo>
                    <a:pt x="611" y="1918"/>
                  </a:lnTo>
                  <a:lnTo>
                    <a:pt x="610" y="1918"/>
                  </a:lnTo>
                  <a:lnTo>
                    <a:pt x="608" y="1918"/>
                  </a:lnTo>
                  <a:lnTo>
                    <a:pt x="606" y="1918"/>
                  </a:lnTo>
                  <a:lnTo>
                    <a:pt x="605" y="1918"/>
                  </a:lnTo>
                  <a:lnTo>
                    <a:pt x="604" y="1916"/>
                  </a:lnTo>
                  <a:lnTo>
                    <a:pt x="604" y="1915"/>
                  </a:lnTo>
                  <a:lnTo>
                    <a:pt x="603" y="1914"/>
                  </a:lnTo>
                  <a:lnTo>
                    <a:pt x="602" y="1913"/>
                  </a:lnTo>
                  <a:lnTo>
                    <a:pt x="602" y="1912"/>
                  </a:lnTo>
                  <a:lnTo>
                    <a:pt x="602" y="1911"/>
                  </a:lnTo>
                  <a:lnTo>
                    <a:pt x="601" y="1910"/>
                  </a:lnTo>
                  <a:lnTo>
                    <a:pt x="601" y="1908"/>
                  </a:lnTo>
                  <a:lnTo>
                    <a:pt x="601" y="1907"/>
                  </a:lnTo>
                  <a:lnTo>
                    <a:pt x="600" y="1906"/>
                  </a:lnTo>
                  <a:lnTo>
                    <a:pt x="600" y="1905"/>
                  </a:lnTo>
                  <a:lnTo>
                    <a:pt x="600" y="1904"/>
                  </a:lnTo>
                  <a:lnTo>
                    <a:pt x="598" y="1903"/>
                  </a:lnTo>
                  <a:lnTo>
                    <a:pt x="598" y="1902"/>
                  </a:lnTo>
                  <a:lnTo>
                    <a:pt x="597" y="1901"/>
                  </a:lnTo>
                  <a:lnTo>
                    <a:pt x="597" y="1899"/>
                  </a:lnTo>
                  <a:lnTo>
                    <a:pt x="596" y="1898"/>
                  </a:lnTo>
                  <a:lnTo>
                    <a:pt x="596" y="1897"/>
                  </a:lnTo>
                  <a:lnTo>
                    <a:pt x="596" y="1896"/>
                  </a:lnTo>
                  <a:lnTo>
                    <a:pt x="597" y="1895"/>
                  </a:lnTo>
                  <a:lnTo>
                    <a:pt x="598" y="1895"/>
                  </a:lnTo>
                  <a:lnTo>
                    <a:pt x="598" y="1894"/>
                  </a:lnTo>
                  <a:lnTo>
                    <a:pt x="600" y="1894"/>
                  </a:lnTo>
                  <a:lnTo>
                    <a:pt x="601" y="1893"/>
                  </a:lnTo>
                  <a:lnTo>
                    <a:pt x="602" y="1891"/>
                  </a:lnTo>
                  <a:lnTo>
                    <a:pt x="603" y="1891"/>
                  </a:lnTo>
                  <a:lnTo>
                    <a:pt x="604" y="1890"/>
                  </a:lnTo>
                  <a:lnTo>
                    <a:pt x="605" y="1890"/>
                  </a:lnTo>
                  <a:lnTo>
                    <a:pt x="606" y="1889"/>
                  </a:lnTo>
                  <a:lnTo>
                    <a:pt x="608" y="1889"/>
                  </a:lnTo>
                  <a:lnTo>
                    <a:pt x="609" y="1889"/>
                  </a:lnTo>
                  <a:lnTo>
                    <a:pt x="610" y="1889"/>
                  </a:lnTo>
                  <a:lnTo>
                    <a:pt x="611" y="1890"/>
                  </a:lnTo>
                  <a:lnTo>
                    <a:pt x="612" y="1890"/>
                  </a:lnTo>
                  <a:lnTo>
                    <a:pt x="613" y="1891"/>
                  </a:lnTo>
                  <a:lnTo>
                    <a:pt x="614" y="1891"/>
                  </a:lnTo>
                  <a:lnTo>
                    <a:pt x="616" y="1890"/>
                  </a:lnTo>
                  <a:lnTo>
                    <a:pt x="617" y="1890"/>
                  </a:lnTo>
                  <a:lnTo>
                    <a:pt x="617" y="1889"/>
                  </a:lnTo>
                  <a:lnTo>
                    <a:pt x="618" y="1889"/>
                  </a:lnTo>
                  <a:lnTo>
                    <a:pt x="618" y="1887"/>
                  </a:lnTo>
                  <a:lnTo>
                    <a:pt x="619" y="1886"/>
                  </a:lnTo>
                  <a:lnTo>
                    <a:pt x="619" y="1885"/>
                  </a:lnTo>
                  <a:lnTo>
                    <a:pt x="619" y="1883"/>
                  </a:lnTo>
                  <a:lnTo>
                    <a:pt x="619" y="1882"/>
                  </a:lnTo>
                  <a:lnTo>
                    <a:pt x="619" y="1881"/>
                  </a:lnTo>
                  <a:lnTo>
                    <a:pt x="619" y="1880"/>
                  </a:lnTo>
                  <a:lnTo>
                    <a:pt x="619" y="1879"/>
                  </a:lnTo>
                  <a:lnTo>
                    <a:pt x="619" y="1878"/>
                  </a:lnTo>
                  <a:lnTo>
                    <a:pt x="619" y="1877"/>
                  </a:lnTo>
                  <a:lnTo>
                    <a:pt x="619" y="1876"/>
                  </a:lnTo>
                  <a:lnTo>
                    <a:pt x="619" y="1874"/>
                  </a:lnTo>
                  <a:lnTo>
                    <a:pt x="619" y="1873"/>
                  </a:lnTo>
                  <a:lnTo>
                    <a:pt x="619" y="1872"/>
                  </a:lnTo>
                  <a:lnTo>
                    <a:pt x="619" y="1871"/>
                  </a:lnTo>
                  <a:lnTo>
                    <a:pt x="619" y="1870"/>
                  </a:lnTo>
                  <a:lnTo>
                    <a:pt x="619" y="1869"/>
                  </a:lnTo>
                  <a:lnTo>
                    <a:pt x="618" y="1869"/>
                  </a:lnTo>
                  <a:lnTo>
                    <a:pt x="618" y="1868"/>
                  </a:lnTo>
                  <a:lnTo>
                    <a:pt x="616" y="1865"/>
                  </a:lnTo>
                  <a:lnTo>
                    <a:pt x="616" y="1864"/>
                  </a:lnTo>
                  <a:lnTo>
                    <a:pt x="614" y="1864"/>
                  </a:lnTo>
                  <a:lnTo>
                    <a:pt x="614" y="1863"/>
                  </a:lnTo>
                  <a:lnTo>
                    <a:pt x="613" y="1863"/>
                  </a:lnTo>
                  <a:lnTo>
                    <a:pt x="613" y="1862"/>
                  </a:lnTo>
                  <a:lnTo>
                    <a:pt x="612" y="1862"/>
                  </a:lnTo>
                  <a:lnTo>
                    <a:pt x="611" y="1862"/>
                  </a:lnTo>
                  <a:lnTo>
                    <a:pt x="610" y="1862"/>
                  </a:lnTo>
                  <a:lnTo>
                    <a:pt x="606" y="1861"/>
                  </a:lnTo>
                  <a:lnTo>
                    <a:pt x="605" y="1861"/>
                  </a:lnTo>
                  <a:lnTo>
                    <a:pt x="605" y="1860"/>
                  </a:lnTo>
                  <a:lnTo>
                    <a:pt x="604" y="1860"/>
                  </a:lnTo>
                  <a:lnTo>
                    <a:pt x="604" y="1859"/>
                  </a:lnTo>
                  <a:lnTo>
                    <a:pt x="604" y="1857"/>
                  </a:lnTo>
                  <a:lnTo>
                    <a:pt x="604" y="1856"/>
                  </a:lnTo>
                  <a:lnTo>
                    <a:pt x="604" y="1855"/>
                  </a:lnTo>
                  <a:lnTo>
                    <a:pt x="606" y="1844"/>
                  </a:lnTo>
                  <a:lnTo>
                    <a:pt x="606" y="1843"/>
                  </a:lnTo>
                  <a:lnTo>
                    <a:pt x="606" y="1841"/>
                  </a:lnTo>
                  <a:lnTo>
                    <a:pt x="608" y="1840"/>
                  </a:lnTo>
                  <a:lnTo>
                    <a:pt x="608" y="1839"/>
                  </a:lnTo>
                  <a:lnTo>
                    <a:pt x="609" y="1839"/>
                  </a:lnTo>
                  <a:lnTo>
                    <a:pt x="609" y="1838"/>
                  </a:lnTo>
                  <a:lnTo>
                    <a:pt x="610" y="1838"/>
                  </a:lnTo>
                  <a:lnTo>
                    <a:pt x="610" y="1837"/>
                  </a:lnTo>
                  <a:lnTo>
                    <a:pt x="613" y="1835"/>
                  </a:lnTo>
                  <a:lnTo>
                    <a:pt x="614" y="1835"/>
                  </a:lnTo>
                  <a:lnTo>
                    <a:pt x="614" y="1834"/>
                  </a:lnTo>
                  <a:lnTo>
                    <a:pt x="616" y="1834"/>
                  </a:lnTo>
                  <a:lnTo>
                    <a:pt x="617" y="1834"/>
                  </a:lnTo>
                  <a:lnTo>
                    <a:pt x="617" y="1832"/>
                  </a:lnTo>
                  <a:lnTo>
                    <a:pt x="618" y="1832"/>
                  </a:lnTo>
                  <a:lnTo>
                    <a:pt x="619" y="1832"/>
                  </a:lnTo>
                  <a:lnTo>
                    <a:pt x="619" y="1831"/>
                  </a:lnTo>
                  <a:lnTo>
                    <a:pt x="620" y="1831"/>
                  </a:lnTo>
                  <a:lnTo>
                    <a:pt x="620" y="1830"/>
                  </a:lnTo>
                  <a:lnTo>
                    <a:pt x="620" y="1829"/>
                  </a:lnTo>
                  <a:lnTo>
                    <a:pt x="620" y="1828"/>
                  </a:lnTo>
                  <a:lnTo>
                    <a:pt x="619" y="1828"/>
                  </a:lnTo>
                  <a:lnTo>
                    <a:pt x="619" y="1827"/>
                  </a:lnTo>
                  <a:lnTo>
                    <a:pt x="618" y="1827"/>
                  </a:lnTo>
                  <a:lnTo>
                    <a:pt x="618" y="1826"/>
                  </a:lnTo>
                  <a:lnTo>
                    <a:pt x="617" y="1826"/>
                  </a:lnTo>
                  <a:lnTo>
                    <a:pt x="617" y="1824"/>
                  </a:lnTo>
                  <a:lnTo>
                    <a:pt x="616" y="1824"/>
                  </a:lnTo>
                  <a:lnTo>
                    <a:pt x="616" y="1823"/>
                  </a:lnTo>
                  <a:lnTo>
                    <a:pt x="614" y="1823"/>
                  </a:lnTo>
                  <a:lnTo>
                    <a:pt x="613" y="1823"/>
                  </a:lnTo>
                  <a:lnTo>
                    <a:pt x="613" y="1822"/>
                  </a:lnTo>
                  <a:lnTo>
                    <a:pt x="612" y="1822"/>
                  </a:lnTo>
                  <a:lnTo>
                    <a:pt x="612" y="1821"/>
                  </a:lnTo>
                  <a:lnTo>
                    <a:pt x="611" y="1821"/>
                  </a:lnTo>
                  <a:lnTo>
                    <a:pt x="611" y="1820"/>
                  </a:lnTo>
                  <a:lnTo>
                    <a:pt x="610" y="1820"/>
                  </a:lnTo>
                  <a:lnTo>
                    <a:pt x="609" y="1820"/>
                  </a:lnTo>
                  <a:lnTo>
                    <a:pt x="609" y="1819"/>
                  </a:lnTo>
                  <a:lnTo>
                    <a:pt x="608" y="1819"/>
                  </a:lnTo>
                  <a:lnTo>
                    <a:pt x="608" y="1818"/>
                  </a:lnTo>
                  <a:lnTo>
                    <a:pt x="606" y="1818"/>
                  </a:lnTo>
                  <a:lnTo>
                    <a:pt x="605" y="1818"/>
                  </a:lnTo>
                  <a:lnTo>
                    <a:pt x="605" y="1816"/>
                  </a:lnTo>
                  <a:lnTo>
                    <a:pt x="604" y="1816"/>
                  </a:lnTo>
                  <a:lnTo>
                    <a:pt x="604" y="1815"/>
                  </a:lnTo>
                  <a:lnTo>
                    <a:pt x="603" y="1815"/>
                  </a:lnTo>
                  <a:lnTo>
                    <a:pt x="602" y="1814"/>
                  </a:lnTo>
                  <a:lnTo>
                    <a:pt x="601" y="1814"/>
                  </a:lnTo>
                  <a:lnTo>
                    <a:pt x="601" y="1813"/>
                  </a:lnTo>
                  <a:lnTo>
                    <a:pt x="596" y="1811"/>
                  </a:lnTo>
                  <a:lnTo>
                    <a:pt x="596" y="1810"/>
                  </a:lnTo>
                  <a:lnTo>
                    <a:pt x="595" y="1810"/>
                  </a:lnTo>
                  <a:lnTo>
                    <a:pt x="594" y="1809"/>
                  </a:lnTo>
                  <a:lnTo>
                    <a:pt x="592" y="1809"/>
                  </a:lnTo>
                  <a:lnTo>
                    <a:pt x="592" y="1807"/>
                  </a:lnTo>
                  <a:lnTo>
                    <a:pt x="591" y="1807"/>
                  </a:lnTo>
                  <a:lnTo>
                    <a:pt x="589" y="1807"/>
                  </a:lnTo>
                  <a:lnTo>
                    <a:pt x="588" y="1806"/>
                  </a:lnTo>
                  <a:lnTo>
                    <a:pt x="587" y="1806"/>
                  </a:lnTo>
                  <a:lnTo>
                    <a:pt x="586" y="1806"/>
                  </a:lnTo>
                  <a:lnTo>
                    <a:pt x="585" y="1806"/>
                  </a:lnTo>
                  <a:lnTo>
                    <a:pt x="584" y="1805"/>
                  </a:lnTo>
                  <a:lnTo>
                    <a:pt x="583" y="1805"/>
                  </a:lnTo>
                  <a:lnTo>
                    <a:pt x="583" y="1804"/>
                  </a:lnTo>
                  <a:lnTo>
                    <a:pt x="581" y="1804"/>
                  </a:lnTo>
                  <a:lnTo>
                    <a:pt x="581" y="1803"/>
                  </a:lnTo>
                  <a:lnTo>
                    <a:pt x="580" y="1802"/>
                  </a:lnTo>
                  <a:lnTo>
                    <a:pt x="579" y="1802"/>
                  </a:lnTo>
                  <a:lnTo>
                    <a:pt x="578" y="1802"/>
                  </a:lnTo>
                  <a:lnTo>
                    <a:pt x="577" y="1802"/>
                  </a:lnTo>
                  <a:lnTo>
                    <a:pt x="576" y="1801"/>
                  </a:lnTo>
                  <a:lnTo>
                    <a:pt x="575" y="1799"/>
                  </a:lnTo>
                  <a:lnTo>
                    <a:pt x="575" y="1798"/>
                  </a:lnTo>
                  <a:lnTo>
                    <a:pt x="574" y="1797"/>
                  </a:lnTo>
                  <a:lnTo>
                    <a:pt x="574" y="1796"/>
                  </a:lnTo>
                  <a:lnTo>
                    <a:pt x="574" y="1795"/>
                  </a:lnTo>
                  <a:lnTo>
                    <a:pt x="574" y="1794"/>
                  </a:lnTo>
                  <a:lnTo>
                    <a:pt x="572" y="1794"/>
                  </a:lnTo>
                  <a:lnTo>
                    <a:pt x="571" y="1793"/>
                  </a:lnTo>
                  <a:lnTo>
                    <a:pt x="570" y="1793"/>
                  </a:lnTo>
                  <a:lnTo>
                    <a:pt x="569" y="1793"/>
                  </a:lnTo>
                  <a:lnTo>
                    <a:pt x="569" y="1792"/>
                  </a:lnTo>
                  <a:lnTo>
                    <a:pt x="568" y="1792"/>
                  </a:lnTo>
                  <a:lnTo>
                    <a:pt x="567" y="1790"/>
                  </a:lnTo>
                  <a:lnTo>
                    <a:pt x="566" y="1789"/>
                  </a:lnTo>
                  <a:lnTo>
                    <a:pt x="564" y="1789"/>
                  </a:lnTo>
                  <a:lnTo>
                    <a:pt x="563" y="1789"/>
                  </a:lnTo>
                  <a:lnTo>
                    <a:pt x="562" y="1788"/>
                  </a:lnTo>
                  <a:lnTo>
                    <a:pt x="561" y="1788"/>
                  </a:lnTo>
                  <a:lnTo>
                    <a:pt x="560" y="1788"/>
                  </a:lnTo>
                  <a:lnTo>
                    <a:pt x="559" y="1787"/>
                  </a:lnTo>
                  <a:lnTo>
                    <a:pt x="558" y="1787"/>
                  </a:lnTo>
                  <a:lnTo>
                    <a:pt x="556" y="1786"/>
                  </a:lnTo>
                  <a:lnTo>
                    <a:pt x="554" y="1785"/>
                  </a:lnTo>
                  <a:lnTo>
                    <a:pt x="553" y="1785"/>
                  </a:lnTo>
                  <a:lnTo>
                    <a:pt x="553" y="1784"/>
                  </a:lnTo>
                  <a:lnTo>
                    <a:pt x="552" y="1784"/>
                  </a:lnTo>
                  <a:lnTo>
                    <a:pt x="550" y="1782"/>
                  </a:lnTo>
                  <a:lnTo>
                    <a:pt x="549" y="1781"/>
                  </a:lnTo>
                  <a:lnTo>
                    <a:pt x="549" y="1780"/>
                  </a:lnTo>
                  <a:lnTo>
                    <a:pt x="547" y="1780"/>
                  </a:lnTo>
                  <a:lnTo>
                    <a:pt x="546" y="1779"/>
                  </a:lnTo>
                  <a:lnTo>
                    <a:pt x="545" y="1778"/>
                  </a:lnTo>
                  <a:lnTo>
                    <a:pt x="544" y="1777"/>
                  </a:lnTo>
                  <a:lnTo>
                    <a:pt x="543" y="1776"/>
                  </a:lnTo>
                  <a:lnTo>
                    <a:pt x="542" y="1774"/>
                  </a:lnTo>
                  <a:lnTo>
                    <a:pt x="541" y="1773"/>
                  </a:lnTo>
                  <a:lnTo>
                    <a:pt x="538" y="1772"/>
                  </a:lnTo>
                  <a:lnTo>
                    <a:pt x="537" y="1771"/>
                  </a:lnTo>
                  <a:lnTo>
                    <a:pt x="536" y="1770"/>
                  </a:lnTo>
                  <a:lnTo>
                    <a:pt x="535" y="1769"/>
                  </a:lnTo>
                  <a:lnTo>
                    <a:pt x="534" y="1769"/>
                  </a:lnTo>
                  <a:lnTo>
                    <a:pt x="533" y="1768"/>
                  </a:lnTo>
                  <a:lnTo>
                    <a:pt x="531" y="1768"/>
                  </a:lnTo>
                  <a:lnTo>
                    <a:pt x="530" y="1769"/>
                  </a:lnTo>
                  <a:lnTo>
                    <a:pt x="529" y="1769"/>
                  </a:lnTo>
                  <a:lnTo>
                    <a:pt x="528" y="1770"/>
                  </a:lnTo>
                  <a:lnTo>
                    <a:pt x="527" y="1770"/>
                  </a:lnTo>
                  <a:lnTo>
                    <a:pt x="527" y="1771"/>
                  </a:lnTo>
                  <a:lnTo>
                    <a:pt x="526" y="1772"/>
                  </a:lnTo>
                  <a:lnTo>
                    <a:pt x="526" y="1773"/>
                  </a:lnTo>
                  <a:lnTo>
                    <a:pt x="525" y="1774"/>
                  </a:lnTo>
                  <a:lnTo>
                    <a:pt x="524" y="1776"/>
                  </a:lnTo>
                  <a:lnTo>
                    <a:pt x="522" y="1776"/>
                  </a:lnTo>
                  <a:lnTo>
                    <a:pt x="521" y="1777"/>
                  </a:lnTo>
                  <a:lnTo>
                    <a:pt x="520" y="1777"/>
                  </a:lnTo>
                  <a:lnTo>
                    <a:pt x="519" y="1777"/>
                  </a:lnTo>
                  <a:lnTo>
                    <a:pt x="518" y="1777"/>
                  </a:lnTo>
                  <a:lnTo>
                    <a:pt x="517" y="1776"/>
                  </a:lnTo>
                  <a:lnTo>
                    <a:pt x="516" y="1774"/>
                  </a:lnTo>
                  <a:lnTo>
                    <a:pt x="516" y="1773"/>
                  </a:lnTo>
                  <a:lnTo>
                    <a:pt x="516" y="1772"/>
                  </a:lnTo>
                  <a:lnTo>
                    <a:pt x="516" y="1770"/>
                  </a:lnTo>
                  <a:lnTo>
                    <a:pt x="516" y="1769"/>
                  </a:lnTo>
                  <a:lnTo>
                    <a:pt x="516" y="1768"/>
                  </a:lnTo>
                  <a:lnTo>
                    <a:pt x="516" y="1767"/>
                  </a:lnTo>
                  <a:lnTo>
                    <a:pt x="516" y="1765"/>
                  </a:lnTo>
                  <a:lnTo>
                    <a:pt x="516" y="1764"/>
                  </a:lnTo>
                  <a:lnTo>
                    <a:pt x="516" y="1762"/>
                  </a:lnTo>
                  <a:lnTo>
                    <a:pt x="517" y="1760"/>
                  </a:lnTo>
                  <a:lnTo>
                    <a:pt x="517" y="1759"/>
                  </a:lnTo>
                  <a:lnTo>
                    <a:pt x="517" y="1757"/>
                  </a:lnTo>
                  <a:lnTo>
                    <a:pt x="517" y="1756"/>
                  </a:lnTo>
                  <a:lnTo>
                    <a:pt x="517" y="1754"/>
                  </a:lnTo>
                  <a:lnTo>
                    <a:pt x="517" y="1752"/>
                  </a:lnTo>
                  <a:lnTo>
                    <a:pt x="517" y="1749"/>
                  </a:lnTo>
                  <a:lnTo>
                    <a:pt x="517" y="1747"/>
                  </a:lnTo>
                  <a:lnTo>
                    <a:pt x="517" y="1746"/>
                  </a:lnTo>
                  <a:lnTo>
                    <a:pt x="517" y="1745"/>
                  </a:lnTo>
                  <a:lnTo>
                    <a:pt x="517" y="1743"/>
                  </a:lnTo>
                  <a:lnTo>
                    <a:pt x="517" y="1740"/>
                  </a:lnTo>
                  <a:lnTo>
                    <a:pt x="518" y="1739"/>
                  </a:lnTo>
                  <a:lnTo>
                    <a:pt x="518" y="1738"/>
                  </a:lnTo>
                  <a:lnTo>
                    <a:pt x="518" y="1736"/>
                  </a:lnTo>
                  <a:lnTo>
                    <a:pt x="518" y="1735"/>
                  </a:lnTo>
                  <a:lnTo>
                    <a:pt x="518" y="1734"/>
                  </a:lnTo>
                  <a:lnTo>
                    <a:pt x="518" y="1732"/>
                  </a:lnTo>
                  <a:lnTo>
                    <a:pt x="518" y="1731"/>
                  </a:lnTo>
                  <a:lnTo>
                    <a:pt x="518" y="1729"/>
                  </a:lnTo>
                  <a:lnTo>
                    <a:pt x="517" y="1729"/>
                  </a:lnTo>
                  <a:lnTo>
                    <a:pt x="517" y="1728"/>
                  </a:lnTo>
                  <a:lnTo>
                    <a:pt x="516" y="1727"/>
                  </a:lnTo>
                  <a:lnTo>
                    <a:pt x="514" y="1726"/>
                  </a:lnTo>
                  <a:lnTo>
                    <a:pt x="514" y="1725"/>
                  </a:lnTo>
                  <a:lnTo>
                    <a:pt x="513" y="1723"/>
                  </a:lnTo>
                  <a:lnTo>
                    <a:pt x="512" y="1722"/>
                  </a:lnTo>
                  <a:lnTo>
                    <a:pt x="512" y="1721"/>
                  </a:lnTo>
                  <a:lnTo>
                    <a:pt x="511" y="1720"/>
                  </a:lnTo>
                  <a:lnTo>
                    <a:pt x="510" y="1719"/>
                  </a:lnTo>
                  <a:lnTo>
                    <a:pt x="509" y="1718"/>
                  </a:lnTo>
                  <a:lnTo>
                    <a:pt x="508" y="1717"/>
                  </a:lnTo>
                  <a:lnTo>
                    <a:pt x="507" y="1717"/>
                  </a:lnTo>
                  <a:lnTo>
                    <a:pt x="505" y="1715"/>
                  </a:lnTo>
                  <a:lnTo>
                    <a:pt x="505" y="1714"/>
                  </a:lnTo>
                  <a:lnTo>
                    <a:pt x="504" y="1713"/>
                  </a:lnTo>
                  <a:lnTo>
                    <a:pt x="503" y="1712"/>
                  </a:lnTo>
                  <a:lnTo>
                    <a:pt x="502" y="1710"/>
                  </a:lnTo>
                  <a:lnTo>
                    <a:pt x="501" y="1709"/>
                  </a:lnTo>
                  <a:lnTo>
                    <a:pt x="501" y="1706"/>
                  </a:lnTo>
                  <a:lnTo>
                    <a:pt x="500" y="1705"/>
                  </a:lnTo>
                  <a:lnTo>
                    <a:pt x="500" y="1704"/>
                  </a:lnTo>
                  <a:lnTo>
                    <a:pt x="500" y="1702"/>
                  </a:lnTo>
                  <a:lnTo>
                    <a:pt x="500" y="1701"/>
                  </a:lnTo>
                  <a:lnTo>
                    <a:pt x="500" y="1700"/>
                  </a:lnTo>
                  <a:lnTo>
                    <a:pt x="501" y="1700"/>
                  </a:lnTo>
                  <a:lnTo>
                    <a:pt x="501" y="1698"/>
                  </a:lnTo>
                  <a:lnTo>
                    <a:pt x="501" y="1697"/>
                  </a:lnTo>
                  <a:lnTo>
                    <a:pt x="501" y="1696"/>
                  </a:lnTo>
                  <a:lnTo>
                    <a:pt x="501" y="1695"/>
                  </a:lnTo>
                  <a:lnTo>
                    <a:pt x="501" y="1694"/>
                  </a:lnTo>
                  <a:lnTo>
                    <a:pt x="501" y="1693"/>
                  </a:lnTo>
                  <a:lnTo>
                    <a:pt x="501" y="1692"/>
                  </a:lnTo>
                  <a:lnTo>
                    <a:pt x="500" y="1692"/>
                  </a:lnTo>
                  <a:lnTo>
                    <a:pt x="500" y="1690"/>
                  </a:lnTo>
                  <a:lnTo>
                    <a:pt x="499" y="1690"/>
                  </a:lnTo>
                  <a:lnTo>
                    <a:pt x="499" y="1689"/>
                  </a:lnTo>
                  <a:lnTo>
                    <a:pt x="499" y="1688"/>
                  </a:lnTo>
                  <a:lnTo>
                    <a:pt x="497" y="1688"/>
                  </a:lnTo>
                  <a:lnTo>
                    <a:pt x="497" y="1687"/>
                  </a:lnTo>
                  <a:lnTo>
                    <a:pt x="497" y="1686"/>
                  </a:lnTo>
                  <a:lnTo>
                    <a:pt x="497" y="1685"/>
                  </a:lnTo>
                  <a:lnTo>
                    <a:pt x="494" y="1680"/>
                  </a:lnTo>
                  <a:lnTo>
                    <a:pt x="494" y="1679"/>
                  </a:lnTo>
                  <a:lnTo>
                    <a:pt x="494" y="1678"/>
                  </a:lnTo>
                  <a:lnTo>
                    <a:pt x="493" y="1677"/>
                  </a:lnTo>
                  <a:lnTo>
                    <a:pt x="493" y="1675"/>
                  </a:lnTo>
                  <a:lnTo>
                    <a:pt x="493" y="1673"/>
                  </a:lnTo>
                  <a:lnTo>
                    <a:pt x="493" y="1672"/>
                  </a:lnTo>
                  <a:lnTo>
                    <a:pt x="493" y="1671"/>
                  </a:lnTo>
                  <a:lnTo>
                    <a:pt x="492" y="1670"/>
                  </a:lnTo>
                  <a:lnTo>
                    <a:pt x="492" y="1669"/>
                  </a:lnTo>
                  <a:lnTo>
                    <a:pt x="491" y="1669"/>
                  </a:lnTo>
                  <a:lnTo>
                    <a:pt x="491" y="1668"/>
                  </a:lnTo>
                  <a:lnTo>
                    <a:pt x="491" y="1667"/>
                  </a:lnTo>
                  <a:lnTo>
                    <a:pt x="489" y="1665"/>
                  </a:lnTo>
                  <a:lnTo>
                    <a:pt x="489" y="1664"/>
                  </a:lnTo>
                  <a:lnTo>
                    <a:pt x="487" y="1654"/>
                  </a:lnTo>
                  <a:lnTo>
                    <a:pt x="486" y="1654"/>
                  </a:lnTo>
                  <a:lnTo>
                    <a:pt x="486" y="1653"/>
                  </a:lnTo>
                  <a:lnTo>
                    <a:pt x="485" y="1652"/>
                  </a:lnTo>
                  <a:lnTo>
                    <a:pt x="484" y="1652"/>
                  </a:lnTo>
                  <a:lnTo>
                    <a:pt x="484" y="1651"/>
                  </a:lnTo>
                  <a:lnTo>
                    <a:pt x="484" y="1650"/>
                  </a:lnTo>
                  <a:lnTo>
                    <a:pt x="483" y="1650"/>
                  </a:lnTo>
                  <a:lnTo>
                    <a:pt x="483" y="1648"/>
                  </a:lnTo>
                  <a:lnTo>
                    <a:pt x="482" y="1647"/>
                  </a:lnTo>
                  <a:lnTo>
                    <a:pt x="482" y="1646"/>
                  </a:lnTo>
                  <a:lnTo>
                    <a:pt x="482" y="1645"/>
                  </a:lnTo>
                  <a:lnTo>
                    <a:pt x="480" y="1645"/>
                  </a:lnTo>
                  <a:lnTo>
                    <a:pt x="480" y="1644"/>
                  </a:lnTo>
                  <a:lnTo>
                    <a:pt x="479" y="1644"/>
                  </a:lnTo>
                  <a:lnTo>
                    <a:pt x="479" y="1643"/>
                  </a:lnTo>
                  <a:lnTo>
                    <a:pt x="477" y="1640"/>
                  </a:lnTo>
                  <a:lnTo>
                    <a:pt x="476" y="1640"/>
                  </a:lnTo>
                  <a:lnTo>
                    <a:pt x="476" y="1639"/>
                  </a:lnTo>
                  <a:lnTo>
                    <a:pt x="476" y="1638"/>
                  </a:lnTo>
                  <a:lnTo>
                    <a:pt x="475" y="1638"/>
                  </a:lnTo>
                  <a:lnTo>
                    <a:pt x="475" y="1637"/>
                  </a:lnTo>
                  <a:lnTo>
                    <a:pt x="474" y="1637"/>
                  </a:lnTo>
                  <a:lnTo>
                    <a:pt x="474" y="1636"/>
                  </a:lnTo>
                  <a:lnTo>
                    <a:pt x="474" y="1635"/>
                  </a:lnTo>
                  <a:lnTo>
                    <a:pt x="471" y="1630"/>
                  </a:lnTo>
                  <a:lnTo>
                    <a:pt x="471" y="1629"/>
                  </a:lnTo>
                  <a:lnTo>
                    <a:pt x="470" y="1629"/>
                  </a:lnTo>
                  <a:lnTo>
                    <a:pt x="470" y="1628"/>
                  </a:lnTo>
                  <a:lnTo>
                    <a:pt x="470" y="1627"/>
                  </a:lnTo>
                  <a:lnTo>
                    <a:pt x="470" y="1626"/>
                  </a:lnTo>
                  <a:lnTo>
                    <a:pt x="469" y="1626"/>
                  </a:lnTo>
                  <a:lnTo>
                    <a:pt x="469" y="1625"/>
                  </a:lnTo>
                  <a:lnTo>
                    <a:pt x="468" y="1625"/>
                  </a:lnTo>
                  <a:lnTo>
                    <a:pt x="468" y="1623"/>
                  </a:lnTo>
                  <a:lnTo>
                    <a:pt x="467" y="1623"/>
                  </a:lnTo>
                  <a:lnTo>
                    <a:pt x="466" y="1623"/>
                  </a:lnTo>
                  <a:lnTo>
                    <a:pt x="460" y="1622"/>
                  </a:lnTo>
                  <a:lnTo>
                    <a:pt x="450" y="1622"/>
                  </a:lnTo>
                  <a:lnTo>
                    <a:pt x="449" y="1622"/>
                  </a:lnTo>
                  <a:lnTo>
                    <a:pt x="447" y="1622"/>
                  </a:lnTo>
                  <a:lnTo>
                    <a:pt x="444" y="1623"/>
                  </a:lnTo>
                  <a:lnTo>
                    <a:pt x="443" y="1623"/>
                  </a:lnTo>
                  <a:lnTo>
                    <a:pt x="443" y="1625"/>
                  </a:lnTo>
                  <a:lnTo>
                    <a:pt x="442" y="1625"/>
                  </a:lnTo>
                  <a:lnTo>
                    <a:pt x="441" y="1626"/>
                  </a:lnTo>
                  <a:lnTo>
                    <a:pt x="440" y="1626"/>
                  </a:lnTo>
                  <a:lnTo>
                    <a:pt x="440" y="1627"/>
                  </a:lnTo>
                  <a:lnTo>
                    <a:pt x="438" y="1627"/>
                  </a:lnTo>
                  <a:lnTo>
                    <a:pt x="437" y="1628"/>
                  </a:lnTo>
                  <a:lnTo>
                    <a:pt x="436" y="1628"/>
                  </a:lnTo>
                  <a:lnTo>
                    <a:pt x="436" y="1629"/>
                  </a:lnTo>
                  <a:lnTo>
                    <a:pt x="435" y="1629"/>
                  </a:lnTo>
                  <a:lnTo>
                    <a:pt x="435" y="1630"/>
                  </a:lnTo>
                  <a:lnTo>
                    <a:pt x="434" y="1630"/>
                  </a:lnTo>
                  <a:lnTo>
                    <a:pt x="434" y="1631"/>
                  </a:lnTo>
                  <a:lnTo>
                    <a:pt x="433" y="1631"/>
                  </a:lnTo>
                  <a:lnTo>
                    <a:pt x="433" y="1633"/>
                  </a:lnTo>
                  <a:lnTo>
                    <a:pt x="432" y="1633"/>
                  </a:lnTo>
                  <a:lnTo>
                    <a:pt x="430" y="1634"/>
                  </a:lnTo>
                  <a:lnTo>
                    <a:pt x="430" y="1635"/>
                  </a:lnTo>
                  <a:lnTo>
                    <a:pt x="430" y="1636"/>
                  </a:lnTo>
                  <a:lnTo>
                    <a:pt x="430" y="1637"/>
                  </a:lnTo>
                  <a:lnTo>
                    <a:pt x="433" y="1642"/>
                  </a:lnTo>
                  <a:lnTo>
                    <a:pt x="433" y="1643"/>
                  </a:lnTo>
                  <a:lnTo>
                    <a:pt x="434" y="1643"/>
                  </a:lnTo>
                  <a:lnTo>
                    <a:pt x="434" y="1644"/>
                  </a:lnTo>
                  <a:lnTo>
                    <a:pt x="434" y="1645"/>
                  </a:lnTo>
                  <a:lnTo>
                    <a:pt x="434" y="1646"/>
                  </a:lnTo>
                  <a:lnTo>
                    <a:pt x="433" y="1646"/>
                  </a:lnTo>
                  <a:lnTo>
                    <a:pt x="433" y="1647"/>
                  </a:lnTo>
                  <a:lnTo>
                    <a:pt x="433" y="1648"/>
                  </a:lnTo>
                  <a:lnTo>
                    <a:pt x="433" y="1650"/>
                  </a:lnTo>
                  <a:lnTo>
                    <a:pt x="432" y="1650"/>
                  </a:lnTo>
                  <a:lnTo>
                    <a:pt x="432" y="1651"/>
                  </a:lnTo>
                  <a:lnTo>
                    <a:pt x="430" y="1652"/>
                  </a:lnTo>
                  <a:lnTo>
                    <a:pt x="428" y="1658"/>
                  </a:lnTo>
                  <a:lnTo>
                    <a:pt x="428" y="1659"/>
                  </a:lnTo>
                  <a:lnTo>
                    <a:pt x="427" y="1659"/>
                  </a:lnTo>
                  <a:lnTo>
                    <a:pt x="427" y="1660"/>
                  </a:lnTo>
                  <a:lnTo>
                    <a:pt x="427" y="1661"/>
                  </a:lnTo>
                  <a:lnTo>
                    <a:pt x="427" y="1662"/>
                  </a:lnTo>
                  <a:lnTo>
                    <a:pt x="427" y="1663"/>
                  </a:lnTo>
                  <a:lnTo>
                    <a:pt x="427" y="1664"/>
                  </a:lnTo>
                  <a:lnTo>
                    <a:pt x="427" y="1665"/>
                  </a:lnTo>
                  <a:lnTo>
                    <a:pt x="426" y="1665"/>
                  </a:lnTo>
                  <a:lnTo>
                    <a:pt x="426" y="1667"/>
                  </a:lnTo>
                  <a:lnTo>
                    <a:pt x="425" y="1667"/>
                  </a:lnTo>
                  <a:lnTo>
                    <a:pt x="425" y="1668"/>
                  </a:lnTo>
                  <a:lnTo>
                    <a:pt x="424" y="1668"/>
                  </a:lnTo>
                  <a:lnTo>
                    <a:pt x="424" y="1669"/>
                  </a:lnTo>
                  <a:lnTo>
                    <a:pt x="424" y="1670"/>
                  </a:lnTo>
                  <a:lnTo>
                    <a:pt x="422" y="1670"/>
                  </a:lnTo>
                  <a:lnTo>
                    <a:pt x="422" y="1671"/>
                  </a:lnTo>
                  <a:lnTo>
                    <a:pt x="421" y="1671"/>
                  </a:lnTo>
                  <a:lnTo>
                    <a:pt x="420" y="1671"/>
                  </a:lnTo>
                  <a:lnTo>
                    <a:pt x="420" y="1672"/>
                  </a:lnTo>
                  <a:lnTo>
                    <a:pt x="419" y="1672"/>
                  </a:lnTo>
                  <a:lnTo>
                    <a:pt x="418" y="1672"/>
                  </a:lnTo>
                  <a:lnTo>
                    <a:pt x="413" y="1672"/>
                  </a:lnTo>
                  <a:lnTo>
                    <a:pt x="412" y="1672"/>
                  </a:lnTo>
                  <a:lnTo>
                    <a:pt x="412" y="1673"/>
                  </a:lnTo>
                  <a:lnTo>
                    <a:pt x="411" y="1673"/>
                  </a:lnTo>
                  <a:lnTo>
                    <a:pt x="410" y="1673"/>
                  </a:lnTo>
                  <a:lnTo>
                    <a:pt x="409" y="1673"/>
                  </a:lnTo>
                  <a:lnTo>
                    <a:pt x="408" y="1673"/>
                  </a:lnTo>
                  <a:lnTo>
                    <a:pt x="407" y="1673"/>
                  </a:lnTo>
                  <a:lnTo>
                    <a:pt x="407" y="1672"/>
                  </a:lnTo>
                  <a:lnTo>
                    <a:pt x="405" y="1672"/>
                  </a:lnTo>
                  <a:lnTo>
                    <a:pt x="404" y="1672"/>
                  </a:lnTo>
                  <a:lnTo>
                    <a:pt x="403" y="1672"/>
                  </a:lnTo>
                  <a:lnTo>
                    <a:pt x="402" y="1673"/>
                  </a:lnTo>
                  <a:lnTo>
                    <a:pt x="401" y="1673"/>
                  </a:lnTo>
                  <a:lnTo>
                    <a:pt x="401" y="1675"/>
                  </a:lnTo>
                  <a:lnTo>
                    <a:pt x="400" y="1675"/>
                  </a:lnTo>
                  <a:lnTo>
                    <a:pt x="399" y="1675"/>
                  </a:lnTo>
                  <a:lnTo>
                    <a:pt x="398" y="1675"/>
                  </a:lnTo>
                  <a:lnTo>
                    <a:pt x="398" y="1673"/>
                  </a:lnTo>
                  <a:lnTo>
                    <a:pt x="398" y="1672"/>
                  </a:lnTo>
                  <a:lnTo>
                    <a:pt x="398" y="1668"/>
                  </a:lnTo>
                  <a:lnTo>
                    <a:pt x="398" y="1667"/>
                  </a:lnTo>
                  <a:lnTo>
                    <a:pt x="396" y="1667"/>
                  </a:lnTo>
                  <a:lnTo>
                    <a:pt x="395" y="1665"/>
                  </a:lnTo>
                  <a:lnTo>
                    <a:pt x="394" y="1665"/>
                  </a:lnTo>
                  <a:lnTo>
                    <a:pt x="394" y="1664"/>
                  </a:lnTo>
                  <a:lnTo>
                    <a:pt x="393" y="1663"/>
                  </a:lnTo>
                  <a:lnTo>
                    <a:pt x="392" y="1663"/>
                  </a:lnTo>
                  <a:lnTo>
                    <a:pt x="391" y="1663"/>
                  </a:lnTo>
                  <a:lnTo>
                    <a:pt x="390" y="1662"/>
                  </a:lnTo>
                  <a:lnTo>
                    <a:pt x="387" y="1662"/>
                  </a:lnTo>
                  <a:lnTo>
                    <a:pt x="386" y="1663"/>
                  </a:lnTo>
                  <a:lnTo>
                    <a:pt x="384" y="1664"/>
                  </a:lnTo>
                  <a:lnTo>
                    <a:pt x="384" y="1665"/>
                  </a:lnTo>
                  <a:lnTo>
                    <a:pt x="384" y="1667"/>
                  </a:lnTo>
                  <a:lnTo>
                    <a:pt x="383" y="1668"/>
                  </a:lnTo>
                  <a:lnTo>
                    <a:pt x="383" y="1669"/>
                  </a:lnTo>
                  <a:lnTo>
                    <a:pt x="382" y="1670"/>
                  </a:lnTo>
                  <a:lnTo>
                    <a:pt x="380" y="1671"/>
                  </a:lnTo>
                  <a:lnTo>
                    <a:pt x="380" y="1672"/>
                  </a:lnTo>
                  <a:lnTo>
                    <a:pt x="379" y="1672"/>
                  </a:lnTo>
                  <a:lnTo>
                    <a:pt x="378" y="1673"/>
                  </a:lnTo>
                  <a:lnTo>
                    <a:pt x="377" y="1675"/>
                  </a:lnTo>
                  <a:lnTo>
                    <a:pt x="376" y="1676"/>
                  </a:lnTo>
                  <a:lnTo>
                    <a:pt x="375" y="1676"/>
                  </a:lnTo>
                  <a:lnTo>
                    <a:pt x="374" y="1676"/>
                  </a:lnTo>
                  <a:lnTo>
                    <a:pt x="373" y="1676"/>
                  </a:lnTo>
                  <a:lnTo>
                    <a:pt x="371" y="1677"/>
                  </a:lnTo>
                  <a:lnTo>
                    <a:pt x="370" y="1676"/>
                  </a:lnTo>
                  <a:lnTo>
                    <a:pt x="369" y="1676"/>
                  </a:lnTo>
                  <a:lnTo>
                    <a:pt x="368" y="1675"/>
                  </a:lnTo>
                  <a:lnTo>
                    <a:pt x="367" y="1675"/>
                  </a:lnTo>
                  <a:lnTo>
                    <a:pt x="366" y="1673"/>
                  </a:lnTo>
                  <a:lnTo>
                    <a:pt x="365" y="1672"/>
                  </a:lnTo>
                  <a:lnTo>
                    <a:pt x="363" y="1671"/>
                  </a:lnTo>
                  <a:lnTo>
                    <a:pt x="361" y="1671"/>
                  </a:lnTo>
                  <a:lnTo>
                    <a:pt x="360" y="1671"/>
                  </a:lnTo>
                  <a:lnTo>
                    <a:pt x="359" y="1670"/>
                  </a:lnTo>
                  <a:lnTo>
                    <a:pt x="358" y="1670"/>
                  </a:lnTo>
                  <a:lnTo>
                    <a:pt x="357" y="1670"/>
                  </a:lnTo>
                  <a:lnTo>
                    <a:pt x="355" y="1670"/>
                  </a:lnTo>
                  <a:lnTo>
                    <a:pt x="354" y="1670"/>
                  </a:lnTo>
                  <a:lnTo>
                    <a:pt x="353" y="1670"/>
                  </a:lnTo>
                  <a:lnTo>
                    <a:pt x="352" y="1670"/>
                  </a:lnTo>
                  <a:lnTo>
                    <a:pt x="351" y="1670"/>
                  </a:lnTo>
                  <a:lnTo>
                    <a:pt x="349" y="1670"/>
                  </a:lnTo>
                  <a:lnTo>
                    <a:pt x="348" y="1671"/>
                  </a:lnTo>
                  <a:lnTo>
                    <a:pt x="346" y="1671"/>
                  </a:lnTo>
                  <a:lnTo>
                    <a:pt x="345" y="1671"/>
                  </a:lnTo>
                  <a:lnTo>
                    <a:pt x="345" y="1672"/>
                  </a:lnTo>
                  <a:lnTo>
                    <a:pt x="345" y="1671"/>
                  </a:lnTo>
                  <a:lnTo>
                    <a:pt x="344" y="1671"/>
                  </a:lnTo>
                  <a:lnTo>
                    <a:pt x="343" y="1671"/>
                  </a:lnTo>
                  <a:lnTo>
                    <a:pt x="342" y="1671"/>
                  </a:lnTo>
                  <a:lnTo>
                    <a:pt x="342" y="1672"/>
                  </a:lnTo>
                  <a:lnTo>
                    <a:pt x="341" y="1672"/>
                  </a:lnTo>
                  <a:lnTo>
                    <a:pt x="341" y="1673"/>
                  </a:lnTo>
                  <a:lnTo>
                    <a:pt x="338" y="1675"/>
                  </a:lnTo>
                  <a:lnTo>
                    <a:pt x="337" y="1673"/>
                  </a:lnTo>
                  <a:lnTo>
                    <a:pt x="336" y="1673"/>
                  </a:lnTo>
                  <a:lnTo>
                    <a:pt x="335" y="1673"/>
                  </a:lnTo>
                  <a:lnTo>
                    <a:pt x="334" y="1675"/>
                  </a:lnTo>
                  <a:lnTo>
                    <a:pt x="333" y="1675"/>
                  </a:lnTo>
                  <a:lnTo>
                    <a:pt x="332" y="1676"/>
                  </a:lnTo>
                  <a:lnTo>
                    <a:pt x="332" y="1675"/>
                  </a:lnTo>
                  <a:lnTo>
                    <a:pt x="331" y="1675"/>
                  </a:lnTo>
                  <a:lnTo>
                    <a:pt x="329" y="1673"/>
                  </a:lnTo>
                  <a:lnTo>
                    <a:pt x="328" y="1673"/>
                  </a:lnTo>
                  <a:lnTo>
                    <a:pt x="326" y="1672"/>
                  </a:lnTo>
                  <a:lnTo>
                    <a:pt x="325" y="1671"/>
                  </a:lnTo>
                  <a:lnTo>
                    <a:pt x="324" y="1671"/>
                  </a:lnTo>
                  <a:lnTo>
                    <a:pt x="323" y="1670"/>
                  </a:lnTo>
                  <a:lnTo>
                    <a:pt x="321" y="1670"/>
                  </a:lnTo>
                  <a:lnTo>
                    <a:pt x="320" y="1671"/>
                  </a:lnTo>
                  <a:lnTo>
                    <a:pt x="319" y="1671"/>
                  </a:lnTo>
                  <a:lnTo>
                    <a:pt x="318" y="1671"/>
                  </a:lnTo>
                  <a:lnTo>
                    <a:pt x="317" y="1671"/>
                  </a:lnTo>
                  <a:lnTo>
                    <a:pt x="316" y="1671"/>
                  </a:lnTo>
                  <a:lnTo>
                    <a:pt x="315" y="1670"/>
                  </a:lnTo>
                  <a:lnTo>
                    <a:pt x="313" y="1670"/>
                  </a:lnTo>
                  <a:lnTo>
                    <a:pt x="312" y="1670"/>
                  </a:lnTo>
                  <a:lnTo>
                    <a:pt x="311" y="1670"/>
                  </a:lnTo>
                  <a:lnTo>
                    <a:pt x="311" y="1669"/>
                  </a:lnTo>
                  <a:lnTo>
                    <a:pt x="310" y="1669"/>
                  </a:lnTo>
                  <a:lnTo>
                    <a:pt x="309" y="1667"/>
                  </a:lnTo>
                  <a:lnTo>
                    <a:pt x="307" y="1664"/>
                  </a:lnTo>
                  <a:lnTo>
                    <a:pt x="306" y="1664"/>
                  </a:lnTo>
                  <a:lnTo>
                    <a:pt x="306" y="1663"/>
                  </a:lnTo>
                  <a:lnTo>
                    <a:pt x="304" y="1663"/>
                  </a:lnTo>
                  <a:lnTo>
                    <a:pt x="304" y="1662"/>
                  </a:lnTo>
                  <a:lnTo>
                    <a:pt x="304" y="1660"/>
                  </a:lnTo>
                  <a:lnTo>
                    <a:pt x="304" y="1659"/>
                  </a:lnTo>
                  <a:lnTo>
                    <a:pt x="304" y="1658"/>
                  </a:lnTo>
                  <a:lnTo>
                    <a:pt x="304" y="1656"/>
                  </a:lnTo>
                  <a:lnTo>
                    <a:pt x="304" y="1655"/>
                  </a:lnTo>
                  <a:lnTo>
                    <a:pt x="304" y="1654"/>
                  </a:lnTo>
                  <a:lnTo>
                    <a:pt x="303" y="1653"/>
                  </a:lnTo>
                  <a:lnTo>
                    <a:pt x="302" y="1652"/>
                  </a:lnTo>
                  <a:lnTo>
                    <a:pt x="301" y="1652"/>
                  </a:lnTo>
                  <a:lnTo>
                    <a:pt x="300" y="1652"/>
                  </a:lnTo>
                  <a:lnTo>
                    <a:pt x="299" y="1652"/>
                  </a:lnTo>
                  <a:lnTo>
                    <a:pt x="298" y="1652"/>
                  </a:lnTo>
                  <a:lnTo>
                    <a:pt x="296" y="1653"/>
                  </a:lnTo>
                  <a:lnTo>
                    <a:pt x="295" y="1653"/>
                  </a:lnTo>
                  <a:lnTo>
                    <a:pt x="294" y="1653"/>
                  </a:lnTo>
                  <a:lnTo>
                    <a:pt x="293" y="1653"/>
                  </a:lnTo>
                  <a:lnTo>
                    <a:pt x="292" y="1653"/>
                  </a:lnTo>
                  <a:lnTo>
                    <a:pt x="291" y="1653"/>
                  </a:lnTo>
                  <a:lnTo>
                    <a:pt x="290" y="1653"/>
                  </a:lnTo>
                  <a:lnTo>
                    <a:pt x="289" y="1653"/>
                  </a:lnTo>
                  <a:lnTo>
                    <a:pt x="287" y="1653"/>
                  </a:lnTo>
                  <a:lnTo>
                    <a:pt x="286" y="1653"/>
                  </a:lnTo>
                  <a:lnTo>
                    <a:pt x="286" y="1654"/>
                  </a:lnTo>
                  <a:lnTo>
                    <a:pt x="285" y="1654"/>
                  </a:lnTo>
                  <a:lnTo>
                    <a:pt x="285" y="1655"/>
                  </a:lnTo>
                  <a:lnTo>
                    <a:pt x="284" y="1655"/>
                  </a:lnTo>
                  <a:lnTo>
                    <a:pt x="284" y="1656"/>
                  </a:lnTo>
                  <a:lnTo>
                    <a:pt x="284" y="1658"/>
                  </a:lnTo>
                  <a:lnTo>
                    <a:pt x="283" y="1658"/>
                  </a:lnTo>
                  <a:lnTo>
                    <a:pt x="283" y="1659"/>
                  </a:lnTo>
                  <a:lnTo>
                    <a:pt x="283" y="1660"/>
                  </a:lnTo>
                  <a:lnTo>
                    <a:pt x="283" y="1661"/>
                  </a:lnTo>
                  <a:lnTo>
                    <a:pt x="283" y="1662"/>
                  </a:lnTo>
                  <a:lnTo>
                    <a:pt x="283" y="1663"/>
                  </a:lnTo>
                  <a:lnTo>
                    <a:pt x="283" y="1664"/>
                  </a:lnTo>
                  <a:lnTo>
                    <a:pt x="283" y="1665"/>
                  </a:lnTo>
                  <a:lnTo>
                    <a:pt x="283" y="1667"/>
                  </a:lnTo>
                  <a:lnTo>
                    <a:pt x="283" y="1668"/>
                  </a:lnTo>
                  <a:lnTo>
                    <a:pt x="283" y="1669"/>
                  </a:lnTo>
                  <a:lnTo>
                    <a:pt x="282" y="1669"/>
                  </a:lnTo>
                  <a:lnTo>
                    <a:pt x="282" y="1670"/>
                  </a:lnTo>
                  <a:lnTo>
                    <a:pt x="281" y="1670"/>
                  </a:lnTo>
                  <a:lnTo>
                    <a:pt x="279" y="1670"/>
                  </a:lnTo>
                  <a:lnTo>
                    <a:pt x="278" y="1670"/>
                  </a:lnTo>
                  <a:lnTo>
                    <a:pt x="277" y="1670"/>
                  </a:lnTo>
                  <a:lnTo>
                    <a:pt x="277" y="1669"/>
                  </a:lnTo>
                  <a:lnTo>
                    <a:pt x="276" y="1669"/>
                  </a:lnTo>
                  <a:lnTo>
                    <a:pt x="275" y="1669"/>
                  </a:lnTo>
                  <a:lnTo>
                    <a:pt x="274" y="1669"/>
                  </a:lnTo>
                  <a:lnTo>
                    <a:pt x="274" y="1668"/>
                  </a:lnTo>
                  <a:lnTo>
                    <a:pt x="273" y="1668"/>
                  </a:lnTo>
                  <a:lnTo>
                    <a:pt x="271" y="1668"/>
                  </a:lnTo>
                  <a:lnTo>
                    <a:pt x="271" y="1667"/>
                  </a:lnTo>
                  <a:lnTo>
                    <a:pt x="270" y="1667"/>
                  </a:lnTo>
                  <a:lnTo>
                    <a:pt x="269" y="1667"/>
                  </a:lnTo>
                  <a:lnTo>
                    <a:pt x="268" y="1667"/>
                  </a:lnTo>
                  <a:lnTo>
                    <a:pt x="267" y="1667"/>
                  </a:lnTo>
                  <a:lnTo>
                    <a:pt x="266" y="1667"/>
                  </a:lnTo>
                  <a:lnTo>
                    <a:pt x="265" y="1667"/>
                  </a:lnTo>
                  <a:lnTo>
                    <a:pt x="264" y="1667"/>
                  </a:lnTo>
                  <a:lnTo>
                    <a:pt x="262" y="1667"/>
                  </a:lnTo>
                  <a:lnTo>
                    <a:pt x="261" y="1667"/>
                  </a:lnTo>
                  <a:lnTo>
                    <a:pt x="260" y="1667"/>
                  </a:lnTo>
                  <a:lnTo>
                    <a:pt x="260" y="1665"/>
                  </a:lnTo>
                  <a:lnTo>
                    <a:pt x="259" y="1665"/>
                  </a:lnTo>
                  <a:lnTo>
                    <a:pt x="259" y="1667"/>
                  </a:lnTo>
                  <a:lnTo>
                    <a:pt x="258" y="1667"/>
                  </a:lnTo>
                  <a:lnTo>
                    <a:pt x="258" y="1668"/>
                  </a:lnTo>
                  <a:lnTo>
                    <a:pt x="257" y="1668"/>
                  </a:lnTo>
                  <a:lnTo>
                    <a:pt x="256" y="1668"/>
                  </a:lnTo>
                  <a:lnTo>
                    <a:pt x="256" y="1669"/>
                  </a:lnTo>
                  <a:lnTo>
                    <a:pt x="254" y="1669"/>
                  </a:lnTo>
                  <a:lnTo>
                    <a:pt x="253" y="1669"/>
                  </a:lnTo>
                  <a:lnTo>
                    <a:pt x="252" y="1670"/>
                  </a:lnTo>
                  <a:lnTo>
                    <a:pt x="251" y="1670"/>
                  </a:lnTo>
                  <a:lnTo>
                    <a:pt x="250" y="1670"/>
                  </a:lnTo>
                  <a:lnTo>
                    <a:pt x="249" y="1669"/>
                  </a:lnTo>
                  <a:lnTo>
                    <a:pt x="246" y="1669"/>
                  </a:lnTo>
                  <a:lnTo>
                    <a:pt x="246" y="1668"/>
                  </a:lnTo>
                  <a:lnTo>
                    <a:pt x="245" y="1668"/>
                  </a:lnTo>
                  <a:lnTo>
                    <a:pt x="244" y="1668"/>
                  </a:lnTo>
                  <a:lnTo>
                    <a:pt x="243" y="1668"/>
                  </a:lnTo>
                  <a:lnTo>
                    <a:pt x="242" y="1668"/>
                  </a:lnTo>
                  <a:lnTo>
                    <a:pt x="241" y="1668"/>
                  </a:lnTo>
                  <a:lnTo>
                    <a:pt x="240" y="1667"/>
                  </a:lnTo>
                  <a:lnTo>
                    <a:pt x="239" y="1667"/>
                  </a:lnTo>
                  <a:lnTo>
                    <a:pt x="235" y="1665"/>
                  </a:lnTo>
                  <a:lnTo>
                    <a:pt x="234" y="1665"/>
                  </a:lnTo>
                  <a:lnTo>
                    <a:pt x="229" y="1663"/>
                  </a:lnTo>
                  <a:lnTo>
                    <a:pt x="228" y="1663"/>
                  </a:lnTo>
                  <a:lnTo>
                    <a:pt x="225" y="1663"/>
                  </a:lnTo>
                  <a:lnTo>
                    <a:pt x="224" y="1663"/>
                  </a:lnTo>
                  <a:lnTo>
                    <a:pt x="223" y="1663"/>
                  </a:lnTo>
                  <a:lnTo>
                    <a:pt x="220" y="1662"/>
                  </a:lnTo>
                  <a:lnTo>
                    <a:pt x="220" y="1663"/>
                  </a:lnTo>
                  <a:lnTo>
                    <a:pt x="219" y="1663"/>
                  </a:lnTo>
                  <a:lnTo>
                    <a:pt x="218" y="1663"/>
                  </a:lnTo>
                  <a:lnTo>
                    <a:pt x="217" y="1663"/>
                  </a:lnTo>
                  <a:lnTo>
                    <a:pt x="216" y="1663"/>
                  </a:lnTo>
                  <a:lnTo>
                    <a:pt x="216" y="1662"/>
                  </a:lnTo>
                  <a:lnTo>
                    <a:pt x="216" y="1661"/>
                  </a:lnTo>
                  <a:lnTo>
                    <a:pt x="215" y="1661"/>
                  </a:lnTo>
                  <a:lnTo>
                    <a:pt x="215" y="1660"/>
                  </a:lnTo>
                  <a:lnTo>
                    <a:pt x="215" y="1659"/>
                  </a:lnTo>
                  <a:lnTo>
                    <a:pt x="214" y="1659"/>
                  </a:lnTo>
                  <a:lnTo>
                    <a:pt x="214" y="1658"/>
                  </a:lnTo>
                  <a:lnTo>
                    <a:pt x="214" y="1656"/>
                  </a:lnTo>
                  <a:lnTo>
                    <a:pt x="214" y="1655"/>
                  </a:lnTo>
                  <a:lnTo>
                    <a:pt x="214" y="1654"/>
                  </a:lnTo>
                  <a:lnTo>
                    <a:pt x="212" y="1654"/>
                  </a:lnTo>
                  <a:lnTo>
                    <a:pt x="212" y="1653"/>
                  </a:lnTo>
                  <a:lnTo>
                    <a:pt x="212" y="1652"/>
                  </a:lnTo>
                  <a:lnTo>
                    <a:pt x="212" y="1651"/>
                  </a:lnTo>
                  <a:lnTo>
                    <a:pt x="212" y="1650"/>
                  </a:lnTo>
                  <a:lnTo>
                    <a:pt x="212" y="1648"/>
                  </a:lnTo>
                  <a:lnTo>
                    <a:pt x="212" y="1647"/>
                  </a:lnTo>
                  <a:lnTo>
                    <a:pt x="212" y="1646"/>
                  </a:lnTo>
                  <a:lnTo>
                    <a:pt x="214" y="1646"/>
                  </a:lnTo>
                  <a:lnTo>
                    <a:pt x="214" y="1645"/>
                  </a:lnTo>
                  <a:lnTo>
                    <a:pt x="214" y="1644"/>
                  </a:lnTo>
                  <a:lnTo>
                    <a:pt x="215" y="1644"/>
                  </a:lnTo>
                  <a:lnTo>
                    <a:pt x="215" y="1643"/>
                  </a:lnTo>
                  <a:lnTo>
                    <a:pt x="215" y="1642"/>
                  </a:lnTo>
                  <a:lnTo>
                    <a:pt x="216" y="1642"/>
                  </a:lnTo>
                  <a:lnTo>
                    <a:pt x="216" y="1640"/>
                  </a:lnTo>
                  <a:lnTo>
                    <a:pt x="217" y="1640"/>
                  </a:lnTo>
                  <a:lnTo>
                    <a:pt x="217" y="1639"/>
                  </a:lnTo>
                  <a:lnTo>
                    <a:pt x="218" y="1639"/>
                  </a:lnTo>
                  <a:lnTo>
                    <a:pt x="218" y="1638"/>
                  </a:lnTo>
                  <a:lnTo>
                    <a:pt x="218" y="1637"/>
                  </a:lnTo>
                  <a:lnTo>
                    <a:pt x="219" y="1637"/>
                  </a:lnTo>
                  <a:lnTo>
                    <a:pt x="219" y="1636"/>
                  </a:lnTo>
                  <a:lnTo>
                    <a:pt x="220" y="1636"/>
                  </a:lnTo>
                  <a:lnTo>
                    <a:pt x="220" y="1635"/>
                  </a:lnTo>
                  <a:lnTo>
                    <a:pt x="222" y="1635"/>
                  </a:lnTo>
                  <a:lnTo>
                    <a:pt x="222" y="1634"/>
                  </a:lnTo>
                  <a:lnTo>
                    <a:pt x="222" y="1633"/>
                  </a:lnTo>
                  <a:lnTo>
                    <a:pt x="223" y="1633"/>
                  </a:lnTo>
                  <a:lnTo>
                    <a:pt x="223" y="1631"/>
                  </a:lnTo>
                  <a:lnTo>
                    <a:pt x="224" y="1631"/>
                  </a:lnTo>
                  <a:lnTo>
                    <a:pt x="224" y="1630"/>
                  </a:lnTo>
                  <a:lnTo>
                    <a:pt x="225" y="1630"/>
                  </a:lnTo>
                  <a:lnTo>
                    <a:pt x="225" y="1629"/>
                  </a:lnTo>
                  <a:lnTo>
                    <a:pt x="225" y="1628"/>
                  </a:lnTo>
                  <a:lnTo>
                    <a:pt x="226" y="1628"/>
                  </a:lnTo>
                  <a:lnTo>
                    <a:pt x="226" y="1627"/>
                  </a:lnTo>
                  <a:lnTo>
                    <a:pt x="227" y="1627"/>
                  </a:lnTo>
                  <a:lnTo>
                    <a:pt x="227" y="1626"/>
                  </a:lnTo>
                  <a:lnTo>
                    <a:pt x="227" y="1625"/>
                  </a:lnTo>
                  <a:lnTo>
                    <a:pt x="228" y="1625"/>
                  </a:lnTo>
                  <a:lnTo>
                    <a:pt x="228" y="1623"/>
                  </a:lnTo>
                  <a:lnTo>
                    <a:pt x="229" y="1623"/>
                  </a:lnTo>
                  <a:lnTo>
                    <a:pt x="229" y="1622"/>
                  </a:lnTo>
                  <a:lnTo>
                    <a:pt x="229" y="1621"/>
                  </a:lnTo>
                  <a:lnTo>
                    <a:pt x="231" y="1621"/>
                  </a:lnTo>
                  <a:lnTo>
                    <a:pt x="231" y="1620"/>
                  </a:lnTo>
                  <a:lnTo>
                    <a:pt x="232" y="1620"/>
                  </a:lnTo>
                  <a:lnTo>
                    <a:pt x="232" y="1619"/>
                  </a:lnTo>
                  <a:lnTo>
                    <a:pt x="232" y="1618"/>
                  </a:lnTo>
                  <a:lnTo>
                    <a:pt x="233" y="1618"/>
                  </a:lnTo>
                  <a:lnTo>
                    <a:pt x="233" y="1617"/>
                  </a:lnTo>
                  <a:lnTo>
                    <a:pt x="233" y="1615"/>
                  </a:lnTo>
                  <a:lnTo>
                    <a:pt x="234" y="1615"/>
                  </a:lnTo>
                  <a:lnTo>
                    <a:pt x="234" y="1614"/>
                  </a:lnTo>
                  <a:lnTo>
                    <a:pt x="234" y="1613"/>
                  </a:lnTo>
                  <a:lnTo>
                    <a:pt x="235" y="1613"/>
                  </a:lnTo>
                  <a:lnTo>
                    <a:pt x="235" y="1612"/>
                  </a:lnTo>
                  <a:lnTo>
                    <a:pt x="235" y="1611"/>
                  </a:lnTo>
                  <a:lnTo>
                    <a:pt x="235" y="1610"/>
                  </a:lnTo>
                  <a:lnTo>
                    <a:pt x="236" y="1610"/>
                  </a:lnTo>
                  <a:lnTo>
                    <a:pt x="236" y="1609"/>
                  </a:lnTo>
                  <a:lnTo>
                    <a:pt x="236" y="1608"/>
                  </a:lnTo>
                  <a:lnTo>
                    <a:pt x="236" y="1606"/>
                  </a:lnTo>
                  <a:lnTo>
                    <a:pt x="236" y="1605"/>
                  </a:lnTo>
                  <a:lnTo>
                    <a:pt x="236" y="1604"/>
                  </a:lnTo>
                  <a:lnTo>
                    <a:pt x="236" y="1603"/>
                  </a:lnTo>
                  <a:lnTo>
                    <a:pt x="236" y="1602"/>
                  </a:lnTo>
                  <a:lnTo>
                    <a:pt x="236" y="1601"/>
                  </a:lnTo>
                  <a:lnTo>
                    <a:pt x="237" y="1600"/>
                  </a:lnTo>
                  <a:lnTo>
                    <a:pt x="237" y="1598"/>
                  </a:lnTo>
                  <a:lnTo>
                    <a:pt x="237" y="1597"/>
                  </a:lnTo>
                  <a:lnTo>
                    <a:pt x="237" y="1596"/>
                  </a:lnTo>
                  <a:lnTo>
                    <a:pt x="237" y="1595"/>
                  </a:lnTo>
                  <a:lnTo>
                    <a:pt x="239" y="1595"/>
                  </a:lnTo>
                  <a:lnTo>
                    <a:pt x="239" y="1594"/>
                  </a:lnTo>
                  <a:lnTo>
                    <a:pt x="239" y="1593"/>
                  </a:lnTo>
                  <a:lnTo>
                    <a:pt x="239" y="1592"/>
                  </a:lnTo>
                  <a:lnTo>
                    <a:pt x="239" y="1591"/>
                  </a:lnTo>
                  <a:lnTo>
                    <a:pt x="239" y="1589"/>
                  </a:lnTo>
                  <a:lnTo>
                    <a:pt x="237" y="1589"/>
                  </a:lnTo>
                  <a:lnTo>
                    <a:pt x="237" y="1588"/>
                  </a:lnTo>
                  <a:lnTo>
                    <a:pt x="236" y="1588"/>
                  </a:lnTo>
                  <a:lnTo>
                    <a:pt x="236" y="1587"/>
                  </a:lnTo>
                  <a:lnTo>
                    <a:pt x="235" y="1586"/>
                  </a:lnTo>
                  <a:lnTo>
                    <a:pt x="235" y="1585"/>
                  </a:lnTo>
                  <a:lnTo>
                    <a:pt x="234" y="1585"/>
                  </a:lnTo>
                  <a:lnTo>
                    <a:pt x="234" y="1584"/>
                  </a:lnTo>
                  <a:lnTo>
                    <a:pt x="234" y="1583"/>
                  </a:lnTo>
                  <a:lnTo>
                    <a:pt x="233" y="1583"/>
                  </a:lnTo>
                  <a:lnTo>
                    <a:pt x="233" y="1581"/>
                  </a:lnTo>
                  <a:lnTo>
                    <a:pt x="232" y="1581"/>
                  </a:lnTo>
                  <a:lnTo>
                    <a:pt x="232" y="1580"/>
                  </a:lnTo>
                  <a:lnTo>
                    <a:pt x="232" y="1579"/>
                  </a:lnTo>
                  <a:lnTo>
                    <a:pt x="231" y="1579"/>
                  </a:lnTo>
                  <a:lnTo>
                    <a:pt x="231" y="1578"/>
                  </a:lnTo>
                  <a:lnTo>
                    <a:pt x="231" y="1577"/>
                  </a:lnTo>
                  <a:lnTo>
                    <a:pt x="229" y="1577"/>
                  </a:lnTo>
                  <a:lnTo>
                    <a:pt x="229" y="1576"/>
                  </a:lnTo>
                  <a:lnTo>
                    <a:pt x="228" y="1575"/>
                  </a:lnTo>
                  <a:lnTo>
                    <a:pt x="227" y="1575"/>
                  </a:lnTo>
                  <a:lnTo>
                    <a:pt x="226" y="1575"/>
                  </a:lnTo>
                  <a:lnTo>
                    <a:pt x="226" y="1573"/>
                  </a:lnTo>
                  <a:lnTo>
                    <a:pt x="225" y="1573"/>
                  </a:lnTo>
                  <a:lnTo>
                    <a:pt x="224" y="1573"/>
                  </a:lnTo>
                  <a:lnTo>
                    <a:pt x="223" y="1573"/>
                  </a:lnTo>
                  <a:lnTo>
                    <a:pt x="223" y="1572"/>
                  </a:lnTo>
                  <a:lnTo>
                    <a:pt x="222" y="1572"/>
                  </a:lnTo>
                  <a:lnTo>
                    <a:pt x="222" y="1571"/>
                  </a:lnTo>
                  <a:lnTo>
                    <a:pt x="220" y="1571"/>
                  </a:lnTo>
                  <a:lnTo>
                    <a:pt x="219" y="1571"/>
                  </a:lnTo>
                  <a:lnTo>
                    <a:pt x="218" y="1570"/>
                  </a:lnTo>
                  <a:lnTo>
                    <a:pt x="216" y="1569"/>
                  </a:lnTo>
                  <a:lnTo>
                    <a:pt x="215" y="1569"/>
                  </a:lnTo>
                  <a:lnTo>
                    <a:pt x="214" y="1569"/>
                  </a:lnTo>
                  <a:lnTo>
                    <a:pt x="212" y="1568"/>
                  </a:lnTo>
                  <a:lnTo>
                    <a:pt x="211" y="1568"/>
                  </a:lnTo>
                  <a:lnTo>
                    <a:pt x="210" y="1568"/>
                  </a:lnTo>
                  <a:lnTo>
                    <a:pt x="209" y="1568"/>
                  </a:lnTo>
                  <a:lnTo>
                    <a:pt x="208" y="1568"/>
                  </a:lnTo>
                  <a:lnTo>
                    <a:pt x="208" y="1567"/>
                  </a:lnTo>
                  <a:lnTo>
                    <a:pt x="206" y="1567"/>
                  </a:lnTo>
                  <a:lnTo>
                    <a:pt x="204" y="1566"/>
                  </a:lnTo>
                  <a:lnTo>
                    <a:pt x="203" y="1566"/>
                  </a:lnTo>
                  <a:lnTo>
                    <a:pt x="203" y="1564"/>
                  </a:lnTo>
                  <a:lnTo>
                    <a:pt x="201" y="1564"/>
                  </a:lnTo>
                  <a:lnTo>
                    <a:pt x="200" y="1563"/>
                  </a:lnTo>
                  <a:lnTo>
                    <a:pt x="199" y="1563"/>
                  </a:lnTo>
                  <a:lnTo>
                    <a:pt x="198" y="1562"/>
                  </a:lnTo>
                  <a:lnTo>
                    <a:pt x="197" y="1562"/>
                  </a:lnTo>
                  <a:lnTo>
                    <a:pt x="195" y="1562"/>
                  </a:lnTo>
                  <a:lnTo>
                    <a:pt x="194" y="1562"/>
                  </a:lnTo>
                  <a:lnTo>
                    <a:pt x="193" y="1562"/>
                  </a:lnTo>
                  <a:lnTo>
                    <a:pt x="192" y="1562"/>
                  </a:lnTo>
                  <a:lnTo>
                    <a:pt x="191" y="1562"/>
                  </a:lnTo>
                  <a:lnTo>
                    <a:pt x="190" y="1562"/>
                  </a:lnTo>
                  <a:lnTo>
                    <a:pt x="189" y="1562"/>
                  </a:lnTo>
                  <a:lnTo>
                    <a:pt x="187" y="1562"/>
                  </a:lnTo>
                  <a:lnTo>
                    <a:pt x="187" y="1561"/>
                  </a:lnTo>
                  <a:lnTo>
                    <a:pt x="186" y="1561"/>
                  </a:lnTo>
                  <a:lnTo>
                    <a:pt x="185" y="1561"/>
                  </a:lnTo>
                  <a:lnTo>
                    <a:pt x="184" y="1561"/>
                  </a:lnTo>
                  <a:lnTo>
                    <a:pt x="183" y="1561"/>
                  </a:lnTo>
                  <a:lnTo>
                    <a:pt x="183" y="1560"/>
                  </a:lnTo>
                  <a:lnTo>
                    <a:pt x="182" y="1560"/>
                  </a:lnTo>
                  <a:lnTo>
                    <a:pt x="181" y="1560"/>
                  </a:lnTo>
                  <a:lnTo>
                    <a:pt x="179" y="1559"/>
                  </a:lnTo>
                  <a:lnTo>
                    <a:pt x="178" y="1559"/>
                  </a:lnTo>
                  <a:lnTo>
                    <a:pt x="178" y="1558"/>
                  </a:lnTo>
                  <a:lnTo>
                    <a:pt x="177" y="1558"/>
                  </a:lnTo>
                  <a:lnTo>
                    <a:pt x="177" y="1556"/>
                  </a:lnTo>
                  <a:lnTo>
                    <a:pt x="176" y="1556"/>
                  </a:lnTo>
                  <a:lnTo>
                    <a:pt x="175" y="1556"/>
                  </a:lnTo>
                  <a:lnTo>
                    <a:pt x="175" y="1555"/>
                  </a:lnTo>
                  <a:lnTo>
                    <a:pt x="174" y="1555"/>
                  </a:lnTo>
                  <a:lnTo>
                    <a:pt x="173" y="1555"/>
                  </a:lnTo>
                  <a:lnTo>
                    <a:pt x="173" y="1554"/>
                  </a:lnTo>
                  <a:lnTo>
                    <a:pt x="172" y="1554"/>
                  </a:lnTo>
                  <a:lnTo>
                    <a:pt x="172" y="1553"/>
                  </a:lnTo>
                  <a:lnTo>
                    <a:pt x="170" y="1553"/>
                  </a:lnTo>
                  <a:lnTo>
                    <a:pt x="170" y="1552"/>
                  </a:lnTo>
                  <a:lnTo>
                    <a:pt x="169" y="1552"/>
                  </a:lnTo>
                  <a:lnTo>
                    <a:pt x="169" y="1551"/>
                  </a:lnTo>
                  <a:lnTo>
                    <a:pt x="168" y="1551"/>
                  </a:lnTo>
                  <a:lnTo>
                    <a:pt x="167" y="1550"/>
                  </a:lnTo>
                  <a:lnTo>
                    <a:pt x="166" y="1550"/>
                  </a:lnTo>
                  <a:lnTo>
                    <a:pt x="166" y="1548"/>
                  </a:lnTo>
                  <a:lnTo>
                    <a:pt x="165" y="1548"/>
                  </a:lnTo>
                  <a:lnTo>
                    <a:pt x="165" y="1547"/>
                  </a:lnTo>
                  <a:lnTo>
                    <a:pt x="164" y="1547"/>
                  </a:lnTo>
                  <a:lnTo>
                    <a:pt x="164" y="1546"/>
                  </a:lnTo>
                  <a:lnTo>
                    <a:pt x="160" y="1545"/>
                  </a:lnTo>
                  <a:lnTo>
                    <a:pt x="160" y="1544"/>
                  </a:lnTo>
                  <a:lnTo>
                    <a:pt x="159" y="1544"/>
                  </a:lnTo>
                  <a:lnTo>
                    <a:pt x="159" y="1543"/>
                  </a:lnTo>
                  <a:lnTo>
                    <a:pt x="158" y="1543"/>
                  </a:lnTo>
                  <a:lnTo>
                    <a:pt x="158" y="1542"/>
                  </a:lnTo>
                  <a:lnTo>
                    <a:pt x="158" y="1541"/>
                  </a:lnTo>
                  <a:lnTo>
                    <a:pt x="158" y="1539"/>
                  </a:lnTo>
                  <a:lnTo>
                    <a:pt x="158" y="1538"/>
                  </a:lnTo>
                  <a:lnTo>
                    <a:pt x="158" y="1537"/>
                  </a:lnTo>
                  <a:lnTo>
                    <a:pt x="158" y="1536"/>
                  </a:lnTo>
                  <a:lnTo>
                    <a:pt x="158" y="1535"/>
                  </a:lnTo>
                  <a:lnTo>
                    <a:pt x="158" y="1534"/>
                  </a:lnTo>
                  <a:lnTo>
                    <a:pt x="157" y="1534"/>
                  </a:lnTo>
                  <a:lnTo>
                    <a:pt x="157" y="1533"/>
                  </a:lnTo>
                  <a:lnTo>
                    <a:pt x="157" y="1531"/>
                  </a:lnTo>
                  <a:lnTo>
                    <a:pt x="158" y="1531"/>
                  </a:lnTo>
                  <a:lnTo>
                    <a:pt x="158" y="1530"/>
                  </a:lnTo>
                  <a:lnTo>
                    <a:pt x="158" y="1529"/>
                  </a:lnTo>
                  <a:lnTo>
                    <a:pt x="157" y="1528"/>
                  </a:lnTo>
                  <a:lnTo>
                    <a:pt x="157" y="1527"/>
                  </a:lnTo>
                  <a:lnTo>
                    <a:pt x="157" y="1526"/>
                  </a:lnTo>
                  <a:lnTo>
                    <a:pt x="156" y="1526"/>
                  </a:lnTo>
                  <a:lnTo>
                    <a:pt x="156" y="1525"/>
                  </a:lnTo>
                  <a:lnTo>
                    <a:pt x="155" y="1525"/>
                  </a:lnTo>
                  <a:lnTo>
                    <a:pt x="155" y="1524"/>
                  </a:lnTo>
                  <a:lnTo>
                    <a:pt x="155" y="1522"/>
                  </a:lnTo>
                  <a:lnTo>
                    <a:pt x="156" y="1521"/>
                  </a:lnTo>
                  <a:lnTo>
                    <a:pt x="156" y="1520"/>
                  </a:lnTo>
                  <a:lnTo>
                    <a:pt x="155" y="1520"/>
                  </a:lnTo>
                  <a:lnTo>
                    <a:pt x="153" y="1520"/>
                  </a:lnTo>
                  <a:lnTo>
                    <a:pt x="153" y="1519"/>
                  </a:lnTo>
                  <a:lnTo>
                    <a:pt x="152" y="1519"/>
                  </a:lnTo>
                  <a:lnTo>
                    <a:pt x="152" y="1518"/>
                  </a:lnTo>
                  <a:lnTo>
                    <a:pt x="153" y="1512"/>
                  </a:lnTo>
                  <a:lnTo>
                    <a:pt x="153" y="1511"/>
                  </a:lnTo>
                  <a:lnTo>
                    <a:pt x="155" y="1511"/>
                  </a:lnTo>
                  <a:lnTo>
                    <a:pt x="155" y="1510"/>
                  </a:lnTo>
                  <a:lnTo>
                    <a:pt x="155" y="1509"/>
                  </a:lnTo>
                  <a:lnTo>
                    <a:pt x="155" y="1508"/>
                  </a:lnTo>
                  <a:lnTo>
                    <a:pt x="156" y="1508"/>
                  </a:lnTo>
                  <a:lnTo>
                    <a:pt x="156" y="1506"/>
                  </a:lnTo>
                  <a:lnTo>
                    <a:pt x="157" y="1506"/>
                  </a:lnTo>
                  <a:lnTo>
                    <a:pt x="157" y="1505"/>
                  </a:lnTo>
                  <a:lnTo>
                    <a:pt x="158" y="1505"/>
                  </a:lnTo>
                  <a:lnTo>
                    <a:pt x="158" y="1504"/>
                  </a:lnTo>
                  <a:lnTo>
                    <a:pt x="159" y="1504"/>
                  </a:lnTo>
                  <a:lnTo>
                    <a:pt x="159" y="1503"/>
                  </a:lnTo>
                  <a:lnTo>
                    <a:pt x="160" y="1503"/>
                  </a:lnTo>
                  <a:lnTo>
                    <a:pt x="160" y="1502"/>
                  </a:lnTo>
                  <a:lnTo>
                    <a:pt x="161" y="1502"/>
                  </a:lnTo>
                  <a:lnTo>
                    <a:pt x="161" y="1501"/>
                  </a:lnTo>
                  <a:lnTo>
                    <a:pt x="161" y="1500"/>
                  </a:lnTo>
                  <a:lnTo>
                    <a:pt x="162" y="1500"/>
                  </a:lnTo>
                  <a:lnTo>
                    <a:pt x="162" y="1499"/>
                  </a:lnTo>
                  <a:lnTo>
                    <a:pt x="162" y="1497"/>
                  </a:lnTo>
                  <a:lnTo>
                    <a:pt x="164" y="1497"/>
                  </a:lnTo>
                  <a:lnTo>
                    <a:pt x="164" y="1496"/>
                  </a:lnTo>
                  <a:lnTo>
                    <a:pt x="166" y="1494"/>
                  </a:lnTo>
                  <a:lnTo>
                    <a:pt x="167" y="1492"/>
                  </a:lnTo>
                  <a:lnTo>
                    <a:pt x="167" y="1491"/>
                  </a:lnTo>
                  <a:lnTo>
                    <a:pt x="167" y="1489"/>
                  </a:lnTo>
                  <a:lnTo>
                    <a:pt x="167" y="1488"/>
                  </a:lnTo>
                  <a:lnTo>
                    <a:pt x="167" y="1487"/>
                  </a:lnTo>
                  <a:lnTo>
                    <a:pt x="167" y="1486"/>
                  </a:lnTo>
                  <a:lnTo>
                    <a:pt x="166" y="1486"/>
                  </a:lnTo>
                  <a:lnTo>
                    <a:pt x="166" y="1485"/>
                  </a:lnTo>
                  <a:lnTo>
                    <a:pt x="165" y="1485"/>
                  </a:lnTo>
                  <a:lnTo>
                    <a:pt x="165" y="1484"/>
                  </a:lnTo>
                  <a:lnTo>
                    <a:pt x="164" y="1484"/>
                  </a:lnTo>
                  <a:lnTo>
                    <a:pt x="162" y="1484"/>
                  </a:lnTo>
                  <a:lnTo>
                    <a:pt x="162" y="1483"/>
                  </a:lnTo>
                  <a:lnTo>
                    <a:pt x="161" y="1483"/>
                  </a:lnTo>
                  <a:lnTo>
                    <a:pt x="161" y="1482"/>
                  </a:lnTo>
                  <a:lnTo>
                    <a:pt x="160" y="1482"/>
                  </a:lnTo>
                  <a:lnTo>
                    <a:pt x="159" y="1482"/>
                  </a:lnTo>
                  <a:lnTo>
                    <a:pt x="158" y="1482"/>
                  </a:lnTo>
                  <a:lnTo>
                    <a:pt x="158" y="1480"/>
                  </a:lnTo>
                  <a:lnTo>
                    <a:pt x="157" y="1480"/>
                  </a:lnTo>
                  <a:lnTo>
                    <a:pt x="156" y="1479"/>
                  </a:lnTo>
                  <a:lnTo>
                    <a:pt x="153" y="1478"/>
                  </a:lnTo>
                  <a:lnTo>
                    <a:pt x="150" y="1476"/>
                  </a:lnTo>
                  <a:lnTo>
                    <a:pt x="150" y="1475"/>
                  </a:lnTo>
                  <a:lnTo>
                    <a:pt x="149" y="1475"/>
                  </a:lnTo>
                  <a:lnTo>
                    <a:pt x="148" y="1474"/>
                  </a:lnTo>
                  <a:lnTo>
                    <a:pt x="147" y="1474"/>
                  </a:lnTo>
                  <a:lnTo>
                    <a:pt x="147" y="1472"/>
                  </a:lnTo>
                  <a:lnTo>
                    <a:pt x="145" y="1472"/>
                  </a:lnTo>
                  <a:lnTo>
                    <a:pt x="144" y="1472"/>
                  </a:lnTo>
                  <a:lnTo>
                    <a:pt x="144" y="1471"/>
                  </a:lnTo>
                  <a:lnTo>
                    <a:pt x="143" y="1471"/>
                  </a:lnTo>
                  <a:lnTo>
                    <a:pt x="140" y="1469"/>
                  </a:lnTo>
                  <a:lnTo>
                    <a:pt x="140" y="1468"/>
                  </a:lnTo>
                  <a:lnTo>
                    <a:pt x="139" y="1468"/>
                  </a:lnTo>
                  <a:lnTo>
                    <a:pt x="137" y="1468"/>
                  </a:lnTo>
                  <a:lnTo>
                    <a:pt x="137" y="1467"/>
                  </a:lnTo>
                  <a:lnTo>
                    <a:pt x="130" y="1461"/>
                  </a:lnTo>
                  <a:lnTo>
                    <a:pt x="128" y="1460"/>
                  </a:lnTo>
                  <a:lnTo>
                    <a:pt x="127" y="1460"/>
                  </a:lnTo>
                  <a:lnTo>
                    <a:pt x="127" y="1459"/>
                  </a:lnTo>
                  <a:lnTo>
                    <a:pt x="126" y="1459"/>
                  </a:lnTo>
                  <a:lnTo>
                    <a:pt x="126" y="1458"/>
                  </a:lnTo>
                  <a:lnTo>
                    <a:pt x="125" y="1457"/>
                  </a:lnTo>
                  <a:lnTo>
                    <a:pt x="125" y="1455"/>
                  </a:lnTo>
                  <a:lnTo>
                    <a:pt x="124" y="1455"/>
                  </a:lnTo>
                  <a:lnTo>
                    <a:pt x="124" y="1454"/>
                  </a:lnTo>
                  <a:lnTo>
                    <a:pt x="123" y="1453"/>
                  </a:lnTo>
                  <a:lnTo>
                    <a:pt x="123" y="1452"/>
                  </a:lnTo>
                  <a:lnTo>
                    <a:pt x="123" y="1451"/>
                  </a:lnTo>
                  <a:lnTo>
                    <a:pt x="123" y="1450"/>
                  </a:lnTo>
                  <a:lnTo>
                    <a:pt x="124" y="1450"/>
                  </a:lnTo>
                  <a:lnTo>
                    <a:pt x="124" y="1449"/>
                  </a:lnTo>
                  <a:lnTo>
                    <a:pt x="124" y="1447"/>
                  </a:lnTo>
                  <a:lnTo>
                    <a:pt x="125" y="1447"/>
                  </a:lnTo>
                  <a:lnTo>
                    <a:pt x="125" y="1446"/>
                  </a:lnTo>
                  <a:lnTo>
                    <a:pt x="126" y="1446"/>
                  </a:lnTo>
                  <a:lnTo>
                    <a:pt x="126" y="1445"/>
                  </a:lnTo>
                  <a:lnTo>
                    <a:pt x="127" y="1445"/>
                  </a:lnTo>
                  <a:lnTo>
                    <a:pt x="127" y="1444"/>
                  </a:lnTo>
                  <a:lnTo>
                    <a:pt x="128" y="1443"/>
                  </a:lnTo>
                  <a:lnTo>
                    <a:pt x="130" y="1442"/>
                  </a:lnTo>
                  <a:lnTo>
                    <a:pt x="130" y="1441"/>
                  </a:lnTo>
                  <a:lnTo>
                    <a:pt x="131" y="1441"/>
                  </a:lnTo>
                  <a:lnTo>
                    <a:pt x="131" y="1439"/>
                  </a:lnTo>
                  <a:lnTo>
                    <a:pt x="131" y="1438"/>
                  </a:lnTo>
                  <a:lnTo>
                    <a:pt x="131" y="1437"/>
                  </a:lnTo>
                  <a:lnTo>
                    <a:pt x="132" y="1437"/>
                  </a:lnTo>
                  <a:lnTo>
                    <a:pt x="132" y="1436"/>
                  </a:lnTo>
                  <a:lnTo>
                    <a:pt x="132" y="1435"/>
                  </a:lnTo>
                  <a:lnTo>
                    <a:pt x="132" y="1434"/>
                  </a:lnTo>
                  <a:lnTo>
                    <a:pt x="132" y="1433"/>
                  </a:lnTo>
                  <a:lnTo>
                    <a:pt x="133" y="1433"/>
                  </a:lnTo>
                  <a:lnTo>
                    <a:pt x="133" y="1432"/>
                  </a:lnTo>
                  <a:lnTo>
                    <a:pt x="133" y="1430"/>
                  </a:lnTo>
                  <a:lnTo>
                    <a:pt x="133" y="1429"/>
                  </a:lnTo>
                  <a:lnTo>
                    <a:pt x="132" y="1429"/>
                  </a:lnTo>
                  <a:lnTo>
                    <a:pt x="132" y="1428"/>
                  </a:lnTo>
                  <a:lnTo>
                    <a:pt x="132" y="1427"/>
                  </a:lnTo>
                  <a:lnTo>
                    <a:pt x="132" y="1426"/>
                  </a:lnTo>
                  <a:lnTo>
                    <a:pt x="131" y="1426"/>
                  </a:lnTo>
                  <a:lnTo>
                    <a:pt x="131" y="1425"/>
                  </a:lnTo>
                  <a:lnTo>
                    <a:pt x="131" y="1424"/>
                  </a:lnTo>
                  <a:lnTo>
                    <a:pt x="131" y="1422"/>
                  </a:lnTo>
                  <a:lnTo>
                    <a:pt x="130" y="1422"/>
                  </a:lnTo>
                  <a:lnTo>
                    <a:pt x="130" y="1421"/>
                  </a:lnTo>
                  <a:lnTo>
                    <a:pt x="130" y="1420"/>
                  </a:lnTo>
                  <a:lnTo>
                    <a:pt x="130" y="1419"/>
                  </a:lnTo>
                  <a:lnTo>
                    <a:pt x="131" y="1418"/>
                  </a:lnTo>
                  <a:lnTo>
                    <a:pt x="131" y="1417"/>
                  </a:lnTo>
                  <a:lnTo>
                    <a:pt x="131" y="1416"/>
                  </a:lnTo>
                  <a:lnTo>
                    <a:pt x="132" y="1416"/>
                  </a:lnTo>
                  <a:lnTo>
                    <a:pt x="132" y="1415"/>
                  </a:lnTo>
                  <a:lnTo>
                    <a:pt x="133" y="1415"/>
                  </a:lnTo>
                  <a:lnTo>
                    <a:pt x="134" y="1413"/>
                  </a:lnTo>
                  <a:lnTo>
                    <a:pt x="135" y="1413"/>
                  </a:lnTo>
                  <a:lnTo>
                    <a:pt x="136" y="1413"/>
                  </a:lnTo>
                  <a:lnTo>
                    <a:pt x="137" y="1413"/>
                  </a:lnTo>
                  <a:lnTo>
                    <a:pt x="139" y="1413"/>
                  </a:lnTo>
                  <a:lnTo>
                    <a:pt x="140" y="1413"/>
                  </a:lnTo>
                  <a:lnTo>
                    <a:pt x="141" y="1413"/>
                  </a:lnTo>
                  <a:lnTo>
                    <a:pt x="142" y="1413"/>
                  </a:lnTo>
                  <a:lnTo>
                    <a:pt x="143" y="1413"/>
                  </a:lnTo>
                  <a:lnTo>
                    <a:pt x="144" y="1413"/>
                  </a:lnTo>
                  <a:lnTo>
                    <a:pt x="144" y="1412"/>
                  </a:lnTo>
                  <a:lnTo>
                    <a:pt x="145" y="1412"/>
                  </a:lnTo>
                  <a:lnTo>
                    <a:pt x="147" y="1412"/>
                  </a:lnTo>
                  <a:lnTo>
                    <a:pt x="147" y="1411"/>
                  </a:lnTo>
                  <a:lnTo>
                    <a:pt x="147" y="1410"/>
                  </a:lnTo>
                  <a:lnTo>
                    <a:pt x="148" y="1410"/>
                  </a:lnTo>
                  <a:lnTo>
                    <a:pt x="148" y="1409"/>
                  </a:lnTo>
                  <a:lnTo>
                    <a:pt x="148" y="1408"/>
                  </a:lnTo>
                  <a:lnTo>
                    <a:pt x="147" y="1408"/>
                  </a:lnTo>
                  <a:lnTo>
                    <a:pt x="147" y="1407"/>
                  </a:lnTo>
                  <a:lnTo>
                    <a:pt x="147" y="1405"/>
                  </a:lnTo>
                  <a:lnTo>
                    <a:pt x="145" y="1405"/>
                  </a:lnTo>
                  <a:lnTo>
                    <a:pt x="145" y="1404"/>
                  </a:lnTo>
                  <a:lnTo>
                    <a:pt x="145" y="1403"/>
                  </a:lnTo>
                  <a:lnTo>
                    <a:pt x="144" y="1403"/>
                  </a:lnTo>
                  <a:lnTo>
                    <a:pt x="144" y="1402"/>
                  </a:lnTo>
                  <a:lnTo>
                    <a:pt x="143" y="1402"/>
                  </a:lnTo>
                  <a:lnTo>
                    <a:pt x="143" y="1401"/>
                  </a:lnTo>
                  <a:lnTo>
                    <a:pt x="142" y="1401"/>
                  </a:lnTo>
                  <a:lnTo>
                    <a:pt x="142" y="1400"/>
                  </a:lnTo>
                  <a:lnTo>
                    <a:pt x="142" y="1399"/>
                  </a:lnTo>
                  <a:lnTo>
                    <a:pt x="141" y="1397"/>
                  </a:lnTo>
                  <a:lnTo>
                    <a:pt x="141" y="1396"/>
                  </a:lnTo>
                  <a:lnTo>
                    <a:pt x="141" y="1395"/>
                  </a:lnTo>
                  <a:lnTo>
                    <a:pt x="141" y="1394"/>
                  </a:lnTo>
                  <a:lnTo>
                    <a:pt x="141" y="1393"/>
                  </a:lnTo>
                  <a:lnTo>
                    <a:pt x="141" y="1392"/>
                  </a:lnTo>
                  <a:lnTo>
                    <a:pt x="142" y="1392"/>
                  </a:lnTo>
                  <a:lnTo>
                    <a:pt x="143" y="1392"/>
                  </a:lnTo>
                  <a:lnTo>
                    <a:pt x="143" y="1391"/>
                  </a:lnTo>
                  <a:lnTo>
                    <a:pt x="143" y="1390"/>
                  </a:lnTo>
                  <a:lnTo>
                    <a:pt x="143" y="1388"/>
                  </a:lnTo>
                  <a:lnTo>
                    <a:pt x="141" y="1385"/>
                  </a:lnTo>
                  <a:lnTo>
                    <a:pt x="140" y="1385"/>
                  </a:lnTo>
                  <a:lnTo>
                    <a:pt x="140" y="1384"/>
                  </a:lnTo>
                  <a:lnTo>
                    <a:pt x="139" y="1384"/>
                  </a:lnTo>
                  <a:lnTo>
                    <a:pt x="137" y="1384"/>
                  </a:lnTo>
                  <a:lnTo>
                    <a:pt x="136" y="1384"/>
                  </a:lnTo>
                  <a:lnTo>
                    <a:pt x="136" y="1383"/>
                  </a:lnTo>
                  <a:lnTo>
                    <a:pt x="135" y="1383"/>
                  </a:lnTo>
                  <a:lnTo>
                    <a:pt x="134" y="1383"/>
                  </a:lnTo>
                  <a:lnTo>
                    <a:pt x="133" y="1383"/>
                  </a:lnTo>
                  <a:lnTo>
                    <a:pt x="132" y="1383"/>
                  </a:lnTo>
                  <a:lnTo>
                    <a:pt x="131" y="1383"/>
                  </a:lnTo>
                  <a:lnTo>
                    <a:pt x="130" y="1383"/>
                  </a:lnTo>
                  <a:lnTo>
                    <a:pt x="130" y="1384"/>
                  </a:lnTo>
                  <a:lnTo>
                    <a:pt x="128" y="1384"/>
                  </a:lnTo>
                  <a:lnTo>
                    <a:pt x="127" y="1385"/>
                  </a:lnTo>
                  <a:lnTo>
                    <a:pt x="127" y="1386"/>
                  </a:lnTo>
                  <a:lnTo>
                    <a:pt x="126" y="1386"/>
                  </a:lnTo>
                  <a:lnTo>
                    <a:pt x="126" y="1387"/>
                  </a:lnTo>
                  <a:lnTo>
                    <a:pt x="125" y="1387"/>
                  </a:lnTo>
                  <a:lnTo>
                    <a:pt x="124" y="1387"/>
                  </a:lnTo>
                  <a:lnTo>
                    <a:pt x="124" y="1388"/>
                  </a:lnTo>
                  <a:lnTo>
                    <a:pt x="120" y="1390"/>
                  </a:lnTo>
                  <a:lnTo>
                    <a:pt x="119" y="1390"/>
                  </a:lnTo>
                  <a:lnTo>
                    <a:pt x="118" y="1390"/>
                  </a:lnTo>
                  <a:lnTo>
                    <a:pt x="118" y="1391"/>
                  </a:lnTo>
                  <a:lnTo>
                    <a:pt x="117" y="1391"/>
                  </a:lnTo>
                  <a:lnTo>
                    <a:pt x="116" y="1391"/>
                  </a:lnTo>
                  <a:lnTo>
                    <a:pt x="115" y="1391"/>
                  </a:lnTo>
                  <a:lnTo>
                    <a:pt x="114" y="1391"/>
                  </a:lnTo>
                  <a:lnTo>
                    <a:pt x="113" y="1391"/>
                  </a:lnTo>
                  <a:lnTo>
                    <a:pt x="113" y="1392"/>
                  </a:lnTo>
                  <a:lnTo>
                    <a:pt x="111" y="1392"/>
                  </a:lnTo>
                  <a:lnTo>
                    <a:pt x="110" y="1392"/>
                  </a:lnTo>
                  <a:lnTo>
                    <a:pt x="109" y="1392"/>
                  </a:lnTo>
                  <a:lnTo>
                    <a:pt x="105" y="1395"/>
                  </a:lnTo>
                  <a:lnTo>
                    <a:pt x="103" y="1395"/>
                  </a:lnTo>
                  <a:lnTo>
                    <a:pt x="102" y="1396"/>
                  </a:lnTo>
                  <a:lnTo>
                    <a:pt x="101" y="1396"/>
                  </a:lnTo>
                  <a:lnTo>
                    <a:pt x="101" y="1397"/>
                  </a:lnTo>
                  <a:lnTo>
                    <a:pt x="100" y="1397"/>
                  </a:lnTo>
                  <a:lnTo>
                    <a:pt x="99" y="1397"/>
                  </a:lnTo>
                  <a:lnTo>
                    <a:pt x="99" y="1399"/>
                  </a:lnTo>
                  <a:lnTo>
                    <a:pt x="98" y="1399"/>
                  </a:lnTo>
                  <a:lnTo>
                    <a:pt x="97" y="1399"/>
                  </a:lnTo>
                  <a:lnTo>
                    <a:pt x="97" y="1400"/>
                  </a:lnTo>
                  <a:lnTo>
                    <a:pt x="95" y="1400"/>
                  </a:lnTo>
                  <a:lnTo>
                    <a:pt x="94" y="1400"/>
                  </a:lnTo>
                  <a:lnTo>
                    <a:pt x="94" y="1401"/>
                  </a:lnTo>
                  <a:lnTo>
                    <a:pt x="93" y="1401"/>
                  </a:lnTo>
                  <a:lnTo>
                    <a:pt x="92" y="1401"/>
                  </a:lnTo>
                  <a:lnTo>
                    <a:pt x="92" y="1402"/>
                  </a:lnTo>
                  <a:lnTo>
                    <a:pt x="91" y="1402"/>
                  </a:lnTo>
                  <a:lnTo>
                    <a:pt x="90" y="1402"/>
                  </a:lnTo>
                  <a:lnTo>
                    <a:pt x="89" y="1402"/>
                  </a:lnTo>
                  <a:lnTo>
                    <a:pt x="89" y="1403"/>
                  </a:lnTo>
                  <a:lnTo>
                    <a:pt x="88" y="1403"/>
                  </a:lnTo>
                  <a:lnTo>
                    <a:pt x="86" y="1403"/>
                  </a:lnTo>
                  <a:lnTo>
                    <a:pt x="86" y="1404"/>
                  </a:lnTo>
                  <a:lnTo>
                    <a:pt x="85" y="1404"/>
                  </a:lnTo>
                  <a:lnTo>
                    <a:pt x="84" y="1405"/>
                  </a:lnTo>
                  <a:lnTo>
                    <a:pt x="83" y="1405"/>
                  </a:lnTo>
                  <a:lnTo>
                    <a:pt x="83" y="1407"/>
                  </a:lnTo>
                  <a:lnTo>
                    <a:pt x="82" y="1407"/>
                  </a:lnTo>
                  <a:lnTo>
                    <a:pt x="81" y="1407"/>
                  </a:lnTo>
                  <a:lnTo>
                    <a:pt x="81" y="1408"/>
                  </a:lnTo>
                  <a:lnTo>
                    <a:pt x="80" y="1408"/>
                  </a:lnTo>
                  <a:lnTo>
                    <a:pt x="78" y="1408"/>
                  </a:lnTo>
                  <a:lnTo>
                    <a:pt x="78" y="1409"/>
                  </a:lnTo>
                  <a:lnTo>
                    <a:pt x="77" y="1409"/>
                  </a:lnTo>
                  <a:lnTo>
                    <a:pt x="76" y="1409"/>
                  </a:lnTo>
                  <a:lnTo>
                    <a:pt x="76" y="1410"/>
                  </a:lnTo>
                  <a:lnTo>
                    <a:pt x="75" y="1410"/>
                  </a:lnTo>
                  <a:lnTo>
                    <a:pt x="74" y="1410"/>
                  </a:lnTo>
                  <a:lnTo>
                    <a:pt x="73" y="1410"/>
                  </a:lnTo>
                  <a:lnTo>
                    <a:pt x="73" y="1411"/>
                  </a:lnTo>
                  <a:lnTo>
                    <a:pt x="72" y="1411"/>
                  </a:lnTo>
                  <a:lnTo>
                    <a:pt x="70" y="1411"/>
                  </a:lnTo>
                  <a:lnTo>
                    <a:pt x="69" y="1411"/>
                  </a:lnTo>
                  <a:lnTo>
                    <a:pt x="68" y="1411"/>
                  </a:lnTo>
                  <a:lnTo>
                    <a:pt x="67" y="1411"/>
                  </a:lnTo>
                  <a:lnTo>
                    <a:pt x="66" y="1411"/>
                  </a:lnTo>
                  <a:lnTo>
                    <a:pt x="65" y="1411"/>
                  </a:lnTo>
                  <a:lnTo>
                    <a:pt x="64" y="1411"/>
                  </a:lnTo>
                  <a:lnTo>
                    <a:pt x="63" y="1411"/>
                  </a:lnTo>
                  <a:lnTo>
                    <a:pt x="61" y="1411"/>
                  </a:lnTo>
                  <a:lnTo>
                    <a:pt x="61" y="1410"/>
                  </a:lnTo>
                  <a:lnTo>
                    <a:pt x="60" y="1410"/>
                  </a:lnTo>
                  <a:lnTo>
                    <a:pt x="59" y="1410"/>
                  </a:lnTo>
                  <a:lnTo>
                    <a:pt x="58" y="1410"/>
                  </a:lnTo>
                  <a:lnTo>
                    <a:pt x="57" y="1410"/>
                  </a:lnTo>
                  <a:lnTo>
                    <a:pt x="56" y="1410"/>
                  </a:lnTo>
                  <a:lnTo>
                    <a:pt x="55" y="1410"/>
                  </a:lnTo>
                  <a:lnTo>
                    <a:pt x="53" y="1410"/>
                  </a:lnTo>
                  <a:lnTo>
                    <a:pt x="52" y="1410"/>
                  </a:lnTo>
                  <a:lnTo>
                    <a:pt x="52" y="1409"/>
                  </a:lnTo>
                  <a:lnTo>
                    <a:pt x="51" y="1409"/>
                  </a:lnTo>
                  <a:lnTo>
                    <a:pt x="50" y="1409"/>
                  </a:lnTo>
                  <a:lnTo>
                    <a:pt x="49" y="1409"/>
                  </a:lnTo>
                  <a:lnTo>
                    <a:pt x="48" y="1409"/>
                  </a:lnTo>
                  <a:lnTo>
                    <a:pt x="47" y="1409"/>
                  </a:lnTo>
                  <a:lnTo>
                    <a:pt x="46" y="1409"/>
                  </a:lnTo>
                  <a:lnTo>
                    <a:pt x="43" y="1410"/>
                  </a:lnTo>
                  <a:lnTo>
                    <a:pt x="42" y="1410"/>
                  </a:lnTo>
                  <a:lnTo>
                    <a:pt x="41" y="1410"/>
                  </a:lnTo>
                  <a:lnTo>
                    <a:pt x="40" y="1410"/>
                  </a:lnTo>
                  <a:lnTo>
                    <a:pt x="40" y="1411"/>
                  </a:lnTo>
                  <a:lnTo>
                    <a:pt x="39" y="1411"/>
                  </a:lnTo>
                  <a:lnTo>
                    <a:pt x="38" y="1411"/>
                  </a:lnTo>
                  <a:lnTo>
                    <a:pt x="36" y="1411"/>
                  </a:lnTo>
                  <a:lnTo>
                    <a:pt x="35" y="1411"/>
                  </a:lnTo>
                  <a:lnTo>
                    <a:pt x="35" y="1410"/>
                  </a:lnTo>
                  <a:lnTo>
                    <a:pt x="34" y="1410"/>
                  </a:lnTo>
                  <a:lnTo>
                    <a:pt x="34" y="1409"/>
                  </a:lnTo>
                  <a:lnTo>
                    <a:pt x="33" y="1409"/>
                  </a:lnTo>
                  <a:lnTo>
                    <a:pt x="33" y="1408"/>
                  </a:lnTo>
                  <a:lnTo>
                    <a:pt x="32" y="1408"/>
                  </a:lnTo>
                  <a:lnTo>
                    <a:pt x="32" y="1407"/>
                  </a:lnTo>
                  <a:lnTo>
                    <a:pt x="31" y="1407"/>
                  </a:lnTo>
                  <a:lnTo>
                    <a:pt x="31" y="1405"/>
                  </a:lnTo>
                  <a:lnTo>
                    <a:pt x="30" y="1405"/>
                  </a:lnTo>
                  <a:lnTo>
                    <a:pt x="26" y="1403"/>
                  </a:lnTo>
                  <a:lnTo>
                    <a:pt x="25" y="1402"/>
                  </a:lnTo>
                  <a:lnTo>
                    <a:pt x="24" y="1401"/>
                  </a:lnTo>
                  <a:lnTo>
                    <a:pt x="23" y="1401"/>
                  </a:lnTo>
                  <a:lnTo>
                    <a:pt x="23" y="1400"/>
                  </a:lnTo>
                  <a:lnTo>
                    <a:pt x="22" y="1400"/>
                  </a:lnTo>
                  <a:lnTo>
                    <a:pt x="21" y="1400"/>
                  </a:lnTo>
                  <a:lnTo>
                    <a:pt x="21" y="1399"/>
                  </a:lnTo>
                  <a:lnTo>
                    <a:pt x="19" y="1399"/>
                  </a:lnTo>
                  <a:lnTo>
                    <a:pt x="18" y="1399"/>
                  </a:lnTo>
                  <a:lnTo>
                    <a:pt x="17" y="1397"/>
                  </a:lnTo>
                  <a:lnTo>
                    <a:pt x="16" y="1397"/>
                  </a:lnTo>
                  <a:lnTo>
                    <a:pt x="15" y="1397"/>
                  </a:lnTo>
                  <a:lnTo>
                    <a:pt x="14" y="1397"/>
                  </a:lnTo>
                  <a:lnTo>
                    <a:pt x="13" y="1397"/>
                  </a:lnTo>
                  <a:lnTo>
                    <a:pt x="13" y="1396"/>
                  </a:lnTo>
                  <a:lnTo>
                    <a:pt x="11" y="1396"/>
                  </a:lnTo>
                  <a:lnTo>
                    <a:pt x="10" y="1396"/>
                  </a:lnTo>
                  <a:lnTo>
                    <a:pt x="10" y="1395"/>
                  </a:lnTo>
                  <a:lnTo>
                    <a:pt x="7" y="1390"/>
                  </a:lnTo>
                  <a:lnTo>
                    <a:pt x="6" y="1388"/>
                  </a:lnTo>
                  <a:lnTo>
                    <a:pt x="5" y="1388"/>
                  </a:lnTo>
                  <a:lnTo>
                    <a:pt x="5" y="1387"/>
                  </a:lnTo>
                  <a:lnTo>
                    <a:pt x="5" y="1386"/>
                  </a:lnTo>
                  <a:lnTo>
                    <a:pt x="3" y="1386"/>
                  </a:lnTo>
                  <a:lnTo>
                    <a:pt x="3" y="1385"/>
                  </a:lnTo>
                  <a:lnTo>
                    <a:pt x="3" y="1384"/>
                  </a:lnTo>
                  <a:lnTo>
                    <a:pt x="2" y="1383"/>
                  </a:lnTo>
                  <a:lnTo>
                    <a:pt x="2" y="1382"/>
                  </a:lnTo>
                  <a:lnTo>
                    <a:pt x="2" y="1380"/>
                  </a:lnTo>
                  <a:lnTo>
                    <a:pt x="1" y="1380"/>
                  </a:lnTo>
                  <a:lnTo>
                    <a:pt x="1" y="1379"/>
                  </a:lnTo>
                  <a:lnTo>
                    <a:pt x="1" y="1378"/>
                  </a:lnTo>
                  <a:lnTo>
                    <a:pt x="1" y="1377"/>
                  </a:lnTo>
                  <a:lnTo>
                    <a:pt x="0" y="1377"/>
                  </a:lnTo>
                  <a:lnTo>
                    <a:pt x="0" y="1376"/>
                  </a:lnTo>
                  <a:lnTo>
                    <a:pt x="1" y="1372"/>
                  </a:lnTo>
                  <a:lnTo>
                    <a:pt x="1" y="1371"/>
                  </a:lnTo>
                  <a:lnTo>
                    <a:pt x="1" y="1370"/>
                  </a:lnTo>
                  <a:lnTo>
                    <a:pt x="1" y="1369"/>
                  </a:lnTo>
                  <a:lnTo>
                    <a:pt x="2" y="1369"/>
                  </a:lnTo>
                  <a:lnTo>
                    <a:pt x="2" y="1368"/>
                  </a:lnTo>
                  <a:lnTo>
                    <a:pt x="2" y="1367"/>
                  </a:lnTo>
                  <a:lnTo>
                    <a:pt x="2" y="1366"/>
                  </a:lnTo>
                  <a:lnTo>
                    <a:pt x="3" y="1366"/>
                  </a:lnTo>
                  <a:lnTo>
                    <a:pt x="3" y="1365"/>
                  </a:lnTo>
                  <a:lnTo>
                    <a:pt x="3" y="1363"/>
                  </a:lnTo>
                  <a:lnTo>
                    <a:pt x="5" y="1363"/>
                  </a:lnTo>
                  <a:lnTo>
                    <a:pt x="5" y="1362"/>
                  </a:lnTo>
                  <a:lnTo>
                    <a:pt x="5" y="1361"/>
                  </a:lnTo>
                  <a:lnTo>
                    <a:pt x="6" y="1361"/>
                  </a:lnTo>
                  <a:lnTo>
                    <a:pt x="6" y="1360"/>
                  </a:lnTo>
                  <a:lnTo>
                    <a:pt x="6" y="1359"/>
                  </a:lnTo>
                  <a:lnTo>
                    <a:pt x="6" y="1358"/>
                  </a:lnTo>
                  <a:lnTo>
                    <a:pt x="7" y="1358"/>
                  </a:lnTo>
                  <a:lnTo>
                    <a:pt x="7" y="1357"/>
                  </a:lnTo>
                  <a:lnTo>
                    <a:pt x="7" y="1355"/>
                  </a:lnTo>
                  <a:lnTo>
                    <a:pt x="8" y="1355"/>
                  </a:lnTo>
                  <a:lnTo>
                    <a:pt x="8" y="1354"/>
                  </a:lnTo>
                  <a:lnTo>
                    <a:pt x="8" y="1353"/>
                  </a:lnTo>
                  <a:lnTo>
                    <a:pt x="9" y="1353"/>
                  </a:lnTo>
                  <a:lnTo>
                    <a:pt x="9" y="1352"/>
                  </a:lnTo>
                  <a:lnTo>
                    <a:pt x="10" y="1352"/>
                  </a:lnTo>
                  <a:lnTo>
                    <a:pt x="10" y="1351"/>
                  </a:lnTo>
                  <a:lnTo>
                    <a:pt x="10" y="1350"/>
                  </a:lnTo>
                  <a:lnTo>
                    <a:pt x="11" y="1350"/>
                  </a:lnTo>
                  <a:lnTo>
                    <a:pt x="11" y="1349"/>
                  </a:lnTo>
                  <a:lnTo>
                    <a:pt x="11" y="1348"/>
                  </a:lnTo>
                  <a:lnTo>
                    <a:pt x="10" y="1348"/>
                  </a:lnTo>
                  <a:lnTo>
                    <a:pt x="10" y="1346"/>
                  </a:lnTo>
                  <a:lnTo>
                    <a:pt x="9" y="1346"/>
                  </a:lnTo>
                  <a:lnTo>
                    <a:pt x="7" y="1345"/>
                  </a:lnTo>
                  <a:lnTo>
                    <a:pt x="6" y="1345"/>
                  </a:lnTo>
                  <a:lnTo>
                    <a:pt x="7" y="1344"/>
                  </a:lnTo>
                  <a:lnTo>
                    <a:pt x="10" y="1338"/>
                  </a:lnTo>
                  <a:lnTo>
                    <a:pt x="31" y="1312"/>
                  </a:lnTo>
                  <a:lnTo>
                    <a:pt x="32" y="1311"/>
                  </a:lnTo>
                  <a:lnTo>
                    <a:pt x="39" y="1302"/>
                  </a:lnTo>
                  <a:lnTo>
                    <a:pt x="43" y="1296"/>
                  </a:lnTo>
                  <a:lnTo>
                    <a:pt x="49" y="1288"/>
                  </a:lnTo>
                  <a:lnTo>
                    <a:pt x="55" y="1282"/>
                  </a:lnTo>
                  <a:lnTo>
                    <a:pt x="59" y="1275"/>
                  </a:lnTo>
                  <a:lnTo>
                    <a:pt x="64" y="1269"/>
                  </a:lnTo>
                  <a:lnTo>
                    <a:pt x="65" y="1268"/>
                  </a:lnTo>
                  <a:lnTo>
                    <a:pt x="69" y="1262"/>
                  </a:lnTo>
                  <a:lnTo>
                    <a:pt x="72" y="1260"/>
                  </a:lnTo>
                  <a:lnTo>
                    <a:pt x="73" y="1257"/>
                  </a:lnTo>
                  <a:lnTo>
                    <a:pt x="74" y="1257"/>
                  </a:lnTo>
                  <a:lnTo>
                    <a:pt x="76" y="1253"/>
                  </a:lnTo>
                  <a:lnTo>
                    <a:pt x="78" y="1250"/>
                  </a:lnTo>
                  <a:lnTo>
                    <a:pt x="80" y="1249"/>
                  </a:lnTo>
                  <a:lnTo>
                    <a:pt x="83" y="1244"/>
                  </a:lnTo>
                  <a:lnTo>
                    <a:pt x="84" y="1243"/>
                  </a:lnTo>
                  <a:lnTo>
                    <a:pt x="88" y="1238"/>
                  </a:lnTo>
                  <a:lnTo>
                    <a:pt x="90" y="1235"/>
                  </a:lnTo>
                  <a:lnTo>
                    <a:pt x="91" y="1234"/>
                  </a:lnTo>
                  <a:lnTo>
                    <a:pt x="92" y="1232"/>
                  </a:lnTo>
                  <a:lnTo>
                    <a:pt x="95" y="1227"/>
                  </a:lnTo>
                  <a:lnTo>
                    <a:pt x="97" y="1226"/>
                  </a:lnTo>
                  <a:lnTo>
                    <a:pt x="110" y="1208"/>
                  </a:lnTo>
                  <a:lnTo>
                    <a:pt x="111" y="1208"/>
                  </a:lnTo>
                  <a:lnTo>
                    <a:pt x="113" y="1206"/>
                  </a:lnTo>
                  <a:lnTo>
                    <a:pt x="125" y="1189"/>
                  </a:lnTo>
                  <a:lnTo>
                    <a:pt x="131" y="1183"/>
                  </a:lnTo>
                  <a:lnTo>
                    <a:pt x="133" y="1179"/>
                  </a:lnTo>
                  <a:lnTo>
                    <a:pt x="133" y="1178"/>
                  </a:lnTo>
                  <a:lnTo>
                    <a:pt x="142" y="1168"/>
                  </a:lnTo>
                  <a:lnTo>
                    <a:pt x="153" y="1152"/>
                  </a:lnTo>
                  <a:lnTo>
                    <a:pt x="155" y="1151"/>
                  </a:lnTo>
                  <a:lnTo>
                    <a:pt x="155" y="1150"/>
                  </a:lnTo>
                  <a:lnTo>
                    <a:pt x="162" y="1141"/>
                  </a:lnTo>
                  <a:lnTo>
                    <a:pt x="169" y="1132"/>
                  </a:lnTo>
                  <a:lnTo>
                    <a:pt x="177" y="1120"/>
                  </a:lnTo>
                  <a:lnTo>
                    <a:pt x="181" y="1117"/>
                  </a:lnTo>
                  <a:lnTo>
                    <a:pt x="186" y="1109"/>
                  </a:lnTo>
                  <a:lnTo>
                    <a:pt x="200" y="1091"/>
                  </a:lnTo>
                  <a:lnTo>
                    <a:pt x="201" y="1091"/>
                  </a:lnTo>
                  <a:lnTo>
                    <a:pt x="209" y="1080"/>
                  </a:lnTo>
                  <a:lnTo>
                    <a:pt x="214" y="1074"/>
                  </a:lnTo>
                  <a:lnTo>
                    <a:pt x="218" y="1068"/>
                  </a:lnTo>
                  <a:lnTo>
                    <a:pt x="227" y="1057"/>
                  </a:lnTo>
                  <a:lnTo>
                    <a:pt x="234" y="1047"/>
                  </a:lnTo>
                  <a:lnTo>
                    <a:pt x="236" y="1044"/>
                  </a:lnTo>
                  <a:lnTo>
                    <a:pt x="259" y="1015"/>
                  </a:lnTo>
                  <a:lnTo>
                    <a:pt x="259" y="1014"/>
                  </a:lnTo>
                  <a:lnTo>
                    <a:pt x="261" y="1013"/>
                  </a:lnTo>
                  <a:lnTo>
                    <a:pt x="262" y="1010"/>
                  </a:lnTo>
                  <a:lnTo>
                    <a:pt x="265" y="1007"/>
                  </a:lnTo>
                  <a:lnTo>
                    <a:pt x="271" y="999"/>
                  </a:lnTo>
                  <a:lnTo>
                    <a:pt x="277" y="991"/>
                  </a:lnTo>
                  <a:lnTo>
                    <a:pt x="278" y="990"/>
                  </a:lnTo>
                  <a:lnTo>
                    <a:pt x="279" y="988"/>
                  </a:lnTo>
                  <a:lnTo>
                    <a:pt x="285" y="981"/>
                  </a:lnTo>
                  <a:lnTo>
                    <a:pt x="289" y="976"/>
                  </a:lnTo>
                  <a:lnTo>
                    <a:pt x="289" y="975"/>
                  </a:lnTo>
                  <a:lnTo>
                    <a:pt x="290" y="975"/>
                  </a:lnTo>
                  <a:lnTo>
                    <a:pt x="290" y="974"/>
                  </a:lnTo>
                  <a:lnTo>
                    <a:pt x="300" y="961"/>
                  </a:lnTo>
                  <a:lnTo>
                    <a:pt x="307" y="952"/>
                  </a:lnTo>
                  <a:lnTo>
                    <a:pt x="309" y="950"/>
                  </a:lnTo>
                  <a:lnTo>
                    <a:pt x="315" y="942"/>
                  </a:lnTo>
                  <a:lnTo>
                    <a:pt x="317" y="939"/>
                  </a:lnTo>
                  <a:lnTo>
                    <a:pt x="319" y="936"/>
                  </a:lnTo>
                  <a:lnTo>
                    <a:pt x="329" y="923"/>
                  </a:lnTo>
                  <a:lnTo>
                    <a:pt x="333" y="919"/>
                  </a:lnTo>
                  <a:lnTo>
                    <a:pt x="335" y="916"/>
                  </a:lnTo>
                  <a:lnTo>
                    <a:pt x="340" y="910"/>
                  </a:lnTo>
                  <a:lnTo>
                    <a:pt x="341" y="909"/>
                  </a:lnTo>
                  <a:lnTo>
                    <a:pt x="344" y="905"/>
                  </a:lnTo>
                  <a:lnTo>
                    <a:pt x="345" y="903"/>
                  </a:lnTo>
                  <a:lnTo>
                    <a:pt x="346" y="901"/>
                  </a:lnTo>
                  <a:lnTo>
                    <a:pt x="348" y="899"/>
                  </a:lnTo>
                  <a:lnTo>
                    <a:pt x="352" y="894"/>
                  </a:lnTo>
                  <a:lnTo>
                    <a:pt x="355" y="889"/>
                  </a:lnTo>
                  <a:lnTo>
                    <a:pt x="358" y="886"/>
                  </a:lnTo>
                  <a:lnTo>
                    <a:pt x="363" y="879"/>
                  </a:lnTo>
                  <a:lnTo>
                    <a:pt x="382" y="855"/>
                  </a:lnTo>
                  <a:lnTo>
                    <a:pt x="388" y="847"/>
                  </a:lnTo>
                  <a:lnTo>
                    <a:pt x="394" y="839"/>
                  </a:lnTo>
                  <a:lnTo>
                    <a:pt x="400" y="831"/>
                  </a:lnTo>
                  <a:lnTo>
                    <a:pt x="408" y="821"/>
                  </a:lnTo>
                  <a:lnTo>
                    <a:pt x="415" y="813"/>
                  </a:lnTo>
                  <a:lnTo>
                    <a:pt x="418" y="807"/>
                  </a:lnTo>
                  <a:lnTo>
                    <a:pt x="420" y="805"/>
                  </a:lnTo>
                  <a:lnTo>
                    <a:pt x="436" y="784"/>
                  </a:lnTo>
                  <a:lnTo>
                    <a:pt x="445" y="772"/>
                  </a:lnTo>
                  <a:lnTo>
                    <a:pt x="455" y="759"/>
                  </a:lnTo>
                  <a:lnTo>
                    <a:pt x="459" y="755"/>
                  </a:lnTo>
                  <a:lnTo>
                    <a:pt x="460" y="754"/>
                  </a:lnTo>
                  <a:lnTo>
                    <a:pt x="477" y="731"/>
                  </a:lnTo>
                  <a:lnTo>
                    <a:pt x="483" y="724"/>
                  </a:lnTo>
                  <a:lnTo>
                    <a:pt x="485" y="721"/>
                  </a:lnTo>
                  <a:lnTo>
                    <a:pt x="489" y="715"/>
                  </a:lnTo>
                  <a:lnTo>
                    <a:pt x="497" y="704"/>
                  </a:lnTo>
                  <a:lnTo>
                    <a:pt x="521" y="673"/>
                  </a:lnTo>
                  <a:lnTo>
                    <a:pt x="527" y="666"/>
                  </a:lnTo>
                  <a:lnTo>
                    <a:pt x="534" y="656"/>
                  </a:lnTo>
                  <a:lnTo>
                    <a:pt x="538" y="650"/>
                  </a:lnTo>
                  <a:lnTo>
                    <a:pt x="541" y="647"/>
                  </a:lnTo>
                  <a:lnTo>
                    <a:pt x="543" y="645"/>
                  </a:lnTo>
                  <a:lnTo>
                    <a:pt x="544" y="642"/>
                  </a:lnTo>
                  <a:lnTo>
                    <a:pt x="545" y="641"/>
                  </a:lnTo>
                  <a:lnTo>
                    <a:pt x="551" y="634"/>
                  </a:lnTo>
                  <a:lnTo>
                    <a:pt x="559" y="624"/>
                  </a:lnTo>
                  <a:lnTo>
                    <a:pt x="560" y="623"/>
                  </a:lnTo>
                  <a:lnTo>
                    <a:pt x="567" y="614"/>
                  </a:lnTo>
                  <a:lnTo>
                    <a:pt x="568" y="613"/>
                  </a:lnTo>
                  <a:lnTo>
                    <a:pt x="571" y="608"/>
                  </a:lnTo>
                  <a:lnTo>
                    <a:pt x="572" y="606"/>
                  </a:lnTo>
                  <a:lnTo>
                    <a:pt x="574" y="605"/>
                  </a:lnTo>
                  <a:lnTo>
                    <a:pt x="581" y="595"/>
                  </a:lnTo>
                  <a:lnTo>
                    <a:pt x="586" y="589"/>
                  </a:lnTo>
                  <a:lnTo>
                    <a:pt x="588" y="587"/>
                  </a:lnTo>
                  <a:lnTo>
                    <a:pt x="589" y="584"/>
                  </a:lnTo>
                  <a:lnTo>
                    <a:pt x="591" y="583"/>
                  </a:lnTo>
                  <a:lnTo>
                    <a:pt x="592" y="581"/>
                  </a:lnTo>
                  <a:lnTo>
                    <a:pt x="594" y="579"/>
                  </a:lnTo>
                  <a:lnTo>
                    <a:pt x="598" y="572"/>
                  </a:lnTo>
                  <a:lnTo>
                    <a:pt x="600" y="570"/>
                  </a:lnTo>
                  <a:lnTo>
                    <a:pt x="601" y="570"/>
                  </a:lnTo>
                  <a:lnTo>
                    <a:pt x="608" y="561"/>
                  </a:lnTo>
                  <a:lnTo>
                    <a:pt x="610" y="558"/>
                  </a:lnTo>
                  <a:lnTo>
                    <a:pt x="611" y="556"/>
                  </a:lnTo>
                  <a:lnTo>
                    <a:pt x="612" y="555"/>
                  </a:lnTo>
                  <a:lnTo>
                    <a:pt x="616" y="550"/>
                  </a:lnTo>
                  <a:lnTo>
                    <a:pt x="618" y="547"/>
                  </a:lnTo>
                  <a:lnTo>
                    <a:pt x="619" y="546"/>
                  </a:lnTo>
                  <a:lnTo>
                    <a:pt x="620" y="545"/>
                  </a:lnTo>
                  <a:lnTo>
                    <a:pt x="621" y="542"/>
                  </a:lnTo>
                  <a:lnTo>
                    <a:pt x="622" y="540"/>
                  </a:lnTo>
                  <a:lnTo>
                    <a:pt x="626" y="537"/>
                  </a:lnTo>
                  <a:lnTo>
                    <a:pt x="627" y="536"/>
                  </a:lnTo>
                  <a:lnTo>
                    <a:pt x="628" y="533"/>
                  </a:lnTo>
                  <a:lnTo>
                    <a:pt x="629" y="532"/>
                  </a:lnTo>
                  <a:lnTo>
                    <a:pt x="631" y="530"/>
                  </a:lnTo>
                  <a:lnTo>
                    <a:pt x="633" y="528"/>
                  </a:lnTo>
                  <a:lnTo>
                    <a:pt x="634" y="526"/>
                  </a:lnTo>
                  <a:lnTo>
                    <a:pt x="636" y="524"/>
                  </a:lnTo>
                  <a:lnTo>
                    <a:pt x="639" y="520"/>
                  </a:lnTo>
                  <a:lnTo>
                    <a:pt x="640" y="519"/>
                  </a:lnTo>
                  <a:lnTo>
                    <a:pt x="640" y="517"/>
                  </a:lnTo>
                  <a:lnTo>
                    <a:pt x="644" y="513"/>
                  </a:lnTo>
                  <a:lnTo>
                    <a:pt x="645" y="512"/>
                  </a:lnTo>
                  <a:lnTo>
                    <a:pt x="646" y="511"/>
                  </a:lnTo>
                  <a:lnTo>
                    <a:pt x="647" y="509"/>
                  </a:lnTo>
                  <a:lnTo>
                    <a:pt x="648" y="507"/>
                  </a:lnTo>
                  <a:lnTo>
                    <a:pt x="650" y="505"/>
                  </a:lnTo>
                  <a:lnTo>
                    <a:pt x="651" y="504"/>
                  </a:lnTo>
                  <a:lnTo>
                    <a:pt x="652" y="503"/>
                  </a:lnTo>
                  <a:lnTo>
                    <a:pt x="653" y="503"/>
                  </a:lnTo>
                  <a:lnTo>
                    <a:pt x="653" y="501"/>
                  </a:lnTo>
                  <a:lnTo>
                    <a:pt x="654" y="500"/>
                  </a:lnTo>
                  <a:lnTo>
                    <a:pt x="655" y="499"/>
                  </a:lnTo>
                  <a:lnTo>
                    <a:pt x="655" y="498"/>
                  </a:lnTo>
                  <a:lnTo>
                    <a:pt x="656" y="497"/>
                  </a:lnTo>
                  <a:lnTo>
                    <a:pt x="658" y="496"/>
                  </a:lnTo>
                  <a:lnTo>
                    <a:pt x="659" y="495"/>
                  </a:lnTo>
                  <a:lnTo>
                    <a:pt x="659" y="494"/>
                  </a:lnTo>
                  <a:lnTo>
                    <a:pt x="660" y="492"/>
                  </a:lnTo>
                  <a:lnTo>
                    <a:pt x="661" y="490"/>
                  </a:lnTo>
                  <a:lnTo>
                    <a:pt x="662" y="489"/>
                  </a:lnTo>
                  <a:lnTo>
                    <a:pt x="664" y="487"/>
                  </a:lnTo>
                  <a:lnTo>
                    <a:pt x="667" y="483"/>
                  </a:lnTo>
                  <a:lnTo>
                    <a:pt x="669" y="481"/>
                  </a:lnTo>
                  <a:lnTo>
                    <a:pt x="670" y="480"/>
                  </a:lnTo>
                  <a:lnTo>
                    <a:pt x="670" y="479"/>
                  </a:lnTo>
                  <a:lnTo>
                    <a:pt x="678" y="470"/>
                  </a:lnTo>
                  <a:lnTo>
                    <a:pt x="680" y="466"/>
                  </a:lnTo>
                  <a:lnTo>
                    <a:pt x="680" y="465"/>
                  </a:lnTo>
                  <a:lnTo>
                    <a:pt x="681" y="465"/>
                  </a:lnTo>
                  <a:lnTo>
                    <a:pt x="681" y="464"/>
                  </a:lnTo>
                  <a:lnTo>
                    <a:pt x="683" y="463"/>
                  </a:lnTo>
                  <a:lnTo>
                    <a:pt x="684" y="462"/>
                  </a:lnTo>
                  <a:lnTo>
                    <a:pt x="686" y="458"/>
                  </a:lnTo>
                  <a:lnTo>
                    <a:pt x="687" y="457"/>
                  </a:lnTo>
                  <a:lnTo>
                    <a:pt x="688" y="455"/>
                  </a:lnTo>
                  <a:lnTo>
                    <a:pt x="689" y="455"/>
                  </a:lnTo>
                  <a:lnTo>
                    <a:pt x="701" y="439"/>
                  </a:lnTo>
                  <a:lnTo>
                    <a:pt x="702" y="438"/>
                  </a:lnTo>
                  <a:lnTo>
                    <a:pt x="705" y="434"/>
                  </a:lnTo>
                  <a:lnTo>
                    <a:pt x="709" y="429"/>
                  </a:lnTo>
                  <a:lnTo>
                    <a:pt x="710" y="427"/>
                  </a:lnTo>
                  <a:lnTo>
                    <a:pt x="711" y="425"/>
                  </a:lnTo>
                  <a:lnTo>
                    <a:pt x="712" y="425"/>
                  </a:lnTo>
                  <a:lnTo>
                    <a:pt x="712" y="424"/>
                  </a:lnTo>
                  <a:lnTo>
                    <a:pt x="713" y="423"/>
                  </a:lnTo>
                  <a:lnTo>
                    <a:pt x="714" y="421"/>
                  </a:lnTo>
                  <a:lnTo>
                    <a:pt x="715" y="420"/>
                  </a:lnTo>
                  <a:lnTo>
                    <a:pt x="717" y="419"/>
                  </a:lnTo>
                  <a:lnTo>
                    <a:pt x="719" y="416"/>
                  </a:lnTo>
                  <a:lnTo>
                    <a:pt x="719" y="415"/>
                  </a:lnTo>
                  <a:lnTo>
                    <a:pt x="720" y="414"/>
                  </a:lnTo>
                  <a:lnTo>
                    <a:pt x="721" y="413"/>
                  </a:lnTo>
                  <a:lnTo>
                    <a:pt x="722" y="412"/>
                  </a:lnTo>
                  <a:lnTo>
                    <a:pt x="723" y="410"/>
                  </a:lnTo>
                  <a:lnTo>
                    <a:pt x="725" y="408"/>
                  </a:lnTo>
                  <a:lnTo>
                    <a:pt x="725" y="407"/>
                  </a:lnTo>
                  <a:lnTo>
                    <a:pt x="727" y="406"/>
                  </a:lnTo>
                  <a:lnTo>
                    <a:pt x="727" y="405"/>
                  </a:lnTo>
                  <a:lnTo>
                    <a:pt x="728" y="404"/>
                  </a:lnTo>
                  <a:lnTo>
                    <a:pt x="729" y="403"/>
                  </a:lnTo>
                  <a:lnTo>
                    <a:pt x="730" y="402"/>
                  </a:lnTo>
                  <a:lnTo>
                    <a:pt x="731" y="399"/>
                  </a:lnTo>
                  <a:lnTo>
                    <a:pt x="731" y="398"/>
                  </a:lnTo>
                  <a:lnTo>
                    <a:pt x="732" y="398"/>
                  </a:lnTo>
                  <a:lnTo>
                    <a:pt x="734" y="397"/>
                  </a:lnTo>
                  <a:lnTo>
                    <a:pt x="735" y="396"/>
                  </a:lnTo>
                  <a:lnTo>
                    <a:pt x="735" y="395"/>
                  </a:lnTo>
                  <a:lnTo>
                    <a:pt x="736" y="394"/>
                  </a:lnTo>
                  <a:lnTo>
                    <a:pt x="737" y="392"/>
                  </a:lnTo>
                  <a:lnTo>
                    <a:pt x="737" y="391"/>
                  </a:lnTo>
                  <a:lnTo>
                    <a:pt x="738" y="390"/>
                  </a:lnTo>
                  <a:lnTo>
                    <a:pt x="739" y="389"/>
                  </a:lnTo>
                  <a:lnTo>
                    <a:pt x="740" y="388"/>
                  </a:lnTo>
                  <a:lnTo>
                    <a:pt x="740" y="387"/>
                  </a:lnTo>
                  <a:lnTo>
                    <a:pt x="742" y="386"/>
                  </a:lnTo>
                  <a:lnTo>
                    <a:pt x="743" y="385"/>
                  </a:lnTo>
                  <a:lnTo>
                    <a:pt x="744" y="383"/>
                  </a:lnTo>
                  <a:lnTo>
                    <a:pt x="744" y="382"/>
                  </a:lnTo>
                  <a:lnTo>
                    <a:pt x="745" y="381"/>
                  </a:lnTo>
                  <a:lnTo>
                    <a:pt x="746" y="380"/>
                  </a:lnTo>
                  <a:lnTo>
                    <a:pt x="747" y="379"/>
                  </a:lnTo>
                  <a:lnTo>
                    <a:pt x="747" y="378"/>
                  </a:lnTo>
                  <a:lnTo>
                    <a:pt x="748" y="378"/>
                  </a:lnTo>
                  <a:lnTo>
                    <a:pt x="750" y="377"/>
                  </a:lnTo>
                  <a:lnTo>
                    <a:pt x="751" y="375"/>
                  </a:lnTo>
                  <a:lnTo>
                    <a:pt x="751" y="374"/>
                  </a:lnTo>
                  <a:lnTo>
                    <a:pt x="752" y="373"/>
                  </a:lnTo>
                  <a:lnTo>
                    <a:pt x="753" y="372"/>
                  </a:lnTo>
                  <a:lnTo>
                    <a:pt x="754" y="371"/>
                  </a:lnTo>
                  <a:lnTo>
                    <a:pt x="755" y="369"/>
                  </a:lnTo>
                  <a:lnTo>
                    <a:pt x="755" y="367"/>
                  </a:lnTo>
                  <a:lnTo>
                    <a:pt x="757" y="366"/>
                  </a:lnTo>
                  <a:lnTo>
                    <a:pt x="760" y="362"/>
                  </a:lnTo>
                  <a:lnTo>
                    <a:pt x="767" y="354"/>
                  </a:lnTo>
                  <a:lnTo>
                    <a:pt x="768" y="353"/>
                  </a:lnTo>
                  <a:lnTo>
                    <a:pt x="769" y="350"/>
                  </a:lnTo>
                  <a:lnTo>
                    <a:pt x="770" y="349"/>
                  </a:lnTo>
                  <a:lnTo>
                    <a:pt x="771" y="348"/>
                  </a:lnTo>
                  <a:lnTo>
                    <a:pt x="772" y="347"/>
                  </a:lnTo>
                  <a:lnTo>
                    <a:pt x="773" y="346"/>
                  </a:lnTo>
                  <a:lnTo>
                    <a:pt x="774" y="344"/>
                  </a:lnTo>
                  <a:lnTo>
                    <a:pt x="776" y="343"/>
                  </a:lnTo>
                  <a:lnTo>
                    <a:pt x="777" y="340"/>
                  </a:lnTo>
                  <a:lnTo>
                    <a:pt x="778" y="338"/>
                  </a:lnTo>
                  <a:lnTo>
                    <a:pt x="781" y="335"/>
                  </a:lnTo>
                  <a:lnTo>
                    <a:pt x="784" y="331"/>
                  </a:lnTo>
                  <a:lnTo>
                    <a:pt x="789" y="323"/>
                  </a:lnTo>
                  <a:lnTo>
                    <a:pt x="790" y="323"/>
                  </a:lnTo>
                  <a:lnTo>
                    <a:pt x="790" y="322"/>
                  </a:lnTo>
                  <a:lnTo>
                    <a:pt x="792" y="321"/>
                  </a:lnTo>
                  <a:lnTo>
                    <a:pt x="794" y="318"/>
                  </a:lnTo>
                  <a:lnTo>
                    <a:pt x="795" y="316"/>
                  </a:lnTo>
                  <a:lnTo>
                    <a:pt x="796" y="315"/>
                  </a:lnTo>
                  <a:lnTo>
                    <a:pt x="797" y="313"/>
                  </a:lnTo>
                  <a:lnTo>
                    <a:pt x="798" y="312"/>
                  </a:lnTo>
                  <a:lnTo>
                    <a:pt x="799" y="311"/>
                  </a:lnTo>
                  <a:lnTo>
                    <a:pt x="801" y="310"/>
                  </a:lnTo>
                  <a:lnTo>
                    <a:pt x="802" y="308"/>
                  </a:lnTo>
                  <a:lnTo>
                    <a:pt x="802" y="307"/>
                  </a:lnTo>
                  <a:lnTo>
                    <a:pt x="803" y="306"/>
                  </a:lnTo>
                  <a:lnTo>
                    <a:pt x="804" y="305"/>
                  </a:lnTo>
                  <a:lnTo>
                    <a:pt x="809" y="299"/>
                  </a:lnTo>
                  <a:lnTo>
                    <a:pt x="809" y="298"/>
                  </a:lnTo>
                  <a:lnTo>
                    <a:pt x="814" y="291"/>
                  </a:lnTo>
                  <a:lnTo>
                    <a:pt x="815" y="290"/>
                  </a:lnTo>
                  <a:lnTo>
                    <a:pt x="824" y="279"/>
                  </a:lnTo>
                  <a:lnTo>
                    <a:pt x="824" y="278"/>
                  </a:lnTo>
                  <a:lnTo>
                    <a:pt x="827" y="276"/>
                  </a:lnTo>
                  <a:lnTo>
                    <a:pt x="829" y="272"/>
                  </a:lnTo>
                  <a:lnTo>
                    <a:pt x="830" y="272"/>
                  </a:lnTo>
                  <a:lnTo>
                    <a:pt x="830" y="271"/>
                  </a:lnTo>
                  <a:lnTo>
                    <a:pt x="837" y="263"/>
                  </a:lnTo>
                  <a:lnTo>
                    <a:pt x="838" y="261"/>
                  </a:lnTo>
                  <a:lnTo>
                    <a:pt x="839" y="260"/>
                  </a:lnTo>
                  <a:lnTo>
                    <a:pt x="840" y="257"/>
                  </a:lnTo>
                  <a:lnTo>
                    <a:pt x="841" y="256"/>
                  </a:lnTo>
                  <a:lnTo>
                    <a:pt x="848" y="247"/>
                  </a:lnTo>
                  <a:lnTo>
                    <a:pt x="849" y="246"/>
                  </a:lnTo>
                  <a:lnTo>
                    <a:pt x="851" y="244"/>
                  </a:lnTo>
                  <a:lnTo>
                    <a:pt x="853" y="240"/>
                  </a:lnTo>
                  <a:lnTo>
                    <a:pt x="854" y="239"/>
                  </a:lnTo>
                  <a:lnTo>
                    <a:pt x="855" y="239"/>
                  </a:lnTo>
                  <a:lnTo>
                    <a:pt x="855" y="238"/>
                  </a:lnTo>
                  <a:lnTo>
                    <a:pt x="857" y="236"/>
                  </a:lnTo>
                  <a:lnTo>
                    <a:pt x="862" y="230"/>
                  </a:lnTo>
                  <a:lnTo>
                    <a:pt x="863" y="229"/>
                  </a:lnTo>
                  <a:lnTo>
                    <a:pt x="865" y="226"/>
                  </a:lnTo>
                  <a:lnTo>
                    <a:pt x="868" y="223"/>
                  </a:lnTo>
                  <a:lnTo>
                    <a:pt x="868" y="222"/>
                  </a:lnTo>
                  <a:lnTo>
                    <a:pt x="870" y="220"/>
                  </a:lnTo>
                  <a:lnTo>
                    <a:pt x="871" y="218"/>
                  </a:lnTo>
                  <a:lnTo>
                    <a:pt x="872" y="216"/>
                  </a:lnTo>
                  <a:lnTo>
                    <a:pt x="876" y="212"/>
                  </a:lnTo>
                  <a:lnTo>
                    <a:pt x="882" y="203"/>
                  </a:lnTo>
                  <a:lnTo>
                    <a:pt x="887" y="196"/>
                  </a:lnTo>
                  <a:lnTo>
                    <a:pt x="888" y="196"/>
                  </a:lnTo>
                  <a:lnTo>
                    <a:pt x="893" y="190"/>
                  </a:lnTo>
                  <a:lnTo>
                    <a:pt x="894" y="188"/>
                  </a:lnTo>
                  <a:lnTo>
                    <a:pt x="896" y="186"/>
                  </a:lnTo>
                  <a:lnTo>
                    <a:pt x="899" y="181"/>
                  </a:lnTo>
                  <a:lnTo>
                    <a:pt x="903" y="176"/>
                  </a:lnTo>
                  <a:lnTo>
                    <a:pt x="906" y="172"/>
                  </a:lnTo>
                  <a:lnTo>
                    <a:pt x="907" y="170"/>
                  </a:lnTo>
                  <a:lnTo>
                    <a:pt x="912" y="164"/>
                  </a:lnTo>
                  <a:lnTo>
                    <a:pt x="913" y="163"/>
                  </a:lnTo>
                  <a:lnTo>
                    <a:pt x="914" y="161"/>
                  </a:lnTo>
                  <a:lnTo>
                    <a:pt x="915" y="160"/>
                  </a:lnTo>
                  <a:lnTo>
                    <a:pt x="919" y="155"/>
                  </a:lnTo>
                  <a:lnTo>
                    <a:pt x="922" y="151"/>
                  </a:lnTo>
                  <a:lnTo>
                    <a:pt x="923" y="151"/>
                  </a:lnTo>
                  <a:lnTo>
                    <a:pt x="923" y="149"/>
                  </a:lnTo>
                  <a:lnTo>
                    <a:pt x="928" y="144"/>
                  </a:lnTo>
                  <a:lnTo>
                    <a:pt x="929" y="143"/>
                  </a:lnTo>
                  <a:lnTo>
                    <a:pt x="930" y="142"/>
                  </a:lnTo>
                  <a:lnTo>
                    <a:pt x="932" y="138"/>
                  </a:lnTo>
                  <a:lnTo>
                    <a:pt x="937" y="132"/>
                  </a:lnTo>
                  <a:lnTo>
                    <a:pt x="938" y="131"/>
                  </a:lnTo>
                  <a:lnTo>
                    <a:pt x="941" y="127"/>
                  </a:lnTo>
                  <a:lnTo>
                    <a:pt x="943" y="124"/>
                  </a:lnTo>
                  <a:lnTo>
                    <a:pt x="944" y="123"/>
                  </a:lnTo>
                  <a:lnTo>
                    <a:pt x="950" y="115"/>
                  </a:lnTo>
                  <a:lnTo>
                    <a:pt x="953" y="112"/>
                  </a:lnTo>
                  <a:lnTo>
                    <a:pt x="956" y="107"/>
                  </a:lnTo>
                  <a:lnTo>
                    <a:pt x="958" y="105"/>
                  </a:lnTo>
                  <a:lnTo>
                    <a:pt x="961" y="101"/>
                  </a:lnTo>
                  <a:lnTo>
                    <a:pt x="963" y="98"/>
                  </a:lnTo>
                  <a:lnTo>
                    <a:pt x="965" y="95"/>
                  </a:lnTo>
                  <a:lnTo>
                    <a:pt x="968" y="93"/>
                  </a:lnTo>
                  <a:lnTo>
                    <a:pt x="970" y="89"/>
                  </a:lnTo>
                  <a:lnTo>
                    <a:pt x="975" y="81"/>
                  </a:lnTo>
                  <a:lnTo>
                    <a:pt x="977" y="80"/>
                  </a:lnTo>
                  <a:lnTo>
                    <a:pt x="978" y="79"/>
                  </a:lnTo>
                  <a:lnTo>
                    <a:pt x="979" y="77"/>
                  </a:lnTo>
                  <a:lnTo>
                    <a:pt x="980" y="76"/>
                  </a:lnTo>
                  <a:lnTo>
                    <a:pt x="981" y="75"/>
                  </a:lnTo>
                  <a:lnTo>
                    <a:pt x="982" y="72"/>
                  </a:lnTo>
                  <a:lnTo>
                    <a:pt x="983" y="72"/>
                  </a:lnTo>
                  <a:lnTo>
                    <a:pt x="983" y="71"/>
                  </a:lnTo>
                  <a:lnTo>
                    <a:pt x="987" y="68"/>
                  </a:lnTo>
                  <a:lnTo>
                    <a:pt x="989" y="64"/>
                  </a:lnTo>
                  <a:lnTo>
                    <a:pt x="989" y="63"/>
                  </a:lnTo>
                  <a:lnTo>
                    <a:pt x="992" y="60"/>
                  </a:lnTo>
                  <a:lnTo>
                    <a:pt x="994" y="59"/>
                  </a:lnTo>
                  <a:lnTo>
                    <a:pt x="995" y="57"/>
                  </a:lnTo>
                  <a:lnTo>
                    <a:pt x="995" y="56"/>
                  </a:lnTo>
                  <a:lnTo>
                    <a:pt x="998" y="52"/>
                  </a:lnTo>
                  <a:lnTo>
                    <a:pt x="1000" y="50"/>
                  </a:lnTo>
                  <a:lnTo>
                    <a:pt x="1003" y="47"/>
                  </a:lnTo>
                  <a:lnTo>
                    <a:pt x="1004" y="45"/>
                  </a:lnTo>
                  <a:lnTo>
                    <a:pt x="1010" y="37"/>
                  </a:lnTo>
                  <a:lnTo>
                    <a:pt x="1011" y="36"/>
                  </a:lnTo>
                  <a:lnTo>
                    <a:pt x="1015" y="29"/>
                  </a:lnTo>
                  <a:lnTo>
                    <a:pt x="1025" y="17"/>
                  </a:lnTo>
                  <a:lnTo>
                    <a:pt x="1029" y="12"/>
                  </a:lnTo>
                  <a:lnTo>
                    <a:pt x="1039" y="0"/>
                  </a:lnTo>
                  <a:lnTo>
                    <a:pt x="1040" y="0"/>
                  </a:lnTo>
                  <a:close/>
                  <a:moveTo>
                    <a:pt x="1164" y="1206"/>
                  </a:moveTo>
                  <a:lnTo>
                    <a:pt x="1158" y="1233"/>
                  </a:lnTo>
                  <a:lnTo>
                    <a:pt x="1158" y="1234"/>
                  </a:lnTo>
                  <a:lnTo>
                    <a:pt x="1157" y="1240"/>
                  </a:lnTo>
                  <a:lnTo>
                    <a:pt x="1157" y="1241"/>
                  </a:lnTo>
                  <a:lnTo>
                    <a:pt x="1157" y="1242"/>
                  </a:lnTo>
                  <a:lnTo>
                    <a:pt x="1156" y="1243"/>
                  </a:lnTo>
                  <a:lnTo>
                    <a:pt x="1155" y="1243"/>
                  </a:lnTo>
                  <a:lnTo>
                    <a:pt x="1151" y="1243"/>
                  </a:lnTo>
                  <a:lnTo>
                    <a:pt x="1146" y="1244"/>
                  </a:lnTo>
                  <a:lnTo>
                    <a:pt x="1142" y="1244"/>
                  </a:lnTo>
                  <a:lnTo>
                    <a:pt x="1140" y="1243"/>
                  </a:lnTo>
                  <a:lnTo>
                    <a:pt x="1140" y="1242"/>
                  </a:lnTo>
                  <a:lnTo>
                    <a:pt x="1140" y="1241"/>
                  </a:lnTo>
                  <a:lnTo>
                    <a:pt x="1140" y="1240"/>
                  </a:lnTo>
                  <a:lnTo>
                    <a:pt x="1139" y="1240"/>
                  </a:lnTo>
                  <a:lnTo>
                    <a:pt x="1139" y="1238"/>
                  </a:lnTo>
                  <a:lnTo>
                    <a:pt x="1139" y="1237"/>
                  </a:lnTo>
                  <a:lnTo>
                    <a:pt x="1138" y="1236"/>
                  </a:lnTo>
                  <a:lnTo>
                    <a:pt x="1138" y="1235"/>
                  </a:lnTo>
                  <a:lnTo>
                    <a:pt x="1137" y="1235"/>
                  </a:lnTo>
                  <a:lnTo>
                    <a:pt x="1137" y="1234"/>
                  </a:lnTo>
                  <a:lnTo>
                    <a:pt x="1137" y="1233"/>
                  </a:lnTo>
                  <a:lnTo>
                    <a:pt x="1136" y="1233"/>
                  </a:lnTo>
                  <a:lnTo>
                    <a:pt x="1136" y="1232"/>
                  </a:lnTo>
                  <a:lnTo>
                    <a:pt x="1134" y="1232"/>
                  </a:lnTo>
                  <a:lnTo>
                    <a:pt x="1134" y="1231"/>
                  </a:lnTo>
                  <a:lnTo>
                    <a:pt x="1133" y="1231"/>
                  </a:lnTo>
                  <a:lnTo>
                    <a:pt x="1132" y="1228"/>
                  </a:lnTo>
                  <a:lnTo>
                    <a:pt x="1131" y="1228"/>
                  </a:lnTo>
                  <a:lnTo>
                    <a:pt x="1131" y="1227"/>
                  </a:lnTo>
                  <a:lnTo>
                    <a:pt x="1130" y="1227"/>
                  </a:lnTo>
                  <a:lnTo>
                    <a:pt x="1130" y="1226"/>
                  </a:lnTo>
                  <a:lnTo>
                    <a:pt x="1129" y="1226"/>
                  </a:lnTo>
                  <a:lnTo>
                    <a:pt x="1129" y="1225"/>
                  </a:lnTo>
                  <a:lnTo>
                    <a:pt x="1128" y="1225"/>
                  </a:lnTo>
                  <a:lnTo>
                    <a:pt x="1126" y="1225"/>
                  </a:lnTo>
                  <a:lnTo>
                    <a:pt x="1126" y="1224"/>
                  </a:lnTo>
                  <a:lnTo>
                    <a:pt x="1125" y="1224"/>
                  </a:lnTo>
                  <a:lnTo>
                    <a:pt x="1125" y="1223"/>
                  </a:lnTo>
                  <a:lnTo>
                    <a:pt x="1124" y="1223"/>
                  </a:lnTo>
                  <a:lnTo>
                    <a:pt x="1123" y="1223"/>
                  </a:lnTo>
                  <a:lnTo>
                    <a:pt x="1123" y="1221"/>
                  </a:lnTo>
                  <a:lnTo>
                    <a:pt x="1122" y="1221"/>
                  </a:lnTo>
                  <a:lnTo>
                    <a:pt x="1121" y="1221"/>
                  </a:lnTo>
                  <a:lnTo>
                    <a:pt x="1120" y="1221"/>
                  </a:lnTo>
                  <a:lnTo>
                    <a:pt x="1117" y="1220"/>
                  </a:lnTo>
                  <a:lnTo>
                    <a:pt x="1116" y="1220"/>
                  </a:lnTo>
                  <a:lnTo>
                    <a:pt x="1109" y="1219"/>
                  </a:lnTo>
                  <a:lnTo>
                    <a:pt x="1107" y="1221"/>
                  </a:lnTo>
                  <a:lnTo>
                    <a:pt x="1106" y="1220"/>
                  </a:lnTo>
                  <a:lnTo>
                    <a:pt x="1105" y="1219"/>
                  </a:lnTo>
                  <a:lnTo>
                    <a:pt x="1104" y="1219"/>
                  </a:lnTo>
                  <a:lnTo>
                    <a:pt x="1103" y="1219"/>
                  </a:lnTo>
                  <a:lnTo>
                    <a:pt x="1102" y="1219"/>
                  </a:lnTo>
                  <a:lnTo>
                    <a:pt x="1100" y="1219"/>
                  </a:lnTo>
                  <a:lnTo>
                    <a:pt x="1099" y="1219"/>
                  </a:lnTo>
                  <a:lnTo>
                    <a:pt x="1098" y="1219"/>
                  </a:lnTo>
                  <a:lnTo>
                    <a:pt x="1098" y="1220"/>
                  </a:lnTo>
                  <a:lnTo>
                    <a:pt x="1097" y="1220"/>
                  </a:lnTo>
                  <a:lnTo>
                    <a:pt x="1096" y="1220"/>
                  </a:lnTo>
                  <a:lnTo>
                    <a:pt x="1095" y="1220"/>
                  </a:lnTo>
                  <a:lnTo>
                    <a:pt x="1094" y="1220"/>
                  </a:lnTo>
                  <a:lnTo>
                    <a:pt x="1037" y="1234"/>
                  </a:lnTo>
                  <a:lnTo>
                    <a:pt x="1035" y="1238"/>
                  </a:lnTo>
                  <a:lnTo>
                    <a:pt x="1037" y="1240"/>
                  </a:lnTo>
                  <a:lnTo>
                    <a:pt x="1031" y="1251"/>
                  </a:lnTo>
                  <a:lnTo>
                    <a:pt x="1030" y="1254"/>
                  </a:lnTo>
                  <a:lnTo>
                    <a:pt x="1029" y="1257"/>
                  </a:lnTo>
                  <a:lnTo>
                    <a:pt x="1023" y="1268"/>
                  </a:lnTo>
                  <a:lnTo>
                    <a:pt x="1019" y="1278"/>
                  </a:lnTo>
                  <a:lnTo>
                    <a:pt x="1015" y="1284"/>
                  </a:lnTo>
                  <a:lnTo>
                    <a:pt x="1015" y="1285"/>
                  </a:lnTo>
                  <a:lnTo>
                    <a:pt x="1014" y="1288"/>
                  </a:lnTo>
                  <a:lnTo>
                    <a:pt x="1007" y="1303"/>
                  </a:lnTo>
                  <a:lnTo>
                    <a:pt x="1006" y="1304"/>
                  </a:lnTo>
                  <a:lnTo>
                    <a:pt x="1006" y="1307"/>
                  </a:lnTo>
                  <a:lnTo>
                    <a:pt x="1006" y="1308"/>
                  </a:lnTo>
                  <a:lnTo>
                    <a:pt x="1006" y="1309"/>
                  </a:lnTo>
                  <a:lnTo>
                    <a:pt x="1006" y="1310"/>
                  </a:lnTo>
                  <a:lnTo>
                    <a:pt x="1006" y="1311"/>
                  </a:lnTo>
                  <a:lnTo>
                    <a:pt x="1006" y="1312"/>
                  </a:lnTo>
                  <a:lnTo>
                    <a:pt x="1006" y="1315"/>
                  </a:lnTo>
                  <a:lnTo>
                    <a:pt x="1007" y="1318"/>
                  </a:lnTo>
                  <a:lnTo>
                    <a:pt x="1007" y="1320"/>
                  </a:lnTo>
                  <a:lnTo>
                    <a:pt x="1014" y="1319"/>
                  </a:lnTo>
                  <a:lnTo>
                    <a:pt x="1015" y="1319"/>
                  </a:lnTo>
                  <a:lnTo>
                    <a:pt x="1023" y="1318"/>
                  </a:lnTo>
                  <a:lnTo>
                    <a:pt x="1024" y="1319"/>
                  </a:lnTo>
                  <a:lnTo>
                    <a:pt x="1024" y="1321"/>
                  </a:lnTo>
                  <a:lnTo>
                    <a:pt x="1029" y="1335"/>
                  </a:lnTo>
                  <a:lnTo>
                    <a:pt x="1029" y="1342"/>
                  </a:lnTo>
                  <a:lnTo>
                    <a:pt x="1029" y="1343"/>
                  </a:lnTo>
                  <a:lnTo>
                    <a:pt x="1029" y="1344"/>
                  </a:lnTo>
                  <a:lnTo>
                    <a:pt x="1028" y="1344"/>
                  </a:lnTo>
                  <a:lnTo>
                    <a:pt x="1027" y="1344"/>
                  </a:lnTo>
                  <a:lnTo>
                    <a:pt x="1025" y="1345"/>
                  </a:lnTo>
                  <a:lnTo>
                    <a:pt x="1024" y="1345"/>
                  </a:lnTo>
                  <a:lnTo>
                    <a:pt x="1027" y="1345"/>
                  </a:lnTo>
                  <a:lnTo>
                    <a:pt x="1037" y="1346"/>
                  </a:lnTo>
                  <a:lnTo>
                    <a:pt x="1039" y="1346"/>
                  </a:lnTo>
                  <a:lnTo>
                    <a:pt x="1040" y="1346"/>
                  </a:lnTo>
                  <a:lnTo>
                    <a:pt x="1041" y="1346"/>
                  </a:lnTo>
                  <a:lnTo>
                    <a:pt x="1044" y="1346"/>
                  </a:lnTo>
                  <a:lnTo>
                    <a:pt x="1045" y="1348"/>
                  </a:lnTo>
                  <a:lnTo>
                    <a:pt x="1046" y="1348"/>
                  </a:lnTo>
                  <a:lnTo>
                    <a:pt x="1048" y="1348"/>
                  </a:lnTo>
                  <a:lnTo>
                    <a:pt x="1050" y="1348"/>
                  </a:lnTo>
                  <a:lnTo>
                    <a:pt x="1052" y="1348"/>
                  </a:lnTo>
                  <a:lnTo>
                    <a:pt x="1054" y="1352"/>
                  </a:lnTo>
                  <a:lnTo>
                    <a:pt x="1055" y="1352"/>
                  </a:lnTo>
                  <a:lnTo>
                    <a:pt x="1055" y="1353"/>
                  </a:lnTo>
                  <a:lnTo>
                    <a:pt x="1056" y="1354"/>
                  </a:lnTo>
                  <a:lnTo>
                    <a:pt x="1057" y="1355"/>
                  </a:lnTo>
                  <a:lnTo>
                    <a:pt x="1057" y="1357"/>
                  </a:lnTo>
                  <a:lnTo>
                    <a:pt x="1058" y="1358"/>
                  </a:lnTo>
                  <a:lnTo>
                    <a:pt x="1059" y="1359"/>
                  </a:lnTo>
                  <a:lnTo>
                    <a:pt x="1059" y="1360"/>
                  </a:lnTo>
                  <a:lnTo>
                    <a:pt x="1061" y="1362"/>
                  </a:lnTo>
                  <a:lnTo>
                    <a:pt x="1062" y="1363"/>
                  </a:lnTo>
                  <a:lnTo>
                    <a:pt x="1062" y="1365"/>
                  </a:lnTo>
                  <a:lnTo>
                    <a:pt x="1063" y="1366"/>
                  </a:lnTo>
                  <a:lnTo>
                    <a:pt x="1064" y="1367"/>
                  </a:lnTo>
                  <a:lnTo>
                    <a:pt x="1065" y="1368"/>
                  </a:lnTo>
                  <a:lnTo>
                    <a:pt x="1065" y="1369"/>
                  </a:lnTo>
                  <a:lnTo>
                    <a:pt x="1066" y="1370"/>
                  </a:lnTo>
                  <a:lnTo>
                    <a:pt x="1067" y="1371"/>
                  </a:lnTo>
                  <a:lnTo>
                    <a:pt x="1069" y="1372"/>
                  </a:lnTo>
                  <a:lnTo>
                    <a:pt x="1070" y="1372"/>
                  </a:lnTo>
                  <a:lnTo>
                    <a:pt x="1071" y="1374"/>
                  </a:lnTo>
                  <a:lnTo>
                    <a:pt x="1072" y="1374"/>
                  </a:lnTo>
                  <a:lnTo>
                    <a:pt x="1074" y="1375"/>
                  </a:lnTo>
                  <a:lnTo>
                    <a:pt x="1077" y="1375"/>
                  </a:lnTo>
                  <a:lnTo>
                    <a:pt x="1080" y="1377"/>
                  </a:lnTo>
                  <a:lnTo>
                    <a:pt x="1082" y="1377"/>
                  </a:lnTo>
                  <a:lnTo>
                    <a:pt x="1083" y="1378"/>
                  </a:lnTo>
                  <a:lnTo>
                    <a:pt x="1086" y="1379"/>
                  </a:lnTo>
                  <a:lnTo>
                    <a:pt x="1087" y="1379"/>
                  </a:lnTo>
                  <a:lnTo>
                    <a:pt x="1087" y="1395"/>
                  </a:lnTo>
                  <a:lnTo>
                    <a:pt x="1087" y="1397"/>
                  </a:lnTo>
                  <a:lnTo>
                    <a:pt x="1087" y="1417"/>
                  </a:lnTo>
                  <a:lnTo>
                    <a:pt x="1087" y="1426"/>
                  </a:lnTo>
                  <a:lnTo>
                    <a:pt x="1095" y="1419"/>
                  </a:lnTo>
                  <a:lnTo>
                    <a:pt x="1099" y="1416"/>
                  </a:lnTo>
                  <a:lnTo>
                    <a:pt x="1111" y="1419"/>
                  </a:lnTo>
                  <a:lnTo>
                    <a:pt x="1111" y="1418"/>
                  </a:lnTo>
                  <a:lnTo>
                    <a:pt x="1115" y="1416"/>
                  </a:lnTo>
                  <a:lnTo>
                    <a:pt x="1117" y="1416"/>
                  </a:lnTo>
                  <a:lnTo>
                    <a:pt x="1117" y="1419"/>
                  </a:lnTo>
                  <a:lnTo>
                    <a:pt x="1121" y="1419"/>
                  </a:lnTo>
                  <a:lnTo>
                    <a:pt x="1121" y="1418"/>
                  </a:lnTo>
                  <a:lnTo>
                    <a:pt x="1121" y="1417"/>
                  </a:lnTo>
                  <a:lnTo>
                    <a:pt x="1121" y="1416"/>
                  </a:lnTo>
                  <a:lnTo>
                    <a:pt x="1121" y="1413"/>
                  </a:lnTo>
                  <a:lnTo>
                    <a:pt x="1122" y="1413"/>
                  </a:lnTo>
                  <a:lnTo>
                    <a:pt x="1129" y="1412"/>
                  </a:lnTo>
                  <a:lnTo>
                    <a:pt x="1129" y="1413"/>
                  </a:lnTo>
                  <a:lnTo>
                    <a:pt x="1134" y="1413"/>
                  </a:lnTo>
                  <a:lnTo>
                    <a:pt x="1136" y="1413"/>
                  </a:lnTo>
                  <a:lnTo>
                    <a:pt x="1138" y="1412"/>
                  </a:lnTo>
                  <a:lnTo>
                    <a:pt x="1140" y="1412"/>
                  </a:lnTo>
                  <a:lnTo>
                    <a:pt x="1141" y="1419"/>
                  </a:lnTo>
                  <a:lnTo>
                    <a:pt x="1147" y="1419"/>
                  </a:lnTo>
                  <a:lnTo>
                    <a:pt x="1148" y="1419"/>
                  </a:lnTo>
                  <a:lnTo>
                    <a:pt x="1150" y="1418"/>
                  </a:lnTo>
                  <a:lnTo>
                    <a:pt x="1159" y="1417"/>
                  </a:lnTo>
                  <a:lnTo>
                    <a:pt x="1161" y="1417"/>
                  </a:lnTo>
                  <a:lnTo>
                    <a:pt x="1162" y="1421"/>
                  </a:lnTo>
                  <a:lnTo>
                    <a:pt x="1161" y="1421"/>
                  </a:lnTo>
                  <a:lnTo>
                    <a:pt x="1164" y="1434"/>
                  </a:lnTo>
                  <a:lnTo>
                    <a:pt x="1164" y="1438"/>
                  </a:lnTo>
                  <a:lnTo>
                    <a:pt x="1165" y="1438"/>
                  </a:lnTo>
                  <a:lnTo>
                    <a:pt x="1173" y="1436"/>
                  </a:lnTo>
                  <a:lnTo>
                    <a:pt x="1173" y="1434"/>
                  </a:lnTo>
                  <a:lnTo>
                    <a:pt x="1171" y="1426"/>
                  </a:lnTo>
                  <a:lnTo>
                    <a:pt x="1170" y="1426"/>
                  </a:lnTo>
                  <a:lnTo>
                    <a:pt x="1170" y="1425"/>
                  </a:lnTo>
                  <a:lnTo>
                    <a:pt x="1168" y="1425"/>
                  </a:lnTo>
                  <a:lnTo>
                    <a:pt x="1168" y="1424"/>
                  </a:lnTo>
                  <a:lnTo>
                    <a:pt x="1168" y="1422"/>
                  </a:lnTo>
                  <a:lnTo>
                    <a:pt x="1179" y="1422"/>
                  </a:lnTo>
                  <a:lnTo>
                    <a:pt x="1179" y="1424"/>
                  </a:lnTo>
                  <a:lnTo>
                    <a:pt x="1188" y="1424"/>
                  </a:lnTo>
                  <a:lnTo>
                    <a:pt x="1193" y="1425"/>
                  </a:lnTo>
                  <a:lnTo>
                    <a:pt x="1195" y="1425"/>
                  </a:lnTo>
                  <a:lnTo>
                    <a:pt x="1196" y="1419"/>
                  </a:lnTo>
                  <a:lnTo>
                    <a:pt x="1197" y="1419"/>
                  </a:lnTo>
                  <a:lnTo>
                    <a:pt x="1197" y="1409"/>
                  </a:lnTo>
                  <a:lnTo>
                    <a:pt x="1197" y="1410"/>
                  </a:lnTo>
                  <a:lnTo>
                    <a:pt x="1209" y="1411"/>
                  </a:lnTo>
                  <a:lnTo>
                    <a:pt x="1213" y="1412"/>
                  </a:lnTo>
                  <a:lnTo>
                    <a:pt x="1217" y="1413"/>
                  </a:lnTo>
                  <a:lnTo>
                    <a:pt x="1223" y="1413"/>
                  </a:lnTo>
                  <a:lnTo>
                    <a:pt x="1226" y="1415"/>
                  </a:lnTo>
                  <a:lnTo>
                    <a:pt x="1238" y="1415"/>
                  </a:lnTo>
                  <a:lnTo>
                    <a:pt x="1238" y="1416"/>
                  </a:lnTo>
                  <a:lnTo>
                    <a:pt x="1238" y="1417"/>
                  </a:lnTo>
                  <a:lnTo>
                    <a:pt x="1240" y="1417"/>
                  </a:lnTo>
                  <a:lnTo>
                    <a:pt x="1243" y="1417"/>
                  </a:lnTo>
                  <a:lnTo>
                    <a:pt x="1243" y="1415"/>
                  </a:lnTo>
                  <a:lnTo>
                    <a:pt x="1242" y="1413"/>
                  </a:lnTo>
                  <a:lnTo>
                    <a:pt x="1243" y="1412"/>
                  </a:lnTo>
                  <a:lnTo>
                    <a:pt x="1243" y="1410"/>
                  </a:lnTo>
                  <a:lnTo>
                    <a:pt x="1243" y="1409"/>
                  </a:lnTo>
                  <a:lnTo>
                    <a:pt x="1243" y="1407"/>
                  </a:lnTo>
                  <a:lnTo>
                    <a:pt x="1243" y="1405"/>
                  </a:lnTo>
                  <a:lnTo>
                    <a:pt x="1243" y="1402"/>
                  </a:lnTo>
                  <a:lnTo>
                    <a:pt x="1243" y="1401"/>
                  </a:lnTo>
                  <a:lnTo>
                    <a:pt x="1248" y="1401"/>
                  </a:lnTo>
                  <a:lnTo>
                    <a:pt x="1248" y="1397"/>
                  </a:lnTo>
                  <a:lnTo>
                    <a:pt x="1248" y="1393"/>
                  </a:lnTo>
                  <a:lnTo>
                    <a:pt x="1248" y="1390"/>
                  </a:lnTo>
                  <a:lnTo>
                    <a:pt x="1248" y="1385"/>
                  </a:lnTo>
                  <a:lnTo>
                    <a:pt x="1248" y="1382"/>
                  </a:lnTo>
                  <a:lnTo>
                    <a:pt x="1249" y="1382"/>
                  </a:lnTo>
                  <a:lnTo>
                    <a:pt x="1253" y="1382"/>
                  </a:lnTo>
                  <a:lnTo>
                    <a:pt x="1254" y="1382"/>
                  </a:lnTo>
                  <a:lnTo>
                    <a:pt x="1256" y="1383"/>
                  </a:lnTo>
                  <a:lnTo>
                    <a:pt x="1257" y="1383"/>
                  </a:lnTo>
                  <a:lnTo>
                    <a:pt x="1262" y="1384"/>
                  </a:lnTo>
                  <a:lnTo>
                    <a:pt x="1268" y="1385"/>
                  </a:lnTo>
                  <a:lnTo>
                    <a:pt x="1270" y="1385"/>
                  </a:lnTo>
                  <a:lnTo>
                    <a:pt x="1275" y="1386"/>
                  </a:lnTo>
                  <a:lnTo>
                    <a:pt x="1276" y="1386"/>
                  </a:lnTo>
                  <a:lnTo>
                    <a:pt x="1279" y="1386"/>
                  </a:lnTo>
                  <a:lnTo>
                    <a:pt x="1281" y="1387"/>
                  </a:lnTo>
                  <a:lnTo>
                    <a:pt x="1287" y="1387"/>
                  </a:lnTo>
                  <a:lnTo>
                    <a:pt x="1287" y="1388"/>
                  </a:lnTo>
                  <a:lnTo>
                    <a:pt x="1288" y="1388"/>
                  </a:lnTo>
                  <a:lnTo>
                    <a:pt x="1288" y="1380"/>
                  </a:lnTo>
                  <a:lnTo>
                    <a:pt x="1306" y="1384"/>
                  </a:lnTo>
                  <a:lnTo>
                    <a:pt x="1318" y="1386"/>
                  </a:lnTo>
                  <a:lnTo>
                    <a:pt x="1321" y="1386"/>
                  </a:lnTo>
                  <a:lnTo>
                    <a:pt x="1323" y="1387"/>
                  </a:lnTo>
                  <a:lnTo>
                    <a:pt x="1324" y="1387"/>
                  </a:lnTo>
                  <a:lnTo>
                    <a:pt x="1326" y="1387"/>
                  </a:lnTo>
                  <a:lnTo>
                    <a:pt x="1327" y="1385"/>
                  </a:lnTo>
                  <a:lnTo>
                    <a:pt x="1330" y="1372"/>
                  </a:lnTo>
                  <a:lnTo>
                    <a:pt x="1330" y="1371"/>
                  </a:lnTo>
                  <a:lnTo>
                    <a:pt x="1330" y="1370"/>
                  </a:lnTo>
                  <a:lnTo>
                    <a:pt x="1329" y="1367"/>
                  </a:lnTo>
                  <a:lnTo>
                    <a:pt x="1327" y="1362"/>
                  </a:lnTo>
                  <a:lnTo>
                    <a:pt x="1326" y="1360"/>
                  </a:lnTo>
                  <a:lnTo>
                    <a:pt x="1326" y="1358"/>
                  </a:lnTo>
                  <a:lnTo>
                    <a:pt x="1324" y="1349"/>
                  </a:lnTo>
                  <a:lnTo>
                    <a:pt x="1323" y="1345"/>
                  </a:lnTo>
                  <a:lnTo>
                    <a:pt x="1321" y="1338"/>
                  </a:lnTo>
                  <a:lnTo>
                    <a:pt x="1322" y="1334"/>
                  </a:lnTo>
                  <a:lnTo>
                    <a:pt x="1324" y="1320"/>
                  </a:lnTo>
                  <a:lnTo>
                    <a:pt x="1327" y="1319"/>
                  </a:lnTo>
                  <a:lnTo>
                    <a:pt x="1332" y="1317"/>
                  </a:lnTo>
                  <a:lnTo>
                    <a:pt x="1334" y="1313"/>
                  </a:lnTo>
                  <a:lnTo>
                    <a:pt x="1334" y="1309"/>
                  </a:lnTo>
                  <a:lnTo>
                    <a:pt x="1333" y="1304"/>
                  </a:lnTo>
                  <a:lnTo>
                    <a:pt x="1335" y="1300"/>
                  </a:lnTo>
                  <a:lnTo>
                    <a:pt x="1331" y="1293"/>
                  </a:lnTo>
                  <a:lnTo>
                    <a:pt x="1331" y="1292"/>
                  </a:lnTo>
                  <a:lnTo>
                    <a:pt x="1331" y="1288"/>
                  </a:lnTo>
                  <a:lnTo>
                    <a:pt x="1332" y="1283"/>
                  </a:lnTo>
                  <a:lnTo>
                    <a:pt x="1333" y="1281"/>
                  </a:lnTo>
                  <a:lnTo>
                    <a:pt x="1333" y="1278"/>
                  </a:lnTo>
                  <a:lnTo>
                    <a:pt x="1333" y="1277"/>
                  </a:lnTo>
                  <a:lnTo>
                    <a:pt x="1334" y="1275"/>
                  </a:lnTo>
                  <a:lnTo>
                    <a:pt x="1334" y="1274"/>
                  </a:lnTo>
                  <a:lnTo>
                    <a:pt x="1334" y="1273"/>
                  </a:lnTo>
                  <a:lnTo>
                    <a:pt x="1334" y="1271"/>
                  </a:lnTo>
                  <a:lnTo>
                    <a:pt x="1335" y="1270"/>
                  </a:lnTo>
                  <a:lnTo>
                    <a:pt x="1335" y="1268"/>
                  </a:lnTo>
                  <a:lnTo>
                    <a:pt x="1335" y="1267"/>
                  </a:lnTo>
                  <a:lnTo>
                    <a:pt x="1337" y="1265"/>
                  </a:lnTo>
                  <a:lnTo>
                    <a:pt x="1337" y="1262"/>
                  </a:lnTo>
                  <a:lnTo>
                    <a:pt x="1337" y="1261"/>
                  </a:lnTo>
                  <a:lnTo>
                    <a:pt x="1335" y="1260"/>
                  </a:lnTo>
                  <a:lnTo>
                    <a:pt x="1335" y="1258"/>
                  </a:lnTo>
                  <a:lnTo>
                    <a:pt x="1335" y="1257"/>
                  </a:lnTo>
                  <a:lnTo>
                    <a:pt x="1335" y="1248"/>
                  </a:lnTo>
                  <a:lnTo>
                    <a:pt x="1334" y="1245"/>
                  </a:lnTo>
                  <a:lnTo>
                    <a:pt x="1332" y="1238"/>
                  </a:lnTo>
                  <a:lnTo>
                    <a:pt x="1331" y="1235"/>
                  </a:lnTo>
                  <a:lnTo>
                    <a:pt x="1330" y="1231"/>
                  </a:lnTo>
                  <a:lnTo>
                    <a:pt x="1329" y="1228"/>
                  </a:lnTo>
                  <a:lnTo>
                    <a:pt x="1326" y="1226"/>
                  </a:lnTo>
                  <a:lnTo>
                    <a:pt x="1325" y="1225"/>
                  </a:lnTo>
                  <a:lnTo>
                    <a:pt x="1323" y="1225"/>
                  </a:lnTo>
                  <a:lnTo>
                    <a:pt x="1318" y="1225"/>
                  </a:lnTo>
                  <a:lnTo>
                    <a:pt x="1317" y="1225"/>
                  </a:lnTo>
                  <a:lnTo>
                    <a:pt x="1313" y="1225"/>
                  </a:lnTo>
                  <a:lnTo>
                    <a:pt x="1309" y="1224"/>
                  </a:lnTo>
                  <a:lnTo>
                    <a:pt x="1308" y="1224"/>
                  </a:lnTo>
                  <a:lnTo>
                    <a:pt x="1307" y="1224"/>
                  </a:lnTo>
                  <a:lnTo>
                    <a:pt x="1305" y="1224"/>
                  </a:lnTo>
                  <a:lnTo>
                    <a:pt x="1304" y="1224"/>
                  </a:lnTo>
                  <a:lnTo>
                    <a:pt x="1299" y="1224"/>
                  </a:lnTo>
                  <a:lnTo>
                    <a:pt x="1293" y="1223"/>
                  </a:lnTo>
                  <a:lnTo>
                    <a:pt x="1289" y="1223"/>
                  </a:lnTo>
                  <a:lnTo>
                    <a:pt x="1287" y="1223"/>
                  </a:lnTo>
                  <a:lnTo>
                    <a:pt x="1285" y="1223"/>
                  </a:lnTo>
                  <a:lnTo>
                    <a:pt x="1280" y="1221"/>
                  </a:lnTo>
                  <a:lnTo>
                    <a:pt x="1278" y="1221"/>
                  </a:lnTo>
                  <a:lnTo>
                    <a:pt x="1274" y="1221"/>
                  </a:lnTo>
                  <a:lnTo>
                    <a:pt x="1273" y="1221"/>
                  </a:lnTo>
                  <a:lnTo>
                    <a:pt x="1268" y="1220"/>
                  </a:lnTo>
                  <a:lnTo>
                    <a:pt x="1263" y="1220"/>
                  </a:lnTo>
                  <a:lnTo>
                    <a:pt x="1254" y="1219"/>
                  </a:lnTo>
                  <a:lnTo>
                    <a:pt x="1249" y="1219"/>
                  </a:lnTo>
                  <a:lnTo>
                    <a:pt x="1243" y="1218"/>
                  </a:lnTo>
                  <a:lnTo>
                    <a:pt x="1241" y="1218"/>
                  </a:lnTo>
                  <a:lnTo>
                    <a:pt x="1240" y="1218"/>
                  </a:lnTo>
                  <a:lnTo>
                    <a:pt x="1238" y="1218"/>
                  </a:lnTo>
                  <a:lnTo>
                    <a:pt x="1237" y="1218"/>
                  </a:lnTo>
                  <a:lnTo>
                    <a:pt x="1234" y="1218"/>
                  </a:lnTo>
                  <a:lnTo>
                    <a:pt x="1223" y="1217"/>
                  </a:lnTo>
                  <a:lnTo>
                    <a:pt x="1222" y="1217"/>
                  </a:lnTo>
                  <a:lnTo>
                    <a:pt x="1223" y="1209"/>
                  </a:lnTo>
                  <a:lnTo>
                    <a:pt x="1224" y="1207"/>
                  </a:lnTo>
                  <a:lnTo>
                    <a:pt x="1225" y="1201"/>
                  </a:lnTo>
                  <a:lnTo>
                    <a:pt x="1226" y="1194"/>
                  </a:lnTo>
                  <a:lnTo>
                    <a:pt x="1223" y="1194"/>
                  </a:lnTo>
                  <a:lnTo>
                    <a:pt x="1221" y="1193"/>
                  </a:lnTo>
                  <a:lnTo>
                    <a:pt x="1220" y="1191"/>
                  </a:lnTo>
                  <a:lnTo>
                    <a:pt x="1218" y="1191"/>
                  </a:lnTo>
                  <a:lnTo>
                    <a:pt x="1217" y="1190"/>
                  </a:lnTo>
                  <a:lnTo>
                    <a:pt x="1214" y="1191"/>
                  </a:lnTo>
                  <a:lnTo>
                    <a:pt x="1213" y="1191"/>
                  </a:lnTo>
                  <a:lnTo>
                    <a:pt x="1213" y="1192"/>
                  </a:lnTo>
                  <a:lnTo>
                    <a:pt x="1212" y="1192"/>
                  </a:lnTo>
                  <a:lnTo>
                    <a:pt x="1211" y="1192"/>
                  </a:lnTo>
                  <a:lnTo>
                    <a:pt x="1209" y="1192"/>
                  </a:lnTo>
                  <a:lnTo>
                    <a:pt x="1209" y="1193"/>
                  </a:lnTo>
                  <a:lnTo>
                    <a:pt x="1208" y="1193"/>
                  </a:lnTo>
                  <a:lnTo>
                    <a:pt x="1207" y="1193"/>
                  </a:lnTo>
                  <a:lnTo>
                    <a:pt x="1206" y="1193"/>
                  </a:lnTo>
                  <a:lnTo>
                    <a:pt x="1206" y="1194"/>
                  </a:lnTo>
                  <a:lnTo>
                    <a:pt x="1205" y="1194"/>
                  </a:lnTo>
                  <a:lnTo>
                    <a:pt x="1204" y="1194"/>
                  </a:lnTo>
                  <a:lnTo>
                    <a:pt x="1203" y="1194"/>
                  </a:lnTo>
                  <a:lnTo>
                    <a:pt x="1203" y="1195"/>
                  </a:lnTo>
                  <a:lnTo>
                    <a:pt x="1201" y="1195"/>
                  </a:lnTo>
                  <a:lnTo>
                    <a:pt x="1200" y="1195"/>
                  </a:lnTo>
                  <a:lnTo>
                    <a:pt x="1199" y="1195"/>
                  </a:lnTo>
                  <a:lnTo>
                    <a:pt x="1199" y="1196"/>
                  </a:lnTo>
                  <a:lnTo>
                    <a:pt x="1198" y="1196"/>
                  </a:lnTo>
                  <a:lnTo>
                    <a:pt x="1197" y="1196"/>
                  </a:lnTo>
                  <a:lnTo>
                    <a:pt x="1196" y="1196"/>
                  </a:lnTo>
                  <a:lnTo>
                    <a:pt x="1196" y="1198"/>
                  </a:lnTo>
                  <a:lnTo>
                    <a:pt x="1195" y="1198"/>
                  </a:lnTo>
                  <a:lnTo>
                    <a:pt x="1193" y="1198"/>
                  </a:lnTo>
                  <a:lnTo>
                    <a:pt x="1192" y="1198"/>
                  </a:lnTo>
                  <a:lnTo>
                    <a:pt x="1178" y="1201"/>
                  </a:lnTo>
                  <a:lnTo>
                    <a:pt x="1176" y="1201"/>
                  </a:lnTo>
                  <a:lnTo>
                    <a:pt x="1176" y="1202"/>
                  </a:lnTo>
                  <a:lnTo>
                    <a:pt x="1175" y="1202"/>
                  </a:lnTo>
                  <a:lnTo>
                    <a:pt x="1174" y="1202"/>
                  </a:lnTo>
                  <a:lnTo>
                    <a:pt x="1165" y="1206"/>
                  </a:lnTo>
                  <a:lnTo>
                    <a:pt x="1164" y="1206"/>
                  </a:lnTo>
                  <a:close/>
                  <a:moveTo>
                    <a:pt x="1128" y="1349"/>
                  </a:moveTo>
                  <a:lnTo>
                    <a:pt x="1138" y="1353"/>
                  </a:lnTo>
                  <a:lnTo>
                    <a:pt x="1139" y="1350"/>
                  </a:lnTo>
                  <a:lnTo>
                    <a:pt x="1141" y="1351"/>
                  </a:lnTo>
                  <a:lnTo>
                    <a:pt x="1147" y="1352"/>
                  </a:lnTo>
                  <a:lnTo>
                    <a:pt x="1145" y="1360"/>
                  </a:lnTo>
                  <a:lnTo>
                    <a:pt x="1144" y="1361"/>
                  </a:lnTo>
                  <a:lnTo>
                    <a:pt x="1140" y="1368"/>
                  </a:lnTo>
                  <a:lnTo>
                    <a:pt x="1137" y="1374"/>
                  </a:lnTo>
                  <a:lnTo>
                    <a:pt x="1129" y="1371"/>
                  </a:lnTo>
                  <a:lnTo>
                    <a:pt x="1120" y="1368"/>
                  </a:lnTo>
                  <a:lnTo>
                    <a:pt x="1098" y="1360"/>
                  </a:lnTo>
                  <a:lnTo>
                    <a:pt x="1098" y="1353"/>
                  </a:lnTo>
                  <a:lnTo>
                    <a:pt x="1104" y="1353"/>
                  </a:lnTo>
                  <a:lnTo>
                    <a:pt x="1104" y="1352"/>
                  </a:lnTo>
                  <a:lnTo>
                    <a:pt x="1106" y="1353"/>
                  </a:lnTo>
                  <a:lnTo>
                    <a:pt x="1107" y="1353"/>
                  </a:lnTo>
                  <a:lnTo>
                    <a:pt x="1105" y="1358"/>
                  </a:lnTo>
                  <a:lnTo>
                    <a:pt x="1120" y="1357"/>
                  </a:lnTo>
                  <a:lnTo>
                    <a:pt x="1122" y="1350"/>
                  </a:lnTo>
                  <a:lnTo>
                    <a:pt x="1128" y="1349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Planning Areas</a:t>
            </a:r>
          </a:p>
        </p:txBody>
      </p:sp>
      <p:grpSp>
        <p:nvGrpSpPr>
          <p:cNvPr id="136200" name="Group 136199">
            <a:extLst>
              <a:ext uri="{FF2B5EF4-FFF2-40B4-BE49-F238E27FC236}">
                <a16:creationId xmlns:a16="http://schemas.microsoft.com/office/drawing/2014/main" id="{298B02E9-3725-DF8E-8C49-AE7E28AD094F}"/>
              </a:ext>
            </a:extLst>
          </p:cNvPr>
          <p:cNvGrpSpPr/>
          <p:nvPr/>
        </p:nvGrpSpPr>
        <p:grpSpPr>
          <a:xfrm>
            <a:off x="930666" y="1150357"/>
            <a:ext cx="2957016" cy="3472529"/>
            <a:chOff x="1622425" y="1162050"/>
            <a:chExt cx="3105150" cy="3646488"/>
          </a:xfrm>
          <a:solidFill>
            <a:srgbClr val="73BC44"/>
          </a:solidFill>
        </p:grpSpPr>
        <p:sp>
          <p:nvSpPr>
            <p:cNvPr id="136207" name="Freeform 19">
              <a:extLst>
                <a:ext uri="{FF2B5EF4-FFF2-40B4-BE49-F238E27FC236}">
                  <a16:creationId xmlns:a16="http://schemas.microsoft.com/office/drawing/2014/main" id="{20147C7E-F3EB-3F0E-28CB-125108A26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250" y="2659063"/>
              <a:ext cx="415925" cy="312738"/>
            </a:xfrm>
            <a:custGeom>
              <a:avLst/>
              <a:gdLst>
                <a:gd name="T0" fmla="*/ 10 w 262"/>
                <a:gd name="T1" fmla="*/ 102 h 197"/>
                <a:gd name="T2" fmla="*/ 16 w 262"/>
                <a:gd name="T3" fmla="*/ 111 h 197"/>
                <a:gd name="T4" fmla="*/ 19 w 262"/>
                <a:gd name="T5" fmla="*/ 120 h 197"/>
                <a:gd name="T6" fmla="*/ 15 w 262"/>
                <a:gd name="T7" fmla="*/ 123 h 197"/>
                <a:gd name="T8" fmla="*/ 39 w 262"/>
                <a:gd name="T9" fmla="*/ 131 h 197"/>
                <a:gd name="T10" fmla="*/ 48 w 262"/>
                <a:gd name="T11" fmla="*/ 145 h 197"/>
                <a:gd name="T12" fmla="*/ 56 w 262"/>
                <a:gd name="T13" fmla="*/ 148 h 197"/>
                <a:gd name="T14" fmla="*/ 64 w 262"/>
                <a:gd name="T15" fmla="*/ 158 h 197"/>
                <a:gd name="T16" fmla="*/ 64 w 262"/>
                <a:gd name="T17" fmla="*/ 175 h 197"/>
                <a:gd name="T18" fmla="*/ 67 w 262"/>
                <a:gd name="T19" fmla="*/ 185 h 197"/>
                <a:gd name="T20" fmla="*/ 82 w 262"/>
                <a:gd name="T21" fmla="*/ 182 h 197"/>
                <a:gd name="T22" fmla="*/ 89 w 262"/>
                <a:gd name="T23" fmla="*/ 182 h 197"/>
                <a:gd name="T24" fmla="*/ 92 w 262"/>
                <a:gd name="T25" fmla="*/ 177 h 197"/>
                <a:gd name="T26" fmla="*/ 101 w 262"/>
                <a:gd name="T27" fmla="*/ 177 h 197"/>
                <a:gd name="T28" fmla="*/ 109 w 262"/>
                <a:gd name="T29" fmla="*/ 182 h 197"/>
                <a:gd name="T30" fmla="*/ 118 w 262"/>
                <a:gd name="T31" fmla="*/ 181 h 197"/>
                <a:gd name="T32" fmla="*/ 122 w 262"/>
                <a:gd name="T33" fmla="*/ 183 h 197"/>
                <a:gd name="T34" fmla="*/ 132 w 262"/>
                <a:gd name="T35" fmla="*/ 194 h 197"/>
                <a:gd name="T36" fmla="*/ 131 w 262"/>
                <a:gd name="T37" fmla="*/ 185 h 197"/>
                <a:gd name="T38" fmla="*/ 149 w 262"/>
                <a:gd name="T39" fmla="*/ 186 h 197"/>
                <a:gd name="T40" fmla="*/ 151 w 262"/>
                <a:gd name="T41" fmla="*/ 177 h 197"/>
                <a:gd name="T42" fmla="*/ 165 w 262"/>
                <a:gd name="T43" fmla="*/ 177 h 197"/>
                <a:gd name="T44" fmla="*/ 184 w 262"/>
                <a:gd name="T45" fmla="*/ 180 h 197"/>
                <a:gd name="T46" fmla="*/ 188 w 262"/>
                <a:gd name="T47" fmla="*/ 172 h 197"/>
                <a:gd name="T48" fmla="*/ 191 w 262"/>
                <a:gd name="T49" fmla="*/ 158 h 197"/>
                <a:gd name="T50" fmla="*/ 200 w 262"/>
                <a:gd name="T51" fmla="*/ 153 h 197"/>
                <a:gd name="T52" fmla="*/ 212 w 262"/>
                <a:gd name="T53" fmla="*/ 156 h 197"/>
                <a:gd name="T54" fmla="*/ 254 w 262"/>
                <a:gd name="T55" fmla="*/ 155 h 197"/>
                <a:gd name="T56" fmla="*/ 253 w 262"/>
                <a:gd name="T57" fmla="*/ 131 h 197"/>
                <a:gd name="T58" fmla="*/ 249 w 262"/>
                <a:gd name="T59" fmla="*/ 119 h 197"/>
                <a:gd name="T60" fmla="*/ 252 w 262"/>
                <a:gd name="T61" fmla="*/ 104 h 197"/>
                <a:gd name="T62" fmla="*/ 259 w 262"/>
                <a:gd name="T63" fmla="*/ 101 h 197"/>
                <a:gd name="T64" fmla="*/ 260 w 262"/>
                <a:gd name="T65" fmla="*/ 94 h 197"/>
                <a:gd name="T66" fmla="*/ 260 w 262"/>
                <a:gd name="T67" fmla="*/ 86 h 197"/>
                <a:gd name="T68" fmla="*/ 259 w 262"/>
                <a:gd name="T69" fmla="*/ 72 h 197"/>
                <a:gd name="T70" fmla="*/ 261 w 262"/>
                <a:gd name="T71" fmla="*/ 61 h 197"/>
                <a:gd name="T72" fmla="*/ 253 w 262"/>
                <a:gd name="T73" fmla="*/ 29 h 197"/>
                <a:gd name="T74" fmla="*/ 240 w 262"/>
                <a:gd name="T75" fmla="*/ 27 h 197"/>
                <a:gd name="T76" fmla="*/ 194 w 262"/>
                <a:gd name="T77" fmla="*/ 23 h 197"/>
                <a:gd name="T78" fmla="*/ 187 w 262"/>
                <a:gd name="T79" fmla="*/ 23 h 197"/>
                <a:gd name="T80" fmla="*/ 172 w 262"/>
                <a:gd name="T81" fmla="*/ 15 h 197"/>
                <a:gd name="T82" fmla="*/ 174 w 262"/>
                <a:gd name="T83" fmla="*/ 5 h 197"/>
                <a:gd name="T84" fmla="*/ 166 w 262"/>
                <a:gd name="T85" fmla="*/ 0 h 197"/>
                <a:gd name="T86" fmla="*/ 159 w 262"/>
                <a:gd name="T87" fmla="*/ 3 h 197"/>
                <a:gd name="T88" fmla="*/ 147 w 262"/>
                <a:gd name="T89" fmla="*/ 6 h 197"/>
                <a:gd name="T90" fmla="*/ 138 w 262"/>
                <a:gd name="T91" fmla="*/ 8 h 197"/>
                <a:gd name="T92" fmla="*/ 131 w 262"/>
                <a:gd name="T93" fmla="*/ 11 h 197"/>
                <a:gd name="T94" fmla="*/ 120 w 262"/>
                <a:gd name="T95" fmla="*/ 38 h 197"/>
                <a:gd name="T96" fmla="*/ 115 w 262"/>
                <a:gd name="T97" fmla="*/ 43 h 197"/>
                <a:gd name="T98" fmla="*/ 104 w 262"/>
                <a:gd name="T99" fmla="*/ 38 h 197"/>
                <a:gd name="T100" fmla="*/ 100 w 262"/>
                <a:gd name="T101" fmla="*/ 32 h 197"/>
                <a:gd name="T102" fmla="*/ 95 w 262"/>
                <a:gd name="T103" fmla="*/ 28 h 197"/>
                <a:gd name="T104" fmla="*/ 87 w 262"/>
                <a:gd name="T105" fmla="*/ 25 h 197"/>
                <a:gd name="T106" fmla="*/ 75 w 262"/>
                <a:gd name="T107" fmla="*/ 24 h 197"/>
                <a:gd name="T108" fmla="*/ 67 w 262"/>
                <a:gd name="T109" fmla="*/ 25 h 197"/>
                <a:gd name="T110" fmla="*/ 56 w 262"/>
                <a:gd name="T111" fmla="*/ 27 h 197"/>
                <a:gd name="T112" fmla="*/ 41 w 262"/>
                <a:gd name="T113" fmla="*/ 31 h 197"/>
                <a:gd name="T114" fmla="*/ 19 w 262"/>
                <a:gd name="T115" fmla="*/ 49 h 197"/>
                <a:gd name="T116" fmla="*/ 1 w 262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2" h="197">
                  <a:moveTo>
                    <a:pt x="1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5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4"/>
                  </a:lnTo>
                  <a:lnTo>
                    <a:pt x="10" y="102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5"/>
                  </a:lnTo>
                  <a:lnTo>
                    <a:pt x="16" y="108"/>
                  </a:lnTo>
                  <a:lnTo>
                    <a:pt x="16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5" y="123"/>
                  </a:lnTo>
                  <a:lnTo>
                    <a:pt x="18" y="124"/>
                  </a:lnTo>
                  <a:lnTo>
                    <a:pt x="20" y="124"/>
                  </a:lnTo>
                  <a:lnTo>
                    <a:pt x="22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1"/>
                  </a:lnTo>
                  <a:lnTo>
                    <a:pt x="41" y="133"/>
                  </a:lnTo>
                  <a:lnTo>
                    <a:pt x="42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7" y="143"/>
                  </a:lnTo>
                  <a:lnTo>
                    <a:pt x="47" y="144"/>
                  </a:lnTo>
                  <a:lnTo>
                    <a:pt x="48" y="145"/>
                  </a:lnTo>
                  <a:lnTo>
                    <a:pt x="49" y="145"/>
                  </a:lnTo>
                  <a:lnTo>
                    <a:pt x="50" y="146"/>
                  </a:lnTo>
                  <a:lnTo>
                    <a:pt x="52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5" y="147"/>
                  </a:lnTo>
                  <a:lnTo>
                    <a:pt x="56" y="148"/>
                  </a:lnTo>
                  <a:lnTo>
                    <a:pt x="57" y="148"/>
                  </a:lnTo>
                  <a:lnTo>
                    <a:pt x="58" y="149"/>
                  </a:lnTo>
                  <a:lnTo>
                    <a:pt x="60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8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7" y="185"/>
                  </a:lnTo>
                  <a:lnTo>
                    <a:pt x="69" y="183"/>
                  </a:lnTo>
                  <a:lnTo>
                    <a:pt x="70" y="182"/>
                  </a:lnTo>
                  <a:lnTo>
                    <a:pt x="73" y="179"/>
                  </a:lnTo>
                  <a:lnTo>
                    <a:pt x="78" y="180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2" y="182"/>
                  </a:lnTo>
                  <a:lnTo>
                    <a:pt x="82" y="181"/>
                  </a:lnTo>
                  <a:lnTo>
                    <a:pt x="83" y="181"/>
                  </a:lnTo>
                  <a:lnTo>
                    <a:pt x="85" y="180"/>
                  </a:lnTo>
                  <a:lnTo>
                    <a:pt x="86" y="179"/>
                  </a:lnTo>
                  <a:lnTo>
                    <a:pt x="88" y="179"/>
                  </a:lnTo>
                  <a:lnTo>
                    <a:pt x="88" y="181"/>
                  </a:lnTo>
                  <a:lnTo>
                    <a:pt x="88" y="182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1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5" y="177"/>
                  </a:lnTo>
                  <a:lnTo>
                    <a:pt x="96" y="177"/>
                  </a:lnTo>
                  <a:lnTo>
                    <a:pt x="97" y="177"/>
                  </a:lnTo>
                  <a:lnTo>
                    <a:pt x="97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1" y="177"/>
                  </a:lnTo>
                  <a:lnTo>
                    <a:pt x="102" y="177"/>
                  </a:lnTo>
                  <a:lnTo>
                    <a:pt x="106" y="177"/>
                  </a:lnTo>
                  <a:lnTo>
                    <a:pt x="106" y="177"/>
                  </a:lnTo>
                  <a:lnTo>
                    <a:pt x="106" y="178"/>
                  </a:lnTo>
                  <a:lnTo>
                    <a:pt x="107" y="181"/>
                  </a:lnTo>
                  <a:lnTo>
                    <a:pt x="107" y="182"/>
                  </a:lnTo>
                  <a:lnTo>
                    <a:pt x="108" y="182"/>
                  </a:lnTo>
                  <a:lnTo>
                    <a:pt x="109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4" y="181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0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2" y="181"/>
                  </a:lnTo>
                  <a:lnTo>
                    <a:pt x="122" y="182"/>
                  </a:lnTo>
                  <a:lnTo>
                    <a:pt x="122" y="183"/>
                  </a:lnTo>
                  <a:lnTo>
                    <a:pt x="123" y="184"/>
                  </a:lnTo>
                  <a:lnTo>
                    <a:pt x="122" y="184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6" y="195"/>
                  </a:lnTo>
                  <a:lnTo>
                    <a:pt x="126" y="197"/>
                  </a:lnTo>
                  <a:lnTo>
                    <a:pt x="132" y="195"/>
                  </a:lnTo>
                  <a:lnTo>
                    <a:pt x="132" y="194"/>
                  </a:lnTo>
                  <a:lnTo>
                    <a:pt x="130" y="187"/>
                  </a:lnTo>
                  <a:lnTo>
                    <a:pt x="129" y="187"/>
                  </a:lnTo>
                  <a:lnTo>
                    <a:pt x="129" y="186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8" y="185"/>
                  </a:lnTo>
                  <a:lnTo>
                    <a:pt x="129" y="185"/>
                  </a:lnTo>
                  <a:lnTo>
                    <a:pt x="131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6" y="185"/>
                  </a:lnTo>
                  <a:lnTo>
                    <a:pt x="136" y="185"/>
                  </a:lnTo>
                  <a:lnTo>
                    <a:pt x="136" y="186"/>
                  </a:lnTo>
                  <a:lnTo>
                    <a:pt x="137" y="186"/>
                  </a:lnTo>
                  <a:lnTo>
                    <a:pt x="148" y="186"/>
                  </a:lnTo>
                  <a:lnTo>
                    <a:pt x="149" y="186"/>
                  </a:lnTo>
                  <a:lnTo>
                    <a:pt x="150" y="184"/>
                  </a:lnTo>
                  <a:lnTo>
                    <a:pt x="150" y="183"/>
                  </a:lnTo>
                  <a:lnTo>
                    <a:pt x="150" y="182"/>
                  </a:lnTo>
                  <a:lnTo>
                    <a:pt x="151" y="180"/>
                  </a:lnTo>
                  <a:lnTo>
                    <a:pt x="151" y="179"/>
                  </a:lnTo>
                  <a:lnTo>
                    <a:pt x="151" y="178"/>
                  </a:lnTo>
                  <a:lnTo>
                    <a:pt x="151" y="177"/>
                  </a:lnTo>
                  <a:lnTo>
                    <a:pt x="151" y="177"/>
                  </a:lnTo>
                  <a:lnTo>
                    <a:pt x="151" y="175"/>
                  </a:lnTo>
                  <a:lnTo>
                    <a:pt x="154" y="175"/>
                  </a:lnTo>
                  <a:lnTo>
                    <a:pt x="155" y="175"/>
                  </a:lnTo>
                  <a:lnTo>
                    <a:pt x="156" y="176"/>
                  </a:lnTo>
                  <a:lnTo>
                    <a:pt x="157" y="176"/>
                  </a:lnTo>
                  <a:lnTo>
                    <a:pt x="161" y="176"/>
                  </a:lnTo>
                  <a:lnTo>
                    <a:pt x="163" y="177"/>
                  </a:lnTo>
                  <a:lnTo>
                    <a:pt x="165" y="177"/>
                  </a:lnTo>
                  <a:lnTo>
                    <a:pt x="168" y="177"/>
                  </a:lnTo>
                  <a:lnTo>
                    <a:pt x="171" y="177"/>
                  </a:lnTo>
                  <a:lnTo>
                    <a:pt x="172" y="177"/>
                  </a:lnTo>
                  <a:lnTo>
                    <a:pt x="174" y="178"/>
                  </a:lnTo>
                  <a:lnTo>
                    <a:pt x="183" y="178"/>
                  </a:lnTo>
                  <a:lnTo>
                    <a:pt x="184" y="178"/>
                  </a:lnTo>
                  <a:lnTo>
                    <a:pt x="184" y="179"/>
                  </a:lnTo>
                  <a:lnTo>
                    <a:pt x="184" y="180"/>
                  </a:lnTo>
                  <a:lnTo>
                    <a:pt x="185" y="180"/>
                  </a:lnTo>
                  <a:lnTo>
                    <a:pt x="188" y="180"/>
                  </a:lnTo>
                  <a:lnTo>
                    <a:pt x="188" y="178"/>
                  </a:lnTo>
                  <a:lnTo>
                    <a:pt x="188" y="177"/>
                  </a:lnTo>
                  <a:lnTo>
                    <a:pt x="188" y="177"/>
                  </a:lnTo>
                  <a:lnTo>
                    <a:pt x="188" y="175"/>
                  </a:lnTo>
                  <a:lnTo>
                    <a:pt x="188" y="173"/>
                  </a:lnTo>
                  <a:lnTo>
                    <a:pt x="188" y="172"/>
                  </a:lnTo>
                  <a:lnTo>
                    <a:pt x="188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90" y="167"/>
                  </a:lnTo>
                  <a:lnTo>
                    <a:pt x="191" y="167"/>
                  </a:lnTo>
                  <a:lnTo>
                    <a:pt x="191" y="165"/>
                  </a:lnTo>
                  <a:lnTo>
                    <a:pt x="191" y="161"/>
                  </a:lnTo>
                  <a:lnTo>
                    <a:pt x="191" y="158"/>
                  </a:lnTo>
                  <a:lnTo>
                    <a:pt x="191" y="155"/>
                  </a:lnTo>
                  <a:lnTo>
                    <a:pt x="191" y="153"/>
                  </a:lnTo>
                  <a:lnTo>
                    <a:pt x="191" y="152"/>
                  </a:lnTo>
                  <a:lnTo>
                    <a:pt x="192" y="152"/>
                  </a:lnTo>
                  <a:lnTo>
                    <a:pt x="198" y="153"/>
                  </a:lnTo>
                  <a:lnTo>
                    <a:pt x="199" y="153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4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7" y="154"/>
                  </a:lnTo>
                  <a:lnTo>
                    <a:pt x="208" y="155"/>
                  </a:lnTo>
                  <a:lnTo>
                    <a:pt x="212" y="156"/>
                  </a:lnTo>
                  <a:lnTo>
                    <a:pt x="213" y="156"/>
                  </a:lnTo>
                  <a:lnTo>
                    <a:pt x="217" y="156"/>
                  </a:lnTo>
                  <a:lnTo>
                    <a:pt x="222" y="157"/>
                  </a:lnTo>
                  <a:lnTo>
                    <a:pt x="223" y="157"/>
                  </a:lnTo>
                  <a:lnTo>
                    <a:pt x="223" y="153"/>
                  </a:lnTo>
                  <a:lnTo>
                    <a:pt x="223" y="151"/>
                  </a:lnTo>
                  <a:lnTo>
                    <a:pt x="253" y="157"/>
                  </a:lnTo>
                  <a:lnTo>
                    <a:pt x="254" y="15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6" y="143"/>
                  </a:lnTo>
                  <a:lnTo>
                    <a:pt x="255" y="140"/>
                  </a:lnTo>
                  <a:lnTo>
                    <a:pt x="254" y="137"/>
                  </a:lnTo>
                  <a:lnTo>
                    <a:pt x="253" y="135"/>
                  </a:lnTo>
                  <a:lnTo>
                    <a:pt x="253" y="133"/>
                  </a:lnTo>
                  <a:lnTo>
                    <a:pt x="253" y="131"/>
                  </a:lnTo>
                  <a:lnTo>
                    <a:pt x="253" y="130"/>
                  </a:lnTo>
                  <a:lnTo>
                    <a:pt x="252" y="128"/>
                  </a:lnTo>
                  <a:lnTo>
                    <a:pt x="252" y="126"/>
                  </a:lnTo>
                  <a:lnTo>
                    <a:pt x="251" y="125"/>
                  </a:lnTo>
                  <a:lnTo>
                    <a:pt x="251" y="123"/>
                  </a:lnTo>
                  <a:lnTo>
                    <a:pt x="250" y="122"/>
                  </a:lnTo>
                  <a:lnTo>
                    <a:pt x="250" y="121"/>
                  </a:lnTo>
                  <a:lnTo>
                    <a:pt x="249" y="119"/>
                  </a:lnTo>
                  <a:lnTo>
                    <a:pt x="249" y="118"/>
                  </a:lnTo>
                  <a:lnTo>
                    <a:pt x="249" y="117"/>
                  </a:lnTo>
                  <a:lnTo>
                    <a:pt x="250" y="116"/>
                  </a:lnTo>
                  <a:lnTo>
                    <a:pt x="250" y="114"/>
                  </a:lnTo>
                  <a:lnTo>
                    <a:pt x="250" y="113"/>
                  </a:lnTo>
                  <a:lnTo>
                    <a:pt x="251" y="110"/>
                  </a:lnTo>
                  <a:lnTo>
                    <a:pt x="252" y="107"/>
                  </a:lnTo>
                  <a:lnTo>
                    <a:pt x="252" y="104"/>
                  </a:lnTo>
                  <a:lnTo>
                    <a:pt x="253" y="103"/>
                  </a:lnTo>
                  <a:lnTo>
                    <a:pt x="253" y="103"/>
                  </a:lnTo>
                  <a:lnTo>
                    <a:pt x="254" y="103"/>
                  </a:lnTo>
                  <a:lnTo>
                    <a:pt x="255" y="103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1"/>
                  </a:lnTo>
                  <a:lnTo>
                    <a:pt x="259" y="101"/>
                  </a:lnTo>
                  <a:lnTo>
                    <a:pt x="259" y="100"/>
                  </a:lnTo>
                  <a:lnTo>
                    <a:pt x="260" y="99"/>
                  </a:lnTo>
                  <a:lnTo>
                    <a:pt x="261" y="98"/>
                  </a:lnTo>
                  <a:lnTo>
                    <a:pt x="260" y="97"/>
                  </a:lnTo>
                  <a:lnTo>
                    <a:pt x="260" y="96"/>
                  </a:lnTo>
                  <a:lnTo>
                    <a:pt x="260" y="95"/>
                  </a:lnTo>
                  <a:lnTo>
                    <a:pt x="260" y="95"/>
                  </a:lnTo>
                  <a:lnTo>
                    <a:pt x="260" y="94"/>
                  </a:lnTo>
                  <a:lnTo>
                    <a:pt x="260" y="93"/>
                  </a:lnTo>
                  <a:lnTo>
                    <a:pt x="260" y="92"/>
                  </a:lnTo>
                  <a:lnTo>
                    <a:pt x="259" y="91"/>
                  </a:lnTo>
                  <a:lnTo>
                    <a:pt x="260" y="90"/>
                  </a:lnTo>
                  <a:lnTo>
                    <a:pt x="260" y="89"/>
                  </a:lnTo>
                  <a:lnTo>
                    <a:pt x="261" y="88"/>
                  </a:lnTo>
                  <a:lnTo>
                    <a:pt x="261" y="87"/>
                  </a:lnTo>
                  <a:lnTo>
                    <a:pt x="260" y="86"/>
                  </a:lnTo>
                  <a:lnTo>
                    <a:pt x="260" y="86"/>
                  </a:lnTo>
                  <a:lnTo>
                    <a:pt x="259" y="84"/>
                  </a:lnTo>
                  <a:lnTo>
                    <a:pt x="257" y="82"/>
                  </a:lnTo>
                  <a:lnTo>
                    <a:pt x="257" y="81"/>
                  </a:lnTo>
                  <a:lnTo>
                    <a:pt x="257" y="80"/>
                  </a:lnTo>
                  <a:lnTo>
                    <a:pt x="257" y="79"/>
                  </a:lnTo>
                  <a:lnTo>
                    <a:pt x="257" y="78"/>
                  </a:lnTo>
                  <a:lnTo>
                    <a:pt x="259" y="72"/>
                  </a:lnTo>
                  <a:lnTo>
                    <a:pt x="259" y="69"/>
                  </a:lnTo>
                  <a:lnTo>
                    <a:pt x="260" y="68"/>
                  </a:lnTo>
                  <a:lnTo>
                    <a:pt x="260" y="67"/>
                  </a:lnTo>
                  <a:lnTo>
                    <a:pt x="260" y="66"/>
                  </a:lnTo>
                  <a:lnTo>
                    <a:pt x="260" y="65"/>
                  </a:lnTo>
                  <a:lnTo>
                    <a:pt x="261" y="64"/>
                  </a:lnTo>
                  <a:lnTo>
                    <a:pt x="261" y="62"/>
                  </a:lnTo>
                  <a:lnTo>
                    <a:pt x="261" y="61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62" y="56"/>
                  </a:lnTo>
                  <a:lnTo>
                    <a:pt x="261" y="53"/>
                  </a:lnTo>
                  <a:lnTo>
                    <a:pt x="261" y="45"/>
                  </a:lnTo>
                  <a:lnTo>
                    <a:pt x="258" y="39"/>
                  </a:lnTo>
                  <a:lnTo>
                    <a:pt x="255" y="31"/>
                  </a:lnTo>
                  <a:lnTo>
                    <a:pt x="253" y="29"/>
                  </a:lnTo>
                  <a:lnTo>
                    <a:pt x="253" y="28"/>
                  </a:lnTo>
                  <a:lnTo>
                    <a:pt x="253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9" y="28"/>
                  </a:lnTo>
                  <a:lnTo>
                    <a:pt x="247" y="28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39" y="27"/>
                  </a:lnTo>
                  <a:lnTo>
                    <a:pt x="222" y="26"/>
                  </a:lnTo>
                  <a:lnTo>
                    <a:pt x="217" y="25"/>
                  </a:lnTo>
                  <a:lnTo>
                    <a:pt x="212" y="25"/>
                  </a:lnTo>
                  <a:lnTo>
                    <a:pt x="208" y="24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3"/>
                  </a:lnTo>
                  <a:lnTo>
                    <a:pt x="176" y="22"/>
                  </a:lnTo>
                  <a:lnTo>
                    <a:pt x="171" y="22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2" y="15"/>
                  </a:lnTo>
                  <a:lnTo>
                    <a:pt x="172" y="14"/>
                  </a:lnTo>
                  <a:lnTo>
                    <a:pt x="172" y="13"/>
                  </a:lnTo>
                  <a:lnTo>
                    <a:pt x="173" y="11"/>
                  </a:lnTo>
                  <a:lnTo>
                    <a:pt x="173" y="10"/>
                  </a:lnTo>
                  <a:lnTo>
                    <a:pt x="173" y="9"/>
                  </a:lnTo>
                  <a:lnTo>
                    <a:pt x="173" y="8"/>
                  </a:lnTo>
                  <a:lnTo>
                    <a:pt x="174" y="6"/>
                  </a:lnTo>
                  <a:lnTo>
                    <a:pt x="174" y="5"/>
                  </a:lnTo>
                  <a:lnTo>
                    <a:pt x="174" y="4"/>
                  </a:lnTo>
                  <a:lnTo>
                    <a:pt x="172" y="4"/>
                  </a:lnTo>
                  <a:lnTo>
                    <a:pt x="170" y="3"/>
                  </a:lnTo>
                  <a:lnTo>
                    <a:pt x="169" y="2"/>
                  </a:lnTo>
                  <a:lnTo>
                    <a:pt x="169" y="1"/>
                  </a:lnTo>
                  <a:lnTo>
                    <a:pt x="168" y="1"/>
                  </a:lnTo>
                  <a:lnTo>
                    <a:pt x="167" y="0"/>
                  </a:lnTo>
                  <a:lnTo>
                    <a:pt x="166" y="0"/>
                  </a:lnTo>
                  <a:lnTo>
                    <a:pt x="166" y="1"/>
                  </a:lnTo>
                  <a:lnTo>
                    <a:pt x="164" y="1"/>
                  </a:lnTo>
                  <a:lnTo>
                    <a:pt x="163" y="1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3"/>
                  </a:lnTo>
                  <a:lnTo>
                    <a:pt x="160" y="3"/>
                  </a:lnTo>
                  <a:lnTo>
                    <a:pt x="159" y="3"/>
                  </a:lnTo>
                  <a:lnTo>
                    <a:pt x="157" y="4"/>
                  </a:lnTo>
                  <a:lnTo>
                    <a:pt x="156" y="4"/>
                  </a:lnTo>
                  <a:lnTo>
                    <a:pt x="155" y="5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0" y="5"/>
                  </a:lnTo>
                  <a:lnTo>
                    <a:pt x="147" y="6"/>
                  </a:lnTo>
                  <a:lnTo>
                    <a:pt x="146" y="6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7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9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0"/>
                  </a:lnTo>
                  <a:lnTo>
                    <a:pt x="131" y="11"/>
                  </a:lnTo>
                  <a:lnTo>
                    <a:pt x="130" y="11"/>
                  </a:lnTo>
                  <a:lnTo>
                    <a:pt x="128" y="11"/>
                  </a:lnTo>
                  <a:lnTo>
                    <a:pt x="127" y="12"/>
                  </a:lnTo>
                  <a:lnTo>
                    <a:pt x="127" y="12"/>
                  </a:lnTo>
                  <a:lnTo>
                    <a:pt x="126" y="12"/>
                  </a:lnTo>
                  <a:lnTo>
                    <a:pt x="124" y="21"/>
                  </a:lnTo>
                  <a:lnTo>
                    <a:pt x="121" y="34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19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1"/>
                  </a:lnTo>
                  <a:lnTo>
                    <a:pt x="118" y="41"/>
                  </a:lnTo>
                  <a:lnTo>
                    <a:pt x="118" y="42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0" y="43"/>
                  </a:lnTo>
                  <a:lnTo>
                    <a:pt x="107" y="43"/>
                  </a:lnTo>
                  <a:lnTo>
                    <a:pt x="106" y="41"/>
                  </a:lnTo>
                  <a:lnTo>
                    <a:pt x="106" y="41"/>
                  </a:lnTo>
                  <a:lnTo>
                    <a:pt x="106" y="40"/>
                  </a:lnTo>
                  <a:lnTo>
                    <a:pt x="105" y="39"/>
                  </a:lnTo>
                  <a:lnTo>
                    <a:pt x="104" y="38"/>
                  </a:lnTo>
                  <a:lnTo>
                    <a:pt x="104" y="37"/>
                  </a:lnTo>
                  <a:lnTo>
                    <a:pt x="103" y="36"/>
                  </a:lnTo>
                  <a:lnTo>
                    <a:pt x="103" y="35"/>
                  </a:lnTo>
                  <a:lnTo>
                    <a:pt x="102" y="35"/>
                  </a:lnTo>
                  <a:lnTo>
                    <a:pt x="102" y="34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9" y="31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7" y="29"/>
                  </a:lnTo>
                  <a:lnTo>
                    <a:pt x="96" y="29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4" y="28"/>
                  </a:lnTo>
                  <a:lnTo>
                    <a:pt x="94" y="27"/>
                  </a:lnTo>
                  <a:lnTo>
                    <a:pt x="93" y="27"/>
                  </a:lnTo>
                  <a:lnTo>
                    <a:pt x="92" y="26"/>
                  </a:lnTo>
                  <a:lnTo>
                    <a:pt x="91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7" y="25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4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1" y="26"/>
                  </a:lnTo>
                  <a:lnTo>
                    <a:pt x="59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5" y="28"/>
                  </a:lnTo>
                  <a:lnTo>
                    <a:pt x="51" y="29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2" y="31"/>
                  </a:lnTo>
                  <a:lnTo>
                    <a:pt x="41" y="31"/>
                  </a:lnTo>
                  <a:lnTo>
                    <a:pt x="32" y="32"/>
                  </a:lnTo>
                  <a:lnTo>
                    <a:pt x="24" y="34"/>
                  </a:lnTo>
                  <a:lnTo>
                    <a:pt x="22" y="39"/>
                  </a:lnTo>
                  <a:lnTo>
                    <a:pt x="24" y="40"/>
                  </a:lnTo>
                  <a:lnTo>
                    <a:pt x="23" y="41"/>
                  </a:lnTo>
                  <a:lnTo>
                    <a:pt x="22" y="43"/>
                  </a:lnTo>
                  <a:lnTo>
                    <a:pt x="21" y="45"/>
                  </a:lnTo>
                  <a:lnTo>
                    <a:pt x="19" y="49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3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6"/>
                  </a:lnTo>
                  <a:lnTo>
                    <a:pt x="6" y="78"/>
                  </a:lnTo>
                  <a:lnTo>
                    <a:pt x="1" y="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08" name="Freeform 20">
              <a:extLst>
                <a:ext uri="{FF2B5EF4-FFF2-40B4-BE49-F238E27FC236}">
                  <a16:creationId xmlns:a16="http://schemas.microsoft.com/office/drawing/2014/main" id="{05D9036C-9F08-6BCE-B7A1-D3D4C9469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350" y="2346325"/>
              <a:ext cx="987425" cy="966788"/>
            </a:xfrm>
            <a:custGeom>
              <a:avLst/>
              <a:gdLst>
                <a:gd name="T0" fmla="*/ 308 w 622"/>
                <a:gd name="T1" fmla="*/ 82 h 609"/>
                <a:gd name="T2" fmla="*/ 309 w 622"/>
                <a:gd name="T3" fmla="*/ 165 h 609"/>
                <a:gd name="T4" fmla="*/ 433 w 622"/>
                <a:gd name="T5" fmla="*/ 188 h 609"/>
                <a:gd name="T6" fmla="*/ 439 w 622"/>
                <a:gd name="T7" fmla="*/ 189 h 609"/>
                <a:gd name="T8" fmla="*/ 467 w 622"/>
                <a:gd name="T9" fmla="*/ 177 h 609"/>
                <a:gd name="T10" fmla="*/ 618 w 622"/>
                <a:gd name="T11" fmla="*/ 341 h 609"/>
                <a:gd name="T12" fmla="*/ 566 w 622"/>
                <a:gd name="T13" fmla="*/ 351 h 609"/>
                <a:gd name="T14" fmla="*/ 562 w 622"/>
                <a:gd name="T15" fmla="*/ 364 h 609"/>
                <a:gd name="T16" fmla="*/ 555 w 622"/>
                <a:gd name="T17" fmla="*/ 373 h 609"/>
                <a:gd name="T18" fmla="*/ 541 w 622"/>
                <a:gd name="T19" fmla="*/ 389 h 609"/>
                <a:gd name="T20" fmla="*/ 525 w 622"/>
                <a:gd name="T21" fmla="*/ 397 h 609"/>
                <a:gd name="T22" fmla="*/ 517 w 622"/>
                <a:gd name="T23" fmla="*/ 410 h 609"/>
                <a:gd name="T24" fmla="*/ 502 w 622"/>
                <a:gd name="T25" fmla="*/ 423 h 609"/>
                <a:gd name="T26" fmla="*/ 497 w 622"/>
                <a:gd name="T27" fmla="*/ 439 h 609"/>
                <a:gd name="T28" fmla="*/ 514 w 622"/>
                <a:gd name="T29" fmla="*/ 448 h 609"/>
                <a:gd name="T30" fmla="*/ 506 w 622"/>
                <a:gd name="T31" fmla="*/ 473 h 609"/>
                <a:gd name="T32" fmla="*/ 487 w 622"/>
                <a:gd name="T33" fmla="*/ 508 h 609"/>
                <a:gd name="T34" fmla="*/ 501 w 622"/>
                <a:gd name="T35" fmla="*/ 545 h 609"/>
                <a:gd name="T36" fmla="*/ 483 w 622"/>
                <a:gd name="T37" fmla="*/ 569 h 609"/>
                <a:gd name="T38" fmla="*/ 379 w 622"/>
                <a:gd name="T39" fmla="*/ 599 h 609"/>
                <a:gd name="T40" fmla="*/ 358 w 622"/>
                <a:gd name="T41" fmla="*/ 607 h 609"/>
                <a:gd name="T42" fmla="*/ 313 w 622"/>
                <a:gd name="T43" fmla="*/ 581 h 609"/>
                <a:gd name="T44" fmla="*/ 201 w 622"/>
                <a:gd name="T45" fmla="*/ 597 h 609"/>
                <a:gd name="T46" fmla="*/ 80 w 622"/>
                <a:gd name="T47" fmla="*/ 581 h 609"/>
                <a:gd name="T48" fmla="*/ 71 w 622"/>
                <a:gd name="T49" fmla="*/ 558 h 609"/>
                <a:gd name="T50" fmla="*/ 46 w 622"/>
                <a:gd name="T51" fmla="*/ 509 h 609"/>
                <a:gd name="T52" fmla="*/ 22 w 622"/>
                <a:gd name="T53" fmla="*/ 506 h 609"/>
                <a:gd name="T54" fmla="*/ 9 w 622"/>
                <a:gd name="T55" fmla="*/ 499 h 609"/>
                <a:gd name="T56" fmla="*/ 12 w 622"/>
                <a:gd name="T57" fmla="*/ 473 h 609"/>
                <a:gd name="T58" fmla="*/ 23 w 622"/>
                <a:gd name="T59" fmla="*/ 455 h 609"/>
                <a:gd name="T60" fmla="*/ 12 w 622"/>
                <a:gd name="T61" fmla="*/ 446 h 609"/>
                <a:gd name="T62" fmla="*/ 7 w 622"/>
                <a:gd name="T63" fmla="*/ 439 h 609"/>
                <a:gd name="T64" fmla="*/ 1 w 622"/>
                <a:gd name="T65" fmla="*/ 435 h 609"/>
                <a:gd name="T66" fmla="*/ 1 w 622"/>
                <a:gd name="T67" fmla="*/ 387 h 609"/>
                <a:gd name="T68" fmla="*/ 32 w 622"/>
                <a:gd name="T69" fmla="*/ 359 h 609"/>
                <a:gd name="T70" fmla="*/ 92 w 622"/>
                <a:gd name="T71" fmla="*/ 370 h 609"/>
                <a:gd name="T72" fmla="*/ 98 w 622"/>
                <a:gd name="T73" fmla="*/ 351 h 609"/>
                <a:gd name="T74" fmla="*/ 112 w 622"/>
                <a:gd name="T75" fmla="*/ 337 h 609"/>
                <a:gd name="T76" fmla="*/ 121 w 622"/>
                <a:gd name="T77" fmla="*/ 325 h 609"/>
                <a:gd name="T78" fmla="*/ 135 w 622"/>
                <a:gd name="T79" fmla="*/ 312 h 609"/>
                <a:gd name="T80" fmla="*/ 143 w 622"/>
                <a:gd name="T81" fmla="*/ 298 h 609"/>
                <a:gd name="T82" fmla="*/ 158 w 622"/>
                <a:gd name="T83" fmla="*/ 284 h 609"/>
                <a:gd name="T84" fmla="*/ 178 w 622"/>
                <a:gd name="T85" fmla="*/ 281 h 609"/>
                <a:gd name="T86" fmla="*/ 168 w 622"/>
                <a:gd name="T87" fmla="*/ 270 h 609"/>
                <a:gd name="T88" fmla="*/ 161 w 622"/>
                <a:gd name="T89" fmla="*/ 248 h 609"/>
                <a:gd name="T90" fmla="*/ 135 w 622"/>
                <a:gd name="T91" fmla="*/ 229 h 609"/>
                <a:gd name="T92" fmla="*/ 119 w 622"/>
                <a:gd name="T93" fmla="*/ 204 h 609"/>
                <a:gd name="T94" fmla="*/ 97 w 622"/>
                <a:gd name="T95" fmla="*/ 190 h 609"/>
                <a:gd name="T96" fmla="*/ 111 w 622"/>
                <a:gd name="T97" fmla="*/ 176 h 609"/>
                <a:gd name="T98" fmla="*/ 111 w 622"/>
                <a:gd name="T99" fmla="*/ 170 h 609"/>
                <a:gd name="T100" fmla="*/ 116 w 622"/>
                <a:gd name="T101" fmla="*/ 156 h 609"/>
                <a:gd name="T102" fmla="*/ 175 w 622"/>
                <a:gd name="T103" fmla="*/ 132 h 609"/>
                <a:gd name="T104" fmla="*/ 184 w 622"/>
                <a:gd name="T105" fmla="*/ 117 h 609"/>
                <a:gd name="T106" fmla="*/ 201 w 622"/>
                <a:gd name="T107" fmla="*/ 95 h 609"/>
                <a:gd name="T108" fmla="*/ 209 w 622"/>
                <a:gd name="T109" fmla="*/ 68 h 609"/>
                <a:gd name="T110" fmla="*/ 198 w 622"/>
                <a:gd name="T111" fmla="*/ 13 h 609"/>
                <a:gd name="T112" fmla="*/ 213 w 622"/>
                <a:gd name="T113" fmla="*/ 11 h 609"/>
                <a:gd name="T114" fmla="*/ 242 w 622"/>
                <a:gd name="T115" fmla="*/ 22 h 609"/>
                <a:gd name="T116" fmla="*/ 269 w 622"/>
                <a:gd name="T117" fmla="*/ 5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22" h="609">
                  <a:moveTo>
                    <a:pt x="293" y="69"/>
                  </a:moveTo>
                  <a:lnTo>
                    <a:pt x="295" y="71"/>
                  </a:lnTo>
                  <a:lnTo>
                    <a:pt x="297" y="73"/>
                  </a:lnTo>
                  <a:lnTo>
                    <a:pt x="301" y="76"/>
                  </a:lnTo>
                  <a:lnTo>
                    <a:pt x="303" y="77"/>
                  </a:lnTo>
                  <a:lnTo>
                    <a:pt x="304" y="78"/>
                  </a:lnTo>
                  <a:lnTo>
                    <a:pt x="305" y="79"/>
                  </a:lnTo>
                  <a:lnTo>
                    <a:pt x="305" y="79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7" y="81"/>
                  </a:lnTo>
                  <a:lnTo>
                    <a:pt x="308" y="81"/>
                  </a:lnTo>
                  <a:lnTo>
                    <a:pt x="308" y="82"/>
                  </a:lnTo>
                  <a:lnTo>
                    <a:pt x="305" y="90"/>
                  </a:lnTo>
                  <a:lnTo>
                    <a:pt x="304" y="90"/>
                  </a:lnTo>
                  <a:lnTo>
                    <a:pt x="305" y="88"/>
                  </a:lnTo>
                  <a:lnTo>
                    <a:pt x="302" y="86"/>
                  </a:lnTo>
                  <a:lnTo>
                    <a:pt x="301" y="88"/>
                  </a:lnTo>
                  <a:lnTo>
                    <a:pt x="299" y="90"/>
                  </a:lnTo>
                  <a:lnTo>
                    <a:pt x="301" y="92"/>
                  </a:lnTo>
                  <a:lnTo>
                    <a:pt x="304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296" y="110"/>
                  </a:lnTo>
                  <a:lnTo>
                    <a:pt x="291" y="124"/>
                  </a:lnTo>
                  <a:lnTo>
                    <a:pt x="308" y="165"/>
                  </a:lnTo>
                  <a:lnTo>
                    <a:pt x="309" y="165"/>
                  </a:lnTo>
                  <a:lnTo>
                    <a:pt x="314" y="162"/>
                  </a:lnTo>
                  <a:lnTo>
                    <a:pt x="319" y="161"/>
                  </a:lnTo>
                  <a:lnTo>
                    <a:pt x="329" y="160"/>
                  </a:lnTo>
                  <a:lnTo>
                    <a:pt x="350" y="159"/>
                  </a:lnTo>
                  <a:lnTo>
                    <a:pt x="350" y="158"/>
                  </a:lnTo>
                  <a:lnTo>
                    <a:pt x="353" y="158"/>
                  </a:lnTo>
                  <a:lnTo>
                    <a:pt x="354" y="158"/>
                  </a:lnTo>
                  <a:lnTo>
                    <a:pt x="372" y="161"/>
                  </a:lnTo>
                  <a:lnTo>
                    <a:pt x="374" y="162"/>
                  </a:lnTo>
                  <a:lnTo>
                    <a:pt x="396" y="173"/>
                  </a:lnTo>
                  <a:lnTo>
                    <a:pt x="401" y="175"/>
                  </a:lnTo>
                  <a:lnTo>
                    <a:pt x="411" y="180"/>
                  </a:lnTo>
                  <a:lnTo>
                    <a:pt x="432" y="190"/>
                  </a:lnTo>
                  <a:lnTo>
                    <a:pt x="433" y="188"/>
                  </a:lnTo>
                  <a:lnTo>
                    <a:pt x="436" y="189"/>
                  </a:lnTo>
                  <a:lnTo>
                    <a:pt x="436" y="188"/>
                  </a:lnTo>
                  <a:lnTo>
                    <a:pt x="435" y="187"/>
                  </a:lnTo>
                  <a:lnTo>
                    <a:pt x="434" y="186"/>
                  </a:lnTo>
                  <a:lnTo>
                    <a:pt x="434" y="185"/>
                  </a:lnTo>
                  <a:lnTo>
                    <a:pt x="433" y="185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6" y="185"/>
                  </a:lnTo>
                  <a:lnTo>
                    <a:pt x="436" y="186"/>
                  </a:lnTo>
                  <a:lnTo>
                    <a:pt x="437" y="186"/>
                  </a:lnTo>
                  <a:lnTo>
                    <a:pt x="438" y="187"/>
                  </a:lnTo>
                  <a:lnTo>
                    <a:pt x="439" y="188"/>
                  </a:lnTo>
                  <a:lnTo>
                    <a:pt x="439" y="189"/>
                  </a:lnTo>
                  <a:lnTo>
                    <a:pt x="440" y="189"/>
                  </a:lnTo>
                  <a:lnTo>
                    <a:pt x="440" y="190"/>
                  </a:lnTo>
                  <a:lnTo>
                    <a:pt x="440" y="191"/>
                  </a:lnTo>
                  <a:lnTo>
                    <a:pt x="441" y="192"/>
                  </a:lnTo>
                  <a:lnTo>
                    <a:pt x="442" y="193"/>
                  </a:lnTo>
                  <a:lnTo>
                    <a:pt x="443" y="193"/>
                  </a:lnTo>
                  <a:lnTo>
                    <a:pt x="443" y="193"/>
                  </a:lnTo>
                  <a:lnTo>
                    <a:pt x="445" y="192"/>
                  </a:lnTo>
                  <a:lnTo>
                    <a:pt x="449" y="192"/>
                  </a:lnTo>
                  <a:lnTo>
                    <a:pt x="457" y="189"/>
                  </a:lnTo>
                  <a:lnTo>
                    <a:pt x="460" y="188"/>
                  </a:lnTo>
                  <a:lnTo>
                    <a:pt x="466" y="188"/>
                  </a:lnTo>
                  <a:lnTo>
                    <a:pt x="467" y="180"/>
                  </a:lnTo>
                  <a:lnTo>
                    <a:pt x="467" y="177"/>
                  </a:lnTo>
                  <a:lnTo>
                    <a:pt x="469" y="180"/>
                  </a:lnTo>
                  <a:lnTo>
                    <a:pt x="483" y="193"/>
                  </a:lnTo>
                  <a:lnTo>
                    <a:pt x="485" y="195"/>
                  </a:lnTo>
                  <a:lnTo>
                    <a:pt x="510" y="220"/>
                  </a:lnTo>
                  <a:lnTo>
                    <a:pt x="517" y="228"/>
                  </a:lnTo>
                  <a:lnTo>
                    <a:pt x="537" y="247"/>
                  </a:lnTo>
                  <a:lnTo>
                    <a:pt x="575" y="286"/>
                  </a:lnTo>
                  <a:lnTo>
                    <a:pt x="583" y="293"/>
                  </a:lnTo>
                  <a:lnTo>
                    <a:pt x="610" y="320"/>
                  </a:lnTo>
                  <a:lnTo>
                    <a:pt x="622" y="333"/>
                  </a:lnTo>
                  <a:lnTo>
                    <a:pt x="620" y="339"/>
                  </a:lnTo>
                  <a:lnTo>
                    <a:pt x="620" y="340"/>
                  </a:lnTo>
                  <a:lnTo>
                    <a:pt x="620" y="340"/>
                  </a:lnTo>
                  <a:lnTo>
                    <a:pt x="618" y="341"/>
                  </a:lnTo>
                  <a:lnTo>
                    <a:pt x="614" y="343"/>
                  </a:lnTo>
                  <a:lnTo>
                    <a:pt x="607" y="346"/>
                  </a:lnTo>
                  <a:lnTo>
                    <a:pt x="603" y="346"/>
                  </a:lnTo>
                  <a:lnTo>
                    <a:pt x="590" y="352"/>
                  </a:lnTo>
                  <a:lnTo>
                    <a:pt x="579" y="356"/>
                  </a:lnTo>
                  <a:lnTo>
                    <a:pt x="578" y="353"/>
                  </a:lnTo>
                  <a:lnTo>
                    <a:pt x="577" y="351"/>
                  </a:lnTo>
                  <a:lnTo>
                    <a:pt x="576" y="351"/>
                  </a:lnTo>
                  <a:lnTo>
                    <a:pt x="574" y="352"/>
                  </a:lnTo>
                  <a:lnTo>
                    <a:pt x="572" y="352"/>
                  </a:lnTo>
                  <a:lnTo>
                    <a:pt x="570" y="353"/>
                  </a:lnTo>
                  <a:lnTo>
                    <a:pt x="567" y="353"/>
                  </a:lnTo>
                  <a:lnTo>
                    <a:pt x="566" y="354"/>
                  </a:lnTo>
                  <a:lnTo>
                    <a:pt x="566" y="351"/>
                  </a:lnTo>
                  <a:lnTo>
                    <a:pt x="564" y="352"/>
                  </a:lnTo>
                  <a:lnTo>
                    <a:pt x="563" y="354"/>
                  </a:lnTo>
                  <a:lnTo>
                    <a:pt x="561" y="355"/>
                  </a:lnTo>
                  <a:lnTo>
                    <a:pt x="562" y="356"/>
                  </a:lnTo>
                  <a:lnTo>
                    <a:pt x="562" y="357"/>
                  </a:lnTo>
                  <a:lnTo>
                    <a:pt x="563" y="358"/>
                  </a:lnTo>
                  <a:lnTo>
                    <a:pt x="563" y="359"/>
                  </a:lnTo>
                  <a:lnTo>
                    <a:pt x="564" y="360"/>
                  </a:lnTo>
                  <a:lnTo>
                    <a:pt x="563" y="360"/>
                  </a:lnTo>
                  <a:lnTo>
                    <a:pt x="561" y="361"/>
                  </a:lnTo>
                  <a:lnTo>
                    <a:pt x="560" y="361"/>
                  </a:lnTo>
                  <a:lnTo>
                    <a:pt x="561" y="363"/>
                  </a:lnTo>
                  <a:lnTo>
                    <a:pt x="561" y="364"/>
                  </a:lnTo>
                  <a:lnTo>
                    <a:pt x="562" y="364"/>
                  </a:lnTo>
                  <a:lnTo>
                    <a:pt x="563" y="366"/>
                  </a:lnTo>
                  <a:lnTo>
                    <a:pt x="564" y="367"/>
                  </a:lnTo>
                  <a:lnTo>
                    <a:pt x="564" y="368"/>
                  </a:lnTo>
                  <a:lnTo>
                    <a:pt x="565" y="369"/>
                  </a:lnTo>
                  <a:lnTo>
                    <a:pt x="565" y="370"/>
                  </a:lnTo>
                  <a:lnTo>
                    <a:pt x="563" y="371"/>
                  </a:lnTo>
                  <a:lnTo>
                    <a:pt x="562" y="371"/>
                  </a:lnTo>
                  <a:lnTo>
                    <a:pt x="561" y="371"/>
                  </a:lnTo>
                  <a:lnTo>
                    <a:pt x="560" y="371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3"/>
                  </a:lnTo>
                  <a:lnTo>
                    <a:pt x="555" y="373"/>
                  </a:lnTo>
                  <a:lnTo>
                    <a:pt x="553" y="374"/>
                  </a:lnTo>
                  <a:lnTo>
                    <a:pt x="551" y="375"/>
                  </a:lnTo>
                  <a:lnTo>
                    <a:pt x="550" y="376"/>
                  </a:lnTo>
                  <a:lnTo>
                    <a:pt x="548" y="378"/>
                  </a:lnTo>
                  <a:lnTo>
                    <a:pt x="548" y="379"/>
                  </a:lnTo>
                  <a:lnTo>
                    <a:pt x="548" y="379"/>
                  </a:lnTo>
                  <a:lnTo>
                    <a:pt x="548" y="380"/>
                  </a:lnTo>
                  <a:lnTo>
                    <a:pt x="547" y="381"/>
                  </a:lnTo>
                  <a:lnTo>
                    <a:pt x="546" y="382"/>
                  </a:lnTo>
                  <a:lnTo>
                    <a:pt x="546" y="383"/>
                  </a:lnTo>
                  <a:lnTo>
                    <a:pt x="544" y="384"/>
                  </a:lnTo>
                  <a:lnTo>
                    <a:pt x="544" y="385"/>
                  </a:lnTo>
                  <a:lnTo>
                    <a:pt x="541" y="388"/>
                  </a:lnTo>
                  <a:lnTo>
                    <a:pt x="541" y="389"/>
                  </a:lnTo>
                  <a:lnTo>
                    <a:pt x="540" y="390"/>
                  </a:lnTo>
                  <a:lnTo>
                    <a:pt x="539" y="391"/>
                  </a:lnTo>
                  <a:lnTo>
                    <a:pt x="539" y="392"/>
                  </a:lnTo>
                  <a:lnTo>
                    <a:pt x="537" y="392"/>
                  </a:lnTo>
                  <a:lnTo>
                    <a:pt x="535" y="392"/>
                  </a:lnTo>
                  <a:lnTo>
                    <a:pt x="535" y="393"/>
                  </a:lnTo>
                  <a:lnTo>
                    <a:pt x="534" y="393"/>
                  </a:lnTo>
                  <a:lnTo>
                    <a:pt x="532" y="394"/>
                  </a:lnTo>
                  <a:lnTo>
                    <a:pt x="531" y="394"/>
                  </a:lnTo>
                  <a:lnTo>
                    <a:pt x="530" y="395"/>
                  </a:lnTo>
                  <a:lnTo>
                    <a:pt x="529" y="395"/>
                  </a:lnTo>
                  <a:lnTo>
                    <a:pt x="528" y="396"/>
                  </a:lnTo>
                  <a:lnTo>
                    <a:pt x="527" y="396"/>
                  </a:lnTo>
                  <a:lnTo>
                    <a:pt x="525" y="397"/>
                  </a:lnTo>
                  <a:lnTo>
                    <a:pt x="524" y="397"/>
                  </a:lnTo>
                  <a:lnTo>
                    <a:pt x="523" y="397"/>
                  </a:lnTo>
                  <a:lnTo>
                    <a:pt x="524" y="400"/>
                  </a:lnTo>
                  <a:lnTo>
                    <a:pt x="524" y="401"/>
                  </a:lnTo>
                  <a:lnTo>
                    <a:pt x="525" y="403"/>
                  </a:lnTo>
                  <a:lnTo>
                    <a:pt x="525" y="404"/>
                  </a:lnTo>
                  <a:lnTo>
                    <a:pt x="522" y="405"/>
                  </a:lnTo>
                  <a:lnTo>
                    <a:pt x="522" y="406"/>
                  </a:lnTo>
                  <a:lnTo>
                    <a:pt x="521" y="407"/>
                  </a:lnTo>
                  <a:lnTo>
                    <a:pt x="520" y="408"/>
                  </a:lnTo>
                  <a:lnTo>
                    <a:pt x="519" y="409"/>
                  </a:lnTo>
                  <a:lnTo>
                    <a:pt x="519" y="410"/>
                  </a:lnTo>
                  <a:lnTo>
                    <a:pt x="518" y="410"/>
                  </a:lnTo>
                  <a:lnTo>
                    <a:pt x="517" y="410"/>
                  </a:lnTo>
                  <a:lnTo>
                    <a:pt x="516" y="411"/>
                  </a:lnTo>
                  <a:lnTo>
                    <a:pt x="515" y="411"/>
                  </a:lnTo>
                  <a:lnTo>
                    <a:pt x="514" y="412"/>
                  </a:lnTo>
                  <a:lnTo>
                    <a:pt x="513" y="414"/>
                  </a:lnTo>
                  <a:lnTo>
                    <a:pt x="512" y="415"/>
                  </a:lnTo>
                  <a:lnTo>
                    <a:pt x="511" y="416"/>
                  </a:lnTo>
                  <a:lnTo>
                    <a:pt x="509" y="418"/>
                  </a:lnTo>
                  <a:lnTo>
                    <a:pt x="508" y="419"/>
                  </a:lnTo>
                  <a:lnTo>
                    <a:pt x="507" y="419"/>
                  </a:lnTo>
                  <a:lnTo>
                    <a:pt x="506" y="419"/>
                  </a:lnTo>
                  <a:lnTo>
                    <a:pt x="505" y="420"/>
                  </a:lnTo>
                  <a:lnTo>
                    <a:pt x="504" y="421"/>
                  </a:lnTo>
                  <a:lnTo>
                    <a:pt x="503" y="422"/>
                  </a:lnTo>
                  <a:lnTo>
                    <a:pt x="502" y="423"/>
                  </a:lnTo>
                  <a:lnTo>
                    <a:pt x="501" y="424"/>
                  </a:lnTo>
                  <a:lnTo>
                    <a:pt x="501" y="426"/>
                  </a:lnTo>
                  <a:lnTo>
                    <a:pt x="500" y="427"/>
                  </a:lnTo>
                  <a:lnTo>
                    <a:pt x="498" y="428"/>
                  </a:lnTo>
                  <a:lnTo>
                    <a:pt x="498" y="429"/>
                  </a:lnTo>
                  <a:lnTo>
                    <a:pt x="497" y="430"/>
                  </a:lnTo>
                  <a:lnTo>
                    <a:pt x="497" y="431"/>
                  </a:lnTo>
                  <a:lnTo>
                    <a:pt x="497" y="432"/>
                  </a:lnTo>
                  <a:lnTo>
                    <a:pt x="498" y="434"/>
                  </a:lnTo>
                  <a:lnTo>
                    <a:pt x="498" y="435"/>
                  </a:lnTo>
                  <a:lnTo>
                    <a:pt x="497" y="437"/>
                  </a:lnTo>
                  <a:lnTo>
                    <a:pt x="497" y="437"/>
                  </a:lnTo>
                  <a:lnTo>
                    <a:pt x="496" y="439"/>
                  </a:lnTo>
                  <a:lnTo>
                    <a:pt x="497" y="439"/>
                  </a:lnTo>
                  <a:lnTo>
                    <a:pt x="499" y="439"/>
                  </a:lnTo>
                  <a:lnTo>
                    <a:pt x="500" y="439"/>
                  </a:lnTo>
                  <a:lnTo>
                    <a:pt x="503" y="439"/>
                  </a:lnTo>
                  <a:lnTo>
                    <a:pt x="505" y="439"/>
                  </a:lnTo>
                  <a:lnTo>
                    <a:pt x="506" y="439"/>
                  </a:lnTo>
                  <a:lnTo>
                    <a:pt x="507" y="439"/>
                  </a:lnTo>
                  <a:lnTo>
                    <a:pt x="508" y="439"/>
                  </a:lnTo>
                  <a:lnTo>
                    <a:pt x="510" y="439"/>
                  </a:lnTo>
                  <a:lnTo>
                    <a:pt x="511" y="439"/>
                  </a:lnTo>
                  <a:lnTo>
                    <a:pt x="512" y="440"/>
                  </a:lnTo>
                  <a:lnTo>
                    <a:pt x="512" y="441"/>
                  </a:lnTo>
                  <a:lnTo>
                    <a:pt x="512" y="443"/>
                  </a:lnTo>
                  <a:lnTo>
                    <a:pt x="513" y="446"/>
                  </a:lnTo>
                  <a:lnTo>
                    <a:pt x="514" y="448"/>
                  </a:lnTo>
                  <a:lnTo>
                    <a:pt x="515" y="450"/>
                  </a:lnTo>
                  <a:lnTo>
                    <a:pt x="516" y="451"/>
                  </a:lnTo>
                  <a:lnTo>
                    <a:pt x="516" y="452"/>
                  </a:lnTo>
                  <a:lnTo>
                    <a:pt x="515" y="452"/>
                  </a:lnTo>
                  <a:lnTo>
                    <a:pt x="514" y="453"/>
                  </a:lnTo>
                  <a:lnTo>
                    <a:pt x="512" y="455"/>
                  </a:lnTo>
                  <a:lnTo>
                    <a:pt x="510" y="457"/>
                  </a:lnTo>
                  <a:lnTo>
                    <a:pt x="510" y="458"/>
                  </a:lnTo>
                  <a:lnTo>
                    <a:pt x="508" y="460"/>
                  </a:lnTo>
                  <a:lnTo>
                    <a:pt x="507" y="461"/>
                  </a:lnTo>
                  <a:lnTo>
                    <a:pt x="506" y="461"/>
                  </a:lnTo>
                  <a:lnTo>
                    <a:pt x="511" y="465"/>
                  </a:lnTo>
                  <a:lnTo>
                    <a:pt x="509" y="468"/>
                  </a:lnTo>
                  <a:lnTo>
                    <a:pt x="506" y="473"/>
                  </a:lnTo>
                  <a:lnTo>
                    <a:pt x="504" y="473"/>
                  </a:lnTo>
                  <a:lnTo>
                    <a:pt x="504" y="473"/>
                  </a:lnTo>
                  <a:lnTo>
                    <a:pt x="501" y="472"/>
                  </a:lnTo>
                  <a:lnTo>
                    <a:pt x="500" y="473"/>
                  </a:lnTo>
                  <a:lnTo>
                    <a:pt x="499" y="474"/>
                  </a:lnTo>
                  <a:lnTo>
                    <a:pt x="498" y="476"/>
                  </a:lnTo>
                  <a:lnTo>
                    <a:pt x="495" y="480"/>
                  </a:lnTo>
                  <a:lnTo>
                    <a:pt x="494" y="483"/>
                  </a:lnTo>
                  <a:lnTo>
                    <a:pt x="491" y="488"/>
                  </a:lnTo>
                  <a:lnTo>
                    <a:pt x="491" y="489"/>
                  </a:lnTo>
                  <a:lnTo>
                    <a:pt x="490" y="492"/>
                  </a:lnTo>
                  <a:lnTo>
                    <a:pt x="490" y="508"/>
                  </a:lnTo>
                  <a:lnTo>
                    <a:pt x="489" y="508"/>
                  </a:lnTo>
                  <a:lnTo>
                    <a:pt x="487" y="508"/>
                  </a:lnTo>
                  <a:lnTo>
                    <a:pt x="488" y="509"/>
                  </a:lnTo>
                  <a:lnTo>
                    <a:pt x="488" y="510"/>
                  </a:lnTo>
                  <a:lnTo>
                    <a:pt x="490" y="520"/>
                  </a:lnTo>
                  <a:lnTo>
                    <a:pt x="492" y="532"/>
                  </a:lnTo>
                  <a:lnTo>
                    <a:pt x="494" y="532"/>
                  </a:lnTo>
                  <a:lnTo>
                    <a:pt x="494" y="531"/>
                  </a:lnTo>
                  <a:lnTo>
                    <a:pt x="494" y="531"/>
                  </a:lnTo>
                  <a:lnTo>
                    <a:pt x="495" y="531"/>
                  </a:lnTo>
                  <a:lnTo>
                    <a:pt x="495" y="532"/>
                  </a:lnTo>
                  <a:lnTo>
                    <a:pt x="496" y="534"/>
                  </a:lnTo>
                  <a:lnTo>
                    <a:pt x="497" y="536"/>
                  </a:lnTo>
                  <a:lnTo>
                    <a:pt x="497" y="536"/>
                  </a:lnTo>
                  <a:lnTo>
                    <a:pt x="498" y="537"/>
                  </a:lnTo>
                  <a:lnTo>
                    <a:pt x="501" y="545"/>
                  </a:lnTo>
                  <a:lnTo>
                    <a:pt x="501" y="546"/>
                  </a:lnTo>
                  <a:lnTo>
                    <a:pt x="502" y="549"/>
                  </a:lnTo>
                  <a:lnTo>
                    <a:pt x="502" y="550"/>
                  </a:lnTo>
                  <a:lnTo>
                    <a:pt x="503" y="551"/>
                  </a:lnTo>
                  <a:lnTo>
                    <a:pt x="503" y="553"/>
                  </a:lnTo>
                  <a:lnTo>
                    <a:pt x="504" y="555"/>
                  </a:lnTo>
                  <a:lnTo>
                    <a:pt x="505" y="559"/>
                  </a:lnTo>
                  <a:lnTo>
                    <a:pt x="506" y="559"/>
                  </a:lnTo>
                  <a:lnTo>
                    <a:pt x="509" y="558"/>
                  </a:lnTo>
                  <a:lnTo>
                    <a:pt x="513" y="556"/>
                  </a:lnTo>
                  <a:lnTo>
                    <a:pt x="505" y="559"/>
                  </a:lnTo>
                  <a:lnTo>
                    <a:pt x="503" y="562"/>
                  </a:lnTo>
                  <a:lnTo>
                    <a:pt x="502" y="562"/>
                  </a:lnTo>
                  <a:lnTo>
                    <a:pt x="483" y="569"/>
                  </a:lnTo>
                  <a:lnTo>
                    <a:pt x="481" y="569"/>
                  </a:lnTo>
                  <a:lnTo>
                    <a:pt x="478" y="570"/>
                  </a:lnTo>
                  <a:lnTo>
                    <a:pt x="476" y="571"/>
                  </a:lnTo>
                  <a:lnTo>
                    <a:pt x="462" y="576"/>
                  </a:lnTo>
                  <a:lnTo>
                    <a:pt x="455" y="579"/>
                  </a:lnTo>
                  <a:lnTo>
                    <a:pt x="444" y="582"/>
                  </a:lnTo>
                  <a:lnTo>
                    <a:pt x="439" y="584"/>
                  </a:lnTo>
                  <a:lnTo>
                    <a:pt x="431" y="587"/>
                  </a:lnTo>
                  <a:lnTo>
                    <a:pt x="424" y="589"/>
                  </a:lnTo>
                  <a:lnTo>
                    <a:pt x="406" y="594"/>
                  </a:lnTo>
                  <a:lnTo>
                    <a:pt x="398" y="596"/>
                  </a:lnTo>
                  <a:lnTo>
                    <a:pt x="385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6" y="599"/>
                  </a:lnTo>
                  <a:lnTo>
                    <a:pt x="374" y="599"/>
                  </a:lnTo>
                  <a:lnTo>
                    <a:pt x="371" y="599"/>
                  </a:lnTo>
                  <a:lnTo>
                    <a:pt x="370" y="599"/>
                  </a:lnTo>
                  <a:lnTo>
                    <a:pt x="369" y="601"/>
                  </a:lnTo>
                  <a:lnTo>
                    <a:pt x="368" y="602"/>
                  </a:lnTo>
                  <a:lnTo>
                    <a:pt x="368" y="603"/>
                  </a:lnTo>
                  <a:lnTo>
                    <a:pt x="366" y="607"/>
                  </a:lnTo>
                  <a:lnTo>
                    <a:pt x="365" y="608"/>
                  </a:lnTo>
                  <a:lnTo>
                    <a:pt x="364" y="609"/>
                  </a:lnTo>
                  <a:lnTo>
                    <a:pt x="363" y="608"/>
                  </a:lnTo>
                  <a:lnTo>
                    <a:pt x="361" y="608"/>
                  </a:lnTo>
                  <a:lnTo>
                    <a:pt x="359" y="608"/>
                  </a:lnTo>
                  <a:lnTo>
                    <a:pt x="358" y="607"/>
                  </a:lnTo>
                  <a:lnTo>
                    <a:pt x="357" y="607"/>
                  </a:lnTo>
                  <a:lnTo>
                    <a:pt x="355" y="606"/>
                  </a:lnTo>
                  <a:lnTo>
                    <a:pt x="354" y="605"/>
                  </a:lnTo>
                  <a:lnTo>
                    <a:pt x="351" y="604"/>
                  </a:lnTo>
                  <a:lnTo>
                    <a:pt x="350" y="603"/>
                  </a:lnTo>
                  <a:lnTo>
                    <a:pt x="349" y="602"/>
                  </a:lnTo>
                  <a:lnTo>
                    <a:pt x="346" y="600"/>
                  </a:lnTo>
                  <a:lnTo>
                    <a:pt x="333" y="592"/>
                  </a:lnTo>
                  <a:lnTo>
                    <a:pt x="331" y="590"/>
                  </a:lnTo>
                  <a:lnTo>
                    <a:pt x="330" y="590"/>
                  </a:lnTo>
                  <a:lnTo>
                    <a:pt x="327" y="589"/>
                  </a:lnTo>
                  <a:lnTo>
                    <a:pt x="323" y="586"/>
                  </a:lnTo>
                  <a:lnTo>
                    <a:pt x="314" y="582"/>
                  </a:lnTo>
                  <a:lnTo>
                    <a:pt x="313" y="581"/>
                  </a:lnTo>
                  <a:lnTo>
                    <a:pt x="311" y="581"/>
                  </a:lnTo>
                  <a:lnTo>
                    <a:pt x="290" y="575"/>
                  </a:lnTo>
                  <a:lnTo>
                    <a:pt x="287" y="578"/>
                  </a:lnTo>
                  <a:lnTo>
                    <a:pt x="276" y="584"/>
                  </a:lnTo>
                  <a:lnTo>
                    <a:pt x="273" y="585"/>
                  </a:lnTo>
                  <a:lnTo>
                    <a:pt x="269" y="587"/>
                  </a:lnTo>
                  <a:lnTo>
                    <a:pt x="261" y="590"/>
                  </a:lnTo>
                  <a:lnTo>
                    <a:pt x="257" y="592"/>
                  </a:lnTo>
                  <a:lnTo>
                    <a:pt x="253" y="594"/>
                  </a:lnTo>
                  <a:lnTo>
                    <a:pt x="246" y="595"/>
                  </a:lnTo>
                  <a:lnTo>
                    <a:pt x="241" y="595"/>
                  </a:lnTo>
                  <a:lnTo>
                    <a:pt x="232" y="596"/>
                  </a:lnTo>
                  <a:lnTo>
                    <a:pt x="210" y="597"/>
                  </a:lnTo>
                  <a:lnTo>
                    <a:pt x="201" y="597"/>
                  </a:lnTo>
                  <a:lnTo>
                    <a:pt x="197" y="598"/>
                  </a:lnTo>
                  <a:lnTo>
                    <a:pt x="194" y="598"/>
                  </a:lnTo>
                  <a:lnTo>
                    <a:pt x="170" y="599"/>
                  </a:lnTo>
                  <a:lnTo>
                    <a:pt x="156" y="599"/>
                  </a:lnTo>
                  <a:lnTo>
                    <a:pt x="152" y="598"/>
                  </a:lnTo>
                  <a:lnTo>
                    <a:pt x="145" y="595"/>
                  </a:lnTo>
                  <a:lnTo>
                    <a:pt x="139" y="590"/>
                  </a:lnTo>
                  <a:lnTo>
                    <a:pt x="132" y="586"/>
                  </a:lnTo>
                  <a:lnTo>
                    <a:pt x="125" y="581"/>
                  </a:lnTo>
                  <a:lnTo>
                    <a:pt x="119" y="580"/>
                  </a:lnTo>
                  <a:lnTo>
                    <a:pt x="116" y="580"/>
                  </a:lnTo>
                  <a:lnTo>
                    <a:pt x="107" y="581"/>
                  </a:lnTo>
                  <a:lnTo>
                    <a:pt x="93" y="581"/>
                  </a:lnTo>
                  <a:lnTo>
                    <a:pt x="80" y="581"/>
                  </a:lnTo>
                  <a:lnTo>
                    <a:pt x="79" y="580"/>
                  </a:lnTo>
                  <a:lnTo>
                    <a:pt x="79" y="579"/>
                  </a:lnTo>
                  <a:lnTo>
                    <a:pt x="78" y="577"/>
                  </a:lnTo>
                  <a:lnTo>
                    <a:pt x="78" y="576"/>
                  </a:lnTo>
                  <a:lnTo>
                    <a:pt x="77" y="574"/>
                  </a:lnTo>
                  <a:lnTo>
                    <a:pt x="77" y="571"/>
                  </a:lnTo>
                  <a:lnTo>
                    <a:pt x="76" y="570"/>
                  </a:lnTo>
                  <a:lnTo>
                    <a:pt x="76" y="569"/>
                  </a:lnTo>
                  <a:lnTo>
                    <a:pt x="76" y="568"/>
                  </a:lnTo>
                  <a:lnTo>
                    <a:pt x="76" y="566"/>
                  </a:lnTo>
                  <a:lnTo>
                    <a:pt x="75" y="566"/>
                  </a:lnTo>
                  <a:lnTo>
                    <a:pt x="75" y="565"/>
                  </a:lnTo>
                  <a:lnTo>
                    <a:pt x="74" y="563"/>
                  </a:lnTo>
                  <a:lnTo>
                    <a:pt x="71" y="558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62" y="540"/>
                  </a:lnTo>
                  <a:lnTo>
                    <a:pt x="61" y="539"/>
                  </a:lnTo>
                  <a:lnTo>
                    <a:pt x="59" y="536"/>
                  </a:lnTo>
                  <a:lnTo>
                    <a:pt x="57" y="531"/>
                  </a:lnTo>
                  <a:lnTo>
                    <a:pt x="56" y="528"/>
                  </a:lnTo>
                  <a:lnTo>
                    <a:pt x="53" y="524"/>
                  </a:lnTo>
                  <a:lnTo>
                    <a:pt x="53" y="523"/>
                  </a:lnTo>
                  <a:lnTo>
                    <a:pt x="52" y="520"/>
                  </a:lnTo>
                  <a:lnTo>
                    <a:pt x="49" y="515"/>
                  </a:lnTo>
                  <a:lnTo>
                    <a:pt x="48" y="513"/>
                  </a:lnTo>
                  <a:lnTo>
                    <a:pt x="47" y="511"/>
                  </a:lnTo>
                  <a:lnTo>
                    <a:pt x="46" y="509"/>
                  </a:lnTo>
                  <a:lnTo>
                    <a:pt x="46" y="509"/>
                  </a:lnTo>
                  <a:lnTo>
                    <a:pt x="45" y="509"/>
                  </a:lnTo>
                  <a:lnTo>
                    <a:pt x="45" y="508"/>
                  </a:lnTo>
                  <a:lnTo>
                    <a:pt x="45" y="507"/>
                  </a:lnTo>
                  <a:lnTo>
                    <a:pt x="45" y="506"/>
                  </a:lnTo>
                  <a:lnTo>
                    <a:pt x="43" y="505"/>
                  </a:lnTo>
                  <a:lnTo>
                    <a:pt x="39" y="505"/>
                  </a:lnTo>
                  <a:lnTo>
                    <a:pt x="37" y="505"/>
                  </a:lnTo>
                  <a:lnTo>
                    <a:pt x="37" y="506"/>
                  </a:lnTo>
                  <a:lnTo>
                    <a:pt x="36" y="506"/>
                  </a:lnTo>
                  <a:lnTo>
                    <a:pt x="33" y="506"/>
                  </a:lnTo>
                  <a:lnTo>
                    <a:pt x="29" y="506"/>
                  </a:lnTo>
                  <a:lnTo>
                    <a:pt x="25" y="506"/>
                  </a:lnTo>
                  <a:lnTo>
                    <a:pt x="22" y="506"/>
                  </a:lnTo>
                  <a:lnTo>
                    <a:pt x="20" y="506"/>
                  </a:lnTo>
                  <a:lnTo>
                    <a:pt x="19" y="505"/>
                  </a:lnTo>
                  <a:lnTo>
                    <a:pt x="17" y="505"/>
                  </a:lnTo>
                  <a:lnTo>
                    <a:pt x="14" y="504"/>
                  </a:lnTo>
                  <a:lnTo>
                    <a:pt x="13" y="504"/>
                  </a:lnTo>
                  <a:lnTo>
                    <a:pt x="11" y="503"/>
                  </a:lnTo>
                  <a:lnTo>
                    <a:pt x="10" y="503"/>
                  </a:lnTo>
                  <a:lnTo>
                    <a:pt x="9" y="503"/>
                  </a:lnTo>
                  <a:lnTo>
                    <a:pt x="8" y="502"/>
                  </a:lnTo>
                  <a:lnTo>
                    <a:pt x="7" y="501"/>
                  </a:lnTo>
                  <a:lnTo>
                    <a:pt x="8" y="500"/>
                  </a:lnTo>
                  <a:lnTo>
                    <a:pt x="8" y="500"/>
                  </a:lnTo>
                  <a:lnTo>
                    <a:pt x="9" y="500"/>
                  </a:lnTo>
                  <a:lnTo>
                    <a:pt x="9" y="499"/>
                  </a:lnTo>
                  <a:lnTo>
                    <a:pt x="9" y="498"/>
                  </a:lnTo>
                  <a:lnTo>
                    <a:pt x="9" y="497"/>
                  </a:lnTo>
                  <a:lnTo>
                    <a:pt x="9" y="495"/>
                  </a:lnTo>
                  <a:lnTo>
                    <a:pt x="9" y="491"/>
                  </a:lnTo>
                  <a:lnTo>
                    <a:pt x="9" y="489"/>
                  </a:lnTo>
                  <a:lnTo>
                    <a:pt x="9" y="488"/>
                  </a:lnTo>
                  <a:lnTo>
                    <a:pt x="9" y="487"/>
                  </a:lnTo>
                  <a:lnTo>
                    <a:pt x="9" y="485"/>
                  </a:lnTo>
                  <a:lnTo>
                    <a:pt x="9" y="483"/>
                  </a:lnTo>
                  <a:lnTo>
                    <a:pt x="10" y="481"/>
                  </a:lnTo>
                  <a:lnTo>
                    <a:pt x="11" y="477"/>
                  </a:lnTo>
                  <a:lnTo>
                    <a:pt x="11" y="475"/>
                  </a:lnTo>
                  <a:lnTo>
                    <a:pt x="12" y="474"/>
                  </a:lnTo>
                  <a:lnTo>
                    <a:pt x="12" y="473"/>
                  </a:lnTo>
                  <a:lnTo>
                    <a:pt x="13" y="472"/>
                  </a:lnTo>
                  <a:lnTo>
                    <a:pt x="13" y="470"/>
                  </a:lnTo>
                  <a:lnTo>
                    <a:pt x="15" y="468"/>
                  </a:lnTo>
                  <a:lnTo>
                    <a:pt x="16" y="466"/>
                  </a:lnTo>
                  <a:lnTo>
                    <a:pt x="16" y="464"/>
                  </a:lnTo>
                  <a:lnTo>
                    <a:pt x="17" y="464"/>
                  </a:lnTo>
                  <a:lnTo>
                    <a:pt x="18" y="463"/>
                  </a:lnTo>
                  <a:lnTo>
                    <a:pt x="19" y="462"/>
                  </a:lnTo>
                  <a:lnTo>
                    <a:pt x="19" y="461"/>
                  </a:lnTo>
                  <a:lnTo>
                    <a:pt x="20" y="460"/>
                  </a:lnTo>
                  <a:lnTo>
                    <a:pt x="21" y="458"/>
                  </a:lnTo>
                  <a:lnTo>
                    <a:pt x="22" y="457"/>
                  </a:lnTo>
                  <a:lnTo>
                    <a:pt x="23" y="456"/>
                  </a:lnTo>
                  <a:lnTo>
                    <a:pt x="23" y="455"/>
                  </a:lnTo>
                  <a:lnTo>
                    <a:pt x="22" y="455"/>
                  </a:lnTo>
                  <a:lnTo>
                    <a:pt x="21" y="454"/>
                  </a:lnTo>
                  <a:lnTo>
                    <a:pt x="20" y="453"/>
                  </a:lnTo>
                  <a:lnTo>
                    <a:pt x="18" y="452"/>
                  </a:lnTo>
                  <a:lnTo>
                    <a:pt x="18" y="451"/>
                  </a:lnTo>
                  <a:lnTo>
                    <a:pt x="17" y="451"/>
                  </a:lnTo>
                  <a:lnTo>
                    <a:pt x="16" y="450"/>
                  </a:lnTo>
                  <a:lnTo>
                    <a:pt x="16" y="449"/>
                  </a:lnTo>
                  <a:lnTo>
                    <a:pt x="16" y="449"/>
                  </a:lnTo>
                  <a:lnTo>
                    <a:pt x="15" y="448"/>
                  </a:lnTo>
                  <a:lnTo>
                    <a:pt x="14" y="447"/>
                  </a:lnTo>
                  <a:lnTo>
                    <a:pt x="14" y="446"/>
                  </a:lnTo>
                  <a:lnTo>
                    <a:pt x="13" y="446"/>
                  </a:lnTo>
                  <a:lnTo>
                    <a:pt x="12" y="446"/>
                  </a:lnTo>
                  <a:lnTo>
                    <a:pt x="12" y="446"/>
                  </a:lnTo>
                  <a:lnTo>
                    <a:pt x="12" y="445"/>
                  </a:lnTo>
                  <a:lnTo>
                    <a:pt x="11" y="445"/>
                  </a:lnTo>
                  <a:lnTo>
                    <a:pt x="10" y="444"/>
                  </a:lnTo>
                  <a:lnTo>
                    <a:pt x="9" y="443"/>
                  </a:lnTo>
                  <a:lnTo>
                    <a:pt x="8" y="443"/>
                  </a:lnTo>
                  <a:lnTo>
                    <a:pt x="8" y="442"/>
                  </a:lnTo>
                  <a:lnTo>
                    <a:pt x="9" y="442"/>
                  </a:lnTo>
                  <a:lnTo>
                    <a:pt x="9" y="441"/>
                  </a:lnTo>
                  <a:lnTo>
                    <a:pt x="9" y="440"/>
                  </a:lnTo>
                  <a:lnTo>
                    <a:pt x="8" y="440"/>
                  </a:lnTo>
                  <a:lnTo>
                    <a:pt x="8" y="439"/>
                  </a:lnTo>
                  <a:lnTo>
                    <a:pt x="7" y="439"/>
                  </a:lnTo>
                  <a:lnTo>
                    <a:pt x="7" y="439"/>
                  </a:lnTo>
                  <a:lnTo>
                    <a:pt x="6" y="439"/>
                  </a:lnTo>
                  <a:lnTo>
                    <a:pt x="5" y="439"/>
                  </a:lnTo>
                  <a:lnTo>
                    <a:pt x="4" y="439"/>
                  </a:lnTo>
                  <a:lnTo>
                    <a:pt x="5" y="438"/>
                  </a:lnTo>
                  <a:lnTo>
                    <a:pt x="5" y="437"/>
                  </a:lnTo>
                  <a:lnTo>
                    <a:pt x="5" y="437"/>
                  </a:lnTo>
                  <a:lnTo>
                    <a:pt x="4" y="437"/>
                  </a:lnTo>
                  <a:lnTo>
                    <a:pt x="3" y="437"/>
                  </a:lnTo>
                  <a:lnTo>
                    <a:pt x="2" y="437"/>
                  </a:lnTo>
                  <a:lnTo>
                    <a:pt x="1" y="437"/>
                  </a:lnTo>
                  <a:lnTo>
                    <a:pt x="0" y="437"/>
                  </a:lnTo>
                  <a:lnTo>
                    <a:pt x="0" y="436"/>
                  </a:lnTo>
                  <a:lnTo>
                    <a:pt x="0" y="435"/>
                  </a:lnTo>
                  <a:lnTo>
                    <a:pt x="1" y="435"/>
                  </a:lnTo>
                  <a:lnTo>
                    <a:pt x="1" y="434"/>
                  </a:lnTo>
                  <a:lnTo>
                    <a:pt x="1" y="433"/>
                  </a:lnTo>
                  <a:lnTo>
                    <a:pt x="1" y="428"/>
                  </a:lnTo>
                  <a:lnTo>
                    <a:pt x="1" y="418"/>
                  </a:lnTo>
                  <a:lnTo>
                    <a:pt x="2" y="415"/>
                  </a:lnTo>
                  <a:lnTo>
                    <a:pt x="2" y="411"/>
                  </a:lnTo>
                  <a:lnTo>
                    <a:pt x="2" y="409"/>
                  </a:lnTo>
                  <a:lnTo>
                    <a:pt x="2" y="402"/>
                  </a:lnTo>
                  <a:lnTo>
                    <a:pt x="2" y="397"/>
                  </a:lnTo>
                  <a:lnTo>
                    <a:pt x="2" y="394"/>
                  </a:lnTo>
                  <a:lnTo>
                    <a:pt x="1" y="391"/>
                  </a:lnTo>
                  <a:lnTo>
                    <a:pt x="1" y="390"/>
                  </a:lnTo>
                  <a:lnTo>
                    <a:pt x="1" y="388"/>
                  </a:lnTo>
                  <a:lnTo>
                    <a:pt x="1" y="387"/>
                  </a:lnTo>
                  <a:lnTo>
                    <a:pt x="1" y="386"/>
                  </a:lnTo>
                  <a:lnTo>
                    <a:pt x="1" y="385"/>
                  </a:lnTo>
                  <a:lnTo>
                    <a:pt x="1" y="384"/>
                  </a:lnTo>
                  <a:lnTo>
                    <a:pt x="1" y="383"/>
                  </a:lnTo>
                  <a:lnTo>
                    <a:pt x="2" y="381"/>
                  </a:lnTo>
                  <a:lnTo>
                    <a:pt x="3" y="374"/>
                  </a:lnTo>
                  <a:lnTo>
                    <a:pt x="4" y="365"/>
                  </a:lnTo>
                  <a:lnTo>
                    <a:pt x="5" y="362"/>
                  </a:lnTo>
                  <a:lnTo>
                    <a:pt x="6" y="355"/>
                  </a:lnTo>
                  <a:lnTo>
                    <a:pt x="20" y="357"/>
                  </a:lnTo>
                  <a:lnTo>
                    <a:pt x="24" y="358"/>
                  </a:lnTo>
                  <a:lnTo>
                    <a:pt x="28" y="359"/>
                  </a:lnTo>
                  <a:lnTo>
                    <a:pt x="30" y="359"/>
                  </a:lnTo>
                  <a:lnTo>
                    <a:pt x="32" y="359"/>
                  </a:lnTo>
                  <a:lnTo>
                    <a:pt x="35" y="360"/>
                  </a:lnTo>
                  <a:lnTo>
                    <a:pt x="44" y="361"/>
                  </a:lnTo>
                  <a:lnTo>
                    <a:pt x="46" y="362"/>
                  </a:lnTo>
                  <a:lnTo>
                    <a:pt x="49" y="362"/>
                  </a:lnTo>
                  <a:lnTo>
                    <a:pt x="50" y="362"/>
                  </a:lnTo>
                  <a:lnTo>
                    <a:pt x="53" y="363"/>
                  </a:lnTo>
                  <a:lnTo>
                    <a:pt x="57" y="364"/>
                  </a:lnTo>
                  <a:lnTo>
                    <a:pt x="66" y="365"/>
                  </a:lnTo>
                  <a:lnTo>
                    <a:pt x="72" y="366"/>
                  </a:lnTo>
                  <a:lnTo>
                    <a:pt x="78" y="367"/>
                  </a:lnTo>
                  <a:lnTo>
                    <a:pt x="81" y="368"/>
                  </a:lnTo>
                  <a:lnTo>
                    <a:pt x="89" y="369"/>
                  </a:lnTo>
                  <a:lnTo>
                    <a:pt x="90" y="369"/>
                  </a:lnTo>
                  <a:lnTo>
                    <a:pt x="92" y="370"/>
                  </a:lnTo>
                  <a:lnTo>
                    <a:pt x="92" y="369"/>
                  </a:lnTo>
                  <a:lnTo>
                    <a:pt x="92" y="368"/>
                  </a:lnTo>
                  <a:lnTo>
                    <a:pt x="93" y="367"/>
                  </a:lnTo>
                  <a:lnTo>
                    <a:pt x="93" y="366"/>
                  </a:lnTo>
                  <a:lnTo>
                    <a:pt x="93" y="365"/>
                  </a:lnTo>
                  <a:lnTo>
                    <a:pt x="93" y="364"/>
                  </a:lnTo>
                  <a:lnTo>
                    <a:pt x="94" y="361"/>
                  </a:lnTo>
                  <a:lnTo>
                    <a:pt x="94" y="359"/>
                  </a:lnTo>
                  <a:lnTo>
                    <a:pt x="95" y="358"/>
                  </a:lnTo>
                  <a:lnTo>
                    <a:pt x="95" y="355"/>
                  </a:lnTo>
                  <a:lnTo>
                    <a:pt x="96" y="353"/>
                  </a:lnTo>
                  <a:lnTo>
                    <a:pt x="96" y="352"/>
                  </a:lnTo>
                  <a:lnTo>
                    <a:pt x="96" y="351"/>
                  </a:lnTo>
                  <a:lnTo>
                    <a:pt x="98" y="351"/>
                  </a:lnTo>
                  <a:lnTo>
                    <a:pt x="100" y="350"/>
                  </a:lnTo>
                  <a:lnTo>
                    <a:pt x="101" y="350"/>
                  </a:lnTo>
                  <a:lnTo>
                    <a:pt x="102" y="350"/>
                  </a:lnTo>
                  <a:lnTo>
                    <a:pt x="102" y="349"/>
                  </a:lnTo>
                  <a:lnTo>
                    <a:pt x="103" y="349"/>
                  </a:lnTo>
                  <a:lnTo>
                    <a:pt x="103" y="348"/>
                  </a:lnTo>
                  <a:lnTo>
                    <a:pt x="104" y="346"/>
                  </a:lnTo>
                  <a:lnTo>
                    <a:pt x="107" y="344"/>
                  </a:lnTo>
                  <a:lnTo>
                    <a:pt x="107" y="342"/>
                  </a:lnTo>
                  <a:lnTo>
                    <a:pt x="108" y="340"/>
                  </a:lnTo>
                  <a:lnTo>
                    <a:pt x="109" y="339"/>
                  </a:lnTo>
                  <a:lnTo>
                    <a:pt x="110" y="338"/>
                  </a:lnTo>
                  <a:lnTo>
                    <a:pt x="111" y="337"/>
                  </a:lnTo>
                  <a:lnTo>
                    <a:pt x="112" y="337"/>
                  </a:lnTo>
                  <a:lnTo>
                    <a:pt x="113" y="337"/>
                  </a:lnTo>
                  <a:lnTo>
                    <a:pt x="114" y="336"/>
                  </a:lnTo>
                  <a:lnTo>
                    <a:pt x="115" y="335"/>
                  </a:lnTo>
                  <a:lnTo>
                    <a:pt x="116" y="335"/>
                  </a:lnTo>
                  <a:lnTo>
                    <a:pt x="116" y="334"/>
                  </a:lnTo>
                  <a:lnTo>
                    <a:pt x="116" y="333"/>
                  </a:lnTo>
                  <a:lnTo>
                    <a:pt x="116" y="332"/>
                  </a:lnTo>
                  <a:lnTo>
                    <a:pt x="117" y="331"/>
                  </a:lnTo>
                  <a:lnTo>
                    <a:pt x="117" y="330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9" y="328"/>
                  </a:lnTo>
                  <a:lnTo>
                    <a:pt x="119" y="327"/>
                  </a:lnTo>
                  <a:lnTo>
                    <a:pt x="121" y="325"/>
                  </a:lnTo>
                  <a:lnTo>
                    <a:pt x="123" y="322"/>
                  </a:lnTo>
                  <a:lnTo>
                    <a:pt x="125" y="320"/>
                  </a:lnTo>
                  <a:lnTo>
                    <a:pt x="125" y="319"/>
                  </a:lnTo>
                  <a:lnTo>
                    <a:pt x="126" y="319"/>
                  </a:lnTo>
                  <a:lnTo>
                    <a:pt x="127" y="319"/>
                  </a:lnTo>
                  <a:lnTo>
                    <a:pt x="128" y="319"/>
                  </a:lnTo>
                  <a:lnTo>
                    <a:pt x="131" y="318"/>
                  </a:lnTo>
                  <a:lnTo>
                    <a:pt x="132" y="318"/>
                  </a:lnTo>
                  <a:lnTo>
                    <a:pt x="133" y="317"/>
                  </a:lnTo>
                  <a:lnTo>
                    <a:pt x="134" y="316"/>
                  </a:lnTo>
                  <a:lnTo>
                    <a:pt x="134" y="315"/>
                  </a:lnTo>
                  <a:lnTo>
                    <a:pt x="134" y="314"/>
                  </a:lnTo>
                  <a:lnTo>
                    <a:pt x="134" y="313"/>
                  </a:lnTo>
                  <a:lnTo>
                    <a:pt x="135" y="312"/>
                  </a:lnTo>
                  <a:lnTo>
                    <a:pt x="135" y="311"/>
                  </a:lnTo>
                  <a:lnTo>
                    <a:pt x="136" y="311"/>
                  </a:lnTo>
                  <a:lnTo>
                    <a:pt x="136" y="310"/>
                  </a:lnTo>
                  <a:lnTo>
                    <a:pt x="137" y="310"/>
                  </a:lnTo>
                  <a:lnTo>
                    <a:pt x="138" y="310"/>
                  </a:lnTo>
                  <a:lnTo>
                    <a:pt x="139" y="308"/>
                  </a:lnTo>
                  <a:lnTo>
                    <a:pt x="140" y="307"/>
                  </a:lnTo>
                  <a:lnTo>
                    <a:pt x="141" y="306"/>
                  </a:lnTo>
                  <a:lnTo>
                    <a:pt x="141" y="305"/>
                  </a:lnTo>
                  <a:lnTo>
                    <a:pt x="142" y="304"/>
                  </a:lnTo>
                  <a:lnTo>
                    <a:pt x="142" y="303"/>
                  </a:lnTo>
                  <a:lnTo>
                    <a:pt x="143" y="302"/>
                  </a:lnTo>
                  <a:lnTo>
                    <a:pt x="143" y="301"/>
                  </a:lnTo>
                  <a:lnTo>
                    <a:pt x="143" y="298"/>
                  </a:lnTo>
                  <a:lnTo>
                    <a:pt x="143" y="296"/>
                  </a:lnTo>
                  <a:lnTo>
                    <a:pt x="144" y="295"/>
                  </a:lnTo>
                  <a:lnTo>
                    <a:pt x="144" y="294"/>
                  </a:lnTo>
                  <a:lnTo>
                    <a:pt x="145" y="291"/>
                  </a:lnTo>
                  <a:lnTo>
                    <a:pt x="146" y="290"/>
                  </a:lnTo>
                  <a:lnTo>
                    <a:pt x="146" y="289"/>
                  </a:lnTo>
                  <a:lnTo>
                    <a:pt x="146" y="287"/>
                  </a:lnTo>
                  <a:lnTo>
                    <a:pt x="147" y="286"/>
                  </a:lnTo>
                  <a:lnTo>
                    <a:pt x="148" y="286"/>
                  </a:lnTo>
                  <a:lnTo>
                    <a:pt x="149" y="285"/>
                  </a:lnTo>
                  <a:lnTo>
                    <a:pt x="151" y="285"/>
                  </a:lnTo>
                  <a:lnTo>
                    <a:pt x="155" y="285"/>
                  </a:lnTo>
                  <a:lnTo>
                    <a:pt x="156" y="284"/>
                  </a:lnTo>
                  <a:lnTo>
                    <a:pt x="158" y="284"/>
                  </a:lnTo>
                  <a:lnTo>
                    <a:pt x="162" y="284"/>
                  </a:lnTo>
                  <a:lnTo>
                    <a:pt x="165" y="283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3" y="283"/>
                  </a:lnTo>
                  <a:lnTo>
                    <a:pt x="174" y="283"/>
                  </a:lnTo>
                  <a:lnTo>
                    <a:pt x="175" y="283"/>
                  </a:lnTo>
                  <a:lnTo>
                    <a:pt x="176" y="283"/>
                  </a:lnTo>
                  <a:lnTo>
                    <a:pt x="177" y="283"/>
                  </a:lnTo>
                  <a:lnTo>
                    <a:pt x="179" y="283"/>
                  </a:lnTo>
                  <a:lnTo>
                    <a:pt x="179" y="282"/>
                  </a:lnTo>
                  <a:lnTo>
                    <a:pt x="179" y="282"/>
                  </a:lnTo>
                  <a:lnTo>
                    <a:pt x="180" y="282"/>
                  </a:lnTo>
                  <a:lnTo>
                    <a:pt x="178" y="281"/>
                  </a:lnTo>
                  <a:lnTo>
                    <a:pt x="177" y="280"/>
                  </a:lnTo>
                  <a:lnTo>
                    <a:pt x="175" y="280"/>
                  </a:lnTo>
                  <a:lnTo>
                    <a:pt x="174" y="279"/>
                  </a:lnTo>
                  <a:lnTo>
                    <a:pt x="173" y="279"/>
                  </a:lnTo>
                  <a:lnTo>
                    <a:pt x="173" y="278"/>
                  </a:lnTo>
                  <a:lnTo>
                    <a:pt x="171" y="277"/>
                  </a:lnTo>
                  <a:lnTo>
                    <a:pt x="170" y="276"/>
                  </a:lnTo>
                  <a:lnTo>
                    <a:pt x="170" y="275"/>
                  </a:lnTo>
                  <a:lnTo>
                    <a:pt x="170" y="274"/>
                  </a:lnTo>
                  <a:lnTo>
                    <a:pt x="169" y="274"/>
                  </a:lnTo>
                  <a:lnTo>
                    <a:pt x="169" y="273"/>
                  </a:lnTo>
                  <a:lnTo>
                    <a:pt x="168" y="272"/>
                  </a:lnTo>
                  <a:lnTo>
                    <a:pt x="168" y="271"/>
                  </a:lnTo>
                  <a:lnTo>
                    <a:pt x="168" y="270"/>
                  </a:lnTo>
                  <a:lnTo>
                    <a:pt x="167" y="267"/>
                  </a:lnTo>
                  <a:lnTo>
                    <a:pt x="166" y="263"/>
                  </a:lnTo>
                  <a:lnTo>
                    <a:pt x="166" y="262"/>
                  </a:lnTo>
                  <a:lnTo>
                    <a:pt x="165" y="258"/>
                  </a:lnTo>
                  <a:lnTo>
                    <a:pt x="165" y="256"/>
                  </a:lnTo>
                  <a:lnTo>
                    <a:pt x="164" y="256"/>
                  </a:lnTo>
                  <a:lnTo>
                    <a:pt x="164" y="256"/>
                  </a:lnTo>
                  <a:lnTo>
                    <a:pt x="163" y="254"/>
                  </a:lnTo>
                  <a:lnTo>
                    <a:pt x="163" y="253"/>
                  </a:lnTo>
                  <a:lnTo>
                    <a:pt x="162" y="252"/>
                  </a:lnTo>
                  <a:lnTo>
                    <a:pt x="161" y="251"/>
                  </a:lnTo>
                  <a:lnTo>
                    <a:pt x="161" y="250"/>
                  </a:lnTo>
                  <a:lnTo>
                    <a:pt x="161" y="249"/>
                  </a:lnTo>
                  <a:lnTo>
                    <a:pt x="161" y="248"/>
                  </a:lnTo>
                  <a:lnTo>
                    <a:pt x="160" y="247"/>
                  </a:lnTo>
                  <a:lnTo>
                    <a:pt x="160" y="247"/>
                  </a:lnTo>
                  <a:lnTo>
                    <a:pt x="159" y="245"/>
                  </a:lnTo>
                  <a:lnTo>
                    <a:pt x="159" y="244"/>
                  </a:lnTo>
                  <a:lnTo>
                    <a:pt x="159" y="243"/>
                  </a:lnTo>
                  <a:lnTo>
                    <a:pt x="159" y="242"/>
                  </a:lnTo>
                  <a:lnTo>
                    <a:pt x="159" y="240"/>
                  </a:lnTo>
                  <a:lnTo>
                    <a:pt x="159" y="239"/>
                  </a:lnTo>
                  <a:lnTo>
                    <a:pt x="159" y="231"/>
                  </a:lnTo>
                  <a:lnTo>
                    <a:pt x="159" y="229"/>
                  </a:lnTo>
                  <a:lnTo>
                    <a:pt x="159" y="228"/>
                  </a:lnTo>
                  <a:lnTo>
                    <a:pt x="143" y="228"/>
                  </a:lnTo>
                  <a:lnTo>
                    <a:pt x="142" y="229"/>
                  </a:lnTo>
                  <a:lnTo>
                    <a:pt x="135" y="229"/>
                  </a:lnTo>
                  <a:lnTo>
                    <a:pt x="134" y="229"/>
                  </a:lnTo>
                  <a:lnTo>
                    <a:pt x="133" y="229"/>
                  </a:lnTo>
                  <a:lnTo>
                    <a:pt x="131" y="229"/>
                  </a:lnTo>
                  <a:lnTo>
                    <a:pt x="127" y="229"/>
                  </a:lnTo>
                  <a:lnTo>
                    <a:pt x="126" y="229"/>
                  </a:lnTo>
                  <a:lnTo>
                    <a:pt x="122" y="229"/>
                  </a:lnTo>
                  <a:lnTo>
                    <a:pt x="118" y="229"/>
                  </a:lnTo>
                  <a:lnTo>
                    <a:pt x="109" y="229"/>
                  </a:lnTo>
                  <a:lnTo>
                    <a:pt x="113" y="220"/>
                  </a:lnTo>
                  <a:lnTo>
                    <a:pt x="115" y="217"/>
                  </a:lnTo>
                  <a:lnTo>
                    <a:pt x="115" y="216"/>
                  </a:lnTo>
                  <a:lnTo>
                    <a:pt x="116" y="213"/>
                  </a:lnTo>
                  <a:lnTo>
                    <a:pt x="116" y="212"/>
                  </a:lnTo>
                  <a:lnTo>
                    <a:pt x="119" y="204"/>
                  </a:lnTo>
                  <a:lnTo>
                    <a:pt x="122" y="199"/>
                  </a:lnTo>
                  <a:lnTo>
                    <a:pt x="122" y="198"/>
                  </a:lnTo>
                  <a:lnTo>
                    <a:pt x="123" y="195"/>
                  </a:lnTo>
                  <a:lnTo>
                    <a:pt x="124" y="194"/>
                  </a:lnTo>
                  <a:lnTo>
                    <a:pt x="125" y="191"/>
                  </a:lnTo>
                  <a:lnTo>
                    <a:pt x="126" y="187"/>
                  </a:lnTo>
                  <a:lnTo>
                    <a:pt x="124" y="187"/>
                  </a:lnTo>
                  <a:lnTo>
                    <a:pt x="122" y="187"/>
                  </a:lnTo>
                  <a:lnTo>
                    <a:pt x="119" y="188"/>
                  </a:lnTo>
                  <a:lnTo>
                    <a:pt x="117" y="188"/>
                  </a:lnTo>
                  <a:lnTo>
                    <a:pt x="116" y="188"/>
                  </a:lnTo>
                  <a:lnTo>
                    <a:pt x="112" y="188"/>
                  </a:lnTo>
                  <a:lnTo>
                    <a:pt x="100" y="189"/>
                  </a:lnTo>
                  <a:lnTo>
                    <a:pt x="97" y="190"/>
                  </a:lnTo>
                  <a:lnTo>
                    <a:pt x="96" y="190"/>
                  </a:lnTo>
                  <a:lnTo>
                    <a:pt x="97" y="189"/>
                  </a:lnTo>
                  <a:lnTo>
                    <a:pt x="98" y="188"/>
                  </a:lnTo>
                  <a:lnTo>
                    <a:pt x="99" y="187"/>
                  </a:lnTo>
                  <a:lnTo>
                    <a:pt x="100" y="186"/>
                  </a:lnTo>
                  <a:lnTo>
                    <a:pt x="101" y="185"/>
                  </a:lnTo>
                  <a:lnTo>
                    <a:pt x="103" y="184"/>
                  </a:lnTo>
                  <a:lnTo>
                    <a:pt x="104" y="184"/>
                  </a:lnTo>
                  <a:lnTo>
                    <a:pt x="104" y="183"/>
                  </a:lnTo>
                  <a:lnTo>
                    <a:pt x="105" y="183"/>
                  </a:lnTo>
                  <a:lnTo>
                    <a:pt x="107" y="179"/>
                  </a:lnTo>
                  <a:lnTo>
                    <a:pt x="109" y="178"/>
                  </a:lnTo>
                  <a:lnTo>
                    <a:pt x="110" y="177"/>
                  </a:lnTo>
                  <a:lnTo>
                    <a:pt x="111" y="176"/>
                  </a:lnTo>
                  <a:lnTo>
                    <a:pt x="112" y="176"/>
                  </a:lnTo>
                  <a:lnTo>
                    <a:pt x="112" y="175"/>
                  </a:lnTo>
                  <a:lnTo>
                    <a:pt x="113" y="175"/>
                  </a:lnTo>
                  <a:lnTo>
                    <a:pt x="114" y="175"/>
                  </a:lnTo>
                  <a:lnTo>
                    <a:pt x="115" y="175"/>
                  </a:lnTo>
                  <a:lnTo>
                    <a:pt x="114" y="175"/>
                  </a:lnTo>
                  <a:lnTo>
                    <a:pt x="112" y="175"/>
                  </a:lnTo>
                  <a:lnTo>
                    <a:pt x="111" y="175"/>
                  </a:lnTo>
                  <a:lnTo>
                    <a:pt x="110" y="174"/>
                  </a:lnTo>
                  <a:lnTo>
                    <a:pt x="109" y="174"/>
                  </a:lnTo>
                  <a:lnTo>
                    <a:pt x="108" y="173"/>
                  </a:lnTo>
                  <a:lnTo>
                    <a:pt x="109" y="172"/>
                  </a:lnTo>
                  <a:lnTo>
                    <a:pt x="110" y="171"/>
                  </a:lnTo>
                  <a:lnTo>
                    <a:pt x="111" y="170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7"/>
                  </a:lnTo>
                  <a:lnTo>
                    <a:pt x="112" y="166"/>
                  </a:lnTo>
                  <a:lnTo>
                    <a:pt x="113" y="166"/>
                  </a:lnTo>
                  <a:lnTo>
                    <a:pt x="113" y="164"/>
                  </a:lnTo>
                  <a:lnTo>
                    <a:pt x="114" y="163"/>
                  </a:lnTo>
                  <a:lnTo>
                    <a:pt x="114" y="161"/>
                  </a:lnTo>
                  <a:lnTo>
                    <a:pt x="114" y="160"/>
                  </a:lnTo>
                  <a:lnTo>
                    <a:pt x="115" y="160"/>
                  </a:lnTo>
                  <a:lnTo>
                    <a:pt x="115" y="158"/>
                  </a:lnTo>
                  <a:lnTo>
                    <a:pt x="115" y="157"/>
                  </a:lnTo>
                  <a:lnTo>
                    <a:pt x="115" y="157"/>
                  </a:lnTo>
                  <a:lnTo>
                    <a:pt x="116" y="156"/>
                  </a:lnTo>
                  <a:lnTo>
                    <a:pt x="116" y="155"/>
                  </a:lnTo>
                  <a:lnTo>
                    <a:pt x="116" y="155"/>
                  </a:lnTo>
                  <a:lnTo>
                    <a:pt x="119" y="154"/>
                  </a:lnTo>
                  <a:lnTo>
                    <a:pt x="123" y="153"/>
                  </a:lnTo>
                  <a:lnTo>
                    <a:pt x="125" y="152"/>
                  </a:lnTo>
                  <a:lnTo>
                    <a:pt x="126" y="151"/>
                  </a:lnTo>
                  <a:lnTo>
                    <a:pt x="131" y="149"/>
                  </a:lnTo>
                  <a:lnTo>
                    <a:pt x="141" y="146"/>
                  </a:lnTo>
                  <a:lnTo>
                    <a:pt x="151" y="142"/>
                  </a:lnTo>
                  <a:lnTo>
                    <a:pt x="158" y="139"/>
                  </a:lnTo>
                  <a:lnTo>
                    <a:pt x="161" y="137"/>
                  </a:lnTo>
                  <a:lnTo>
                    <a:pt x="170" y="134"/>
                  </a:lnTo>
                  <a:lnTo>
                    <a:pt x="173" y="132"/>
                  </a:lnTo>
                  <a:lnTo>
                    <a:pt x="175" y="132"/>
                  </a:lnTo>
                  <a:lnTo>
                    <a:pt x="176" y="131"/>
                  </a:lnTo>
                  <a:lnTo>
                    <a:pt x="177" y="131"/>
                  </a:lnTo>
                  <a:lnTo>
                    <a:pt x="179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1" y="124"/>
                  </a:lnTo>
                  <a:lnTo>
                    <a:pt x="181" y="123"/>
                  </a:lnTo>
                  <a:lnTo>
                    <a:pt x="182" y="122"/>
                  </a:lnTo>
                  <a:lnTo>
                    <a:pt x="182" y="121"/>
                  </a:lnTo>
                  <a:lnTo>
                    <a:pt x="183" y="120"/>
                  </a:lnTo>
                  <a:lnTo>
                    <a:pt x="183" y="119"/>
                  </a:lnTo>
                  <a:lnTo>
                    <a:pt x="184" y="117"/>
                  </a:lnTo>
                  <a:lnTo>
                    <a:pt x="185" y="115"/>
                  </a:lnTo>
                  <a:lnTo>
                    <a:pt x="186" y="113"/>
                  </a:lnTo>
                  <a:lnTo>
                    <a:pt x="187" y="112"/>
                  </a:lnTo>
                  <a:lnTo>
                    <a:pt x="189" y="110"/>
                  </a:lnTo>
                  <a:lnTo>
                    <a:pt x="192" y="107"/>
                  </a:lnTo>
                  <a:lnTo>
                    <a:pt x="195" y="104"/>
                  </a:lnTo>
                  <a:lnTo>
                    <a:pt x="196" y="103"/>
                  </a:lnTo>
                  <a:lnTo>
                    <a:pt x="196" y="103"/>
                  </a:lnTo>
                  <a:lnTo>
                    <a:pt x="197" y="102"/>
                  </a:lnTo>
                  <a:lnTo>
                    <a:pt x="198" y="100"/>
                  </a:lnTo>
                  <a:lnTo>
                    <a:pt x="198" y="99"/>
                  </a:lnTo>
                  <a:lnTo>
                    <a:pt x="199" y="98"/>
                  </a:lnTo>
                  <a:lnTo>
                    <a:pt x="200" y="96"/>
                  </a:lnTo>
                  <a:lnTo>
                    <a:pt x="201" y="95"/>
                  </a:lnTo>
                  <a:lnTo>
                    <a:pt x="201" y="94"/>
                  </a:lnTo>
                  <a:lnTo>
                    <a:pt x="202" y="93"/>
                  </a:lnTo>
                  <a:lnTo>
                    <a:pt x="203" y="90"/>
                  </a:lnTo>
                  <a:lnTo>
                    <a:pt x="206" y="85"/>
                  </a:lnTo>
                  <a:lnTo>
                    <a:pt x="206" y="84"/>
                  </a:lnTo>
                  <a:lnTo>
                    <a:pt x="206" y="82"/>
                  </a:lnTo>
                  <a:lnTo>
                    <a:pt x="207" y="79"/>
                  </a:lnTo>
                  <a:lnTo>
                    <a:pt x="207" y="77"/>
                  </a:lnTo>
                  <a:lnTo>
                    <a:pt x="208" y="76"/>
                  </a:lnTo>
                  <a:lnTo>
                    <a:pt x="208" y="76"/>
                  </a:lnTo>
                  <a:lnTo>
                    <a:pt x="209" y="72"/>
                  </a:lnTo>
                  <a:lnTo>
                    <a:pt x="209" y="71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9" y="67"/>
                  </a:lnTo>
                  <a:lnTo>
                    <a:pt x="209" y="66"/>
                  </a:lnTo>
                  <a:lnTo>
                    <a:pt x="209" y="65"/>
                  </a:lnTo>
                  <a:lnTo>
                    <a:pt x="209" y="63"/>
                  </a:lnTo>
                  <a:lnTo>
                    <a:pt x="209" y="58"/>
                  </a:lnTo>
                  <a:lnTo>
                    <a:pt x="209" y="57"/>
                  </a:lnTo>
                  <a:lnTo>
                    <a:pt x="208" y="54"/>
                  </a:lnTo>
                  <a:lnTo>
                    <a:pt x="206" y="42"/>
                  </a:lnTo>
                  <a:lnTo>
                    <a:pt x="205" y="39"/>
                  </a:lnTo>
                  <a:lnTo>
                    <a:pt x="204" y="36"/>
                  </a:lnTo>
                  <a:lnTo>
                    <a:pt x="202" y="26"/>
                  </a:lnTo>
                  <a:lnTo>
                    <a:pt x="199" y="16"/>
                  </a:lnTo>
                  <a:lnTo>
                    <a:pt x="198" y="13"/>
                  </a:lnTo>
                  <a:lnTo>
                    <a:pt x="198" y="13"/>
                  </a:lnTo>
                  <a:lnTo>
                    <a:pt x="198" y="9"/>
                  </a:lnTo>
                  <a:lnTo>
                    <a:pt x="198" y="7"/>
                  </a:lnTo>
                  <a:lnTo>
                    <a:pt x="197" y="6"/>
                  </a:lnTo>
                  <a:lnTo>
                    <a:pt x="197" y="4"/>
                  </a:lnTo>
                  <a:lnTo>
                    <a:pt x="197" y="2"/>
                  </a:lnTo>
                  <a:lnTo>
                    <a:pt x="197" y="0"/>
                  </a:lnTo>
                  <a:lnTo>
                    <a:pt x="198" y="1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6" y="6"/>
                  </a:lnTo>
                  <a:lnTo>
                    <a:pt x="209" y="8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3" y="11"/>
                  </a:lnTo>
                  <a:lnTo>
                    <a:pt x="214" y="12"/>
                  </a:lnTo>
                  <a:lnTo>
                    <a:pt x="215" y="12"/>
                  </a:lnTo>
                  <a:lnTo>
                    <a:pt x="215" y="13"/>
                  </a:lnTo>
                  <a:lnTo>
                    <a:pt x="218" y="13"/>
                  </a:lnTo>
                  <a:lnTo>
                    <a:pt x="219" y="13"/>
                  </a:lnTo>
                  <a:lnTo>
                    <a:pt x="220" y="14"/>
                  </a:lnTo>
                  <a:lnTo>
                    <a:pt x="228" y="17"/>
                  </a:lnTo>
                  <a:lnTo>
                    <a:pt x="234" y="19"/>
                  </a:lnTo>
                  <a:lnTo>
                    <a:pt x="236" y="19"/>
                  </a:lnTo>
                  <a:lnTo>
                    <a:pt x="237" y="19"/>
                  </a:lnTo>
                  <a:lnTo>
                    <a:pt x="237" y="20"/>
                  </a:lnTo>
                  <a:lnTo>
                    <a:pt x="238" y="20"/>
                  </a:lnTo>
                  <a:lnTo>
                    <a:pt x="241" y="22"/>
                  </a:lnTo>
                  <a:lnTo>
                    <a:pt x="242" y="22"/>
                  </a:lnTo>
                  <a:lnTo>
                    <a:pt x="244" y="26"/>
                  </a:lnTo>
                  <a:lnTo>
                    <a:pt x="247" y="29"/>
                  </a:lnTo>
                  <a:lnTo>
                    <a:pt x="248" y="30"/>
                  </a:lnTo>
                  <a:lnTo>
                    <a:pt x="250" y="32"/>
                  </a:lnTo>
                  <a:lnTo>
                    <a:pt x="251" y="34"/>
                  </a:lnTo>
                  <a:lnTo>
                    <a:pt x="252" y="36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4" y="38"/>
                  </a:lnTo>
                  <a:lnTo>
                    <a:pt x="255" y="39"/>
                  </a:lnTo>
                  <a:lnTo>
                    <a:pt x="257" y="40"/>
                  </a:lnTo>
                  <a:lnTo>
                    <a:pt x="258" y="40"/>
                  </a:lnTo>
                  <a:lnTo>
                    <a:pt x="258" y="41"/>
                  </a:lnTo>
                  <a:lnTo>
                    <a:pt x="269" y="50"/>
                  </a:lnTo>
                  <a:lnTo>
                    <a:pt x="271" y="52"/>
                  </a:lnTo>
                  <a:lnTo>
                    <a:pt x="274" y="55"/>
                  </a:lnTo>
                  <a:lnTo>
                    <a:pt x="275" y="55"/>
                  </a:lnTo>
                  <a:lnTo>
                    <a:pt x="277" y="57"/>
                  </a:lnTo>
                  <a:lnTo>
                    <a:pt x="279" y="58"/>
                  </a:lnTo>
                  <a:lnTo>
                    <a:pt x="281" y="60"/>
                  </a:lnTo>
                  <a:lnTo>
                    <a:pt x="284" y="63"/>
                  </a:lnTo>
                  <a:lnTo>
                    <a:pt x="286" y="64"/>
                  </a:lnTo>
                  <a:lnTo>
                    <a:pt x="290" y="67"/>
                  </a:lnTo>
                  <a:lnTo>
                    <a:pt x="291" y="67"/>
                  </a:lnTo>
                  <a:lnTo>
                    <a:pt x="293" y="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09" name="Freeform 21">
              <a:extLst>
                <a:ext uri="{FF2B5EF4-FFF2-40B4-BE49-F238E27FC236}">
                  <a16:creationId xmlns:a16="http://schemas.microsoft.com/office/drawing/2014/main" id="{63F39D46-400F-4912-3F44-F3669E82A0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1773238"/>
              <a:ext cx="1590675" cy="1368425"/>
            </a:xfrm>
            <a:custGeom>
              <a:avLst/>
              <a:gdLst>
                <a:gd name="T0" fmla="*/ 509 w 1002"/>
                <a:gd name="T1" fmla="*/ 30 h 862"/>
                <a:gd name="T2" fmla="*/ 543 w 1002"/>
                <a:gd name="T3" fmla="*/ 37 h 862"/>
                <a:gd name="T4" fmla="*/ 561 w 1002"/>
                <a:gd name="T5" fmla="*/ 13 h 862"/>
                <a:gd name="T6" fmla="*/ 580 w 1002"/>
                <a:gd name="T7" fmla="*/ 35 h 862"/>
                <a:gd name="T8" fmla="*/ 608 w 1002"/>
                <a:gd name="T9" fmla="*/ 52 h 862"/>
                <a:gd name="T10" fmla="*/ 642 w 1002"/>
                <a:gd name="T11" fmla="*/ 63 h 862"/>
                <a:gd name="T12" fmla="*/ 669 w 1002"/>
                <a:gd name="T13" fmla="*/ 68 h 862"/>
                <a:gd name="T14" fmla="*/ 706 w 1002"/>
                <a:gd name="T15" fmla="*/ 71 h 862"/>
                <a:gd name="T16" fmla="*/ 742 w 1002"/>
                <a:gd name="T17" fmla="*/ 70 h 862"/>
                <a:gd name="T18" fmla="*/ 777 w 1002"/>
                <a:gd name="T19" fmla="*/ 69 h 862"/>
                <a:gd name="T20" fmla="*/ 808 w 1002"/>
                <a:gd name="T21" fmla="*/ 77 h 862"/>
                <a:gd name="T22" fmla="*/ 845 w 1002"/>
                <a:gd name="T23" fmla="*/ 79 h 862"/>
                <a:gd name="T24" fmla="*/ 883 w 1002"/>
                <a:gd name="T25" fmla="*/ 82 h 862"/>
                <a:gd name="T26" fmla="*/ 915 w 1002"/>
                <a:gd name="T27" fmla="*/ 111 h 862"/>
                <a:gd name="T28" fmla="*/ 940 w 1002"/>
                <a:gd name="T29" fmla="*/ 140 h 862"/>
                <a:gd name="T30" fmla="*/ 959 w 1002"/>
                <a:gd name="T31" fmla="*/ 182 h 862"/>
                <a:gd name="T32" fmla="*/ 979 w 1002"/>
                <a:gd name="T33" fmla="*/ 213 h 862"/>
                <a:gd name="T34" fmla="*/ 1002 w 1002"/>
                <a:gd name="T35" fmla="*/ 240 h 862"/>
                <a:gd name="T36" fmla="*/ 708 w 1002"/>
                <a:gd name="T37" fmla="*/ 419 h 862"/>
                <a:gd name="T38" fmla="*/ 659 w 1002"/>
                <a:gd name="T39" fmla="*/ 383 h 862"/>
                <a:gd name="T40" fmla="*/ 627 w 1002"/>
                <a:gd name="T41" fmla="*/ 431 h 862"/>
                <a:gd name="T42" fmla="*/ 591 w 1002"/>
                <a:gd name="T43" fmla="*/ 493 h 862"/>
                <a:gd name="T44" fmla="*/ 528 w 1002"/>
                <a:gd name="T45" fmla="*/ 538 h 862"/>
                <a:gd name="T46" fmla="*/ 560 w 1002"/>
                <a:gd name="T47" fmla="*/ 590 h 862"/>
                <a:gd name="T48" fmla="*/ 598 w 1002"/>
                <a:gd name="T49" fmla="*/ 643 h 862"/>
                <a:gd name="T50" fmla="*/ 552 w 1002"/>
                <a:gd name="T51" fmla="*/ 674 h 862"/>
                <a:gd name="T52" fmla="*/ 514 w 1002"/>
                <a:gd name="T53" fmla="*/ 712 h 862"/>
                <a:gd name="T54" fmla="*/ 419 w 1002"/>
                <a:gd name="T55" fmla="*/ 749 h 862"/>
                <a:gd name="T56" fmla="*/ 431 w 1002"/>
                <a:gd name="T57" fmla="*/ 807 h 862"/>
                <a:gd name="T58" fmla="*/ 427 w 1002"/>
                <a:gd name="T59" fmla="*/ 861 h 862"/>
                <a:gd name="T60" fmla="*/ 369 w 1002"/>
                <a:gd name="T61" fmla="*/ 807 h 862"/>
                <a:gd name="T62" fmla="*/ 300 w 1002"/>
                <a:gd name="T63" fmla="*/ 788 h 862"/>
                <a:gd name="T64" fmla="*/ 245 w 1002"/>
                <a:gd name="T65" fmla="*/ 795 h 862"/>
                <a:gd name="T66" fmla="*/ 175 w 1002"/>
                <a:gd name="T67" fmla="*/ 765 h 862"/>
                <a:gd name="T68" fmla="*/ 114 w 1002"/>
                <a:gd name="T69" fmla="*/ 742 h 862"/>
                <a:gd name="T70" fmla="*/ 108 w 1002"/>
                <a:gd name="T71" fmla="*/ 668 h 862"/>
                <a:gd name="T72" fmla="*/ 12 w 1002"/>
                <a:gd name="T73" fmla="*/ 610 h 862"/>
                <a:gd name="T74" fmla="*/ 23 w 1002"/>
                <a:gd name="T75" fmla="*/ 528 h 862"/>
                <a:gd name="T76" fmla="*/ 118 w 1002"/>
                <a:gd name="T77" fmla="*/ 449 h 862"/>
                <a:gd name="T78" fmla="*/ 177 w 1002"/>
                <a:gd name="T79" fmla="*/ 386 h 862"/>
                <a:gd name="T80" fmla="*/ 201 w 1002"/>
                <a:gd name="T81" fmla="*/ 312 h 862"/>
                <a:gd name="T82" fmla="*/ 223 w 1002"/>
                <a:gd name="T83" fmla="*/ 304 h 862"/>
                <a:gd name="T84" fmla="*/ 245 w 1002"/>
                <a:gd name="T85" fmla="*/ 293 h 862"/>
                <a:gd name="T86" fmla="*/ 253 w 1002"/>
                <a:gd name="T87" fmla="*/ 274 h 862"/>
                <a:gd name="T88" fmla="*/ 272 w 1002"/>
                <a:gd name="T89" fmla="*/ 263 h 862"/>
                <a:gd name="T90" fmla="*/ 299 w 1002"/>
                <a:gd name="T91" fmla="*/ 257 h 862"/>
                <a:gd name="T92" fmla="*/ 317 w 1002"/>
                <a:gd name="T93" fmla="*/ 235 h 862"/>
                <a:gd name="T94" fmla="*/ 302 w 1002"/>
                <a:gd name="T95" fmla="*/ 211 h 862"/>
                <a:gd name="T96" fmla="*/ 320 w 1002"/>
                <a:gd name="T97" fmla="*/ 190 h 862"/>
                <a:gd name="T98" fmla="*/ 317 w 1002"/>
                <a:gd name="T99" fmla="*/ 159 h 862"/>
                <a:gd name="T100" fmla="*/ 327 w 1002"/>
                <a:gd name="T101" fmla="*/ 124 h 862"/>
                <a:gd name="T102" fmla="*/ 338 w 1002"/>
                <a:gd name="T103" fmla="*/ 98 h 862"/>
                <a:gd name="T104" fmla="*/ 394 w 1002"/>
                <a:gd name="T105" fmla="*/ 123 h 862"/>
                <a:gd name="T106" fmla="*/ 452 w 1002"/>
                <a:gd name="T107" fmla="*/ 89 h 862"/>
                <a:gd name="T108" fmla="*/ 489 w 1002"/>
                <a:gd name="T109" fmla="*/ 57 h 862"/>
                <a:gd name="T110" fmla="*/ 476 w 1002"/>
                <a:gd name="T111" fmla="*/ 20 h 862"/>
                <a:gd name="T112" fmla="*/ 327 w 1002"/>
                <a:gd name="T113" fmla="*/ 567 h 862"/>
                <a:gd name="T114" fmla="*/ 415 w 1002"/>
                <a:gd name="T115" fmla="*/ 612 h 862"/>
                <a:gd name="T116" fmla="*/ 401 w 1002"/>
                <a:gd name="T117" fmla="*/ 714 h 862"/>
                <a:gd name="T118" fmla="*/ 315 w 1002"/>
                <a:gd name="T119" fmla="*/ 734 h 862"/>
                <a:gd name="T120" fmla="*/ 211 w 1002"/>
                <a:gd name="T121" fmla="*/ 706 h 862"/>
                <a:gd name="T122" fmla="*/ 227 w 1002"/>
                <a:gd name="T123" fmla="*/ 582 h 862"/>
                <a:gd name="T124" fmla="*/ 259 w 1002"/>
                <a:gd name="T125" fmla="*/ 597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2" h="862">
                  <a:moveTo>
                    <a:pt x="478" y="20"/>
                  </a:moveTo>
                  <a:lnTo>
                    <a:pt x="479" y="20"/>
                  </a:lnTo>
                  <a:lnTo>
                    <a:pt x="480" y="20"/>
                  </a:lnTo>
                  <a:lnTo>
                    <a:pt x="480" y="19"/>
                  </a:lnTo>
                  <a:lnTo>
                    <a:pt x="481" y="19"/>
                  </a:lnTo>
                  <a:lnTo>
                    <a:pt x="483" y="18"/>
                  </a:lnTo>
                  <a:lnTo>
                    <a:pt x="485" y="17"/>
                  </a:lnTo>
                  <a:lnTo>
                    <a:pt x="486" y="17"/>
                  </a:lnTo>
                  <a:lnTo>
                    <a:pt x="487" y="17"/>
                  </a:lnTo>
                  <a:lnTo>
                    <a:pt x="488" y="16"/>
                  </a:lnTo>
                  <a:lnTo>
                    <a:pt x="489" y="16"/>
                  </a:lnTo>
                  <a:lnTo>
                    <a:pt x="491" y="16"/>
                  </a:lnTo>
                  <a:lnTo>
                    <a:pt x="492" y="16"/>
                  </a:lnTo>
                  <a:lnTo>
                    <a:pt x="493" y="16"/>
                  </a:lnTo>
                  <a:lnTo>
                    <a:pt x="494" y="16"/>
                  </a:lnTo>
                  <a:lnTo>
                    <a:pt x="494" y="17"/>
                  </a:lnTo>
                  <a:lnTo>
                    <a:pt x="495" y="18"/>
                  </a:lnTo>
                  <a:lnTo>
                    <a:pt x="495" y="19"/>
                  </a:lnTo>
                  <a:lnTo>
                    <a:pt x="494" y="19"/>
                  </a:lnTo>
                  <a:lnTo>
                    <a:pt x="494" y="20"/>
                  </a:lnTo>
                  <a:lnTo>
                    <a:pt x="495" y="20"/>
                  </a:lnTo>
                  <a:lnTo>
                    <a:pt x="496" y="21"/>
                  </a:lnTo>
                  <a:lnTo>
                    <a:pt x="498" y="22"/>
                  </a:lnTo>
                  <a:lnTo>
                    <a:pt x="498" y="23"/>
                  </a:lnTo>
                  <a:lnTo>
                    <a:pt x="499" y="23"/>
                  </a:lnTo>
                  <a:lnTo>
                    <a:pt x="500" y="24"/>
                  </a:lnTo>
                  <a:lnTo>
                    <a:pt x="501" y="24"/>
                  </a:lnTo>
                  <a:lnTo>
                    <a:pt x="502" y="25"/>
                  </a:lnTo>
                  <a:lnTo>
                    <a:pt x="503" y="26"/>
                  </a:lnTo>
                  <a:lnTo>
                    <a:pt x="504" y="28"/>
                  </a:lnTo>
                  <a:lnTo>
                    <a:pt x="505" y="28"/>
                  </a:lnTo>
                  <a:lnTo>
                    <a:pt x="505" y="29"/>
                  </a:lnTo>
                  <a:lnTo>
                    <a:pt x="505" y="30"/>
                  </a:lnTo>
                  <a:lnTo>
                    <a:pt x="505" y="31"/>
                  </a:lnTo>
                  <a:lnTo>
                    <a:pt x="506" y="31"/>
                  </a:lnTo>
                  <a:lnTo>
                    <a:pt x="507" y="31"/>
                  </a:lnTo>
                  <a:lnTo>
                    <a:pt x="507" y="32"/>
                  </a:lnTo>
                  <a:lnTo>
                    <a:pt x="507" y="32"/>
                  </a:lnTo>
                  <a:lnTo>
                    <a:pt x="508" y="32"/>
                  </a:lnTo>
                  <a:lnTo>
                    <a:pt x="508" y="31"/>
                  </a:lnTo>
                  <a:lnTo>
                    <a:pt x="509" y="31"/>
                  </a:lnTo>
                  <a:lnTo>
                    <a:pt x="509" y="30"/>
                  </a:lnTo>
                  <a:lnTo>
                    <a:pt x="510" y="29"/>
                  </a:lnTo>
                  <a:lnTo>
                    <a:pt x="510" y="27"/>
                  </a:lnTo>
                  <a:lnTo>
                    <a:pt x="512" y="26"/>
                  </a:lnTo>
                  <a:lnTo>
                    <a:pt x="512" y="25"/>
                  </a:lnTo>
                  <a:lnTo>
                    <a:pt x="513" y="24"/>
                  </a:lnTo>
                  <a:lnTo>
                    <a:pt x="514" y="24"/>
                  </a:lnTo>
                  <a:lnTo>
                    <a:pt x="515" y="24"/>
                  </a:lnTo>
                  <a:lnTo>
                    <a:pt x="515" y="23"/>
                  </a:lnTo>
                  <a:lnTo>
                    <a:pt x="516" y="23"/>
                  </a:lnTo>
                  <a:lnTo>
                    <a:pt x="516" y="23"/>
                  </a:lnTo>
                  <a:lnTo>
                    <a:pt x="517" y="23"/>
                  </a:lnTo>
                  <a:lnTo>
                    <a:pt x="517" y="23"/>
                  </a:lnTo>
                  <a:lnTo>
                    <a:pt x="519" y="23"/>
                  </a:lnTo>
                  <a:lnTo>
                    <a:pt x="521" y="23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5" y="24"/>
                  </a:lnTo>
                  <a:lnTo>
                    <a:pt x="525" y="25"/>
                  </a:lnTo>
                  <a:lnTo>
                    <a:pt x="526" y="25"/>
                  </a:lnTo>
                  <a:lnTo>
                    <a:pt x="527" y="26"/>
                  </a:lnTo>
                  <a:lnTo>
                    <a:pt x="527" y="27"/>
                  </a:lnTo>
                  <a:lnTo>
                    <a:pt x="528" y="28"/>
                  </a:lnTo>
                  <a:lnTo>
                    <a:pt x="529" y="28"/>
                  </a:lnTo>
                  <a:lnTo>
                    <a:pt x="530" y="28"/>
                  </a:lnTo>
                  <a:lnTo>
                    <a:pt x="531" y="28"/>
                  </a:lnTo>
                  <a:lnTo>
                    <a:pt x="531" y="27"/>
                  </a:lnTo>
                  <a:lnTo>
                    <a:pt x="532" y="27"/>
                  </a:lnTo>
                  <a:lnTo>
                    <a:pt x="533" y="27"/>
                  </a:lnTo>
                  <a:lnTo>
                    <a:pt x="533" y="28"/>
                  </a:lnTo>
                  <a:lnTo>
                    <a:pt x="534" y="30"/>
                  </a:lnTo>
                  <a:lnTo>
                    <a:pt x="535" y="30"/>
                  </a:lnTo>
                  <a:lnTo>
                    <a:pt x="535" y="31"/>
                  </a:lnTo>
                  <a:lnTo>
                    <a:pt x="536" y="33"/>
                  </a:lnTo>
                  <a:lnTo>
                    <a:pt x="537" y="34"/>
                  </a:lnTo>
                  <a:lnTo>
                    <a:pt x="538" y="35"/>
                  </a:lnTo>
                  <a:lnTo>
                    <a:pt x="538" y="36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1" y="37"/>
                  </a:lnTo>
                  <a:lnTo>
                    <a:pt x="542" y="37"/>
                  </a:lnTo>
                  <a:lnTo>
                    <a:pt x="543" y="37"/>
                  </a:lnTo>
                  <a:lnTo>
                    <a:pt x="543" y="37"/>
                  </a:lnTo>
                  <a:lnTo>
                    <a:pt x="543" y="36"/>
                  </a:lnTo>
                  <a:lnTo>
                    <a:pt x="544" y="36"/>
                  </a:lnTo>
                  <a:lnTo>
                    <a:pt x="545" y="35"/>
                  </a:lnTo>
                  <a:lnTo>
                    <a:pt x="546" y="35"/>
                  </a:lnTo>
                  <a:lnTo>
                    <a:pt x="547" y="35"/>
                  </a:lnTo>
                  <a:lnTo>
                    <a:pt x="547" y="34"/>
                  </a:lnTo>
                  <a:lnTo>
                    <a:pt x="547" y="33"/>
                  </a:lnTo>
                  <a:lnTo>
                    <a:pt x="547" y="32"/>
                  </a:lnTo>
                  <a:lnTo>
                    <a:pt x="547" y="32"/>
                  </a:lnTo>
                  <a:lnTo>
                    <a:pt x="547" y="31"/>
                  </a:lnTo>
                  <a:lnTo>
                    <a:pt x="547" y="30"/>
                  </a:lnTo>
                  <a:lnTo>
                    <a:pt x="548" y="30"/>
                  </a:lnTo>
                  <a:lnTo>
                    <a:pt x="549" y="29"/>
                  </a:lnTo>
                  <a:lnTo>
                    <a:pt x="550" y="29"/>
                  </a:lnTo>
                  <a:lnTo>
                    <a:pt x="550" y="28"/>
                  </a:lnTo>
                  <a:lnTo>
                    <a:pt x="551" y="27"/>
                  </a:lnTo>
                  <a:lnTo>
                    <a:pt x="552" y="26"/>
                  </a:lnTo>
                  <a:lnTo>
                    <a:pt x="552" y="25"/>
                  </a:lnTo>
                  <a:lnTo>
                    <a:pt x="552" y="24"/>
                  </a:lnTo>
                  <a:lnTo>
                    <a:pt x="552" y="23"/>
                  </a:lnTo>
                  <a:lnTo>
                    <a:pt x="552" y="23"/>
                  </a:lnTo>
                  <a:lnTo>
                    <a:pt x="553" y="23"/>
                  </a:lnTo>
                  <a:lnTo>
                    <a:pt x="553" y="22"/>
                  </a:lnTo>
                  <a:lnTo>
                    <a:pt x="554" y="21"/>
                  </a:lnTo>
                  <a:lnTo>
                    <a:pt x="554" y="20"/>
                  </a:lnTo>
                  <a:lnTo>
                    <a:pt x="554" y="19"/>
                  </a:lnTo>
                  <a:lnTo>
                    <a:pt x="555" y="19"/>
                  </a:lnTo>
                  <a:lnTo>
                    <a:pt x="555" y="18"/>
                  </a:lnTo>
                  <a:lnTo>
                    <a:pt x="556" y="18"/>
                  </a:lnTo>
                  <a:lnTo>
                    <a:pt x="556" y="17"/>
                  </a:lnTo>
                  <a:lnTo>
                    <a:pt x="557" y="17"/>
                  </a:lnTo>
                  <a:lnTo>
                    <a:pt x="557" y="16"/>
                  </a:lnTo>
                  <a:lnTo>
                    <a:pt x="557" y="15"/>
                  </a:lnTo>
                  <a:lnTo>
                    <a:pt x="557" y="14"/>
                  </a:lnTo>
                  <a:lnTo>
                    <a:pt x="558" y="14"/>
                  </a:lnTo>
                  <a:lnTo>
                    <a:pt x="558" y="14"/>
                  </a:lnTo>
                  <a:lnTo>
                    <a:pt x="558" y="13"/>
                  </a:lnTo>
                  <a:lnTo>
                    <a:pt x="559" y="13"/>
                  </a:lnTo>
                  <a:lnTo>
                    <a:pt x="560" y="12"/>
                  </a:lnTo>
                  <a:lnTo>
                    <a:pt x="560" y="13"/>
                  </a:lnTo>
                  <a:lnTo>
                    <a:pt x="561" y="13"/>
                  </a:lnTo>
                  <a:lnTo>
                    <a:pt x="561" y="13"/>
                  </a:lnTo>
                  <a:lnTo>
                    <a:pt x="562" y="13"/>
                  </a:lnTo>
                  <a:lnTo>
                    <a:pt x="563" y="13"/>
                  </a:lnTo>
                  <a:lnTo>
                    <a:pt x="564" y="13"/>
                  </a:lnTo>
                  <a:lnTo>
                    <a:pt x="564" y="12"/>
                  </a:lnTo>
                  <a:lnTo>
                    <a:pt x="565" y="12"/>
                  </a:lnTo>
                  <a:lnTo>
                    <a:pt x="565" y="11"/>
                  </a:lnTo>
                  <a:lnTo>
                    <a:pt x="566" y="11"/>
                  </a:lnTo>
                  <a:lnTo>
                    <a:pt x="566" y="10"/>
                  </a:lnTo>
                  <a:lnTo>
                    <a:pt x="567" y="10"/>
                  </a:lnTo>
                  <a:lnTo>
                    <a:pt x="568" y="10"/>
                  </a:lnTo>
                  <a:lnTo>
                    <a:pt x="569" y="11"/>
                  </a:lnTo>
                  <a:lnTo>
                    <a:pt x="570" y="11"/>
                  </a:lnTo>
                  <a:lnTo>
                    <a:pt x="570" y="12"/>
                  </a:lnTo>
                  <a:lnTo>
                    <a:pt x="571" y="14"/>
                  </a:lnTo>
                  <a:lnTo>
                    <a:pt x="572" y="14"/>
                  </a:lnTo>
                  <a:lnTo>
                    <a:pt x="572" y="15"/>
                  </a:lnTo>
                  <a:lnTo>
                    <a:pt x="573" y="15"/>
                  </a:lnTo>
                  <a:lnTo>
                    <a:pt x="573" y="16"/>
                  </a:lnTo>
                  <a:lnTo>
                    <a:pt x="573" y="17"/>
                  </a:lnTo>
                  <a:lnTo>
                    <a:pt x="574" y="17"/>
                  </a:lnTo>
                  <a:lnTo>
                    <a:pt x="574" y="18"/>
                  </a:lnTo>
                  <a:lnTo>
                    <a:pt x="574" y="19"/>
                  </a:lnTo>
                  <a:lnTo>
                    <a:pt x="575" y="19"/>
                  </a:lnTo>
                  <a:lnTo>
                    <a:pt x="575" y="20"/>
                  </a:lnTo>
                  <a:lnTo>
                    <a:pt x="575" y="21"/>
                  </a:lnTo>
                  <a:lnTo>
                    <a:pt x="576" y="21"/>
                  </a:lnTo>
                  <a:lnTo>
                    <a:pt x="576" y="22"/>
                  </a:lnTo>
                  <a:lnTo>
                    <a:pt x="578" y="25"/>
                  </a:lnTo>
                  <a:lnTo>
                    <a:pt x="578" y="26"/>
                  </a:lnTo>
                  <a:lnTo>
                    <a:pt x="578" y="27"/>
                  </a:lnTo>
                  <a:lnTo>
                    <a:pt x="578" y="28"/>
                  </a:lnTo>
                  <a:lnTo>
                    <a:pt x="579" y="28"/>
                  </a:lnTo>
                  <a:lnTo>
                    <a:pt x="579" y="29"/>
                  </a:lnTo>
                  <a:lnTo>
                    <a:pt x="579" y="30"/>
                  </a:lnTo>
                  <a:lnTo>
                    <a:pt x="579" y="31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3"/>
                  </a:lnTo>
                  <a:lnTo>
                    <a:pt x="579" y="34"/>
                  </a:lnTo>
                  <a:lnTo>
                    <a:pt x="580" y="35"/>
                  </a:lnTo>
                  <a:lnTo>
                    <a:pt x="580" y="36"/>
                  </a:lnTo>
                  <a:lnTo>
                    <a:pt x="580" y="37"/>
                  </a:lnTo>
                  <a:lnTo>
                    <a:pt x="581" y="37"/>
                  </a:lnTo>
                  <a:lnTo>
                    <a:pt x="581" y="38"/>
                  </a:lnTo>
                  <a:lnTo>
                    <a:pt x="582" y="38"/>
                  </a:lnTo>
                  <a:lnTo>
                    <a:pt x="582" y="39"/>
                  </a:lnTo>
                  <a:lnTo>
                    <a:pt x="582" y="40"/>
                  </a:lnTo>
                  <a:lnTo>
                    <a:pt x="583" y="40"/>
                  </a:lnTo>
                  <a:lnTo>
                    <a:pt x="583" y="41"/>
                  </a:lnTo>
                  <a:lnTo>
                    <a:pt x="584" y="41"/>
                  </a:lnTo>
                  <a:lnTo>
                    <a:pt x="584" y="41"/>
                  </a:lnTo>
                  <a:lnTo>
                    <a:pt x="585" y="41"/>
                  </a:lnTo>
                  <a:lnTo>
                    <a:pt x="585" y="42"/>
                  </a:lnTo>
                  <a:lnTo>
                    <a:pt x="586" y="42"/>
                  </a:lnTo>
                  <a:lnTo>
                    <a:pt x="586" y="43"/>
                  </a:lnTo>
                  <a:lnTo>
                    <a:pt x="587" y="43"/>
                  </a:lnTo>
                  <a:lnTo>
                    <a:pt x="587" y="44"/>
                  </a:lnTo>
                  <a:lnTo>
                    <a:pt x="589" y="47"/>
                  </a:lnTo>
                  <a:lnTo>
                    <a:pt x="590" y="47"/>
                  </a:lnTo>
                  <a:lnTo>
                    <a:pt x="590" y="48"/>
                  </a:lnTo>
                  <a:lnTo>
                    <a:pt x="591" y="48"/>
                  </a:lnTo>
                  <a:lnTo>
                    <a:pt x="591" y="49"/>
                  </a:lnTo>
                  <a:lnTo>
                    <a:pt x="592" y="49"/>
                  </a:lnTo>
                  <a:lnTo>
                    <a:pt x="593" y="49"/>
                  </a:lnTo>
                  <a:lnTo>
                    <a:pt x="593" y="50"/>
                  </a:lnTo>
                  <a:lnTo>
                    <a:pt x="594" y="50"/>
                  </a:lnTo>
                  <a:lnTo>
                    <a:pt x="596" y="50"/>
                  </a:lnTo>
                  <a:lnTo>
                    <a:pt x="597" y="51"/>
                  </a:lnTo>
                  <a:lnTo>
                    <a:pt x="598" y="51"/>
                  </a:lnTo>
                  <a:lnTo>
                    <a:pt x="599" y="51"/>
                  </a:lnTo>
                  <a:lnTo>
                    <a:pt x="600" y="51"/>
                  </a:lnTo>
                  <a:lnTo>
                    <a:pt x="600" y="52"/>
                  </a:lnTo>
                  <a:lnTo>
                    <a:pt x="601" y="52"/>
                  </a:lnTo>
                  <a:lnTo>
                    <a:pt x="602" y="52"/>
                  </a:lnTo>
                  <a:lnTo>
                    <a:pt x="603" y="53"/>
                  </a:lnTo>
                  <a:lnTo>
                    <a:pt x="604" y="53"/>
                  </a:lnTo>
                  <a:lnTo>
                    <a:pt x="605" y="53"/>
                  </a:lnTo>
                  <a:lnTo>
                    <a:pt x="606" y="53"/>
                  </a:lnTo>
                  <a:lnTo>
                    <a:pt x="606" y="52"/>
                  </a:lnTo>
                  <a:lnTo>
                    <a:pt x="606" y="52"/>
                  </a:lnTo>
                  <a:lnTo>
                    <a:pt x="607" y="52"/>
                  </a:lnTo>
                  <a:lnTo>
                    <a:pt x="608" y="52"/>
                  </a:lnTo>
                  <a:lnTo>
                    <a:pt x="609" y="52"/>
                  </a:lnTo>
                  <a:lnTo>
                    <a:pt x="609" y="51"/>
                  </a:lnTo>
                  <a:lnTo>
                    <a:pt x="610" y="51"/>
                  </a:lnTo>
                  <a:lnTo>
                    <a:pt x="611" y="51"/>
                  </a:lnTo>
                  <a:lnTo>
                    <a:pt x="612" y="51"/>
                  </a:lnTo>
                  <a:lnTo>
                    <a:pt x="612" y="52"/>
                  </a:lnTo>
                  <a:lnTo>
                    <a:pt x="613" y="52"/>
                  </a:lnTo>
                  <a:lnTo>
                    <a:pt x="614" y="52"/>
                  </a:lnTo>
                  <a:lnTo>
                    <a:pt x="615" y="53"/>
                  </a:lnTo>
                  <a:lnTo>
                    <a:pt x="616" y="54"/>
                  </a:lnTo>
                  <a:lnTo>
                    <a:pt x="617" y="54"/>
                  </a:lnTo>
                  <a:lnTo>
                    <a:pt x="618" y="54"/>
                  </a:lnTo>
                  <a:lnTo>
                    <a:pt x="619" y="54"/>
                  </a:lnTo>
                  <a:lnTo>
                    <a:pt x="620" y="54"/>
                  </a:lnTo>
                  <a:lnTo>
                    <a:pt x="621" y="55"/>
                  </a:lnTo>
                  <a:lnTo>
                    <a:pt x="624" y="56"/>
                  </a:lnTo>
                  <a:lnTo>
                    <a:pt x="624" y="57"/>
                  </a:lnTo>
                  <a:lnTo>
                    <a:pt x="624" y="57"/>
                  </a:lnTo>
                  <a:lnTo>
                    <a:pt x="625" y="57"/>
                  </a:lnTo>
                  <a:lnTo>
                    <a:pt x="626" y="57"/>
                  </a:lnTo>
                  <a:lnTo>
                    <a:pt x="627" y="57"/>
                  </a:lnTo>
                  <a:lnTo>
                    <a:pt x="628" y="57"/>
                  </a:lnTo>
                  <a:lnTo>
                    <a:pt x="629" y="57"/>
                  </a:lnTo>
                  <a:lnTo>
                    <a:pt x="629" y="58"/>
                  </a:lnTo>
                  <a:lnTo>
                    <a:pt x="630" y="59"/>
                  </a:lnTo>
                  <a:lnTo>
                    <a:pt x="631" y="59"/>
                  </a:lnTo>
                  <a:lnTo>
                    <a:pt x="631" y="60"/>
                  </a:lnTo>
                  <a:lnTo>
                    <a:pt x="632" y="60"/>
                  </a:lnTo>
                  <a:lnTo>
                    <a:pt x="633" y="60"/>
                  </a:lnTo>
                  <a:lnTo>
                    <a:pt x="633" y="60"/>
                  </a:lnTo>
                  <a:lnTo>
                    <a:pt x="634" y="60"/>
                  </a:lnTo>
                  <a:lnTo>
                    <a:pt x="635" y="60"/>
                  </a:lnTo>
                  <a:lnTo>
                    <a:pt x="636" y="60"/>
                  </a:lnTo>
                  <a:lnTo>
                    <a:pt x="636" y="61"/>
                  </a:lnTo>
                  <a:lnTo>
                    <a:pt x="637" y="61"/>
                  </a:lnTo>
                  <a:lnTo>
                    <a:pt x="638" y="61"/>
                  </a:lnTo>
                  <a:lnTo>
                    <a:pt x="638" y="62"/>
                  </a:lnTo>
                  <a:lnTo>
                    <a:pt x="639" y="62"/>
                  </a:lnTo>
                  <a:lnTo>
                    <a:pt x="640" y="62"/>
                  </a:lnTo>
                  <a:lnTo>
                    <a:pt x="640" y="63"/>
                  </a:lnTo>
                  <a:lnTo>
                    <a:pt x="641" y="63"/>
                  </a:lnTo>
                  <a:lnTo>
                    <a:pt x="642" y="63"/>
                  </a:lnTo>
                  <a:lnTo>
                    <a:pt x="642" y="62"/>
                  </a:lnTo>
                  <a:lnTo>
                    <a:pt x="642" y="62"/>
                  </a:lnTo>
                  <a:lnTo>
                    <a:pt x="643" y="61"/>
                  </a:lnTo>
                  <a:lnTo>
                    <a:pt x="644" y="61"/>
                  </a:lnTo>
                  <a:lnTo>
                    <a:pt x="645" y="59"/>
                  </a:lnTo>
                  <a:lnTo>
                    <a:pt x="646" y="59"/>
                  </a:lnTo>
                  <a:lnTo>
                    <a:pt x="646" y="59"/>
                  </a:lnTo>
                  <a:lnTo>
                    <a:pt x="647" y="59"/>
                  </a:lnTo>
                  <a:lnTo>
                    <a:pt x="648" y="59"/>
                  </a:lnTo>
                  <a:lnTo>
                    <a:pt x="649" y="59"/>
                  </a:lnTo>
                  <a:lnTo>
                    <a:pt x="650" y="59"/>
                  </a:lnTo>
                  <a:lnTo>
                    <a:pt x="651" y="59"/>
                  </a:lnTo>
                  <a:lnTo>
                    <a:pt x="651" y="59"/>
                  </a:lnTo>
                  <a:lnTo>
                    <a:pt x="651" y="58"/>
                  </a:lnTo>
                  <a:lnTo>
                    <a:pt x="652" y="58"/>
                  </a:lnTo>
                  <a:lnTo>
                    <a:pt x="653" y="58"/>
                  </a:lnTo>
                  <a:lnTo>
                    <a:pt x="654" y="58"/>
                  </a:lnTo>
                  <a:lnTo>
                    <a:pt x="655" y="58"/>
                  </a:lnTo>
                  <a:lnTo>
                    <a:pt x="655" y="59"/>
                  </a:lnTo>
                  <a:lnTo>
                    <a:pt x="656" y="59"/>
                  </a:lnTo>
                  <a:lnTo>
                    <a:pt x="657" y="59"/>
                  </a:lnTo>
                  <a:lnTo>
                    <a:pt x="658" y="59"/>
                  </a:lnTo>
                  <a:lnTo>
                    <a:pt x="658" y="59"/>
                  </a:lnTo>
                  <a:lnTo>
                    <a:pt x="659" y="59"/>
                  </a:lnTo>
                  <a:lnTo>
                    <a:pt x="660" y="59"/>
                  </a:lnTo>
                  <a:lnTo>
                    <a:pt x="660" y="60"/>
                  </a:lnTo>
                  <a:lnTo>
                    <a:pt x="660" y="60"/>
                  </a:lnTo>
                  <a:lnTo>
                    <a:pt x="661" y="60"/>
                  </a:lnTo>
                  <a:lnTo>
                    <a:pt x="661" y="61"/>
                  </a:lnTo>
                  <a:lnTo>
                    <a:pt x="662" y="61"/>
                  </a:lnTo>
                  <a:lnTo>
                    <a:pt x="662" y="62"/>
                  </a:lnTo>
                  <a:lnTo>
                    <a:pt x="663" y="62"/>
                  </a:lnTo>
                  <a:lnTo>
                    <a:pt x="663" y="63"/>
                  </a:lnTo>
                  <a:lnTo>
                    <a:pt x="664" y="64"/>
                  </a:lnTo>
                  <a:lnTo>
                    <a:pt x="665" y="65"/>
                  </a:lnTo>
                  <a:lnTo>
                    <a:pt x="666" y="65"/>
                  </a:lnTo>
                  <a:lnTo>
                    <a:pt x="666" y="66"/>
                  </a:lnTo>
                  <a:lnTo>
                    <a:pt x="667" y="66"/>
                  </a:lnTo>
                  <a:lnTo>
                    <a:pt x="667" y="67"/>
                  </a:lnTo>
                  <a:lnTo>
                    <a:pt x="668" y="67"/>
                  </a:lnTo>
                  <a:lnTo>
                    <a:pt x="669" y="67"/>
                  </a:lnTo>
                  <a:lnTo>
                    <a:pt x="669" y="68"/>
                  </a:lnTo>
                  <a:lnTo>
                    <a:pt x="670" y="68"/>
                  </a:lnTo>
                  <a:lnTo>
                    <a:pt x="671" y="68"/>
                  </a:lnTo>
                  <a:lnTo>
                    <a:pt x="672" y="68"/>
                  </a:lnTo>
                  <a:lnTo>
                    <a:pt x="673" y="68"/>
                  </a:lnTo>
                  <a:lnTo>
                    <a:pt x="674" y="68"/>
                  </a:lnTo>
                  <a:lnTo>
                    <a:pt x="674" y="69"/>
                  </a:lnTo>
                  <a:lnTo>
                    <a:pt x="675" y="69"/>
                  </a:lnTo>
                  <a:lnTo>
                    <a:pt x="676" y="69"/>
                  </a:lnTo>
                  <a:lnTo>
                    <a:pt x="676" y="70"/>
                  </a:lnTo>
                  <a:lnTo>
                    <a:pt x="677" y="70"/>
                  </a:lnTo>
                  <a:lnTo>
                    <a:pt x="678" y="71"/>
                  </a:lnTo>
                  <a:lnTo>
                    <a:pt x="678" y="71"/>
                  </a:lnTo>
                  <a:lnTo>
                    <a:pt x="678" y="72"/>
                  </a:lnTo>
                  <a:lnTo>
                    <a:pt x="679" y="72"/>
                  </a:lnTo>
                  <a:lnTo>
                    <a:pt x="680" y="72"/>
                  </a:lnTo>
                  <a:lnTo>
                    <a:pt x="682" y="73"/>
                  </a:lnTo>
                  <a:lnTo>
                    <a:pt x="683" y="73"/>
                  </a:lnTo>
                  <a:lnTo>
                    <a:pt x="686" y="73"/>
                  </a:lnTo>
                  <a:lnTo>
                    <a:pt x="687" y="74"/>
                  </a:lnTo>
                  <a:lnTo>
                    <a:pt x="688" y="74"/>
                  </a:lnTo>
                  <a:lnTo>
                    <a:pt x="689" y="74"/>
                  </a:lnTo>
                  <a:lnTo>
                    <a:pt x="692" y="75"/>
                  </a:lnTo>
                  <a:lnTo>
                    <a:pt x="693" y="75"/>
                  </a:lnTo>
                  <a:lnTo>
                    <a:pt x="693" y="76"/>
                  </a:lnTo>
                  <a:lnTo>
                    <a:pt x="694" y="76"/>
                  </a:lnTo>
                  <a:lnTo>
                    <a:pt x="695" y="76"/>
                  </a:lnTo>
                  <a:lnTo>
                    <a:pt x="696" y="76"/>
                  </a:lnTo>
                  <a:lnTo>
                    <a:pt x="696" y="76"/>
                  </a:lnTo>
                  <a:lnTo>
                    <a:pt x="697" y="76"/>
                  </a:lnTo>
                  <a:lnTo>
                    <a:pt x="699" y="75"/>
                  </a:lnTo>
                  <a:lnTo>
                    <a:pt x="700" y="74"/>
                  </a:lnTo>
                  <a:lnTo>
                    <a:pt x="700" y="73"/>
                  </a:lnTo>
                  <a:lnTo>
                    <a:pt x="701" y="73"/>
                  </a:lnTo>
                  <a:lnTo>
                    <a:pt x="702" y="73"/>
                  </a:lnTo>
                  <a:lnTo>
                    <a:pt x="702" y="72"/>
                  </a:lnTo>
                  <a:lnTo>
                    <a:pt x="703" y="72"/>
                  </a:lnTo>
                  <a:lnTo>
                    <a:pt x="704" y="72"/>
                  </a:lnTo>
                  <a:lnTo>
                    <a:pt x="704" y="73"/>
                  </a:lnTo>
                  <a:lnTo>
                    <a:pt x="705" y="73"/>
                  </a:lnTo>
                  <a:lnTo>
                    <a:pt x="705" y="72"/>
                  </a:lnTo>
                  <a:lnTo>
                    <a:pt x="705" y="71"/>
                  </a:lnTo>
                  <a:lnTo>
                    <a:pt x="706" y="71"/>
                  </a:lnTo>
                  <a:lnTo>
                    <a:pt x="707" y="71"/>
                  </a:lnTo>
                  <a:lnTo>
                    <a:pt x="707" y="70"/>
                  </a:lnTo>
                  <a:lnTo>
                    <a:pt x="708" y="70"/>
                  </a:lnTo>
                  <a:lnTo>
                    <a:pt x="708" y="69"/>
                  </a:lnTo>
                  <a:lnTo>
                    <a:pt x="708" y="68"/>
                  </a:lnTo>
                  <a:lnTo>
                    <a:pt x="709" y="68"/>
                  </a:lnTo>
                  <a:lnTo>
                    <a:pt x="710" y="68"/>
                  </a:lnTo>
                  <a:lnTo>
                    <a:pt x="711" y="68"/>
                  </a:lnTo>
                  <a:lnTo>
                    <a:pt x="711" y="69"/>
                  </a:lnTo>
                  <a:lnTo>
                    <a:pt x="712" y="69"/>
                  </a:lnTo>
                  <a:lnTo>
                    <a:pt x="713" y="69"/>
                  </a:lnTo>
                  <a:lnTo>
                    <a:pt x="714" y="69"/>
                  </a:lnTo>
                  <a:lnTo>
                    <a:pt x="715" y="69"/>
                  </a:lnTo>
                  <a:lnTo>
                    <a:pt x="716" y="69"/>
                  </a:lnTo>
                  <a:lnTo>
                    <a:pt x="717" y="69"/>
                  </a:lnTo>
                  <a:lnTo>
                    <a:pt x="721" y="69"/>
                  </a:lnTo>
                  <a:lnTo>
                    <a:pt x="722" y="69"/>
                  </a:lnTo>
                  <a:lnTo>
                    <a:pt x="723" y="69"/>
                  </a:lnTo>
                  <a:lnTo>
                    <a:pt x="723" y="70"/>
                  </a:lnTo>
                  <a:lnTo>
                    <a:pt x="723" y="70"/>
                  </a:lnTo>
                  <a:lnTo>
                    <a:pt x="724" y="70"/>
                  </a:lnTo>
                  <a:lnTo>
                    <a:pt x="725" y="71"/>
                  </a:lnTo>
                  <a:lnTo>
                    <a:pt x="728" y="72"/>
                  </a:lnTo>
                  <a:lnTo>
                    <a:pt x="729" y="72"/>
                  </a:lnTo>
                  <a:lnTo>
                    <a:pt x="729" y="71"/>
                  </a:lnTo>
                  <a:lnTo>
                    <a:pt x="730" y="71"/>
                  </a:lnTo>
                  <a:lnTo>
                    <a:pt x="730" y="70"/>
                  </a:lnTo>
                  <a:lnTo>
                    <a:pt x="731" y="70"/>
                  </a:lnTo>
                  <a:lnTo>
                    <a:pt x="732" y="70"/>
                  </a:lnTo>
                  <a:lnTo>
                    <a:pt x="732" y="69"/>
                  </a:lnTo>
                  <a:lnTo>
                    <a:pt x="732" y="69"/>
                  </a:lnTo>
                  <a:lnTo>
                    <a:pt x="732" y="70"/>
                  </a:lnTo>
                  <a:lnTo>
                    <a:pt x="733" y="70"/>
                  </a:lnTo>
                  <a:lnTo>
                    <a:pt x="734" y="70"/>
                  </a:lnTo>
                  <a:lnTo>
                    <a:pt x="737" y="70"/>
                  </a:lnTo>
                  <a:lnTo>
                    <a:pt x="737" y="71"/>
                  </a:lnTo>
                  <a:lnTo>
                    <a:pt x="738" y="71"/>
                  </a:lnTo>
                  <a:lnTo>
                    <a:pt x="739" y="71"/>
                  </a:lnTo>
                  <a:lnTo>
                    <a:pt x="740" y="71"/>
                  </a:lnTo>
                  <a:lnTo>
                    <a:pt x="741" y="70"/>
                  </a:lnTo>
                  <a:lnTo>
                    <a:pt x="741" y="70"/>
                  </a:lnTo>
                  <a:lnTo>
                    <a:pt x="742" y="70"/>
                  </a:lnTo>
                  <a:lnTo>
                    <a:pt x="743" y="70"/>
                  </a:lnTo>
                  <a:lnTo>
                    <a:pt x="744" y="70"/>
                  </a:lnTo>
                  <a:lnTo>
                    <a:pt x="745" y="70"/>
                  </a:lnTo>
                  <a:lnTo>
                    <a:pt x="746" y="70"/>
                  </a:lnTo>
                  <a:lnTo>
                    <a:pt x="747" y="70"/>
                  </a:lnTo>
                  <a:lnTo>
                    <a:pt x="748" y="70"/>
                  </a:lnTo>
                  <a:lnTo>
                    <a:pt x="749" y="70"/>
                  </a:lnTo>
                  <a:lnTo>
                    <a:pt x="750" y="70"/>
                  </a:lnTo>
                  <a:lnTo>
                    <a:pt x="750" y="69"/>
                  </a:lnTo>
                  <a:lnTo>
                    <a:pt x="751" y="68"/>
                  </a:lnTo>
                  <a:lnTo>
                    <a:pt x="752" y="68"/>
                  </a:lnTo>
                  <a:lnTo>
                    <a:pt x="752" y="67"/>
                  </a:lnTo>
                  <a:lnTo>
                    <a:pt x="753" y="66"/>
                  </a:lnTo>
                  <a:lnTo>
                    <a:pt x="754" y="66"/>
                  </a:lnTo>
                  <a:lnTo>
                    <a:pt x="755" y="66"/>
                  </a:lnTo>
                  <a:lnTo>
                    <a:pt x="756" y="66"/>
                  </a:lnTo>
                  <a:lnTo>
                    <a:pt x="757" y="66"/>
                  </a:lnTo>
                  <a:lnTo>
                    <a:pt x="758" y="66"/>
                  </a:lnTo>
                  <a:lnTo>
                    <a:pt x="759" y="66"/>
                  </a:lnTo>
                  <a:lnTo>
                    <a:pt x="759" y="66"/>
                  </a:lnTo>
                  <a:lnTo>
                    <a:pt x="760" y="66"/>
                  </a:lnTo>
                  <a:lnTo>
                    <a:pt x="760" y="67"/>
                  </a:lnTo>
                  <a:lnTo>
                    <a:pt x="761" y="67"/>
                  </a:lnTo>
                  <a:lnTo>
                    <a:pt x="762" y="67"/>
                  </a:lnTo>
                  <a:lnTo>
                    <a:pt x="762" y="68"/>
                  </a:lnTo>
                  <a:lnTo>
                    <a:pt x="763" y="68"/>
                  </a:lnTo>
                  <a:lnTo>
                    <a:pt x="764" y="68"/>
                  </a:lnTo>
                  <a:lnTo>
                    <a:pt x="766" y="68"/>
                  </a:lnTo>
                  <a:lnTo>
                    <a:pt x="767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9" y="68"/>
                  </a:lnTo>
                  <a:lnTo>
                    <a:pt x="770" y="68"/>
                  </a:lnTo>
                  <a:lnTo>
                    <a:pt x="771" y="68"/>
                  </a:lnTo>
                  <a:lnTo>
                    <a:pt x="772" y="68"/>
                  </a:lnTo>
                  <a:lnTo>
                    <a:pt x="773" y="68"/>
                  </a:lnTo>
                  <a:lnTo>
                    <a:pt x="774" y="68"/>
                  </a:lnTo>
                  <a:lnTo>
                    <a:pt x="775" y="68"/>
                  </a:lnTo>
                  <a:lnTo>
                    <a:pt x="776" y="68"/>
                  </a:lnTo>
                  <a:lnTo>
                    <a:pt x="776" y="69"/>
                  </a:lnTo>
                  <a:lnTo>
                    <a:pt x="777" y="69"/>
                  </a:lnTo>
                  <a:lnTo>
                    <a:pt x="777" y="69"/>
                  </a:lnTo>
                  <a:lnTo>
                    <a:pt x="777" y="68"/>
                  </a:lnTo>
                  <a:lnTo>
                    <a:pt x="778" y="68"/>
                  </a:lnTo>
                  <a:lnTo>
                    <a:pt x="779" y="68"/>
                  </a:lnTo>
                  <a:lnTo>
                    <a:pt x="782" y="68"/>
                  </a:lnTo>
                  <a:lnTo>
                    <a:pt x="783" y="68"/>
                  </a:lnTo>
                  <a:lnTo>
                    <a:pt x="784" y="68"/>
                  </a:lnTo>
                  <a:lnTo>
                    <a:pt x="785" y="68"/>
                  </a:lnTo>
                  <a:lnTo>
                    <a:pt x="786" y="68"/>
                  </a:lnTo>
                  <a:lnTo>
                    <a:pt x="786" y="69"/>
                  </a:lnTo>
                  <a:lnTo>
                    <a:pt x="786" y="69"/>
                  </a:lnTo>
                  <a:lnTo>
                    <a:pt x="787" y="70"/>
                  </a:lnTo>
                  <a:lnTo>
                    <a:pt x="788" y="70"/>
                  </a:lnTo>
                  <a:lnTo>
                    <a:pt x="789" y="70"/>
                  </a:lnTo>
                  <a:lnTo>
                    <a:pt x="790" y="70"/>
                  </a:lnTo>
                  <a:lnTo>
                    <a:pt x="791" y="70"/>
                  </a:lnTo>
                  <a:lnTo>
                    <a:pt x="792" y="70"/>
                  </a:lnTo>
                  <a:lnTo>
                    <a:pt x="793" y="71"/>
                  </a:lnTo>
                  <a:lnTo>
                    <a:pt x="794" y="71"/>
                  </a:lnTo>
                  <a:lnTo>
                    <a:pt x="795" y="71"/>
                  </a:lnTo>
                  <a:lnTo>
                    <a:pt x="795" y="72"/>
                  </a:lnTo>
                  <a:lnTo>
                    <a:pt x="795" y="72"/>
                  </a:lnTo>
                  <a:lnTo>
                    <a:pt x="796" y="72"/>
                  </a:lnTo>
                  <a:lnTo>
                    <a:pt x="796" y="73"/>
                  </a:lnTo>
                  <a:lnTo>
                    <a:pt x="797" y="74"/>
                  </a:lnTo>
                  <a:lnTo>
                    <a:pt x="798" y="74"/>
                  </a:lnTo>
                  <a:lnTo>
                    <a:pt x="798" y="75"/>
                  </a:lnTo>
                  <a:lnTo>
                    <a:pt x="798" y="76"/>
                  </a:lnTo>
                  <a:lnTo>
                    <a:pt x="799" y="76"/>
                  </a:lnTo>
                  <a:lnTo>
                    <a:pt x="799" y="77"/>
                  </a:lnTo>
                  <a:lnTo>
                    <a:pt x="800" y="77"/>
                  </a:lnTo>
                  <a:lnTo>
                    <a:pt x="801" y="77"/>
                  </a:lnTo>
                  <a:lnTo>
                    <a:pt x="802" y="77"/>
                  </a:lnTo>
                  <a:lnTo>
                    <a:pt x="803" y="77"/>
                  </a:lnTo>
                  <a:lnTo>
                    <a:pt x="804" y="77"/>
                  </a:lnTo>
                  <a:lnTo>
                    <a:pt x="804" y="77"/>
                  </a:lnTo>
                  <a:lnTo>
                    <a:pt x="805" y="77"/>
                  </a:lnTo>
                  <a:lnTo>
                    <a:pt x="805" y="78"/>
                  </a:lnTo>
                  <a:lnTo>
                    <a:pt x="806" y="78"/>
                  </a:lnTo>
                  <a:lnTo>
                    <a:pt x="807" y="78"/>
                  </a:lnTo>
                  <a:lnTo>
                    <a:pt x="807" y="77"/>
                  </a:lnTo>
                  <a:lnTo>
                    <a:pt x="808" y="77"/>
                  </a:lnTo>
                  <a:lnTo>
                    <a:pt x="809" y="77"/>
                  </a:lnTo>
                  <a:lnTo>
                    <a:pt x="809" y="77"/>
                  </a:lnTo>
                  <a:lnTo>
                    <a:pt x="810" y="76"/>
                  </a:lnTo>
                  <a:lnTo>
                    <a:pt x="810" y="75"/>
                  </a:lnTo>
                  <a:lnTo>
                    <a:pt x="811" y="75"/>
                  </a:lnTo>
                  <a:lnTo>
                    <a:pt x="811" y="74"/>
                  </a:lnTo>
                  <a:lnTo>
                    <a:pt x="812" y="74"/>
                  </a:lnTo>
                  <a:lnTo>
                    <a:pt x="813" y="74"/>
                  </a:lnTo>
                  <a:lnTo>
                    <a:pt x="813" y="73"/>
                  </a:lnTo>
                  <a:lnTo>
                    <a:pt x="814" y="73"/>
                  </a:lnTo>
                  <a:lnTo>
                    <a:pt x="815" y="73"/>
                  </a:lnTo>
                  <a:lnTo>
                    <a:pt x="816" y="73"/>
                  </a:lnTo>
                  <a:lnTo>
                    <a:pt x="816" y="72"/>
                  </a:lnTo>
                  <a:lnTo>
                    <a:pt x="817" y="72"/>
                  </a:lnTo>
                  <a:lnTo>
                    <a:pt x="818" y="72"/>
                  </a:lnTo>
                  <a:lnTo>
                    <a:pt x="818" y="71"/>
                  </a:lnTo>
                  <a:lnTo>
                    <a:pt x="819" y="71"/>
                  </a:lnTo>
                  <a:lnTo>
                    <a:pt x="820" y="71"/>
                  </a:lnTo>
                  <a:lnTo>
                    <a:pt x="821" y="71"/>
                  </a:lnTo>
                  <a:lnTo>
                    <a:pt x="822" y="71"/>
                  </a:lnTo>
                  <a:lnTo>
                    <a:pt x="823" y="70"/>
                  </a:lnTo>
                  <a:lnTo>
                    <a:pt x="824" y="70"/>
                  </a:lnTo>
                  <a:lnTo>
                    <a:pt x="825" y="70"/>
                  </a:lnTo>
                  <a:lnTo>
                    <a:pt x="826" y="71"/>
                  </a:lnTo>
                  <a:lnTo>
                    <a:pt x="827" y="71"/>
                  </a:lnTo>
                  <a:lnTo>
                    <a:pt x="828" y="71"/>
                  </a:lnTo>
                  <a:lnTo>
                    <a:pt x="830" y="72"/>
                  </a:lnTo>
                  <a:lnTo>
                    <a:pt x="831" y="72"/>
                  </a:lnTo>
                  <a:lnTo>
                    <a:pt x="831" y="73"/>
                  </a:lnTo>
                  <a:lnTo>
                    <a:pt x="831" y="73"/>
                  </a:lnTo>
                  <a:lnTo>
                    <a:pt x="832" y="73"/>
                  </a:lnTo>
                  <a:lnTo>
                    <a:pt x="833" y="73"/>
                  </a:lnTo>
                  <a:lnTo>
                    <a:pt x="833" y="74"/>
                  </a:lnTo>
                  <a:lnTo>
                    <a:pt x="835" y="75"/>
                  </a:lnTo>
                  <a:lnTo>
                    <a:pt x="836" y="75"/>
                  </a:lnTo>
                  <a:lnTo>
                    <a:pt x="836" y="76"/>
                  </a:lnTo>
                  <a:lnTo>
                    <a:pt x="837" y="76"/>
                  </a:lnTo>
                  <a:lnTo>
                    <a:pt x="837" y="77"/>
                  </a:lnTo>
                  <a:lnTo>
                    <a:pt x="838" y="77"/>
                  </a:lnTo>
                  <a:lnTo>
                    <a:pt x="840" y="77"/>
                  </a:lnTo>
                  <a:lnTo>
                    <a:pt x="844" y="79"/>
                  </a:lnTo>
                  <a:lnTo>
                    <a:pt x="845" y="79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9" y="80"/>
                  </a:lnTo>
                  <a:lnTo>
                    <a:pt x="850" y="80"/>
                  </a:lnTo>
                  <a:lnTo>
                    <a:pt x="851" y="80"/>
                  </a:lnTo>
                  <a:lnTo>
                    <a:pt x="851" y="79"/>
                  </a:lnTo>
                  <a:lnTo>
                    <a:pt x="852" y="79"/>
                  </a:lnTo>
                  <a:lnTo>
                    <a:pt x="853" y="79"/>
                  </a:lnTo>
                  <a:lnTo>
                    <a:pt x="853" y="78"/>
                  </a:lnTo>
                  <a:lnTo>
                    <a:pt x="854" y="78"/>
                  </a:lnTo>
                  <a:lnTo>
                    <a:pt x="855" y="78"/>
                  </a:lnTo>
                  <a:lnTo>
                    <a:pt x="856" y="78"/>
                  </a:lnTo>
                  <a:lnTo>
                    <a:pt x="857" y="78"/>
                  </a:lnTo>
                  <a:lnTo>
                    <a:pt x="858" y="78"/>
                  </a:lnTo>
                  <a:lnTo>
                    <a:pt x="858" y="79"/>
                  </a:lnTo>
                  <a:lnTo>
                    <a:pt x="859" y="79"/>
                  </a:lnTo>
                  <a:lnTo>
                    <a:pt x="860" y="79"/>
                  </a:lnTo>
                  <a:lnTo>
                    <a:pt x="861" y="79"/>
                  </a:lnTo>
                  <a:lnTo>
                    <a:pt x="862" y="79"/>
                  </a:lnTo>
                  <a:lnTo>
                    <a:pt x="862" y="80"/>
                  </a:lnTo>
                  <a:lnTo>
                    <a:pt x="863" y="80"/>
                  </a:lnTo>
                  <a:lnTo>
                    <a:pt x="865" y="80"/>
                  </a:lnTo>
                  <a:lnTo>
                    <a:pt x="866" y="80"/>
                  </a:lnTo>
                  <a:lnTo>
                    <a:pt x="866" y="81"/>
                  </a:lnTo>
                  <a:lnTo>
                    <a:pt x="867" y="81"/>
                  </a:lnTo>
                  <a:lnTo>
                    <a:pt x="867" y="81"/>
                  </a:lnTo>
                  <a:lnTo>
                    <a:pt x="868" y="81"/>
                  </a:lnTo>
                  <a:lnTo>
                    <a:pt x="869" y="81"/>
                  </a:lnTo>
                  <a:lnTo>
                    <a:pt x="870" y="81"/>
                  </a:lnTo>
                  <a:lnTo>
                    <a:pt x="871" y="81"/>
                  </a:lnTo>
                  <a:lnTo>
                    <a:pt x="872" y="81"/>
                  </a:lnTo>
                  <a:lnTo>
                    <a:pt x="873" y="81"/>
                  </a:lnTo>
                  <a:lnTo>
                    <a:pt x="874" y="81"/>
                  </a:lnTo>
                  <a:lnTo>
                    <a:pt x="875" y="81"/>
                  </a:lnTo>
                  <a:lnTo>
                    <a:pt x="876" y="81"/>
                  </a:lnTo>
                  <a:lnTo>
                    <a:pt x="876" y="81"/>
                  </a:lnTo>
                  <a:lnTo>
                    <a:pt x="877" y="81"/>
                  </a:lnTo>
                  <a:lnTo>
                    <a:pt x="879" y="81"/>
                  </a:lnTo>
                  <a:lnTo>
                    <a:pt x="880" y="81"/>
                  </a:lnTo>
                  <a:lnTo>
                    <a:pt x="881" y="82"/>
                  </a:lnTo>
                  <a:lnTo>
                    <a:pt x="882" y="82"/>
                  </a:lnTo>
                  <a:lnTo>
                    <a:pt x="883" y="82"/>
                  </a:lnTo>
                  <a:lnTo>
                    <a:pt x="887" y="84"/>
                  </a:lnTo>
                  <a:lnTo>
                    <a:pt x="888" y="85"/>
                  </a:lnTo>
                  <a:lnTo>
                    <a:pt x="889" y="85"/>
                  </a:lnTo>
                  <a:lnTo>
                    <a:pt x="889" y="86"/>
                  </a:lnTo>
                  <a:lnTo>
                    <a:pt x="890" y="86"/>
                  </a:lnTo>
                  <a:lnTo>
                    <a:pt x="891" y="86"/>
                  </a:lnTo>
                  <a:lnTo>
                    <a:pt x="892" y="86"/>
                  </a:lnTo>
                  <a:lnTo>
                    <a:pt x="892" y="86"/>
                  </a:lnTo>
                  <a:lnTo>
                    <a:pt x="893" y="86"/>
                  </a:lnTo>
                  <a:lnTo>
                    <a:pt x="894" y="87"/>
                  </a:lnTo>
                  <a:lnTo>
                    <a:pt x="894" y="87"/>
                  </a:lnTo>
                  <a:lnTo>
                    <a:pt x="895" y="87"/>
                  </a:lnTo>
                  <a:lnTo>
                    <a:pt x="895" y="88"/>
                  </a:lnTo>
                  <a:lnTo>
                    <a:pt x="896" y="88"/>
                  </a:lnTo>
                  <a:lnTo>
                    <a:pt x="896" y="89"/>
                  </a:lnTo>
                  <a:lnTo>
                    <a:pt x="897" y="89"/>
                  </a:lnTo>
                  <a:lnTo>
                    <a:pt x="897" y="90"/>
                  </a:lnTo>
                  <a:lnTo>
                    <a:pt x="898" y="90"/>
                  </a:lnTo>
                  <a:lnTo>
                    <a:pt x="898" y="91"/>
                  </a:lnTo>
                  <a:lnTo>
                    <a:pt x="899" y="91"/>
                  </a:lnTo>
                  <a:lnTo>
                    <a:pt x="899" y="92"/>
                  </a:lnTo>
                  <a:lnTo>
                    <a:pt x="900" y="92"/>
                  </a:lnTo>
                  <a:lnTo>
                    <a:pt x="901" y="92"/>
                  </a:lnTo>
                  <a:lnTo>
                    <a:pt x="901" y="93"/>
                  </a:lnTo>
                  <a:lnTo>
                    <a:pt x="902" y="93"/>
                  </a:lnTo>
                  <a:lnTo>
                    <a:pt x="902" y="94"/>
                  </a:lnTo>
                  <a:lnTo>
                    <a:pt x="903" y="94"/>
                  </a:lnTo>
                  <a:lnTo>
                    <a:pt x="903" y="95"/>
                  </a:lnTo>
                  <a:lnTo>
                    <a:pt x="905" y="98"/>
                  </a:lnTo>
                  <a:lnTo>
                    <a:pt x="906" y="98"/>
                  </a:lnTo>
                  <a:lnTo>
                    <a:pt x="906" y="99"/>
                  </a:lnTo>
                  <a:lnTo>
                    <a:pt x="906" y="100"/>
                  </a:lnTo>
                  <a:lnTo>
                    <a:pt x="909" y="102"/>
                  </a:lnTo>
                  <a:lnTo>
                    <a:pt x="909" y="103"/>
                  </a:lnTo>
                  <a:lnTo>
                    <a:pt x="910" y="103"/>
                  </a:lnTo>
                  <a:lnTo>
                    <a:pt x="910" y="104"/>
                  </a:lnTo>
                  <a:lnTo>
                    <a:pt x="911" y="104"/>
                  </a:lnTo>
                  <a:lnTo>
                    <a:pt x="911" y="104"/>
                  </a:lnTo>
                  <a:lnTo>
                    <a:pt x="914" y="109"/>
                  </a:lnTo>
                  <a:lnTo>
                    <a:pt x="914" y="110"/>
                  </a:lnTo>
                  <a:lnTo>
                    <a:pt x="915" y="110"/>
                  </a:lnTo>
                  <a:lnTo>
                    <a:pt x="915" y="111"/>
                  </a:lnTo>
                  <a:lnTo>
                    <a:pt x="915" y="112"/>
                  </a:lnTo>
                  <a:lnTo>
                    <a:pt x="916" y="112"/>
                  </a:lnTo>
                  <a:lnTo>
                    <a:pt x="916" y="113"/>
                  </a:lnTo>
                  <a:lnTo>
                    <a:pt x="916" y="113"/>
                  </a:lnTo>
                  <a:lnTo>
                    <a:pt x="917" y="113"/>
                  </a:lnTo>
                  <a:lnTo>
                    <a:pt x="917" y="114"/>
                  </a:lnTo>
                  <a:lnTo>
                    <a:pt x="921" y="118"/>
                  </a:lnTo>
                  <a:lnTo>
                    <a:pt x="921" y="119"/>
                  </a:lnTo>
                  <a:lnTo>
                    <a:pt x="921" y="120"/>
                  </a:lnTo>
                  <a:lnTo>
                    <a:pt x="922" y="120"/>
                  </a:lnTo>
                  <a:lnTo>
                    <a:pt x="925" y="122"/>
                  </a:lnTo>
                  <a:lnTo>
                    <a:pt x="925" y="123"/>
                  </a:lnTo>
                  <a:lnTo>
                    <a:pt x="926" y="123"/>
                  </a:lnTo>
                  <a:lnTo>
                    <a:pt x="926" y="124"/>
                  </a:lnTo>
                  <a:lnTo>
                    <a:pt x="927" y="124"/>
                  </a:lnTo>
                  <a:lnTo>
                    <a:pt x="927" y="125"/>
                  </a:lnTo>
                  <a:lnTo>
                    <a:pt x="928" y="125"/>
                  </a:lnTo>
                  <a:lnTo>
                    <a:pt x="929" y="127"/>
                  </a:lnTo>
                  <a:lnTo>
                    <a:pt x="929" y="128"/>
                  </a:lnTo>
                  <a:lnTo>
                    <a:pt x="930" y="128"/>
                  </a:lnTo>
                  <a:lnTo>
                    <a:pt x="930" y="129"/>
                  </a:lnTo>
                  <a:lnTo>
                    <a:pt x="930" y="130"/>
                  </a:lnTo>
                  <a:lnTo>
                    <a:pt x="931" y="131"/>
                  </a:lnTo>
                  <a:lnTo>
                    <a:pt x="932" y="131"/>
                  </a:lnTo>
                  <a:lnTo>
                    <a:pt x="933" y="131"/>
                  </a:lnTo>
                  <a:lnTo>
                    <a:pt x="933" y="132"/>
                  </a:lnTo>
                  <a:lnTo>
                    <a:pt x="934" y="132"/>
                  </a:lnTo>
                  <a:lnTo>
                    <a:pt x="934" y="133"/>
                  </a:lnTo>
                  <a:lnTo>
                    <a:pt x="935" y="133"/>
                  </a:lnTo>
                  <a:lnTo>
                    <a:pt x="935" y="134"/>
                  </a:lnTo>
                  <a:lnTo>
                    <a:pt x="936" y="135"/>
                  </a:lnTo>
                  <a:lnTo>
                    <a:pt x="936" y="136"/>
                  </a:lnTo>
                  <a:lnTo>
                    <a:pt x="937" y="136"/>
                  </a:lnTo>
                  <a:lnTo>
                    <a:pt x="937" y="137"/>
                  </a:lnTo>
                  <a:lnTo>
                    <a:pt x="938" y="137"/>
                  </a:lnTo>
                  <a:lnTo>
                    <a:pt x="938" y="138"/>
                  </a:lnTo>
                  <a:lnTo>
                    <a:pt x="939" y="138"/>
                  </a:lnTo>
                  <a:lnTo>
                    <a:pt x="939" y="139"/>
                  </a:lnTo>
                  <a:lnTo>
                    <a:pt x="939" y="139"/>
                  </a:lnTo>
                  <a:lnTo>
                    <a:pt x="939" y="140"/>
                  </a:lnTo>
                  <a:lnTo>
                    <a:pt x="939" y="140"/>
                  </a:lnTo>
                  <a:lnTo>
                    <a:pt x="940" y="140"/>
                  </a:lnTo>
                  <a:lnTo>
                    <a:pt x="940" y="141"/>
                  </a:lnTo>
                  <a:lnTo>
                    <a:pt x="941" y="141"/>
                  </a:lnTo>
                  <a:lnTo>
                    <a:pt x="941" y="142"/>
                  </a:lnTo>
                  <a:lnTo>
                    <a:pt x="941" y="143"/>
                  </a:lnTo>
                  <a:lnTo>
                    <a:pt x="942" y="143"/>
                  </a:lnTo>
                  <a:lnTo>
                    <a:pt x="942" y="144"/>
                  </a:lnTo>
                  <a:lnTo>
                    <a:pt x="942" y="145"/>
                  </a:lnTo>
                  <a:lnTo>
                    <a:pt x="943" y="145"/>
                  </a:lnTo>
                  <a:lnTo>
                    <a:pt x="943" y="146"/>
                  </a:lnTo>
                  <a:lnTo>
                    <a:pt x="943" y="147"/>
                  </a:lnTo>
                  <a:lnTo>
                    <a:pt x="944" y="147"/>
                  </a:lnTo>
                  <a:lnTo>
                    <a:pt x="944" y="148"/>
                  </a:lnTo>
                  <a:lnTo>
                    <a:pt x="944" y="149"/>
                  </a:lnTo>
                  <a:lnTo>
                    <a:pt x="945" y="149"/>
                  </a:lnTo>
                  <a:lnTo>
                    <a:pt x="945" y="149"/>
                  </a:lnTo>
                  <a:lnTo>
                    <a:pt x="945" y="150"/>
                  </a:lnTo>
                  <a:lnTo>
                    <a:pt x="946" y="151"/>
                  </a:lnTo>
                  <a:lnTo>
                    <a:pt x="946" y="152"/>
                  </a:lnTo>
                  <a:lnTo>
                    <a:pt x="947" y="153"/>
                  </a:lnTo>
                  <a:lnTo>
                    <a:pt x="947" y="154"/>
                  </a:lnTo>
                  <a:lnTo>
                    <a:pt x="947" y="155"/>
                  </a:lnTo>
                  <a:lnTo>
                    <a:pt x="948" y="155"/>
                  </a:lnTo>
                  <a:lnTo>
                    <a:pt x="948" y="156"/>
                  </a:lnTo>
                  <a:lnTo>
                    <a:pt x="948" y="157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9"/>
                  </a:lnTo>
                  <a:lnTo>
                    <a:pt x="949" y="160"/>
                  </a:lnTo>
                  <a:lnTo>
                    <a:pt x="949" y="161"/>
                  </a:lnTo>
                  <a:lnTo>
                    <a:pt x="950" y="162"/>
                  </a:lnTo>
                  <a:lnTo>
                    <a:pt x="951" y="165"/>
                  </a:lnTo>
                  <a:lnTo>
                    <a:pt x="952" y="166"/>
                  </a:lnTo>
                  <a:lnTo>
                    <a:pt x="952" y="167"/>
                  </a:lnTo>
                  <a:lnTo>
                    <a:pt x="953" y="169"/>
                  </a:lnTo>
                  <a:lnTo>
                    <a:pt x="955" y="172"/>
                  </a:lnTo>
                  <a:lnTo>
                    <a:pt x="956" y="174"/>
                  </a:lnTo>
                  <a:lnTo>
                    <a:pt x="956" y="175"/>
                  </a:lnTo>
                  <a:lnTo>
                    <a:pt x="957" y="176"/>
                  </a:lnTo>
                  <a:lnTo>
                    <a:pt x="957" y="178"/>
                  </a:lnTo>
                  <a:lnTo>
                    <a:pt x="958" y="179"/>
                  </a:lnTo>
                  <a:lnTo>
                    <a:pt x="959" y="182"/>
                  </a:lnTo>
                  <a:lnTo>
                    <a:pt x="959" y="184"/>
                  </a:lnTo>
                  <a:lnTo>
                    <a:pt x="960" y="185"/>
                  </a:lnTo>
                  <a:lnTo>
                    <a:pt x="961" y="187"/>
                  </a:lnTo>
                  <a:lnTo>
                    <a:pt x="962" y="189"/>
                  </a:lnTo>
                  <a:lnTo>
                    <a:pt x="962" y="190"/>
                  </a:lnTo>
                  <a:lnTo>
                    <a:pt x="963" y="190"/>
                  </a:lnTo>
                  <a:lnTo>
                    <a:pt x="963" y="191"/>
                  </a:lnTo>
                  <a:lnTo>
                    <a:pt x="963" y="192"/>
                  </a:lnTo>
                  <a:lnTo>
                    <a:pt x="964" y="192"/>
                  </a:lnTo>
                  <a:lnTo>
                    <a:pt x="964" y="193"/>
                  </a:lnTo>
                  <a:lnTo>
                    <a:pt x="964" y="194"/>
                  </a:lnTo>
                  <a:lnTo>
                    <a:pt x="964" y="194"/>
                  </a:lnTo>
                  <a:lnTo>
                    <a:pt x="965" y="194"/>
                  </a:lnTo>
                  <a:lnTo>
                    <a:pt x="965" y="195"/>
                  </a:lnTo>
                  <a:lnTo>
                    <a:pt x="965" y="196"/>
                  </a:lnTo>
                  <a:lnTo>
                    <a:pt x="966" y="197"/>
                  </a:lnTo>
                  <a:lnTo>
                    <a:pt x="966" y="198"/>
                  </a:lnTo>
                  <a:lnTo>
                    <a:pt x="966" y="199"/>
                  </a:lnTo>
                  <a:lnTo>
                    <a:pt x="966" y="200"/>
                  </a:lnTo>
                  <a:lnTo>
                    <a:pt x="966" y="200"/>
                  </a:lnTo>
                  <a:lnTo>
                    <a:pt x="966" y="201"/>
                  </a:lnTo>
                  <a:lnTo>
                    <a:pt x="967" y="203"/>
                  </a:lnTo>
                  <a:lnTo>
                    <a:pt x="967" y="203"/>
                  </a:lnTo>
                  <a:lnTo>
                    <a:pt x="967" y="204"/>
                  </a:lnTo>
                  <a:lnTo>
                    <a:pt x="968" y="204"/>
                  </a:lnTo>
                  <a:lnTo>
                    <a:pt x="968" y="205"/>
                  </a:lnTo>
                  <a:lnTo>
                    <a:pt x="968" y="206"/>
                  </a:lnTo>
                  <a:lnTo>
                    <a:pt x="969" y="206"/>
                  </a:lnTo>
                  <a:lnTo>
                    <a:pt x="969" y="207"/>
                  </a:lnTo>
                  <a:lnTo>
                    <a:pt x="970" y="208"/>
                  </a:lnTo>
                  <a:lnTo>
                    <a:pt x="972" y="209"/>
                  </a:lnTo>
                  <a:lnTo>
                    <a:pt x="973" y="209"/>
                  </a:lnTo>
                  <a:lnTo>
                    <a:pt x="973" y="210"/>
                  </a:lnTo>
                  <a:lnTo>
                    <a:pt x="974" y="210"/>
                  </a:lnTo>
                  <a:lnTo>
                    <a:pt x="974" y="211"/>
                  </a:lnTo>
                  <a:lnTo>
                    <a:pt x="975" y="211"/>
                  </a:lnTo>
                  <a:lnTo>
                    <a:pt x="975" y="211"/>
                  </a:lnTo>
                  <a:lnTo>
                    <a:pt x="976" y="212"/>
                  </a:lnTo>
                  <a:lnTo>
                    <a:pt x="977" y="212"/>
                  </a:lnTo>
                  <a:lnTo>
                    <a:pt x="978" y="212"/>
                  </a:lnTo>
                  <a:lnTo>
                    <a:pt x="978" y="213"/>
                  </a:lnTo>
                  <a:lnTo>
                    <a:pt x="979" y="213"/>
                  </a:lnTo>
                  <a:lnTo>
                    <a:pt x="981" y="216"/>
                  </a:lnTo>
                  <a:lnTo>
                    <a:pt x="982" y="216"/>
                  </a:lnTo>
                  <a:lnTo>
                    <a:pt x="984" y="218"/>
                  </a:lnTo>
                  <a:lnTo>
                    <a:pt x="984" y="219"/>
                  </a:lnTo>
                  <a:lnTo>
                    <a:pt x="984" y="219"/>
                  </a:lnTo>
                  <a:lnTo>
                    <a:pt x="984" y="220"/>
                  </a:lnTo>
                  <a:lnTo>
                    <a:pt x="985" y="220"/>
                  </a:lnTo>
                  <a:lnTo>
                    <a:pt x="985" y="221"/>
                  </a:lnTo>
                  <a:lnTo>
                    <a:pt x="986" y="221"/>
                  </a:lnTo>
                  <a:lnTo>
                    <a:pt x="986" y="222"/>
                  </a:lnTo>
                  <a:lnTo>
                    <a:pt x="987" y="222"/>
                  </a:lnTo>
                  <a:lnTo>
                    <a:pt x="987" y="223"/>
                  </a:lnTo>
                  <a:lnTo>
                    <a:pt x="988" y="224"/>
                  </a:lnTo>
                  <a:lnTo>
                    <a:pt x="989" y="224"/>
                  </a:lnTo>
                  <a:lnTo>
                    <a:pt x="989" y="225"/>
                  </a:lnTo>
                  <a:lnTo>
                    <a:pt x="990" y="226"/>
                  </a:lnTo>
                  <a:lnTo>
                    <a:pt x="991" y="226"/>
                  </a:lnTo>
                  <a:lnTo>
                    <a:pt x="992" y="227"/>
                  </a:lnTo>
                  <a:lnTo>
                    <a:pt x="992" y="228"/>
                  </a:lnTo>
                  <a:lnTo>
                    <a:pt x="993" y="228"/>
                  </a:lnTo>
                  <a:lnTo>
                    <a:pt x="993" y="229"/>
                  </a:lnTo>
                  <a:lnTo>
                    <a:pt x="993" y="229"/>
                  </a:lnTo>
                  <a:lnTo>
                    <a:pt x="993" y="230"/>
                  </a:lnTo>
                  <a:lnTo>
                    <a:pt x="994" y="230"/>
                  </a:lnTo>
                  <a:lnTo>
                    <a:pt x="994" y="230"/>
                  </a:lnTo>
                  <a:lnTo>
                    <a:pt x="995" y="230"/>
                  </a:lnTo>
                  <a:lnTo>
                    <a:pt x="995" y="231"/>
                  </a:lnTo>
                  <a:lnTo>
                    <a:pt x="996" y="232"/>
                  </a:lnTo>
                  <a:lnTo>
                    <a:pt x="997" y="233"/>
                  </a:lnTo>
                  <a:lnTo>
                    <a:pt x="997" y="234"/>
                  </a:lnTo>
                  <a:lnTo>
                    <a:pt x="998" y="234"/>
                  </a:lnTo>
                  <a:lnTo>
                    <a:pt x="998" y="235"/>
                  </a:lnTo>
                  <a:lnTo>
                    <a:pt x="999" y="235"/>
                  </a:lnTo>
                  <a:lnTo>
                    <a:pt x="999" y="236"/>
                  </a:lnTo>
                  <a:lnTo>
                    <a:pt x="1000" y="236"/>
                  </a:lnTo>
                  <a:lnTo>
                    <a:pt x="1000" y="237"/>
                  </a:lnTo>
                  <a:lnTo>
                    <a:pt x="1001" y="237"/>
                  </a:lnTo>
                  <a:lnTo>
                    <a:pt x="1001" y="238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40"/>
                  </a:lnTo>
                  <a:lnTo>
                    <a:pt x="1001" y="242"/>
                  </a:lnTo>
                  <a:lnTo>
                    <a:pt x="997" y="246"/>
                  </a:lnTo>
                  <a:lnTo>
                    <a:pt x="984" y="259"/>
                  </a:lnTo>
                  <a:lnTo>
                    <a:pt x="984" y="260"/>
                  </a:lnTo>
                  <a:lnTo>
                    <a:pt x="945" y="299"/>
                  </a:lnTo>
                  <a:lnTo>
                    <a:pt x="914" y="329"/>
                  </a:lnTo>
                  <a:lnTo>
                    <a:pt x="901" y="342"/>
                  </a:lnTo>
                  <a:lnTo>
                    <a:pt x="900" y="344"/>
                  </a:lnTo>
                  <a:lnTo>
                    <a:pt x="845" y="399"/>
                  </a:lnTo>
                  <a:lnTo>
                    <a:pt x="844" y="400"/>
                  </a:lnTo>
                  <a:lnTo>
                    <a:pt x="819" y="425"/>
                  </a:lnTo>
                  <a:lnTo>
                    <a:pt x="812" y="432"/>
                  </a:lnTo>
                  <a:lnTo>
                    <a:pt x="804" y="440"/>
                  </a:lnTo>
                  <a:lnTo>
                    <a:pt x="804" y="441"/>
                  </a:lnTo>
                  <a:lnTo>
                    <a:pt x="795" y="449"/>
                  </a:lnTo>
                  <a:lnTo>
                    <a:pt x="782" y="446"/>
                  </a:lnTo>
                  <a:lnTo>
                    <a:pt x="737" y="435"/>
                  </a:lnTo>
                  <a:lnTo>
                    <a:pt x="730" y="434"/>
                  </a:lnTo>
                  <a:lnTo>
                    <a:pt x="728" y="433"/>
                  </a:lnTo>
                  <a:lnTo>
                    <a:pt x="726" y="431"/>
                  </a:lnTo>
                  <a:lnTo>
                    <a:pt x="723" y="429"/>
                  </a:lnTo>
                  <a:lnTo>
                    <a:pt x="722" y="428"/>
                  </a:lnTo>
                  <a:lnTo>
                    <a:pt x="721" y="427"/>
                  </a:lnTo>
                  <a:lnTo>
                    <a:pt x="720" y="426"/>
                  </a:lnTo>
                  <a:lnTo>
                    <a:pt x="721" y="425"/>
                  </a:lnTo>
                  <a:lnTo>
                    <a:pt x="722" y="423"/>
                  </a:lnTo>
                  <a:lnTo>
                    <a:pt x="723" y="421"/>
                  </a:lnTo>
                  <a:lnTo>
                    <a:pt x="723" y="420"/>
                  </a:lnTo>
                  <a:lnTo>
                    <a:pt x="722" y="419"/>
                  </a:lnTo>
                  <a:lnTo>
                    <a:pt x="721" y="418"/>
                  </a:lnTo>
                  <a:lnTo>
                    <a:pt x="721" y="417"/>
                  </a:lnTo>
                  <a:lnTo>
                    <a:pt x="719" y="416"/>
                  </a:lnTo>
                  <a:lnTo>
                    <a:pt x="718" y="415"/>
                  </a:lnTo>
                  <a:lnTo>
                    <a:pt x="716" y="416"/>
                  </a:lnTo>
                  <a:lnTo>
                    <a:pt x="715" y="416"/>
                  </a:lnTo>
                  <a:lnTo>
                    <a:pt x="714" y="416"/>
                  </a:lnTo>
                  <a:lnTo>
                    <a:pt x="712" y="417"/>
                  </a:lnTo>
                  <a:lnTo>
                    <a:pt x="711" y="417"/>
                  </a:lnTo>
                  <a:lnTo>
                    <a:pt x="711" y="418"/>
                  </a:lnTo>
                  <a:lnTo>
                    <a:pt x="710" y="418"/>
                  </a:lnTo>
                  <a:lnTo>
                    <a:pt x="709" y="418"/>
                  </a:lnTo>
                  <a:lnTo>
                    <a:pt x="708" y="419"/>
                  </a:lnTo>
                  <a:lnTo>
                    <a:pt x="707" y="419"/>
                  </a:lnTo>
                  <a:lnTo>
                    <a:pt x="706" y="420"/>
                  </a:lnTo>
                  <a:lnTo>
                    <a:pt x="706" y="421"/>
                  </a:lnTo>
                  <a:lnTo>
                    <a:pt x="706" y="422"/>
                  </a:lnTo>
                  <a:lnTo>
                    <a:pt x="706" y="423"/>
                  </a:lnTo>
                  <a:lnTo>
                    <a:pt x="707" y="425"/>
                  </a:lnTo>
                  <a:lnTo>
                    <a:pt x="707" y="426"/>
                  </a:lnTo>
                  <a:lnTo>
                    <a:pt x="708" y="427"/>
                  </a:lnTo>
                  <a:lnTo>
                    <a:pt x="709" y="427"/>
                  </a:lnTo>
                  <a:lnTo>
                    <a:pt x="709" y="428"/>
                  </a:lnTo>
                  <a:lnTo>
                    <a:pt x="710" y="428"/>
                  </a:lnTo>
                  <a:lnTo>
                    <a:pt x="711" y="428"/>
                  </a:lnTo>
                  <a:lnTo>
                    <a:pt x="712" y="428"/>
                  </a:lnTo>
                  <a:lnTo>
                    <a:pt x="712" y="429"/>
                  </a:lnTo>
                  <a:lnTo>
                    <a:pt x="712" y="430"/>
                  </a:lnTo>
                  <a:lnTo>
                    <a:pt x="711" y="430"/>
                  </a:lnTo>
                  <a:lnTo>
                    <a:pt x="709" y="428"/>
                  </a:lnTo>
                  <a:lnTo>
                    <a:pt x="708" y="428"/>
                  </a:lnTo>
                  <a:lnTo>
                    <a:pt x="704" y="425"/>
                  </a:lnTo>
                  <a:lnTo>
                    <a:pt x="702" y="424"/>
                  </a:lnTo>
                  <a:lnTo>
                    <a:pt x="699" y="421"/>
                  </a:lnTo>
                  <a:lnTo>
                    <a:pt x="697" y="419"/>
                  </a:lnTo>
                  <a:lnTo>
                    <a:pt x="695" y="418"/>
                  </a:lnTo>
                  <a:lnTo>
                    <a:pt x="693" y="416"/>
                  </a:lnTo>
                  <a:lnTo>
                    <a:pt x="692" y="416"/>
                  </a:lnTo>
                  <a:lnTo>
                    <a:pt x="689" y="413"/>
                  </a:lnTo>
                  <a:lnTo>
                    <a:pt x="687" y="411"/>
                  </a:lnTo>
                  <a:lnTo>
                    <a:pt x="676" y="402"/>
                  </a:lnTo>
                  <a:lnTo>
                    <a:pt x="676" y="401"/>
                  </a:lnTo>
                  <a:lnTo>
                    <a:pt x="675" y="401"/>
                  </a:lnTo>
                  <a:lnTo>
                    <a:pt x="673" y="400"/>
                  </a:lnTo>
                  <a:lnTo>
                    <a:pt x="672" y="399"/>
                  </a:lnTo>
                  <a:lnTo>
                    <a:pt x="671" y="399"/>
                  </a:lnTo>
                  <a:lnTo>
                    <a:pt x="671" y="398"/>
                  </a:lnTo>
                  <a:lnTo>
                    <a:pt x="670" y="397"/>
                  </a:lnTo>
                  <a:lnTo>
                    <a:pt x="669" y="395"/>
                  </a:lnTo>
                  <a:lnTo>
                    <a:pt x="668" y="393"/>
                  </a:lnTo>
                  <a:lnTo>
                    <a:pt x="666" y="391"/>
                  </a:lnTo>
                  <a:lnTo>
                    <a:pt x="665" y="390"/>
                  </a:lnTo>
                  <a:lnTo>
                    <a:pt x="662" y="387"/>
                  </a:lnTo>
                  <a:lnTo>
                    <a:pt x="660" y="383"/>
                  </a:lnTo>
                  <a:lnTo>
                    <a:pt x="659" y="383"/>
                  </a:lnTo>
                  <a:lnTo>
                    <a:pt x="656" y="381"/>
                  </a:lnTo>
                  <a:lnTo>
                    <a:pt x="655" y="381"/>
                  </a:lnTo>
                  <a:lnTo>
                    <a:pt x="655" y="380"/>
                  </a:lnTo>
                  <a:lnTo>
                    <a:pt x="654" y="380"/>
                  </a:lnTo>
                  <a:lnTo>
                    <a:pt x="652" y="380"/>
                  </a:lnTo>
                  <a:lnTo>
                    <a:pt x="646" y="378"/>
                  </a:lnTo>
                  <a:lnTo>
                    <a:pt x="638" y="375"/>
                  </a:lnTo>
                  <a:lnTo>
                    <a:pt x="637" y="374"/>
                  </a:lnTo>
                  <a:lnTo>
                    <a:pt x="636" y="374"/>
                  </a:lnTo>
                  <a:lnTo>
                    <a:pt x="633" y="374"/>
                  </a:lnTo>
                  <a:lnTo>
                    <a:pt x="633" y="373"/>
                  </a:lnTo>
                  <a:lnTo>
                    <a:pt x="632" y="373"/>
                  </a:lnTo>
                  <a:lnTo>
                    <a:pt x="631" y="372"/>
                  </a:lnTo>
                  <a:lnTo>
                    <a:pt x="630" y="371"/>
                  </a:lnTo>
                  <a:lnTo>
                    <a:pt x="629" y="371"/>
                  </a:lnTo>
                  <a:lnTo>
                    <a:pt x="627" y="369"/>
                  </a:lnTo>
                  <a:lnTo>
                    <a:pt x="624" y="367"/>
                  </a:lnTo>
                  <a:lnTo>
                    <a:pt x="618" y="363"/>
                  </a:lnTo>
                  <a:lnTo>
                    <a:pt x="617" y="363"/>
                  </a:lnTo>
                  <a:lnTo>
                    <a:pt x="616" y="362"/>
                  </a:lnTo>
                  <a:lnTo>
                    <a:pt x="615" y="361"/>
                  </a:lnTo>
                  <a:lnTo>
                    <a:pt x="615" y="363"/>
                  </a:lnTo>
                  <a:lnTo>
                    <a:pt x="615" y="365"/>
                  </a:lnTo>
                  <a:lnTo>
                    <a:pt x="615" y="367"/>
                  </a:lnTo>
                  <a:lnTo>
                    <a:pt x="616" y="368"/>
                  </a:lnTo>
                  <a:lnTo>
                    <a:pt x="616" y="370"/>
                  </a:lnTo>
                  <a:lnTo>
                    <a:pt x="616" y="374"/>
                  </a:lnTo>
                  <a:lnTo>
                    <a:pt x="616" y="374"/>
                  </a:lnTo>
                  <a:lnTo>
                    <a:pt x="617" y="377"/>
                  </a:lnTo>
                  <a:lnTo>
                    <a:pt x="620" y="387"/>
                  </a:lnTo>
                  <a:lnTo>
                    <a:pt x="622" y="397"/>
                  </a:lnTo>
                  <a:lnTo>
                    <a:pt x="623" y="400"/>
                  </a:lnTo>
                  <a:lnTo>
                    <a:pt x="624" y="403"/>
                  </a:lnTo>
                  <a:lnTo>
                    <a:pt x="626" y="415"/>
                  </a:lnTo>
                  <a:lnTo>
                    <a:pt x="627" y="418"/>
                  </a:lnTo>
                  <a:lnTo>
                    <a:pt x="627" y="419"/>
                  </a:lnTo>
                  <a:lnTo>
                    <a:pt x="627" y="424"/>
                  </a:lnTo>
                  <a:lnTo>
                    <a:pt x="627" y="426"/>
                  </a:lnTo>
                  <a:lnTo>
                    <a:pt x="627" y="427"/>
                  </a:lnTo>
                  <a:lnTo>
                    <a:pt x="627" y="428"/>
                  </a:lnTo>
                  <a:lnTo>
                    <a:pt x="627" y="429"/>
                  </a:lnTo>
                  <a:lnTo>
                    <a:pt x="627" y="431"/>
                  </a:lnTo>
                  <a:lnTo>
                    <a:pt x="627" y="432"/>
                  </a:lnTo>
                  <a:lnTo>
                    <a:pt x="627" y="433"/>
                  </a:lnTo>
                  <a:lnTo>
                    <a:pt x="626" y="437"/>
                  </a:lnTo>
                  <a:lnTo>
                    <a:pt x="626" y="437"/>
                  </a:lnTo>
                  <a:lnTo>
                    <a:pt x="625" y="438"/>
                  </a:lnTo>
                  <a:lnTo>
                    <a:pt x="625" y="440"/>
                  </a:lnTo>
                  <a:lnTo>
                    <a:pt x="624" y="443"/>
                  </a:lnTo>
                  <a:lnTo>
                    <a:pt x="624" y="445"/>
                  </a:lnTo>
                  <a:lnTo>
                    <a:pt x="624" y="446"/>
                  </a:lnTo>
                  <a:lnTo>
                    <a:pt x="621" y="451"/>
                  </a:lnTo>
                  <a:lnTo>
                    <a:pt x="620" y="454"/>
                  </a:lnTo>
                  <a:lnTo>
                    <a:pt x="619" y="455"/>
                  </a:lnTo>
                  <a:lnTo>
                    <a:pt x="619" y="456"/>
                  </a:lnTo>
                  <a:lnTo>
                    <a:pt x="618" y="457"/>
                  </a:lnTo>
                  <a:lnTo>
                    <a:pt x="617" y="459"/>
                  </a:lnTo>
                  <a:lnTo>
                    <a:pt x="616" y="460"/>
                  </a:lnTo>
                  <a:lnTo>
                    <a:pt x="616" y="461"/>
                  </a:lnTo>
                  <a:lnTo>
                    <a:pt x="615" y="463"/>
                  </a:lnTo>
                  <a:lnTo>
                    <a:pt x="614" y="464"/>
                  </a:lnTo>
                  <a:lnTo>
                    <a:pt x="614" y="464"/>
                  </a:lnTo>
                  <a:lnTo>
                    <a:pt x="613" y="465"/>
                  </a:lnTo>
                  <a:lnTo>
                    <a:pt x="610" y="468"/>
                  </a:lnTo>
                  <a:lnTo>
                    <a:pt x="607" y="471"/>
                  </a:lnTo>
                  <a:lnTo>
                    <a:pt x="605" y="473"/>
                  </a:lnTo>
                  <a:lnTo>
                    <a:pt x="604" y="474"/>
                  </a:lnTo>
                  <a:lnTo>
                    <a:pt x="603" y="476"/>
                  </a:lnTo>
                  <a:lnTo>
                    <a:pt x="602" y="478"/>
                  </a:lnTo>
                  <a:lnTo>
                    <a:pt x="601" y="480"/>
                  </a:lnTo>
                  <a:lnTo>
                    <a:pt x="601" y="481"/>
                  </a:lnTo>
                  <a:lnTo>
                    <a:pt x="600" y="482"/>
                  </a:lnTo>
                  <a:lnTo>
                    <a:pt x="600" y="483"/>
                  </a:lnTo>
                  <a:lnTo>
                    <a:pt x="599" y="484"/>
                  </a:lnTo>
                  <a:lnTo>
                    <a:pt x="599" y="485"/>
                  </a:lnTo>
                  <a:lnTo>
                    <a:pt x="598" y="486"/>
                  </a:lnTo>
                  <a:lnTo>
                    <a:pt x="598" y="487"/>
                  </a:lnTo>
                  <a:lnTo>
                    <a:pt x="598" y="489"/>
                  </a:lnTo>
                  <a:lnTo>
                    <a:pt x="598" y="490"/>
                  </a:lnTo>
                  <a:lnTo>
                    <a:pt x="597" y="491"/>
                  </a:lnTo>
                  <a:lnTo>
                    <a:pt x="595" y="492"/>
                  </a:lnTo>
                  <a:lnTo>
                    <a:pt x="594" y="492"/>
                  </a:lnTo>
                  <a:lnTo>
                    <a:pt x="593" y="493"/>
                  </a:lnTo>
                  <a:lnTo>
                    <a:pt x="591" y="493"/>
                  </a:lnTo>
                  <a:lnTo>
                    <a:pt x="588" y="495"/>
                  </a:lnTo>
                  <a:lnTo>
                    <a:pt x="579" y="498"/>
                  </a:lnTo>
                  <a:lnTo>
                    <a:pt x="576" y="500"/>
                  </a:lnTo>
                  <a:lnTo>
                    <a:pt x="569" y="503"/>
                  </a:lnTo>
                  <a:lnTo>
                    <a:pt x="559" y="507"/>
                  </a:lnTo>
                  <a:lnTo>
                    <a:pt x="549" y="510"/>
                  </a:lnTo>
                  <a:lnTo>
                    <a:pt x="544" y="512"/>
                  </a:lnTo>
                  <a:lnTo>
                    <a:pt x="543" y="513"/>
                  </a:lnTo>
                  <a:lnTo>
                    <a:pt x="541" y="514"/>
                  </a:lnTo>
                  <a:lnTo>
                    <a:pt x="537" y="515"/>
                  </a:lnTo>
                  <a:lnTo>
                    <a:pt x="534" y="516"/>
                  </a:lnTo>
                  <a:lnTo>
                    <a:pt x="534" y="516"/>
                  </a:lnTo>
                  <a:lnTo>
                    <a:pt x="534" y="517"/>
                  </a:lnTo>
                  <a:lnTo>
                    <a:pt x="533" y="518"/>
                  </a:lnTo>
                  <a:lnTo>
                    <a:pt x="533" y="518"/>
                  </a:lnTo>
                  <a:lnTo>
                    <a:pt x="533" y="519"/>
                  </a:lnTo>
                  <a:lnTo>
                    <a:pt x="533" y="521"/>
                  </a:lnTo>
                  <a:lnTo>
                    <a:pt x="532" y="521"/>
                  </a:lnTo>
                  <a:lnTo>
                    <a:pt x="532" y="522"/>
                  </a:lnTo>
                  <a:lnTo>
                    <a:pt x="532" y="524"/>
                  </a:lnTo>
                  <a:lnTo>
                    <a:pt x="531" y="525"/>
                  </a:lnTo>
                  <a:lnTo>
                    <a:pt x="531" y="527"/>
                  </a:lnTo>
                  <a:lnTo>
                    <a:pt x="530" y="527"/>
                  </a:lnTo>
                  <a:lnTo>
                    <a:pt x="530" y="528"/>
                  </a:lnTo>
                  <a:lnTo>
                    <a:pt x="529" y="529"/>
                  </a:lnTo>
                  <a:lnTo>
                    <a:pt x="529" y="530"/>
                  </a:lnTo>
                  <a:lnTo>
                    <a:pt x="529" y="531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7" y="535"/>
                  </a:lnTo>
                  <a:lnTo>
                    <a:pt x="528" y="535"/>
                  </a:lnTo>
                  <a:lnTo>
                    <a:pt x="529" y="536"/>
                  </a:lnTo>
                  <a:lnTo>
                    <a:pt x="530" y="536"/>
                  </a:lnTo>
                  <a:lnTo>
                    <a:pt x="532" y="536"/>
                  </a:lnTo>
                  <a:lnTo>
                    <a:pt x="533" y="536"/>
                  </a:lnTo>
                  <a:lnTo>
                    <a:pt x="532" y="536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29" y="537"/>
                  </a:lnTo>
                  <a:lnTo>
                    <a:pt x="528" y="538"/>
                  </a:lnTo>
                  <a:lnTo>
                    <a:pt x="527" y="539"/>
                  </a:lnTo>
                  <a:lnTo>
                    <a:pt x="525" y="540"/>
                  </a:lnTo>
                  <a:lnTo>
                    <a:pt x="523" y="544"/>
                  </a:lnTo>
                  <a:lnTo>
                    <a:pt x="522" y="544"/>
                  </a:lnTo>
                  <a:lnTo>
                    <a:pt x="522" y="545"/>
                  </a:lnTo>
                  <a:lnTo>
                    <a:pt x="521" y="545"/>
                  </a:lnTo>
                  <a:lnTo>
                    <a:pt x="519" y="546"/>
                  </a:lnTo>
                  <a:lnTo>
                    <a:pt x="518" y="547"/>
                  </a:lnTo>
                  <a:lnTo>
                    <a:pt x="517" y="548"/>
                  </a:lnTo>
                  <a:lnTo>
                    <a:pt x="516" y="549"/>
                  </a:lnTo>
                  <a:lnTo>
                    <a:pt x="515" y="550"/>
                  </a:lnTo>
                  <a:lnTo>
                    <a:pt x="514" y="551"/>
                  </a:lnTo>
                  <a:lnTo>
                    <a:pt x="515" y="551"/>
                  </a:lnTo>
                  <a:lnTo>
                    <a:pt x="518" y="550"/>
                  </a:lnTo>
                  <a:lnTo>
                    <a:pt x="530" y="549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7" y="549"/>
                  </a:lnTo>
                  <a:lnTo>
                    <a:pt x="540" y="548"/>
                  </a:lnTo>
                  <a:lnTo>
                    <a:pt x="542" y="548"/>
                  </a:lnTo>
                  <a:lnTo>
                    <a:pt x="544" y="548"/>
                  </a:lnTo>
                  <a:lnTo>
                    <a:pt x="543" y="552"/>
                  </a:lnTo>
                  <a:lnTo>
                    <a:pt x="542" y="555"/>
                  </a:lnTo>
                  <a:lnTo>
                    <a:pt x="541" y="556"/>
                  </a:lnTo>
                  <a:lnTo>
                    <a:pt x="540" y="559"/>
                  </a:lnTo>
                  <a:lnTo>
                    <a:pt x="540" y="560"/>
                  </a:lnTo>
                  <a:lnTo>
                    <a:pt x="537" y="565"/>
                  </a:lnTo>
                  <a:lnTo>
                    <a:pt x="534" y="573"/>
                  </a:lnTo>
                  <a:lnTo>
                    <a:pt x="534" y="574"/>
                  </a:lnTo>
                  <a:lnTo>
                    <a:pt x="533" y="577"/>
                  </a:lnTo>
                  <a:lnTo>
                    <a:pt x="533" y="578"/>
                  </a:lnTo>
                  <a:lnTo>
                    <a:pt x="531" y="581"/>
                  </a:lnTo>
                  <a:lnTo>
                    <a:pt x="527" y="590"/>
                  </a:lnTo>
                  <a:lnTo>
                    <a:pt x="536" y="590"/>
                  </a:lnTo>
                  <a:lnTo>
                    <a:pt x="540" y="590"/>
                  </a:lnTo>
                  <a:lnTo>
                    <a:pt x="544" y="590"/>
                  </a:lnTo>
                  <a:lnTo>
                    <a:pt x="545" y="590"/>
                  </a:lnTo>
                  <a:lnTo>
                    <a:pt x="549" y="590"/>
                  </a:lnTo>
                  <a:lnTo>
                    <a:pt x="551" y="590"/>
                  </a:lnTo>
                  <a:lnTo>
                    <a:pt x="552" y="590"/>
                  </a:lnTo>
                  <a:lnTo>
                    <a:pt x="553" y="590"/>
                  </a:lnTo>
                  <a:lnTo>
                    <a:pt x="560" y="590"/>
                  </a:lnTo>
                  <a:lnTo>
                    <a:pt x="561" y="589"/>
                  </a:lnTo>
                  <a:lnTo>
                    <a:pt x="577" y="589"/>
                  </a:lnTo>
                  <a:lnTo>
                    <a:pt x="577" y="590"/>
                  </a:lnTo>
                  <a:lnTo>
                    <a:pt x="577" y="592"/>
                  </a:lnTo>
                  <a:lnTo>
                    <a:pt x="577" y="600"/>
                  </a:lnTo>
                  <a:lnTo>
                    <a:pt x="577" y="601"/>
                  </a:lnTo>
                  <a:lnTo>
                    <a:pt x="577" y="603"/>
                  </a:lnTo>
                  <a:lnTo>
                    <a:pt x="577" y="604"/>
                  </a:lnTo>
                  <a:lnTo>
                    <a:pt x="577" y="605"/>
                  </a:lnTo>
                  <a:lnTo>
                    <a:pt x="577" y="606"/>
                  </a:lnTo>
                  <a:lnTo>
                    <a:pt x="578" y="608"/>
                  </a:lnTo>
                  <a:lnTo>
                    <a:pt x="578" y="608"/>
                  </a:lnTo>
                  <a:lnTo>
                    <a:pt x="579" y="609"/>
                  </a:lnTo>
                  <a:lnTo>
                    <a:pt x="579" y="610"/>
                  </a:lnTo>
                  <a:lnTo>
                    <a:pt x="579" y="611"/>
                  </a:lnTo>
                  <a:lnTo>
                    <a:pt x="579" y="612"/>
                  </a:lnTo>
                  <a:lnTo>
                    <a:pt x="580" y="613"/>
                  </a:lnTo>
                  <a:lnTo>
                    <a:pt x="581" y="614"/>
                  </a:lnTo>
                  <a:lnTo>
                    <a:pt x="581" y="615"/>
                  </a:lnTo>
                  <a:lnTo>
                    <a:pt x="582" y="617"/>
                  </a:lnTo>
                  <a:lnTo>
                    <a:pt x="582" y="617"/>
                  </a:lnTo>
                  <a:lnTo>
                    <a:pt x="583" y="617"/>
                  </a:lnTo>
                  <a:lnTo>
                    <a:pt x="583" y="619"/>
                  </a:lnTo>
                  <a:lnTo>
                    <a:pt x="584" y="623"/>
                  </a:lnTo>
                  <a:lnTo>
                    <a:pt x="584" y="624"/>
                  </a:lnTo>
                  <a:lnTo>
                    <a:pt x="585" y="628"/>
                  </a:lnTo>
                  <a:lnTo>
                    <a:pt x="586" y="631"/>
                  </a:lnTo>
                  <a:lnTo>
                    <a:pt x="586" y="632"/>
                  </a:lnTo>
                  <a:lnTo>
                    <a:pt x="586" y="633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8" y="635"/>
                  </a:lnTo>
                  <a:lnTo>
                    <a:pt x="588" y="636"/>
                  </a:lnTo>
                  <a:lnTo>
                    <a:pt x="588" y="637"/>
                  </a:lnTo>
                  <a:lnTo>
                    <a:pt x="589" y="638"/>
                  </a:lnTo>
                  <a:lnTo>
                    <a:pt x="591" y="639"/>
                  </a:lnTo>
                  <a:lnTo>
                    <a:pt x="591" y="640"/>
                  </a:lnTo>
                  <a:lnTo>
                    <a:pt x="592" y="640"/>
                  </a:lnTo>
                  <a:lnTo>
                    <a:pt x="593" y="641"/>
                  </a:lnTo>
                  <a:lnTo>
                    <a:pt x="595" y="641"/>
                  </a:lnTo>
                  <a:lnTo>
                    <a:pt x="596" y="642"/>
                  </a:lnTo>
                  <a:lnTo>
                    <a:pt x="598" y="643"/>
                  </a:lnTo>
                  <a:lnTo>
                    <a:pt x="597" y="643"/>
                  </a:lnTo>
                  <a:lnTo>
                    <a:pt x="597" y="643"/>
                  </a:lnTo>
                  <a:lnTo>
                    <a:pt x="597" y="644"/>
                  </a:lnTo>
                  <a:lnTo>
                    <a:pt x="595" y="644"/>
                  </a:lnTo>
                  <a:lnTo>
                    <a:pt x="594" y="644"/>
                  </a:lnTo>
                  <a:lnTo>
                    <a:pt x="593" y="644"/>
                  </a:lnTo>
                  <a:lnTo>
                    <a:pt x="592" y="644"/>
                  </a:lnTo>
                  <a:lnTo>
                    <a:pt x="591" y="644"/>
                  </a:lnTo>
                  <a:lnTo>
                    <a:pt x="590" y="644"/>
                  </a:lnTo>
                  <a:lnTo>
                    <a:pt x="588" y="644"/>
                  </a:lnTo>
                  <a:lnTo>
                    <a:pt x="583" y="644"/>
                  </a:lnTo>
                  <a:lnTo>
                    <a:pt x="580" y="645"/>
                  </a:lnTo>
                  <a:lnTo>
                    <a:pt x="576" y="645"/>
                  </a:lnTo>
                  <a:lnTo>
                    <a:pt x="574" y="645"/>
                  </a:lnTo>
                  <a:lnTo>
                    <a:pt x="573" y="646"/>
                  </a:lnTo>
                  <a:lnTo>
                    <a:pt x="569" y="646"/>
                  </a:lnTo>
                  <a:lnTo>
                    <a:pt x="567" y="646"/>
                  </a:lnTo>
                  <a:lnTo>
                    <a:pt x="566" y="647"/>
                  </a:lnTo>
                  <a:lnTo>
                    <a:pt x="565" y="647"/>
                  </a:lnTo>
                  <a:lnTo>
                    <a:pt x="564" y="648"/>
                  </a:lnTo>
                  <a:lnTo>
                    <a:pt x="564" y="650"/>
                  </a:lnTo>
                  <a:lnTo>
                    <a:pt x="564" y="651"/>
                  </a:lnTo>
                  <a:lnTo>
                    <a:pt x="563" y="652"/>
                  </a:lnTo>
                  <a:lnTo>
                    <a:pt x="562" y="655"/>
                  </a:lnTo>
                  <a:lnTo>
                    <a:pt x="562" y="656"/>
                  </a:lnTo>
                  <a:lnTo>
                    <a:pt x="561" y="657"/>
                  </a:lnTo>
                  <a:lnTo>
                    <a:pt x="561" y="659"/>
                  </a:lnTo>
                  <a:lnTo>
                    <a:pt x="561" y="662"/>
                  </a:lnTo>
                  <a:lnTo>
                    <a:pt x="561" y="663"/>
                  </a:lnTo>
                  <a:lnTo>
                    <a:pt x="560" y="664"/>
                  </a:lnTo>
                  <a:lnTo>
                    <a:pt x="560" y="665"/>
                  </a:lnTo>
                  <a:lnTo>
                    <a:pt x="559" y="666"/>
                  </a:lnTo>
                  <a:lnTo>
                    <a:pt x="559" y="667"/>
                  </a:lnTo>
                  <a:lnTo>
                    <a:pt x="558" y="668"/>
                  </a:lnTo>
                  <a:lnTo>
                    <a:pt x="557" y="669"/>
                  </a:lnTo>
                  <a:lnTo>
                    <a:pt x="556" y="671"/>
                  </a:lnTo>
                  <a:lnTo>
                    <a:pt x="555" y="671"/>
                  </a:lnTo>
                  <a:lnTo>
                    <a:pt x="554" y="671"/>
                  </a:lnTo>
                  <a:lnTo>
                    <a:pt x="554" y="672"/>
                  </a:lnTo>
                  <a:lnTo>
                    <a:pt x="553" y="672"/>
                  </a:lnTo>
                  <a:lnTo>
                    <a:pt x="553" y="673"/>
                  </a:lnTo>
                  <a:lnTo>
                    <a:pt x="552" y="674"/>
                  </a:lnTo>
                  <a:lnTo>
                    <a:pt x="552" y="675"/>
                  </a:lnTo>
                  <a:lnTo>
                    <a:pt x="552" y="676"/>
                  </a:lnTo>
                  <a:lnTo>
                    <a:pt x="552" y="677"/>
                  </a:lnTo>
                  <a:lnTo>
                    <a:pt x="551" y="678"/>
                  </a:lnTo>
                  <a:lnTo>
                    <a:pt x="550" y="679"/>
                  </a:lnTo>
                  <a:lnTo>
                    <a:pt x="549" y="679"/>
                  </a:lnTo>
                  <a:lnTo>
                    <a:pt x="546" y="680"/>
                  </a:lnTo>
                  <a:lnTo>
                    <a:pt x="545" y="680"/>
                  </a:lnTo>
                  <a:lnTo>
                    <a:pt x="544" y="680"/>
                  </a:lnTo>
                  <a:lnTo>
                    <a:pt x="543" y="680"/>
                  </a:lnTo>
                  <a:lnTo>
                    <a:pt x="543" y="681"/>
                  </a:lnTo>
                  <a:lnTo>
                    <a:pt x="541" y="683"/>
                  </a:lnTo>
                  <a:lnTo>
                    <a:pt x="539" y="686"/>
                  </a:lnTo>
                  <a:lnTo>
                    <a:pt x="537" y="688"/>
                  </a:lnTo>
                  <a:lnTo>
                    <a:pt x="537" y="689"/>
                  </a:lnTo>
                  <a:lnTo>
                    <a:pt x="536" y="690"/>
                  </a:lnTo>
                  <a:lnTo>
                    <a:pt x="535" y="690"/>
                  </a:lnTo>
                  <a:lnTo>
                    <a:pt x="535" y="691"/>
                  </a:lnTo>
                  <a:lnTo>
                    <a:pt x="535" y="692"/>
                  </a:lnTo>
                  <a:lnTo>
                    <a:pt x="534" y="693"/>
                  </a:lnTo>
                  <a:lnTo>
                    <a:pt x="534" y="694"/>
                  </a:lnTo>
                  <a:lnTo>
                    <a:pt x="534" y="695"/>
                  </a:lnTo>
                  <a:lnTo>
                    <a:pt x="534" y="696"/>
                  </a:lnTo>
                  <a:lnTo>
                    <a:pt x="533" y="696"/>
                  </a:lnTo>
                  <a:lnTo>
                    <a:pt x="532" y="697"/>
                  </a:lnTo>
                  <a:lnTo>
                    <a:pt x="531" y="698"/>
                  </a:lnTo>
                  <a:lnTo>
                    <a:pt x="530" y="698"/>
                  </a:lnTo>
                  <a:lnTo>
                    <a:pt x="529" y="698"/>
                  </a:lnTo>
                  <a:lnTo>
                    <a:pt x="528" y="699"/>
                  </a:lnTo>
                  <a:lnTo>
                    <a:pt x="527" y="700"/>
                  </a:lnTo>
                  <a:lnTo>
                    <a:pt x="526" y="701"/>
                  </a:lnTo>
                  <a:lnTo>
                    <a:pt x="525" y="703"/>
                  </a:lnTo>
                  <a:lnTo>
                    <a:pt x="525" y="705"/>
                  </a:lnTo>
                  <a:lnTo>
                    <a:pt x="522" y="707"/>
                  </a:lnTo>
                  <a:lnTo>
                    <a:pt x="521" y="709"/>
                  </a:lnTo>
                  <a:lnTo>
                    <a:pt x="521" y="710"/>
                  </a:lnTo>
                  <a:lnTo>
                    <a:pt x="520" y="710"/>
                  </a:lnTo>
                  <a:lnTo>
                    <a:pt x="520" y="711"/>
                  </a:lnTo>
                  <a:lnTo>
                    <a:pt x="519" y="711"/>
                  </a:lnTo>
                  <a:lnTo>
                    <a:pt x="518" y="711"/>
                  </a:lnTo>
                  <a:lnTo>
                    <a:pt x="516" y="712"/>
                  </a:lnTo>
                  <a:lnTo>
                    <a:pt x="514" y="712"/>
                  </a:lnTo>
                  <a:lnTo>
                    <a:pt x="514" y="713"/>
                  </a:lnTo>
                  <a:lnTo>
                    <a:pt x="514" y="714"/>
                  </a:lnTo>
                  <a:lnTo>
                    <a:pt x="513" y="716"/>
                  </a:lnTo>
                  <a:lnTo>
                    <a:pt x="513" y="719"/>
                  </a:lnTo>
                  <a:lnTo>
                    <a:pt x="512" y="720"/>
                  </a:lnTo>
                  <a:lnTo>
                    <a:pt x="512" y="722"/>
                  </a:lnTo>
                  <a:lnTo>
                    <a:pt x="511" y="725"/>
                  </a:lnTo>
                  <a:lnTo>
                    <a:pt x="511" y="726"/>
                  </a:lnTo>
                  <a:lnTo>
                    <a:pt x="511" y="727"/>
                  </a:lnTo>
                  <a:lnTo>
                    <a:pt x="511" y="728"/>
                  </a:lnTo>
                  <a:lnTo>
                    <a:pt x="510" y="729"/>
                  </a:lnTo>
                  <a:lnTo>
                    <a:pt x="510" y="730"/>
                  </a:lnTo>
                  <a:lnTo>
                    <a:pt x="510" y="731"/>
                  </a:lnTo>
                  <a:lnTo>
                    <a:pt x="508" y="730"/>
                  </a:lnTo>
                  <a:lnTo>
                    <a:pt x="507" y="730"/>
                  </a:lnTo>
                  <a:lnTo>
                    <a:pt x="499" y="729"/>
                  </a:lnTo>
                  <a:lnTo>
                    <a:pt x="496" y="728"/>
                  </a:lnTo>
                  <a:lnTo>
                    <a:pt x="490" y="727"/>
                  </a:lnTo>
                  <a:lnTo>
                    <a:pt x="484" y="726"/>
                  </a:lnTo>
                  <a:lnTo>
                    <a:pt x="475" y="725"/>
                  </a:lnTo>
                  <a:lnTo>
                    <a:pt x="471" y="724"/>
                  </a:lnTo>
                  <a:lnTo>
                    <a:pt x="468" y="723"/>
                  </a:lnTo>
                  <a:lnTo>
                    <a:pt x="467" y="723"/>
                  </a:lnTo>
                  <a:lnTo>
                    <a:pt x="464" y="723"/>
                  </a:lnTo>
                  <a:lnTo>
                    <a:pt x="462" y="722"/>
                  </a:lnTo>
                  <a:lnTo>
                    <a:pt x="453" y="721"/>
                  </a:lnTo>
                  <a:lnTo>
                    <a:pt x="450" y="720"/>
                  </a:lnTo>
                  <a:lnTo>
                    <a:pt x="448" y="720"/>
                  </a:lnTo>
                  <a:lnTo>
                    <a:pt x="446" y="720"/>
                  </a:lnTo>
                  <a:lnTo>
                    <a:pt x="442" y="719"/>
                  </a:lnTo>
                  <a:lnTo>
                    <a:pt x="438" y="718"/>
                  </a:lnTo>
                  <a:lnTo>
                    <a:pt x="424" y="716"/>
                  </a:lnTo>
                  <a:lnTo>
                    <a:pt x="423" y="723"/>
                  </a:lnTo>
                  <a:lnTo>
                    <a:pt x="422" y="726"/>
                  </a:lnTo>
                  <a:lnTo>
                    <a:pt x="421" y="735"/>
                  </a:lnTo>
                  <a:lnTo>
                    <a:pt x="420" y="742"/>
                  </a:lnTo>
                  <a:lnTo>
                    <a:pt x="419" y="744"/>
                  </a:lnTo>
                  <a:lnTo>
                    <a:pt x="419" y="745"/>
                  </a:lnTo>
                  <a:lnTo>
                    <a:pt x="419" y="746"/>
                  </a:lnTo>
                  <a:lnTo>
                    <a:pt x="419" y="747"/>
                  </a:lnTo>
                  <a:lnTo>
                    <a:pt x="419" y="748"/>
                  </a:lnTo>
                  <a:lnTo>
                    <a:pt x="419" y="749"/>
                  </a:lnTo>
                  <a:lnTo>
                    <a:pt x="419" y="751"/>
                  </a:lnTo>
                  <a:lnTo>
                    <a:pt x="419" y="752"/>
                  </a:lnTo>
                  <a:lnTo>
                    <a:pt x="420" y="755"/>
                  </a:lnTo>
                  <a:lnTo>
                    <a:pt x="420" y="758"/>
                  </a:lnTo>
                  <a:lnTo>
                    <a:pt x="420" y="763"/>
                  </a:lnTo>
                  <a:lnTo>
                    <a:pt x="420" y="770"/>
                  </a:lnTo>
                  <a:lnTo>
                    <a:pt x="420" y="772"/>
                  </a:lnTo>
                  <a:lnTo>
                    <a:pt x="420" y="776"/>
                  </a:lnTo>
                  <a:lnTo>
                    <a:pt x="419" y="779"/>
                  </a:lnTo>
                  <a:lnTo>
                    <a:pt x="419" y="789"/>
                  </a:lnTo>
                  <a:lnTo>
                    <a:pt x="419" y="794"/>
                  </a:lnTo>
                  <a:lnTo>
                    <a:pt x="419" y="795"/>
                  </a:lnTo>
                  <a:lnTo>
                    <a:pt x="419" y="796"/>
                  </a:lnTo>
                  <a:lnTo>
                    <a:pt x="418" y="796"/>
                  </a:lnTo>
                  <a:lnTo>
                    <a:pt x="418" y="797"/>
                  </a:lnTo>
                  <a:lnTo>
                    <a:pt x="418" y="798"/>
                  </a:lnTo>
                  <a:lnTo>
                    <a:pt x="419" y="798"/>
                  </a:lnTo>
                  <a:lnTo>
                    <a:pt x="420" y="798"/>
                  </a:lnTo>
                  <a:lnTo>
                    <a:pt x="421" y="798"/>
                  </a:lnTo>
                  <a:lnTo>
                    <a:pt x="422" y="798"/>
                  </a:lnTo>
                  <a:lnTo>
                    <a:pt x="423" y="798"/>
                  </a:lnTo>
                  <a:lnTo>
                    <a:pt x="423" y="798"/>
                  </a:lnTo>
                  <a:lnTo>
                    <a:pt x="423" y="799"/>
                  </a:lnTo>
                  <a:lnTo>
                    <a:pt x="422" y="800"/>
                  </a:lnTo>
                  <a:lnTo>
                    <a:pt x="423" y="800"/>
                  </a:lnTo>
                  <a:lnTo>
                    <a:pt x="424" y="800"/>
                  </a:lnTo>
                  <a:lnTo>
                    <a:pt x="425" y="800"/>
                  </a:lnTo>
                  <a:lnTo>
                    <a:pt x="425" y="800"/>
                  </a:lnTo>
                  <a:lnTo>
                    <a:pt x="426" y="800"/>
                  </a:lnTo>
                  <a:lnTo>
                    <a:pt x="426" y="801"/>
                  </a:lnTo>
                  <a:lnTo>
                    <a:pt x="427" y="801"/>
                  </a:lnTo>
                  <a:lnTo>
                    <a:pt x="427" y="802"/>
                  </a:lnTo>
                  <a:lnTo>
                    <a:pt x="427" y="803"/>
                  </a:lnTo>
                  <a:lnTo>
                    <a:pt x="426" y="803"/>
                  </a:lnTo>
                  <a:lnTo>
                    <a:pt x="426" y="804"/>
                  </a:lnTo>
                  <a:lnTo>
                    <a:pt x="427" y="804"/>
                  </a:lnTo>
                  <a:lnTo>
                    <a:pt x="428" y="805"/>
                  </a:lnTo>
                  <a:lnTo>
                    <a:pt x="429" y="806"/>
                  </a:lnTo>
                  <a:lnTo>
                    <a:pt x="430" y="806"/>
                  </a:lnTo>
                  <a:lnTo>
                    <a:pt x="430" y="807"/>
                  </a:lnTo>
                  <a:lnTo>
                    <a:pt x="430" y="807"/>
                  </a:lnTo>
                  <a:lnTo>
                    <a:pt x="431" y="807"/>
                  </a:lnTo>
                  <a:lnTo>
                    <a:pt x="432" y="807"/>
                  </a:lnTo>
                  <a:lnTo>
                    <a:pt x="432" y="808"/>
                  </a:lnTo>
                  <a:lnTo>
                    <a:pt x="433" y="809"/>
                  </a:lnTo>
                  <a:lnTo>
                    <a:pt x="434" y="810"/>
                  </a:lnTo>
                  <a:lnTo>
                    <a:pt x="434" y="810"/>
                  </a:lnTo>
                  <a:lnTo>
                    <a:pt x="434" y="811"/>
                  </a:lnTo>
                  <a:lnTo>
                    <a:pt x="435" y="812"/>
                  </a:lnTo>
                  <a:lnTo>
                    <a:pt x="436" y="812"/>
                  </a:lnTo>
                  <a:lnTo>
                    <a:pt x="436" y="813"/>
                  </a:lnTo>
                  <a:lnTo>
                    <a:pt x="438" y="814"/>
                  </a:lnTo>
                  <a:lnTo>
                    <a:pt x="439" y="815"/>
                  </a:lnTo>
                  <a:lnTo>
                    <a:pt x="440" y="816"/>
                  </a:lnTo>
                  <a:lnTo>
                    <a:pt x="441" y="816"/>
                  </a:lnTo>
                  <a:lnTo>
                    <a:pt x="441" y="817"/>
                  </a:lnTo>
                  <a:lnTo>
                    <a:pt x="440" y="818"/>
                  </a:lnTo>
                  <a:lnTo>
                    <a:pt x="439" y="819"/>
                  </a:lnTo>
                  <a:lnTo>
                    <a:pt x="438" y="821"/>
                  </a:lnTo>
                  <a:lnTo>
                    <a:pt x="437" y="822"/>
                  </a:lnTo>
                  <a:lnTo>
                    <a:pt x="437" y="823"/>
                  </a:lnTo>
                  <a:lnTo>
                    <a:pt x="436" y="824"/>
                  </a:lnTo>
                  <a:lnTo>
                    <a:pt x="435" y="825"/>
                  </a:lnTo>
                  <a:lnTo>
                    <a:pt x="434" y="825"/>
                  </a:lnTo>
                  <a:lnTo>
                    <a:pt x="434" y="827"/>
                  </a:lnTo>
                  <a:lnTo>
                    <a:pt x="433" y="829"/>
                  </a:lnTo>
                  <a:lnTo>
                    <a:pt x="431" y="831"/>
                  </a:lnTo>
                  <a:lnTo>
                    <a:pt x="431" y="833"/>
                  </a:lnTo>
                  <a:lnTo>
                    <a:pt x="430" y="834"/>
                  </a:lnTo>
                  <a:lnTo>
                    <a:pt x="430" y="835"/>
                  </a:lnTo>
                  <a:lnTo>
                    <a:pt x="429" y="836"/>
                  </a:lnTo>
                  <a:lnTo>
                    <a:pt x="429" y="838"/>
                  </a:lnTo>
                  <a:lnTo>
                    <a:pt x="428" y="842"/>
                  </a:lnTo>
                  <a:lnTo>
                    <a:pt x="427" y="844"/>
                  </a:lnTo>
                  <a:lnTo>
                    <a:pt x="427" y="846"/>
                  </a:lnTo>
                  <a:lnTo>
                    <a:pt x="427" y="848"/>
                  </a:lnTo>
                  <a:lnTo>
                    <a:pt x="427" y="849"/>
                  </a:lnTo>
                  <a:lnTo>
                    <a:pt x="427" y="850"/>
                  </a:lnTo>
                  <a:lnTo>
                    <a:pt x="427" y="852"/>
                  </a:lnTo>
                  <a:lnTo>
                    <a:pt x="427" y="856"/>
                  </a:lnTo>
                  <a:lnTo>
                    <a:pt x="427" y="858"/>
                  </a:lnTo>
                  <a:lnTo>
                    <a:pt x="427" y="859"/>
                  </a:lnTo>
                  <a:lnTo>
                    <a:pt x="427" y="860"/>
                  </a:lnTo>
                  <a:lnTo>
                    <a:pt x="427" y="861"/>
                  </a:lnTo>
                  <a:lnTo>
                    <a:pt x="426" y="861"/>
                  </a:lnTo>
                  <a:lnTo>
                    <a:pt x="426" y="861"/>
                  </a:lnTo>
                  <a:lnTo>
                    <a:pt x="425" y="862"/>
                  </a:lnTo>
                  <a:lnTo>
                    <a:pt x="425" y="862"/>
                  </a:lnTo>
                  <a:lnTo>
                    <a:pt x="424" y="861"/>
                  </a:lnTo>
                  <a:lnTo>
                    <a:pt x="422" y="861"/>
                  </a:lnTo>
                  <a:lnTo>
                    <a:pt x="421" y="859"/>
                  </a:lnTo>
                  <a:lnTo>
                    <a:pt x="420" y="858"/>
                  </a:lnTo>
                  <a:lnTo>
                    <a:pt x="419" y="857"/>
                  </a:lnTo>
                  <a:lnTo>
                    <a:pt x="418" y="856"/>
                  </a:lnTo>
                  <a:lnTo>
                    <a:pt x="416" y="854"/>
                  </a:lnTo>
                  <a:lnTo>
                    <a:pt x="416" y="852"/>
                  </a:lnTo>
                  <a:lnTo>
                    <a:pt x="416" y="852"/>
                  </a:lnTo>
                  <a:lnTo>
                    <a:pt x="414" y="850"/>
                  </a:lnTo>
                  <a:lnTo>
                    <a:pt x="413" y="849"/>
                  </a:lnTo>
                  <a:lnTo>
                    <a:pt x="412" y="847"/>
                  </a:lnTo>
                  <a:lnTo>
                    <a:pt x="411" y="846"/>
                  </a:lnTo>
                  <a:lnTo>
                    <a:pt x="410" y="845"/>
                  </a:lnTo>
                  <a:lnTo>
                    <a:pt x="409" y="844"/>
                  </a:lnTo>
                  <a:lnTo>
                    <a:pt x="409" y="843"/>
                  </a:lnTo>
                  <a:lnTo>
                    <a:pt x="408" y="843"/>
                  </a:lnTo>
                  <a:lnTo>
                    <a:pt x="407" y="843"/>
                  </a:lnTo>
                  <a:lnTo>
                    <a:pt x="406" y="842"/>
                  </a:lnTo>
                  <a:lnTo>
                    <a:pt x="405" y="841"/>
                  </a:lnTo>
                  <a:lnTo>
                    <a:pt x="401" y="839"/>
                  </a:lnTo>
                  <a:lnTo>
                    <a:pt x="400" y="838"/>
                  </a:lnTo>
                  <a:lnTo>
                    <a:pt x="398" y="836"/>
                  </a:lnTo>
                  <a:lnTo>
                    <a:pt x="394" y="834"/>
                  </a:lnTo>
                  <a:lnTo>
                    <a:pt x="391" y="831"/>
                  </a:lnTo>
                  <a:lnTo>
                    <a:pt x="390" y="830"/>
                  </a:lnTo>
                  <a:lnTo>
                    <a:pt x="389" y="829"/>
                  </a:lnTo>
                  <a:lnTo>
                    <a:pt x="389" y="828"/>
                  </a:lnTo>
                  <a:lnTo>
                    <a:pt x="388" y="827"/>
                  </a:lnTo>
                  <a:lnTo>
                    <a:pt x="387" y="826"/>
                  </a:lnTo>
                  <a:lnTo>
                    <a:pt x="386" y="825"/>
                  </a:lnTo>
                  <a:lnTo>
                    <a:pt x="383" y="821"/>
                  </a:lnTo>
                  <a:lnTo>
                    <a:pt x="382" y="820"/>
                  </a:lnTo>
                  <a:lnTo>
                    <a:pt x="381" y="819"/>
                  </a:lnTo>
                  <a:lnTo>
                    <a:pt x="380" y="818"/>
                  </a:lnTo>
                  <a:lnTo>
                    <a:pt x="380" y="817"/>
                  </a:lnTo>
                  <a:lnTo>
                    <a:pt x="377" y="815"/>
                  </a:lnTo>
                  <a:lnTo>
                    <a:pt x="369" y="807"/>
                  </a:lnTo>
                  <a:lnTo>
                    <a:pt x="368" y="806"/>
                  </a:lnTo>
                  <a:lnTo>
                    <a:pt x="366" y="804"/>
                  </a:lnTo>
                  <a:lnTo>
                    <a:pt x="362" y="798"/>
                  </a:lnTo>
                  <a:lnTo>
                    <a:pt x="358" y="794"/>
                  </a:lnTo>
                  <a:lnTo>
                    <a:pt x="357" y="793"/>
                  </a:lnTo>
                  <a:lnTo>
                    <a:pt x="356" y="793"/>
                  </a:lnTo>
                  <a:lnTo>
                    <a:pt x="356" y="792"/>
                  </a:lnTo>
                  <a:lnTo>
                    <a:pt x="355" y="792"/>
                  </a:lnTo>
                  <a:lnTo>
                    <a:pt x="354" y="791"/>
                  </a:lnTo>
                  <a:lnTo>
                    <a:pt x="353" y="790"/>
                  </a:lnTo>
                  <a:lnTo>
                    <a:pt x="353" y="790"/>
                  </a:lnTo>
                  <a:lnTo>
                    <a:pt x="352" y="790"/>
                  </a:lnTo>
                  <a:lnTo>
                    <a:pt x="351" y="789"/>
                  </a:lnTo>
                  <a:lnTo>
                    <a:pt x="350" y="789"/>
                  </a:lnTo>
                  <a:lnTo>
                    <a:pt x="348" y="789"/>
                  </a:lnTo>
                  <a:lnTo>
                    <a:pt x="345" y="789"/>
                  </a:lnTo>
                  <a:lnTo>
                    <a:pt x="344" y="789"/>
                  </a:lnTo>
                  <a:lnTo>
                    <a:pt x="340" y="788"/>
                  </a:lnTo>
                  <a:lnTo>
                    <a:pt x="339" y="788"/>
                  </a:lnTo>
                  <a:lnTo>
                    <a:pt x="338" y="788"/>
                  </a:lnTo>
                  <a:lnTo>
                    <a:pt x="337" y="787"/>
                  </a:lnTo>
                  <a:lnTo>
                    <a:pt x="335" y="787"/>
                  </a:lnTo>
                  <a:lnTo>
                    <a:pt x="334" y="787"/>
                  </a:lnTo>
                  <a:lnTo>
                    <a:pt x="333" y="787"/>
                  </a:lnTo>
                  <a:lnTo>
                    <a:pt x="332" y="788"/>
                  </a:lnTo>
                  <a:lnTo>
                    <a:pt x="331" y="787"/>
                  </a:lnTo>
                  <a:lnTo>
                    <a:pt x="328" y="787"/>
                  </a:lnTo>
                  <a:lnTo>
                    <a:pt x="326" y="787"/>
                  </a:lnTo>
                  <a:lnTo>
                    <a:pt x="325" y="787"/>
                  </a:lnTo>
                  <a:lnTo>
                    <a:pt x="324" y="787"/>
                  </a:lnTo>
                  <a:lnTo>
                    <a:pt x="322" y="787"/>
                  </a:lnTo>
                  <a:lnTo>
                    <a:pt x="316" y="787"/>
                  </a:lnTo>
                  <a:lnTo>
                    <a:pt x="315" y="787"/>
                  </a:lnTo>
                  <a:lnTo>
                    <a:pt x="312" y="787"/>
                  </a:lnTo>
                  <a:lnTo>
                    <a:pt x="310" y="787"/>
                  </a:lnTo>
                  <a:lnTo>
                    <a:pt x="309" y="787"/>
                  </a:lnTo>
                  <a:lnTo>
                    <a:pt x="308" y="788"/>
                  </a:lnTo>
                  <a:lnTo>
                    <a:pt x="308" y="788"/>
                  </a:lnTo>
                  <a:lnTo>
                    <a:pt x="305" y="788"/>
                  </a:lnTo>
                  <a:lnTo>
                    <a:pt x="303" y="788"/>
                  </a:lnTo>
                  <a:lnTo>
                    <a:pt x="302" y="788"/>
                  </a:lnTo>
                  <a:lnTo>
                    <a:pt x="300" y="788"/>
                  </a:lnTo>
                  <a:lnTo>
                    <a:pt x="298" y="788"/>
                  </a:lnTo>
                  <a:lnTo>
                    <a:pt x="296" y="788"/>
                  </a:lnTo>
                  <a:lnTo>
                    <a:pt x="295" y="788"/>
                  </a:lnTo>
                  <a:lnTo>
                    <a:pt x="294" y="788"/>
                  </a:lnTo>
                  <a:lnTo>
                    <a:pt x="293" y="789"/>
                  </a:lnTo>
                  <a:lnTo>
                    <a:pt x="292" y="789"/>
                  </a:lnTo>
                  <a:lnTo>
                    <a:pt x="290" y="789"/>
                  </a:lnTo>
                  <a:lnTo>
                    <a:pt x="287" y="791"/>
                  </a:lnTo>
                  <a:lnTo>
                    <a:pt x="286" y="791"/>
                  </a:lnTo>
                  <a:lnTo>
                    <a:pt x="283" y="793"/>
                  </a:lnTo>
                  <a:lnTo>
                    <a:pt x="282" y="793"/>
                  </a:lnTo>
                  <a:lnTo>
                    <a:pt x="281" y="794"/>
                  </a:lnTo>
                  <a:lnTo>
                    <a:pt x="281" y="795"/>
                  </a:lnTo>
                  <a:lnTo>
                    <a:pt x="280" y="795"/>
                  </a:lnTo>
                  <a:lnTo>
                    <a:pt x="279" y="795"/>
                  </a:lnTo>
                  <a:lnTo>
                    <a:pt x="278" y="796"/>
                  </a:lnTo>
                  <a:lnTo>
                    <a:pt x="275" y="797"/>
                  </a:lnTo>
                  <a:lnTo>
                    <a:pt x="274" y="797"/>
                  </a:lnTo>
                  <a:lnTo>
                    <a:pt x="272" y="798"/>
                  </a:lnTo>
                  <a:lnTo>
                    <a:pt x="272" y="798"/>
                  </a:lnTo>
                  <a:lnTo>
                    <a:pt x="271" y="798"/>
                  </a:lnTo>
                  <a:lnTo>
                    <a:pt x="270" y="798"/>
                  </a:lnTo>
                  <a:lnTo>
                    <a:pt x="269" y="798"/>
                  </a:lnTo>
                  <a:lnTo>
                    <a:pt x="268" y="798"/>
                  </a:lnTo>
                  <a:lnTo>
                    <a:pt x="266" y="799"/>
                  </a:lnTo>
                  <a:lnTo>
                    <a:pt x="264" y="799"/>
                  </a:lnTo>
                  <a:lnTo>
                    <a:pt x="264" y="800"/>
                  </a:lnTo>
                  <a:lnTo>
                    <a:pt x="263" y="800"/>
                  </a:lnTo>
                  <a:lnTo>
                    <a:pt x="262" y="800"/>
                  </a:lnTo>
                  <a:lnTo>
                    <a:pt x="261" y="800"/>
                  </a:lnTo>
                  <a:lnTo>
                    <a:pt x="260" y="800"/>
                  </a:lnTo>
                  <a:lnTo>
                    <a:pt x="257" y="799"/>
                  </a:lnTo>
                  <a:lnTo>
                    <a:pt x="256" y="799"/>
                  </a:lnTo>
                  <a:lnTo>
                    <a:pt x="252" y="798"/>
                  </a:lnTo>
                  <a:lnTo>
                    <a:pt x="251" y="798"/>
                  </a:lnTo>
                  <a:lnTo>
                    <a:pt x="250" y="798"/>
                  </a:lnTo>
                  <a:lnTo>
                    <a:pt x="249" y="798"/>
                  </a:lnTo>
                  <a:lnTo>
                    <a:pt x="248" y="798"/>
                  </a:lnTo>
                  <a:lnTo>
                    <a:pt x="248" y="797"/>
                  </a:lnTo>
                  <a:lnTo>
                    <a:pt x="247" y="797"/>
                  </a:lnTo>
                  <a:lnTo>
                    <a:pt x="246" y="796"/>
                  </a:lnTo>
                  <a:lnTo>
                    <a:pt x="245" y="795"/>
                  </a:lnTo>
                  <a:lnTo>
                    <a:pt x="244" y="794"/>
                  </a:lnTo>
                  <a:lnTo>
                    <a:pt x="243" y="793"/>
                  </a:lnTo>
                  <a:lnTo>
                    <a:pt x="242" y="792"/>
                  </a:lnTo>
                  <a:lnTo>
                    <a:pt x="241" y="791"/>
                  </a:lnTo>
                  <a:lnTo>
                    <a:pt x="240" y="790"/>
                  </a:lnTo>
                  <a:lnTo>
                    <a:pt x="239" y="790"/>
                  </a:lnTo>
                  <a:lnTo>
                    <a:pt x="238" y="789"/>
                  </a:lnTo>
                  <a:lnTo>
                    <a:pt x="237" y="789"/>
                  </a:lnTo>
                  <a:lnTo>
                    <a:pt x="237" y="788"/>
                  </a:lnTo>
                  <a:lnTo>
                    <a:pt x="236" y="788"/>
                  </a:lnTo>
                  <a:lnTo>
                    <a:pt x="235" y="786"/>
                  </a:lnTo>
                  <a:lnTo>
                    <a:pt x="233" y="785"/>
                  </a:lnTo>
                  <a:lnTo>
                    <a:pt x="231" y="784"/>
                  </a:lnTo>
                  <a:lnTo>
                    <a:pt x="227" y="782"/>
                  </a:lnTo>
                  <a:lnTo>
                    <a:pt x="227" y="782"/>
                  </a:lnTo>
                  <a:lnTo>
                    <a:pt x="227" y="781"/>
                  </a:lnTo>
                  <a:lnTo>
                    <a:pt x="225" y="781"/>
                  </a:lnTo>
                  <a:lnTo>
                    <a:pt x="224" y="780"/>
                  </a:lnTo>
                  <a:lnTo>
                    <a:pt x="222" y="780"/>
                  </a:lnTo>
                  <a:lnTo>
                    <a:pt x="220" y="779"/>
                  </a:lnTo>
                  <a:lnTo>
                    <a:pt x="218" y="778"/>
                  </a:lnTo>
                  <a:lnTo>
                    <a:pt x="218" y="777"/>
                  </a:lnTo>
                  <a:lnTo>
                    <a:pt x="213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0" y="772"/>
                  </a:lnTo>
                  <a:lnTo>
                    <a:pt x="209" y="772"/>
                  </a:lnTo>
                  <a:lnTo>
                    <a:pt x="209" y="772"/>
                  </a:lnTo>
                  <a:lnTo>
                    <a:pt x="208" y="771"/>
                  </a:lnTo>
                  <a:lnTo>
                    <a:pt x="203" y="771"/>
                  </a:lnTo>
                  <a:lnTo>
                    <a:pt x="201" y="771"/>
                  </a:lnTo>
                  <a:lnTo>
                    <a:pt x="198" y="771"/>
                  </a:lnTo>
                  <a:lnTo>
                    <a:pt x="193" y="770"/>
                  </a:lnTo>
                  <a:lnTo>
                    <a:pt x="192" y="770"/>
                  </a:lnTo>
                  <a:lnTo>
                    <a:pt x="191" y="770"/>
                  </a:lnTo>
                  <a:lnTo>
                    <a:pt x="190" y="770"/>
                  </a:lnTo>
                  <a:lnTo>
                    <a:pt x="189" y="770"/>
                  </a:lnTo>
                  <a:lnTo>
                    <a:pt x="187" y="769"/>
                  </a:lnTo>
                  <a:lnTo>
                    <a:pt x="185" y="769"/>
                  </a:lnTo>
                  <a:lnTo>
                    <a:pt x="183" y="768"/>
                  </a:lnTo>
                  <a:lnTo>
                    <a:pt x="181" y="767"/>
                  </a:lnTo>
                  <a:lnTo>
                    <a:pt x="175" y="765"/>
                  </a:lnTo>
                  <a:lnTo>
                    <a:pt x="173" y="764"/>
                  </a:lnTo>
                  <a:lnTo>
                    <a:pt x="172" y="764"/>
                  </a:lnTo>
                  <a:lnTo>
                    <a:pt x="170" y="763"/>
                  </a:lnTo>
                  <a:lnTo>
                    <a:pt x="167" y="763"/>
                  </a:lnTo>
                  <a:lnTo>
                    <a:pt x="166" y="762"/>
                  </a:lnTo>
                  <a:lnTo>
                    <a:pt x="165" y="762"/>
                  </a:lnTo>
                  <a:lnTo>
                    <a:pt x="164" y="762"/>
                  </a:lnTo>
                  <a:lnTo>
                    <a:pt x="164" y="762"/>
                  </a:lnTo>
                  <a:lnTo>
                    <a:pt x="162" y="762"/>
                  </a:lnTo>
                  <a:lnTo>
                    <a:pt x="162" y="762"/>
                  </a:lnTo>
                  <a:lnTo>
                    <a:pt x="160" y="762"/>
                  </a:lnTo>
                  <a:lnTo>
                    <a:pt x="158" y="761"/>
                  </a:lnTo>
                  <a:lnTo>
                    <a:pt x="156" y="761"/>
                  </a:lnTo>
                  <a:lnTo>
                    <a:pt x="155" y="760"/>
                  </a:lnTo>
                  <a:lnTo>
                    <a:pt x="154" y="760"/>
                  </a:lnTo>
                  <a:lnTo>
                    <a:pt x="152" y="759"/>
                  </a:lnTo>
                  <a:lnTo>
                    <a:pt x="152" y="758"/>
                  </a:lnTo>
                  <a:lnTo>
                    <a:pt x="151" y="758"/>
                  </a:lnTo>
                  <a:lnTo>
                    <a:pt x="150" y="757"/>
                  </a:lnTo>
                  <a:lnTo>
                    <a:pt x="146" y="753"/>
                  </a:lnTo>
                  <a:lnTo>
                    <a:pt x="144" y="752"/>
                  </a:lnTo>
                  <a:lnTo>
                    <a:pt x="142" y="750"/>
                  </a:lnTo>
                  <a:lnTo>
                    <a:pt x="141" y="750"/>
                  </a:lnTo>
                  <a:lnTo>
                    <a:pt x="140" y="749"/>
                  </a:lnTo>
                  <a:lnTo>
                    <a:pt x="133" y="748"/>
                  </a:lnTo>
                  <a:lnTo>
                    <a:pt x="131" y="748"/>
                  </a:lnTo>
                  <a:lnTo>
                    <a:pt x="130" y="748"/>
                  </a:lnTo>
                  <a:lnTo>
                    <a:pt x="129" y="748"/>
                  </a:lnTo>
                  <a:lnTo>
                    <a:pt x="126" y="747"/>
                  </a:lnTo>
                  <a:lnTo>
                    <a:pt x="125" y="747"/>
                  </a:lnTo>
                  <a:lnTo>
                    <a:pt x="124" y="747"/>
                  </a:lnTo>
                  <a:lnTo>
                    <a:pt x="123" y="747"/>
                  </a:lnTo>
                  <a:lnTo>
                    <a:pt x="121" y="748"/>
                  </a:lnTo>
                  <a:lnTo>
                    <a:pt x="120" y="748"/>
                  </a:lnTo>
                  <a:lnTo>
                    <a:pt x="119" y="748"/>
                  </a:lnTo>
                  <a:lnTo>
                    <a:pt x="115" y="750"/>
                  </a:lnTo>
                  <a:lnTo>
                    <a:pt x="115" y="749"/>
                  </a:lnTo>
                  <a:lnTo>
                    <a:pt x="114" y="747"/>
                  </a:lnTo>
                  <a:lnTo>
                    <a:pt x="114" y="745"/>
                  </a:lnTo>
                  <a:lnTo>
                    <a:pt x="114" y="744"/>
                  </a:lnTo>
                  <a:lnTo>
                    <a:pt x="114" y="743"/>
                  </a:lnTo>
                  <a:lnTo>
                    <a:pt x="114" y="742"/>
                  </a:lnTo>
                  <a:lnTo>
                    <a:pt x="115" y="737"/>
                  </a:lnTo>
                  <a:lnTo>
                    <a:pt x="116" y="735"/>
                  </a:lnTo>
                  <a:lnTo>
                    <a:pt x="118" y="731"/>
                  </a:lnTo>
                  <a:lnTo>
                    <a:pt x="118" y="730"/>
                  </a:lnTo>
                  <a:lnTo>
                    <a:pt x="119" y="728"/>
                  </a:lnTo>
                  <a:lnTo>
                    <a:pt x="120" y="725"/>
                  </a:lnTo>
                  <a:lnTo>
                    <a:pt x="122" y="722"/>
                  </a:lnTo>
                  <a:lnTo>
                    <a:pt x="124" y="717"/>
                  </a:lnTo>
                  <a:lnTo>
                    <a:pt x="127" y="713"/>
                  </a:lnTo>
                  <a:lnTo>
                    <a:pt x="128" y="712"/>
                  </a:lnTo>
                  <a:lnTo>
                    <a:pt x="128" y="711"/>
                  </a:lnTo>
                  <a:lnTo>
                    <a:pt x="128" y="709"/>
                  </a:lnTo>
                  <a:lnTo>
                    <a:pt x="128" y="706"/>
                  </a:lnTo>
                  <a:lnTo>
                    <a:pt x="129" y="703"/>
                  </a:lnTo>
                  <a:lnTo>
                    <a:pt x="130" y="701"/>
                  </a:lnTo>
                  <a:lnTo>
                    <a:pt x="131" y="698"/>
                  </a:lnTo>
                  <a:lnTo>
                    <a:pt x="133" y="695"/>
                  </a:lnTo>
                  <a:lnTo>
                    <a:pt x="134" y="693"/>
                  </a:lnTo>
                  <a:lnTo>
                    <a:pt x="135" y="690"/>
                  </a:lnTo>
                  <a:lnTo>
                    <a:pt x="137" y="688"/>
                  </a:lnTo>
                  <a:lnTo>
                    <a:pt x="138" y="683"/>
                  </a:lnTo>
                  <a:lnTo>
                    <a:pt x="139" y="681"/>
                  </a:lnTo>
                  <a:lnTo>
                    <a:pt x="141" y="679"/>
                  </a:lnTo>
                  <a:lnTo>
                    <a:pt x="141" y="677"/>
                  </a:lnTo>
                  <a:lnTo>
                    <a:pt x="142" y="675"/>
                  </a:lnTo>
                  <a:lnTo>
                    <a:pt x="142" y="672"/>
                  </a:lnTo>
                  <a:lnTo>
                    <a:pt x="142" y="671"/>
                  </a:lnTo>
                  <a:lnTo>
                    <a:pt x="142" y="670"/>
                  </a:lnTo>
                  <a:lnTo>
                    <a:pt x="142" y="669"/>
                  </a:lnTo>
                  <a:lnTo>
                    <a:pt x="142" y="667"/>
                  </a:lnTo>
                  <a:lnTo>
                    <a:pt x="142" y="663"/>
                  </a:lnTo>
                  <a:lnTo>
                    <a:pt x="142" y="662"/>
                  </a:lnTo>
                  <a:lnTo>
                    <a:pt x="141" y="662"/>
                  </a:lnTo>
                  <a:lnTo>
                    <a:pt x="131" y="664"/>
                  </a:lnTo>
                  <a:lnTo>
                    <a:pt x="129" y="665"/>
                  </a:lnTo>
                  <a:lnTo>
                    <a:pt x="128" y="665"/>
                  </a:lnTo>
                  <a:lnTo>
                    <a:pt x="127" y="665"/>
                  </a:lnTo>
                  <a:lnTo>
                    <a:pt x="124" y="665"/>
                  </a:lnTo>
                  <a:lnTo>
                    <a:pt x="122" y="666"/>
                  </a:lnTo>
                  <a:lnTo>
                    <a:pt x="116" y="667"/>
                  </a:lnTo>
                  <a:lnTo>
                    <a:pt x="109" y="668"/>
                  </a:lnTo>
                  <a:lnTo>
                    <a:pt x="108" y="668"/>
                  </a:lnTo>
                  <a:lnTo>
                    <a:pt x="101" y="670"/>
                  </a:lnTo>
                  <a:lnTo>
                    <a:pt x="97" y="671"/>
                  </a:lnTo>
                  <a:lnTo>
                    <a:pt x="87" y="672"/>
                  </a:lnTo>
                  <a:lnTo>
                    <a:pt x="85" y="672"/>
                  </a:lnTo>
                  <a:lnTo>
                    <a:pt x="84" y="672"/>
                  </a:lnTo>
                  <a:lnTo>
                    <a:pt x="83" y="672"/>
                  </a:lnTo>
                  <a:lnTo>
                    <a:pt x="80" y="673"/>
                  </a:lnTo>
                  <a:lnTo>
                    <a:pt x="69" y="675"/>
                  </a:lnTo>
                  <a:lnTo>
                    <a:pt x="59" y="677"/>
                  </a:lnTo>
                  <a:lnTo>
                    <a:pt x="51" y="679"/>
                  </a:lnTo>
                  <a:lnTo>
                    <a:pt x="50" y="679"/>
                  </a:lnTo>
                  <a:lnTo>
                    <a:pt x="41" y="680"/>
                  </a:lnTo>
                  <a:lnTo>
                    <a:pt x="32" y="683"/>
                  </a:lnTo>
                  <a:lnTo>
                    <a:pt x="26" y="685"/>
                  </a:lnTo>
                  <a:lnTo>
                    <a:pt x="23" y="685"/>
                  </a:lnTo>
                  <a:lnTo>
                    <a:pt x="20" y="686"/>
                  </a:lnTo>
                  <a:lnTo>
                    <a:pt x="15" y="688"/>
                  </a:lnTo>
                  <a:lnTo>
                    <a:pt x="6" y="690"/>
                  </a:lnTo>
                  <a:lnTo>
                    <a:pt x="1" y="692"/>
                  </a:lnTo>
                  <a:lnTo>
                    <a:pt x="0" y="691"/>
                  </a:lnTo>
                  <a:lnTo>
                    <a:pt x="1" y="689"/>
                  </a:lnTo>
                  <a:lnTo>
                    <a:pt x="2" y="678"/>
                  </a:lnTo>
                  <a:lnTo>
                    <a:pt x="4" y="662"/>
                  </a:lnTo>
                  <a:lnTo>
                    <a:pt x="5" y="657"/>
                  </a:lnTo>
                  <a:lnTo>
                    <a:pt x="5" y="654"/>
                  </a:lnTo>
                  <a:lnTo>
                    <a:pt x="5" y="653"/>
                  </a:lnTo>
                  <a:lnTo>
                    <a:pt x="5" y="650"/>
                  </a:lnTo>
                  <a:lnTo>
                    <a:pt x="5" y="648"/>
                  </a:lnTo>
                  <a:lnTo>
                    <a:pt x="5" y="647"/>
                  </a:lnTo>
                  <a:lnTo>
                    <a:pt x="6" y="646"/>
                  </a:lnTo>
                  <a:lnTo>
                    <a:pt x="7" y="644"/>
                  </a:lnTo>
                  <a:lnTo>
                    <a:pt x="8" y="637"/>
                  </a:lnTo>
                  <a:lnTo>
                    <a:pt x="9" y="635"/>
                  </a:lnTo>
                  <a:lnTo>
                    <a:pt x="9" y="630"/>
                  </a:lnTo>
                  <a:lnTo>
                    <a:pt x="9" y="629"/>
                  </a:lnTo>
                  <a:lnTo>
                    <a:pt x="11" y="621"/>
                  </a:lnTo>
                  <a:lnTo>
                    <a:pt x="11" y="620"/>
                  </a:lnTo>
                  <a:lnTo>
                    <a:pt x="11" y="615"/>
                  </a:lnTo>
                  <a:lnTo>
                    <a:pt x="11" y="614"/>
                  </a:lnTo>
                  <a:lnTo>
                    <a:pt x="11" y="612"/>
                  </a:lnTo>
                  <a:lnTo>
                    <a:pt x="12" y="612"/>
                  </a:lnTo>
                  <a:lnTo>
                    <a:pt x="12" y="610"/>
                  </a:lnTo>
                  <a:lnTo>
                    <a:pt x="14" y="607"/>
                  </a:lnTo>
                  <a:lnTo>
                    <a:pt x="16" y="602"/>
                  </a:lnTo>
                  <a:lnTo>
                    <a:pt x="18" y="599"/>
                  </a:lnTo>
                  <a:lnTo>
                    <a:pt x="19" y="598"/>
                  </a:lnTo>
                  <a:lnTo>
                    <a:pt x="20" y="596"/>
                  </a:lnTo>
                  <a:lnTo>
                    <a:pt x="20" y="595"/>
                  </a:lnTo>
                  <a:lnTo>
                    <a:pt x="21" y="594"/>
                  </a:lnTo>
                  <a:lnTo>
                    <a:pt x="22" y="593"/>
                  </a:lnTo>
                  <a:lnTo>
                    <a:pt x="23" y="592"/>
                  </a:lnTo>
                  <a:lnTo>
                    <a:pt x="25" y="590"/>
                  </a:lnTo>
                  <a:lnTo>
                    <a:pt x="29" y="588"/>
                  </a:lnTo>
                  <a:lnTo>
                    <a:pt x="30" y="587"/>
                  </a:lnTo>
                  <a:lnTo>
                    <a:pt x="31" y="586"/>
                  </a:lnTo>
                  <a:lnTo>
                    <a:pt x="33" y="585"/>
                  </a:lnTo>
                  <a:lnTo>
                    <a:pt x="33" y="584"/>
                  </a:lnTo>
                  <a:lnTo>
                    <a:pt x="34" y="583"/>
                  </a:lnTo>
                  <a:lnTo>
                    <a:pt x="35" y="583"/>
                  </a:lnTo>
                  <a:lnTo>
                    <a:pt x="36" y="581"/>
                  </a:lnTo>
                  <a:lnTo>
                    <a:pt x="37" y="579"/>
                  </a:lnTo>
                  <a:lnTo>
                    <a:pt x="37" y="578"/>
                  </a:lnTo>
                  <a:lnTo>
                    <a:pt x="36" y="577"/>
                  </a:lnTo>
                  <a:lnTo>
                    <a:pt x="37" y="577"/>
                  </a:lnTo>
                  <a:lnTo>
                    <a:pt x="36" y="575"/>
                  </a:lnTo>
                  <a:lnTo>
                    <a:pt x="36" y="574"/>
                  </a:lnTo>
                  <a:lnTo>
                    <a:pt x="35" y="572"/>
                  </a:lnTo>
                  <a:lnTo>
                    <a:pt x="34" y="569"/>
                  </a:lnTo>
                  <a:lnTo>
                    <a:pt x="33" y="566"/>
                  </a:lnTo>
                  <a:lnTo>
                    <a:pt x="32" y="564"/>
                  </a:lnTo>
                  <a:lnTo>
                    <a:pt x="32" y="563"/>
                  </a:lnTo>
                  <a:lnTo>
                    <a:pt x="31" y="562"/>
                  </a:lnTo>
                  <a:lnTo>
                    <a:pt x="31" y="560"/>
                  </a:lnTo>
                  <a:lnTo>
                    <a:pt x="30" y="557"/>
                  </a:lnTo>
                  <a:lnTo>
                    <a:pt x="29" y="556"/>
                  </a:lnTo>
                  <a:lnTo>
                    <a:pt x="28" y="554"/>
                  </a:lnTo>
                  <a:lnTo>
                    <a:pt x="27" y="551"/>
                  </a:lnTo>
                  <a:lnTo>
                    <a:pt x="26" y="550"/>
                  </a:lnTo>
                  <a:lnTo>
                    <a:pt x="26" y="546"/>
                  </a:lnTo>
                  <a:lnTo>
                    <a:pt x="26" y="542"/>
                  </a:lnTo>
                  <a:lnTo>
                    <a:pt x="26" y="540"/>
                  </a:lnTo>
                  <a:lnTo>
                    <a:pt x="25" y="537"/>
                  </a:lnTo>
                  <a:lnTo>
                    <a:pt x="25" y="535"/>
                  </a:lnTo>
                  <a:lnTo>
                    <a:pt x="23" y="528"/>
                  </a:lnTo>
                  <a:lnTo>
                    <a:pt x="20" y="520"/>
                  </a:lnTo>
                  <a:lnTo>
                    <a:pt x="20" y="517"/>
                  </a:lnTo>
                  <a:lnTo>
                    <a:pt x="17" y="509"/>
                  </a:lnTo>
                  <a:lnTo>
                    <a:pt x="18" y="509"/>
                  </a:lnTo>
                  <a:lnTo>
                    <a:pt x="20" y="511"/>
                  </a:lnTo>
                  <a:lnTo>
                    <a:pt x="20" y="510"/>
                  </a:lnTo>
                  <a:lnTo>
                    <a:pt x="23" y="508"/>
                  </a:lnTo>
                  <a:lnTo>
                    <a:pt x="24" y="508"/>
                  </a:lnTo>
                  <a:lnTo>
                    <a:pt x="24" y="507"/>
                  </a:lnTo>
                  <a:lnTo>
                    <a:pt x="25" y="506"/>
                  </a:lnTo>
                  <a:lnTo>
                    <a:pt x="30" y="503"/>
                  </a:lnTo>
                  <a:lnTo>
                    <a:pt x="31" y="502"/>
                  </a:lnTo>
                  <a:lnTo>
                    <a:pt x="32" y="502"/>
                  </a:lnTo>
                  <a:lnTo>
                    <a:pt x="34" y="501"/>
                  </a:lnTo>
                  <a:lnTo>
                    <a:pt x="35" y="500"/>
                  </a:lnTo>
                  <a:lnTo>
                    <a:pt x="35" y="499"/>
                  </a:lnTo>
                  <a:lnTo>
                    <a:pt x="37" y="496"/>
                  </a:lnTo>
                  <a:lnTo>
                    <a:pt x="37" y="495"/>
                  </a:lnTo>
                  <a:lnTo>
                    <a:pt x="38" y="494"/>
                  </a:lnTo>
                  <a:lnTo>
                    <a:pt x="39" y="493"/>
                  </a:lnTo>
                  <a:lnTo>
                    <a:pt x="45" y="491"/>
                  </a:lnTo>
                  <a:lnTo>
                    <a:pt x="56" y="483"/>
                  </a:lnTo>
                  <a:lnTo>
                    <a:pt x="70" y="476"/>
                  </a:lnTo>
                  <a:lnTo>
                    <a:pt x="71" y="475"/>
                  </a:lnTo>
                  <a:lnTo>
                    <a:pt x="73" y="474"/>
                  </a:lnTo>
                  <a:lnTo>
                    <a:pt x="74" y="473"/>
                  </a:lnTo>
                  <a:lnTo>
                    <a:pt x="77" y="472"/>
                  </a:lnTo>
                  <a:lnTo>
                    <a:pt x="78" y="471"/>
                  </a:lnTo>
                  <a:lnTo>
                    <a:pt x="80" y="470"/>
                  </a:lnTo>
                  <a:lnTo>
                    <a:pt x="83" y="468"/>
                  </a:lnTo>
                  <a:lnTo>
                    <a:pt x="86" y="467"/>
                  </a:lnTo>
                  <a:lnTo>
                    <a:pt x="90" y="465"/>
                  </a:lnTo>
                  <a:lnTo>
                    <a:pt x="93" y="464"/>
                  </a:lnTo>
                  <a:lnTo>
                    <a:pt x="96" y="463"/>
                  </a:lnTo>
                  <a:lnTo>
                    <a:pt x="98" y="462"/>
                  </a:lnTo>
                  <a:lnTo>
                    <a:pt x="101" y="461"/>
                  </a:lnTo>
                  <a:lnTo>
                    <a:pt x="104" y="460"/>
                  </a:lnTo>
                  <a:lnTo>
                    <a:pt x="105" y="460"/>
                  </a:lnTo>
                  <a:lnTo>
                    <a:pt x="106" y="459"/>
                  </a:lnTo>
                  <a:lnTo>
                    <a:pt x="107" y="458"/>
                  </a:lnTo>
                  <a:lnTo>
                    <a:pt x="114" y="451"/>
                  </a:lnTo>
                  <a:lnTo>
                    <a:pt x="118" y="449"/>
                  </a:lnTo>
                  <a:lnTo>
                    <a:pt x="119" y="448"/>
                  </a:lnTo>
                  <a:lnTo>
                    <a:pt x="120" y="447"/>
                  </a:lnTo>
                  <a:lnTo>
                    <a:pt x="122" y="446"/>
                  </a:lnTo>
                  <a:lnTo>
                    <a:pt x="123" y="446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3" y="444"/>
                  </a:lnTo>
                  <a:lnTo>
                    <a:pt x="134" y="443"/>
                  </a:lnTo>
                  <a:lnTo>
                    <a:pt x="136" y="443"/>
                  </a:lnTo>
                  <a:lnTo>
                    <a:pt x="137" y="442"/>
                  </a:lnTo>
                  <a:lnTo>
                    <a:pt x="139" y="441"/>
                  </a:lnTo>
                  <a:lnTo>
                    <a:pt x="141" y="439"/>
                  </a:lnTo>
                  <a:lnTo>
                    <a:pt x="144" y="437"/>
                  </a:lnTo>
                  <a:lnTo>
                    <a:pt x="144" y="437"/>
                  </a:lnTo>
                  <a:lnTo>
                    <a:pt x="144" y="436"/>
                  </a:lnTo>
                  <a:lnTo>
                    <a:pt x="139" y="430"/>
                  </a:lnTo>
                  <a:lnTo>
                    <a:pt x="137" y="428"/>
                  </a:lnTo>
                  <a:lnTo>
                    <a:pt x="144" y="423"/>
                  </a:lnTo>
                  <a:lnTo>
                    <a:pt x="151" y="419"/>
                  </a:lnTo>
                  <a:lnTo>
                    <a:pt x="154" y="416"/>
                  </a:lnTo>
                  <a:lnTo>
                    <a:pt x="158" y="413"/>
                  </a:lnTo>
                  <a:lnTo>
                    <a:pt x="161" y="411"/>
                  </a:lnTo>
                  <a:lnTo>
                    <a:pt x="162" y="410"/>
                  </a:lnTo>
                  <a:lnTo>
                    <a:pt x="164" y="410"/>
                  </a:lnTo>
                  <a:lnTo>
                    <a:pt x="167" y="409"/>
                  </a:lnTo>
                  <a:lnTo>
                    <a:pt x="171" y="407"/>
                  </a:lnTo>
                  <a:lnTo>
                    <a:pt x="173" y="406"/>
                  </a:lnTo>
                  <a:lnTo>
                    <a:pt x="173" y="405"/>
                  </a:lnTo>
                  <a:lnTo>
                    <a:pt x="174" y="404"/>
                  </a:lnTo>
                  <a:lnTo>
                    <a:pt x="174" y="403"/>
                  </a:lnTo>
                  <a:lnTo>
                    <a:pt x="175" y="400"/>
                  </a:lnTo>
                  <a:lnTo>
                    <a:pt x="175" y="399"/>
                  </a:lnTo>
                  <a:lnTo>
                    <a:pt x="176" y="398"/>
                  </a:lnTo>
                  <a:lnTo>
                    <a:pt x="177" y="397"/>
                  </a:lnTo>
                  <a:lnTo>
                    <a:pt x="178" y="396"/>
                  </a:lnTo>
                  <a:lnTo>
                    <a:pt x="179" y="395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75" y="393"/>
                  </a:lnTo>
                  <a:lnTo>
                    <a:pt x="175" y="392"/>
                  </a:lnTo>
                  <a:lnTo>
                    <a:pt x="176" y="390"/>
                  </a:lnTo>
                  <a:lnTo>
                    <a:pt x="177" y="386"/>
                  </a:lnTo>
                  <a:lnTo>
                    <a:pt x="179" y="383"/>
                  </a:lnTo>
                  <a:lnTo>
                    <a:pt x="180" y="380"/>
                  </a:lnTo>
                  <a:lnTo>
                    <a:pt x="181" y="376"/>
                  </a:lnTo>
                  <a:lnTo>
                    <a:pt x="183" y="367"/>
                  </a:lnTo>
                  <a:lnTo>
                    <a:pt x="185" y="362"/>
                  </a:lnTo>
                  <a:lnTo>
                    <a:pt x="187" y="356"/>
                  </a:lnTo>
                  <a:lnTo>
                    <a:pt x="188" y="355"/>
                  </a:lnTo>
                  <a:lnTo>
                    <a:pt x="188" y="352"/>
                  </a:lnTo>
                  <a:lnTo>
                    <a:pt x="188" y="349"/>
                  </a:lnTo>
                  <a:lnTo>
                    <a:pt x="188" y="345"/>
                  </a:lnTo>
                  <a:lnTo>
                    <a:pt x="187" y="341"/>
                  </a:lnTo>
                  <a:lnTo>
                    <a:pt x="187" y="338"/>
                  </a:lnTo>
                  <a:lnTo>
                    <a:pt x="188" y="336"/>
                  </a:lnTo>
                  <a:lnTo>
                    <a:pt x="189" y="330"/>
                  </a:lnTo>
                  <a:lnTo>
                    <a:pt x="189" y="329"/>
                  </a:lnTo>
                  <a:lnTo>
                    <a:pt x="190" y="328"/>
                  </a:lnTo>
                  <a:lnTo>
                    <a:pt x="191" y="327"/>
                  </a:lnTo>
                  <a:lnTo>
                    <a:pt x="191" y="326"/>
                  </a:lnTo>
                  <a:lnTo>
                    <a:pt x="192" y="324"/>
                  </a:lnTo>
                  <a:lnTo>
                    <a:pt x="192" y="323"/>
                  </a:lnTo>
                  <a:lnTo>
                    <a:pt x="192" y="322"/>
                  </a:lnTo>
                  <a:lnTo>
                    <a:pt x="191" y="322"/>
                  </a:lnTo>
                  <a:lnTo>
                    <a:pt x="192" y="321"/>
                  </a:lnTo>
                  <a:lnTo>
                    <a:pt x="192" y="320"/>
                  </a:lnTo>
                  <a:lnTo>
                    <a:pt x="192" y="320"/>
                  </a:lnTo>
                  <a:lnTo>
                    <a:pt x="192" y="319"/>
                  </a:lnTo>
                  <a:lnTo>
                    <a:pt x="193" y="319"/>
                  </a:lnTo>
                  <a:lnTo>
                    <a:pt x="194" y="319"/>
                  </a:lnTo>
                  <a:lnTo>
                    <a:pt x="194" y="318"/>
                  </a:lnTo>
                  <a:lnTo>
                    <a:pt x="195" y="318"/>
                  </a:lnTo>
                  <a:lnTo>
                    <a:pt x="196" y="318"/>
                  </a:lnTo>
                  <a:lnTo>
                    <a:pt x="197" y="318"/>
                  </a:lnTo>
                  <a:lnTo>
                    <a:pt x="198" y="317"/>
                  </a:lnTo>
                  <a:lnTo>
                    <a:pt x="198" y="316"/>
                  </a:lnTo>
                  <a:lnTo>
                    <a:pt x="199" y="316"/>
                  </a:lnTo>
                  <a:lnTo>
                    <a:pt x="199" y="315"/>
                  </a:lnTo>
                  <a:lnTo>
                    <a:pt x="199" y="314"/>
                  </a:lnTo>
                  <a:lnTo>
                    <a:pt x="200" y="314"/>
                  </a:lnTo>
                  <a:lnTo>
                    <a:pt x="200" y="314"/>
                  </a:lnTo>
                  <a:lnTo>
                    <a:pt x="201" y="314"/>
                  </a:lnTo>
                  <a:lnTo>
                    <a:pt x="201" y="313"/>
                  </a:lnTo>
                  <a:lnTo>
                    <a:pt x="201" y="312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1" y="311"/>
                  </a:lnTo>
                  <a:lnTo>
                    <a:pt x="201" y="311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201" y="307"/>
                  </a:lnTo>
                  <a:lnTo>
                    <a:pt x="202" y="307"/>
                  </a:lnTo>
                  <a:lnTo>
                    <a:pt x="202" y="306"/>
                  </a:lnTo>
                  <a:lnTo>
                    <a:pt x="202" y="305"/>
                  </a:lnTo>
                  <a:lnTo>
                    <a:pt x="202" y="304"/>
                  </a:lnTo>
                  <a:lnTo>
                    <a:pt x="201" y="304"/>
                  </a:lnTo>
                  <a:lnTo>
                    <a:pt x="203" y="302"/>
                  </a:lnTo>
                  <a:lnTo>
                    <a:pt x="204" y="302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7" y="302"/>
                  </a:lnTo>
                  <a:lnTo>
                    <a:pt x="208" y="303"/>
                  </a:lnTo>
                  <a:lnTo>
                    <a:pt x="209" y="303"/>
                  </a:lnTo>
                  <a:lnTo>
                    <a:pt x="209" y="303"/>
                  </a:lnTo>
                  <a:lnTo>
                    <a:pt x="210" y="303"/>
                  </a:lnTo>
                  <a:lnTo>
                    <a:pt x="211" y="303"/>
                  </a:lnTo>
                  <a:lnTo>
                    <a:pt x="212" y="303"/>
                  </a:lnTo>
                  <a:lnTo>
                    <a:pt x="213" y="303"/>
                  </a:lnTo>
                  <a:lnTo>
                    <a:pt x="214" y="303"/>
                  </a:lnTo>
                  <a:lnTo>
                    <a:pt x="215" y="303"/>
                  </a:lnTo>
                  <a:lnTo>
                    <a:pt x="216" y="303"/>
                  </a:lnTo>
                  <a:lnTo>
                    <a:pt x="217" y="303"/>
                  </a:lnTo>
                  <a:lnTo>
                    <a:pt x="218" y="303"/>
                  </a:lnTo>
                  <a:lnTo>
                    <a:pt x="218" y="303"/>
                  </a:lnTo>
                  <a:lnTo>
                    <a:pt x="219" y="303"/>
                  </a:lnTo>
                  <a:lnTo>
                    <a:pt x="219" y="302"/>
                  </a:lnTo>
                  <a:lnTo>
                    <a:pt x="220" y="302"/>
                  </a:lnTo>
                  <a:lnTo>
                    <a:pt x="220" y="302"/>
                  </a:lnTo>
                  <a:lnTo>
                    <a:pt x="221" y="302"/>
                  </a:lnTo>
                  <a:lnTo>
                    <a:pt x="222" y="302"/>
                  </a:lnTo>
                  <a:lnTo>
                    <a:pt x="223" y="302"/>
                  </a:lnTo>
                  <a:lnTo>
                    <a:pt x="223" y="302"/>
                  </a:lnTo>
                  <a:lnTo>
                    <a:pt x="223" y="303"/>
                  </a:lnTo>
                  <a:lnTo>
                    <a:pt x="223" y="304"/>
                  </a:lnTo>
                  <a:lnTo>
                    <a:pt x="224" y="304"/>
                  </a:lnTo>
                  <a:lnTo>
                    <a:pt x="225" y="304"/>
                  </a:lnTo>
                  <a:lnTo>
                    <a:pt x="225" y="305"/>
                  </a:lnTo>
                  <a:lnTo>
                    <a:pt x="225" y="306"/>
                  </a:lnTo>
                  <a:lnTo>
                    <a:pt x="226" y="306"/>
                  </a:lnTo>
                  <a:lnTo>
                    <a:pt x="226" y="307"/>
                  </a:lnTo>
                  <a:lnTo>
                    <a:pt x="226" y="308"/>
                  </a:lnTo>
                  <a:lnTo>
                    <a:pt x="226" y="309"/>
                  </a:lnTo>
                  <a:lnTo>
                    <a:pt x="227" y="310"/>
                  </a:lnTo>
                  <a:lnTo>
                    <a:pt x="227" y="310"/>
                  </a:lnTo>
                  <a:lnTo>
                    <a:pt x="228" y="310"/>
                  </a:lnTo>
                  <a:lnTo>
                    <a:pt x="229" y="309"/>
                  </a:lnTo>
                  <a:lnTo>
                    <a:pt x="230" y="309"/>
                  </a:lnTo>
                  <a:lnTo>
                    <a:pt x="230" y="310"/>
                  </a:lnTo>
                  <a:lnTo>
                    <a:pt x="231" y="310"/>
                  </a:lnTo>
                  <a:lnTo>
                    <a:pt x="232" y="310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8"/>
                  </a:lnTo>
                  <a:lnTo>
                    <a:pt x="236" y="309"/>
                  </a:lnTo>
                  <a:lnTo>
                    <a:pt x="236" y="309"/>
                  </a:lnTo>
                  <a:lnTo>
                    <a:pt x="236" y="308"/>
                  </a:lnTo>
                  <a:lnTo>
                    <a:pt x="236" y="307"/>
                  </a:lnTo>
                  <a:lnTo>
                    <a:pt x="237" y="307"/>
                  </a:lnTo>
                  <a:lnTo>
                    <a:pt x="237" y="306"/>
                  </a:lnTo>
                  <a:lnTo>
                    <a:pt x="237" y="305"/>
                  </a:lnTo>
                  <a:lnTo>
                    <a:pt x="237" y="304"/>
                  </a:lnTo>
                  <a:lnTo>
                    <a:pt x="237" y="303"/>
                  </a:lnTo>
                  <a:lnTo>
                    <a:pt x="237" y="302"/>
                  </a:lnTo>
                  <a:lnTo>
                    <a:pt x="238" y="302"/>
                  </a:lnTo>
                  <a:lnTo>
                    <a:pt x="238" y="301"/>
                  </a:lnTo>
                  <a:lnTo>
                    <a:pt x="239" y="300"/>
                  </a:lnTo>
                  <a:lnTo>
                    <a:pt x="240" y="298"/>
                  </a:lnTo>
                  <a:lnTo>
                    <a:pt x="241" y="297"/>
                  </a:lnTo>
                  <a:lnTo>
                    <a:pt x="241" y="296"/>
                  </a:lnTo>
                  <a:lnTo>
                    <a:pt x="242" y="296"/>
                  </a:lnTo>
                  <a:lnTo>
                    <a:pt x="243" y="297"/>
                  </a:lnTo>
                  <a:lnTo>
                    <a:pt x="244" y="297"/>
                  </a:lnTo>
                  <a:lnTo>
                    <a:pt x="244" y="296"/>
                  </a:lnTo>
                  <a:lnTo>
                    <a:pt x="244" y="295"/>
                  </a:lnTo>
                  <a:lnTo>
                    <a:pt x="245" y="295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6" y="293"/>
                  </a:lnTo>
                  <a:lnTo>
                    <a:pt x="246" y="292"/>
                  </a:lnTo>
                  <a:lnTo>
                    <a:pt x="247" y="292"/>
                  </a:lnTo>
                  <a:lnTo>
                    <a:pt x="248" y="291"/>
                  </a:lnTo>
                  <a:lnTo>
                    <a:pt x="248" y="290"/>
                  </a:lnTo>
                  <a:lnTo>
                    <a:pt x="249" y="290"/>
                  </a:lnTo>
                  <a:lnTo>
                    <a:pt x="249" y="289"/>
                  </a:lnTo>
                  <a:lnTo>
                    <a:pt x="249" y="288"/>
                  </a:lnTo>
                  <a:lnTo>
                    <a:pt x="248" y="288"/>
                  </a:lnTo>
                  <a:lnTo>
                    <a:pt x="248" y="287"/>
                  </a:lnTo>
                  <a:lnTo>
                    <a:pt x="249" y="287"/>
                  </a:lnTo>
                  <a:lnTo>
                    <a:pt x="250" y="287"/>
                  </a:lnTo>
                  <a:lnTo>
                    <a:pt x="251" y="288"/>
                  </a:lnTo>
                  <a:lnTo>
                    <a:pt x="251" y="287"/>
                  </a:lnTo>
                  <a:lnTo>
                    <a:pt x="252" y="287"/>
                  </a:lnTo>
                  <a:lnTo>
                    <a:pt x="252" y="286"/>
                  </a:lnTo>
                  <a:lnTo>
                    <a:pt x="251" y="286"/>
                  </a:lnTo>
                  <a:lnTo>
                    <a:pt x="251" y="285"/>
                  </a:lnTo>
                  <a:lnTo>
                    <a:pt x="252" y="284"/>
                  </a:lnTo>
                  <a:lnTo>
                    <a:pt x="253" y="284"/>
                  </a:lnTo>
                  <a:lnTo>
                    <a:pt x="253" y="284"/>
                  </a:lnTo>
                  <a:lnTo>
                    <a:pt x="252" y="284"/>
                  </a:lnTo>
                  <a:lnTo>
                    <a:pt x="253" y="283"/>
                  </a:lnTo>
                  <a:lnTo>
                    <a:pt x="253" y="282"/>
                  </a:lnTo>
                  <a:lnTo>
                    <a:pt x="254" y="282"/>
                  </a:lnTo>
                  <a:lnTo>
                    <a:pt x="254" y="281"/>
                  </a:lnTo>
                  <a:lnTo>
                    <a:pt x="254" y="280"/>
                  </a:lnTo>
                  <a:lnTo>
                    <a:pt x="253" y="280"/>
                  </a:lnTo>
                  <a:lnTo>
                    <a:pt x="252" y="280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2" y="279"/>
                  </a:lnTo>
                  <a:lnTo>
                    <a:pt x="253" y="279"/>
                  </a:lnTo>
                  <a:lnTo>
                    <a:pt x="253" y="278"/>
                  </a:lnTo>
                  <a:lnTo>
                    <a:pt x="253" y="277"/>
                  </a:lnTo>
                  <a:lnTo>
                    <a:pt x="253" y="276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3" y="275"/>
                  </a:lnTo>
                  <a:lnTo>
                    <a:pt x="253" y="274"/>
                  </a:lnTo>
                  <a:lnTo>
                    <a:pt x="254" y="274"/>
                  </a:lnTo>
                  <a:lnTo>
                    <a:pt x="254" y="273"/>
                  </a:lnTo>
                  <a:lnTo>
                    <a:pt x="254" y="272"/>
                  </a:lnTo>
                  <a:lnTo>
                    <a:pt x="254" y="271"/>
                  </a:lnTo>
                  <a:lnTo>
                    <a:pt x="254" y="271"/>
                  </a:lnTo>
                  <a:lnTo>
                    <a:pt x="254" y="270"/>
                  </a:lnTo>
                  <a:lnTo>
                    <a:pt x="253" y="270"/>
                  </a:lnTo>
                  <a:lnTo>
                    <a:pt x="253" y="269"/>
                  </a:lnTo>
                  <a:lnTo>
                    <a:pt x="253" y="268"/>
                  </a:lnTo>
                  <a:lnTo>
                    <a:pt x="252" y="268"/>
                  </a:lnTo>
                  <a:lnTo>
                    <a:pt x="252" y="267"/>
                  </a:lnTo>
                  <a:lnTo>
                    <a:pt x="251" y="267"/>
                  </a:lnTo>
                  <a:lnTo>
                    <a:pt x="251" y="266"/>
                  </a:lnTo>
                  <a:lnTo>
                    <a:pt x="250" y="266"/>
                  </a:lnTo>
                  <a:lnTo>
                    <a:pt x="250" y="265"/>
                  </a:lnTo>
                  <a:lnTo>
                    <a:pt x="250" y="264"/>
                  </a:lnTo>
                  <a:lnTo>
                    <a:pt x="251" y="263"/>
                  </a:lnTo>
                  <a:lnTo>
                    <a:pt x="252" y="263"/>
                  </a:lnTo>
                  <a:lnTo>
                    <a:pt x="252" y="262"/>
                  </a:lnTo>
                  <a:lnTo>
                    <a:pt x="253" y="262"/>
                  </a:lnTo>
                  <a:lnTo>
                    <a:pt x="254" y="262"/>
                  </a:lnTo>
                  <a:lnTo>
                    <a:pt x="254" y="262"/>
                  </a:lnTo>
                  <a:lnTo>
                    <a:pt x="255" y="261"/>
                  </a:lnTo>
                  <a:lnTo>
                    <a:pt x="256" y="261"/>
                  </a:lnTo>
                  <a:lnTo>
                    <a:pt x="257" y="261"/>
                  </a:lnTo>
                  <a:lnTo>
                    <a:pt x="258" y="261"/>
                  </a:lnTo>
                  <a:lnTo>
                    <a:pt x="259" y="261"/>
                  </a:lnTo>
                  <a:lnTo>
                    <a:pt x="260" y="261"/>
                  </a:lnTo>
                  <a:lnTo>
                    <a:pt x="261" y="261"/>
                  </a:lnTo>
                  <a:lnTo>
                    <a:pt x="262" y="261"/>
                  </a:lnTo>
                  <a:lnTo>
                    <a:pt x="263" y="261"/>
                  </a:lnTo>
                  <a:lnTo>
                    <a:pt x="263" y="262"/>
                  </a:lnTo>
                  <a:lnTo>
                    <a:pt x="264" y="262"/>
                  </a:lnTo>
                  <a:lnTo>
                    <a:pt x="265" y="262"/>
                  </a:lnTo>
                  <a:lnTo>
                    <a:pt x="266" y="262"/>
                  </a:lnTo>
                  <a:lnTo>
                    <a:pt x="267" y="262"/>
                  </a:lnTo>
                  <a:lnTo>
                    <a:pt x="268" y="262"/>
                  </a:lnTo>
                  <a:lnTo>
                    <a:pt x="269" y="262"/>
                  </a:lnTo>
                  <a:lnTo>
                    <a:pt x="270" y="262"/>
                  </a:lnTo>
                  <a:lnTo>
                    <a:pt x="270" y="263"/>
                  </a:lnTo>
                  <a:lnTo>
                    <a:pt x="271" y="263"/>
                  </a:lnTo>
                  <a:lnTo>
                    <a:pt x="272" y="263"/>
                  </a:lnTo>
                  <a:lnTo>
                    <a:pt x="272" y="263"/>
                  </a:lnTo>
                  <a:lnTo>
                    <a:pt x="273" y="263"/>
                  </a:lnTo>
                  <a:lnTo>
                    <a:pt x="273" y="262"/>
                  </a:lnTo>
                  <a:lnTo>
                    <a:pt x="273" y="261"/>
                  </a:lnTo>
                  <a:lnTo>
                    <a:pt x="274" y="261"/>
                  </a:lnTo>
                  <a:lnTo>
                    <a:pt x="274" y="260"/>
                  </a:lnTo>
                  <a:lnTo>
                    <a:pt x="274" y="259"/>
                  </a:lnTo>
                  <a:lnTo>
                    <a:pt x="275" y="259"/>
                  </a:lnTo>
                  <a:lnTo>
                    <a:pt x="276" y="258"/>
                  </a:lnTo>
                  <a:lnTo>
                    <a:pt x="277" y="258"/>
                  </a:lnTo>
                  <a:lnTo>
                    <a:pt x="278" y="258"/>
                  </a:lnTo>
                  <a:lnTo>
                    <a:pt x="279" y="258"/>
                  </a:lnTo>
                  <a:lnTo>
                    <a:pt x="280" y="258"/>
                  </a:lnTo>
                  <a:lnTo>
                    <a:pt x="280" y="257"/>
                  </a:lnTo>
                  <a:lnTo>
                    <a:pt x="280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2" y="257"/>
                  </a:lnTo>
                  <a:lnTo>
                    <a:pt x="282" y="256"/>
                  </a:lnTo>
                  <a:lnTo>
                    <a:pt x="283" y="256"/>
                  </a:lnTo>
                  <a:lnTo>
                    <a:pt x="284" y="256"/>
                  </a:lnTo>
                  <a:lnTo>
                    <a:pt x="285" y="256"/>
                  </a:lnTo>
                  <a:lnTo>
                    <a:pt x="285" y="255"/>
                  </a:lnTo>
                  <a:lnTo>
                    <a:pt x="286" y="255"/>
                  </a:lnTo>
                  <a:lnTo>
                    <a:pt x="287" y="255"/>
                  </a:lnTo>
                  <a:lnTo>
                    <a:pt x="288" y="255"/>
                  </a:lnTo>
                  <a:lnTo>
                    <a:pt x="289" y="255"/>
                  </a:lnTo>
                  <a:lnTo>
                    <a:pt x="290" y="255"/>
                  </a:lnTo>
                  <a:lnTo>
                    <a:pt x="290" y="255"/>
                  </a:lnTo>
                  <a:lnTo>
                    <a:pt x="290" y="256"/>
                  </a:lnTo>
                  <a:lnTo>
                    <a:pt x="291" y="256"/>
                  </a:lnTo>
                  <a:lnTo>
                    <a:pt x="292" y="257"/>
                  </a:lnTo>
                  <a:lnTo>
                    <a:pt x="293" y="257"/>
                  </a:lnTo>
                  <a:lnTo>
                    <a:pt x="294" y="257"/>
                  </a:lnTo>
                  <a:lnTo>
                    <a:pt x="295" y="258"/>
                  </a:lnTo>
                  <a:lnTo>
                    <a:pt x="296" y="258"/>
                  </a:lnTo>
                  <a:lnTo>
                    <a:pt x="297" y="258"/>
                  </a:lnTo>
                  <a:lnTo>
                    <a:pt x="298" y="258"/>
                  </a:lnTo>
                  <a:lnTo>
                    <a:pt x="298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300" y="257"/>
                  </a:lnTo>
                  <a:lnTo>
                    <a:pt x="300" y="256"/>
                  </a:lnTo>
                  <a:lnTo>
                    <a:pt x="301" y="256"/>
                  </a:lnTo>
                  <a:lnTo>
                    <a:pt x="301" y="255"/>
                  </a:lnTo>
                  <a:lnTo>
                    <a:pt x="302" y="255"/>
                  </a:lnTo>
                  <a:lnTo>
                    <a:pt x="302" y="254"/>
                  </a:lnTo>
                  <a:lnTo>
                    <a:pt x="303" y="254"/>
                  </a:lnTo>
                  <a:lnTo>
                    <a:pt x="303" y="255"/>
                  </a:lnTo>
                  <a:lnTo>
                    <a:pt x="304" y="255"/>
                  </a:lnTo>
                  <a:lnTo>
                    <a:pt x="305" y="256"/>
                  </a:lnTo>
                  <a:lnTo>
                    <a:pt x="305" y="255"/>
                  </a:lnTo>
                  <a:lnTo>
                    <a:pt x="306" y="255"/>
                  </a:lnTo>
                  <a:lnTo>
                    <a:pt x="307" y="254"/>
                  </a:lnTo>
                  <a:lnTo>
                    <a:pt x="308" y="253"/>
                  </a:lnTo>
                  <a:lnTo>
                    <a:pt x="308" y="252"/>
                  </a:lnTo>
                  <a:lnTo>
                    <a:pt x="308" y="251"/>
                  </a:lnTo>
                  <a:lnTo>
                    <a:pt x="309" y="250"/>
                  </a:lnTo>
                  <a:lnTo>
                    <a:pt x="309" y="249"/>
                  </a:lnTo>
                  <a:lnTo>
                    <a:pt x="310" y="248"/>
                  </a:lnTo>
                  <a:lnTo>
                    <a:pt x="310" y="248"/>
                  </a:lnTo>
                  <a:lnTo>
                    <a:pt x="310" y="247"/>
                  </a:lnTo>
                  <a:lnTo>
                    <a:pt x="310" y="246"/>
                  </a:lnTo>
                  <a:lnTo>
                    <a:pt x="311" y="246"/>
                  </a:lnTo>
                  <a:lnTo>
                    <a:pt x="312" y="245"/>
                  </a:lnTo>
                  <a:lnTo>
                    <a:pt x="313" y="246"/>
                  </a:lnTo>
                  <a:lnTo>
                    <a:pt x="314" y="246"/>
                  </a:lnTo>
                  <a:lnTo>
                    <a:pt x="315" y="246"/>
                  </a:lnTo>
                  <a:lnTo>
                    <a:pt x="316" y="246"/>
                  </a:lnTo>
                  <a:lnTo>
                    <a:pt x="317" y="245"/>
                  </a:lnTo>
                  <a:lnTo>
                    <a:pt x="317" y="244"/>
                  </a:lnTo>
                  <a:lnTo>
                    <a:pt x="317" y="243"/>
                  </a:lnTo>
                  <a:lnTo>
                    <a:pt x="316" y="243"/>
                  </a:lnTo>
                  <a:lnTo>
                    <a:pt x="316" y="242"/>
                  </a:lnTo>
                  <a:lnTo>
                    <a:pt x="316" y="241"/>
                  </a:lnTo>
                  <a:lnTo>
                    <a:pt x="317" y="239"/>
                  </a:lnTo>
                  <a:lnTo>
                    <a:pt x="317" y="239"/>
                  </a:lnTo>
                  <a:lnTo>
                    <a:pt x="317" y="238"/>
                  </a:lnTo>
                  <a:lnTo>
                    <a:pt x="317" y="237"/>
                  </a:lnTo>
                  <a:lnTo>
                    <a:pt x="318" y="236"/>
                  </a:lnTo>
                  <a:lnTo>
                    <a:pt x="317" y="236"/>
                  </a:lnTo>
                  <a:lnTo>
                    <a:pt x="317" y="235"/>
                  </a:lnTo>
                  <a:lnTo>
                    <a:pt x="316" y="235"/>
                  </a:lnTo>
                  <a:lnTo>
                    <a:pt x="316" y="234"/>
                  </a:lnTo>
                  <a:lnTo>
                    <a:pt x="315" y="234"/>
                  </a:lnTo>
                  <a:lnTo>
                    <a:pt x="314" y="234"/>
                  </a:lnTo>
                  <a:lnTo>
                    <a:pt x="314" y="233"/>
                  </a:lnTo>
                  <a:lnTo>
                    <a:pt x="313" y="233"/>
                  </a:lnTo>
                  <a:lnTo>
                    <a:pt x="313" y="232"/>
                  </a:lnTo>
                  <a:lnTo>
                    <a:pt x="313" y="231"/>
                  </a:lnTo>
                  <a:lnTo>
                    <a:pt x="313" y="230"/>
                  </a:lnTo>
                  <a:lnTo>
                    <a:pt x="313" y="230"/>
                  </a:lnTo>
                  <a:lnTo>
                    <a:pt x="312" y="230"/>
                  </a:lnTo>
                  <a:lnTo>
                    <a:pt x="312" y="229"/>
                  </a:lnTo>
                  <a:lnTo>
                    <a:pt x="311" y="228"/>
                  </a:lnTo>
                  <a:lnTo>
                    <a:pt x="310" y="228"/>
                  </a:lnTo>
                  <a:lnTo>
                    <a:pt x="309" y="228"/>
                  </a:lnTo>
                  <a:lnTo>
                    <a:pt x="309" y="227"/>
                  </a:lnTo>
                  <a:lnTo>
                    <a:pt x="308" y="226"/>
                  </a:lnTo>
                  <a:lnTo>
                    <a:pt x="308" y="225"/>
                  </a:lnTo>
                  <a:lnTo>
                    <a:pt x="308" y="225"/>
                  </a:lnTo>
                  <a:lnTo>
                    <a:pt x="306" y="224"/>
                  </a:lnTo>
                  <a:lnTo>
                    <a:pt x="305" y="224"/>
                  </a:lnTo>
                  <a:lnTo>
                    <a:pt x="304" y="223"/>
                  </a:lnTo>
                  <a:lnTo>
                    <a:pt x="303" y="222"/>
                  </a:lnTo>
                  <a:lnTo>
                    <a:pt x="303" y="221"/>
                  </a:lnTo>
                  <a:lnTo>
                    <a:pt x="302" y="221"/>
                  </a:lnTo>
                  <a:lnTo>
                    <a:pt x="302" y="220"/>
                  </a:lnTo>
                  <a:lnTo>
                    <a:pt x="301" y="219"/>
                  </a:lnTo>
                  <a:lnTo>
                    <a:pt x="301" y="218"/>
                  </a:lnTo>
                  <a:lnTo>
                    <a:pt x="300" y="218"/>
                  </a:lnTo>
                  <a:lnTo>
                    <a:pt x="300" y="217"/>
                  </a:lnTo>
                  <a:lnTo>
                    <a:pt x="299" y="217"/>
                  </a:lnTo>
                  <a:lnTo>
                    <a:pt x="299" y="216"/>
                  </a:lnTo>
                  <a:lnTo>
                    <a:pt x="299" y="215"/>
                  </a:lnTo>
                  <a:lnTo>
                    <a:pt x="299" y="214"/>
                  </a:lnTo>
                  <a:lnTo>
                    <a:pt x="299" y="213"/>
                  </a:lnTo>
                  <a:lnTo>
                    <a:pt x="299" y="212"/>
                  </a:lnTo>
                  <a:lnTo>
                    <a:pt x="299" y="212"/>
                  </a:lnTo>
                  <a:lnTo>
                    <a:pt x="299" y="211"/>
                  </a:lnTo>
                  <a:lnTo>
                    <a:pt x="299" y="211"/>
                  </a:lnTo>
                  <a:lnTo>
                    <a:pt x="300" y="212"/>
                  </a:lnTo>
                  <a:lnTo>
                    <a:pt x="301" y="211"/>
                  </a:lnTo>
                  <a:lnTo>
                    <a:pt x="302" y="211"/>
                  </a:lnTo>
                  <a:lnTo>
                    <a:pt x="302" y="210"/>
                  </a:lnTo>
                  <a:lnTo>
                    <a:pt x="303" y="210"/>
                  </a:lnTo>
                  <a:lnTo>
                    <a:pt x="303" y="209"/>
                  </a:lnTo>
                  <a:lnTo>
                    <a:pt x="304" y="208"/>
                  </a:lnTo>
                  <a:lnTo>
                    <a:pt x="304" y="207"/>
                  </a:lnTo>
                  <a:lnTo>
                    <a:pt x="304" y="206"/>
                  </a:lnTo>
                  <a:lnTo>
                    <a:pt x="305" y="206"/>
                  </a:lnTo>
                  <a:lnTo>
                    <a:pt x="305" y="205"/>
                  </a:lnTo>
                  <a:lnTo>
                    <a:pt x="306" y="204"/>
                  </a:lnTo>
                  <a:lnTo>
                    <a:pt x="306" y="203"/>
                  </a:lnTo>
                  <a:lnTo>
                    <a:pt x="307" y="203"/>
                  </a:lnTo>
                  <a:lnTo>
                    <a:pt x="307" y="203"/>
                  </a:lnTo>
                  <a:lnTo>
                    <a:pt x="308" y="202"/>
                  </a:lnTo>
                  <a:lnTo>
                    <a:pt x="308" y="203"/>
                  </a:lnTo>
                  <a:lnTo>
                    <a:pt x="308" y="203"/>
                  </a:lnTo>
                  <a:lnTo>
                    <a:pt x="309" y="203"/>
                  </a:lnTo>
                  <a:lnTo>
                    <a:pt x="309" y="203"/>
                  </a:lnTo>
                  <a:lnTo>
                    <a:pt x="310" y="203"/>
                  </a:lnTo>
                  <a:lnTo>
                    <a:pt x="311" y="203"/>
                  </a:lnTo>
                  <a:lnTo>
                    <a:pt x="311" y="202"/>
                  </a:lnTo>
                  <a:lnTo>
                    <a:pt x="311" y="201"/>
                  </a:lnTo>
                  <a:lnTo>
                    <a:pt x="311" y="200"/>
                  </a:lnTo>
                  <a:lnTo>
                    <a:pt x="312" y="200"/>
                  </a:lnTo>
                  <a:lnTo>
                    <a:pt x="313" y="200"/>
                  </a:lnTo>
                  <a:lnTo>
                    <a:pt x="314" y="200"/>
                  </a:lnTo>
                  <a:lnTo>
                    <a:pt x="314" y="201"/>
                  </a:lnTo>
                  <a:lnTo>
                    <a:pt x="315" y="201"/>
                  </a:lnTo>
                  <a:lnTo>
                    <a:pt x="315" y="200"/>
                  </a:lnTo>
                  <a:lnTo>
                    <a:pt x="316" y="200"/>
                  </a:lnTo>
                  <a:lnTo>
                    <a:pt x="316" y="199"/>
                  </a:lnTo>
                  <a:lnTo>
                    <a:pt x="316" y="198"/>
                  </a:lnTo>
                  <a:lnTo>
                    <a:pt x="317" y="198"/>
                  </a:lnTo>
                  <a:lnTo>
                    <a:pt x="317" y="197"/>
                  </a:lnTo>
                  <a:lnTo>
                    <a:pt x="318" y="197"/>
                  </a:lnTo>
                  <a:lnTo>
                    <a:pt x="318" y="196"/>
                  </a:lnTo>
                  <a:lnTo>
                    <a:pt x="318" y="195"/>
                  </a:lnTo>
                  <a:lnTo>
                    <a:pt x="317" y="194"/>
                  </a:lnTo>
                  <a:lnTo>
                    <a:pt x="317" y="194"/>
                  </a:lnTo>
                  <a:lnTo>
                    <a:pt x="318" y="193"/>
                  </a:lnTo>
                  <a:lnTo>
                    <a:pt x="318" y="192"/>
                  </a:lnTo>
                  <a:lnTo>
                    <a:pt x="320" y="191"/>
                  </a:lnTo>
                  <a:lnTo>
                    <a:pt x="320" y="190"/>
                  </a:lnTo>
                  <a:lnTo>
                    <a:pt x="319" y="190"/>
                  </a:lnTo>
                  <a:lnTo>
                    <a:pt x="319" y="189"/>
                  </a:lnTo>
                  <a:lnTo>
                    <a:pt x="319" y="188"/>
                  </a:lnTo>
                  <a:lnTo>
                    <a:pt x="320" y="188"/>
                  </a:lnTo>
                  <a:lnTo>
                    <a:pt x="320" y="187"/>
                  </a:lnTo>
                  <a:lnTo>
                    <a:pt x="320" y="186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9" y="184"/>
                  </a:lnTo>
                  <a:lnTo>
                    <a:pt x="319" y="183"/>
                  </a:lnTo>
                  <a:lnTo>
                    <a:pt x="319" y="182"/>
                  </a:lnTo>
                  <a:lnTo>
                    <a:pt x="319" y="181"/>
                  </a:lnTo>
                  <a:lnTo>
                    <a:pt x="319" y="180"/>
                  </a:lnTo>
                  <a:lnTo>
                    <a:pt x="318" y="180"/>
                  </a:lnTo>
                  <a:lnTo>
                    <a:pt x="318" y="179"/>
                  </a:lnTo>
                  <a:lnTo>
                    <a:pt x="318" y="178"/>
                  </a:lnTo>
                  <a:lnTo>
                    <a:pt x="317" y="177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6" y="175"/>
                  </a:lnTo>
                  <a:lnTo>
                    <a:pt x="315" y="174"/>
                  </a:lnTo>
                  <a:lnTo>
                    <a:pt x="315" y="173"/>
                  </a:lnTo>
                  <a:lnTo>
                    <a:pt x="316" y="173"/>
                  </a:lnTo>
                  <a:lnTo>
                    <a:pt x="316" y="172"/>
                  </a:lnTo>
                  <a:lnTo>
                    <a:pt x="316" y="171"/>
                  </a:lnTo>
                  <a:lnTo>
                    <a:pt x="316" y="170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5"/>
                  </a:lnTo>
                  <a:lnTo>
                    <a:pt x="317" y="164"/>
                  </a:lnTo>
                  <a:lnTo>
                    <a:pt x="317" y="163"/>
                  </a:lnTo>
                  <a:lnTo>
                    <a:pt x="316" y="163"/>
                  </a:lnTo>
                  <a:lnTo>
                    <a:pt x="316" y="162"/>
                  </a:lnTo>
                  <a:lnTo>
                    <a:pt x="316" y="161"/>
                  </a:lnTo>
                  <a:lnTo>
                    <a:pt x="317" y="161"/>
                  </a:lnTo>
                  <a:lnTo>
                    <a:pt x="317" y="160"/>
                  </a:lnTo>
                  <a:lnTo>
                    <a:pt x="317" y="159"/>
                  </a:lnTo>
                  <a:lnTo>
                    <a:pt x="317" y="159"/>
                  </a:lnTo>
                  <a:lnTo>
                    <a:pt x="317" y="158"/>
                  </a:lnTo>
                  <a:lnTo>
                    <a:pt x="317" y="158"/>
                  </a:lnTo>
                  <a:lnTo>
                    <a:pt x="317" y="157"/>
                  </a:lnTo>
                  <a:lnTo>
                    <a:pt x="317" y="156"/>
                  </a:lnTo>
                  <a:lnTo>
                    <a:pt x="317" y="154"/>
                  </a:lnTo>
                  <a:lnTo>
                    <a:pt x="318" y="154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9" y="151"/>
                  </a:lnTo>
                  <a:lnTo>
                    <a:pt x="320" y="150"/>
                  </a:lnTo>
                  <a:lnTo>
                    <a:pt x="321" y="149"/>
                  </a:lnTo>
                  <a:lnTo>
                    <a:pt x="322" y="149"/>
                  </a:lnTo>
                  <a:lnTo>
                    <a:pt x="323" y="148"/>
                  </a:lnTo>
                  <a:lnTo>
                    <a:pt x="324" y="148"/>
                  </a:lnTo>
                  <a:lnTo>
                    <a:pt x="325" y="147"/>
                  </a:lnTo>
                  <a:lnTo>
                    <a:pt x="326" y="146"/>
                  </a:lnTo>
                  <a:lnTo>
                    <a:pt x="326" y="145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9" y="142"/>
                  </a:lnTo>
                  <a:lnTo>
                    <a:pt x="330" y="141"/>
                  </a:lnTo>
                  <a:lnTo>
                    <a:pt x="330" y="140"/>
                  </a:lnTo>
                  <a:lnTo>
                    <a:pt x="330" y="140"/>
                  </a:lnTo>
                  <a:lnTo>
                    <a:pt x="330" y="139"/>
                  </a:lnTo>
                  <a:lnTo>
                    <a:pt x="329" y="139"/>
                  </a:lnTo>
                  <a:lnTo>
                    <a:pt x="329" y="138"/>
                  </a:lnTo>
                  <a:lnTo>
                    <a:pt x="329" y="137"/>
                  </a:lnTo>
                  <a:lnTo>
                    <a:pt x="329" y="136"/>
                  </a:lnTo>
                  <a:lnTo>
                    <a:pt x="329" y="134"/>
                  </a:lnTo>
                  <a:lnTo>
                    <a:pt x="329" y="133"/>
                  </a:lnTo>
                  <a:lnTo>
                    <a:pt x="328" y="133"/>
                  </a:lnTo>
                  <a:lnTo>
                    <a:pt x="328" y="132"/>
                  </a:lnTo>
                  <a:lnTo>
                    <a:pt x="328" y="131"/>
                  </a:lnTo>
                  <a:lnTo>
                    <a:pt x="328" y="131"/>
                  </a:lnTo>
                  <a:lnTo>
                    <a:pt x="328" y="130"/>
                  </a:lnTo>
                  <a:lnTo>
                    <a:pt x="328" y="129"/>
                  </a:lnTo>
                  <a:lnTo>
                    <a:pt x="328" y="128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7" y="125"/>
                  </a:lnTo>
                  <a:lnTo>
                    <a:pt x="327" y="124"/>
                  </a:lnTo>
                  <a:lnTo>
                    <a:pt x="327" y="123"/>
                  </a:lnTo>
                  <a:lnTo>
                    <a:pt x="327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5" y="122"/>
                  </a:lnTo>
                  <a:lnTo>
                    <a:pt x="326" y="121"/>
                  </a:lnTo>
                  <a:lnTo>
                    <a:pt x="326" y="120"/>
                  </a:lnTo>
                  <a:lnTo>
                    <a:pt x="326" y="119"/>
                  </a:lnTo>
                  <a:lnTo>
                    <a:pt x="326" y="118"/>
                  </a:lnTo>
                  <a:lnTo>
                    <a:pt x="326" y="117"/>
                  </a:lnTo>
                  <a:lnTo>
                    <a:pt x="326" y="116"/>
                  </a:lnTo>
                  <a:lnTo>
                    <a:pt x="326" y="115"/>
                  </a:lnTo>
                  <a:lnTo>
                    <a:pt x="326" y="114"/>
                  </a:lnTo>
                  <a:lnTo>
                    <a:pt x="325" y="113"/>
                  </a:lnTo>
                  <a:lnTo>
                    <a:pt x="324" y="113"/>
                  </a:lnTo>
                  <a:lnTo>
                    <a:pt x="324" y="113"/>
                  </a:lnTo>
                  <a:lnTo>
                    <a:pt x="324" y="112"/>
                  </a:lnTo>
                  <a:lnTo>
                    <a:pt x="325" y="111"/>
                  </a:lnTo>
                  <a:lnTo>
                    <a:pt x="326" y="110"/>
                  </a:lnTo>
                  <a:lnTo>
                    <a:pt x="326" y="110"/>
                  </a:lnTo>
                  <a:lnTo>
                    <a:pt x="326" y="109"/>
                  </a:lnTo>
                  <a:lnTo>
                    <a:pt x="327" y="109"/>
                  </a:lnTo>
                  <a:lnTo>
                    <a:pt x="327" y="108"/>
                  </a:lnTo>
                  <a:lnTo>
                    <a:pt x="327" y="107"/>
                  </a:lnTo>
                  <a:lnTo>
                    <a:pt x="327" y="106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30" y="106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2" y="104"/>
                  </a:lnTo>
                  <a:lnTo>
                    <a:pt x="332" y="103"/>
                  </a:lnTo>
                  <a:lnTo>
                    <a:pt x="332" y="102"/>
                  </a:lnTo>
                  <a:lnTo>
                    <a:pt x="333" y="102"/>
                  </a:lnTo>
                  <a:lnTo>
                    <a:pt x="334" y="101"/>
                  </a:lnTo>
                  <a:lnTo>
                    <a:pt x="335" y="101"/>
                  </a:lnTo>
                  <a:lnTo>
                    <a:pt x="335" y="101"/>
                  </a:lnTo>
                  <a:lnTo>
                    <a:pt x="336" y="100"/>
                  </a:lnTo>
                  <a:lnTo>
                    <a:pt x="337" y="100"/>
                  </a:lnTo>
                  <a:lnTo>
                    <a:pt x="337" y="99"/>
                  </a:lnTo>
                  <a:lnTo>
                    <a:pt x="338" y="98"/>
                  </a:lnTo>
                  <a:lnTo>
                    <a:pt x="339" y="98"/>
                  </a:lnTo>
                  <a:lnTo>
                    <a:pt x="339" y="97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39" y="96"/>
                  </a:lnTo>
                  <a:lnTo>
                    <a:pt x="339" y="95"/>
                  </a:lnTo>
                  <a:lnTo>
                    <a:pt x="339" y="95"/>
                  </a:lnTo>
                  <a:lnTo>
                    <a:pt x="339" y="94"/>
                  </a:lnTo>
                  <a:lnTo>
                    <a:pt x="339" y="93"/>
                  </a:lnTo>
                  <a:lnTo>
                    <a:pt x="339" y="92"/>
                  </a:lnTo>
                  <a:lnTo>
                    <a:pt x="339" y="91"/>
                  </a:lnTo>
                  <a:lnTo>
                    <a:pt x="339" y="90"/>
                  </a:lnTo>
                  <a:lnTo>
                    <a:pt x="339" y="89"/>
                  </a:lnTo>
                  <a:lnTo>
                    <a:pt x="340" y="89"/>
                  </a:lnTo>
                  <a:lnTo>
                    <a:pt x="341" y="89"/>
                  </a:lnTo>
                  <a:lnTo>
                    <a:pt x="341" y="88"/>
                  </a:lnTo>
                  <a:lnTo>
                    <a:pt x="341" y="87"/>
                  </a:lnTo>
                  <a:lnTo>
                    <a:pt x="341" y="86"/>
                  </a:lnTo>
                  <a:lnTo>
                    <a:pt x="340" y="86"/>
                  </a:lnTo>
                  <a:lnTo>
                    <a:pt x="340" y="85"/>
                  </a:lnTo>
                  <a:lnTo>
                    <a:pt x="340" y="84"/>
                  </a:lnTo>
                  <a:lnTo>
                    <a:pt x="339" y="83"/>
                  </a:lnTo>
                  <a:lnTo>
                    <a:pt x="339" y="82"/>
                  </a:lnTo>
                  <a:lnTo>
                    <a:pt x="339" y="81"/>
                  </a:lnTo>
                  <a:lnTo>
                    <a:pt x="339" y="80"/>
                  </a:lnTo>
                  <a:lnTo>
                    <a:pt x="340" y="80"/>
                  </a:lnTo>
                  <a:lnTo>
                    <a:pt x="349" y="85"/>
                  </a:lnTo>
                  <a:lnTo>
                    <a:pt x="350" y="85"/>
                  </a:lnTo>
                  <a:lnTo>
                    <a:pt x="354" y="86"/>
                  </a:lnTo>
                  <a:lnTo>
                    <a:pt x="355" y="87"/>
                  </a:lnTo>
                  <a:lnTo>
                    <a:pt x="357" y="89"/>
                  </a:lnTo>
                  <a:lnTo>
                    <a:pt x="362" y="95"/>
                  </a:lnTo>
                  <a:lnTo>
                    <a:pt x="363" y="95"/>
                  </a:lnTo>
                  <a:lnTo>
                    <a:pt x="372" y="103"/>
                  </a:lnTo>
                  <a:lnTo>
                    <a:pt x="373" y="104"/>
                  </a:lnTo>
                  <a:lnTo>
                    <a:pt x="378" y="108"/>
                  </a:lnTo>
                  <a:lnTo>
                    <a:pt x="380" y="110"/>
                  </a:lnTo>
                  <a:lnTo>
                    <a:pt x="381" y="112"/>
                  </a:lnTo>
                  <a:lnTo>
                    <a:pt x="382" y="113"/>
                  </a:lnTo>
                  <a:lnTo>
                    <a:pt x="391" y="121"/>
                  </a:lnTo>
                  <a:lnTo>
                    <a:pt x="391" y="122"/>
                  </a:lnTo>
                  <a:lnTo>
                    <a:pt x="394" y="123"/>
                  </a:lnTo>
                  <a:lnTo>
                    <a:pt x="407" y="134"/>
                  </a:lnTo>
                  <a:lnTo>
                    <a:pt x="408" y="135"/>
                  </a:lnTo>
                  <a:lnTo>
                    <a:pt x="412" y="139"/>
                  </a:lnTo>
                  <a:lnTo>
                    <a:pt x="415" y="140"/>
                  </a:lnTo>
                  <a:lnTo>
                    <a:pt x="422" y="147"/>
                  </a:lnTo>
                  <a:lnTo>
                    <a:pt x="432" y="155"/>
                  </a:lnTo>
                  <a:lnTo>
                    <a:pt x="434" y="148"/>
                  </a:lnTo>
                  <a:lnTo>
                    <a:pt x="437" y="143"/>
                  </a:lnTo>
                  <a:lnTo>
                    <a:pt x="438" y="140"/>
                  </a:lnTo>
                  <a:lnTo>
                    <a:pt x="438" y="140"/>
                  </a:lnTo>
                  <a:lnTo>
                    <a:pt x="440" y="136"/>
                  </a:lnTo>
                  <a:lnTo>
                    <a:pt x="440" y="135"/>
                  </a:lnTo>
                  <a:lnTo>
                    <a:pt x="441" y="134"/>
                  </a:lnTo>
                  <a:lnTo>
                    <a:pt x="442" y="132"/>
                  </a:lnTo>
                  <a:lnTo>
                    <a:pt x="443" y="131"/>
                  </a:lnTo>
                  <a:lnTo>
                    <a:pt x="443" y="130"/>
                  </a:lnTo>
                  <a:lnTo>
                    <a:pt x="443" y="129"/>
                  </a:lnTo>
                  <a:lnTo>
                    <a:pt x="443" y="127"/>
                  </a:lnTo>
                  <a:lnTo>
                    <a:pt x="443" y="126"/>
                  </a:lnTo>
                  <a:lnTo>
                    <a:pt x="444" y="124"/>
                  </a:lnTo>
                  <a:lnTo>
                    <a:pt x="445" y="121"/>
                  </a:lnTo>
                  <a:lnTo>
                    <a:pt x="446" y="120"/>
                  </a:lnTo>
                  <a:lnTo>
                    <a:pt x="446" y="119"/>
                  </a:lnTo>
                  <a:lnTo>
                    <a:pt x="446" y="117"/>
                  </a:lnTo>
                  <a:lnTo>
                    <a:pt x="446" y="113"/>
                  </a:lnTo>
                  <a:lnTo>
                    <a:pt x="446" y="111"/>
                  </a:lnTo>
                  <a:lnTo>
                    <a:pt x="446" y="109"/>
                  </a:lnTo>
                  <a:lnTo>
                    <a:pt x="446" y="105"/>
                  </a:lnTo>
                  <a:lnTo>
                    <a:pt x="446" y="104"/>
                  </a:lnTo>
                  <a:lnTo>
                    <a:pt x="446" y="104"/>
                  </a:lnTo>
                  <a:lnTo>
                    <a:pt x="446" y="103"/>
                  </a:lnTo>
                  <a:lnTo>
                    <a:pt x="447" y="103"/>
                  </a:lnTo>
                  <a:lnTo>
                    <a:pt x="447" y="102"/>
                  </a:lnTo>
                  <a:lnTo>
                    <a:pt x="448" y="101"/>
                  </a:lnTo>
                  <a:lnTo>
                    <a:pt x="448" y="100"/>
                  </a:lnTo>
                  <a:lnTo>
                    <a:pt x="448" y="99"/>
                  </a:lnTo>
                  <a:lnTo>
                    <a:pt x="448" y="98"/>
                  </a:lnTo>
                  <a:lnTo>
                    <a:pt x="449" y="97"/>
                  </a:lnTo>
                  <a:lnTo>
                    <a:pt x="449" y="96"/>
                  </a:lnTo>
                  <a:lnTo>
                    <a:pt x="450" y="94"/>
                  </a:lnTo>
                  <a:lnTo>
                    <a:pt x="451" y="92"/>
                  </a:lnTo>
                  <a:lnTo>
                    <a:pt x="452" y="89"/>
                  </a:lnTo>
                  <a:lnTo>
                    <a:pt x="452" y="87"/>
                  </a:lnTo>
                  <a:lnTo>
                    <a:pt x="453" y="86"/>
                  </a:lnTo>
                  <a:lnTo>
                    <a:pt x="453" y="85"/>
                  </a:lnTo>
                  <a:lnTo>
                    <a:pt x="454" y="85"/>
                  </a:lnTo>
                  <a:lnTo>
                    <a:pt x="454" y="84"/>
                  </a:lnTo>
                  <a:lnTo>
                    <a:pt x="455" y="84"/>
                  </a:lnTo>
                  <a:lnTo>
                    <a:pt x="455" y="83"/>
                  </a:lnTo>
                  <a:lnTo>
                    <a:pt x="457" y="83"/>
                  </a:lnTo>
                  <a:lnTo>
                    <a:pt x="461" y="81"/>
                  </a:lnTo>
                  <a:lnTo>
                    <a:pt x="464" y="80"/>
                  </a:lnTo>
                  <a:lnTo>
                    <a:pt x="466" y="79"/>
                  </a:lnTo>
                  <a:lnTo>
                    <a:pt x="467" y="79"/>
                  </a:lnTo>
                  <a:lnTo>
                    <a:pt x="470" y="77"/>
                  </a:lnTo>
                  <a:lnTo>
                    <a:pt x="473" y="77"/>
                  </a:lnTo>
                  <a:lnTo>
                    <a:pt x="474" y="77"/>
                  </a:lnTo>
                  <a:lnTo>
                    <a:pt x="475" y="76"/>
                  </a:lnTo>
                  <a:lnTo>
                    <a:pt x="476" y="76"/>
                  </a:lnTo>
                  <a:lnTo>
                    <a:pt x="476" y="75"/>
                  </a:lnTo>
                  <a:lnTo>
                    <a:pt x="476" y="74"/>
                  </a:lnTo>
                  <a:lnTo>
                    <a:pt x="475" y="73"/>
                  </a:lnTo>
                  <a:lnTo>
                    <a:pt x="474" y="70"/>
                  </a:lnTo>
                  <a:lnTo>
                    <a:pt x="473" y="67"/>
                  </a:lnTo>
                  <a:lnTo>
                    <a:pt x="472" y="65"/>
                  </a:lnTo>
                  <a:lnTo>
                    <a:pt x="472" y="64"/>
                  </a:lnTo>
                  <a:lnTo>
                    <a:pt x="471" y="63"/>
                  </a:lnTo>
                  <a:lnTo>
                    <a:pt x="471" y="62"/>
                  </a:lnTo>
                  <a:lnTo>
                    <a:pt x="472" y="62"/>
                  </a:lnTo>
                  <a:lnTo>
                    <a:pt x="472" y="61"/>
                  </a:lnTo>
                  <a:lnTo>
                    <a:pt x="473" y="61"/>
                  </a:lnTo>
                  <a:lnTo>
                    <a:pt x="474" y="60"/>
                  </a:lnTo>
                  <a:lnTo>
                    <a:pt x="475" y="60"/>
                  </a:lnTo>
                  <a:lnTo>
                    <a:pt x="480" y="59"/>
                  </a:lnTo>
                  <a:lnTo>
                    <a:pt x="482" y="59"/>
                  </a:lnTo>
                  <a:lnTo>
                    <a:pt x="484" y="58"/>
                  </a:lnTo>
                  <a:lnTo>
                    <a:pt x="485" y="58"/>
                  </a:lnTo>
                  <a:lnTo>
                    <a:pt x="486" y="58"/>
                  </a:lnTo>
                  <a:lnTo>
                    <a:pt x="487" y="59"/>
                  </a:lnTo>
                  <a:lnTo>
                    <a:pt x="489" y="59"/>
                  </a:lnTo>
                  <a:lnTo>
                    <a:pt x="489" y="59"/>
                  </a:lnTo>
                  <a:lnTo>
                    <a:pt x="490" y="60"/>
                  </a:lnTo>
                  <a:lnTo>
                    <a:pt x="491" y="60"/>
                  </a:lnTo>
                  <a:lnTo>
                    <a:pt x="489" y="57"/>
                  </a:lnTo>
                  <a:lnTo>
                    <a:pt x="488" y="55"/>
                  </a:lnTo>
                  <a:lnTo>
                    <a:pt x="482" y="50"/>
                  </a:lnTo>
                  <a:lnTo>
                    <a:pt x="482" y="49"/>
                  </a:lnTo>
                  <a:lnTo>
                    <a:pt x="480" y="47"/>
                  </a:lnTo>
                  <a:lnTo>
                    <a:pt x="480" y="46"/>
                  </a:lnTo>
                  <a:lnTo>
                    <a:pt x="476" y="41"/>
                  </a:lnTo>
                  <a:lnTo>
                    <a:pt x="471" y="35"/>
                  </a:lnTo>
                  <a:lnTo>
                    <a:pt x="470" y="34"/>
                  </a:lnTo>
                  <a:lnTo>
                    <a:pt x="469" y="33"/>
                  </a:lnTo>
                  <a:lnTo>
                    <a:pt x="466" y="30"/>
                  </a:lnTo>
                  <a:lnTo>
                    <a:pt x="465" y="29"/>
                  </a:lnTo>
                  <a:lnTo>
                    <a:pt x="465" y="28"/>
                  </a:lnTo>
                  <a:lnTo>
                    <a:pt x="464" y="27"/>
                  </a:lnTo>
                  <a:lnTo>
                    <a:pt x="463" y="26"/>
                  </a:lnTo>
                  <a:lnTo>
                    <a:pt x="462" y="24"/>
                  </a:lnTo>
                  <a:lnTo>
                    <a:pt x="461" y="23"/>
                  </a:lnTo>
                  <a:lnTo>
                    <a:pt x="461" y="23"/>
                  </a:lnTo>
                  <a:lnTo>
                    <a:pt x="461" y="22"/>
                  </a:lnTo>
                  <a:lnTo>
                    <a:pt x="461" y="21"/>
                  </a:lnTo>
                  <a:lnTo>
                    <a:pt x="461" y="20"/>
                  </a:lnTo>
                  <a:lnTo>
                    <a:pt x="461" y="19"/>
                  </a:lnTo>
                  <a:lnTo>
                    <a:pt x="461" y="18"/>
                  </a:lnTo>
                  <a:lnTo>
                    <a:pt x="460" y="16"/>
                  </a:lnTo>
                  <a:lnTo>
                    <a:pt x="460" y="15"/>
                  </a:lnTo>
                  <a:lnTo>
                    <a:pt x="460" y="14"/>
                  </a:lnTo>
                  <a:lnTo>
                    <a:pt x="460" y="14"/>
                  </a:lnTo>
                  <a:lnTo>
                    <a:pt x="461" y="12"/>
                  </a:lnTo>
                  <a:lnTo>
                    <a:pt x="461" y="0"/>
                  </a:lnTo>
                  <a:lnTo>
                    <a:pt x="465" y="2"/>
                  </a:lnTo>
                  <a:lnTo>
                    <a:pt x="466" y="3"/>
                  </a:lnTo>
                  <a:lnTo>
                    <a:pt x="467" y="4"/>
                  </a:lnTo>
                  <a:lnTo>
                    <a:pt x="468" y="5"/>
                  </a:lnTo>
                  <a:lnTo>
                    <a:pt x="468" y="5"/>
                  </a:lnTo>
                  <a:lnTo>
                    <a:pt x="470" y="9"/>
                  </a:lnTo>
                  <a:lnTo>
                    <a:pt x="471" y="11"/>
                  </a:lnTo>
                  <a:lnTo>
                    <a:pt x="471" y="14"/>
                  </a:lnTo>
                  <a:lnTo>
                    <a:pt x="473" y="15"/>
                  </a:lnTo>
                  <a:lnTo>
                    <a:pt x="473" y="17"/>
                  </a:lnTo>
                  <a:lnTo>
                    <a:pt x="474" y="18"/>
                  </a:lnTo>
                  <a:lnTo>
                    <a:pt x="475" y="19"/>
                  </a:lnTo>
                  <a:lnTo>
                    <a:pt x="476" y="19"/>
                  </a:lnTo>
                  <a:lnTo>
                    <a:pt x="476" y="20"/>
                  </a:lnTo>
                  <a:lnTo>
                    <a:pt x="477" y="20"/>
                  </a:lnTo>
                  <a:lnTo>
                    <a:pt x="478" y="20"/>
                  </a:lnTo>
                  <a:close/>
                  <a:moveTo>
                    <a:pt x="279" y="571"/>
                  </a:moveTo>
                  <a:lnTo>
                    <a:pt x="280" y="571"/>
                  </a:lnTo>
                  <a:lnTo>
                    <a:pt x="287" y="568"/>
                  </a:lnTo>
                  <a:lnTo>
                    <a:pt x="288" y="568"/>
                  </a:lnTo>
                  <a:lnTo>
                    <a:pt x="289" y="568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301" y="564"/>
                  </a:lnTo>
                  <a:lnTo>
                    <a:pt x="302" y="564"/>
                  </a:lnTo>
                  <a:lnTo>
                    <a:pt x="303" y="564"/>
                  </a:lnTo>
                  <a:lnTo>
                    <a:pt x="304" y="564"/>
                  </a:lnTo>
                  <a:lnTo>
                    <a:pt x="304" y="563"/>
                  </a:lnTo>
                  <a:lnTo>
                    <a:pt x="305" y="563"/>
                  </a:lnTo>
                  <a:lnTo>
                    <a:pt x="306" y="563"/>
                  </a:lnTo>
                  <a:lnTo>
                    <a:pt x="307" y="563"/>
                  </a:lnTo>
                  <a:lnTo>
                    <a:pt x="307" y="563"/>
                  </a:lnTo>
                  <a:lnTo>
                    <a:pt x="308" y="563"/>
                  </a:lnTo>
                  <a:lnTo>
                    <a:pt x="308" y="563"/>
                  </a:lnTo>
                  <a:lnTo>
                    <a:pt x="309" y="563"/>
                  </a:lnTo>
                  <a:lnTo>
                    <a:pt x="309" y="562"/>
                  </a:lnTo>
                  <a:lnTo>
                    <a:pt x="310" y="562"/>
                  </a:lnTo>
                  <a:lnTo>
                    <a:pt x="311" y="562"/>
                  </a:lnTo>
                  <a:lnTo>
                    <a:pt x="312" y="562"/>
                  </a:lnTo>
                  <a:lnTo>
                    <a:pt x="312" y="561"/>
                  </a:lnTo>
                  <a:lnTo>
                    <a:pt x="313" y="561"/>
                  </a:lnTo>
                  <a:lnTo>
                    <a:pt x="314" y="561"/>
                  </a:lnTo>
                  <a:lnTo>
                    <a:pt x="315" y="561"/>
                  </a:lnTo>
                  <a:lnTo>
                    <a:pt x="315" y="560"/>
                  </a:lnTo>
                  <a:lnTo>
                    <a:pt x="316" y="560"/>
                  </a:lnTo>
                  <a:lnTo>
                    <a:pt x="317" y="560"/>
                  </a:lnTo>
                  <a:lnTo>
                    <a:pt x="317" y="560"/>
                  </a:lnTo>
                  <a:lnTo>
                    <a:pt x="317" y="559"/>
                  </a:lnTo>
                  <a:lnTo>
                    <a:pt x="318" y="559"/>
                  </a:lnTo>
                  <a:lnTo>
                    <a:pt x="321" y="558"/>
                  </a:lnTo>
                  <a:lnTo>
                    <a:pt x="322" y="559"/>
                  </a:lnTo>
                  <a:lnTo>
                    <a:pt x="323" y="559"/>
                  </a:lnTo>
                  <a:lnTo>
                    <a:pt x="324" y="561"/>
                  </a:lnTo>
                  <a:lnTo>
                    <a:pt x="326" y="562"/>
                  </a:lnTo>
                  <a:lnTo>
                    <a:pt x="328" y="562"/>
                  </a:lnTo>
                  <a:lnTo>
                    <a:pt x="327" y="567"/>
                  </a:lnTo>
                  <a:lnTo>
                    <a:pt x="326" y="572"/>
                  </a:lnTo>
                  <a:lnTo>
                    <a:pt x="326" y="573"/>
                  </a:lnTo>
                  <a:lnTo>
                    <a:pt x="325" y="580"/>
                  </a:lnTo>
                  <a:lnTo>
                    <a:pt x="326" y="580"/>
                  </a:lnTo>
                  <a:lnTo>
                    <a:pt x="335" y="581"/>
                  </a:lnTo>
                  <a:lnTo>
                    <a:pt x="336" y="581"/>
                  </a:lnTo>
                  <a:lnTo>
                    <a:pt x="337" y="581"/>
                  </a:lnTo>
                  <a:lnTo>
                    <a:pt x="339" y="581"/>
                  </a:lnTo>
                  <a:lnTo>
                    <a:pt x="340" y="581"/>
                  </a:lnTo>
                  <a:lnTo>
                    <a:pt x="342" y="581"/>
                  </a:lnTo>
                  <a:lnTo>
                    <a:pt x="346" y="581"/>
                  </a:lnTo>
                  <a:lnTo>
                    <a:pt x="350" y="581"/>
                  </a:lnTo>
                  <a:lnTo>
                    <a:pt x="357" y="582"/>
                  </a:lnTo>
                  <a:lnTo>
                    <a:pt x="362" y="582"/>
                  </a:lnTo>
                  <a:lnTo>
                    <a:pt x="365" y="583"/>
                  </a:lnTo>
                  <a:lnTo>
                    <a:pt x="366" y="583"/>
                  </a:lnTo>
                  <a:lnTo>
                    <a:pt x="369" y="583"/>
                  </a:lnTo>
                  <a:lnTo>
                    <a:pt x="371" y="583"/>
                  </a:lnTo>
                  <a:lnTo>
                    <a:pt x="375" y="584"/>
                  </a:lnTo>
                  <a:lnTo>
                    <a:pt x="376" y="584"/>
                  </a:lnTo>
                  <a:lnTo>
                    <a:pt x="378" y="584"/>
                  </a:lnTo>
                  <a:lnTo>
                    <a:pt x="381" y="584"/>
                  </a:lnTo>
                  <a:lnTo>
                    <a:pt x="386" y="585"/>
                  </a:lnTo>
                  <a:lnTo>
                    <a:pt x="389" y="585"/>
                  </a:lnTo>
                  <a:lnTo>
                    <a:pt x="390" y="585"/>
                  </a:lnTo>
                  <a:lnTo>
                    <a:pt x="392" y="585"/>
                  </a:lnTo>
                  <a:lnTo>
                    <a:pt x="393" y="585"/>
                  </a:lnTo>
                  <a:lnTo>
                    <a:pt x="394" y="585"/>
                  </a:lnTo>
                  <a:lnTo>
                    <a:pt x="397" y="586"/>
                  </a:lnTo>
                  <a:lnTo>
                    <a:pt x="400" y="586"/>
                  </a:lnTo>
                  <a:lnTo>
                    <a:pt x="401" y="586"/>
                  </a:lnTo>
                  <a:lnTo>
                    <a:pt x="405" y="586"/>
                  </a:lnTo>
                  <a:lnTo>
                    <a:pt x="407" y="586"/>
                  </a:lnTo>
                  <a:lnTo>
                    <a:pt x="407" y="587"/>
                  </a:lnTo>
                  <a:lnTo>
                    <a:pt x="409" y="589"/>
                  </a:lnTo>
                  <a:lnTo>
                    <a:pt x="410" y="590"/>
                  </a:lnTo>
                  <a:lnTo>
                    <a:pt x="411" y="594"/>
                  </a:lnTo>
                  <a:lnTo>
                    <a:pt x="412" y="597"/>
                  </a:lnTo>
                  <a:lnTo>
                    <a:pt x="414" y="602"/>
                  </a:lnTo>
                  <a:lnTo>
                    <a:pt x="415" y="604"/>
                  </a:lnTo>
                  <a:lnTo>
                    <a:pt x="415" y="611"/>
                  </a:lnTo>
                  <a:lnTo>
                    <a:pt x="415" y="612"/>
                  </a:lnTo>
                  <a:lnTo>
                    <a:pt x="415" y="614"/>
                  </a:lnTo>
                  <a:lnTo>
                    <a:pt x="416" y="615"/>
                  </a:lnTo>
                  <a:lnTo>
                    <a:pt x="416" y="616"/>
                  </a:lnTo>
                  <a:lnTo>
                    <a:pt x="416" y="617"/>
                  </a:lnTo>
                  <a:lnTo>
                    <a:pt x="415" y="619"/>
                  </a:lnTo>
                  <a:lnTo>
                    <a:pt x="415" y="620"/>
                  </a:lnTo>
                  <a:lnTo>
                    <a:pt x="415" y="622"/>
                  </a:lnTo>
                  <a:lnTo>
                    <a:pt x="414" y="623"/>
                  </a:lnTo>
                  <a:lnTo>
                    <a:pt x="414" y="624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3" y="627"/>
                  </a:lnTo>
                  <a:lnTo>
                    <a:pt x="413" y="628"/>
                  </a:lnTo>
                  <a:lnTo>
                    <a:pt x="413" y="630"/>
                  </a:lnTo>
                  <a:lnTo>
                    <a:pt x="412" y="632"/>
                  </a:lnTo>
                  <a:lnTo>
                    <a:pt x="411" y="636"/>
                  </a:lnTo>
                  <a:lnTo>
                    <a:pt x="411" y="639"/>
                  </a:lnTo>
                  <a:lnTo>
                    <a:pt x="411" y="640"/>
                  </a:lnTo>
                  <a:lnTo>
                    <a:pt x="415" y="645"/>
                  </a:lnTo>
                  <a:lnTo>
                    <a:pt x="413" y="649"/>
                  </a:lnTo>
                  <a:lnTo>
                    <a:pt x="414" y="653"/>
                  </a:lnTo>
                  <a:lnTo>
                    <a:pt x="414" y="656"/>
                  </a:lnTo>
                  <a:lnTo>
                    <a:pt x="412" y="659"/>
                  </a:lnTo>
                  <a:lnTo>
                    <a:pt x="408" y="661"/>
                  </a:lnTo>
                  <a:lnTo>
                    <a:pt x="406" y="662"/>
                  </a:lnTo>
                  <a:lnTo>
                    <a:pt x="404" y="672"/>
                  </a:lnTo>
                  <a:lnTo>
                    <a:pt x="403" y="676"/>
                  </a:lnTo>
                  <a:lnTo>
                    <a:pt x="405" y="681"/>
                  </a:lnTo>
                  <a:lnTo>
                    <a:pt x="406" y="684"/>
                  </a:lnTo>
                  <a:lnTo>
                    <a:pt x="407" y="691"/>
                  </a:lnTo>
                  <a:lnTo>
                    <a:pt x="407" y="693"/>
                  </a:lnTo>
                  <a:lnTo>
                    <a:pt x="408" y="695"/>
                  </a:lnTo>
                  <a:lnTo>
                    <a:pt x="409" y="698"/>
                  </a:lnTo>
                  <a:lnTo>
                    <a:pt x="410" y="701"/>
                  </a:lnTo>
                  <a:lnTo>
                    <a:pt x="410" y="702"/>
                  </a:lnTo>
                  <a:lnTo>
                    <a:pt x="410" y="703"/>
                  </a:lnTo>
                  <a:lnTo>
                    <a:pt x="408" y="713"/>
                  </a:lnTo>
                  <a:lnTo>
                    <a:pt x="407" y="715"/>
                  </a:lnTo>
                  <a:lnTo>
                    <a:pt x="406" y="715"/>
                  </a:lnTo>
                  <a:lnTo>
                    <a:pt x="405" y="715"/>
                  </a:lnTo>
                  <a:lnTo>
                    <a:pt x="403" y="714"/>
                  </a:lnTo>
                  <a:lnTo>
                    <a:pt x="401" y="714"/>
                  </a:lnTo>
                  <a:lnTo>
                    <a:pt x="391" y="712"/>
                  </a:lnTo>
                  <a:lnTo>
                    <a:pt x="377" y="709"/>
                  </a:lnTo>
                  <a:lnTo>
                    <a:pt x="377" y="716"/>
                  </a:lnTo>
                  <a:lnTo>
                    <a:pt x="376" y="716"/>
                  </a:lnTo>
                  <a:lnTo>
                    <a:pt x="376" y="715"/>
                  </a:lnTo>
                  <a:lnTo>
                    <a:pt x="371" y="715"/>
                  </a:lnTo>
                  <a:lnTo>
                    <a:pt x="370" y="714"/>
                  </a:lnTo>
                  <a:lnTo>
                    <a:pt x="368" y="714"/>
                  </a:lnTo>
                  <a:lnTo>
                    <a:pt x="367" y="714"/>
                  </a:lnTo>
                  <a:lnTo>
                    <a:pt x="362" y="713"/>
                  </a:lnTo>
                  <a:lnTo>
                    <a:pt x="362" y="713"/>
                  </a:lnTo>
                  <a:lnTo>
                    <a:pt x="356" y="712"/>
                  </a:lnTo>
                  <a:lnTo>
                    <a:pt x="353" y="711"/>
                  </a:lnTo>
                  <a:lnTo>
                    <a:pt x="352" y="711"/>
                  </a:lnTo>
                  <a:lnTo>
                    <a:pt x="350" y="710"/>
                  </a:lnTo>
                  <a:lnTo>
                    <a:pt x="349" y="710"/>
                  </a:lnTo>
                  <a:lnTo>
                    <a:pt x="346" y="710"/>
                  </a:lnTo>
                  <a:lnTo>
                    <a:pt x="345" y="710"/>
                  </a:lnTo>
                  <a:lnTo>
                    <a:pt x="345" y="713"/>
                  </a:lnTo>
                  <a:lnTo>
                    <a:pt x="345" y="716"/>
                  </a:lnTo>
                  <a:lnTo>
                    <a:pt x="345" y="719"/>
                  </a:lnTo>
                  <a:lnTo>
                    <a:pt x="345" y="723"/>
                  </a:lnTo>
                  <a:lnTo>
                    <a:pt x="345" y="725"/>
                  </a:lnTo>
                  <a:lnTo>
                    <a:pt x="342" y="725"/>
                  </a:lnTo>
                  <a:lnTo>
                    <a:pt x="342" y="726"/>
                  </a:lnTo>
                  <a:lnTo>
                    <a:pt x="342" y="729"/>
                  </a:lnTo>
                  <a:lnTo>
                    <a:pt x="342" y="730"/>
                  </a:lnTo>
                  <a:lnTo>
                    <a:pt x="342" y="732"/>
                  </a:lnTo>
                  <a:lnTo>
                    <a:pt x="342" y="733"/>
                  </a:lnTo>
                  <a:lnTo>
                    <a:pt x="342" y="735"/>
                  </a:lnTo>
                  <a:lnTo>
                    <a:pt x="341" y="735"/>
                  </a:lnTo>
                  <a:lnTo>
                    <a:pt x="342" y="736"/>
                  </a:lnTo>
                  <a:lnTo>
                    <a:pt x="342" y="738"/>
                  </a:lnTo>
                  <a:lnTo>
                    <a:pt x="339" y="738"/>
                  </a:lnTo>
                  <a:lnTo>
                    <a:pt x="337" y="738"/>
                  </a:lnTo>
                  <a:lnTo>
                    <a:pt x="337" y="737"/>
                  </a:lnTo>
                  <a:lnTo>
                    <a:pt x="337" y="736"/>
                  </a:lnTo>
                  <a:lnTo>
                    <a:pt x="328" y="736"/>
                  </a:lnTo>
                  <a:lnTo>
                    <a:pt x="326" y="735"/>
                  </a:lnTo>
                  <a:lnTo>
                    <a:pt x="321" y="735"/>
                  </a:lnTo>
                  <a:lnTo>
                    <a:pt x="317" y="735"/>
                  </a:lnTo>
                  <a:lnTo>
                    <a:pt x="315" y="734"/>
                  </a:lnTo>
                  <a:lnTo>
                    <a:pt x="305" y="733"/>
                  </a:lnTo>
                  <a:lnTo>
                    <a:pt x="305" y="732"/>
                  </a:lnTo>
                  <a:lnTo>
                    <a:pt x="305" y="740"/>
                  </a:lnTo>
                  <a:lnTo>
                    <a:pt x="304" y="740"/>
                  </a:lnTo>
                  <a:lnTo>
                    <a:pt x="303" y="744"/>
                  </a:lnTo>
                  <a:lnTo>
                    <a:pt x="302" y="744"/>
                  </a:lnTo>
                  <a:lnTo>
                    <a:pt x="298" y="744"/>
                  </a:lnTo>
                  <a:lnTo>
                    <a:pt x="290" y="744"/>
                  </a:lnTo>
                  <a:lnTo>
                    <a:pt x="290" y="743"/>
                  </a:lnTo>
                  <a:lnTo>
                    <a:pt x="289" y="743"/>
                  </a:lnTo>
                  <a:lnTo>
                    <a:pt x="282" y="743"/>
                  </a:lnTo>
                  <a:lnTo>
                    <a:pt x="282" y="744"/>
                  </a:lnTo>
                  <a:lnTo>
                    <a:pt x="282" y="744"/>
                  </a:lnTo>
                  <a:lnTo>
                    <a:pt x="283" y="744"/>
                  </a:lnTo>
                  <a:lnTo>
                    <a:pt x="283" y="745"/>
                  </a:lnTo>
                  <a:lnTo>
                    <a:pt x="284" y="745"/>
                  </a:lnTo>
                  <a:lnTo>
                    <a:pt x="286" y="752"/>
                  </a:lnTo>
                  <a:lnTo>
                    <a:pt x="286" y="753"/>
                  </a:lnTo>
                  <a:lnTo>
                    <a:pt x="282" y="754"/>
                  </a:lnTo>
                  <a:lnTo>
                    <a:pt x="280" y="755"/>
                  </a:lnTo>
                  <a:lnTo>
                    <a:pt x="279" y="752"/>
                  </a:lnTo>
                  <a:lnTo>
                    <a:pt x="277" y="742"/>
                  </a:lnTo>
                  <a:lnTo>
                    <a:pt x="276" y="738"/>
                  </a:lnTo>
                  <a:lnTo>
                    <a:pt x="261" y="740"/>
                  </a:lnTo>
                  <a:lnTo>
                    <a:pt x="260" y="735"/>
                  </a:lnTo>
                  <a:lnTo>
                    <a:pt x="251" y="735"/>
                  </a:lnTo>
                  <a:lnTo>
                    <a:pt x="251" y="735"/>
                  </a:lnTo>
                  <a:lnTo>
                    <a:pt x="245" y="735"/>
                  </a:lnTo>
                  <a:lnTo>
                    <a:pt x="245" y="737"/>
                  </a:lnTo>
                  <a:lnTo>
                    <a:pt x="245" y="738"/>
                  </a:lnTo>
                  <a:lnTo>
                    <a:pt x="245" y="739"/>
                  </a:lnTo>
                  <a:lnTo>
                    <a:pt x="245" y="740"/>
                  </a:lnTo>
                  <a:lnTo>
                    <a:pt x="245" y="741"/>
                  </a:lnTo>
                  <a:lnTo>
                    <a:pt x="244" y="741"/>
                  </a:lnTo>
                  <a:lnTo>
                    <a:pt x="242" y="741"/>
                  </a:lnTo>
                  <a:lnTo>
                    <a:pt x="241" y="737"/>
                  </a:lnTo>
                  <a:lnTo>
                    <a:pt x="236" y="739"/>
                  </a:lnTo>
                  <a:lnTo>
                    <a:pt x="236" y="740"/>
                  </a:lnTo>
                  <a:lnTo>
                    <a:pt x="227" y="737"/>
                  </a:lnTo>
                  <a:lnTo>
                    <a:pt x="218" y="745"/>
                  </a:lnTo>
                  <a:lnTo>
                    <a:pt x="218" y="708"/>
                  </a:lnTo>
                  <a:lnTo>
                    <a:pt x="211" y="706"/>
                  </a:lnTo>
                  <a:lnTo>
                    <a:pt x="202" y="702"/>
                  </a:lnTo>
                  <a:lnTo>
                    <a:pt x="190" y="683"/>
                  </a:lnTo>
                  <a:lnTo>
                    <a:pt x="173" y="682"/>
                  </a:lnTo>
                  <a:lnTo>
                    <a:pt x="168" y="681"/>
                  </a:lnTo>
                  <a:lnTo>
                    <a:pt x="169" y="681"/>
                  </a:lnTo>
                  <a:lnTo>
                    <a:pt x="170" y="680"/>
                  </a:lnTo>
                  <a:lnTo>
                    <a:pt x="171" y="680"/>
                  </a:lnTo>
                  <a:lnTo>
                    <a:pt x="172" y="680"/>
                  </a:lnTo>
                  <a:lnTo>
                    <a:pt x="172" y="680"/>
                  </a:lnTo>
                  <a:lnTo>
                    <a:pt x="172" y="679"/>
                  </a:lnTo>
                  <a:lnTo>
                    <a:pt x="172" y="674"/>
                  </a:lnTo>
                  <a:lnTo>
                    <a:pt x="170" y="666"/>
                  </a:lnTo>
                  <a:lnTo>
                    <a:pt x="168" y="662"/>
                  </a:lnTo>
                  <a:lnTo>
                    <a:pt x="167" y="660"/>
                  </a:lnTo>
                  <a:lnTo>
                    <a:pt x="160" y="661"/>
                  </a:lnTo>
                  <a:lnTo>
                    <a:pt x="155" y="662"/>
                  </a:lnTo>
                  <a:lnTo>
                    <a:pt x="155" y="660"/>
                  </a:lnTo>
                  <a:lnTo>
                    <a:pt x="154" y="657"/>
                  </a:lnTo>
                  <a:lnTo>
                    <a:pt x="154" y="655"/>
                  </a:lnTo>
                  <a:lnTo>
                    <a:pt x="154" y="654"/>
                  </a:lnTo>
                  <a:lnTo>
                    <a:pt x="154" y="653"/>
                  </a:lnTo>
                  <a:lnTo>
                    <a:pt x="154" y="653"/>
                  </a:lnTo>
                  <a:lnTo>
                    <a:pt x="154" y="652"/>
                  </a:lnTo>
                  <a:lnTo>
                    <a:pt x="154" y="651"/>
                  </a:lnTo>
                  <a:lnTo>
                    <a:pt x="154" y="649"/>
                  </a:lnTo>
                  <a:lnTo>
                    <a:pt x="155" y="648"/>
                  </a:lnTo>
                  <a:lnTo>
                    <a:pt x="160" y="636"/>
                  </a:lnTo>
                  <a:lnTo>
                    <a:pt x="161" y="634"/>
                  </a:lnTo>
                  <a:lnTo>
                    <a:pt x="161" y="633"/>
                  </a:lnTo>
                  <a:lnTo>
                    <a:pt x="164" y="628"/>
                  </a:lnTo>
                  <a:lnTo>
                    <a:pt x="167" y="620"/>
                  </a:lnTo>
                  <a:lnTo>
                    <a:pt x="172" y="611"/>
                  </a:lnTo>
                  <a:lnTo>
                    <a:pt x="173" y="609"/>
                  </a:lnTo>
                  <a:lnTo>
                    <a:pt x="173" y="607"/>
                  </a:lnTo>
                  <a:lnTo>
                    <a:pt x="178" y="598"/>
                  </a:lnTo>
                  <a:lnTo>
                    <a:pt x="176" y="597"/>
                  </a:lnTo>
                  <a:lnTo>
                    <a:pt x="178" y="593"/>
                  </a:lnTo>
                  <a:lnTo>
                    <a:pt x="223" y="582"/>
                  </a:lnTo>
                  <a:lnTo>
                    <a:pt x="224" y="582"/>
                  </a:lnTo>
                  <a:lnTo>
                    <a:pt x="225" y="582"/>
                  </a:lnTo>
                  <a:lnTo>
                    <a:pt x="226" y="582"/>
                  </a:lnTo>
                  <a:lnTo>
                    <a:pt x="227" y="582"/>
                  </a:lnTo>
                  <a:lnTo>
                    <a:pt x="227" y="581"/>
                  </a:lnTo>
                  <a:lnTo>
                    <a:pt x="227" y="581"/>
                  </a:lnTo>
                  <a:lnTo>
                    <a:pt x="228" y="581"/>
                  </a:lnTo>
                  <a:lnTo>
                    <a:pt x="229" y="581"/>
                  </a:lnTo>
                  <a:lnTo>
                    <a:pt x="230" y="581"/>
                  </a:lnTo>
                  <a:lnTo>
                    <a:pt x="231" y="581"/>
                  </a:lnTo>
                  <a:lnTo>
                    <a:pt x="232" y="581"/>
                  </a:lnTo>
                  <a:lnTo>
                    <a:pt x="233" y="582"/>
                  </a:lnTo>
                  <a:lnTo>
                    <a:pt x="234" y="583"/>
                  </a:lnTo>
                  <a:lnTo>
                    <a:pt x="236" y="581"/>
                  </a:lnTo>
                  <a:lnTo>
                    <a:pt x="241" y="582"/>
                  </a:lnTo>
                  <a:lnTo>
                    <a:pt x="242" y="582"/>
                  </a:lnTo>
                  <a:lnTo>
                    <a:pt x="244" y="583"/>
                  </a:lnTo>
                  <a:lnTo>
                    <a:pt x="245" y="583"/>
                  </a:lnTo>
                  <a:lnTo>
                    <a:pt x="245" y="583"/>
                  </a:lnTo>
                  <a:lnTo>
                    <a:pt x="246" y="583"/>
                  </a:lnTo>
                  <a:lnTo>
                    <a:pt x="246" y="584"/>
                  </a:lnTo>
                  <a:lnTo>
                    <a:pt x="247" y="584"/>
                  </a:lnTo>
                  <a:lnTo>
                    <a:pt x="248" y="584"/>
                  </a:lnTo>
                  <a:lnTo>
                    <a:pt x="248" y="585"/>
                  </a:lnTo>
                  <a:lnTo>
                    <a:pt x="249" y="585"/>
                  </a:lnTo>
                  <a:lnTo>
                    <a:pt x="249" y="586"/>
                  </a:lnTo>
                  <a:lnTo>
                    <a:pt x="250" y="586"/>
                  </a:lnTo>
                  <a:lnTo>
                    <a:pt x="251" y="586"/>
                  </a:lnTo>
                  <a:lnTo>
                    <a:pt x="251" y="587"/>
                  </a:lnTo>
                  <a:lnTo>
                    <a:pt x="252" y="587"/>
                  </a:lnTo>
                  <a:lnTo>
                    <a:pt x="252" y="588"/>
                  </a:lnTo>
                  <a:lnTo>
                    <a:pt x="253" y="588"/>
                  </a:lnTo>
                  <a:lnTo>
                    <a:pt x="253" y="589"/>
                  </a:lnTo>
                  <a:lnTo>
                    <a:pt x="254" y="589"/>
                  </a:lnTo>
                  <a:lnTo>
                    <a:pt x="254" y="590"/>
                  </a:lnTo>
                  <a:lnTo>
                    <a:pt x="255" y="590"/>
                  </a:lnTo>
                  <a:lnTo>
                    <a:pt x="255" y="591"/>
                  </a:lnTo>
                  <a:lnTo>
                    <a:pt x="256" y="591"/>
                  </a:lnTo>
                  <a:lnTo>
                    <a:pt x="256" y="592"/>
                  </a:lnTo>
                  <a:lnTo>
                    <a:pt x="257" y="592"/>
                  </a:lnTo>
                  <a:lnTo>
                    <a:pt x="257" y="593"/>
                  </a:lnTo>
                  <a:lnTo>
                    <a:pt x="257" y="594"/>
                  </a:lnTo>
                  <a:lnTo>
                    <a:pt x="258" y="594"/>
                  </a:lnTo>
                  <a:lnTo>
                    <a:pt x="258" y="595"/>
                  </a:lnTo>
                  <a:lnTo>
                    <a:pt x="259" y="596"/>
                  </a:lnTo>
                  <a:lnTo>
                    <a:pt x="259" y="597"/>
                  </a:lnTo>
                  <a:lnTo>
                    <a:pt x="259" y="598"/>
                  </a:lnTo>
                  <a:lnTo>
                    <a:pt x="260" y="598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60" y="600"/>
                  </a:lnTo>
                  <a:lnTo>
                    <a:pt x="262" y="601"/>
                  </a:lnTo>
                  <a:lnTo>
                    <a:pt x="264" y="601"/>
                  </a:lnTo>
                  <a:lnTo>
                    <a:pt x="269" y="600"/>
                  </a:lnTo>
                  <a:lnTo>
                    <a:pt x="272" y="600"/>
                  </a:lnTo>
                  <a:lnTo>
                    <a:pt x="272" y="600"/>
                  </a:lnTo>
                  <a:lnTo>
                    <a:pt x="273" y="599"/>
                  </a:lnTo>
                  <a:lnTo>
                    <a:pt x="273" y="599"/>
                  </a:lnTo>
                  <a:lnTo>
                    <a:pt x="273" y="598"/>
                  </a:lnTo>
                  <a:lnTo>
                    <a:pt x="274" y="593"/>
                  </a:lnTo>
                  <a:lnTo>
                    <a:pt x="274" y="592"/>
                  </a:lnTo>
                  <a:lnTo>
                    <a:pt x="279" y="571"/>
                  </a:lnTo>
                  <a:close/>
                  <a:moveTo>
                    <a:pt x="250" y="684"/>
                  </a:moveTo>
                  <a:lnTo>
                    <a:pt x="258" y="688"/>
                  </a:lnTo>
                  <a:lnTo>
                    <a:pt x="259" y="685"/>
                  </a:lnTo>
                  <a:lnTo>
                    <a:pt x="261" y="686"/>
                  </a:lnTo>
                  <a:lnTo>
                    <a:pt x="265" y="687"/>
                  </a:lnTo>
                  <a:lnTo>
                    <a:pt x="263" y="693"/>
                  </a:lnTo>
                  <a:lnTo>
                    <a:pt x="263" y="694"/>
                  </a:lnTo>
                  <a:lnTo>
                    <a:pt x="260" y="699"/>
                  </a:lnTo>
                  <a:lnTo>
                    <a:pt x="257" y="704"/>
                  </a:lnTo>
                  <a:lnTo>
                    <a:pt x="255" y="704"/>
                  </a:lnTo>
                  <a:lnTo>
                    <a:pt x="251" y="702"/>
                  </a:lnTo>
                  <a:lnTo>
                    <a:pt x="245" y="700"/>
                  </a:lnTo>
                  <a:lnTo>
                    <a:pt x="243" y="699"/>
                  </a:lnTo>
                  <a:lnTo>
                    <a:pt x="241" y="698"/>
                  </a:lnTo>
                  <a:lnTo>
                    <a:pt x="227" y="693"/>
                  </a:lnTo>
                  <a:lnTo>
                    <a:pt x="227" y="688"/>
                  </a:lnTo>
                  <a:lnTo>
                    <a:pt x="231" y="688"/>
                  </a:lnTo>
                  <a:lnTo>
                    <a:pt x="231" y="687"/>
                  </a:lnTo>
                  <a:lnTo>
                    <a:pt x="233" y="688"/>
                  </a:lnTo>
                  <a:lnTo>
                    <a:pt x="234" y="688"/>
                  </a:lnTo>
                  <a:lnTo>
                    <a:pt x="232" y="691"/>
                  </a:lnTo>
                  <a:lnTo>
                    <a:pt x="244" y="690"/>
                  </a:lnTo>
                  <a:lnTo>
                    <a:pt x="245" y="685"/>
                  </a:lnTo>
                  <a:lnTo>
                    <a:pt x="250" y="6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10" name="Freeform 27">
              <a:extLst>
                <a:ext uri="{FF2B5EF4-FFF2-40B4-BE49-F238E27FC236}">
                  <a16:creationId xmlns:a16="http://schemas.microsoft.com/office/drawing/2014/main" id="{92D0BCEA-96D5-BEF7-8AF3-98BFE1D2C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425" y="1162050"/>
              <a:ext cx="2058988" cy="2921000"/>
            </a:xfrm>
            <a:custGeom>
              <a:avLst/>
              <a:gdLst>
                <a:gd name="T0" fmla="*/ 1118 w 1297"/>
                <a:gd name="T1" fmla="*/ 1736 h 1840"/>
                <a:gd name="T2" fmla="*/ 1120 w 1297"/>
                <a:gd name="T3" fmla="*/ 1804 h 1840"/>
                <a:gd name="T4" fmla="*/ 1033 w 1297"/>
                <a:gd name="T5" fmla="*/ 1828 h 1840"/>
                <a:gd name="T6" fmla="*/ 984 w 1297"/>
                <a:gd name="T7" fmla="*/ 1813 h 1840"/>
                <a:gd name="T8" fmla="*/ 934 w 1297"/>
                <a:gd name="T9" fmla="*/ 1780 h 1840"/>
                <a:gd name="T10" fmla="*/ 878 w 1297"/>
                <a:gd name="T11" fmla="*/ 1804 h 1840"/>
                <a:gd name="T12" fmla="*/ 830 w 1297"/>
                <a:gd name="T13" fmla="*/ 1786 h 1840"/>
                <a:gd name="T14" fmla="*/ 844 w 1297"/>
                <a:gd name="T15" fmla="*/ 1748 h 1840"/>
                <a:gd name="T16" fmla="*/ 812 w 1297"/>
                <a:gd name="T17" fmla="*/ 1727 h 1840"/>
                <a:gd name="T18" fmla="*/ 726 w 1297"/>
                <a:gd name="T19" fmla="*/ 1696 h 1840"/>
                <a:gd name="T20" fmla="*/ 690 w 1297"/>
                <a:gd name="T21" fmla="*/ 1722 h 1840"/>
                <a:gd name="T22" fmla="*/ 652 w 1297"/>
                <a:gd name="T23" fmla="*/ 1758 h 1840"/>
                <a:gd name="T24" fmla="*/ 619 w 1297"/>
                <a:gd name="T25" fmla="*/ 1683 h 1840"/>
                <a:gd name="T26" fmla="*/ 611 w 1297"/>
                <a:gd name="T27" fmla="*/ 1616 h 1840"/>
                <a:gd name="T28" fmla="*/ 589 w 1297"/>
                <a:gd name="T29" fmla="*/ 1570 h 1840"/>
                <a:gd name="T30" fmla="*/ 522 w 1297"/>
                <a:gd name="T31" fmla="*/ 1558 h 1840"/>
                <a:gd name="T32" fmla="*/ 498 w 1297"/>
                <a:gd name="T33" fmla="*/ 1564 h 1840"/>
                <a:gd name="T34" fmla="*/ 480 w 1297"/>
                <a:gd name="T35" fmla="*/ 1498 h 1840"/>
                <a:gd name="T36" fmla="*/ 484 w 1297"/>
                <a:gd name="T37" fmla="*/ 1443 h 1840"/>
                <a:gd name="T38" fmla="*/ 417 w 1297"/>
                <a:gd name="T39" fmla="*/ 1405 h 1840"/>
                <a:gd name="T40" fmla="*/ 391 w 1297"/>
                <a:gd name="T41" fmla="*/ 1329 h 1840"/>
                <a:gd name="T42" fmla="*/ 342 w 1297"/>
                <a:gd name="T43" fmla="*/ 1308 h 1840"/>
                <a:gd name="T44" fmla="*/ 283 w 1297"/>
                <a:gd name="T45" fmla="*/ 1324 h 1840"/>
                <a:gd name="T46" fmla="*/ 224 w 1297"/>
                <a:gd name="T47" fmla="*/ 1319 h 1840"/>
                <a:gd name="T48" fmla="*/ 169 w 1297"/>
                <a:gd name="T49" fmla="*/ 1303 h 1840"/>
                <a:gd name="T50" fmla="*/ 183 w 1297"/>
                <a:gd name="T51" fmla="*/ 1251 h 1840"/>
                <a:gd name="T52" fmla="*/ 125 w 1297"/>
                <a:gd name="T53" fmla="*/ 1219 h 1840"/>
                <a:gd name="T54" fmla="*/ 109 w 1297"/>
                <a:gd name="T55" fmla="*/ 1164 h 1840"/>
                <a:gd name="T56" fmla="*/ 114 w 1297"/>
                <a:gd name="T57" fmla="*/ 1110 h 1840"/>
                <a:gd name="T58" fmla="*/ 60 w 1297"/>
                <a:gd name="T59" fmla="*/ 1117 h 1840"/>
                <a:gd name="T60" fmla="*/ 0 w 1297"/>
                <a:gd name="T61" fmla="*/ 1092 h 1840"/>
                <a:gd name="T62" fmla="*/ 173 w 1297"/>
                <a:gd name="T63" fmla="*/ 847 h 1840"/>
                <a:gd name="T64" fmla="*/ 516 w 1297"/>
                <a:gd name="T65" fmla="*/ 399 h 1840"/>
                <a:gd name="T66" fmla="*/ 601 w 1297"/>
                <a:gd name="T67" fmla="*/ 291 h 1840"/>
                <a:gd name="T68" fmla="*/ 744 w 1297"/>
                <a:gd name="T69" fmla="*/ 104 h 1840"/>
                <a:gd name="T70" fmla="*/ 862 w 1297"/>
                <a:gd name="T71" fmla="*/ 13 h 1840"/>
                <a:gd name="T72" fmla="*/ 939 w 1297"/>
                <a:gd name="T73" fmla="*/ 44 h 1840"/>
                <a:gd name="T74" fmla="*/ 1033 w 1297"/>
                <a:gd name="T75" fmla="*/ 117 h 1840"/>
                <a:gd name="T76" fmla="*/ 1110 w 1297"/>
                <a:gd name="T77" fmla="*/ 139 h 1840"/>
                <a:gd name="T78" fmla="*/ 1154 w 1297"/>
                <a:gd name="T79" fmla="*/ 185 h 1840"/>
                <a:gd name="T80" fmla="*/ 1115 w 1297"/>
                <a:gd name="T81" fmla="*/ 257 h 1840"/>
                <a:gd name="T82" fmla="*/ 1133 w 1297"/>
                <a:gd name="T83" fmla="*/ 319 h 1840"/>
                <a:gd name="T84" fmla="*/ 1163 w 1297"/>
                <a:gd name="T85" fmla="*/ 384 h 1840"/>
                <a:gd name="T86" fmla="*/ 1176 w 1297"/>
                <a:gd name="T87" fmla="*/ 412 h 1840"/>
                <a:gd name="T88" fmla="*/ 1105 w 1297"/>
                <a:gd name="T89" fmla="*/ 397 h 1840"/>
                <a:gd name="T90" fmla="*/ 1090 w 1297"/>
                <a:gd name="T91" fmla="*/ 496 h 1840"/>
                <a:gd name="T92" fmla="*/ 971 w 1297"/>
                <a:gd name="T93" fmla="*/ 492 h 1840"/>
                <a:gd name="T94" fmla="*/ 960 w 1297"/>
                <a:gd name="T95" fmla="*/ 558 h 1840"/>
                <a:gd name="T96" fmla="*/ 947 w 1297"/>
                <a:gd name="T97" fmla="*/ 607 h 1840"/>
                <a:gd name="T98" fmla="*/ 928 w 1297"/>
                <a:gd name="T99" fmla="*/ 641 h 1840"/>
                <a:gd name="T100" fmla="*/ 896 w 1297"/>
                <a:gd name="T101" fmla="*/ 669 h 1840"/>
                <a:gd name="T102" fmla="*/ 852 w 1297"/>
                <a:gd name="T103" fmla="*/ 688 h 1840"/>
                <a:gd name="T104" fmla="*/ 795 w 1297"/>
                <a:gd name="T105" fmla="*/ 804 h 1840"/>
                <a:gd name="T106" fmla="*/ 680 w 1297"/>
                <a:gd name="T107" fmla="*/ 966 h 1840"/>
                <a:gd name="T108" fmla="*/ 777 w 1297"/>
                <a:gd name="T109" fmla="*/ 1080 h 1840"/>
                <a:gd name="T110" fmla="*/ 871 w 1297"/>
                <a:gd name="T111" fmla="*/ 1166 h 1840"/>
                <a:gd name="T112" fmla="*/ 992 w 1297"/>
                <a:gd name="T113" fmla="*/ 1174 h 1840"/>
                <a:gd name="T114" fmla="*/ 1118 w 1297"/>
                <a:gd name="T115" fmla="*/ 1274 h 1840"/>
                <a:gd name="T116" fmla="*/ 1206 w 1297"/>
                <a:gd name="T117" fmla="*/ 1432 h 1840"/>
                <a:gd name="T118" fmla="*/ 1267 w 1297"/>
                <a:gd name="T119" fmla="*/ 1542 h 1840"/>
                <a:gd name="T120" fmla="*/ 1289 w 1297"/>
                <a:gd name="T121" fmla="*/ 1678 h 1840"/>
                <a:gd name="T122" fmla="*/ 1249 w 1297"/>
                <a:gd name="T123" fmla="*/ 1659 h 1840"/>
                <a:gd name="T124" fmla="*/ 1182 w 1297"/>
                <a:gd name="T125" fmla="*/ 1694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7" h="1840">
                  <a:moveTo>
                    <a:pt x="1146" y="1675"/>
                  </a:moveTo>
                  <a:lnTo>
                    <a:pt x="1146" y="1676"/>
                  </a:lnTo>
                  <a:lnTo>
                    <a:pt x="1146" y="1677"/>
                  </a:lnTo>
                  <a:lnTo>
                    <a:pt x="1146" y="1678"/>
                  </a:lnTo>
                  <a:lnTo>
                    <a:pt x="1146" y="1678"/>
                  </a:lnTo>
                  <a:lnTo>
                    <a:pt x="1146" y="1679"/>
                  </a:lnTo>
                  <a:lnTo>
                    <a:pt x="1146" y="1682"/>
                  </a:lnTo>
                  <a:lnTo>
                    <a:pt x="1146" y="1683"/>
                  </a:lnTo>
                  <a:lnTo>
                    <a:pt x="1144" y="1684"/>
                  </a:lnTo>
                  <a:lnTo>
                    <a:pt x="1142" y="1685"/>
                  </a:lnTo>
                  <a:lnTo>
                    <a:pt x="1137" y="1687"/>
                  </a:lnTo>
                  <a:lnTo>
                    <a:pt x="1136" y="1687"/>
                  </a:lnTo>
                  <a:lnTo>
                    <a:pt x="1135" y="1687"/>
                  </a:lnTo>
                  <a:lnTo>
                    <a:pt x="1133" y="1687"/>
                  </a:lnTo>
                  <a:lnTo>
                    <a:pt x="1133" y="1688"/>
                  </a:lnTo>
                  <a:lnTo>
                    <a:pt x="1132" y="1688"/>
                  </a:lnTo>
                  <a:lnTo>
                    <a:pt x="1130" y="1689"/>
                  </a:lnTo>
                  <a:lnTo>
                    <a:pt x="1127" y="1690"/>
                  </a:lnTo>
                  <a:lnTo>
                    <a:pt x="1126" y="1691"/>
                  </a:lnTo>
                  <a:lnTo>
                    <a:pt x="1125" y="1691"/>
                  </a:lnTo>
                  <a:lnTo>
                    <a:pt x="1124" y="1691"/>
                  </a:lnTo>
                  <a:lnTo>
                    <a:pt x="1121" y="1693"/>
                  </a:lnTo>
                  <a:lnTo>
                    <a:pt x="1123" y="1695"/>
                  </a:lnTo>
                  <a:lnTo>
                    <a:pt x="1124" y="1696"/>
                  </a:lnTo>
                  <a:lnTo>
                    <a:pt x="1124" y="1696"/>
                  </a:lnTo>
                  <a:lnTo>
                    <a:pt x="1123" y="1696"/>
                  </a:lnTo>
                  <a:lnTo>
                    <a:pt x="1124" y="1697"/>
                  </a:lnTo>
                  <a:lnTo>
                    <a:pt x="1124" y="1698"/>
                  </a:lnTo>
                  <a:lnTo>
                    <a:pt x="1125" y="1698"/>
                  </a:lnTo>
                  <a:lnTo>
                    <a:pt x="1125" y="1699"/>
                  </a:lnTo>
                  <a:lnTo>
                    <a:pt x="1125" y="1700"/>
                  </a:lnTo>
                  <a:lnTo>
                    <a:pt x="1126" y="1700"/>
                  </a:lnTo>
                  <a:lnTo>
                    <a:pt x="1126" y="1701"/>
                  </a:lnTo>
                  <a:lnTo>
                    <a:pt x="1127" y="1702"/>
                  </a:lnTo>
                  <a:lnTo>
                    <a:pt x="1127" y="1703"/>
                  </a:lnTo>
                  <a:lnTo>
                    <a:pt x="1128" y="1704"/>
                  </a:lnTo>
                  <a:lnTo>
                    <a:pt x="1128" y="1705"/>
                  </a:lnTo>
                  <a:lnTo>
                    <a:pt x="1129" y="1705"/>
                  </a:lnTo>
                  <a:lnTo>
                    <a:pt x="1129" y="1706"/>
                  </a:lnTo>
                  <a:lnTo>
                    <a:pt x="1130" y="1706"/>
                  </a:lnTo>
                  <a:lnTo>
                    <a:pt x="1130" y="1707"/>
                  </a:lnTo>
                  <a:lnTo>
                    <a:pt x="1131" y="1708"/>
                  </a:lnTo>
                  <a:lnTo>
                    <a:pt x="1131" y="1710"/>
                  </a:lnTo>
                  <a:lnTo>
                    <a:pt x="1132" y="1711"/>
                  </a:lnTo>
                  <a:lnTo>
                    <a:pt x="1132" y="1712"/>
                  </a:lnTo>
                  <a:lnTo>
                    <a:pt x="1132" y="1713"/>
                  </a:lnTo>
                  <a:lnTo>
                    <a:pt x="1132" y="1714"/>
                  </a:lnTo>
                  <a:lnTo>
                    <a:pt x="1132" y="1714"/>
                  </a:lnTo>
                  <a:lnTo>
                    <a:pt x="1132" y="1715"/>
                  </a:lnTo>
                  <a:lnTo>
                    <a:pt x="1132" y="1716"/>
                  </a:lnTo>
                  <a:lnTo>
                    <a:pt x="1132" y="1717"/>
                  </a:lnTo>
                  <a:lnTo>
                    <a:pt x="1132" y="1718"/>
                  </a:lnTo>
                  <a:lnTo>
                    <a:pt x="1131" y="1718"/>
                  </a:lnTo>
                  <a:lnTo>
                    <a:pt x="1131" y="1719"/>
                  </a:lnTo>
                  <a:lnTo>
                    <a:pt x="1131" y="1720"/>
                  </a:lnTo>
                  <a:lnTo>
                    <a:pt x="1131" y="1721"/>
                  </a:lnTo>
                  <a:lnTo>
                    <a:pt x="1131" y="1722"/>
                  </a:lnTo>
                  <a:lnTo>
                    <a:pt x="1131" y="1723"/>
                  </a:lnTo>
                  <a:lnTo>
                    <a:pt x="1131" y="1723"/>
                  </a:lnTo>
                  <a:lnTo>
                    <a:pt x="1130" y="1723"/>
                  </a:lnTo>
                  <a:lnTo>
                    <a:pt x="1130" y="1724"/>
                  </a:lnTo>
                  <a:lnTo>
                    <a:pt x="1130" y="1725"/>
                  </a:lnTo>
                  <a:lnTo>
                    <a:pt x="1129" y="1725"/>
                  </a:lnTo>
                  <a:lnTo>
                    <a:pt x="1129" y="1726"/>
                  </a:lnTo>
                  <a:lnTo>
                    <a:pt x="1128" y="1727"/>
                  </a:lnTo>
                  <a:lnTo>
                    <a:pt x="1128" y="1728"/>
                  </a:lnTo>
                  <a:lnTo>
                    <a:pt x="1127" y="1728"/>
                  </a:lnTo>
                  <a:lnTo>
                    <a:pt x="1127" y="1729"/>
                  </a:lnTo>
                  <a:lnTo>
                    <a:pt x="1126" y="1729"/>
                  </a:lnTo>
                  <a:lnTo>
                    <a:pt x="1126" y="1730"/>
                  </a:lnTo>
                  <a:lnTo>
                    <a:pt x="1125" y="1730"/>
                  </a:lnTo>
                  <a:lnTo>
                    <a:pt x="1125" y="1731"/>
                  </a:lnTo>
                  <a:lnTo>
                    <a:pt x="1124" y="1731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3" y="1732"/>
                  </a:lnTo>
                  <a:lnTo>
                    <a:pt x="1122" y="1733"/>
                  </a:lnTo>
                  <a:lnTo>
                    <a:pt x="1121" y="1733"/>
                  </a:lnTo>
                  <a:lnTo>
                    <a:pt x="1120" y="1733"/>
                  </a:lnTo>
                  <a:lnTo>
                    <a:pt x="1119" y="1733"/>
                  </a:lnTo>
                  <a:lnTo>
                    <a:pt x="1119" y="1734"/>
                  </a:lnTo>
                  <a:lnTo>
                    <a:pt x="1118" y="1734"/>
                  </a:lnTo>
                  <a:lnTo>
                    <a:pt x="1118" y="1735"/>
                  </a:lnTo>
                  <a:lnTo>
                    <a:pt x="1118" y="1736"/>
                  </a:lnTo>
                  <a:lnTo>
                    <a:pt x="1118" y="1737"/>
                  </a:lnTo>
                  <a:lnTo>
                    <a:pt x="1119" y="1738"/>
                  </a:lnTo>
                  <a:lnTo>
                    <a:pt x="1119" y="1739"/>
                  </a:lnTo>
                  <a:lnTo>
                    <a:pt x="1119" y="1740"/>
                  </a:lnTo>
                  <a:lnTo>
                    <a:pt x="1119" y="1741"/>
                  </a:lnTo>
                  <a:lnTo>
                    <a:pt x="1119" y="1741"/>
                  </a:lnTo>
                  <a:lnTo>
                    <a:pt x="1119" y="1742"/>
                  </a:lnTo>
                  <a:lnTo>
                    <a:pt x="1118" y="1743"/>
                  </a:lnTo>
                  <a:lnTo>
                    <a:pt x="1118" y="1744"/>
                  </a:lnTo>
                  <a:lnTo>
                    <a:pt x="1117" y="1744"/>
                  </a:lnTo>
                  <a:lnTo>
                    <a:pt x="1117" y="1745"/>
                  </a:lnTo>
                  <a:lnTo>
                    <a:pt x="1117" y="1746"/>
                  </a:lnTo>
                  <a:lnTo>
                    <a:pt x="1116" y="1746"/>
                  </a:lnTo>
                  <a:lnTo>
                    <a:pt x="1116" y="1747"/>
                  </a:lnTo>
                  <a:lnTo>
                    <a:pt x="1115" y="1748"/>
                  </a:lnTo>
                  <a:lnTo>
                    <a:pt x="1115" y="1749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4" y="1751"/>
                  </a:lnTo>
                  <a:lnTo>
                    <a:pt x="1114" y="1752"/>
                  </a:lnTo>
                  <a:lnTo>
                    <a:pt x="1114" y="1753"/>
                  </a:lnTo>
                  <a:lnTo>
                    <a:pt x="1113" y="1753"/>
                  </a:lnTo>
                  <a:lnTo>
                    <a:pt x="1113" y="1754"/>
                  </a:lnTo>
                  <a:lnTo>
                    <a:pt x="1113" y="1755"/>
                  </a:lnTo>
                  <a:lnTo>
                    <a:pt x="1112" y="1756"/>
                  </a:lnTo>
                  <a:lnTo>
                    <a:pt x="1112" y="1757"/>
                  </a:lnTo>
                  <a:lnTo>
                    <a:pt x="1112" y="1758"/>
                  </a:lnTo>
                  <a:lnTo>
                    <a:pt x="1111" y="1758"/>
                  </a:lnTo>
                  <a:lnTo>
                    <a:pt x="1111" y="1759"/>
                  </a:lnTo>
                  <a:lnTo>
                    <a:pt x="1111" y="1759"/>
                  </a:lnTo>
                  <a:lnTo>
                    <a:pt x="1111" y="1760"/>
                  </a:lnTo>
                  <a:lnTo>
                    <a:pt x="1110" y="1761"/>
                  </a:lnTo>
                  <a:lnTo>
                    <a:pt x="1110" y="1762"/>
                  </a:lnTo>
                  <a:lnTo>
                    <a:pt x="1110" y="1764"/>
                  </a:lnTo>
                  <a:lnTo>
                    <a:pt x="1109" y="1764"/>
                  </a:lnTo>
                  <a:lnTo>
                    <a:pt x="1109" y="1765"/>
                  </a:lnTo>
                  <a:lnTo>
                    <a:pt x="1109" y="1766"/>
                  </a:lnTo>
                  <a:lnTo>
                    <a:pt x="1109" y="1767"/>
                  </a:lnTo>
                  <a:lnTo>
                    <a:pt x="1109" y="1768"/>
                  </a:lnTo>
                  <a:lnTo>
                    <a:pt x="1108" y="1768"/>
                  </a:lnTo>
                  <a:lnTo>
                    <a:pt x="1108" y="1769"/>
                  </a:lnTo>
                  <a:lnTo>
                    <a:pt x="1107" y="1770"/>
                  </a:lnTo>
                  <a:lnTo>
                    <a:pt x="1107" y="1771"/>
                  </a:lnTo>
                  <a:lnTo>
                    <a:pt x="1108" y="1771"/>
                  </a:lnTo>
                  <a:lnTo>
                    <a:pt x="1109" y="1771"/>
                  </a:lnTo>
                  <a:lnTo>
                    <a:pt x="1109" y="1772"/>
                  </a:lnTo>
                  <a:lnTo>
                    <a:pt x="1110" y="1773"/>
                  </a:lnTo>
                  <a:lnTo>
                    <a:pt x="1112" y="1774"/>
                  </a:lnTo>
                  <a:lnTo>
                    <a:pt x="1112" y="1775"/>
                  </a:lnTo>
                  <a:lnTo>
                    <a:pt x="1115" y="1777"/>
                  </a:lnTo>
                  <a:lnTo>
                    <a:pt x="1115" y="1777"/>
                  </a:lnTo>
                  <a:lnTo>
                    <a:pt x="1115" y="1778"/>
                  </a:lnTo>
                  <a:lnTo>
                    <a:pt x="1117" y="1779"/>
                  </a:lnTo>
                  <a:lnTo>
                    <a:pt x="1117" y="1780"/>
                  </a:lnTo>
                  <a:lnTo>
                    <a:pt x="1118" y="1781"/>
                  </a:lnTo>
                  <a:lnTo>
                    <a:pt x="1119" y="1781"/>
                  </a:lnTo>
                  <a:lnTo>
                    <a:pt x="1121" y="1783"/>
                  </a:lnTo>
                  <a:lnTo>
                    <a:pt x="1122" y="1784"/>
                  </a:lnTo>
                  <a:lnTo>
                    <a:pt x="1123" y="1785"/>
                  </a:lnTo>
                  <a:lnTo>
                    <a:pt x="1125" y="1787"/>
                  </a:lnTo>
                  <a:lnTo>
                    <a:pt x="1126" y="1787"/>
                  </a:lnTo>
                  <a:lnTo>
                    <a:pt x="1128" y="1790"/>
                  </a:lnTo>
                  <a:lnTo>
                    <a:pt x="1130" y="1791"/>
                  </a:lnTo>
                  <a:lnTo>
                    <a:pt x="1131" y="1792"/>
                  </a:lnTo>
                  <a:lnTo>
                    <a:pt x="1130" y="1793"/>
                  </a:lnTo>
                  <a:lnTo>
                    <a:pt x="1129" y="1794"/>
                  </a:lnTo>
                  <a:lnTo>
                    <a:pt x="1128" y="1794"/>
                  </a:lnTo>
                  <a:lnTo>
                    <a:pt x="1128" y="1795"/>
                  </a:lnTo>
                  <a:lnTo>
                    <a:pt x="1127" y="1795"/>
                  </a:lnTo>
                  <a:lnTo>
                    <a:pt x="1127" y="1795"/>
                  </a:lnTo>
                  <a:lnTo>
                    <a:pt x="1126" y="1795"/>
                  </a:lnTo>
                  <a:lnTo>
                    <a:pt x="1125" y="1795"/>
                  </a:lnTo>
                  <a:lnTo>
                    <a:pt x="1125" y="1796"/>
                  </a:lnTo>
                  <a:lnTo>
                    <a:pt x="1124" y="1797"/>
                  </a:lnTo>
                  <a:lnTo>
                    <a:pt x="1124" y="1798"/>
                  </a:lnTo>
                  <a:lnTo>
                    <a:pt x="1124" y="1798"/>
                  </a:lnTo>
                  <a:lnTo>
                    <a:pt x="1124" y="1799"/>
                  </a:lnTo>
                  <a:lnTo>
                    <a:pt x="1123" y="1799"/>
                  </a:lnTo>
                  <a:lnTo>
                    <a:pt x="1123" y="1800"/>
                  </a:lnTo>
                  <a:lnTo>
                    <a:pt x="1122" y="1801"/>
                  </a:lnTo>
                  <a:lnTo>
                    <a:pt x="1121" y="1802"/>
                  </a:lnTo>
                  <a:lnTo>
                    <a:pt x="1121" y="1803"/>
                  </a:lnTo>
                  <a:lnTo>
                    <a:pt x="1120" y="1804"/>
                  </a:lnTo>
                  <a:lnTo>
                    <a:pt x="1120" y="1804"/>
                  </a:lnTo>
                  <a:lnTo>
                    <a:pt x="1119" y="1804"/>
                  </a:lnTo>
                  <a:lnTo>
                    <a:pt x="1119" y="1805"/>
                  </a:lnTo>
                  <a:lnTo>
                    <a:pt x="1119" y="1806"/>
                  </a:lnTo>
                  <a:lnTo>
                    <a:pt x="1119" y="1807"/>
                  </a:lnTo>
                  <a:lnTo>
                    <a:pt x="1118" y="1807"/>
                  </a:lnTo>
                  <a:lnTo>
                    <a:pt x="1118" y="1808"/>
                  </a:lnTo>
                  <a:lnTo>
                    <a:pt x="1118" y="1809"/>
                  </a:lnTo>
                  <a:lnTo>
                    <a:pt x="1117" y="1809"/>
                  </a:lnTo>
                  <a:lnTo>
                    <a:pt x="1117" y="1810"/>
                  </a:lnTo>
                  <a:lnTo>
                    <a:pt x="1116" y="1810"/>
                  </a:lnTo>
                  <a:lnTo>
                    <a:pt x="1115" y="1810"/>
                  </a:lnTo>
                  <a:lnTo>
                    <a:pt x="1115" y="1810"/>
                  </a:lnTo>
                  <a:lnTo>
                    <a:pt x="1115" y="1811"/>
                  </a:lnTo>
                  <a:lnTo>
                    <a:pt x="1114" y="1811"/>
                  </a:lnTo>
                  <a:lnTo>
                    <a:pt x="1113" y="1812"/>
                  </a:lnTo>
                  <a:lnTo>
                    <a:pt x="1112" y="1812"/>
                  </a:lnTo>
                  <a:lnTo>
                    <a:pt x="1111" y="1813"/>
                  </a:lnTo>
                  <a:lnTo>
                    <a:pt x="1110" y="1813"/>
                  </a:lnTo>
                  <a:lnTo>
                    <a:pt x="1110" y="1813"/>
                  </a:lnTo>
                  <a:lnTo>
                    <a:pt x="1109" y="1812"/>
                  </a:lnTo>
                  <a:lnTo>
                    <a:pt x="1109" y="1811"/>
                  </a:lnTo>
                  <a:lnTo>
                    <a:pt x="1107" y="1807"/>
                  </a:lnTo>
                  <a:lnTo>
                    <a:pt x="1107" y="1806"/>
                  </a:lnTo>
                  <a:lnTo>
                    <a:pt x="1105" y="1807"/>
                  </a:lnTo>
                  <a:lnTo>
                    <a:pt x="1103" y="1808"/>
                  </a:lnTo>
                  <a:lnTo>
                    <a:pt x="1100" y="1809"/>
                  </a:lnTo>
                  <a:lnTo>
                    <a:pt x="1096" y="1810"/>
                  </a:lnTo>
                  <a:lnTo>
                    <a:pt x="1095" y="1811"/>
                  </a:lnTo>
                  <a:lnTo>
                    <a:pt x="1093" y="1812"/>
                  </a:lnTo>
                  <a:lnTo>
                    <a:pt x="1092" y="1812"/>
                  </a:lnTo>
                  <a:lnTo>
                    <a:pt x="1091" y="1813"/>
                  </a:lnTo>
                  <a:lnTo>
                    <a:pt x="1089" y="1813"/>
                  </a:lnTo>
                  <a:lnTo>
                    <a:pt x="1088" y="1813"/>
                  </a:lnTo>
                  <a:lnTo>
                    <a:pt x="1087" y="1813"/>
                  </a:lnTo>
                  <a:lnTo>
                    <a:pt x="1085" y="1814"/>
                  </a:lnTo>
                  <a:lnTo>
                    <a:pt x="1083" y="1814"/>
                  </a:lnTo>
                  <a:lnTo>
                    <a:pt x="1082" y="1814"/>
                  </a:lnTo>
                  <a:lnTo>
                    <a:pt x="1080" y="1814"/>
                  </a:lnTo>
                  <a:lnTo>
                    <a:pt x="1078" y="1813"/>
                  </a:lnTo>
                  <a:lnTo>
                    <a:pt x="1078" y="1813"/>
                  </a:lnTo>
                  <a:lnTo>
                    <a:pt x="1076" y="1813"/>
                  </a:lnTo>
                  <a:lnTo>
                    <a:pt x="1075" y="1813"/>
                  </a:lnTo>
                  <a:lnTo>
                    <a:pt x="1072" y="1813"/>
                  </a:lnTo>
                  <a:lnTo>
                    <a:pt x="1072" y="1814"/>
                  </a:lnTo>
                  <a:lnTo>
                    <a:pt x="1073" y="1815"/>
                  </a:lnTo>
                  <a:lnTo>
                    <a:pt x="1072" y="1815"/>
                  </a:lnTo>
                  <a:lnTo>
                    <a:pt x="1071" y="1816"/>
                  </a:lnTo>
                  <a:lnTo>
                    <a:pt x="1071" y="1817"/>
                  </a:lnTo>
                  <a:lnTo>
                    <a:pt x="1070" y="1817"/>
                  </a:lnTo>
                  <a:lnTo>
                    <a:pt x="1069" y="1819"/>
                  </a:lnTo>
                  <a:lnTo>
                    <a:pt x="1069" y="1819"/>
                  </a:lnTo>
                  <a:lnTo>
                    <a:pt x="1067" y="1819"/>
                  </a:lnTo>
                  <a:lnTo>
                    <a:pt x="1066" y="1819"/>
                  </a:lnTo>
                  <a:lnTo>
                    <a:pt x="1064" y="1819"/>
                  </a:lnTo>
                  <a:lnTo>
                    <a:pt x="1063" y="1819"/>
                  </a:lnTo>
                  <a:lnTo>
                    <a:pt x="1061" y="1819"/>
                  </a:lnTo>
                  <a:lnTo>
                    <a:pt x="1059" y="1819"/>
                  </a:lnTo>
                  <a:lnTo>
                    <a:pt x="1057" y="1819"/>
                  </a:lnTo>
                  <a:lnTo>
                    <a:pt x="1056" y="1819"/>
                  </a:lnTo>
                  <a:lnTo>
                    <a:pt x="1055" y="1820"/>
                  </a:lnTo>
                  <a:lnTo>
                    <a:pt x="1053" y="1820"/>
                  </a:lnTo>
                  <a:lnTo>
                    <a:pt x="1052" y="1820"/>
                  </a:lnTo>
                  <a:lnTo>
                    <a:pt x="1051" y="1820"/>
                  </a:lnTo>
                  <a:lnTo>
                    <a:pt x="1050" y="1820"/>
                  </a:lnTo>
                  <a:lnTo>
                    <a:pt x="1049" y="1820"/>
                  </a:lnTo>
                  <a:lnTo>
                    <a:pt x="1048" y="1820"/>
                  </a:lnTo>
                  <a:lnTo>
                    <a:pt x="1046" y="1820"/>
                  </a:lnTo>
                  <a:lnTo>
                    <a:pt x="1045" y="1820"/>
                  </a:lnTo>
                  <a:lnTo>
                    <a:pt x="1044" y="1820"/>
                  </a:lnTo>
                  <a:lnTo>
                    <a:pt x="1042" y="1820"/>
                  </a:lnTo>
                  <a:lnTo>
                    <a:pt x="1042" y="1820"/>
                  </a:lnTo>
                  <a:lnTo>
                    <a:pt x="1041" y="1820"/>
                  </a:lnTo>
                  <a:lnTo>
                    <a:pt x="1039" y="1821"/>
                  </a:lnTo>
                  <a:lnTo>
                    <a:pt x="1036" y="1821"/>
                  </a:lnTo>
                  <a:lnTo>
                    <a:pt x="1036" y="1820"/>
                  </a:lnTo>
                  <a:lnTo>
                    <a:pt x="1036" y="1819"/>
                  </a:lnTo>
                  <a:lnTo>
                    <a:pt x="1035" y="1820"/>
                  </a:lnTo>
                  <a:lnTo>
                    <a:pt x="1035" y="1821"/>
                  </a:lnTo>
                  <a:lnTo>
                    <a:pt x="1034" y="1822"/>
                  </a:lnTo>
                  <a:lnTo>
                    <a:pt x="1034" y="1822"/>
                  </a:lnTo>
                  <a:lnTo>
                    <a:pt x="1033" y="1823"/>
                  </a:lnTo>
                  <a:lnTo>
                    <a:pt x="1033" y="1824"/>
                  </a:lnTo>
                  <a:lnTo>
                    <a:pt x="1033" y="1825"/>
                  </a:lnTo>
                  <a:lnTo>
                    <a:pt x="1033" y="1827"/>
                  </a:lnTo>
                  <a:lnTo>
                    <a:pt x="1033" y="1828"/>
                  </a:lnTo>
                  <a:lnTo>
                    <a:pt x="1033" y="1829"/>
                  </a:lnTo>
                  <a:lnTo>
                    <a:pt x="1033" y="1830"/>
                  </a:lnTo>
                  <a:lnTo>
                    <a:pt x="1032" y="1830"/>
                  </a:lnTo>
                  <a:lnTo>
                    <a:pt x="1032" y="1831"/>
                  </a:lnTo>
                  <a:lnTo>
                    <a:pt x="1032" y="1832"/>
                  </a:lnTo>
                  <a:lnTo>
                    <a:pt x="1032" y="1833"/>
                  </a:lnTo>
                  <a:lnTo>
                    <a:pt x="1031" y="1833"/>
                  </a:lnTo>
                  <a:lnTo>
                    <a:pt x="1031" y="1834"/>
                  </a:lnTo>
                  <a:lnTo>
                    <a:pt x="1031" y="1835"/>
                  </a:lnTo>
                  <a:lnTo>
                    <a:pt x="1031" y="1836"/>
                  </a:lnTo>
                  <a:lnTo>
                    <a:pt x="1030" y="1837"/>
                  </a:lnTo>
                  <a:lnTo>
                    <a:pt x="1030" y="1838"/>
                  </a:lnTo>
                  <a:lnTo>
                    <a:pt x="1030" y="1839"/>
                  </a:lnTo>
                  <a:lnTo>
                    <a:pt x="1030" y="1840"/>
                  </a:lnTo>
                  <a:lnTo>
                    <a:pt x="1030" y="1839"/>
                  </a:lnTo>
                  <a:lnTo>
                    <a:pt x="1029" y="1839"/>
                  </a:lnTo>
                  <a:lnTo>
                    <a:pt x="1028" y="1839"/>
                  </a:lnTo>
                  <a:lnTo>
                    <a:pt x="1028" y="1838"/>
                  </a:lnTo>
                  <a:lnTo>
                    <a:pt x="1027" y="1838"/>
                  </a:lnTo>
                  <a:lnTo>
                    <a:pt x="1026" y="1838"/>
                  </a:lnTo>
                  <a:lnTo>
                    <a:pt x="1026" y="1837"/>
                  </a:lnTo>
                  <a:lnTo>
                    <a:pt x="1025" y="1837"/>
                  </a:lnTo>
                  <a:lnTo>
                    <a:pt x="1024" y="1837"/>
                  </a:lnTo>
                  <a:lnTo>
                    <a:pt x="1024" y="1836"/>
                  </a:lnTo>
                  <a:lnTo>
                    <a:pt x="1024" y="1836"/>
                  </a:lnTo>
                  <a:lnTo>
                    <a:pt x="1023" y="1836"/>
                  </a:lnTo>
                  <a:lnTo>
                    <a:pt x="1022" y="1836"/>
                  </a:lnTo>
                  <a:lnTo>
                    <a:pt x="1021" y="1836"/>
                  </a:lnTo>
                  <a:lnTo>
                    <a:pt x="1020" y="1836"/>
                  </a:lnTo>
                  <a:lnTo>
                    <a:pt x="1019" y="1836"/>
                  </a:lnTo>
                  <a:lnTo>
                    <a:pt x="1018" y="1836"/>
                  </a:lnTo>
                  <a:lnTo>
                    <a:pt x="1017" y="1836"/>
                  </a:lnTo>
                  <a:lnTo>
                    <a:pt x="1016" y="1836"/>
                  </a:lnTo>
                  <a:lnTo>
                    <a:pt x="1015" y="1837"/>
                  </a:lnTo>
                  <a:lnTo>
                    <a:pt x="1015" y="1837"/>
                  </a:lnTo>
                  <a:lnTo>
                    <a:pt x="1014" y="1837"/>
                  </a:lnTo>
                  <a:lnTo>
                    <a:pt x="1013" y="1837"/>
                  </a:lnTo>
                  <a:lnTo>
                    <a:pt x="1013" y="1836"/>
                  </a:lnTo>
                  <a:lnTo>
                    <a:pt x="1012" y="1836"/>
                  </a:lnTo>
                  <a:lnTo>
                    <a:pt x="1011" y="1836"/>
                  </a:lnTo>
                  <a:lnTo>
                    <a:pt x="1011" y="1835"/>
                  </a:lnTo>
                  <a:lnTo>
                    <a:pt x="1010" y="1835"/>
                  </a:lnTo>
                  <a:lnTo>
                    <a:pt x="1009" y="1835"/>
                  </a:lnTo>
                  <a:lnTo>
                    <a:pt x="1009" y="1834"/>
                  </a:lnTo>
                  <a:lnTo>
                    <a:pt x="1008" y="1834"/>
                  </a:lnTo>
                  <a:lnTo>
                    <a:pt x="1008" y="1833"/>
                  </a:lnTo>
                  <a:lnTo>
                    <a:pt x="1007" y="1833"/>
                  </a:lnTo>
                  <a:lnTo>
                    <a:pt x="1007" y="1832"/>
                  </a:lnTo>
                  <a:lnTo>
                    <a:pt x="1006" y="1832"/>
                  </a:lnTo>
                  <a:lnTo>
                    <a:pt x="1006" y="1832"/>
                  </a:lnTo>
                  <a:lnTo>
                    <a:pt x="1006" y="1831"/>
                  </a:lnTo>
                  <a:lnTo>
                    <a:pt x="1005" y="1831"/>
                  </a:lnTo>
                  <a:lnTo>
                    <a:pt x="1001" y="1830"/>
                  </a:lnTo>
                  <a:lnTo>
                    <a:pt x="1000" y="1830"/>
                  </a:lnTo>
                  <a:lnTo>
                    <a:pt x="1000" y="1829"/>
                  </a:lnTo>
                  <a:lnTo>
                    <a:pt x="999" y="1829"/>
                  </a:lnTo>
                  <a:lnTo>
                    <a:pt x="999" y="1828"/>
                  </a:lnTo>
                  <a:lnTo>
                    <a:pt x="998" y="1828"/>
                  </a:lnTo>
                  <a:lnTo>
                    <a:pt x="997" y="1827"/>
                  </a:lnTo>
                  <a:lnTo>
                    <a:pt x="997" y="1827"/>
                  </a:lnTo>
                  <a:lnTo>
                    <a:pt x="997" y="1826"/>
                  </a:lnTo>
                  <a:lnTo>
                    <a:pt x="996" y="1826"/>
                  </a:lnTo>
                  <a:lnTo>
                    <a:pt x="996" y="1825"/>
                  </a:lnTo>
                  <a:lnTo>
                    <a:pt x="995" y="1825"/>
                  </a:lnTo>
                  <a:lnTo>
                    <a:pt x="995" y="1824"/>
                  </a:lnTo>
                  <a:lnTo>
                    <a:pt x="994" y="1824"/>
                  </a:lnTo>
                  <a:lnTo>
                    <a:pt x="994" y="1823"/>
                  </a:lnTo>
                  <a:lnTo>
                    <a:pt x="994" y="1822"/>
                  </a:lnTo>
                  <a:lnTo>
                    <a:pt x="993" y="1822"/>
                  </a:lnTo>
                  <a:lnTo>
                    <a:pt x="993" y="1822"/>
                  </a:lnTo>
                  <a:lnTo>
                    <a:pt x="992" y="1822"/>
                  </a:lnTo>
                  <a:lnTo>
                    <a:pt x="992" y="1821"/>
                  </a:lnTo>
                  <a:lnTo>
                    <a:pt x="991" y="1821"/>
                  </a:lnTo>
                  <a:lnTo>
                    <a:pt x="991" y="1820"/>
                  </a:lnTo>
                  <a:lnTo>
                    <a:pt x="990" y="1820"/>
                  </a:lnTo>
                  <a:lnTo>
                    <a:pt x="990" y="1819"/>
                  </a:lnTo>
                  <a:lnTo>
                    <a:pt x="989" y="1819"/>
                  </a:lnTo>
                  <a:lnTo>
                    <a:pt x="989" y="1818"/>
                  </a:lnTo>
                  <a:lnTo>
                    <a:pt x="988" y="1818"/>
                  </a:lnTo>
                  <a:lnTo>
                    <a:pt x="988" y="1817"/>
                  </a:lnTo>
                  <a:lnTo>
                    <a:pt x="988" y="1817"/>
                  </a:lnTo>
                  <a:lnTo>
                    <a:pt x="988" y="1816"/>
                  </a:lnTo>
                  <a:lnTo>
                    <a:pt x="987" y="1816"/>
                  </a:lnTo>
                  <a:lnTo>
                    <a:pt x="987" y="1815"/>
                  </a:lnTo>
                  <a:lnTo>
                    <a:pt x="984" y="1813"/>
                  </a:lnTo>
                  <a:lnTo>
                    <a:pt x="983" y="1813"/>
                  </a:lnTo>
                  <a:lnTo>
                    <a:pt x="983" y="1813"/>
                  </a:lnTo>
                  <a:lnTo>
                    <a:pt x="982" y="1813"/>
                  </a:lnTo>
                  <a:lnTo>
                    <a:pt x="981" y="1813"/>
                  </a:lnTo>
                  <a:lnTo>
                    <a:pt x="981" y="1812"/>
                  </a:lnTo>
                  <a:lnTo>
                    <a:pt x="980" y="1812"/>
                  </a:lnTo>
                  <a:lnTo>
                    <a:pt x="979" y="1812"/>
                  </a:lnTo>
                  <a:lnTo>
                    <a:pt x="979" y="1811"/>
                  </a:lnTo>
                  <a:lnTo>
                    <a:pt x="979" y="1811"/>
                  </a:lnTo>
                  <a:lnTo>
                    <a:pt x="979" y="1810"/>
                  </a:lnTo>
                  <a:lnTo>
                    <a:pt x="978" y="1810"/>
                  </a:lnTo>
                  <a:lnTo>
                    <a:pt x="977" y="1810"/>
                  </a:lnTo>
                  <a:lnTo>
                    <a:pt x="977" y="1809"/>
                  </a:lnTo>
                  <a:lnTo>
                    <a:pt x="976" y="1809"/>
                  </a:lnTo>
                  <a:lnTo>
                    <a:pt x="975" y="1809"/>
                  </a:lnTo>
                  <a:lnTo>
                    <a:pt x="975" y="1808"/>
                  </a:lnTo>
                  <a:lnTo>
                    <a:pt x="974" y="1808"/>
                  </a:lnTo>
                  <a:lnTo>
                    <a:pt x="973" y="1808"/>
                  </a:lnTo>
                  <a:lnTo>
                    <a:pt x="973" y="1807"/>
                  </a:lnTo>
                  <a:lnTo>
                    <a:pt x="972" y="1807"/>
                  </a:lnTo>
                  <a:lnTo>
                    <a:pt x="970" y="1806"/>
                  </a:lnTo>
                  <a:lnTo>
                    <a:pt x="970" y="1806"/>
                  </a:lnTo>
                  <a:lnTo>
                    <a:pt x="969" y="1806"/>
                  </a:lnTo>
                  <a:lnTo>
                    <a:pt x="969" y="1805"/>
                  </a:lnTo>
                  <a:lnTo>
                    <a:pt x="968" y="1805"/>
                  </a:lnTo>
                  <a:lnTo>
                    <a:pt x="967" y="1805"/>
                  </a:lnTo>
                  <a:lnTo>
                    <a:pt x="967" y="1804"/>
                  </a:lnTo>
                  <a:lnTo>
                    <a:pt x="966" y="1804"/>
                  </a:lnTo>
                  <a:lnTo>
                    <a:pt x="965" y="1804"/>
                  </a:lnTo>
                  <a:lnTo>
                    <a:pt x="965" y="1804"/>
                  </a:lnTo>
                  <a:lnTo>
                    <a:pt x="964" y="1804"/>
                  </a:lnTo>
                  <a:lnTo>
                    <a:pt x="964" y="1803"/>
                  </a:lnTo>
                  <a:lnTo>
                    <a:pt x="963" y="1803"/>
                  </a:lnTo>
                  <a:lnTo>
                    <a:pt x="962" y="1803"/>
                  </a:lnTo>
                  <a:lnTo>
                    <a:pt x="962" y="1802"/>
                  </a:lnTo>
                  <a:lnTo>
                    <a:pt x="961" y="1802"/>
                  </a:lnTo>
                  <a:lnTo>
                    <a:pt x="961" y="1802"/>
                  </a:lnTo>
                  <a:lnTo>
                    <a:pt x="961" y="1801"/>
                  </a:lnTo>
                  <a:lnTo>
                    <a:pt x="960" y="1801"/>
                  </a:lnTo>
                  <a:lnTo>
                    <a:pt x="959" y="1800"/>
                  </a:lnTo>
                  <a:lnTo>
                    <a:pt x="958" y="1800"/>
                  </a:lnTo>
                  <a:lnTo>
                    <a:pt x="958" y="1799"/>
                  </a:lnTo>
                  <a:lnTo>
                    <a:pt x="957" y="1799"/>
                  </a:lnTo>
                  <a:lnTo>
                    <a:pt x="956" y="1799"/>
                  </a:lnTo>
                  <a:lnTo>
                    <a:pt x="955" y="1798"/>
                  </a:lnTo>
                  <a:lnTo>
                    <a:pt x="954" y="1798"/>
                  </a:lnTo>
                  <a:lnTo>
                    <a:pt x="953" y="1798"/>
                  </a:lnTo>
                  <a:lnTo>
                    <a:pt x="953" y="1797"/>
                  </a:lnTo>
                  <a:lnTo>
                    <a:pt x="952" y="1797"/>
                  </a:lnTo>
                  <a:lnTo>
                    <a:pt x="952" y="1797"/>
                  </a:lnTo>
                  <a:lnTo>
                    <a:pt x="952" y="1796"/>
                  </a:lnTo>
                  <a:lnTo>
                    <a:pt x="951" y="1796"/>
                  </a:lnTo>
                  <a:lnTo>
                    <a:pt x="950" y="1796"/>
                  </a:lnTo>
                  <a:lnTo>
                    <a:pt x="949" y="1795"/>
                  </a:lnTo>
                  <a:lnTo>
                    <a:pt x="948" y="1795"/>
                  </a:lnTo>
                  <a:lnTo>
                    <a:pt x="947" y="1795"/>
                  </a:lnTo>
                  <a:lnTo>
                    <a:pt x="947" y="1795"/>
                  </a:lnTo>
                  <a:lnTo>
                    <a:pt x="946" y="1795"/>
                  </a:lnTo>
                  <a:lnTo>
                    <a:pt x="945" y="1795"/>
                  </a:lnTo>
                  <a:lnTo>
                    <a:pt x="944" y="1795"/>
                  </a:lnTo>
                  <a:lnTo>
                    <a:pt x="944" y="1794"/>
                  </a:lnTo>
                  <a:lnTo>
                    <a:pt x="943" y="1794"/>
                  </a:lnTo>
                  <a:lnTo>
                    <a:pt x="943" y="1794"/>
                  </a:lnTo>
                  <a:lnTo>
                    <a:pt x="943" y="1793"/>
                  </a:lnTo>
                  <a:lnTo>
                    <a:pt x="942" y="1793"/>
                  </a:lnTo>
                  <a:lnTo>
                    <a:pt x="941" y="1793"/>
                  </a:lnTo>
                  <a:lnTo>
                    <a:pt x="941" y="1792"/>
                  </a:lnTo>
                  <a:lnTo>
                    <a:pt x="940" y="1792"/>
                  </a:lnTo>
                  <a:lnTo>
                    <a:pt x="939" y="1791"/>
                  </a:lnTo>
                  <a:lnTo>
                    <a:pt x="938" y="1791"/>
                  </a:lnTo>
                  <a:lnTo>
                    <a:pt x="938" y="1790"/>
                  </a:lnTo>
                  <a:lnTo>
                    <a:pt x="937" y="1790"/>
                  </a:lnTo>
                  <a:lnTo>
                    <a:pt x="937" y="1789"/>
                  </a:lnTo>
                  <a:lnTo>
                    <a:pt x="936" y="1788"/>
                  </a:lnTo>
                  <a:lnTo>
                    <a:pt x="936" y="1787"/>
                  </a:lnTo>
                  <a:lnTo>
                    <a:pt x="935" y="1787"/>
                  </a:lnTo>
                  <a:lnTo>
                    <a:pt x="935" y="1786"/>
                  </a:lnTo>
                  <a:lnTo>
                    <a:pt x="935" y="1786"/>
                  </a:lnTo>
                  <a:lnTo>
                    <a:pt x="934" y="1786"/>
                  </a:lnTo>
                  <a:lnTo>
                    <a:pt x="934" y="1785"/>
                  </a:lnTo>
                  <a:lnTo>
                    <a:pt x="934" y="1784"/>
                  </a:lnTo>
                  <a:lnTo>
                    <a:pt x="934" y="1783"/>
                  </a:lnTo>
                  <a:lnTo>
                    <a:pt x="934" y="1782"/>
                  </a:lnTo>
                  <a:lnTo>
                    <a:pt x="934" y="1781"/>
                  </a:lnTo>
                  <a:lnTo>
                    <a:pt x="934" y="1780"/>
                  </a:lnTo>
                  <a:lnTo>
                    <a:pt x="933" y="1780"/>
                  </a:lnTo>
                  <a:lnTo>
                    <a:pt x="933" y="1779"/>
                  </a:lnTo>
                  <a:lnTo>
                    <a:pt x="933" y="1778"/>
                  </a:lnTo>
                  <a:lnTo>
                    <a:pt x="933" y="1777"/>
                  </a:lnTo>
                  <a:lnTo>
                    <a:pt x="932" y="1777"/>
                  </a:lnTo>
                  <a:lnTo>
                    <a:pt x="932" y="1777"/>
                  </a:lnTo>
                  <a:lnTo>
                    <a:pt x="932" y="1776"/>
                  </a:lnTo>
                  <a:lnTo>
                    <a:pt x="931" y="1775"/>
                  </a:lnTo>
                  <a:lnTo>
                    <a:pt x="931" y="1774"/>
                  </a:lnTo>
                  <a:lnTo>
                    <a:pt x="930" y="1774"/>
                  </a:lnTo>
                  <a:lnTo>
                    <a:pt x="930" y="1773"/>
                  </a:lnTo>
                  <a:lnTo>
                    <a:pt x="929" y="1773"/>
                  </a:lnTo>
                  <a:lnTo>
                    <a:pt x="929" y="1772"/>
                  </a:lnTo>
                  <a:lnTo>
                    <a:pt x="928" y="1772"/>
                  </a:lnTo>
                  <a:lnTo>
                    <a:pt x="928" y="1771"/>
                  </a:lnTo>
                  <a:lnTo>
                    <a:pt x="927" y="1771"/>
                  </a:lnTo>
                  <a:lnTo>
                    <a:pt x="926" y="1771"/>
                  </a:lnTo>
                  <a:lnTo>
                    <a:pt x="925" y="1771"/>
                  </a:lnTo>
                  <a:lnTo>
                    <a:pt x="925" y="1770"/>
                  </a:lnTo>
                  <a:lnTo>
                    <a:pt x="925" y="1770"/>
                  </a:lnTo>
                  <a:lnTo>
                    <a:pt x="924" y="1770"/>
                  </a:lnTo>
                  <a:lnTo>
                    <a:pt x="923" y="1770"/>
                  </a:lnTo>
                  <a:lnTo>
                    <a:pt x="923" y="1771"/>
                  </a:lnTo>
                  <a:lnTo>
                    <a:pt x="906" y="1776"/>
                  </a:lnTo>
                  <a:lnTo>
                    <a:pt x="905" y="1776"/>
                  </a:lnTo>
                  <a:lnTo>
                    <a:pt x="904" y="1776"/>
                  </a:lnTo>
                  <a:lnTo>
                    <a:pt x="904" y="1777"/>
                  </a:lnTo>
                  <a:lnTo>
                    <a:pt x="903" y="1777"/>
                  </a:lnTo>
                  <a:lnTo>
                    <a:pt x="902" y="1777"/>
                  </a:lnTo>
                  <a:lnTo>
                    <a:pt x="902" y="1777"/>
                  </a:lnTo>
                  <a:lnTo>
                    <a:pt x="901" y="1777"/>
                  </a:lnTo>
                  <a:lnTo>
                    <a:pt x="900" y="1777"/>
                  </a:lnTo>
                  <a:lnTo>
                    <a:pt x="900" y="1778"/>
                  </a:lnTo>
                  <a:lnTo>
                    <a:pt x="899" y="1778"/>
                  </a:lnTo>
                  <a:lnTo>
                    <a:pt x="898" y="1778"/>
                  </a:lnTo>
                  <a:lnTo>
                    <a:pt x="898" y="1779"/>
                  </a:lnTo>
                  <a:lnTo>
                    <a:pt x="898" y="1779"/>
                  </a:lnTo>
                  <a:lnTo>
                    <a:pt x="898" y="1780"/>
                  </a:lnTo>
                  <a:lnTo>
                    <a:pt x="897" y="1780"/>
                  </a:lnTo>
                  <a:lnTo>
                    <a:pt x="897" y="1781"/>
                  </a:lnTo>
                  <a:lnTo>
                    <a:pt x="896" y="1781"/>
                  </a:lnTo>
                  <a:lnTo>
                    <a:pt x="896" y="1782"/>
                  </a:lnTo>
                  <a:lnTo>
                    <a:pt x="895" y="1782"/>
                  </a:lnTo>
                  <a:lnTo>
                    <a:pt x="895" y="1783"/>
                  </a:lnTo>
                  <a:lnTo>
                    <a:pt x="894" y="1783"/>
                  </a:lnTo>
                  <a:lnTo>
                    <a:pt x="894" y="1784"/>
                  </a:lnTo>
                  <a:lnTo>
                    <a:pt x="893" y="1785"/>
                  </a:lnTo>
                  <a:lnTo>
                    <a:pt x="893" y="1786"/>
                  </a:lnTo>
                  <a:lnTo>
                    <a:pt x="892" y="1786"/>
                  </a:lnTo>
                  <a:lnTo>
                    <a:pt x="892" y="1786"/>
                  </a:lnTo>
                  <a:lnTo>
                    <a:pt x="892" y="1787"/>
                  </a:lnTo>
                  <a:lnTo>
                    <a:pt x="891" y="1787"/>
                  </a:lnTo>
                  <a:lnTo>
                    <a:pt x="891" y="1788"/>
                  </a:lnTo>
                  <a:lnTo>
                    <a:pt x="891" y="1789"/>
                  </a:lnTo>
                  <a:lnTo>
                    <a:pt x="891" y="1790"/>
                  </a:lnTo>
                  <a:lnTo>
                    <a:pt x="890" y="1790"/>
                  </a:lnTo>
                  <a:lnTo>
                    <a:pt x="890" y="1791"/>
                  </a:lnTo>
                  <a:lnTo>
                    <a:pt x="890" y="1792"/>
                  </a:lnTo>
                  <a:lnTo>
                    <a:pt x="890" y="1793"/>
                  </a:lnTo>
                  <a:lnTo>
                    <a:pt x="890" y="1794"/>
                  </a:lnTo>
                  <a:lnTo>
                    <a:pt x="889" y="1794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889" y="1796"/>
                  </a:lnTo>
                  <a:lnTo>
                    <a:pt x="889" y="1796"/>
                  </a:lnTo>
                  <a:lnTo>
                    <a:pt x="889" y="1797"/>
                  </a:lnTo>
                  <a:lnTo>
                    <a:pt x="889" y="1798"/>
                  </a:lnTo>
                  <a:lnTo>
                    <a:pt x="888" y="1798"/>
                  </a:lnTo>
                  <a:lnTo>
                    <a:pt x="888" y="1799"/>
                  </a:lnTo>
                  <a:lnTo>
                    <a:pt x="887" y="1799"/>
                  </a:lnTo>
                  <a:lnTo>
                    <a:pt x="887" y="1800"/>
                  </a:lnTo>
                  <a:lnTo>
                    <a:pt x="886" y="1800"/>
                  </a:lnTo>
                  <a:lnTo>
                    <a:pt x="885" y="1800"/>
                  </a:lnTo>
                  <a:lnTo>
                    <a:pt x="885" y="1801"/>
                  </a:lnTo>
                  <a:lnTo>
                    <a:pt x="884" y="1801"/>
                  </a:lnTo>
                  <a:lnTo>
                    <a:pt x="883" y="1801"/>
                  </a:lnTo>
                  <a:lnTo>
                    <a:pt x="883" y="1802"/>
                  </a:lnTo>
                  <a:lnTo>
                    <a:pt x="882" y="1802"/>
                  </a:lnTo>
                  <a:lnTo>
                    <a:pt x="881" y="1802"/>
                  </a:lnTo>
                  <a:lnTo>
                    <a:pt x="880" y="1802"/>
                  </a:lnTo>
                  <a:lnTo>
                    <a:pt x="880" y="1803"/>
                  </a:lnTo>
                  <a:lnTo>
                    <a:pt x="880" y="1803"/>
                  </a:lnTo>
                  <a:lnTo>
                    <a:pt x="879" y="1803"/>
                  </a:lnTo>
                  <a:lnTo>
                    <a:pt x="878" y="1803"/>
                  </a:lnTo>
                  <a:lnTo>
                    <a:pt x="878" y="1804"/>
                  </a:lnTo>
                  <a:lnTo>
                    <a:pt x="877" y="1804"/>
                  </a:lnTo>
                  <a:lnTo>
                    <a:pt x="876" y="1804"/>
                  </a:lnTo>
                  <a:lnTo>
                    <a:pt x="875" y="1804"/>
                  </a:lnTo>
                  <a:lnTo>
                    <a:pt x="875" y="1804"/>
                  </a:lnTo>
                  <a:lnTo>
                    <a:pt x="874" y="1804"/>
                  </a:lnTo>
                  <a:lnTo>
                    <a:pt x="873" y="1804"/>
                  </a:lnTo>
                  <a:lnTo>
                    <a:pt x="872" y="1804"/>
                  </a:lnTo>
                  <a:lnTo>
                    <a:pt x="871" y="1804"/>
                  </a:lnTo>
                  <a:lnTo>
                    <a:pt x="871" y="1804"/>
                  </a:lnTo>
                  <a:lnTo>
                    <a:pt x="870" y="1804"/>
                  </a:lnTo>
                  <a:lnTo>
                    <a:pt x="869" y="1804"/>
                  </a:lnTo>
                  <a:lnTo>
                    <a:pt x="868" y="1804"/>
                  </a:lnTo>
                  <a:lnTo>
                    <a:pt x="867" y="1804"/>
                  </a:lnTo>
                  <a:lnTo>
                    <a:pt x="866" y="1804"/>
                  </a:lnTo>
                  <a:lnTo>
                    <a:pt x="865" y="1804"/>
                  </a:lnTo>
                  <a:lnTo>
                    <a:pt x="864" y="1804"/>
                  </a:lnTo>
                  <a:lnTo>
                    <a:pt x="863" y="1804"/>
                  </a:lnTo>
                  <a:lnTo>
                    <a:pt x="862" y="1804"/>
                  </a:lnTo>
                  <a:lnTo>
                    <a:pt x="862" y="1804"/>
                  </a:lnTo>
                  <a:lnTo>
                    <a:pt x="861" y="1804"/>
                  </a:lnTo>
                  <a:lnTo>
                    <a:pt x="861" y="1805"/>
                  </a:lnTo>
                  <a:lnTo>
                    <a:pt x="860" y="1805"/>
                  </a:lnTo>
                  <a:lnTo>
                    <a:pt x="859" y="1805"/>
                  </a:lnTo>
                  <a:lnTo>
                    <a:pt x="859" y="1806"/>
                  </a:lnTo>
                  <a:lnTo>
                    <a:pt x="858" y="1806"/>
                  </a:lnTo>
                  <a:lnTo>
                    <a:pt x="857" y="1806"/>
                  </a:lnTo>
                  <a:lnTo>
                    <a:pt x="857" y="1807"/>
                  </a:lnTo>
                  <a:lnTo>
                    <a:pt x="856" y="1807"/>
                  </a:lnTo>
                  <a:lnTo>
                    <a:pt x="855" y="1807"/>
                  </a:lnTo>
                  <a:lnTo>
                    <a:pt x="854" y="1807"/>
                  </a:lnTo>
                  <a:lnTo>
                    <a:pt x="853" y="1807"/>
                  </a:lnTo>
                  <a:lnTo>
                    <a:pt x="853" y="1808"/>
                  </a:lnTo>
                  <a:lnTo>
                    <a:pt x="853" y="1808"/>
                  </a:lnTo>
                  <a:lnTo>
                    <a:pt x="852" y="1808"/>
                  </a:lnTo>
                  <a:lnTo>
                    <a:pt x="851" y="1808"/>
                  </a:lnTo>
                  <a:lnTo>
                    <a:pt x="850" y="1808"/>
                  </a:lnTo>
                  <a:lnTo>
                    <a:pt x="849" y="1808"/>
                  </a:lnTo>
                  <a:lnTo>
                    <a:pt x="848" y="1808"/>
                  </a:lnTo>
                  <a:lnTo>
                    <a:pt x="847" y="1807"/>
                  </a:lnTo>
                  <a:lnTo>
                    <a:pt x="846" y="1807"/>
                  </a:lnTo>
                  <a:lnTo>
                    <a:pt x="845" y="1807"/>
                  </a:lnTo>
                  <a:lnTo>
                    <a:pt x="844" y="1807"/>
                  </a:lnTo>
                  <a:lnTo>
                    <a:pt x="844" y="1807"/>
                  </a:lnTo>
                  <a:lnTo>
                    <a:pt x="843" y="1806"/>
                  </a:lnTo>
                  <a:lnTo>
                    <a:pt x="842" y="1806"/>
                  </a:lnTo>
                  <a:lnTo>
                    <a:pt x="841" y="1806"/>
                  </a:lnTo>
                  <a:lnTo>
                    <a:pt x="840" y="1806"/>
                  </a:lnTo>
                  <a:lnTo>
                    <a:pt x="840" y="1805"/>
                  </a:lnTo>
                  <a:lnTo>
                    <a:pt x="839" y="1805"/>
                  </a:lnTo>
                  <a:lnTo>
                    <a:pt x="838" y="1805"/>
                  </a:lnTo>
                  <a:lnTo>
                    <a:pt x="837" y="1805"/>
                  </a:lnTo>
                  <a:lnTo>
                    <a:pt x="837" y="1804"/>
                  </a:lnTo>
                  <a:lnTo>
                    <a:pt x="836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4" y="1804"/>
                  </a:lnTo>
                  <a:lnTo>
                    <a:pt x="833" y="1804"/>
                  </a:lnTo>
                  <a:lnTo>
                    <a:pt x="833" y="1803"/>
                  </a:lnTo>
                  <a:lnTo>
                    <a:pt x="832" y="1803"/>
                  </a:lnTo>
                  <a:lnTo>
                    <a:pt x="831" y="1803"/>
                  </a:lnTo>
                  <a:lnTo>
                    <a:pt x="831" y="1802"/>
                  </a:lnTo>
                  <a:lnTo>
                    <a:pt x="830" y="1802"/>
                  </a:lnTo>
                  <a:lnTo>
                    <a:pt x="830" y="1801"/>
                  </a:lnTo>
                  <a:lnTo>
                    <a:pt x="829" y="1801"/>
                  </a:lnTo>
                  <a:lnTo>
                    <a:pt x="829" y="1800"/>
                  </a:lnTo>
                  <a:lnTo>
                    <a:pt x="828" y="1800"/>
                  </a:lnTo>
                  <a:lnTo>
                    <a:pt x="828" y="1799"/>
                  </a:lnTo>
                  <a:lnTo>
                    <a:pt x="828" y="1798"/>
                  </a:lnTo>
                  <a:lnTo>
                    <a:pt x="827" y="1797"/>
                  </a:lnTo>
                  <a:lnTo>
                    <a:pt x="827" y="1796"/>
                  </a:lnTo>
                  <a:lnTo>
                    <a:pt x="827" y="1795"/>
                  </a:lnTo>
                  <a:lnTo>
                    <a:pt x="827" y="1795"/>
                  </a:lnTo>
                  <a:lnTo>
                    <a:pt x="827" y="1794"/>
                  </a:lnTo>
                  <a:lnTo>
                    <a:pt x="827" y="1793"/>
                  </a:lnTo>
                  <a:lnTo>
                    <a:pt x="827" y="1792"/>
                  </a:lnTo>
                  <a:lnTo>
                    <a:pt x="828" y="1792"/>
                  </a:lnTo>
                  <a:lnTo>
                    <a:pt x="828" y="1791"/>
                  </a:lnTo>
                  <a:lnTo>
                    <a:pt x="828" y="1790"/>
                  </a:lnTo>
                  <a:lnTo>
                    <a:pt x="828" y="1789"/>
                  </a:lnTo>
                  <a:lnTo>
                    <a:pt x="829" y="1789"/>
                  </a:lnTo>
                  <a:lnTo>
                    <a:pt x="829" y="1788"/>
                  </a:lnTo>
                  <a:lnTo>
                    <a:pt x="829" y="1787"/>
                  </a:lnTo>
                  <a:lnTo>
                    <a:pt x="830" y="1787"/>
                  </a:lnTo>
                  <a:lnTo>
                    <a:pt x="830" y="1786"/>
                  </a:lnTo>
                  <a:lnTo>
                    <a:pt x="831" y="1786"/>
                  </a:lnTo>
                  <a:lnTo>
                    <a:pt x="831" y="1786"/>
                  </a:lnTo>
                  <a:lnTo>
                    <a:pt x="831" y="1785"/>
                  </a:lnTo>
                  <a:lnTo>
                    <a:pt x="832" y="1785"/>
                  </a:lnTo>
                  <a:lnTo>
                    <a:pt x="832" y="1784"/>
                  </a:lnTo>
                  <a:lnTo>
                    <a:pt x="833" y="1784"/>
                  </a:lnTo>
                  <a:lnTo>
                    <a:pt x="833" y="1783"/>
                  </a:lnTo>
                  <a:lnTo>
                    <a:pt x="834" y="1783"/>
                  </a:lnTo>
                  <a:lnTo>
                    <a:pt x="834" y="1782"/>
                  </a:lnTo>
                  <a:lnTo>
                    <a:pt x="835" y="1782"/>
                  </a:lnTo>
                  <a:lnTo>
                    <a:pt x="835" y="1781"/>
                  </a:lnTo>
                  <a:lnTo>
                    <a:pt x="835" y="1781"/>
                  </a:lnTo>
                  <a:lnTo>
                    <a:pt x="835" y="1780"/>
                  </a:lnTo>
                  <a:lnTo>
                    <a:pt x="836" y="1780"/>
                  </a:lnTo>
                  <a:lnTo>
                    <a:pt x="836" y="1779"/>
                  </a:lnTo>
                  <a:lnTo>
                    <a:pt x="837" y="1779"/>
                  </a:lnTo>
                  <a:lnTo>
                    <a:pt x="837" y="1778"/>
                  </a:lnTo>
                  <a:lnTo>
                    <a:pt x="838" y="1778"/>
                  </a:lnTo>
                  <a:lnTo>
                    <a:pt x="838" y="1777"/>
                  </a:lnTo>
                  <a:lnTo>
                    <a:pt x="839" y="1777"/>
                  </a:lnTo>
                  <a:lnTo>
                    <a:pt x="839" y="1777"/>
                  </a:lnTo>
                  <a:lnTo>
                    <a:pt x="840" y="1777"/>
                  </a:lnTo>
                  <a:lnTo>
                    <a:pt x="841" y="1776"/>
                  </a:lnTo>
                  <a:lnTo>
                    <a:pt x="842" y="1776"/>
                  </a:lnTo>
                  <a:lnTo>
                    <a:pt x="842" y="1775"/>
                  </a:lnTo>
                  <a:lnTo>
                    <a:pt x="843" y="1775"/>
                  </a:lnTo>
                  <a:lnTo>
                    <a:pt x="843" y="1774"/>
                  </a:lnTo>
                  <a:lnTo>
                    <a:pt x="844" y="1774"/>
                  </a:lnTo>
                  <a:lnTo>
                    <a:pt x="844" y="1774"/>
                  </a:lnTo>
                  <a:lnTo>
                    <a:pt x="844" y="1773"/>
                  </a:lnTo>
                  <a:lnTo>
                    <a:pt x="845" y="1773"/>
                  </a:lnTo>
                  <a:lnTo>
                    <a:pt x="845" y="1772"/>
                  </a:lnTo>
                  <a:lnTo>
                    <a:pt x="846" y="1772"/>
                  </a:lnTo>
                  <a:lnTo>
                    <a:pt x="847" y="1772"/>
                  </a:lnTo>
                  <a:lnTo>
                    <a:pt x="847" y="1771"/>
                  </a:lnTo>
                  <a:lnTo>
                    <a:pt x="848" y="1771"/>
                  </a:lnTo>
                  <a:lnTo>
                    <a:pt x="849" y="1771"/>
                  </a:lnTo>
                  <a:lnTo>
                    <a:pt x="849" y="1770"/>
                  </a:lnTo>
                  <a:lnTo>
                    <a:pt x="850" y="1770"/>
                  </a:lnTo>
                  <a:lnTo>
                    <a:pt x="850" y="1769"/>
                  </a:lnTo>
                  <a:lnTo>
                    <a:pt x="851" y="1769"/>
                  </a:lnTo>
                  <a:lnTo>
                    <a:pt x="852" y="1769"/>
                  </a:lnTo>
                  <a:lnTo>
                    <a:pt x="852" y="1768"/>
                  </a:lnTo>
                  <a:lnTo>
                    <a:pt x="853" y="1768"/>
                  </a:lnTo>
                  <a:lnTo>
                    <a:pt x="853" y="1768"/>
                  </a:lnTo>
                  <a:lnTo>
                    <a:pt x="854" y="1768"/>
                  </a:lnTo>
                  <a:lnTo>
                    <a:pt x="855" y="1768"/>
                  </a:lnTo>
                  <a:lnTo>
                    <a:pt x="856" y="1768"/>
                  </a:lnTo>
                  <a:lnTo>
                    <a:pt x="856" y="1767"/>
                  </a:lnTo>
                  <a:lnTo>
                    <a:pt x="857" y="1767"/>
                  </a:lnTo>
                  <a:lnTo>
                    <a:pt x="857" y="1766"/>
                  </a:lnTo>
                  <a:lnTo>
                    <a:pt x="857" y="1765"/>
                  </a:lnTo>
                  <a:lnTo>
                    <a:pt x="858" y="1765"/>
                  </a:lnTo>
                  <a:lnTo>
                    <a:pt x="858" y="1764"/>
                  </a:lnTo>
                  <a:lnTo>
                    <a:pt x="858" y="1763"/>
                  </a:lnTo>
                  <a:lnTo>
                    <a:pt x="858" y="1762"/>
                  </a:lnTo>
                  <a:lnTo>
                    <a:pt x="858" y="1761"/>
                  </a:lnTo>
                  <a:lnTo>
                    <a:pt x="858" y="1760"/>
                  </a:lnTo>
                  <a:lnTo>
                    <a:pt x="858" y="1759"/>
                  </a:lnTo>
                  <a:lnTo>
                    <a:pt x="858" y="1759"/>
                  </a:lnTo>
                  <a:lnTo>
                    <a:pt x="858" y="1758"/>
                  </a:lnTo>
                  <a:lnTo>
                    <a:pt x="858" y="1757"/>
                  </a:lnTo>
                  <a:lnTo>
                    <a:pt x="857" y="1757"/>
                  </a:lnTo>
                  <a:lnTo>
                    <a:pt x="857" y="1756"/>
                  </a:lnTo>
                  <a:lnTo>
                    <a:pt x="857" y="1755"/>
                  </a:lnTo>
                  <a:lnTo>
                    <a:pt x="857" y="1754"/>
                  </a:lnTo>
                  <a:lnTo>
                    <a:pt x="856" y="1754"/>
                  </a:lnTo>
                  <a:lnTo>
                    <a:pt x="856" y="1753"/>
                  </a:lnTo>
                  <a:lnTo>
                    <a:pt x="856" y="1752"/>
                  </a:lnTo>
                  <a:lnTo>
                    <a:pt x="855" y="1752"/>
                  </a:lnTo>
                  <a:lnTo>
                    <a:pt x="855" y="1751"/>
                  </a:lnTo>
                  <a:lnTo>
                    <a:pt x="854" y="1751"/>
                  </a:lnTo>
                  <a:lnTo>
                    <a:pt x="854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2" y="1749"/>
                  </a:lnTo>
                  <a:lnTo>
                    <a:pt x="851" y="1749"/>
                  </a:lnTo>
                  <a:lnTo>
                    <a:pt x="850" y="1748"/>
                  </a:lnTo>
                  <a:lnTo>
                    <a:pt x="849" y="1748"/>
                  </a:lnTo>
                  <a:lnTo>
                    <a:pt x="848" y="1748"/>
                  </a:lnTo>
                  <a:lnTo>
                    <a:pt x="847" y="1748"/>
                  </a:lnTo>
                  <a:lnTo>
                    <a:pt x="846" y="1748"/>
                  </a:lnTo>
                  <a:lnTo>
                    <a:pt x="845" y="1748"/>
                  </a:lnTo>
                  <a:lnTo>
                    <a:pt x="844" y="1748"/>
                  </a:lnTo>
                  <a:lnTo>
                    <a:pt x="844" y="1749"/>
                  </a:lnTo>
                  <a:lnTo>
                    <a:pt x="844" y="1749"/>
                  </a:lnTo>
                  <a:lnTo>
                    <a:pt x="843" y="1749"/>
                  </a:lnTo>
                  <a:lnTo>
                    <a:pt x="842" y="1750"/>
                  </a:lnTo>
                  <a:lnTo>
                    <a:pt x="841" y="1750"/>
                  </a:lnTo>
                  <a:lnTo>
                    <a:pt x="841" y="1750"/>
                  </a:lnTo>
                  <a:lnTo>
                    <a:pt x="840" y="1750"/>
                  </a:lnTo>
                  <a:lnTo>
                    <a:pt x="840" y="1751"/>
                  </a:lnTo>
                  <a:lnTo>
                    <a:pt x="839" y="1751"/>
                  </a:lnTo>
                  <a:lnTo>
                    <a:pt x="838" y="1751"/>
                  </a:lnTo>
                  <a:lnTo>
                    <a:pt x="838" y="1752"/>
                  </a:lnTo>
                  <a:lnTo>
                    <a:pt x="837" y="1752"/>
                  </a:lnTo>
                  <a:lnTo>
                    <a:pt x="836" y="1752"/>
                  </a:lnTo>
                  <a:lnTo>
                    <a:pt x="836" y="1753"/>
                  </a:lnTo>
                  <a:lnTo>
                    <a:pt x="835" y="1753"/>
                  </a:lnTo>
                  <a:lnTo>
                    <a:pt x="835" y="1753"/>
                  </a:lnTo>
                  <a:lnTo>
                    <a:pt x="834" y="1753"/>
                  </a:lnTo>
                  <a:lnTo>
                    <a:pt x="834" y="1754"/>
                  </a:lnTo>
                  <a:lnTo>
                    <a:pt x="833" y="1754"/>
                  </a:lnTo>
                  <a:lnTo>
                    <a:pt x="832" y="1754"/>
                  </a:lnTo>
                  <a:lnTo>
                    <a:pt x="831" y="1754"/>
                  </a:lnTo>
                  <a:lnTo>
                    <a:pt x="830" y="1754"/>
                  </a:lnTo>
                  <a:lnTo>
                    <a:pt x="829" y="1754"/>
                  </a:lnTo>
                  <a:lnTo>
                    <a:pt x="829" y="1755"/>
                  </a:lnTo>
                  <a:lnTo>
                    <a:pt x="828" y="1755"/>
                  </a:lnTo>
                  <a:lnTo>
                    <a:pt x="827" y="1755"/>
                  </a:lnTo>
                  <a:lnTo>
                    <a:pt x="826" y="1755"/>
                  </a:lnTo>
                  <a:lnTo>
                    <a:pt x="826" y="1755"/>
                  </a:lnTo>
                  <a:lnTo>
                    <a:pt x="826" y="1756"/>
                  </a:lnTo>
                  <a:lnTo>
                    <a:pt x="825" y="1756"/>
                  </a:lnTo>
                  <a:lnTo>
                    <a:pt x="824" y="1756"/>
                  </a:lnTo>
                  <a:lnTo>
                    <a:pt x="822" y="1756"/>
                  </a:lnTo>
                  <a:lnTo>
                    <a:pt x="814" y="1758"/>
                  </a:lnTo>
                  <a:lnTo>
                    <a:pt x="813" y="1759"/>
                  </a:lnTo>
                  <a:lnTo>
                    <a:pt x="812" y="1759"/>
                  </a:lnTo>
                  <a:lnTo>
                    <a:pt x="811" y="1759"/>
                  </a:lnTo>
                  <a:lnTo>
                    <a:pt x="810" y="1759"/>
                  </a:lnTo>
                  <a:lnTo>
                    <a:pt x="810" y="1758"/>
                  </a:lnTo>
                  <a:lnTo>
                    <a:pt x="809" y="1758"/>
                  </a:lnTo>
                  <a:lnTo>
                    <a:pt x="808" y="1758"/>
                  </a:lnTo>
                  <a:lnTo>
                    <a:pt x="808" y="1758"/>
                  </a:lnTo>
                  <a:lnTo>
                    <a:pt x="808" y="1757"/>
                  </a:lnTo>
                  <a:lnTo>
                    <a:pt x="807" y="1757"/>
                  </a:lnTo>
                  <a:lnTo>
                    <a:pt x="807" y="1756"/>
                  </a:lnTo>
                  <a:lnTo>
                    <a:pt x="806" y="1756"/>
                  </a:lnTo>
                  <a:lnTo>
                    <a:pt x="806" y="1755"/>
                  </a:lnTo>
                  <a:lnTo>
                    <a:pt x="805" y="1755"/>
                  </a:lnTo>
                  <a:lnTo>
                    <a:pt x="805" y="1754"/>
                  </a:lnTo>
                  <a:lnTo>
                    <a:pt x="805" y="1753"/>
                  </a:lnTo>
                  <a:lnTo>
                    <a:pt x="805" y="1752"/>
                  </a:lnTo>
                  <a:lnTo>
                    <a:pt x="805" y="1751"/>
                  </a:lnTo>
                  <a:lnTo>
                    <a:pt x="805" y="1750"/>
                  </a:lnTo>
                  <a:lnTo>
                    <a:pt x="805" y="1750"/>
                  </a:lnTo>
                  <a:lnTo>
                    <a:pt x="805" y="1749"/>
                  </a:lnTo>
                  <a:lnTo>
                    <a:pt x="805" y="1748"/>
                  </a:lnTo>
                  <a:lnTo>
                    <a:pt x="805" y="1747"/>
                  </a:lnTo>
                  <a:lnTo>
                    <a:pt x="806" y="1747"/>
                  </a:lnTo>
                  <a:lnTo>
                    <a:pt x="806" y="1746"/>
                  </a:lnTo>
                  <a:lnTo>
                    <a:pt x="806" y="1745"/>
                  </a:lnTo>
                  <a:lnTo>
                    <a:pt x="806" y="1744"/>
                  </a:lnTo>
                  <a:lnTo>
                    <a:pt x="807" y="1744"/>
                  </a:lnTo>
                  <a:lnTo>
                    <a:pt x="807" y="1743"/>
                  </a:lnTo>
                  <a:lnTo>
                    <a:pt x="807" y="1742"/>
                  </a:lnTo>
                  <a:lnTo>
                    <a:pt x="808" y="1741"/>
                  </a:lnTo>
                  <a:lnTo>
                    <a:pt x="808" y="1741"/>
                  </a:lnTo>
                  <a:lnTo>
                    <a:pt x="808" y="1740"/>
                  </a:lnTo>
                  <a:lnTo>
                    <a:pt x="808" y="1740"/>
                  </a:lnTo>
                  <a:lnTo>
                    <a:pt x="808" y="1739"/>
                  </a:lnTo>
                  <a:lnTo>
                    <a:pt x="808" y="1738"/>
                  </a:lnTo>
                  <a:lnTo>
                    <a:pt x="809" y="1738"/>
                  </a:lnTo>
                  <a:lnTo>
                    <a:pt x="809" y="1737"/>
                  </a:lnTo>
                  <a:lnTo>
                    <a:pt x="809" y="1736"/>
                  </a:lnTo>
                  <a:lnTo>
                    <a:pt x="810" y="1736"/>
                  </a:lnTo>
                  <a:lnTo>
                    <a:pt x="810" y="1735"/>
                  </a:lnTo>
                  <a:lnTo>
                    <a:pt x="810" y="1734"/>
                  </a:lnTo>
                  <a:lnTo>
                    <a:pt x="811" y="1734"/>
                  </a:lnTo>
                  <a:lnTo>
                    <a:pt x="811" y="1733"/>
                  </a:lnTo>
                  <a:lnTo>
                    <a:pt x="811" y="1732"/>
                  </a:lnTo>
                  <a:lnTo>
                    <a:pt x="811" y="1732"/>
                  </a:lnTo>
                  <a:lnTo>
                    <a:pt x="811" y="1731"/>
                  </a:lnTo>
                  <a:lnTo>
                    <a:pt x="811" y="1730"/>
                  </a:lnTo>
                  <a:lnTo>
                    <a:pt x="812" y="1730"/>
                  </a:lnTo>
                  <a:lnTo>
                    <a:pt x="812" y="1729"/>
                  </a:lnTo>
                  <a:lnTo>
                    <a:pt x="812" y="1728"/>
                  </a:lnTo>
                  <a:lnTo>
                    <a:pt x="812" y="1727"/>
                  </a:lnTo>
                  <a:lnTo>
                    <a:pt x="812" y="1726"/>
                  </a:lnTo>
                  <a:lnTo>
                    <a:pt x="811" y="1726"/>
                  </a:lnTo>
                  <a:lnTo>
                    <a:pt x="811" y="1725"/>
                  </a:lnTo>
                  <a:lnTo>
                    <a:pt x="811" y="1724"/>
                  </a:lnTo>
                  <a:lnTo>
                    <a:pt x="811" y="1723"/>
                  </a:lnTo>
                  <a:lnTo>
                    <a:pt x="810" y="1723"/>
                  </a:lnTo>
                  <a:lnTo>
                    <a:pt x="810" y="1722"/>
                  </a:lnTo>
                  <a:lnTo>
                    <a:pt x="809" y="1722"/>
                  </a:lnTo>
                  <a:lnTo>
                    <a:pt x="809" y="1721"/>
                  </a:lnTo>
                  <a:lnTo>
                    <a:pt x="808" y="1721"/>
                  </a:lnTo>
                  <a:lnTo>
                    <a:pt x="808" y="1720"/>
                  </a:lnTo>
                  <a:lnTo>
                    <a:pt x="808" y="1720"/>
                  </a:lnTo>
                  <a:lnTo>
                    <a:pt x="808" y="1719"/>
                  </a:lnTo>
                  <a:lnTo>
                    <a:pt x="807" y="1719"/>
                  </a:lnTo>
                  <a:lnTo>
                    <a:pt x="807" y="1718"/>
                  </a:lnTo>
                  <a:lnTo>
                    <a:pt x="806" y="1718"/>
                  </a:lnTo>
                  <a:lnTo>
                    <a:pt x="805" y="1718"/>
                  </a:lnTo>
                  <a:lnTo>
                    <a:pt x="803" y="1716"/>
                  </a:lnTo>
                  <a:lnTo>
                    <a:pt x="801" y="1715"/>
                  </a:lnTo>
                  <a:lnTo>
                    <a:pt x="800" y="1715"/>
                  </a:lnTo>
                  <a:lnTo>
                    <a:pt x="799" y="1714"/>
                  </a:lnTo>
                  <a:lnTo>
                    <a:pt x="798" y="1714"/>
                  </a:lnTo>
                  <a:lnTo>
                    <a:pt x="797" y="1714"/>
                  </a:lnTo>
                  <a:lnTo>
                    <a:pt x="796" y="1714"/>
                  </a:lnTo>
                  <a:lnTo>
                    <a:pt x="795" y="1713"/>
                  </a:lnTo>
                  <a:lnTo>
                    <a:pt x="794" y="1713"/>
                  </a:lnTo>
                  <a:lnTo>
                    <a:pt x="793" y="1713"/>
                  </a:lnTo>
                  <a:lnTo>
                    <a:pt x="792" y="1713"/>
                  </a:lnTo>
                  <a:lnTo>
                    <a:pt x="791" y="1713"/>
                  </a:lnTo>
                  <a:lnTo>
                    <a:pt x="790" y="1712"/>
                  </a:lnTo>
                  <a:lnTo>
                    <a:pt x="790" y="1712"/>
                  </a:lnTo>
                  <a:lnTo>
                    <a:pt x="789" y="1712"/>
                  </a:lnTo>
                  <a:lnTo>
                    <a:pt x="788" y="1712"/>
                  </a:lnTo>
                  <a:lnTo>
                    <a:pt x="787" y="1712"/>
                  </a:lnTo>
                  <a:lnTo>
                    <a:pt x="786" y="1712"/>
                  </a:lnTo>
                  <a:lnTo>
                    <a:pt x="785" y="1712"/>
                  </a:lnTo>
                  <a:lnTo>
                    <a:pt x="783" y="1711"/>
                  </a:lnTo>
                  <a:lnTo>
                    <a:pt x="782" y="1711"/>
                  </a:lnTo>
                  <a:lnTo>
                    <a:pt x="779" y="1711"/>
                  </a:lnTo>
                  <a:lnTo>
                    <a:pt x="779" y="1712"/>
                  </a:lnTo>
                  <a:lnTo>
                    <a:pt x="778" y="1712"/>
                  </a:lnTo>
                  <a:lnTo>
                    <a:pt x="777" y="1711"/>
                  </a:lnTo>
                  <a:lnTo>
                    <a:pt x="774" y="1711"/>
                  </a:lnTo>
                  <a:lnTo>
                    <a:pt x="773" y="1711"/>
                  </a:lnTo>
                  <a:lnTo>
                    <a:pt x="772" y="1711"/>
                  </a:lnTo>
                  <a:lnTo>
                    <a:pt x="772" y="1711"/>
                  </a:lnTo>
                  <a:lnTo>
                    <a:pt x="770" y="1710"/>
                  </a:lnTo>
                  <a:lnTo>
                    <a:pt x="769" y="1710"/>
                  </a:lnTo>
                  <a:lnTo>
                    <a:pt x="768" y="1709"/>
                  </a:lnTo>
                  <a:lnTo>
                    <a:pt x="765" y="1707"/>
                  </a:lnTo>
                  <a:lnTo>
                    <a:pt x="764" y="1707"/>
                  </a:lnTo>
                  <a:lnTo>
                    <a:pt x="763" y="1707"/>
                  </a:lnTo>
                  <a:lnTo>
                    <a:pt x="763" y="1706"/>
                  </a:lnTo>
                  <a:lnTo>
                    <a:pt x="762" y="1706"/>
                  </a:lnTo>
                  <a:lnTo>
                    <a:pt x="761" y="1705"/>
                  </a:lnTo>
                  <a:lnTo>
                    <a:pt x="760" y="1705"/>
                  </a:lnTo>
                  <a:lnTo>
                    <a:pt x="759" y="1705"/>
                  </a:lnTo>
                  <a:lnTo>
                    <a:pt x="758" y="1705"/>
                  </a:lnTo>
                  <a:lnTo>
                    <a:pt x="757" y="1705"/>
                  </a:lnTo>
                  <a:lnTo>
                    <a:pt x="756" y="1705"/>
                  </a:lnTo>
                  <a:lnTo>
                    <a:pt x="755" y="1705"/>
                  </a:lnTo>
                  <a:lnTo>
                    <a:pt x="754" y="1705"/>
                  </a:lnTo>
                  <a:lnTo>
                    <a:pt x="751" y="1705"/>
                  </a:lnTo>
                  <a:lnTo>
                    <a:pt x="750" y="1705"/>
                  </a:lnTo>
                  <a:lnTo>
                    <a:pt x="748" y="1705"/>
                  </a:lnTo>
                  <a:lnTo>
                    <a:pt x="746" y="1705"/>
                  </a:lnTo>
                  <a:lnTo>
                    <a:pt x="745" y="1705"/>
                  </a:lnTo>
                  <a:lnTo>
                    <a:pt x="745" y="1705"/>
                  </a:lnTo>
                  <a:lnTo>
                    <a:pt x="742" y="1705"/>
                  </a:lnTo>
                  <a:lnTo>
                    <a:pt x="741" y="1705"/>
                  </a:lnTo>
                  <a:lnTo>
                    <a:pt x="740" y="1705"/>
                  </a:lnTo>
                  <a:lnTo>
                    <a:pt x="738" y="1705"/>
                  </a:lnTo>
                  <a:lnTo>
                    <a:pt x="736" y="1704"/>
                  </a:lnTo>
                  <a:lnTo>
                    <a:pt x="736" y="1704"/>
                  </a:lnTo>
                  <a:lnTo>
                    <a:pt x="735" y="1703"/>
                  </a:lnTo>
                  <a:lnTo>
                    <a:pt x="734" y="1703"/>
                  </a:lnTo>
                  <a:lnTo>
                    <a:pt x="732" y="1702"/>
                  </a:lnTo>
                  <a:lnTo>
                    <a:pt x="731" y="1701"/>
                  </a:lnTo>
                  <a:lnTo>
                    <a:pt x="730" y="1700"/>
                  </a:lnTo>
                  <a:lnTo>
                    <a:pt x="728" y="1699"/>
                  </a:lnTo>
                  <a:lnTo>
                    <a:pt x="727" y="1698"/>
                  </a:lnTo>
                  <a:lnTo>
                    <a:pt x="727" y="1697"/>
                  </a:lnTo>
                  <a:lnTo>
                    <a:pt x="727" y="1697"/>
                  </a:lnTo>
                  <a:lnTo>
                    <a:pt x="727" y="1696"/>
                  </a:lnTo>
                  <a:lnTo>
                    <a:pt x="726" y="1696"/>
                  </a:lnTo>
                  <a:lnTo>
                    <a:pt x="726" y="1695"/>
                  </a:lnTo>
                  <a:lnTo>
                    <a:pt x="725" y="1695"/>
                  </a:lnTo>
                  <a:lnTo>
                    <a:pt x="725" y="1694"/>
                  </a:lnTo>
                  <a:lnTo>
                    <a:pt x="724" y="1693"/>
                  </a:lnTo>
                  <a:lnTo>
                    <a:pt x="724" y="1692"/>
                  </a:lnTo>
                  <a:lnTo>
                    <a:pt x="723" y="1692"/>
                  </a:lnTo>
                  <a:lnTo>
                    <a:pt x="719" y="1687"/>
                  </a:lnTo>
                  <a:lnTo>
                    <a:pt x="719" y="1687"/>
                  </a:lnTo>
                  <a:lnTo>
                    <a:pt x="718" y="1687"/>
                  </a:lnTo>
                  <a:lnTo>
                    <a:pt x="718" y="1686"/>
                  </a:lnTo>
                  <a:lnTo>
                    <a:pt x="718" y="1686"/>
                  </a:lnTo>
                  <a:lnTo>
                    <a:pt x="718" y="1685"/>
                  </a:lnTo>
                  <a:lnTo>
                    <a:pt x="717" y="1685"/>
                  </a:lnTo>
                  <a:lnTo>
                    <a:pt x="717" y="1684"/>
                  </a:lnTo>
                  <a:lnTo>
                    <a:pt x="716" y="1684"/>
                  </a:lnTo>
                  <a:lnTo>
                    <a:pt x="715" y="1684"/>
                  </a:lnTo>
                  <a:lnTo>
                    <a:pt x="715" y="1683"/>
                  </a:lnTo>
                  <a:lnTo>
                    <a:pt x="714" y="1683"/>
                  </a:lnTo>
                  <a:lnTo>
                    <a:pt x="713" y="1683"/>
                  </a:lnTo>
                  <a:lnTo>
                    <a:pt x="712" y="1683"/>
                  </a:lnTo>
                  <a:lnTo>
                    <a:pt x="712" y="1684"/>
                  </a:lnTo>
                  <a:lnTo>
                    <a:pt x="711" y="1684"/>
                  </a:lnTo>
                  <a:lnTo>
                    <a:pt x="711" y="1685"/>
                  </a:lnTo>
                  <a:lnTo>
                    <a:pt x="710" y="1685"/>
                  </a:lnTo>
                  <a:lnTo>
                    <a:pt x="709" y="1685"/>
                  </a:lnTo>
                  <a:lnTo>
                    <a:pt x="709" y="1686"/>
                  </a:lnTo>
                  <a:lnTo>
                    <a:pt x="709" y="1686"/>
                  </a:lnTo>
                  <a:lnTo>
                    <a:pt x="709" y="1687"/>
                  </a:lnTo>
                  <a:lnTo>
                    <a:pt x="708" y="1687"/>
                  </a:lnTo>
                  <a:lnTo>
                    <a:pt x="708" y="1687"/>
                  </a:lnTo>
                  <a:lnTo>
                    <a:pt x="707" y="1687"/>
                  </a:lnTo>
                  <a:lnTo>
                    <a:pt x="707" y="1688"/>
                  </a:lnTo>
                  <a:lnTo>
                    <a:pt x="706" y="1688"/>
                  </a:lnTo>
                  <a:lnTo>
                    <a:pt x="706" y="1689"/>
                  </a:lnTo>
                  <a:lnTo>
                    <a:pt x="705" y="1689"/>
                  </a:lnTo>
                  <a:lnTo>
                    <a:pt x="705" y="1690"/>
                  </a:lnTo>
                  <a:lnTo>
                    <a:pt x="704" y="1690"/>
                  </a:lnTo>
                  <a:lnTo>
                    <a:pt x="704" y="1691"/>
                  </a:lnTo>
                  <a:lnTo>
                    <a:pt x="703" y="1691"/>
                  </a:lnTo>
                  <a:lnTo>
                    <a:pt x="703" y="1692"/>
                  </a:lnTo>
                  <a:lnTo>
                    <a:pt x="702" y="1692"/>
                  </a:lnTo>
                  <a:lnTo>
                    <a:pt x="702" y="1693"/>
                  </a:lnTo>
                  <a:lnTo>
                    <a:pt x="701" y="1693"/>
                  </a:lnTo>
                  <a:lnTo>
                    <a:pt x="701" y="1694"/>
                  </a:lnTo>
                  <a:lnTo>
                    <a:pt x="701" y="1695"/>
                  </a:lnTo>
                  <a:lnTo>
                    <a:pt x="700" y="1695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7"/>
                  </a:lnTo>
                  <a:lnTo>
                    <a:pt x="699" y="1697"/>
                  </a:lnTo>
                  <a:lnTo>
                    <a:pt x="698" y="1699"/>
                  </a:lnTo>
                  <a:lnTo>
                    <a:pt x="698" y="1700"/>
                  </a:lnTo>
                  <a:lnTo>
                    <a:pt x="697" y="1700"/>
                  </a:lnTo>
                  <a:lnTo>
                    <a:pt x="697" y="1701"/>
                  </a:lnTo>
                  <a:lnTo>
                    <a:pt x="697" y="1702"/>
                  </a:lnTo>
                  <a:lnTo>
                    <a:pt x="696" y="1702"/>
                  </a:lnTo>
                  <a:lnTo>
                    <a:pt x="696" y="1703"/>
                  </a:lnTo>
                  <a:lnTo>
                    <a:pt x="696" y="1704"/>
                  </a:lnTo>
                  <a:lnTo>
                    <a:pt x="696" y="1705"/>
                  </a:lnTo>
                  <a:lnTo>
                    <a:pt x="695" y="1705"/>
                  </a:lnTo>
                  <a:lnTo>
                    <a:pt x="695" y="1705"/>
                  </a:lnTo>
                  <a:lnTo>
                    <a:pt x="695" y="1706"/>
                  </a:lnTo>
                  <a:lnTo>
                    <a:pt x="694" y="1706"/>
                  </a:lnTo>
                  <a:lnTo>
                    <a:pt x="694" y="1707"/>
                  </a:lnTo>
                  <a:lnTo>
                    <a:pt x="694" y="1708"/>
                  </a:lnTo>
                  <a:lnTo>
                    <a:pt x="693" y="1709"/>
                  </a:lnTo>
                  <a:lnTo>
                    <a:pt x="693" y="1710"/>
                  </a:lnTo>
                  <a:lnTo>
                    <a:pt x="693" y="1711"/>
                  </a:lnTo>
                  <a:lnTo>
                    <a:pt x="692" y="1711"/>
                  </a:lnTo>
                  <a:lnTo>
                    <a:pt x="692" y="1712"/>
                  </a:lnTo>
                  <a:lnTo>
                    <a:pt x="692" y="1713"/>
                  </a:lnTo>
                  <a:lnTo>
                    <a:pt x="692" y="1714"/>
                  </a:lnTo>
                  <a:lnTo>
                    <a:pt x="691" y="1714"/>
                  </a:lnTo>
                  <a:lnTo>
                    <a:pt x="691" y="1714"/>
                  </a:lnTo>
                  <a:lnTo>
                    <a:pt x="691" y="1715"/>
                  </a:lnTo>
                  <a:lnTo>
                    <a:pt x="691" y="1716"/>
                  </a:lnTo>
                  <a:lnTo>
                    <a:pt x="691" y="1716"/>
                  </a:lnTo>
                  <a:lnTo>
                    <a:pt x="691" y="1717"/>
                  </a:lnTo>
                  <a:lnTo>
                    <a:pt x="691" y="1718"/>
                  </a:lnTo>
                  <a:lnTo>
                    <a:pt x="691" y="1719"/>
                  </a:lnTo>
                  <a:lnTo>
                    <a:pt x="691" y="1720"/>
                  </a:lnTo>
                  <a:lnTo>
                    <a:pt x="690" y="1720"/>
                  </a:lnTo>
                  <a:lnTo>
                    <a:pt x="690" y="1721"/>
                  </a:lnTo>
                  <a:lnTo>
                    <a:pt x="690" y="1722"/>
                  </a:lnTo>
                  <a:lnTo>
                    <a:pt x="690" y="1723"/>
                  </a:lnTo>
                  <a:lnTo>
                    <a:pt x="690" y="1723"/>
                  </a:lnTo>
                  <a:lnTo>
                    <a:pt x="689" y="1723"/>
                  </a:lnTo>
                  <a:lnTo>
                    <a:pt x="689" y="1724"/>
                  </a:lnTo>
                  <a:lnTo>
                    <a:pt x="689" y="1725"/>
                  </a:lnTo>
                  <a:lnTo>
                    <a:pt x="689" y="1726"/>
                  </a:lnTo>
                  <a:lnTo>
                    <a:pt x="689" y="1727"/>
                  </a:lnTo>
                  <a:lnTo>
                    <a:pt x="688" y="1727"/>
                  </a:lnTo>
                  <a:lnTo>
                    <a:pt x="688" y="1728"/>
                  </a:lnTo>
                  <a:lnTo>
                    <a:pt x="688" y="1729"/>
                  </a:lnTo>
                  <a:lnTo>
                    <a:pt x="688" y="1730"/>
                  </a:lnTo>
                  <a:lnTo>
                    <a:pt x="688" y="1731"/>
                  </a:lnTo>
                  <a:lnTo>
                    <a:pt x="687" y="1731"/>
                  </a:lnTo>
                  <a:lnTo>
                    <a:pt x="687" y="1732"/>
                  </a:lnTo>
                  <a:lnTo>
                    <a:pt x="687" y="1732"/>
                  </a:lnTo>
                  <a:lnTo>
                    <a:pt x="686" y="1732"/>
                  </a:lnTo>
                  <a:lnTo>
                    <a:pt x="686" y="1733"/>
                  </a:lnTo>
                  <a:lnTo>
                    <a:pt x="686" y="1734"/>
                  </a:lnTo>
                  <a:lnTo>
                    <a:pt x="685" y="1734"/>
                  </a:lnTo>
                  <a:lnTo>
                    <a:pt x="685" y="1735"/>
                  </a:lnTo>
                  <a:lnTo>
                    <a:pt x="684" y="1735"/>
                  </a:lnTo>
                  <a:lnTo>
                    <a:pt x="684" y="1736"/>
                  </a:lnTo>
                  <a:lnTo>
                    <a:pt x="683" y="1736"/>
                  </a:lnTo>
                  <a:lnTo>
                    <a:pt x="682" y="1736"/>
                  </a:lnTo>
                  <a:lnTo>
                    <a:pt x="682" y="1737"/>
                  </a:lnTo>
                  <a:lnTo>
                    <a:pt x="682" y="1737"/>
                  </a:lnTo>
                  <a:lnTo>
                    <a:pt x="681" y="1737"/>
                  </a:lnTo>
                  <a:lnTo>
                    <a:pt x="680" y="1738"/>
                  </a:lnTo>
                  <a:lnTo>
                    <a:pt x="679" y="1738"/>
                  </a:lnTo>
                  <a:lnTo>
                    <a:pt x="678" y="1738"/>
                  </a:lnTo>
                  <a:lnTo>
                    <a:pt x="677" y="1738"/>
                  </a:lnTo>
                  <a:lnTo>
                    <a:pt x="676" y="1738"/>
                  </a:lnTo>
                  <a:lnTo>
                    <a:pt x="676" y="1739"/>
                  </a:lnTo>
                  <a:lnTo>
                    <a:pt x="675" y="1739"/>
                  </a:lnTo>
                  <a:lnTo>
                    <a:pt x="674" y="1739"/>
                  </a:lnTo>
                  <a:lnTo>
                    <a:pt x="673" y="1739"/>
                  </a:lnTo>
                  <a:lnTo>
                    <a:pt x="673" y="1740"/>
                  </a:lnTo>
                  <a:lnTo>
                    <a:pt x="673" y="1740"/>
                  </a:lnTo>
                  <a:lnTo>
                    <a:pt x="672" y="1740"/>
                  </a:lnTo>
                  <a:lnTo>
                    <a:pt x="672" y="1741"/>
                  </a:lnTo>
                  <a:lnTo>
                    <a:pt x="671" y="1741"/>
                  </a:lnTo>
                  <a:lnTo>
                    <a:pt x="671" y="1741"/>
                  </a:lnTo>
                  <a:lnTo>
                    <a:pt x="670" y="1741"/>
                  </a:lnTo>
                  <a:lnTo>
                    <a:pt x="670" y="1742"/>
                  </a:lnTo>
                  <a:lnTo>
                    <a:pt x="669" y="1742"/>
                  </a:lnTo>
                  <a:lnTo>
                    <a:pt x="669" y="1743"/>
                  </a:lnTo>
                  <a:lnTo>
                    <a:pt x="668" y="1743"/>
                  </a:lnTo>
                  <a:lnTo>
                    <a:pt x="668" y="1744"/>
                  </a:lnTo>
                  <a:lnTo>
                    <a:pt x="668" y="1745"/>
                  </a:lnTo>
                  <a:lnTo>
                    <a:pt x="668" y="1746"/>
                  </a:lnTo>
                  <a:lnTo>
                    <a:pt x="667" y="1746"/>
                  </a:lnTo>
                  <a:lnTo>
                    <a:pt x="667" y="1747"/>
                  </a:lnTo>
                  <a:lnTo>
                    <a:pt x="667" y="1748"/>
                  </a:lnTo>
                  <a:lnTo>
                    <a:pt x="667" y="1749"/>
                  </a:lnTo>
                  <a:lnTo>
                    <a:pt x="667" y="1750"/>
                  </a:lnTo>
                  <a:lnTo>
                    <a:pt x="667" y="1750"/>
                  </a:lnTo>
                  <a:lnTo>
                    <a:pt x="667" y="1751"/>
                  </a:lnTo>
                  <a:lnTo>
                    <a:pt x="667" y="1752"/>
                  </a:lnTo>
                  <a:lnTo>
                    <a:pt x="667" y="1753"/>
                  </a:lnTo>
                  <a:lnTo>
                    <a:pt x="667" y="1754"/>
                  </a:lnTo>
                  <a:lnTo>
                    <a:pt x="666" y="1754"/>
                  </a:lnTo>
                  <a:lnTo>
                    <a:pt x="666" y="1755"/>
                  </a:lnTo>
                  <a:lnTo>
                    <a:pt x="666" y="1756"/>
                  </a:lnTo>
                  <a:lnTo>
                    <a:pt x="665" y="1757"/>
                  </a:lnTo>
                  <a:lnTo>
                    <a:pt x="665" y="1758"/>
                  </a:lnTo>
                  <a:lnTo>
                    <a:pt x="664" y="1758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3" y="1759"/>
                  </a:lnTo>
                  <a:lnTo>
                    <a:pt x="662" y="1759"/>
                  </a:lnTo>
                  <a:lnTo>
                    <a:pt x="661" y="1759"/>
                  </a:lnTo>
                  <a:lnTo>
                    <a:pt x="660" y="1759"/>
                  </a:lnTo>
                  <a:lnTo>
                    <a:pt x="660" y="1760"/>
                  </a:lnTo>
                  <a:lnTo>
                    <a:pt x="659" y="1759"/>
                  </a:lnTo>
                  <a:lnTo>
                    <a:pt x="658" y="1759"/>
                  </a:lnTo>
                  <a:lnTo>
                    <a:pt x="657" y="1759"/>
                  </a:lnTo>
                  <a:lnTo>
                    <a:pt x="656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4" y="1759"/>
                  </a:lnTo>
                  <a:lnTo>
                    <a:pt x="654" y="1758"/>
                  </a:lnTo>
                  <a:lnTo>
                    <a:pt x="653" y="1758"/>
                  </a:lnTo>
                  <a:lnTo>
                    <a:pt x="652" y="1758"/>
                  </a:lnTo>
                  <a:lnTo>
                    <a:pt x="652" y="1757"/>
                  </a:lnTo>
                  <a:lnTo>
                    <a:pt x="647" y="1754"/>
                  </a:lnTo>
                  <a:lnTo>
                    <a:pt x="646" y="1754"/>
                  </a:lnTo>
                  <a:lnTo>
                    <a:pt x="646" y="1753"/>
                  </a:lnTo>
                  <a:lnTo>
                    <a:pt x="645" y="1753"/>
                  </a:lnTo>
                  <a:lnTo>
                    <a:pt x="645" y="1752"/>
                  </a:lnTo>
                  <a:lnTo>
                    <a:pt x="644" y="1752"/>
                  </a:lnTo>
                  <a:lnTo>
                    <a:pt x="644" y="1751"/>
                  </a:lnTo>
                  <a:lnTo>
                    <a:pt x="643" y="1751"/>
                  </a:lnTo>
                  <a:lnTo>
                    <a:pt x="643" y="1750"/>
                  </a:lnTo>
                  <a:lnTo>
                    <a:pt x="642" y="1750"/>
                  </a:lnTo>
                  <a:lnTo>
                    <a:pt x="642" y="1749"/>
                  </a:lnTo>
                  <a:lnTo>
                    <a:pt x="641" y="1749"/>
                  </a:lnTo>
                  <a:lnTo>
                    <a:pt x="641" y="1748"/>
                  </a:lnTo>
                  <a:lnTo>
                    <a:pt x="632" y="1735"/>
                  </a:lnTo>
                  <a:lnTo>
                    <a:pt x="632" y="1734"/>
                  </a:lnTo>
                  <a:lnTo>
                    <a:pt x="631" y="1734"/>
                  </a:lnTo>
                  <a:lnTo>
                    <a:pt x="631" y="1733"/>
                  </a:lnTo>
                  <a:lnTo>
                    <a:pt x="630" y="1733"/>
                  </a:lnTo>
                  <a:lnTo>
                    <a:pt x="630" y="1732"/>
                  </a:lnTo>
                  <a:lnTo>
                    <a:pt x="630" y="1732"/>
                  </a:lnTo>
                  <a:lnTo>
                    <a:pt x="629" y="1732"/>
                  </a:lnTo>
                  <a:lnTo>
                    <a:pt x="629" y="1731"/>
                  </a:lnTo>
                  <a:lnTo>
                    <a:pt x="628" y="1730"/>
                  </a:lnTo>
                  <a:lnTo>
                    <a:pt x="628" y="1729"/>
                  </a:lnTo>
                  <a:lnTo>
                    <a:pt x="628" y="1729"/>
                  </a:lnTo>
                  <a:lnTo>
                    <a:pt x="628" y="1728"/>
                  </a:lnTo>
                  <a:lnTo>
                    <a:pt x="628" y="1727"/>
                  </a:lnTo>
                  <a:lnTo>
                    <a:pt x="627" y="1727"/>
                  </a:lnTo>
                  <a:lnTo>
                    <a:pt x="627" y="1726"/>
                  </a:lnTo>
                  <a:lnTo>
                    <a:pt x="627" y="1725"/>
                  </a:lnTo>
                  <a:lnTo>
                    <a:pt x="626" y="1725"/>
                  </a:lnTo>
                  <a:lnTo>
                    <a:pt x="626" y="1724"/>
                  </a:lnTo>
                  <a:lnTo>
                    <a:pt x="626" y="1723"/>
                  </a:lnTo>
                  <a:lnTo>
                    <a:pt x="625" y="1723"/>
                  </a:lnTo>
                  <a:lnTo>
                    <a:pt x="625" y="1723"/>
                  </a:lnTo>
                  <a:lnTo>
                    <a:pt x="624" y="1722"/>
                  </a:lnTo>
                  <a:lnTo>
                    <a:pt x="624" y="1721"/>
                  </a:lnTo>
                  <a:lnTo>
                    <a:pt x="624" y="1720"/>
                  </a:lnTo>
                  <a:lnTo>
                    <a:pt x="623" y="1720"/>
                  </a:lnTo>
                  <a:lnTo>
                    <a:pt x="623" y="1719"/>
                  </a:lnTo>
                  <a:lnTo>
                    <a:pt x="623" y="1718"/>
                  </a:lnTo>
                  <a:lnTo>
                    <a:pt x="622" y="1718"/>
                  </a:lnTo>
                  <a:lnTo>
                    <a:pt x="622" y="1717"/>
                  </a:lnTo>
                  <a:lnTo>
                    <a:pt x="622" y="1716"/>
                  </a:lnTo>
                  <a:lnTo>
                    <a:pt x="621" y="1715"/>
                  </a:lnTo>
                  <a:lnTo>
                    <a:pt x="621" y="1714"/>
                  </a:lnTo>
                  <a:lnTo>
                    <a:pt x="621" y="1714"/>
                  </a:lnTo>
                  <a:lnTo>
                    <a:pt x="620" y="1713"/>
                  </a:lnTo>
                  <a:lnTo>
                    <a:pt x="620" y="1712"/>
                  </a:lnTo>
                  <a:lnTo>
                    <a:pt x="620" y="1711"/>
                  </a:lnTo>
                  <a:lnTo>
                    <a:pt x="620" y="1710"/>
                  </a:lnTo>
                  <a:lnTo>
                    <a:pt x="619" y="1710"/>
                  </a:lnTo>
                  <a:lnTo>
                    <a:pt x="619" y="1709"/>
                  </a:lnTo>
                  <a:lnTo>
                    <a:pt x="619" y="1708"/>
                  </a:lnTo>
                  <a:lnTo>
                    <a:pt x="619" y="1707"/>
                  </a:lnTo>
                  <a:lnTo>
                    <a:pt x="619" y="1706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4"/>
                  </a:lnTo>
                  <a:lnTo>
                    <a:pt x="619" y="1703"/>
                  </a:lnTo>
                  <a:lnTo>
                    <a:pt x="619" y="1702"/>
                  </a:lnTo>
                  <a:lnTo>
                    <a:pt x="619" y="1701"/>
                  </a:lnTo>
                  <a:lnTo>
                    <a:pt x="619" y="1700"/>
                  </a:lnTo>
                  <a:lnTo>
                    <a:pt x="619" y="1699"/>
                  </a:lnTo>
                  <a:lnTo>
                    <a:pt x="619" y="1698"/>
                  </a:lnTo>
                  <a:lnTo>
                    <a:pt x="619" y="1697"/>
                  </a:lnTo>
                  <a:lnTo>
                    <a:pt x="619" y="1696"/>
                  </a:lnTo>
                  <a:lnTo>
                    <a:pt x="619" y="1696"/>
                  </a:lnTo>
                  <a:lnTo>
                    <a:pt x="619" y="1695"/>
                  </a:lnTo>
                  <a:lnTo>
                    <a:pt x="619" y="1694"/>
                  </a:lnTo>
                  <a:lnTo>
                    <a:pt x="619" y="1693"/>
                  </a:lnTo>
                  <a:lnTo>
                    <a:pt x="619" y="1692"/>
                  </a:lnTo>
                  <a:lnTo>
                    <a:pt x="619" y="1691"/>
                  </a:lnTo>
                  <a:lnTo>
                    <a:pt x="619" y="1690"/>
                  </a:lnTo>
                  <a:lnTo>
                    <a:pt x="619" y="1689"/>
                  </a:lnTo>
                  <a:lnTo>
                    <a:pt x="619" y="1688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6"/>
                  </a:lnTo>
                  <a:lnTo>
                    <a:pt x="619" y="1685"/>
                  </a:lnTo>
                  <a:lnTo>
                    <a:pt x="619" y="1684"/>
                  </a:lnTo>
                  <a:lnTo>
                    <a:pt x="619" y="1683"/>
                  </a:lnTo>
                  <a:lnTo>
                    <a:pt x="620" y="1683"/>
                  </a:lnTo>
                  <a:lnTo>
                    <a:pt x="620" y="1682"/>
                  </a:lnTo>
                  <a:lnTo>
                    <a:pt x="620" y="1681"/>
                  </a:lnTo>
                  <a:lnTo>
                    <a:pt x="620" y="1680"/>
                  </a:lnTo>
                  <a:lnTo>
                    <a:pt x="621" y="1680"/>
                  </a:lnTo>
                  <a:lnTo>
                    <a:pt x="621" y="1679"/>
                  </a:lnTo>
                  <a:lnTo>
                    <a:pt x="621" y="1678"/>
                  </a:lnTo>
                  <a:lnTo>
                    <a:pt x="622" y="1678"/>
                  </a:lnTo>
                  <a:lnTo>
                    <a:pt x="622" y="1678"/>
                  </a:lnTo>
                  <a:lnTo>
                    <a:pt x="622" y="1677"/>
                  </a:lnTo>
                  <a:lnTo>
                    <a:pt x="623" y="1676"/>
                  </a:lnTo>
                  <a:lnTo>
                    <a:pt x="623" y="1675"/>
                  </a:lnTo>
                  <a:lnTo>
                    <a:pt x="624" y="1675"/>
                  </a:lnTo>
                  <a:lnTo>
                    <a:pt x="624" y="1674"/>
                  </a:lnTo>
                  <a:lnTo>
                    <a:pt x="624" y="1673"/>
                  </a:lnTo>
                  <a:lnTo>
                    <a:pt x="625" y="1673"/>
                  </a:lnTo>
                  <a:lnTo>
                    <a:pt x="625" y="1672"/>
                  </a:lnTo>
                  <a:lnTo>
                    <a:pt x="625" y="1671"/>
                  </a:lnTo>
                  <a:lnTo>
                    <a:pt x="626" y="1671"/>
                  </a:lnTo>
                  <a:lnTo>
                    <a:pt x="626" y="1670"/>
                  </a:lnTo>
                  <a:lnTo>
                    <a:pt x="627" y="1670"/>
                  </a:lnTo>
                  <a:lnTo>
                    <a:pt x="627" y="1669"/>
                  </a:lnTo>
                  <a:lnTo>
                    <a:pt x="628" y="1669"/>
                  </a:lnTo>
                  <a:lnTo>
                    <a:pt x="628" y="1668"/>
                  </a:lnTo>
                  <a:lnTo>
                    <a:pt x="628" y="1668"/>
                  </a:lnTo>
                  <a:lnTo>
                    <a:pt x="628" y="1667"/>
                  </a:lnTo>
                  <a:lnTo>
                    <a:pt x="628" y="1666"/>
                  </a:lnTo>
                  <a:lnTo>
                    <a:pt x="629" y="1666"/>
                  </a:lnTo>
                  <a:lnTo>
                    <a:pt x="629" y="1665"/>
                  </a:lnTo>
                  <a:lnTo>
                    <a:pt x="629" y="1664"/>
                  </a:lnTo>
                  <a:lnTo>
                    <a:pt x="630" y="1664"/>
                  </a:lnTo>
                  <a:lnTo>
                    <a:pt x="630" y="1663"/>
                  </a:lnTo>
                  <a:lnTo>
                    <a:pt x="630" y="1662"/>
                  </a:lnTo>
                  <a:lnTo>
                    <a:pt x="630" y="1661"/>
                  </a:lnTo>
                  <a:lnTo>
                    <a:pt x="629" y="1658"/>
                  </a:lnTo>
                  <a:lnTo>
                    <a:pt x="629" y="1651"/>
                  </a:lnTo>
                  <a:lnTo>
                    <a:pt x="628" y="1644"/>
                  </a:lnTo>
                  <a:lnTo>
                    <a:pt x="628" y="1643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1"/>
                  </a:lnTo>
                  <a:lnTo>
                    <a:pt x="628" y="1640"/>
                  </a:lnTo>
                  <a:lnTo>
                    <a:pt x="628" y="1639"/>
                  </a:lnTo>
                  <a:lnTo>
                    <a:pt x="627" y="1639"/>
                  </a:lnTo>
                  <a:lnTo>
                    <a:pt x="627" y="1638"/>
                  </a:lnTo>
                  <a:lnTo>
                    <a:pt x="627" y="1637"/>
                  </a:lnTo>
                  <a:lnTo>
                    <a:pt x="627" y="1636"/>
                  </a:lnTo>
                  <a:lnTo>
                    <a:pt x="626" y="1636"/>
                  </a:lnTo>
                  <a:lnTo>
                    <a:pt x="626" y="1635"/>
                  </a:lnTo>
                  <a:lnTo>
                    <a:pt x="626" y="1634"/>
                  </a:lnTo>
                  <a:lnTo>
                    <a:pt x="625" y="1633"/>
                  </a:lnTo>
                  <a:lnTo>
                    <a:pt x="625" y="1633"/>
                  </a:lnTo>
                  <a:lnTo>
                    <a:pt x="625" y="1632"/>
                  </a:lnTo>
                  <a:lnTo>
                    <a:pt x="624" y="1632"/>
                  </a:lnTo>
                  <a:lnTo>
                    <a:pt x="624" y="1631"/>
                  </a:lnTo>
                  <a:lnTo>
                    <a:pt x="623" y="1631"/>
                  </a:lnTo>
                  <a:lnTo>
                    <a:pt x="623" y="1630"/>
                  </a:lnTo>
                  <a:lnTo>
                    <a:pt x="623" y="1629"/>
                  </a:lnTo>
                  <a:lnTo>
                    <a:pt x="622" y="1629"/>
                  </a:lnTo>
                  <a:lnTo>
                    <a:pt x="622" y="1628"/>
                  </a:lnTo>
                  <a:lnTo>
                    <a:pt x="622" y="1627"/>
                  </a:lnTo>
                  <a:lnTo>
                    <a:pt x="621" y="1627"/>
                  </a:lnTo>
                  <a:lnTo>
                    <a:pt x="621" y="1626"/>
                  </a:lnTo>
                  <a:lnTo>
                    <a:pt x="620" y="1626"/>
                  </a:lnTo>
                  <a:lnTo>
                    <a:pt x="620" y="1625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3"/>
                  </a:lnTo>
                  <a:lnTo>
                    <a:pt x="618" y="1623"/>
                  </a:lnTo>
                  <a:lnTo>
                    <a:pt x="618" y="1622"/>
                  </a:lnTo>
                  <a:lnTo>
                    <a:pt x="617" y="1622"/>
                  </a:lnTo>
                  <a:lnTo>
                    <a:pt x="617" y="1621"/>
                  </a:lnTo>
                  <a:lnTo>
                    <a:pt x="616" y="1621"/>
                  </a:lnTo>
                  <a:lnTo>
                    <a:pt x="616" y="1620"/>
                  </a:lnTo>
                  <a:lnTo>
                    <a:pt x="615" y="1620"/>
                  </a:lnTo>
                  <a:lnTo>
                    <a:pt x="615" y="1619"/>
                  </a:lnTo>
                  <a:lnTo>
                    <a:pt x="614" y="1619"/>
                  </a:lnTo>
                  <a:lnTo>
                    <a:pt x="614" y="1618"/>
                  </a:lnTo>
                  <a:lnTo>
                    <a:pt x="613" y="1618"/>
                  </a:lnTo>
                  <a:lnTo>
                    <a:pt x="612" y="1618"/>
                  </a:lnTo>
                  <a:lnTo>
                    <a:pt x="612" y="1617"/>
                  </a:lnTo>
                  <a:lnTo>
                    <a:pt x="611" y="1617"/>
                  </a:lnTo>
                  <a:lnTo>
                    <a:pt x="611" y="1616"/>
                  </a:lnTo>
                  <a:lnTo>
                    <a:pt x="610" y="1616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09" y="1614"/>
                  </a:lnTo>
                  <a:lnTo>
                    <a:pt x="609" y="1613"/>
                  </a:lnTo>
                  <a:lnTo>
                    <a:pt x="608" y="1613"/>
                  </a:lnTo>
                  <a:lnTo>
                    <a:pt x="608" y="1612"/>
                  </a:lnTo>
                  <a:lnTo>
                    <a:pt x="607" y="1612"/>
                  </a:lnTo>
                  <a:lnTo>
                    <a:pt x="607" y="1611"/>
                  </a:lnTo>
                  <a:lnTo>
                    <a:pt x="607" y="1610"/>
                  </a:lnTo>
                  <a:lnTo>
                    <a:pt x="606" y="1610"/>
                  </a:lnTo>
                  <a:lnTo>
                    <a:pt x="606" y="1609"/>
                  </a:lnTo>
                  <a:lnTo>
                    <a:pt x="605" y="1609"/>
                  </a:lnTo>
                  <a:lnTo>
                    <a:pt x="605" y="1608"/>
                  </a:lnTo>
                  <a:lnTo>
                    <a:pt x="604" y="1608"/>
                  </a:lnTo>
                  <a:lnTo>
                    <a:pt x="604" y="1607"/>
                  </a:lnTo>
                  <a:lnTo>
                    <a:pt x="603" y="1607"/>
                  </a:lnTo>
                  <a:lnTo>
                    <a:pt x="603" y="1606"/>
                  </a:lnTo>
                  <a:lnTo>
                    <a:pt x="602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0" y="1605"/>
                  </a:lnTo>
                  <a:lnTo>
                    <a:pt x="599" y="1605"/>
                  </a:lnTo>
                  <a:lnTo>
                    <a:pt x="598" y="1604"/>
                  </a:lnTo>
                  <a:lnTo>
                    <a:pt x="597" y="1604"/>
                  </a:lnTo>
                  <a:lnTo>
                    <a:pt x="596" y="1603"/>
                  </a:lnTo>
                  <a:lnTo>
                    <a:pt x="595" y="1603"/>
                  </a:lnTo>
                  <a:lnTo>
                    <a:pt x="595" y="1602"/>
                  </a:lnTo>
                  <a:lnTo>
                    <a:pt x="594" y="1602"/>
                  </a:lnTo>
                  <a:lnTo>
                    <a:pt x="593" y="1601"/>
                  </a:lnTo>
                  <a:lnTo>
                    <a:pt x="592" y="1601"/>
                  </a:lnTo>
                  <a:lnTo>
                    <a:pt x="592" y="1601"/>
                  </a:lnTo>
                  <a:lnTo>
                    <a:pt x="592" y="1600"/>
                  </a:lnTo>
                  <a:lnTo>
                    <a:pt x="591" y="1600"/>
                  </a:lnTo>
                  <a:lnTo>
                    <a:pt x="590" y="1599"/>
                  </a:lnTo>
                  <a:lnTo>
                    <a:pt x="589" y="1599"/>
                  </a:lnTo>
                  <a:lnTo>
                    <a:pt x="589" y="1598"/>
                  </a:lnTo>
                  <a:lnTo>
                    <a:pt x="588" y="1598"/>
                  </a:lnTo>
                  <a:lnTo>
                    <a:pt x="587" y="1598"/>
                  </a:lnTo>
                  <a:lnTo>
                    <a:pt x="587" y="1597"/>
                  </a:lnTo>
                  <a:lnTo>
                    <a:pt x="586" y="1597"/>
                  </a:lnTo>
                  <a:lnTo>
                    <a:pt x="585" y="1597"/>
                  </a:lnTo>
                  <a:lnTo>
                    <a:pt x="584" y="1597"/>
                  </a:lnTo>
                  <a:lnTo>
                    <a:pt x="583" y="1597"/>
                  </a:lnTo>
                  <a:lnTo>
                    <a:pt x="583" y="1596"/>
                  </a:lnTo>
                  <a:lnTo>
                    <a:pt x="582" y="1596"/>
                  </a:lnTo>
                  <a:lnTo>
                    <a:pt x="582" y="1595"/>
                  </a:lnTo>
                  <a:lnTo>
                    <a:pt x="581" y="1594"/>
                  </a:lnTo>
                  <a:lnTo>
                    <a:pt x="581" y="1593"/>
                  </a:lnTo>
                  <a:lnTo>
                    <a:pt x="581" y="1592"/>
                  </a:lnTo>
                  <a:lnTo>
                    <a:pt x="581" y="1591"/>
                  </a:lnTo>
                  <a:lnTo>
                    <a:pt x="581" y="1590"/>
                  </a:lnTo>
                  <a:lnTo>
                    <a:pt x="581" y="1589"/>
                  </a:lnTo>
                  <a:lnTo>
                    <a:pt x="581" y="1588"/>
                  </a:lnTo>
                  <a:lnTo>
                    <a:pt x="582" y="1588"/>
                  </a:lnTo>
                  <a:lnTo>
                    <a:pt x="582" y="1588"/>
                  </a:lnTo>
                  <a:lnTo>
                    <a:pt x="582" y="1587"/>
                  </a:lnTo>
                  <a:lnTo>
                    <a:pt x="582" y="1586"/>
                  </a:lnTo>
                  <a:lnTo>
                    <a:pt x="583" y="1586"/>
                  </a:lnTo>
                  <a:lnTo>
                    <a:pt x="583" y="1585"/>
                  </a:lnTo>
                  <a:lnTo>
                    <a:pt x="583" y="1584"/>
                  </a:lnTo>
                  <a:lnTo>
                    <a:pt x="583" y="1584"/>
                  </a:lnTo>
                  <a:lnTo>
                    <a:pt x="583" y="1583"/>
                  </a:lnTo>
                  <a:lnTo>
                    <a:pt x="583" y="1582"/>
                  </a:lnTo>
                  <a:lnTo>
                    <a:pt x="584" y="1582"/>
                  </a:lnTo>
                  <a:lnTo>
                    <a:pt x="584" y="1581"/>
                  </a:lnTo>
                  <a:lnTo>
                    <a:pt x="585" y="1580"/>
                  </a:lnTo>
                  <a:lnTo>
                    <a:pt x="585" y="1579"/>
                  </a:lnTo>
                  <a:lnTo>
                    <a:pt x="586" y="1579"/>
                  </a:lnTo>
                  <a:lnTo>
                    <a:pt x="586" y="1579"/>
                  </a:lnTo>
                  <a:lnTo>
                    <a:pt x="586" y="1578"/>
                  </a:lnTo>
                  <a:lnTo>
                    <a:pt x="587" y="1578"/>
                  </a:lnTo>
                  <a:lnTo>
                    <a:pt x="587" y="1577"/>
                  </a:lnTo>
                  <a:lnTo>
                    <a:pt x="587" y="1576"/>
                  </a:lnTo>
                  <a:lnTo>
                    <a:pt x="588" y="1576"/>
                  </a:lnTo>
                  <a:lnTo>
                    <a:pt x="588" y="1575"/>
                  </a:lnTo>
                  <a:lnTo>
                    <a:pt x="588" y="1574"/>
                  </a:lnTo>
                  <a:lnTo>
                    <a:pt x="588" y="1573"/>
                  </a:lnTo>
                  <a:lnTo>
                    <a:pt x="588" y="1572"/>
                  </a:lnTo>
                  <a:lnTo>
                    <a:pt x="589" y="1572"/>
                  </a:lnTo>
                  <a:lnTo>
                    <a:pt x="589" y="1571"/>
                  </a:lnTo>
                  <a:lnTo>
                    <a:pt x="589" y="1570"/>
                  </a:lnTo>
                  <a:lnTo>
                    <a:pt x="589" y="1570"/>
                  </a:lnTo>
                  <a:lnTo>
                    <a:pt x="589" y="1569"/>
                  </a:lnTo>
                  <a:lnTo>
                    <a:pt x="589" y="1568"/>
                  </a:lnTo>
                  <a:lnTo>
                    <a:pt x="589" y="1567"/>
                  </a:lnTo>
                  <a:lnTo>
                    <a:pt x="588" y="1566"/>
                  </a:lnTo>
                  <a:lnTo>
                    <a:pt x="588" y="1565"/>
                  </a:lnTo>
                  <a:lnTo>
                    <a:pt x="587" y="1565"/>
                  </a:lnTo>
                  <a:lnTo>
                    <a:pt x="587" y="1564"/>
                  </a:lnTo>
                  <a:lnTo>
                    <a:pt x="586" y="1564"/>
                  </a:lnTo>
                  <a:lnTo>
                    <a:pt x="585" y="1563"/>
                  </a:lnTo>
                  <a:lnTo>
                    <a:pt x="584" y="1563"/>
                  </a:lnTo>
                  <a:lnTo>
                    <a:pt x="583" y="1563"/>
                  </a:lnTo>
                  <a:lnTo>
                    <a:pt x="583" y="1563"/>
                  </a:lnTo>
                  <a:lnTo>
                    <a:pt x="582" y="1563"/>
                  </a:lnTo>
                  <a:lnTo>
                    <a:pt x="581" y="1563"/>
                  </a:lnTo>
                  <a:lnTo>
                    <a:pt x="580" y="1563"/>
                  </a:lnTo>
                  <a:lnTo>
                    <a:pt x="579" y="1563"/>
                  </a:lnTo>
                  <a:lnTo>
                    <a:pt x="578" y="1563"/>
                  </a:lnTo>
                  <a:lnTo>
                    <a:pt x="577" y="1563"/>
                  </a:lnTo>
                  <a:lnTo>
                    <a:pt x="576" y="1563"/>
                  </a:lnTo>
                  <a:lnTo>
                    <a:pt x="575" y="1563"/>
                  </a:lnTo>
                  <a:lnTo>
                    <a:pt x="574" y="1563"/>
                  </a:lnTo>
                  <a:lnTo>
                    <a:pt x="574" y="1563"/>
                  </a:lnTo>
                  <a:lnTo>
                    <a:pt x="573" y="1563"/>
                  </a:lnTo>
                  <a:lnTo>
                    <a:pt x="572" y="1563"/>
                  </a:lnTo>
                  <a:lnTo>
                    <a:pt x="572" y="1562"/>
                  </a:lnTo>
                  <a:lnTo>
                    <a:pt x="567" y="1561"/>
                  </a:lnTo>
                  <a:lnTo>
                    <a:pt x="566" y="1561"/>
                  </a:lnTo>
                  <a:lnTo>
                    <a:pt x="565" y="1561"/>
                  </a:lnTo>
                  <a:lnTo>
                    <a:pt x="565" y="1561"/>
                  </a:lnTo>
                  <a:lnTo>
                    <a:pt x="564" y="1561"/>
                  </a:lnTo>
                  <a:lnTo>
                    <a:pt x="563" y="1561"/>
                  </a:lnTo>
                  <a:lnTo>
                    <a:pt x="562" y="1561"/>
                  </a:lnTo>
                  <a:lnTo>
                    <a:pt x="561" y="1561"/>
                  </a:lnTo>
                  <a:lnTo>
                    <a:pt x="559" y="1561"/>
                  </a:lnTo>
                  <a:lnTo>
                    <a:pt x="558" y="1561"/>
                  </a:lnTo>
                  <a:lnTo>
                    <a:pt x="557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5" y="1561"/>
                  </a:lnTo>
                  <a:lnTo>
                    <a:pt x="554" y="1562"/>
                  </a:lnTo>
                  <a:lnTo>
                    <a:pt x="553" y="1562"/>
                  </a:lnTo>
                  <a:lnTo>
                    <a:pt x="552" y="1562"/>
                  </a:lnTo>
                  <a:lnTo>
                    <a:pt x="552" y="1563"/>
                  </a:lnTo>
                  <a:lnTo>
                    <a:pt x="551" y="1563"/>
                  </a:lnTo>
                  <a:lnTo>
                    <a:pt x="550" y="1563"/>
                  </a:lnTo>
                  <a:lnTo>
                    <a:pt x="549" y="1563"/>
                  </a:lnTo>
                  <a:lnTo>
                    <a:pt x="548" y="1563"/>
                  </a:lnTo>
                  <a:lnTo>
                    <a:pt x="548" y="1562"/>
                  </a:lnTo>
                  <a:lnTo>
                    <a:pt x="547" y="1561"/>
                  </a:lnTo>
                  <a:lnTo>
                    <a:pt x="547" y="1561"/>
                  </a:lnTo>
                  <a:lnTo>
                    <a:pt x="547" y="1560"/>
                  </a:lnTo>
                  <a:lnTo>
                    <a:pt x="547" y="1559"/>
                  </a:lnTo>
                  <a:lnTo>
                    <a:pt x="546" y="1558"/>
                  </a:lnTo>
                  <a:lnTo>
                    <a:pt x="545" y="1557"/>
                  </a:lnTo>
                  <a:lnTo>
                    <a:pt x="544" y="1556"/>
                  </a:lnTo>
                  <a:lnTo>
                    <a:pt x="543" y="1555"/>
                  </a:lnTo>
                  <a:lnTo>
                    <a:pt x="543" y="1554"/>
                  </a:lnTo>
                  <a:lnTo>
                    <a:pt x="542" y="1553"/>
                  </a:lnTo>
                  <a:lnTo>
                    <a:pt x="541" y="1552"/>
                  </a:lnTo>
                  <a:lnTo>
                    <a:pt x="540" y="1552"/>
                  </a:lnTo>
                  <a:lnTo>
                    <a:pt x="539" y="1551"/>
                  </a:lnTo>
                  <a:lnTo>
                    <a:pt x="538" y="1550"/>
                  </a:lnTo>
                  <a:lnTo>
                    <a:pt x="538" y="1549"/>
                  </a:lnTo>
                  <a:lnTo>
                    <a:pt x="537" y="1548"/>
                  </a:lnTo>
                  <a:lnTo>
                    <a:pt x="536" y="1548"/>
                  </a:lnTo>
                  <a:lnTo>
                    <a:pt x="535" y="1547"/>
                  </a:lnTo>
                  <a:lnTo>
                    <a:pt x="534" y="1547"/>
                  </a:lnTo>
                  <a:lnTo>
                    <a:pt x="532" y="1547"/>
                  </a:lnTo>
                  <a:lnTo>
                    <a:pt x="531" y="1547"/>
                  </a:lnTo>
                  <a:lnTo>
                    <a:pt x="530" y="1548"/>
                  </a:lnTo>
                  <a:lnTo>
                    <a:pt x="529" y="1548"/>
                  </a:lnTo>
                  <a:lnTo>
                    <a:pt x="529" y="1549"/>
                  </a:lnTo>
                  <a:lnTo>
                    <a:pt x="528" y="1549"/>
                  </a:lnTo>
                  <a:lnTo>
                    <a:pt x="527" y="1550"/>
                  </a:lnTo>
                  <a:lnTo>
                    <a:pt x="526" y="1550"/>
                  </a:lnTo>
                  <a:lnTo>
                    <a:pt x="525" y="1551"/>
                  </a:lnTo>
                  <a:lnTo>
                    <a:pt x="525" y="1552"/>
                  </a:lnTo>
                  <a:lnTo>
                    <a:pt x="524" y="1552"/>
                  </a:lnTo>
                  <a:lnTo>
                    <a:pt x="524" y="1553"/>
                  </a:lnTo>
                  <a:lnTo>
                    <a:pt x="524" y="1554"/>
                  </a:lnTo>
                  <a:lnTo>
                    <a:pt x="523" y="1555"/>
                  </a:lnTo>
                  <a:lnTo>
                    <a:pt x="523" y="1556"/>
                  </a:lnTo>
                  <a:lnTo>
                    <a:pt x="522" y="1557"/>
                  </a:lnTo>
                  <a:lnTo>
                    <a:pt x="522" y="1558"/>
                  </a:lnTo>
                  <a:lnTo>
                    <a:pt x="521" y="1558"/>
                  </a:lnTo>
                  <a:lnTo>
                    <a:pt x="521" y="1559"/>
                  </a:lnTo>
                  <a:lnTo>
                    <a:pt x="521" y="1560"/>
                  </a:lnTo>
                  <a:lnTo>
                    <a:pt x="521" y="1561"/>
                  </a:lnTo>
                  <a:lnTo>
                    <a:pt x="521" y="1561"/>
                  </a:lnTo>
                  <a:lnTo>
                    <a:pt x="521" y="1562"/>
                  </a:lnTo>
                  <a:lnTo>
                    <a:pt x="521" y="1563"/>
                  </a:lnTo>
                  <a:lnTo>
                    <a:pt x="521" y="1564"/>
                  </a:lnTo>
                  <a:lnTo>
                    <a:pt x="522" y="1565"/>
                  </a:lnTo>
                  <a:lnTo>
                    <a:pt x="522" y="1566"/>
                  </a:lnTo>
                  <a:lnTo>
                    <a:pt x="522" y="1567"/>
                  </a:lnTo>
                  <a:lnTo>
                    <a:pt x="522" y="1568"/>
                  </a:lnTo>
                  <a:lnTo>
                    <a:pt x="523" y="1569"/>
                  </a:lnTo>
                  <a:lnTo>
                    <a:pt x="523" y="1570"/>
                  </a:lnTo>
                  <a:lnTo>
                    <a:pt x="523" y="1570"/>
                  </a:lnTo>
                  <a:lnTo>
                    <a:pt x="524" y="1571"/>
                  </a:lnTo>
                  <a:lnTo>
                    <a:pt x="524" y="1572"/>
                  </a:lnTo>
                  <a:lnTo>
                    <a:pt x="525" y="1573"/>
                  </a:lnTo>
                  <a:lnTo>
                    <a:pt x="526" y="1574"/>
                  </a:lnTo>
                  <a:lnTo>
                    <a:pt x="526" y="1575"/>
                  </a:lnTo>
                  <a:lnTo>
                    <a:pt x="527" y="1576"/>
                  </a:lnTo>
                  <a:lnTo>
                    <a:pt x="527" y="1577"/>
                  </a:lnTo>
                  <a:lnTo>
                    <a:pt x="527" y="1578"/>
                  </a:lnTo>
                  <a:lnTo>
                    <a:pt x="527" y="1579"/>
                  </a:lnTo>
                  <a:lnTo>
                    <a:pt x="526" y="1579"/>
                  </a:lnTo>
                  <a:lnTo>
                    <a:pt x="526" y="1579"/>
                  </a:lnTo>
                  <a:lnTo>
                    <a:pt x="525" y="1579"/>
                  </a:lnTo>
                  <a:lnTo>
                    <a:pt x="524" y="1579"/>
                  </a:lnTo>
                  <a:lnTo>
                    <a:pt x="523" y="1579"/>
                  </a:lnTo>
                  <a:lnTo>
                    <a:pt x="522" y="1579"/>
                  </a:lnTo>
                  <a:lnTo>
                    <a:pt x="521" y="1579"/>
                  </a:lnTo>
                  <a:lnTo>
                    <a:pt x="520" y="1579"/>
                  </a:lnTo>
                  <a:lnTo>
                    <a:pt x="520" y="1579"/>
                  </a:lnTo>
                  <a:lnTo>
                    <a:pt x="519" y="1579"/>
                  </a:lnTo>
                  <a:lnTo>
                    <a:pt x="518" y="1579"/>
                  </a:lnTo>
                  <a:lnTo>
                    <a:pt x="517" y="1579"/>
                  </a:lnTo>
                  <a:lnTo>
                    <a:pt x="516" y="1579"/>
                  </a:lnTo>
                  <a:lnTo>
                    <a:pt x="515" y="1579"/>
                  </a:lnTo>
                  <a:lnTo>
                    <a:pt x="514" y="1579"/>
                  </a:lnTo>
                  <a:lnTo>
                    <a:pt x="513" y="1579"/>
                  </a:lnTo>
                  <a:lnTo>
                    <a:pt x="512" y="1579"/>
                  </a:lnTo>
                  <a:lnTo>
                    <a:pt x="511" y="1579"/>
                  </a:lnTo>
                  <a:lnTo>
                    <a:pt x="511" y="1580"/>
                  </a:lnTo>
                  <a:lnTo>
                    <a:pt x="511" y="1581"/>
                  </a:lnTo>
                  <a:lnTo>
                    <a:pt x="510" y="1582"/>
                  </a:lnTo>
                  <a:lnTo>
                    <a:pt x="509" y="1583"/>
                  </a:lnTo>
                  <a:lnTo>
                    <a:pt x="508" y="1583"/>
                  </a:lnTo>
                  <a:lnTo>
                    <a:pt x="508" y="1584"/>
                  </a:lnTo>
                  <a:lnTo>
                    <a:pt x="507" y="1584"/>
                  </a:lnTo>
                  <a:lnTo>
                    <a:pt x="506" y="1585"/>
                  </a:lnTo>
                  <a:lnTo>
                    <a:pt x="505" y="1585"/>
                  </a:lnTo>
                  <a:lnTo>
                    <a:pt x="504" y="1585"/>
                  </a:lnTo>
                  <a:lnTo>
                    <a:pt x="503" y="1585"/>
                  </a:lnTo>
                  <a:lnTo>
                    <a:pt x="502" y="1586"/>
                  </a:lnTo>
                  <a:lnTo>
                    <a:pt x="502" y="1586"/>
                  </a:lnTo>
                  <a:lnTo>
                    <a:pt x="500" y="1586"/>
                  </a:lnTo>
                  <a:lnTo>
                    <a:pt x="499" y="1586"/>
                  </a:lnTo>
                  <a:lnTo>
                    <a:pt x="498" y="1586"/>
                  </a:lnTo>
                  <a:lnTo>
                    <a:pt x="497" y="1586"/>
                  </a:lnTo>
                  <a:lnTo>
                    <a:pt x="496" y="1586"/>
                  </a:lnTo>
                  <a:lnTo>
                    <a:pt x="495" y="1586"/>
                  </a:lnTo>
                  <a:lnTo>
                    <a:pt x="495" y="1585"/>
                  </a:lnTo>
                  <a:lnTo>
                    <a:pt x="494" y="1585"/>
                  </a:lnTo>
                  <a:lnTo>
                    <a:pt x="494" y="1584"/>
                  </a:lnTo>
                  <a:lnTo>
                    <a:pt x="493" y="1583"/>
                  </a:lnTo>
                  <a:lnTo>
                    <a:pt x="493" y="1582"/>
                  </a:lnTo>
                  <a:lnTo>
                    <a:pt x="493" y="1581"/>
                  </a:lnTo>
                  <a:lnTo>
                    <a:pt x="493" y="1580"/>
                  </a:lnTo>
                  <a:lnTo>
                    <a:pt x="493" y="1579"/>
                  </a:lnTo>
                  <a:lnTo>
                    <a:pt x="493" y="1579"/>
                  </a:lnTo>
                  <a:lnTo>
                    <a:pt x="493" y="1578"/>
                  </a:lnTo>
                  <a:lnTo>
                    <a:pt x="493" y="1576"/>
                  </a:lnTo>
                  <a:lnTo>
                    <a:pt x="494" y="1575"/>
                  </a:lnTo>
                  <a:lnTo>
                    <a:pt x="494" y="1573"/>
                  </a:lnTo>
                  <a:lnTo>
                    <a:pt x="494" y="1572"/>
                  </a:lnTo>
                  <a:lnTo>
                    <a:pt x="495" y="1571"/>
                  </a:lnTo>
                  <a:lnTo>
                    <a:pt x="495" y="1570"/>
                  </a:lnTo>
                  <a:lnTo>
                    <a:pt x="496" y="1570"/>
                  </a:lnTo>
                  <a:lnTo>
                    <a:pt x="496" y="1569"/>
                  </a:lnTo>
                  <a:lnTo>
                    <a:pt x="497" y="1568"/>
                  </a:lnTo>
                  <a:lnTo>
                    <a:pt x="497" y="1567"/>
                  </a:lnTo>
                  <a:lnTo>
                    <a:pt x="497" y="1566"/>
                  </a:lnTo>
                  <a:lnTo>
                    <a:pt x="498" y="1566"/>
                  </a:lnTo>
                  <a:lnTo>
                    <a:pt x="498" y="1565"/>
                  </a:lnTo>
                  <a:lnTo>
                    <a:pt x="498" y="1564"/>
                  </a:lnTo>
                  <a:lnTo>
                    <a:pt x="499" y="1563"/>
                  </a:lnTo>
                  <a:lnTo>
                    <a:pt x="500" y="1562"/>
                  </a:lnTo>
                  <a:lnTo>
                    <a:pt x="500" y="1561"/>
                  </a:lnTo>
                  <a:lnTo>
                    <a:pt x="501" y="1561"/>
                  </a:lnTo>
                  <a:lnTo>
                    <a:pt x="502" y="1560"/>
                  </a:lnTo>
                  <a:lnTo>
                    <a:pt x="502" y="1559"/>
                  </a:lnTo>
                  <a:lnTo>
                    <a:pt x="505" y="1556"/>
                  </a:lnTo>
                  <a:lnTo>
                    <a:pt x="505" y="1555"/>
                  </a:lnTo>
                  <a:lnTo>
                    <a:pt x="506" y="1554"/>
                  </a:lnTo>
                  <a:lnTo>
                    <a:pt x="507" y="1554"/>
                  </a:lnTo>
                  <a:lnTo>
                    <a:pt x="508" y="1552"/>
                  </a:lnTo>
                  <a:lnTo>
                    <a:pt x="509" y="1552"/>
                  </a:lnTo>
                  <a:lnTo>
                    <a:pt x="510" y="1552"/>
                  </a:lnTo>
                  <a:lnTo>
                    <a:pt x="511" y="1551"/>
                  </a:lnTo>
                  <a:lnTo>
                    <a:pt x="511" y="1550"/>
                  </a:lnTo>
                  <a:lnTo>
                    <a:pt x="511" y="1549"/>
                  </a:lnTo>
                  <a:lnTo>
                    <a:pt x="512" y="1549"/>
                  </a:lnTo>
                  <a:lnTo>
                    <a:pt x="512" y="1548"/>
                  </a:lnTo>
                  <a:lnTo>
                    <a:pt x="514" y="1547"/>
                  </a:lnTo>
                  <a:lnTo>
                    <a:pt x="514" y="1546"/>
                  </a:lnTo>
                  <a:lnTo>
                    <a:pt x="515" y="1545"/>
                  </a:lnTo>
                  <a:lnTo>
                    <a:pt x="516" y="1544"/>
                  </a:lnTo>
                  <a:lnTo>
                    <a:pt x="516" y="1543"/>
                  </a:lnTo>
                  <a:lnTo>
                    <a:pt x="516" y="1543"/>
                  </a:lnTo>
                  <a:lnTo>
                    <a:pt x="516" y="1542"/>
                  </a:lnTo>
                  <a:lnTo>
                    <a:pt x="516" y="1541"/>
                  </a:lnTo>
                  <a:lnTo>
                    <a:pt x="515" y="1540"/>
                  </a:lnTo>
                  <a:lnTo>
                    <a:pt x="514" y="1539"/>
                  </a:lnTo>
                  <a:lnTo>
                    <a:pt x="514" y="1538"/>
                  </a:lnTo>
                  <a:lnTo>
                    <a:pt x="513" y="1538"/>
                  </a:lnTo>
                  <a:lnTo>
                    <a:pt x="512" y="1537"/>
                  </a:lnTo>
                  <a:lnTo>
                    <a:pt x="511" y="1537"/>
                  </a:lnTo>
                  <a:lnTo>
                    <a:pt x="511" y="1536"/>
                  </a:lnTo>
                  <a:lnTo>
                    <a:pt x="509" y="1535"/>
                  </a:lnTo>
                  <a:lnTo>
                    <a:pt x="508" y="1534"/>
                  </a:lnTo>
                  <a:lnTo>
                    <a:pt x="507" y="1534"/>
                  </a:lnTo>
                  <a:lnTo>
                    <a:pt x="505" y="1534"/>
                  </a:lnTo>
                  <a:lnTo>
                    <a:pt x="504" y="1533"/>
                  </a:lnTo>
                  <a:lnTo>
                    <a:pt x="503" y="1533"/>
                  </a:lnTo>
                  <a:lnTo>
                    <a:pt x="502" y="1532"/>
                  </a:lnTo>
                  <a:lnTo>
                    <a:pt x="501" y="1531"/>
                  </a:lnTo>
                  <a:lnTo>
                    <a:pt x="500" y="1530"/>
                  </a:lnTo>
                  <a:lnTo>
                    <a:pt x="498" y="1529"/>
                  </a:lnTo>
                  <a:lnTo>
                    <a:pt x="496" y="1528"/>
                  </a:lnTo>
                  <a:lnTo>
                    <a:pt x="495" y="1527"/>
                  </a:lnTo>
                  <a:lnTo>
                    <a:pt x="493" y="1526"/>
                  </a:lnTo>
                  <a:lnTo>
                    <a:pt x="493" y="1525"/>
                  </a:lnTo>
                  <a:lnTo>
                    <a:pt x="491" y="1525"/>
                  </a:lnTo>
                  <a:lnTo>
                    <a:pt x="489" y="1524"/>
                  </a:lnTo>
                  <a:lnTo>
                    <a:pt x="488" y="1523"/>
                  </a:lnTo>
                  <a:lnTo>
                    <a:pt x="487" y="1522"/>
                  </a:lnTo>
                  <a:lnTo>
                    <a:pt x="485" y="1521"/>
                  </a:lnTo>
                  <a:lnTo>
                    <a:pt x="484" y="1520"/>
                  </a:lnTo>
                  <a:lnTo>
                    <a:pt x="484" y="1520"/>
                  </a:lnTo>
                  <a:lnTo>
                    <a:pt x="482" y="1520"/>
                  </a:lnTo>
                  <a:lnTo>
                    <a:pt x="481" y="1520"/>
                  </a:lnTo>
                  <a:lnTo>
                    <a:pt x="480" y="1520"/>
                  </a:lnTo>
                  <a:lnTo>
                    <a:pt x="479" y="1519"/>
                  </a:lnTo>
                  <a:lnTo>
                    <a:pt x="479" y="1518"/>
                  </a:lnTo>
                  <a:lnTo>
                    <a:pt x="478" y="1517"/>
                  </a:lnTo>
                  <a:lnTo>
                    <a:pt x="477" y="1516"/>
                  </a:lnTo>
                  <a:lnTo>
                    <a:pt x="477" y="1516"/>
                  </a:lnTo>
                  <a:lnTo>
                    <a:pt x="477" y="1515"/>
                  </a:lnTo>
                  <a:lnTo>
                    <a:pt x="476" y="1514"/>
                  </a:lnTo>
                  <a:lnTo>
                    <a:pt x="476" y="1513"/>
                  </a:lnTo>
                  <a:lnTo>
                    <a:pt x="476" y="1512"/>
                  </a:lnTo>
                  <a:lnTo>
                    <a:pt x="475" y="1511"/>
                  </a:lnTo>
                  <a:lnTo>
                    <a:pt x="475" y="1510"/>
                  </a:lnTo>
                  <a:lnTo>
                    <a:pt x="475" y="1509"/>
                  </a:lnTo>
                  <a:lnTo>
                    <a:pt x="475" y="1508"/>
                  </a:lnTo>
                  <a:lnTo>
                    <a:pt x="475" y="1507"/>
                  </a:lnTo>
                  <a:lnTo>
                    <a:pt x="474" y="1507"/>
                  </a:lnTo>
                  <a:lnTo>
                    <a:pt x="474" y="1506"/>
                  </a:lnTo>
                  <a:lnTo>
                    <a:pt x="473" y="1505"/>
                  </a:lnTo>
                  <a:lnTo>
                    <a:pt x="473" y="1504"/>
                  </a:lnTo>
                  <a:lnTo>
                    <a:pt x="473" y="1503"/>
                  </a:lnTo>
                  <a:lnTo>
                    <a:pt x="474" y="1502"/>
                  </a:lnTo>
                  <a:lnTo>
                    <a:pt x="475" y="1502"/>
                  </a:lnTo>
                  <a:lnTo>
                    <a:pt x="475" y="1501"/>
                  </a:lnTo>
                  <a:lnTo>
                    <a:pt x="475" y="1501"/>
                  </a:lnTo>
                  <a:lnTo>
                    <a:pt x="476" y="1500"/>
                  </a:lnTo>
                  <a:lnTo>
                    <a:pt x="477" y="1499"/>
                  </a:lnTo>
                  <a:lnTo>
                    <a:pt x="478" y="1499"/>
                  </a:lnTo>
                  <a:lnTo>
                    <a:pt x="479" y="1498"/>
                  </a:lnTo>
                  <a:lnTo>
                    <a:pt x="480" y="1498"/>
                  </a:lnTo>
                  <a:lnTo>
                    <a:pt x="481" y="1498"/>
                  </a:lnTo>
                  <a:lnTo>
                    <a:pt x="482" y="1498"/>
                  </a:lnTo>
                  <a:lnTo>
                    <a:pt x="483" y="1498"/>
                  </a:lnTo>
                  <a:lnTo>
                    <a:pt x="484" y="1498"/>
                  </a:lnTo>
                  <a:lnTo>
                    <a:pt x="484" y="1498"/>
                  </a:lnTo>
                  <a:lnTo>
                    <a:pt x="485" y="1498"/>
                  </a:lnTo>
                  <a:lnTo>
                    <a:pt x="486" y="1499"/>
                  </a:lnTo>
                  <a:lnTo>
                    <a:pt x="487" y="1499"/>
                  </a:lnTo>
                  <a:lnTo>
                    <a:pt x="488" y="1498"/>
                  </a:lnTo>
                  <a:lnTo>
                    <a:pt x="489" y="1498"/>
                  </a:lnTo>
                  <a:lnTo>
                    <a:pt x="489" y="1498"/>
                  </a:lnTo>
                  <a:lnTo>
                    <a:pt x="490" y="1498"/>
                  </a:lnTo>
                  <a:lnTo>
                    <a:pt x="490" y="1496"/>
                  </a:lnTo>
                  <a:lnTo>
                    <a:pt x="491" y="1495"/>
                  </a:lnTo>
                  <a:lnTo>
                    <a:pt x="491" y="1494"/>
                  </a:lnTo>
                  <a:lnTo>
                    <a:pt x="491" y="1493"/>
                  </a:lnTo>
                  <a:lnTo>
                    <a:pt x="491" y="1492"/>
                  </a:lnTo>
                  <a:lnTo>
                    <a:pt x="491" y="1491"/>
                  </a:lnTo>
                  <a:lnTo>
                    <a:pt x="491" y="1490"/>
                  </a:lnTo>
                  <a:lnTo>
                    <a:pt x="491" y="1489"/>
                  </a:lnTo>
                  <a:lnTo>
                    <a:pt x="491" y="1489"/>
                  </a:lnTo>
                  <a:lnTo>
                    <a:pt x="491" y="1488"/>
                  </a:lnTo>
                  <a:lnTo>
                    <a:pt x="491" y="1487"/>
                  </a:lnTo>
                  <a:lnTo>
                    <a:pt x="491" y="1486"/>
                  </a:lnTo>
                  <a:lnTo>
                    <a:pt x="491" y="1485"/>
                  </a:lnTo>
                  <a:lnTo>
                    <a:pt x="491" y="1484"/>
                  </a:lnTo>
                  <a:lnTo>
                    <a:pt x="491" y="1483"/>
                  </a:lnTo>
                  <a:lnTo>
                    <a:pt x="491" y="1482"/>
                  </a:lnTo>
                  <a:lnTo>
                    <a:pt x="491" y="1481"/>
                  </a:lnTo>
                  <a:lnTo>
                    <a:pt x="490" y="1481"/>
                  </a:lnTo>
                  <a:lnTo>
                    <a:pt x="490" y="1480"/>
                  </a:lnTo>
                  <a:lnTo>
                    <a:pt x="488" y="1479"/>
                  </a:lnTo>
                  <a:lnTo>
                    <a:pt x="488" y="1478"/>
                  </a:lnTo>
                  <a:lnTo>
                    <a:pt x="487" y="1478"/>
                  </a:lnTo>
                  <a:lnTo>
                    <a:pt x="487" y="1477"/>
                  </a:lnTo>
                  <a:lnTo>
                    <a:pt x="486" y="1477"/>
                  </a:lnTo>
                  <a:lnTo>
                    <a:pt x="486" y="1476"/>
                  </a:lnTo>
                  <a:lnTo>
                    <a:pt x="485" y="1476"/>
                  </a:lnTo>
                  <a:lnTo>
                    <a:pt x="484" y="1476"/>
                  </a:lnTo>
                  <a:lnTo>
                    <a:pt x="484" y="1476"/>
                  </a:lnTo>
                  <a:lnTo>
                    <a:pt x="481" y="1475"/>
                  </a:lnTo>
                  <a:lnTo>
                    <a:pt x="480" y="1475"/>
                  </a:lnTo>
                  <a:lnTo>
                    <a:pt x="480" y="1474"/>
                  </a:lnTo>
                  <a:lnTo>
                    <a:pt x="479" y="1474"/>
                  </a:lnTo>
                  <a:lnTo>
                    <a:pt x="479" y="1473"/>
                  </a:lnTo>
                  <a:lnTo>
                    <a:pt x="479" y="1472"/>
                  </a:lnTo>
                  <a:lnTo>
                    <a:pt x="479" y="1471"/>
                  </a:lnTo>
                  <a:lnTo>
                    <a:pt x="479" y="1471"/>
                  </a:lnTo>
                  <a:lnTo>
                    <a:pt x="481" y="1462"/>
                  </a:lnTo>
                  <a:lnTo>
                    <a:pt x="481" y="1461"/>
                  </a:lnTo>
                  <a:lnTo>
                    <a:pt x="481" y="1460"/>
                  </a:lnTo>
                  <a:lnTo>
                    <a:pt x="482" y="1459"/>
                  </a:lnTo>
                  <a:lnTo>
                    <a:pt x="482" y="1458"/>
                  </a:lnTo>
                  <a:lnTo>
                    <a:pt x="483" y="1458"/>
                  </a:lnTo>
                  <a:lnTo>
                    <a:pt x="483" y="1457"/>
                  </a:lnTo>
                  <a:lnTo>
                    <a:pt x="484" y="1457"/>
                  </a:lnTo>
                  <a:lnTo>
                    <a:pt x="484" y="1456"/>
                  </a:lnTo>
                  <a:lnTo>
                    <a:pt x="486" y="1454"/>
                  </a:lnTo>
                  <a:lnTo>
                    <a:pt x="487" y="1454"/>
                  </a:lnTo>
                  <a:lnTo>
                    <a:pt x="487" y="1453"/>
                  </a:lnTo>
                  <a:lnTo>
                    <a:pt x="488" y="1453"/>
                  </a:lnTo>
                  <a:lnTo>
                    <a:pt x="489" y="1453"/>
                  </a:lnTo>
                  <a:lnTo>
                    <a:pt x="489" y="1453"/>
                  </a:lnTo>
                  <a:lnTo>
                    <a:pt x="490" y="1453"/>
                  </a:lnTo>
                  <a:lnTo>
                    <a:pt x="491" y="1453"/>
                  </a:lnTo>
                  <a:lnTo>
                    <a:pt x="491" y="1452"/>
                  </a:lnTo>
                  <a:lnTo>
                    <a:pt x="492" y="1452"/>
                  </a:lnTo>
                  <a:lnTo>
                    <a:pt x="492" y="1451"/>
                  </a:lnTo>
                  <a:lnTo>
                    <a:pt x="492" y="1450"/>
                  </a:lnTo>
                  <a:lnTo>
                    <a:pt x="492" y="1449"/>
                  </a:lnTo>
                  <a:lnTo>
                    <a:pt x="491" y="1449"/>
                  </a:lnTo>
                  <a:lnTo>
                    <a:pt x="491" y="1448"/>
                  </a:lnTo>
                  <a:lnTo>
                    <a:pt x="490" y="1448"/>
                  </a:lnTo>
                  <a:lnTo>
                    <a:pt x="490" y="1447"/>
                  </a:lnTo>
                  <a:lnTo>
                    <a:pt x="489" y="1447"/>
                  </a:lnTo>
                  <a:lnTo>
                    <a:pt x="489" y="1446"/>
                  </a:lnTo>
                  <a:lnTo>
                    <a:pt x="488" y="1446"/>
                  </a:lnTo>
                  <a:lnTo>
                    <a:pt x="488" y="1445"/>
                  </a:lnTo>
                  <a:lnTo>
                    <a:pt x="487" y="1445"/>
                  </a:lnTo>
                  <a:lnTo>
                    <a:pt x="486" y="1445"/>
                  </a:lnTo>
                  <a:lnTo>
                    <a:pt x="486" y="1444"/>
                  </a:lnTo>
                  <a:lnTo>
                    <a:pt x="485" y="1444"/>
                  </a:lnTo>
                  <a:lnTo>
                    <a:pt x="485" y="1444"/>
                  </a:lnTo>
                  <a:lnTo>
                    <a:pt x="484" y="1444"/>
                  </a:lnTo>
                  <a:lnTo>
                    <a:pt x="484" y="1443"/>
                  </a:lnTo>
                  <a:lnTo>
                    <a:pt x="484" y="1443"/>
                  </a:lnTo>
                  <a:lnTo>
                    <a:pt x="483" y="1443"/>
                  </a:lnTo>
                  <a:lnTo>
                    <a:pt x="483" y="1442"/>
                  </a:lnTo>
                  <a:lnTo>
                    <a:pt x="482" y="1442"/>
                  </a:lnTo>
                  <a:lnTo>
                    <a:pt x="482" y="1441"/>
                  </a:lnTo>
                  <a:lnTo>
                    <a:pt x="481" y="1441"/>
                  </a:lnTo>
                  <a:lnTo>
                    <a:pt x="480" y="1441"/>
                  </a:lnTo>
                  <a:lnTo>
                    <a:pt x="480" y="1440"/>
                  </a:lnTo>
                  <a:lnTo>
                    <a:pt x="479" y="1440"/>
                  </a:lnTo>
                  <a:lnTo>
                    <a:pt x="479" y="1439"/>
                  </a:lnTo>
                  <a:lnTo>
                    <a:pt x="478" y="1439"/>
                  </a:lnTo>
                  <a:lnTo>
                    <a:pt x="477" y="1438"/>
                  </a:lnTo>
                  <a:lnTo>
                    <a:pt x="476" y="1438"/>
                  </a:lnTo>
                  <a:lnTo>
                    <a:pt x="476" y="1437"/>
                  </a:lnTo>
                  <a:lnTo>
                    <a:pt x="473" y="1435"/>
                  </a:lnTo>
                  <a:lnTo>
                    <a:pt x="473" y="1435"/>
                  </a:lnTo>
                  <a:lnTo>
                    <a:pt x="472" y="1435"/>
                  </a:lnTo>
                  <a:lnTo>
                    <a:pt x="471" y="1434"/>
                  </a:lnTo>
                  <a:lnTo>
                    <a:pt x="469" y="1434"/>
                  </a:lnTo>
                  <a:lnTo>
                    <a:pt x="469" y="1433"/>
                  </a:lnTo>
                  <a:lnTo>
                    <a:pt x="468" y="1433"/>
                  </a:lnTo>
                  <a:lnTo>
                    <a:pt x="467" y="1433"/>
                  </a:lnTo>
                  <a:lnTo>
                    <a:pt x="466" y="1432"/>
                  </a:lnTo>
                  <a:lnTo>
                    <a:pt x="466" y="1432"/>
                  </a:lnTo>
                  <a:lnTo>
                    <a:pt x="465" y="1432"/>
                  </a:lnTo>
                  <a:lnTo>
                    <a:pt x="464" y="1432"/>
                  </a:lnTo>
                  <a:lnTo>
                    <a:pt x="463" y="1431"/>
                  </a:lnTo>
                  <a:lnTo>
                    <a:pt x="462" y="1431"/>
                  </a:lnTo>
                  <a:lnTo>
                    <a:pt x="462" y="1430"/>
                  </a:lnTo>
                  <a:lnTo>
                    <a:pt x="461" y="1430"/>
                  </a:lnTo>
                  <a:lnTo>
                    <a:pt x="461" y="1429"/>
                  </a:lnTo>
                  <a:lnTo>
                    <a:pt x="460" y="1428"/>
                  </a:lnTo>
                  <a:lnTo>
                    <a:pt x="459" y="1428"/>
                  </a:lnTo>
                  <a:lnTo>
                    <a:pt x="458" y="1428"/>
                  </a:lnTo>
                  <a:lnTo>
                    <a:pt x="457" y="1428"/>
                  </a:lnTo>
                  <a:lnTo>
                    <a:pt x="457" y="1427"/>
                  </a:lnTo>
                  <a:lnTo>
                    <a:pt x="456" y="1426"/>
                  </a:lnTo>
                  <a:lnTo>
                    <a:pt x="456" y="1426"/>
                  </a:lnTo>
                  <a:lnTo>
                    <a:pt x="455" y="1425"/>
                  </a:lnTo>
                  <a:lnTo>
                    <a:pt x="455" y="1424"/>
                  </a:lnTo>
                  <a:lnTo>
                    <a:pt x="455" y="1423"/>
                  </a:lnTo>
                  <a:lnTo>
                    <a:pt x="455" y="1422"/>
                  </a:lnTo>
                  <a:lnTo>
                    <a:pt x="454" y="1422"/>
                  </a:lnTo>
                  <a:lnTo>
                    <a:pt x="453" y="1421"/>
                  </a:lnTo>
                  <a:lnTo>
                    <a:pt x="452" y="1421"/>
                  </a:lnTo>
                  <a:lnTo>
                    <a:pt x="451" y="1421"/>
                  </a:lnTo>
                  <a:lnTo>
                    <a:pt x="451" y="1420"/>
                  </a:lnTo>
                  <a:lnTo>
                    <a:pt x="450" y="1420"/>
                  </a:lnTo>
                  <a:lnTo>
                    <a:pt x="449" y="1419"/>
                  </a:lnTo>
                  <a:lnTo>
                    <a:pt x="448" y="1418"/>
                  </a:lnTo>
                  <a:lnTo>
                    <a:pt x="448" y="1418"/>
                  </a:lnTo>
                  <a:lnTo>
                    <a:pt x="447" y="1418"/>
                  </a:lnTo>
                  <a:lnTo>
                    <a:pt x="446" y="1417"/>
                  </a:lnTo>
                  <a:lnTo>
                    <a:pt x="445" y="1417"/>
                  </a:lnTo>
                  <a:lnTo>
                    <a:pt x="444" y="1417"/>
                  </a:lnTo>
                  <a:lnTo>
                    <a:pt x="443" y="1417"/>
                  </a:lnTo>
                  <a:lnTo>
                    <a:pt x="442" y="1417"/>
                  </a:lnTo>
                  <a:lnTo>
                    <a:pt x="441" y="1416"/>
                  </a:lnTo>
                  <a:lnTo>
                    <a:pt x="439" y="1415"/>
                  </a:lnTo>
                  <a:lnTo>
                    <a:pt x="439" y="1415"/>
                  </a:lnTo>
                  <a:lnTo>
                    <a:pt x="439" y="1414"/>
                  </a:lnTo>
                  <a:lnTo>
                    <a:pt x="438" y="1414"/>
                  </a:lnTo>
                  <a:lnTo>
                    <a:pt x="436" y="1413"/>
                  </a:lnTo>
                  <a:lnTo>
                    <a:pt x="435" y="1412"/>
                  </a:lnTo>
                  <a:lnTo>
                    <a:pt x="435" y="1411"/>
                  </a:lnTo>
                  <a:lnTo>
                    <a:pt x="434" y="1411"/>
                  </a:lnTo>
                  <a:lnTo>
                    <a:pt x="433" y="1410"/>
                  </a:lnTo>
                  <a:lnTo>
                    <a:pt x="432" y="1409"/>
                  </a:lnTo>
                  <a:lnTo>
                    <a:pt x="431" y="1408"/>
                  </a:lnTo>
                  <a:lnTo>
                    <a:pt x="430" y="1408"/>
                  </a:lnTo>
                  <a:lnTo>
                    <a:pt x="430" y="1407"/>
                  </a:lnTo>
                  <a:lnTo>
                    <a:pt x="429" y="1406"/>
                  </a:lnTo>
                  <a:lnTo>
                    <a:pt x="427" y="1405"/>
                  </a:lnTo>
                  <a:lnTo>
                    <a:pt x="426" y="1404"/>
                  </a:lnTo>
                  <a:lnTo>
                    <a:pt x="425" y="1403"/>
                  </a:lnTo>
                  <a:lnTo>
                    <a:pt x="424" y="1402"/>
                  </a:lnTo>
                  <a:lnTo>
                    <a:pt x="423" y="1402"/>
                  </a:lnTo>
                  <a:lnTo>
                    <a:pt x="422" y="1401"/>
                  </a:lnTo>
                  <a:lnTo>
                    <a:pt x="421" y="1401"/>
                  </a:lnTo>
                  <a:lnTo>
                    <a:pt x="421" y="1402"/>
                  </a:lnTo>
                  <a:lnTo>
                    <a:pt x="420" y="1402"/>
                  </a:lnTo>
                  <a:lnTo>
                    <a:pt x="419" y="1403"/>
                  </a:lnTo>
                  <a:lnTo>
                    <a:pt x="418" y="1403"/>
                  </a:lnTo>
                  <a:lnTo>
                    <a:pt x="418" y="1404"/>
                  </a:lnTo>
                  <a:lnTo>
                    <a:pt x="417" y="1405"/>
                  </a:lnTo>
                  <a:lnTo>
                    <a:pt x="417" y="1406"/>
                  </a:lnTo>
                  <a:lnTo>
                    <a:pt x="416" y="1407"/>
                  </a:lnTo>
                  <a:lnTo>
                    <a:pt x="415" y="1408"/>
                  </a:lnTo>
                  <a:lnTo>
                    <a:pt x="414" y="1408"/>
                  </a:lnTo>
                  <a:lnTo>
                    <a:pt x="413" y="1408"/>
                  </a:lnTo>
                  <a:lnTo>
                    <a:pt x="412" y="1408"/>
                  </a:lnTo>
                  <a:lnTo>
                    <a:pt x="412" y="1408"/>
                  </a:lnTo>
                  <a:lnTo>
                    <a:pt x="411" y="1408"/>
                  </a:lnTo>
                  <a:lnTo>
                    <a:pt x="410" y="1408"/>
                  </a:lnTo>
                  <a:lnTo>
                    <a:pt x="409" y="1407"/>
                  </a:lnTo>
                  <a:lnTo>
                    <a:pt x="409" y="1406"/>
                  </a:lnTo>
                  <a:lnTo>
                    <a:pt x="409" y="1405"/>
                  </a:lnTo>
                  <a:lnTo>
                    <a:pt x="409" y="1403"/>
                  </a:lnTo>
                  <a:lnTo>
                    <a:pt x="409" y="1402"/>
                  </a:lnTo>
                  <a:lnTo>
                    <a:pt x="409" y="1401"/>
                  </a:lnTo>
                  <a:lnTo>
                    <a:pt x="409" y="1400"/>
                  </a:lnTo>
                  <a:lnTo>
                    <a:pt x="409" y="1399"/>
                  </a:lnTo>
                  <a:lnTo>
                    <a:pt x="409" y="1399"/>
                  </a:lnTo>
                  <a:lnTo>
                    <a:pt x="409" y="1397"/>
                  </a:lnTo>
                  <a:lnTo>
                    <a:pt x="410" y="1395"/>
                  </a:lnTo>
                  <a:lnTo>
                    <a:pt x="410" y="1394"/>
                  </a:lnTo>
                  <a:lnTo>
                    <a:pt x="410" y="1393"/>
                  </a:lnTo>
                  <a:lnTo>
                    <a:pt x="410" y="1392"/>
                  </a:lnTo>
                  <a:lnTo>
                    <a:pt x="410" y="1390"/>
                  </a:lnTo>
                  <a:lnTo>
                    <a:pt x="410" y="1389"/>
                  </a:lnTo>
                  <a:lnTo>
                    <a:pt x="410" y="1387"/>
                  </a:lnTo>
                  <a:lnTo>
                    <a:pt x="410" y="1385"/>
                  </a:lnTo>
                  <a:lnTo>
                    <a:pt x="410" y="1384"/>
                  </a:lnTo>
                  <a:lnTo>
                    <a:pt x="410" y="1383"/>
                  </a:lnTo>
                  <a:lnTo>
                    <a:pt x="410" y="1381"/>
                  </a:lnTo>
                  <a:lnTo>
                    <a:pt x="410" y="1380"/>
                  </a:lnTo>
                  <a:lnTo>
                    <a:pt x="411" y="1379"/>
                  </a:lnTo>
                  <a:lnTo>
                    <a:pt x="411" y="1378"/>
                  </a:lnTo>
                  <a:lnTo>
                    <a:pt x="411" y="1376"/>
                  </a:lnTo>
                  <a:lnTo>
                    <a:pt x="411" y="1375"/>
                  </a:lnTo>
                  <a:lnTo>
                    <a:pt x="411" y="1374"/>
                  </a:lnTo>
                  <a:lnTo>
                    <a:pt x="411" y="1373"/>
                  </a:lnTo>
                  <a:lnTo>
                    <a:pt x="411" y="1372"/>
                  </a:lnTo>
                  <a:lnTo>
                    <a:pt x="411" y="1371"/>
                  </a:lnTo>
                  <a:lnTo>
                    <a:pt x="410" y="1371"/>
                  </a:lnTo>
                  <a:lnTo>
                    <a:pt x="410" y="1370"/>
                  </a:lnTo>
                  <a:lnTo>
                    <a:pt x="409" y="1369"/>
                  </a:lnTo>
                  <a:lnTo>
                    <a:pt x="408" y="1368"/>
                  </a:lnTo>
                  <a:lnTo>
                    <a:pt x="408" y="1367"/>
                  </a:lnTo>
                  <a:lnTo>
                    <a:pt x="407" y="1366"/>
                  </a:lnTo>
                  <a:lnTo>
                    <a:pt x="406" y="1365"/>
                  </a:lnTo>
                  <a:lnTo>
                    <a:pt x="406" y="1364"/>
                  </a:lnTo>
                  <a:lnTo>
                    <a:pt x="405" y="1363"/>
                  </a:lnTo>
                  <a:lnTo>
                    <a:pt x="404" y="1363"/>
                  </a:lnTo>
                  <a:lnTo>
                    <a:pt x="403" y="1362"/>
                  </a:lnTo>
                  <a:lnTo>
                    <a:pt x="403" y="1361"/>
                  </a:lnTo>
                  <a:lnTo>
                    <a:pt x="402" y="1361"/>
                  </a:lnTo>
                  <a:lnTo>
                    <a:pt x="401" y="1360"/>
                  </a:lnTo>
                  <a:lnTo>
                    <a:pt x="401" y="1359"/>
                  </a:lnTo>
                  <a:lnTo>
                    <a:pt x="400" y="1358"/>
                  </a:lnTo>
                  <a:lnTo>
                    <a:pt x="399" y="1357"/>
                  </a:lnTo>
                  <a:lnTo>
                    <a:pt x="398" y="1355"/>
                  </a:lnTo>
                  <a:lnTo>
                    <a:pt x="397" y="1354"/>
                  </a:lnTo>
                  <a:lnTo>
                    <a:pt x="397" y="1353"/>
                  </a:lnTo>
                  <a:lnTo>
                    <a:pt x="396" y="1352"/>
                  </a:lnTo>
                  <a:lnTo>
                    <a:pt x="396" y="1351"/>
                  </a:lnTo>
                  <a:lnTo>
                    <a:pt x="396" y="1349"/>
                  </a:lnTo>
                  <a:lnTo>
                    <a:pt x="396" y="1348"/>
                  </a:lnTo>
                  <a:lnTo>
                    <a:pt x="396" y="1347"/>
                  </a:lnTo>
                  <a:lnTo>
                    <a:pt x="397" y="1347"/>
                  </a:lnTo>
                  <a:lnTo>
                    <a:pt x="397" y="1346"/>
                  </a:lnTo>
                  <a:lnTo>
                    <a:pt x="397" y="1345"/>
                  </a:lnTo>
                  <a:lnTo>
                    <a:pt x="397" y="1345"/>
                  </a:lnTo>
                  <a:lnTo>
                    <a:pt x="397" y="1344"/>
                  </a:lnTo>
                  <a:lnTo>
                    <a:pt x="397" y="1343"/>
                  </a:lnTo>
                  <a:lnTo>
                    <a:pt x="397" y="1342"/>
                  </a:lnTo>
                  <a:lnTo>
                    <a:pt x="397" y="1341"/>
                  </a:lnTo>
                  <a:lnTo>
                    <a:pt x="396" y="1341"/>
                  </a:lnTo>
                  <a:lnTo>
                    <a:pt x="396" y="1340"/>
                  </a:lnTo>
                  <a:lnTo>
                    <a:pt x="395" y="1340"/>
                  </a:lnTo>
                  <a:lnTo>
                    <a:pt x="395" y="1339"/>
                  </a:lnTo>
                  <a:lnTo>
                    <a:pt x="395" y="1338"/>
                  </a:lnTo>
                  <a:lnTo>
                    <a:pt x="394" y="1338"/>
                  </a:lnTo>
                  <a:lnTo>
                    <a:pt x="394" y="1337"/>
                  </a:lnTo>
                  <a:lnTo>
                    <a:pt x="394" y="1336"/>
                  </a:lnTo>
                  <a:lnTo>
                    <a:pt x="394" y="1336"/>
                  </a:lnTo>
                  <a:lnTo>
                    <a:pt x="392" y="1332"/>
                  </a:lnTo>
                  <a:lnTo>
                    <a:pt x="392" y="1331"/>
                  </a:lnTo>
                  <a:lnTo>
                    <a:pt x="392" y="1330"/>
                  </a:lnTo>
                  <a:lnTo>
                    <a:pt x="391" y="1329"/>
                  </a:lnTo>
                  <a:lnTo>
                    <a:pt x="391" y="1327"/>
                  </a:lnTo>
                  <a:lnTo>
                    <a:pt x="391" y="1327"/>
                  </a:lnTo>
                  <a:lnTo>
                    <a:pt x="391" y="1326"/>
                  </a:lnTo>
                  <a:lnTo>
                    <a:pt x="391" y="1325"/>
                  </a:lnTo>
                  <a:lnTo>
                    <a:pt x="390" y="1324"/>
                  </a:lnTo>
                  <a:lnTo>
                    <a:pt x="390" y="1323"/>
                  </a:lnTo>
                  <a:lnTo>
                    <a:pt x="389" y="1323"/>
                  </a:lnTo>
                  <a:lnTo>
                    <a:pt x="389" y="1322"/>
                  </a:lnTo>
                  <a:lnTo>
                    <a:pt x="389" y="1321"/>
                  </a:lnTo>
                  <a:lnTo>
                    <a:pt x="388" y="1320"/>
                  </a:lnTo>
                  <a:lnTo>
                    <a:pt x="388" y="1319"/>
                  </a:lnTo>
                  <a:lnTo>
                    <a:pt x="386" y="1311"/>
                  </a:lnTo>
                  <a:lnTo>
                    <a:pt x="385" y="1311"/>
                  </a:lnTo>
                  <a:lnTo>
                    <a:pt x="385" y="1310"/>
                  </a:lnTo>
                  <a:lnTo>
                    <a:pt x="385" y="1309"/>
                  </a:lnTo>
                  <a:lnTo>
                    <a:pt x="384" y="1309"/>
                  </a:lnTo>
                  <a:lnTo>
                    <a:pt x="384" y="1309"/>
                  </a:lnTo>
                  <a:lnTo>
                    <a:pt x="384" y="1308"/>
                  </a:lnTo>
                  <a:lnTo>
                    <a:pt x="383" y="1308"/>
                  </a:lnTo>
                  <a:lnTo>
                    <a:pt x="383" y="1307"/>
                  </a:lnTo>
                  <a:lnTo>
                    <a:pt x="382" y="1306"/>
                  </a:lnTo>
                  <a:lnTo>
                    <a:pt x="382" y="1305"/>
                  </a:lnTo>
                  <a:lnTo>
                    <a:pt x="382" y="1304"/>
                  </a:lnTo>
                  <a:lnTo>
                    <a:pt x="381" y="1304"/>
                  </a:lnTo>
                  <a:lnTo>
                    <a:pt x="381" y="1303"/>
                  </a:lnTo>
                  <a:lnTo>
                    <a:pt x="380" y="1303"/>
                  </a:lnTo>
                  <a:lnTo>
                    <a:pt x="380" y="1302"/>
                  </a:lnTo>
                  <a:lnTo>
                    <a:pt x="378" y="1300"/>
                  </a:lnTo>
                  <a:lnTo>
                    <a:pt x="377" y="1300"/>
                  </a:lnTo>
                  <a:lnTo>
                    <a:pt x="377" y="1300"/>
                  </a:lnTo>
                  <a:lnTo>
                    <a:pt x="377" y="1299"/>
                  </a:lnTo>
                  <a:lnTo>
                    <a:pt x="376" y="1299"/>
                  </a:lnTo>
                  <a:lnTo>
                    <a:pt x="376" y="1298"/>
                  </a:lnTo>
                  <a:lnTo>
                    <a:pt x="376" y="1298"/>
                  </a:lnTo>
                  <a:lnTo>
                    <a:pt x="376" y="1297"/>
                  </a:lnTo>
                  <a:lnTo>
                    <a:pt x="376" y="1296"/>
                  </a:lnTo>
                  <a:lnTo>
                    <a:pt x="374" y="1292"/>
                  </a:lnTo>
                  <a:lnTo>
                    <a:pt x="374" y="1291"/>
                  </a:lnTo>
                  <a:lnTo>
                    <a:pt x="373" y="1291"/>
                  </a:lnTo>
                  <a:lnTo>
                    <a:pt x="373" y="1291"/>
                  </a:lnTo>
                  <a:lnTo>
                    <a:pt x="373" y="1290"/>
                  </a:lnTo>
                  <a:lnTo>
                    <a:pt x="373" y="1289"/>
                  </a:lnTo>
                  <a:lnTo>
                    <a:pt x="372" y="1289"/>
                  </a:lnTo>
                  <a:lnTo>
                    <a:pt x="372" y="1288"/>
                  </a:lnTo>
                  <a:lnTo>
                    <a:pt x="371" y="1288"/>
                  </a:lnTo>
                  <a:lnTo>
                    <a:pt x="371" y="1287"/>
                  </a:lnTo>
                  <a:lnTo>
                    <a:pt x="370" y="1287"/>
                  </a:lnTo>
                  <a:lnTo>
                    <a:pt x="369" y="1287"/>
                  </a:lnTo>
                  <a:lnTo>
                    <a:pt x="365" y="1286"/>
                  </a:lnTo>
                  <a:lnTo>
                    <a:pt x="357" y="1286"/>
                  </a:lnTo>
                  <a:lnTo>
                    <a:pt x="356" y="1286"/>
                  </a:lnTo>
                  <a:lnTo>
                    <a:pt x="355" y="1286"/>
                  </a:lnTo>
                  <a:lnTo>
                    <a:pt x="352" y="1287"/>
                  </a:lnTo>
                  <a:lnTo>
                    <a:pt x="351" y="1287"/>
                  </a:lnTo>
                  <a:lnTo>
                    <a:pt x="351" y="1288"/>
                  </a:lnTo>
                  <a:lnTo>
                    <a:pt x="350" y="1288"/>
                  </a:lnTo>
                  <a:lnTo>
                    <a:pt x="349" y="1289"/>
                  </a:lnTo>
                  <a:lnTo>
                    <a:pt x="348" y="1289"/>
                  </a:lnTo>
                  <a:lnTo>
                    <a:pt x="348" y="1290"/>
                  </a:lnTo>
                  <a:lnTo>
                    <a:pt x="348" y="1290"/>
                  </a:lnTo>
                  <a:lnTo>
                    <a:pt x="347" y="1291"/>
                  </a:lnTo>
                  <a:lnTo>
                    <a:pt x="346" y="1291"/>
                  </a:lnTo>
                  <a:lnTo>
                    <a:pt x="346" y="1291"/>
                  </a:lnTo>
                  <a:lnTo>
                    <a:pt x="345" y="1291"/>
                  </a:lnTo>
                  <a:lnTo>
                    <a:pt x="345" y="1292"/>
                  </a:lnTo>
                  <a:lnTo>
                    <a:pt x="344" y="1292"/>
                  </a:lnTo>
                  <a:lnTo>
                    <a:pt x="344" y="1293"/>
                  </a:lnTo>
                  <a:lnTo>
                    <a:pt x="343" y="1293"/>
                  </a:lnTo>
                  <a:lnTo>
                    <a:pt x="343" y="1294"/>
                  </a:lnTo>
                  <a:lnTo>
                    <a:pt x="342" y="1294"/>
                  </a:lnTo>
                  <a:lnTo>
                    <a:pt x="341" y="1295"/>
                  </a:lnTo>
                  <a:lnTo>
                    <a:pt x="341" y="1296"/>
                  </a:lnTo>
                  <a:lnTo>
                    <a:pt x="341" y="1297"/>
                  </a:lnTo>
                  <a:lnTo>
                    <a:pt x="341" y="1298"/>
                  </a:lnTo>
                  <a:lnTo>
                    <a:pt x="343" y="1301"/>
                  </a:lnTo>
                  <a:lnTo>
                    <a:pt x="343" y="1302"/>
                  </a:lnTo>
                  <a:lnTo>
                    <a:pt x="344" y="1302"/>
                  </a:lnTo>
                  <a:lnTo>
                    <a:pt x="344" y="1303"/>
                  </a:lnTo>
                  <a:lnTo>
                    <a:pt x="344" y="1304"/>
                  </a:lnTo>
                  <a:lnTo>
                    <a:pt x="344" y="1305"/>
                  </a:lnTo>
                  <a:lnTo>
                    <a:pt x="343" y="1305"/>
                  </a:lnTo>
                  <a:lnTo>
                    <a:pt x="343" y="1306"/>
                  </a:lnTo>
                  <a:lnTo>
                    <a:pt x="343" y="1307"/>
                  </a:lnTo>
                  <a:lnTo>
                    <a:pt x="343" y="1308"/>
                  </a:lnTo>
                  <a:lnTo>
                    <a:pt x="342" y="1308"/>
                  </a:lnTo>
                  <a:lnTo>
                    <a:pt x="342" y="1309"/>
                  </a:lnTo>
                  <a:lnTo>
                    <a:pt x="341" y="1309"/>
                  </a:lnTo>
                  <a:lnTo>
                    <a:pt x="339" y="1314"/>
                  </a:lnTo>
                  <a:lnTo>
                    <a:pt x="339" y="1315"/>
                  </a:lnTo>
                  <a:lnTo>
                    <a:pt x="339" y="1315"/>
                  </a:lnTo>
                  <a:lnTo>
                    <a:pt x="339" y="1316"/>
                  </a:lnTo>
                  <a:lnTo>
                    <a:pt x="339" y="1317"/>
                  </a:lnTo>
                  <a:lnTo>
                    <a:pt x="339" y="1318"/>
                  </a:lnTo>
                  <a:lnTo>
                    <a:pt x="339" y="1318"/>
                  </a:lnTo>
                  <a:lnTo>
                    <a:pt x="339" y="1319"/>
                  </a:lnTo>
                  <a:lnTo>
                    <a:pt x="339" y="1320"/>
                  </a:lnTo>
                  <a:lnTo>
                    <a:pt x="338" y="1320"/>
                  </a:lnTo>
                  <a:lnTo>
                    <a:pt x="338" y="1321"/>
                  </a:lnTo>
                  <a:lnTo>
                    <a:pt x="337" y="1321"/>
                  </a:lnTo>
                  <a:lnTo>
                    <a:pt x="337" y="1322"/>
                  </a:lnTo>
                  <a:lnTo>
                    <a:pt x="336" y="1322"/>
                  </a:lnTo>
                  <a:lnTo>
                    <a:pt x="336" y="1323"/>
                  </a:lnTo>
                  <a:lnTo>
                    <a:pt x="336" y="1324"/>
                  </a:lnTo>
                  <a:lnTo>
                    <a:pt x="335" y="1324"/>
                  </a:lnTo>
                  <a:lnTo>
                    <a:pt x="335" y="1325"/>
                  </a:lnTo>
                  <a:lnTo>
                    <a:pt x="334" y="1325"/>
                  </a:lnTo>
                  <a:lnTo>
                    <a:pt x="333" y="1325"/>
                  </a:lnTo>
                  <a:lnTo>
                    <a:pt x="333" y="1326"/>
                  </a:lnTo>
                  <a:lnTo>
                    <a:pt x="332" y="1326"/>
                  </a:lnTo>
                  <a:lnTo>
                    <a:pt x="331" y="1326"/>
                  </a:lnTo>
                  <a:lnTo>
                    <a:pt x="328" y="1326"/>
                  </a:lnTo>
                  <a:lnTo>
                    <a:pt x="327" y="1326"/>
                  </a:lnTo>
                  <a:lnTo>
                    <a:pt x="327" y="1327"/>
                  </a:lnTo>
                  <a:lnTo>
                    <a:pt x="326" y="1327"/>
                  </a:lnTo>
                  <a:lnTo>
                    <a:pt x="325" y="1327"/>
                  </a:lnTo>
                  <a:lnTo>
                    <a:pt x="324" y="1327"/>
                  </a:lnTo>
                  <a:lnTo>
                    <a:pt x="323" y="1327"/>
                  </a:lnTo>
                  <a:lnTo>
                    <a:pt x="322" y="1327"/>
                  </a:lnTo>
                  <a:lnTo>
                    <a:pt x="322" y="1326"/>
                  </a:lnTo>
                  <a:lnTo>
                    <a:pt x="321" y="1326"/>
                  </a:lnTo>
                  <a:lnTo>
                    <a:pt x="321" y="1326"/>
                  </a:lnTo>
                  <a:lnTo>
                    <a:pt x="320" y="1326"/>
                  </a:lnTo>
                  <a:lnTo>
                    <a:pt x="319" y="1327"/>
                  </a:lnTo>
                  <a:lnTo>
                    <a:pt x="318" y="1327"/>
                  </a:lnTo>
                  <a:lnTo>
                    <a:pt x="318" y="1327"/>
                  </a:lnTo>
                  <a:lnTo>
                    <a:pt x="317" y="1327"/>
                  </a:lnTo>
                  <a:lnTo>
                    <a:pt x="316" y="1327"/>
                  </a:lnTo>
                  <a:lnTo>
                    <a:pt x="315" y="1327"/>
                  </a:lnTo>
                  <a:lnTo>
                    <a:pt x="315" y="1327"/>
                  </a:lnTo>
                  <a:lnTo>
                    <a:pt x="315" y="1326"/>
                  </a:lnTo>
                  <a:lnTo>
                    <a:pt x="315" y="1322"/>
                  </a:lnTo>
                  <a:lnTo>
                    <a:pt x="315" y="1321"/>
                  </a:lnTo>
                  <a:lnTo>
                    <a:pt x="314" y="1321"/>
                  </a:lnTo>
                  <a:lnTo>
                    <a:pt x="313" y="1320"/>
                  </a:lnTo>
                  <a:lnTo>
                    <a:pt x="312" y="1320"/>
                  </a:lnTo>
                  <a:lnTo>
                    <a:pt x="312" y="1319"/>
                  </a:lnTo>
                  <a:lnTo>
                    <a:pt x="312" y="1318"/>
                  </a:lnTo>
                  <a:lnTo>
                    <a:pt x="311" y="1318"/>
                  </a:lnTo>
                  <a:lnTo>
                    <a:pt x="310" y="1318"/>
                  </a:lnTo>
                  <a:lnTo>
                    <a:pt x="309" y="1318"/>
                  </a:lnTo>
                  <a:lnTo>
                    <a:pt x="307" y="1318"/>
                  </a:lnTo>
                  <a:lnTo>
                    <a:pt x="306" y="1318"/>
                  </a:lnTo>
                  <a:lnTo>
                    <a:pt x="304" y="1319"/>
                  </a:lnTo>
                  <a:lnTo>
                    <a:pt x="304" y="1320"/>
                  </a:lnTo>
                  <a:lnTo>
                    <a:pt x="304" y="1321"/>
                  </a:lnTo>
                  <a:lnTo>
                    <a:pt x="303" y="1322"/>
                  </a:lnTo>
                  <a:lnTo>
                    <a:pt x="303" y="1323"/>
                  </a:lnTo>
                  <a:lnTo>
                    <a:pt x="303" y="1324"/>
                  </a:lnTo>
                  <a:lnTo>
                    <a:pt x="302" y="1325"/>
                  </a:lnTo>
                  <a:lnTo>
                    <a:pt x="302" y="1326"/>
                  </a:lnTo>
                  <a:lnTo>
                    <a:pt x="301" y="1326"/>
                  </a:lnTo>
                  <a:lnTo>
                    <a:pt x="300" y="1327"/>
                  </a:lnTo>
                  <a:lnTo>
                    <a:pt x="299" y="1327"/>
                  </a:lnTo>
                  <a:lnTo>
                    <a:pt x="298" y="1328"/>
                  </a:lnTo>
                  <a:lnTo>
                    <a:pt x="297" y="1328"/>
                  </a:lnTo>
                  <a:lnTo>
                    <a:pt x="296" y="1328"/>
                  </a:lnTo>
                  <a:lnTo>
                    <a:pt x="295" y="1328"/>
                  </a:lnTo>
                  <a:lnTo>
                    <a:pt x="294" y="1329"/>
                  </a:lnTo>
                  <a:lnTo>
                    <a:pt x="294" y="1328"/>
                  </a:lnTo>
                  <a:lnTo>
                    <a:pt x="293" y="1328"/>
                  </a:lnTo>
                  <a:lnTo>
                    <a:pt x="292" y="1327"/>
                  </a:lnTo>
                  <a:lnTo>
                    <a:pt x="291" y="1327"/>
                  </a:lnTo>
                  <a:lnTo>
                    <a:pt x="290" y="1327"/>
                  </a:lnTo>
                  <a:lnTo>
                    <a:pt x="289" y="1326"/>
                  </a:lnTo>
                  <a:lnTo>
                    <a:pt x="288" y="1325"/>
                  </a:lnTo>
                  <a:lnTo>
                    <a:pt x="286" y="1325"/>
                  </a:lnTo>
                  <a:lnTo>
                    <a:pt x="285" y="1325"/>
                  </a:lnTo>
                  <a:lnTo>
                    <a:pt x="285" y="1324"/>
                  </a:lnTo>
                  <a:lnTo>
                    <a:pt x="284" y="1324"/>
                  </a:lnTo>
                  <a:lnTo>
                    <a:pt x="283" y="1324"/>
                  </a:lnTo>
                  <a:lnTo>
                    <a:pt x="282" y="1324"/>
                  </a:lnTo>
                  <a:lnTo>
                    <a:pt x="281" y="1324"/>
                  </a:lnTo>
                  <a:lnTo>
                    <a:pt x="280" y="1324"/>
                  </a:lnTo>
                  <a:lnTo>
                    <a:pt x="279" y="1324"/>
                  </a:lnTo>
                  <a:lnTo>
                    <a:pt x="278" y="1324"/>
                  </a:lnTo>
                  <a:lnTo>
                    <a:pt x="276" y="1324"/>
                  </a:lnTo>
                  <a:lnTo>
                    <a:pt x="276" y="1325"/>
                  </a:lnTo>
                  <a:lnTo>
                    <a:pt x="275" y="1325"/>
                  </a:lnTo>
                  <a:lnTo>
                    <a:pt x="274" y="1325"/>
                  </a:lnTo>
                  <a:lnTo>
                    <a:pt x="274" y="1326"/>
                  </a:lnTo>
                  <a:lnTo>
                    <a:pt x="274" y="1325"/>
                  </a:lnTo>
                  <a:lnTo>
                    <a:pt x="273" y="1325"/>
                  </a:lnTo>
                  <a:lnTo>
                    <a:pt x="272" y="1325"/>
                  </a:lnTo>
                  <a:lnTo>
                    <a:pt x="271" y="1325"/>
                  </a:lnTo>
                  <a:lnTo>
                    <a:pt x="271" y="1326"/>
                  </a:lnTo>
                  <a:lnTo>
                    <a:pt x="270" y="1326"/>
                  </a:lnTo>
                  <a:lnTo>
                    <a:pt x="270" y="1327"/>
                  </a:lnTo>
                  <a:lnTo>
                    <a:pt x="268" y="1327"/>
                  </a:lnTo>
                  <a:lnTo>
                    <a:pt x="267" y="1327"/>
                  </a:lnTo>
                  <a:lnTo>
                    <a:pt x="267" y="1327"/>
                  </a:lnTo>
                  <a:lnTo>
                    <a:pt x="266" y="1327"/>
                  </a:lnTo>
                  <a:lnTo>
                    <a:pt x="265" y="1327"/>
                  </a:lnTo>
                  <a:lnTo>
                    <a:pt x="264" y="1327"/>
                  </a:lnTo>
                  <a:lnTo>
                    <a:pt x="263" y="1328"/>
                  </a:lnTo>
                  <a:lnTo>
                    <a:pt x="263" y="1327"/>
                  </a:lnTo>
                  <a:lnTo>
                    <a:pt x="262" y="1327"/>
                  </a:lnTo>
                  <a:lnTo>
                    <a:pt x="261" y="1327"/>
                  </a:lnTo>
                  <a:lnTo>
                    <a:pt x="260" y="1327"/>
                  </a:lnTo>
                  <a:lnTo>
                    <a:pt x="258" y="1326"/>
                  </a:lnTo>
                  <a:lnTo>
                    <a:pt x="258" y="1325"/>
                  </a:lnTo>
                  <a:lnTo>
                    <a:pt x="257" y="1325"/>
                  </a:lnTo>
                  <a:lnTo>
                    <a:pt x="256" y="1324"/>
                  </a:lnTo>
                  <a:lnTo>
                    <a:pt x="255" y="1324"/>
                  </a:lnTo>
                  <a:lnTo>
                    <a:pt x="254" y="1325"/>
                  </a:lnTo>
                  <a:lnTo>
                    <a:pt x="253" y="1325"/>
                  </a:lnTo>
                  <a:lnTo>
                    <a:pt x="252" y="1325"/>
                  </a:lnTo>
                  <a:lnTo>
                    <a:pt x="251" y="1325"/>
                  </a:lnTo>
                  <a:lnTo>
                    <a:pt x="250" y="1325"/>
                  </a:lnTo>
                  <a:lnTo>
                    <a:pt x="249" y="1324"/>
                  </a:lnTo>
                  <a:lnTo>
                    <a:pt x="249" y="1324"/>
                  </a:lnTo>
                  <a:lnTo>
                    <a:pt x="248" y="1324"/>
                  </a:lnTo>
                  <a:lnTo>
                    <a:pt x="247" y="1324"/>
                  </a:lnTo>
                  <a:lnTo>
                    <a:pt x="247" y="1323"/>
                  </a:lnTo>
                  <a:lnTo>
                    <a:pt x="246" y="1323"/>
                  </a:lnTo>
                  <a:lnTo>
                    <a:pt x="245" y="1321"/>
                  </a:lnTo>
                  <a:lnTo>
                    <a:pt x="243" y="1319"/>
                  </a:lnTo>
                  <a:lnTo>
                    <a:pt x="242" y="1319"/>
                  </a:lnTo>
                  <a:lnTo>
                    <a:pt x="242" y="1318"/>
                  </a:lnTo>
                  <a:lnTo>
                    <a:pt x="241" y="1318"/>
                  </a:lnTo>
                  <a:lnTo>
                    <a:pt x="241" y="1318"/>
                  </a:lnTo>
                  <a:lnTo>
                    <a:pt x="241" y="1316"/>
                  </a:lnTo>
                  <a:lnTo>
                    <a:pt x="241" y="1315"/>
                  </a:lnTo>
                  <a:lnTo>
                    <a:pt x="241" y="1314"/>
                  </a:lnTo>
                  <a:lnTo>
                    <a:pt x="241" y="1313"/>
                  </a:lnTo>
                  <a:lnTo>
                    <a:pt x="241" y="1312"/>
                  </a:lnTo>
                  <a:lnTo>
                    <a:pt x="241" y="1311"/>
                  </a:lnTo>
                  <a:lnTo>
                    <a:pt x="240" y="1310"/>
                  </a:lnTo>
                  <a:lnTo>
                    <a:pt x="240" y="1309"/>
                  </a:lnTo>
                  <a:lnTo>
                    <a:pt x="239" y="1309"/>
                  </a:lnTo>
                  <a:lnTo>
                    <a:pt x="238" y="1309"/>
                  </a:lnTo>
                  <a:lnTo>
                    <a:pt x="237" y="1309"/>
                  </a:lnTo>
                  <a:lnTo>
                    <a:pt x="236" y="1309"/>
                  </a:lnTo>
                  <a:lnTo>
                    <a:pt x="235" y="1310"/>
                  </a:lnTo>
                  <a:lnTo>
                    <a:pt x="234" y="1310"/>
                  </a:lnTo>
                  <a:lnTo>
                    <a:pt x="233" y="1310"/>
                  </a:lnTo>
                  <a:lnTo>
                    <a:pt x="232" y="1310"/>
                  </a:lnTo>
                  <a:lnTo>
                    <a:pt x="231" y="1310"/>
                  </a:lnTo>
                  <a:lnTo>
                    <a:pt x="231" y="1310"/>
                  </a:lnTo>
                  <a:lnTo>
                    <a:pt x="230" y="1310"/>
                  </a:lnTo>
                  <a:lnTo>
                    <a:pt x="229" y="1310"/>
                  </a:lnTo>
                  <a:lnTo>
                    <a:pt x="228" y="1310"/>
                  </a:lnTo>
                  <a:lnTo>
                    <a:pt x="227" y="1310"/>
                  </a:lnTo>
                  <a:lnTo>
                    <a:pt x="227" y="1311"/>
                  </a:lnTo>
                  <a:lnTo>
                    <a:pt x="226" y="1311"/>
                  </a:lnTo>
                  <a:lnTo>
                    <a:pt x="226" y="1312"/>
                  </a:lnTo>
                  <a:lnTo>
                    <a:pt x="225" y="1312"/>
                  </a:lnTo>
                  <a:lnTo>
                    <a:pt x="225" y="1313"/>
                  </a:lnTo>
                  <a:lnTo>
                    <a:pt x="225" y="1314"/>
                  </a:lnTo>
                  <a:lnTo>
                    <a:pt x="224" y="1314"/>
                  </a:lnTo>
                  <a:lnTo>
                    <a:pt x="224" y="1315"/>
                  </a:lnTo>
                  <a:lnTo>
                    <a:pt x="224" y="1316"/>
                  </a:lnTo>
                  <a:lnTo>
                    <a:pt x="224" y="1317"/>
                  </a:lnTo>
                  <a:lnTo>
                    <a:pt x="224" y="1318"/>
                  </a:lnTo>
                  <a:lnTo>
                    <a:pt x="224" y="1318"/>
                  </a:lnTo>
                  <a:lnTo>
                    <a:pt x="224" y="1319"/>
                  </a:lnTo>
                  <a:lnTo>
                    <a:pt x="224" y="1320"/>
                  </a:lnTo>
                  <a:lnTo>
                    <a:pt x="224" y="1321"/>
                  </a:lnTo>
                  <a:lnTo>
                    <a:pt x="224" y="1322"/>
                  </a:lnTo>
                  <a:lnTo>
                    <a:pt x="224" y="1323"/>
                  </a:lnTo>
                  <a:lnTo>
                    <a:pt x="223" y="1323"/>
                  </a:lnTo>
                  <a:lnTo>
                    <a:pt x="223" y="1324"/>
                  </a:lnTo>
                  <a:lnTo>
                    <a:pt x="222" y="1324"/>
                  </a:lnTo>
                  <a:lnTo>
                    <a:pt x="222" y="1324"/>
                  </a:lnTo>
                  <a:lnTo>
                    <a:pt x="221" y="1324"/>
                  </a:lnTo>
                  <a:lnTo>
                    <a:pt x="220" y="1324"/>
                  </a:lnTo>
                  <a:lnTo>
                    <a:pt x="220" y="1323"/>
                  </a:lnTo>
                  <a:lnTo>
                    <a:pt x="219" y="1323"/>
                  </a:lnTo>
                  <a:lnTo>
                    <a:pt x="218" y="1323"/>
                  </a:lnTo>
                  <a:lnTo>
                    <a:pt x="217" y="1323"/>
                  </a:lnTo>
                  <a:lnTo>
                    <a:pt x="217" y="1322"/>
                  </a:lnTo>
                  <a:lnTo>
                    <a:pt x="216" y="1322"/>
                  </a:lnTo>
                  <a:lnTo>
                    <a:pt x="215" y="1322"/>
                  </a:lnTo>
                  <a:lnTo>
                    <a:pt x="215" y="1321"/>
                  </a:lnTo>
                  <a:lnTo>
                    <a:pt x="214" y="1321"/>
                  </a:lnTo>
                  <a:lnTo>
                    <a:pt x="213" y="1321"/>
                  </a:lnTo>
                  <a:lnTo>
                    <a:pt x="213" y="1321"/>
                  </a:lnTo>
                  <a:lnTo>
                    <a:pt x="212" y="1321"/>
                  </a:lnTo>
                  <a:lnTo>
                    <a:pt x="211" y="1321"/>
                  </a:lnTo>
                  <a:lnTo>
                    <a:pt x="210" y="1321"/>
                  </a:lnTo>
                  <a:lnTo>
                    <a:pt x="209" y="1321"/>
                  </a:lnTo>
                  <a:lnTo>
                    <a:pt x="208" y="1321"/>
                  </a:lnTo>
                  <a:lnTo>
                    <a:pt x="207" y="1321"/>
                  </a:lnTo>
                  <a:lnTo>
                    <a:pt x="206" y="1321"/>
                  </a:lnTo>
                  <a:lnTo>
                    <a:pt x="206" y="1320"/>
                  </a:lnTo>
                  <a:lnTo>
                    <a:pt x="205" y="1320"/>
                  </a:lnTo>
                  <a:lnTo>
                    <a:pt x="205" y="1321"/>
                  </a:lnTo>
                  <a:lnTo>
                    <a:pt x="204" y="1321"/>
                  </a:lnTo>
                  <a:lnTo>
                    <a:pt x="204" y="1322"/>
                  </a:lnTo>
                  <a:lnTo>
                    <a:pt x="204" y="1322"/>
                  </a:lnTo>
                  <a:lnTo>
                    <a:pt x="203" y="1322"/>
                  </a:lnTo>
                  <a:lnTo>
                    <a:pt x="203" y="1323"/>
                  </a:lnTo>
                  <a:lnTo>
                    <a:pt x="202" y="1323"/>
                  </a:lnTo>
                  <a:lnTo>
                    <a:pt x="201" y="1323"/>
                  </a:lnTo>
                  <a:lnTo>
                    <a:pt x="200" y="1324"/>
                  </a:lnTo>
                  <a:lnTo>
                    <a:pt x="199" y="1324"/>
                  </a:lnTo>
                  <a:lnTo>
                    <a:pt x="198" y="1324"/>
                  </a:lnTo>
                  <a:lnTo>
                    <a:pt x="197" y="1323"/>
                  </a:lnTo>
                  <a:lnTo>
                    <a:pt x="195" y="1323"/>
                  </a:lnTo>
                  <a:lnTo>
                    <a:pt x="195" y="1322"/>
                  </a:lnTo>
                  <a:lnTo>
                    <a:pt x="195" y="1322"/>
                  </a:lnTo>
                  <a:lnTo>
                    <a:pt x="194" y="1322"/>
                  </a:lnTo>
                  <a:lnTo>
                    <a:pt x="193" y="1322"/>
                  </a:lnTo>
                  <a:lnTo>
                    <a:pt x="192" y="1322"/>
                  </a:lnTo>
                  <a:lnTo>
                    <a:pt x="191" y="1322"/>
                  </a:lnTo>
                  <a:lnTo>
                    <a:pt x="190" y="1321"/>
                  </a:lnTo>
                  <a:lnTo>
                    <a:pt x="189" y="1321"/>
                  </a:lnTo>
                  <a:lnTo>
                    <a:pt x="186" y="1320"/>
                  </a:lnTo>
                  <a:lnTo>
                    <a:pt x="186" y="1320"/>
                  </a:lnTo>
                  <a:lnTo>
                    <a:pt x="182" y="1318"/>
                  </a:lnTo>
                  <a:lnTo>
                    <a:pt x="181" y="1318"/>
                  </a:lnTo>
                  <a:lnTo>
                    <a:pt x="178" y="1318"/>
                  </a:lnTo>
                  <a:lnTo>
                    <a:pt x="177" y="1318"/>
                  </a:lnTo>
                  <a:lnTo>
                    <a:pt x="177" y="1318"/>
                  </a:lnTo>
                  <a:lnTo>
                    <a:pt x="175" y="1318"/>
                  </a:lnTo>
                  <a:lnTo>
                    <a:pt x="175" y="1318"/>
                  </a:lnTo>
                  <a:lnTo>
                    <a:pt x="174" y="1318"/>
                  </a:lnTo>
                  <a:lnTo>
                    <a:pt x="173" y="1318"/>
                  </a:lnTo>
                  <a:lnTo>
                    <a:pt x="172" y="1318"/>
                  </a:lnTo>
                  <a:lnTo>
                    <a:pt x="171" y="1318"/>
                  </a:lnTo>
                  <a:lnTo>
                    <a:pt x="171" y="1318"/>
                  </a:lnTo>
                  <a:lnTo>
                    <a:pt x="171" y="1317"/>
                  </a:lnTo>
                  <a:lnTo>
                    <a:pt x="170" y="1317"/>
                  </a:lnTo>
                  <a:lnTo>
                    <a:pt x="170" y="1316"/>
                  </a:lnTo>
                  <a:lnTo>
                    <a:pt x="170" y="1315"/>
                  </a:lnTo>
                  <a:lnTo>
                    <a:pt x="169" y="1315"/>
                  </a:lnTo>
                  <a:lnTo>
                    <a:pt x="169" y="1314"/>
                  </a:lnTo>
                  <a:lnTo>
                    <a:pt x="169" y="1313"/>
                  </a:lnTo>
                  <a:lnTo>
                    <a:pt x="169" y="1312"/>
                  </a:lnTo>
                  <a:lnTo>
                    <a:pt x="169" y="1311"/>
                  </a:lnTo>
                  <a:lnTo>
                    <a:pt x="168" y="1311"/>
                  </a:lnTo>
                  <a:lnTo>
                    <a:pt x="168" y="1310"/>
                  </a:lnTo>
                  <a:lnTo>
                    <a:pt x="168" y="1309"/>
                  </a:lnTo>
                  <a:lnTo>
                    <a:pt x="168" y="1309"/>
                  </a:lnTo>
                  <a:lnTo>
                    <a:pt x="168" y="1308"/>
                  </a:lnTo>
                  <a:lnTo>
                    <a:pt x="168" y="1307"/>
                  </a:lnTo>
                  <a:lnTo>
                    <a:pt x="168" y="1306"/>
                  </a:lnTo>
                  <a:lnTo>
                    <a:pt x="168" y="1305"/>
                  </a:lnTo>
                  <a:lnTo>
                    <a:pt x="169" y="1305"/>
                  </a:lnTo>
                  <a:lnTo>
                    <a:pt x="169" y="1304"/>
                  </a:lnTo>
                  <a:lnTo>
                    <a:pt x="169" y="1303"/>
                  </a:lnTo>
                  <a:lnTo>
                    <a:pt x="170" y="1303"/>
                  </a:lnTo>
                  <a:lnTo>
                    <a:pt x="170" y="1302"/>
                  </a:lnTo>
                  <a:lnTo>
                    <a:pt x="170" y="1301"/>
                  </a:lnTo>
                  <a:lnTo>
                    <a:pt x="171" y="1301"/>
                  </a:lnTo>
                  <a:lnTo>
                    <a:pt x="171" y="1300"/>
                  </a:lnTo>
                  <a:lnTo>
                    <a:pt x="172" y="1300"/>
                  </a:lnTo>
                  <a:lnTo>
                    <a:pt x="172" y="1300"/>
                  </a:lnTo>
                  <a:lnTo>
                    <a:pt x="173" y="1300"/>
                  </a:lnTo>
                  <a:lnTo>
                    <a:pt x="173" y="1299"/>
                  </a:lnTo>
                  <a:lnTo>
                    <a:pt x="173" y="1298"/>
                  </a:lnTo>
                  <a:lnTo>
                    <a:pt x="174" y="1298"/>
                  </a:lnTo>
                  <a:lnTo>
                    <a:pt x="174" y="1297"/>
                  </a:lnTo>
                  <a:lnTo>
                    <a:pt x="175" y="1297"/>
                  </a:lnTo>
                  <a:lnTo>
                    <a:pt x="175" y="1296"/>
                  </a:lnTo>
                  <a:lnTo>
                    <a:pt x="176" y="1296"/>
                  </a:lnTo>
                  <a:lnTo>
                    <a:pt x="176" y="1295"/>
                  </a:lnTo>
                  <a:lnTo>
                    <a:pt x="176" y="1294"/>
                  </a:lnTo>
                  <a:lnTo>
                    <a:pt x="177" y="1294"/>
                  </a:lnTo>
                  <a:lnTo>
                    <a:pt x="177" y="1293"/>
                  </a:lnTo>
                  <a:lnTo>
                    <a:pt x="177" y="1293"/>
                  </a:lnTo>
                  <a:lnTo>
                    <a:pt x="177" y="1292"/>
                  </a:lnTo>
                  <a:lnTo>
                    <a:pt x="178" y="1292"/>
                  </a:lnTo>
                  <a:lnTo>
                    <a:pt x="178" y="1291"/>
                  </a:lnTo>
                  <a:lnTo>
                    <a:pt x="178" y="1291"/>
                  </a:lnTo>
                  <a:lnTo>
                    <a:pt x="179" y="1291"/>
                  </a:lnTo>
                  <a:lnTo>
                    <a:pt x="179" y="1290"/>
                  </a:lnTo>
                  <a:lnTo>
                    <a:pt x="180" y="1290"/>
                  </a:lnTo>
                  <a:lnTo>
                    <a:pt x="180" y="1289"/>
                  </a:lnTo>
                  <a:lnTo>
                    <a:pt x="180" y="1288"/>
                  </a:lnTo>
                  <a:lnTo>
                    <a:pt x="181" y="1288"/>
                  </a:lnTo>
                  <a:lnTo>
                    <a:pt x="181" y="1287"/>
                  </a:lnTo>
                  <a:lnTo>
                    <a:pt x="182" y="1287"/>
                  </a:lnTo>
                  <a:lnTo>
                    <a:pt x="182" y="1286"/>
                  </a:lnTo>
                  <a:lnTo>
                    <a:pt x="182" y="1285"/>
                  </a:lnTo>
                  <a:lnTo>
                    <a:pt x="183" y="1285"/>
                  </a:lnTo>
                  <a:lnTo>
                    <a:pt x="183" y="1284"/>
                  </a:lnTo>
                  <a:lnTo>
                    <a:pt x="184" y="1284"/>
                  </a:lnTo>
                  <a:lnTo>
                    <a:pt x="184" y="1283"/>
                  </a:lnTo>
                  <a:lnTo>
                    <a:pt x="184" y="1282"/>
                  </a:lnTo>
                  <a:lnTo>
                    <a:pt x="185" y="1282"/>
                  </a:lnTo>
                  <a:lnTo>
                    <a:pt x="185" y="1282"/>
                  </a:lnTo>
                  <a:lnTo>
                    <a:pt x="185" y="1281"/>
                  </a:lnTo>
                  <a:lnTo>
                    <a:pt x="186" y="1281"/>
                  </a:lnTo>
                  <a:lnTo>
                    <a:pt x="186" y="1280"/>
                  </a:lnTo>
                  <a:lnTo>
                    <a:pt x="186" y="1279"/>
                  </a:lnTo>
                  <a:lnTo>
                    <a:pt x="186" y="1279"/>
                  </a:lnTo>
                  <a:lnTo>
                    <a:pt x="186" y="1278"/>
                  </a:lnTo>
                  <a:lnTo>
                    <a:pt x="186" y="1277"/>
                  </a:lnTo>
                  <a:lnTo>
                    <a:pt x="186" y="1276"/>
                  </a:lnTo>
                  <a:lnTo>
                    <a:pt x="187" y="1276"/>
                  </a:lnTo>
                  <a:lnTo>
                    <a:pt x="187" y="1275"/>
                  </a:lnTo>
                  <a:lnTo>
                    <a:pt x="187" y="1274"/>
                  </a:lnTo>
                  <a:lnTo>
                    <a:pt x="187" y="1273"/>
                  </a:lnTo>
                  <a:lnTo>
                    <a:pt x="187" y="1273"/>
                  </a:lnTo>
                  <a:lnTo>
                    <a:pt x="187" y="1272"/>
                  </a:lnTo>
                  <a:lnTo>
                    <a:pt x="187" y="1271"/>
                  </a:lnTo>
                  <a:lnTo>
                    <a:pt x="187" y="1270"/>
                  </a:lnTo>
                  <a:lnTo>
                    <a:pt x="187" y="1269"/>
                  </a:lnTo>
                  <a:lnTo>
                    <a:pt x="188" y="1268"/>
                  </a:lnTo>
                  <a:lnTo>
                    <a:pt x="188" y="1267"/>
                  </a:lnTo>
                  <a:lnTo>
                    <a:pt x="188" y="1266"/>
                  </a:lnTo>
                  <a:lnTo>
                    <a:pt x="188" y="1265"/>
                  </a:lnTo>
                  <a:lnTo>
                    <a:pt x="188" y="1264"/>
                  </a:lnTo>
                  <a:lnTo>
                    <a:pt x="189" y="1264"/>
                  </a:lnTo>
                  <a:lnTo>
                    <a:pt x="189" y="1264"/>
                  </a:lnTo>
                  <a:lnTo>
                    <a:pt x="189" y="1263"/>
                  </a:lnTo>
                  <a:lnTo>
                    <a:pt x="189" y="1262"/>
                  </a:lnTo>
                  <a:lnTo>
                    <a:pt x="189" y="1261"/>
                  </a:lnTo>
                  <a:lnTo>
                    <a:pt x="189" y="1260"/>
                  </a:lnTo>
                  <a:lnTo>
                    <a:pt x="188" y="1260"/>
                  </a:lnTo>
                  <a:lnTo>
                    <a:pt x="188" y="1259"/>
                  </a:lnTo>
                  <a:lnTo>
                    <a:pt x="187" y="1259"/>
                  </a:lnTo>
                  <a:lnTo>
                    <a:pt x="187" y="1258"/>
                  </a:lnTo>
                  <a:lnTo>
                    <a:pt x="186" y="1257"/>
                  </a:lnTo>
                  <a:lnTo>
                    <a:pt x="186" y="1256"/>
                  </a:lnTo>
                  <a:lnTo>
                    <a:pt x="186" y="1256"/>
                  </a:lnTo>
                  <a:lnTo>
                    <a:pt x="186" y="1255"/>
                  </a:lnTo>
                  <a:lnTo>
                    <a:pt x="186" y="1255"/>
                  </a:lnTo>
                  <a:lnTo>
                    <a:pt x="185" y="1255"/>
                  </a:lnTo>
                  <a:lnTo>
                    <a:pt x="185" y="1254"/>
                  </a:lnTo>
                  <a:lnTo>
                    <a:pt x="184" y="1254"/>
                  </a:lnTo>
                  <a:lnTo>
                    <a:pt x="184" y="1253"/>
                  </a:lnTo>
                  <a:lnTo>
                    <a:pt x="184" y="1252"/>
                  </a:lnTo>
                  <a:lnTo>
                    <a:pt x="183" y="1252"/>
                  </a:lnTo>
                  <a:lnTo>
                    <a:pt x="183" y="1251"/>
                  </a:lnTo>
                  <a:lnTo>
                    <a:pt x="183" y="1250"/>
                  </a:lnTo>
                  <a:lnTo>
                    <a:pt x="182" y="1250"/>
                  </a:lnTo>
                  <a:lnTo>
                    <a:pt x="182" y="1249"/>
                  </a:lnTo>
                  <a:lnTo>
                    <a:pt x="181" y="1248"/>
                  </a:lnTo>
                  <a:lnTo>
                    <a:pt x="180" y="1248"/>
                  </a:lnTo>
                  <a:lnTo>
                    <a:pt x="179" y="1248"/>
                  </a:lnTo>
                  <a:lnTo>
                    <a:pt x="179" y="1247"/>
                  </a:lnTo>
                  <a:lnTo>
                    <a:pt x="178" y="1247"/>
                  </a:lnTo>
                  <a:lnTo>
                    <a:pt x="177" y="1247"/>
                  </a:lnTo>
                  <a:lnTo>
                    <a:pt x="177" y="1247"/>
                  </a:lnTo>
                  <a:lnTo>
                    <a:pt x="177" y="1246"/>
                  </a:lnTo>
                  <a:lnTo>
                    <a:pt x="176" y="1246"/>
                  </a:lnTo>
                  <a:lnTo>
                    <a:pt x="176" y="1246"/>
                  </a:lnTo>
                  <a:lnTo>
                    <a:pt x="175" y="1246"/>
                  </a:lnTo>
                  <a:lnTo>
                    <a:pt x="174" y="1246"/>
                  </a:lnTo>
                  <a:lnTo>
                    <a:pt x="173" y="1245"/>
                  </a:lnTo>
                  <a:lnTo>
                    <a:pt x="171" y="1244"/>
                  </a:lnTo>
                  <a:lnTo>
                    <a:pt x="170" y="1244"/>
                  </a:lnTo>
                  <a:lnTo>
                    <a:pt x="169" y="1244"/>
                  </a:lnTo>
                  <a:lnTo>
                    <a:pt x="168" y="1243"/>
                  </a:lnTo>
                  <a:lnTo>
                    <a:pt x="168" y="1243"/>
                  </a:lnTo>
                  <a:lnTo>
                    <a:pt x="167" y="1243"/>
                  </a:lnTo>
                  <a:lnTo>
                    <a:pt x="166" y="1243"/>
                  </a:lnTo>
                  <a:lnTo>
                    <a:pt x="165" y="1243"/>
                  </a:lnTo>
                  <a:lnTo>
                    <a:pt x="165" y="1242"/>
                  </a:lnTo>
                  <a:lnTo>
                    <a:pt x="163" y="1242"/>
                  </a:lnTo>
                  <a:lnTo>
                    <a:pt x="162" y="1241"/>
                  </a:lnTo>
                  <a:lnTo>
                    <a:pt x="161" y="1241"/>
                  </a:lnTo>
                  <a:lnTo>
                    <a:pt x="161" y="1240"/>
                  </a:lnTo>
                  <a:lnTo>
                    <a:pt x="159" y="1240"/>
                  </a:lnTo>
                  <a:lnTo>
                    <a:pt x="159" y="1239"/>
                  </a:lnTo>
                  <a:lnTo>
                    <a:pt x="158" y="1239"/>
                  </a:lnTo>
                  <a:lnTo>
                    <a:pt x="157" y="1238"/>
                  </a:lnTo>
                  <a:lnTo>
                    <a:pt x="156" y="1238"/>
                  </a:lnTo>
                  <a:lnTo>
                    <a:pt x="155" y="1238"/>
                  </a:lnTo>
                  <a:lnTo>
                    <a:pt x="154" y="1238"/>
                  </a:lnTo>
                  <a:lnTo>
                    <a:pt x="153" y="1238"/>
                  </a:lnTo>
                  <a:lnTo>
                    <a:pt x="152" y="1238"/>
                  </a:lnTo>
                  <a:lnTo>
                    <a:pt x="151" y="1238"/>
                  </a:lnTo>
                  <a:lnTo>
                    <a:pt x="150" y="1238"/>
                  </a:lnTo>
                  <a:lnTo>
                    <a:pt x="150" y="1238"/>
                  </a:lnTo>
                  <a:lnTo>
                    <a:pt x="149" y="1238"/>
                  </a:lnTo>
                  <a:lnTo>
                    <a:pt x="149" y="1237"/>
                  </a:lnTo>
                  <a:lnTo>
                    <a:pt x="148" y="1237"/>
                  </a:lnTo>
                  <a:lnTo>
                    <a:pt x="147" y="1237"/>
                  </a:lnTo>
                  <a:lnTo>
                    <a:pt x="146" y="1237"/>
                  </a:lnTo>
                  <a:lnTo>
                    <a:pt x="145" y="1237"/>
                  </a:lnTo>
                  <a:lnTo>
                    <a:pt x="145" y="1237"/>
                  </a:lnTo>
                  <a:lnTo>
                    <a:pt x="144" y="1237"/>
                  </a:lnTo>
                  <a:lnTo>
                    <a:pt x="143" y="1237"/>
                  </a:lnTo>
                  <a:lnTo>
                    <a:pt x="142" y="1236"/>
                  </a:lnTo>
                  <a:lnTo>
                    <a:pt x="141" y="1236"/>
                  </a:lnTo>
                  <a:lnTo>
                    <a:pt x="141" y="1235"/>
                  </a:lnTo>
                  <a:lnTo>
                    <a:pt x="141" y="1235"/>
                  </a:lnTo>
                  <a:lnTo>
                    <a:pt x="141" y="1234"/>
                  </a:lnTo>
                  <a:lnTo>
                    <a:pt x="140" y="1234"/>
                  </a:lnTo>
                  <a:lnTo>
                    <a:pt x="139" y="1234"/>
                  </a:lnTo>
                  <a:lnTo>
                    <a:pt x="139" y="1233"/>
                  </a:lnTo>
                  <a:lnTo>
                    <a:pt x="138" y="1233"/>
                  </a:lnTo>
                  <a:lnTo>
                    <a:pt x="137" y="1233"/>
                  </a:lnTo>
                  <a:lnTo>
                    <a:pt x="137" y="1232"/>
                  </a:lnTo>
                  <a:lnTo>
                    <a:pt x="136" y="1232"/>
                  </a:lnTo>
                  <a:lnTo>
                    <a:pt x="136" y="1231"/>
                  </a:lnTo>
                  <a:lnTo>
                    <a:pt x="135" y="1231"/>
                  </a:lnTo>
                  <a:lnTo>
                    <a:pt x="135" y="1230"/>
                  </a:lnTo>
                  <a:lnTo>
                    <a:pt x="134" y="1230"/>
                  </a:lnTo>
                  <a:lnTo>
                    <a:pt x="134" y="1229"/>
                  </a:lnTo>
                  <a:lnTo>
                    <a:pt x="133" y="1229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1" y="1228"/>
                  </a:lnTo>
                  <a:lnTo>
                    <a:pt x="131" y="1227"/>
                  </a:lnTo>
                  <a:lnTo>
                    <a:pt x="130" y="1227"/>
                  </a:lnTo>
                  <a:lnTo>
                    <a:pt x="130" y="1226"/>
                  </a:lnTo>
                  <a:lnTo>
                    <a:pt x="127" y="1225"/>
                  </a:lnTo>
                  <a:lnTo>
                    <a:pt x="127" y="1224"/>
                  </a:lnTo>
                  <a:lnTo>
                    <a:pt x="126" y="1224"/>
                  </a:lnTo>
                  <a:lnTo>
                    <a:pt x="126" y="1223"/>
                  </a:lnTo>
                  <a:lnTo>
                    <a:pt x="125" y="1223"/>
                  </a:lnTo>
                  <a:lnTo>
                    <a:pt x="125" y="1222"/>
                  </a:lnTo>
                  <a:lnTo>
                    <a:pt x="125" y="1221"/>
                  </a:lnTo>
                  <a:lnTo>
                    <a:pt x="125" y="1220"/>
                  </a:lnTo>
                  <a:lnTo>
                    <a:pt x="125" y="1219"/>
                  </a:lnTo>
                  <a:lnTo>
                    <a:pt x="125" y="1219"/>
                  </a:lnTo>
                  <a:lnTo>
                    <a:pt x="125" y="1218"/>
                  </a:lnTo>
                  <a:lnTo>
                    <a:pt x="125" y="1217"/>
                  </a:lnTo>
                  <a:lnTo>
                    <a:pt x="125" y="1216"/>
                  </a:lnTo>
                  <a:lnTo>
                    <a:pt x="124" y="1216"/>
                  </a:lnTo>
                  <a:lnTo>
                    <a:pt x="124" y="1215"/>
                  </a:lnTo>
                  <a:lnTo>
                    <a:pt x="124" y="1214"/>
                  </a:lnTo>
                  <a:lnTo>
                    <a:pt x="125" y="1214"/>
                  </a:lnTo>
                  <a:lnTo>
                    <a:pt x="125" y="1213"/>
                  </a:lnTo>
                  <a:lnTo>
                    <a:pt x="125" y="1212"/>
                  </a:lnTo>
                  <a:lnTo>
                    <a:pt x="124" y="1211"/>
                  </a:lnTo>
                  <a:lnTo>
                    <a:pt x="124" y="1210"/>
                  </a:lnTo>
                  <a:lnTo>
                    <a:pt x="124" y="1210"/>
                  </a:lnTo>
                  <a:lnTo>
                    <a:pt x="123" y="1210"/>
                  </a:lnTo>
                  <a:lnTo>
                    <a:pt x="123" y="1209"/>
                  </a:lnTo>
                  <a:lnTo>
                    <a:pt x="123" y="1209"/>
                  </a:lnTo>
                  <a:lnTo>
                    <a:pt x="123" y="1208"/>
                  </a:lnTo>
                  <a:lnTo>
                    <a:pt x="123" y="1207"/>
                  </a:lnTo>
                  <a:lnTo>
                    <a:pt x="123" y="1206"/>
                  </a:lnTo>
                  <a:lnTo>
                    <a:pt x="123" y="1205"/>
                  </a:lnTo>
                  <a:lnTo>
                    <a:pt x="123" y="1205"/>
                  </a:lnTo>
                  <a:lnTo>
                    <a:pt x="122" y="1205"/>
                  </a:lnTo>
                  <a:lnTo>
                    <a:pt x="122" y="1204"/>
                  </a:lnTo>
                  <a:lnTo>
                    <a:pt x="121" y="1204"/>
                  </a:lnTo>
                  <a:lnTo>
                    <a:pt x="121" y="1203"/>
                  </a:lnTo>
                  <a:lnTo>
                    <a:pt x="122" y="1199"/>
                  </a:lnTo>
                  <a:lnTo>
                    <a:pt x="122" y="1198"/>
                  </a:lnTo>
                  <a:lnTo>
                    <a:pt x="123" y="1198"/>
                  </a:lnTo>
                  <a:lnTo>
                    <a:pt x="123" y="1197"/>
                  </a:lnTo>
                  <a:lnTo>
                    <a:pt x="123" y="1196"/>
                  </a:lnTo>
                  <a:lnTo>
                    <a:pt x="123" y="1195"/>
                  </a:lnTo>
                  <a:lnTo>
                    <a:pt x="123" y="1195"/>
                  </a:lnTo>
                  <a:lnTo>
                    <a:pt x="123" y="1194"/>
                  </a:lnTo>
                  <a:lnTo>
                    <a:pt x="124" y="1194"/>
                  </a:lnTo>
                  <a:lnTo>
                    <a:pt x="124" y="1193"/>
                  </a:lnTo>
                  <a:lnTo>
                    <a:pt x="125" y="1193"/>
                  </a:lnTo>
                  <a:lnTo>
                    <a:pt x="125" y="1192"/>
                  </a:lnTo>
                  <a:lnTo>
                    <a:pt x="126" y="1192"/>
                  </a:lnTo>
                  <a:lnTo>
                    <a:pt x="126" y="1192"/>
                  </a:lnTo>
                  <a:lnTo>
                    <a:pt x="127" y="1192"/>
                  </a:lnTo>
                  <a:lnTo>
                    <a:pt x="127" y="1191"/>
                  </a:lnTo>
                  <a:lnTo>
                    <a:pt x="128" y="1191"/>
                  </a:lnTo>
                  <a:lnTo>
                    <a:pt x="128" y="1190"/>
                  </a:lnTo>
                  <a:lnTo>
                    <a:pt x="128" y="1189"/>
                  </a:lnTo>
                  <a:lnTo>
                    <a:pt x="129" y="1189"/>
                  </a:lnTo>
                  <a:lnTo>
                    <a:pt x="129" y="1188"/>
                  </a:lnTo>
                  <a:lnTo>
                    <a:pt x="129" y="1187"/>
                  </a:lnTo>
                  <a:lnTo>
                    <a:pt x="130" y="1187"/>
                  </a:lnTo>
                  <a:lnTo>
                    <a:pt x="130" y="1186"/>
                  </a:lnTo>
                  <a:lnTo>
                    <a:pt x="132" y="1184"/>
                  </a:lnTo>
                  <a:lnTo>
                    <a:pt x="132" y="1183"/>
                  </a:lnTo>
                  <a:lnTo>
                    <a:pt x="132" y="1182"/>
                  </a:lnTo>
                  <a:lnTo>
                    <a:pt x="132" y="1181"/>
                  </a:lnTo>
                  <a:lnTo>
                    <a:pt x="132" y="1180"/>
                  </a:lnTo>
                  <a:lnTo>
                    <a:pt x="132" y="1179"/>
                  </a:lnTo>
                  <a:lnTo>
                    <a:pt x="132" y="1178"/>
                  </a:lnTo>
                  <a:lnTo>
                    <a:pt x="132" y="1178"/>
                  </a:lnTo>
                  <a:lnTo>
                    <a:pt x="132" y="1177"/>
                  </a:lnTo>
                  <a:lnTo>
                    <a:pt x="131" y="1177"/>
                  </a:lnTo>
                  <a:lnTo>
                    <a:pt x="131" y="1176"/>
                  </a:lnTo>
                  <a:lnTo>
                    <a:pt x="130" y="1176"/>
                  </a:lnTo>
                  <a:lnTo>
                    <a:pt x="129" y="1176"/>
                  </a:lnTo>
                  <a:lnTo>
                    <a:pt x="129" y="1175"/>
                  </a:lnTo>
                  <a:lnTo>
                    <a:pt x="128" y="1175"/>
                  </a:lnTo>
                  <a:lnTo>
                    <a:pt x="128" y="1174"/>
                  </a:lnTo>
                  <a:lnTo>
                    <a:pt x="127" y="1174"/>
                  </a:lnTo>
                  <a:lnTo>
                    <a:pt x="126" y="1174"/>
                  </a:lnTo>
                  <a:lnTo>
                    <a:pt x="125" y="1174"/>
                  </a:lnTo>
                  <a:lnTo>
                    <a:pt x="125" y="1174"/>
                  </a:lnTo>
                  <a:lnTo>
                    <a:pt x="124" y="1174"/>
                  </a:lnTo>
                  <a:lnTo>
                    <a:pt x="123" y="1173"/>
                  </a:lnTo>
                  <a:lnTo>
                    <a:pt x="122" y="1172"/>
                  </a:lnTo>
                  <a:lnTo>
                    <a:pt x="119" y="1170"/>
                  </a:lnTo>
                  <a:lnTo>
                    <a:pt x="119" y="1169"/>
                  </a:lnTo>
                  <a:lnTo>
                    <a:pt x="118" y="1169"/>
                  </a:lnTo>
                  <a:lnTo>
                    <a:pt x="117" y="1168"/>
                  </a:lnTo>
                  <a:lnTo>
                    <a:pt x="116" y="1168"/>
                  </a:lnTo>
                  <a:lnTo>
                    <a:pt x="116" y="1167"/>
                  </a:lnTo>
                  <a:lnTo>
                    <a:pt x="115" y="1167"/>
                  </a:lnTo>
                  <a:lnTo>
                    <a:pt x="114" y="1167"/>
                  </a:lnTo>
                  <a:lnTo>
                    <a:pt x="114" y="1166"/>
                  </a:lnTo>
                  <a:lnTo>
                    <a:pt x="114" y="1166"/>
                  </a:lnTo>
                  <a:lnTo>
                    <a:pt x="111" y="1165"/>
                  </a:lnTo>
                  <a:lnTo>
                    <a:pt x="111" y="1164"/>
                  </a:lnTo>
                  <a:lnTo>
                    <a:pt x="110" y="1164"/>
                  </a:lnTo>
                  <a:lnTo>
                    <a:pt x="109" y="1164"/>
                  </a:lnTo>
                  <a:lnTo>
                    <a:pt x="109" y="1163"/>
                  </a:lnTo>
                  <a:lnTo>
                    <a:pt x="103" y="1158"/>
                  </a:lnTo>
                  <a:lnTo>
                    <a:pt x="102" y="1157"/>
                  </a:lnTo>
                  <a:lnTo>
                    <a:pt x="101" y="1157"/>
                  </a:lnTo>
                  <a:lnTo>
                    <a:pt x="101" y="1156"/>
                  </a:lnTo>
                  <a:lnTo>
                    <a:pt x="100" y="1156"/>
                  </a:lnTo>
                  <a:lnTo>
                    <a:pt x="99" y="1155"/>
                  </a:lnTo>
                  <a:lnTo>
                    <a:pt x="99" y="1154"/>
                  </a:lnTo>
                  <a:lnTo>
                    <a:pt x="98" y="1154"/>
                  </a:lnTo>
                  <a:lnTo>
                    <a:pt x="98" y="1153"/>
                  </a:lnTo>
                  <a:lnTo>
                    <a:pt x="97" y="1152"/>
                  </a:lnTo>
                  <a:lnTo>
                    <a:pt x="97" y="1151"/>
                  </a:lnTo>
                  <a:lnTo>
                    <a:pt x="97" y="1150"/>
                  </a:lnTo>
                  <a:lnTo>
                    <a:pt x="97" y="1149"/>
                  </a:lnTo>
                  <a:lnTo>
                    <a:pt x="98" y="1149"/>
                  </a:lnTo>
                  <a:lnTo>
                    <a:pt x="98" y="1148"/>
                  </a:lnTo>
                  <a:lnTo>
                    <a:pt x="98" y="1147"/>
                  </a:lnTo>
                  <a:lnTo>
                    <a:pt x="99" y="1147"/>
                  </a:lnTo>
                  <a:lnTo>
                    <a:pt x="99" y="1147"/>
                  </a:lnTo>
                  <a:lnTo>
                    <a:pt x="100" y="1147"/>
                  </a:lnTo>
                  <a:lnTo>
                    <a:pt x="100" y="1146"/>
                  </a:lnTo>
                  <a:lnTo>
                    <a:pt x="101" y="1146"/>
                  </a:lnTo>
                  <a:lnTo>
                    <a:pt x="101" y="1145"/>
                  </a:lnTo>
                  <a:lnTo>
                    <a:pt x="102" y="1144"/>
                  </a:lnTo>
                  <a:lnTo>
                    <a:pt x="103" y="1143"/>
                  </a:lnTo>
                  <a:lnTo>
                    <a:pt x="103" y="1142"/>
                  </a:lnTo>
                  <a:lnTo>
                    <a:pt x="104" y="1142"/>
                  </a:lnTo>
                  <a:lnTo>
                    <a:pt x="104" y="1141"/>
                  </a:lnTo>
                  <a:lnTo>
                    <a:pt x="104" y="1140"/>
                  </a:lnTo>
                  <a:lnTo>
                    <a:pt x="104" y="1139"/>
                  </a:lnTo>
                  <a:lnTo>
                    <a:pt x="105" y="1139"/>
                  </a:lnTo>
                  <a:lnTo>
                    <a:pt x="105" y="1138"/>
                  </a:lnTo>
                  <a:lnTo>
                    <a:pt x="105" y="1138"/>
                  </a:lnTo>
                  <a:lnTo>
                    <a:pt x="105" y="1137"/>
                  </a:lnTo>
                  <a:lnTo>
                    <a:pt x="105" y="1136"/>
                  </a:lnTo>
                  <a:lnTo>
                    <a:pt x="105" y="1136"/>
                  </a:lnTo>
                  <a:lnTo>
                    <a:pt x="105" y="1135"/>
                  </a:lnTo>
                  <a:lnTo>
                    <a:pt x="105" y="1134"/>
                  </a:lnTo>
                  <a:lnTo>
                    <a:pt x="105" y="1133"/>
                  </a:lnTo>
                  <a:lnTo>
                    <a:pt x="105" y="1133"/>
                  </a:lnTo>
                  <a:lnTo>
                    <a:pt x="105" y="1132"/>
                  </a:lnTo>
                  <a:lnTo>
                    <a:pt x="105" y="1131"/>
                  </a:lnTo>
                  <a:lnTo>
                    <a:pt x="105" y="1130"/>
                  </a:lnTo>
                  <a:lnTo>
                    <a:pt x="104" y="1130"/>
                  </a:lnTo>
                  <a:lnTo>
                    <a:pt x="104" y="1129"/>
                  </a:lnTo>
                  <a:lnTo>
                    <a:pt x="104" y="1129"/>
                  </a:lnTo>
                  <a:lnTo>
                    <a:pt x="104" y="1128"/>
                  </a:lnTo>
                  <a:lnTo>
                    <a:pt x="103" y="1128"/>
                  </a:lnTo>
                  <a:lnTo>
                    <a:pt x="103" y="1127"/>
                  </a:lnTo>
                  <a:lnTo>
                    <a:pt x="103" y="1126"/>
                  </a:lnTo>
                  <a:lnTo>
                    <a:pt x="103" y="1125"/>
                  </a:lnTo>
                  <a:lnTo>
                    <a:pt x="104" y="1124"/>
                  </a:lnTo>
                  <a:lnTo>
                    <a:pt x="104" y="1123"/>
                  </a:lnTo>
                  <a:lnTo>
                    <a:pt x="104" y="1122"/>
                  </a:lnTo>
                  <a:lnTo>
                    <a:pt x="105" y="1122"/>
                  </a:lnTo>
                  <a:lnTo>
                    <a:pt x="105" y="1121"/>
                  </a:lnTo>
                  <a:lnTo>
                    <a:pt x="105" y="1121"/>
                  </a:lnTo>
                  <a:lnTo>
                    <a:pt x="106" y="1120"/>
                  </a:lnTo>
                  <a:lnTo>
                    <a:pt x="107" y="1120"/>
                  </a:lnTo>
                  <a:lnTo>
                    <a:pt x="108" y="1120"/>
                  </a:lnTo>
                  <a:lnTo>
                    <a:pt x="109" y="1120"/>
                  </a:lnTo>
                  <a:lnTo>
                    <a:pt x="110" y="1120"/>
                  </a:lnTo>
                  <a:lnTo>
                    <a:pt x="111" y="1120"/>
                  </a:lnTo>
                  <a:lnTo>
                    <a:pt x="112" y="1120"/>
                  </a:lnTo>
                  <a:lnTo>
                    <a:pt x="113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5" y="1120"/>
                  </a:lnTo>
                  <a:lnTo>
                    <a:pt x="116" y="1120"/>
                  </a:lnTo>
                  <a:lnTo>
                    <a:pt x="116" y="1119"/>
                  </a:lnTo>
                  <a:lnTo>
                    <a:pt x="116" y="1118"/>
                  </a:lnTo>
                  <a:lnTo>
                    <a:pt x="117" y="1118"/>
                  </a:lnTo>
                  <a:lnTo>
                    <a:pt x="117" y="1117"/>
                  </a:lnTo>
                  <a:lnTo>
                    <a:pt x="117" y="1116"/>
                  </a:lnTo>
                  <a:lnTo>
                    <a:pt x="116" y="1116"/>
                  </a:lnTo>
                  <a:lnTo>
                    <a:pt x="116" y="1115"/>
                  </a:lnTo>
                  <a:lnTo>
                    <a:pt x="116" y="1114"/>
                  </a:lnTo>
                  <a:lnTo>
                    <a:pt x="115" y="1114"/>
                  </a:lnTo>
                  <a:lnTo>
                    <a:pt x="115" y="1113"/>
                  </a:lnTo>
                  <a:lnTo>
                    <a:pt x="115" y="1112"/>
                  </a:lnTo>
                  <a:lnTo>
                    <a:pt x="114" y="1112"/>
                  </a:lnTo>
                  <a:lnTo>
                    <a:pt x="114" y="1111"/>
                  </a:lnTo>
                  <a:lnTo>
                    <a:pt x="114" y="1111"/>
                  </a:lnTo>
                  <a:lnTo>
                    <a:pt x="114" y="1110"/>
                  </a:lnTo>
                  <a:lnTo>
                    <a:pt x="113" y="1110"/>
                  </a:lnTo>
                  <a:lnTo>
                    <a:pt x="113" y="1110"/>
                  </a:lnTo>
                  <a:lnTo>
                    <a:pt x="113" y="1109"/>
                  </a:lnTo>
                  <a:lnTo>
                    <a:pt x="112" y="1108"/>
                  </a:lnTo>
                  <a:lnTo>
                    <a:pt x="112" y="1107"/>
                  </a:lnTo>
                  <a:lnTo>
                    <a:pt x="112" y="1106"/>
                  </a:lnTo>
                  <a:lnTo>
                    <a:pt x="112" y="1105"/>
                  </a:lnTo>
                  <a:lnTo>
                    <a:pt x="112" y="1104"/>
                  </a:lnTo>
                  <a:lnTo>
                    <a:pt x="112" y="1103"/>
                  </a:lnTo>
                  <a:lnTo>
                    <a:pt x="113" y="1103"/>
                  </a:lnTo>
                  <a:lnTo>
                    <a:pt x="114" y="1103"/>
                  </a:lnTo>
                  <a:lnTo>
                    <a:pt x="114" y="1102"/>
                  </a:lnTo>
                  <a:lnTo>
                    <a:pt x="114" y="1101"/>
                  </a:lnTo>
                  <a:lnTo>
                    <a:pt x="114" y="1101"/>
                  </a:lnTo>
                  <a:lnTo>
                    <a:pt x="112" y="1098"/>
                  </a:lnTo>
                  <a:lnTo>
                    <a:pt x="111" y="1098"/>
                  </a:lnTo>
                  <a:lnTo>
                    <a:pt x="111" y="1097"/>
                  </a:lnTo>
                  <a:lnTo>
                    <a:pt x="110" y="1097"/>
                  </a:lnTo>
                  <a:lnTo>
                    <a:pt x="109" y="1097"/>
                  </a:lnTo>
                  <a:lnTo>
                    <a:pt x="108" y="1097"/>
                  </a:lnTo>
                  <a:lnTo>
                    <a:pt x="108" y="1096"/>
                  </a:lnTo>
                  <a:lnTo>
                    <a:pt x="107" y="1096"/>
                  </a:lnTo>
                  <a:lnTo>
                    <a:pt x="106" y="1096"/>
                  </a:lnTo>
                  <a:lnTo>
                    <a:pt x="105" y="1096"/>
                  </a:lnTo>
                  <a:lnTo>
                    <a:pt x="105" y="1096"/>
                  </a:lnTo>
                  <a:lnTo>
                    <a:pt x="104" y="1096"/>
                  </a:lnTo>
                  <a:lnTo>
                    <a:pt x="103" y="1096"/>
                  </a:lnTo>
                  <a:lnTo>
                    <a:pt x="103" y="1097"/>
                  </a:lnTo>
                  <a:lnTo>
                    <a:pt x="102" y="1097"/>
                  </a:lnTo>
                  <a:lnTo>
                    <a:pt x="101" y="1098"/>
                  </a:lnTo>
                  <a:lnTo>
                    <a:pt x="101" y="1099"/>
                  </a:lnTo>
                  <a:lnTo>
                    <a:pt x="100" y="1099"/>
                  </a:lnTo>
                  <a:lnTo>
                    <a:pt x="100" y="1100"/>
                  </a:lnTo>
                  <a:lnTo>
                    <a:pt x="99" y="1100"/>
                  </a:lnTo>
                  <a:lnTo>
                    <a:pt x="98" y="1100"/>
                  </a:lnTo>
                  <a:lnTo>
                    <a:pt x="98" y="1101"/>
                  </a:lnTo>
                  <a:lnTo>
                    <a:pt x="96" y="1101"/>
                  </a:lnTo>
                  <a:lnTo>
                    <a:pt x="95" y="1101"/>
                  </a:lnTo>
                  <a:lnTo>
                    <a:pt x="94" y="1101"/>
                  </a:lnTo>
                  <a:lnTo>
                    <a:pt x="94" y="1102"/>
                  </a:lnTo>
                  <a:lnTo>
                    <a:pt x="93" y="1102"/>
                  </a:lnTo>
                  <a:lnTo>
                    <a:pt x="92" y="1102"/>
                  </a:lnTo>
                  <a:lnTo>
                    <a:pt x="91" y="1102"/>
                  </a:lnTo>
                  <a:lnTo>
                    <a:pt x="90" y="1102"/>
                  </a:lnTo>
                  <a:lnTo>
                    <a:pt x="89" y="1102"/>
                  </a:lnTo>
                  <a:lnTo>
                    <a:pt x="89" y="1103"/>
                  </a:lnTo>
                  <a:lnTo>
                    <a:pt x="88" y="1103"/>
                  </a:lnTo>
                  <a:lnTo>
                    <a:pt x="87" y="1103"/>
                  </a:lnTo>
                  <a:lnTo>
                    <a:pt x="87" y="1103"/>
                  </a:lnTo>
                  <a:lnTo>
                    <a:pt x="83" y="1106"/>
                  </a:lnTo>
                  <a:lnTo>
                    <a:pt x="82" y="1106"/>
                  </a:lnTo>
                  <a:lnTo>
                    <a:pt x="81" y="1107"/>
                  </a:lnTo>
                  <a:lnTo>
                    <a:pt x="80" y="1107"/>
                  </a:lnTo>
                  <a:lnTo>
                    <a:pt x="80" y="1108"/>
                  </a:lnTo>
                  <a:lnTo>
                    <a:pt x="79" y="1108"/>
                  </a:lnTo>
                  <a:lnTo>
                    <a:pt x="78" y="1108"/>
                  </a:lnTo>
                  <a:lnTo>
                    <a:pt x="78" y="1109"/>
                  </a:lnTo>
                  <a:lnTo>
                    <a:pt x="78" y="1109"/>
                  </a:lnTo>
                  <a:lnTo>
                    <a:pt x="77" y="1109"/>
                  </a:lnTo>
                  <a:lnTo>
                    <a:pt x="77" y="1110"/>
                  </a:lnTo>
                  <a:lnTo>
                    <a:pt x="76" y="1110"/>
                  </a:lnTo>
                  <a:lnTo>
                    <a:pt x="75" y="1110"/>
                  </a:lnTo>
                  <a:lnTo>
                    <a:pt x="75" y="1110"/>
                  </a:lnTo>
                  <a:lnTo>
                    <a:pt x="74" y="1110"/>
                  </a:lnTo>
                  <a:lnTo>
                    <a:pt x="73" y="1110"/>
                  </a:lnTo>
                  <a:lnTo>
                    <a:pt x="73" y="1111"/>
                  </a:lnTo>
                  <a:lnTo>
                    <a:pt x="72" y="1111"/>
                  </a:lnTo>
                  <a:lnTo>
                    <a:pt x="71" y="1111"/>
                  </a:lnTo>
                  <a:lnTo>
                    <a:pt x="70" y="1111"/>
                  </a:lnTo>
                  <a:lnTo>
                    <a:pt x="70" y="1112"/>
                  </a:lnTo>
                  <a:lnTo>
                    <a:pt x="69" y="1112"/>
                  </a:lnTo>
                  <a:lnTo>
                    <a:pt x="69" y="1112"/>
                  </a:lnTo>
                  <a:lnTo>
                    <a:pt x="69" y="1113"/>
                  </a:lnTo>
                  <a:lnTo>
                    <a:pt x="68" y="1113"/>
                  </a:lnTo>
                  <a:lnTo>
                    <a:pt x="67" y="1114"/>
                  </a:lnTo>
                  <a:lnTo>
                    <a:pt x="66" y="1114"/>
                  </a:lnTo>
                  <a:lnTo>
                    <a:pt x="66" y="1115"/>
                  </a:lnTo>
                  <a:lnTo>
                    <a:pt x="65" y="1115"/>
                  </a:lnTo>
                  <a:lnTo>
                    <a:pt x="64" y="1115"/>
                  </a:lnTo>
                  <a:lnTo>
                    <a:pt x="64" y="1116"/>
                  </a:lnTo>
                  <a:lnTo>
                    <a:pt x="63" y="1116"/>
                  </a:lnTo>
                  <a:lnTo>
                    <a:pt x="62" y="1116"/>
                  </a:lnTo>
                  <a:lnTo>
                    <a:pt x="62" y="1117"/>
                  </a:lnTo>
                  <a:lnTo>
                    <a:pt x="61" y="1117"/>
                  </a:lnTo>
                  <a:lnTo>
                    <a:pt x="60" y="1117"/>
                  </a:lnTo>
                  <a:lnTo>
                    <a:pt x="60" y="1118"/>
                  </a:lnTo>
                  <a:lnTo>
                    <a:pt x="60" y="1118"/>
                  </a:lnTo>
                  <a:lnTo>
                    <a:pt x="59" y="1118"/>
                  </a:lnTo>
                  <a:lnTo>
                    <a:pt x="58" y="1118"/>
                  </a:lnTo>
                  <a:lnTo>
                    <a:pt x="58" y="1119"/>
                  </a:lnTo>
                  <a:lnTo>
                    <a:pt x="57" y="1119"/>
                  </a:lnTo>
                  <a:lnTo>
                    <a:pt x="56" y="1119"/>
                  </a:lnTo>
                  <a:lnTo>
                    <a:pt x="55" y="1119"/>
                  </a:lnTo>
                  <a:lnTo>
                    <a:pt x="54" y="1119"/>
                  </a:lnTo>
                  <a:lnTo>
                    <a:pt x="53" y="1119"/>
                  </a:lnTo>
                  <a:lnTo>
                    <a:pt x="52" y="1119"/>
                  </a:lnTo>
                  <a:lnTo>
                    <a:pt x="51" y="1119"/>
                  </a:lnTo>
                  <a:lnTo>
                    <a:pt x="51" y="1119"/>
                  </a:lnTo>
                  <a:lnTo>
                    <a:pt x="50" y="1119"/>
                  </a:lnTo>
                  <a:lnTo>
                    <a:pt x="49" y="1119"/>
                  </a:lnTo>
                  <a:lnTo>
                    <a:pt x="49" y="1118"/>
                  </a:lnTo>
                  <a:lnTo>
                    <a:pt x="48" y="1118"/>
                  </a:lnTo>
                  <a:lnTo>
                    <a:pt x="47" y="1118"/>
                  </a:lnTo>
                  <a:lnTo>
                    <a:pt x="46" y="1118"/>
                  </a:lnTo>
                  <a:lnTo>
                    <a:pt x="45" y="1118"/>
                  </a:lnTo>
                  <a:lnTo>
                    <a:pt x="44" y="1118"/>
                  </a:lnTo>
                  <a:lnTo>
                    <a:pt x="43" y="1118"/>
                  </a:lnTo>
                  <a:lnTo>
                    <a:pt x="42" y="1118"/>
                  </a:lnTo>
                  <a:lnTo>
                    <a:pt x="42" y="1118"/>
                  </a:lnTo>
                  <a:lnTo>
                    <a:pt x="42" y="1117"/>
                  </a:lnTo>
                  <a:lnTo>
                    <a:pt x="41" y="1117"/>
                  </a:lnTo>
                  <a:lnTo>
                    <a:pt x="40" y="1117"/>
                  </a:lnTo>
                  <a:lnTo>
                    <a:pt x="39" y="1117"/>
                  </a:lnTo>
                  <a:lnTo>
                    <a:pt x="38" y="1117"/>
                  </a:lnTo>
                  <a:lnTo>
                    <a:pt x="37" y="1117"/>
                  </a:lnTo>
                  <a:lnTo>
                    <a:pt x="36" y="1117"/>
                  </a:lnTo>
                  <a:lnTo>
                    <a:pt x="34" y="1118"/>
                  </a:lnTo>
                  <a:lnTo>
                    <a:pt x="33" y="1118"/>
                  </a:lnTo>
                  <a:lnTo>
                    <a:pt x="33" y="1118"/>
                  </a:lnTo>
                  <a:lnTo>
                    <a:pt x="32" y="1118"/>
                  </a:lnTo>
                  <a:lnTo>
                    <a:pt x="32" y="1119"/>
                  </a:lnTo>
                  <a:lnTo>
                    <a:pt x="31" y="1119"/>
                  </a:lnTo>
                  <a:lnTo>
                    <a:pt x="30" y="1119"/>
                  </a:lnTo>
                  <a:lnTo>
                    <a:pt x="29" y="1119"/>
                  </a:lnTo>
                  <a:lnTo>
                    <a:pt x="28" y="1119"/>
                  </a:lnTo>
                  <a:lnTo>
                    <a:pt x="28" y="1118"/>
                  </a:lnTo>
                  <a:lnTo>
                    <a:pt x="27" y="1118"/>
                  </a:lnTo>
                  <a:lnTo>
                    <a:pt x="27" y="1117"/>
                  </a:lnTo>
                  <a:lnTo>
                    <a:pt x="26" y="1117"/>
                  </a:lnTo>
                  <a:lnTo>
                    <a:pt x="26" y="1116"/>
                  </a:lnTo>
                  <a:lnTo>
                    <a:pt x="25" y="1116"/>
                  </a:lnTo>
                  <a:lnTo>
                    <a:pt x="25" y="1115"/>
                  </a:lnTo>
                  <a:lnTo>
                    <a:pt x="24" y="1115"/>
                  </a:lnTo>
                  <a:lnTo>
                    <a:pt x="24" y="1114"/>
                  </a:lnTo>
                  <a:lnTo>
                    <a:pt x="24" y="1114"/>
                  </a:lnTo>
                  <a:lnTo>
                    <a:pt x="21" y="1112"/>
                  </a:lnTo>
                  <a:lnTo>
                    <a:pt x="20" y="1111"/>
                  </a:lnTo>
                  <a:lnTo>
                    <a:pt x="19" y="1110"/>
                  </a:lnTo>
                  <a:lnTo>
                    <a:pt x="18" y="1110"/>
                  </a:lnTo>
                  <a:lnTo>
                    <a:pt x="18" y="1110"/>
                  </a:lnTo>
                  <a:lnTo>
                    <a:pt x="17" y="1110"/>
                  </a:lnTo>
                  <a:lnTo>
                    <a:pt x="16" y="1110"/>
                  </a:lnTo>
                  <a:lnTo>
                    <a:pt x="16" y="1109"/>
                  </a:lnTo>
                  <a:lnTo>
                    <a:pt x="15" y="1109"/>
                  </a:lnTo>
                  <a:lnTo>
                    <a:pt x="15" y="1109"/>
                  </a:lnTo>
                  <a:lnTo>
                    <a:pt x="14" y="1108"/>
                  </a:lnTo>
                  <a:lnTo>
                    <a:pt x="13" y="1108"/>
                  </a:lnTo>
                  <a:lnTo>
                    <a:pt x="12" y="1108"/>
                  </a:lnTo>
                  <a:lnTo>
                    <a:pt x="11" y="1108"/>
                  </a:lnTo>
                  <a:lnTo>
                    <a:pt x="10" y="1108"/>
                  </a:lnTo>
                  <a:lnTo>
                    <a:pt x="10" y="1107"/>
                  </a:lnTo>
                  <a:lnTo>
                    <a:pt x="9" y="1107"/>
                  </a:lnTo>
                  <a:lnTo>
                    <a:pt x="8" y="1107"/>
                  </a:lnTo>
                  <a:lnTo>
                    <a:pt x="8" y="1106"/>
                  </a:lnTo>
                  <a:lnTo>
                    <a:pt x="6" y="1101"/>
                  </a:lnTo>
                  <a:lnTo>
                    <a:pt x="5" y="1101"/>
                  </a:lnTo>
                  <a:lnTo>
                    <a:pt x="4" y="1101"/>
                  </a:lnTo>
                  <a:lnTo>
                    <a:pt x="4" y="1100"/>
                  </a:lnTo>
                  <a:lnTo>
                    <a:pt x="4" y="1099"/>
                  </a:lnTo>
                  <a:lnTo>
                    <a:pt x="3" y="1099"/>
                  </a:lnTo>
                  <a:lnTo>
                    <a:pt x="3" y="1098"/>
                  </a:lnTo>
                  <a:lnTo>
                    <a:pt x="3" y="1097"/>
                  </a:lnTo>
                  <a:lnTo>
                    <a:pt x="2" y="1096"/>
                  </a:lnTo>
                  <a:lnTo>
                    <a:pt x="2" y="1095"/>
                  </a:lnTo>
                  <a:lnTo>
                    <a:pt x="2" y="1094"/>
                  </a:lnTo>
                  <a:lnTo>
                    <a:pt x="1" y="1094"/>
                  </a:lnTo>
                  <a:lnTo>
                    <a:pt x="1" y="1093"/>
                  </a:lnTo>
                  <a:lnTo>
                    <a:pt x="1" y="1092"/>
                  </a:lnTo>
                  <a:lnTo>
                    <a:pt x="1" y="1092"/>
                  </a:lnTo>
                  <a:lnTo>
                    <a:pt x="0" y="1092"/>
                  </a:lnTo>
                  <a:lnTo>
                    <a:pt x="0" y="1091"/>
                  </a:lnTo>
                  <a:lnTo>
                    <a:pt x="1" y="1088"/>
                  </a:lnTo>
                  <a:lnTo>
                    <a:pt x="1" y="1087"/>
                  </a:lnTo>
                  <a:lnTo>
                    <a:pt x="1" y="1086"/>
                  </a:lnTo>
                  <a:lnTo>
                    <a:pt x="1" y="1085"/>
                  </a:lnTo>
                  <a:lnTo>
                    <a:pt x="2" y="1085"/>
                  </a:lnTo>
                  <a:lnTo>
                    <a:pt x="2" y="1084"/>
                  </a:lnTo>
                  <a:lnTo>
                    <a:pt x="2" y="1083"/>
                  </a:lnTo>
                  <a:lnTo>
                    <a:pt x="2" y="1083"/>
                  </a:lnTo>
                  <a:lnTo>
                    <a:pt x="3" y="1083"/>
                  </a:lnTo>
                  <a:lnTo>
                    <a:pt x="3" y="1082"/>
                  </a:lnTo>
                  <a:lnTo>
                    <a:pt x="3" y="1081"/>
                  </a:lnTo>
                  <a:lnTo>
                    <a:pt x="4" y="1081"/>
                  </a:lnTo>
                  <a:lnTo>
                    <a:pt x="4" y="1080"/>
                  </a:lnTo>
                  <a:lnTo>
                    <a:pt x="4" y="1079"/>
                  </a:lnTo>
                  <a:lnTo>
                    <a:pt x="5" y="1079"/>
                  </a:lnTo>
                  <a:lnTo>
                    <a:pt x="5" y="1078"/>
                  </a:lnTo>
                  <a:lnTo>
                    <a:pt x="5" y="1077"/>
                  </a:lnTo>
                  <a:lnTo>
                    <a:pt x="5" y="1076"/>
                  </a:lnTo>
                  <a:lnTo>
                    <a:pt x="6" y="1076"/>
                  </a:lnTo>
                  <a:lnTo>
                    <a:pt x="6" y="1075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3"/>
                  </a:lnTo>
                  <a:lnTo>
                    <a:pt x="7" y="1073"/>
                  </a:lnTo>
                  <a:lnTo>
                    <a:pt x="7" y="1072"/>
                  </a:lnTo>
                  <a:lnTo>
                    <a:pt x="8" y="1072"/>
                  </a:lnTo>
                  <a:lnTo>
                    <a:pt x="8" y="1071"/>
                  </a:lnTo>
                  <a:lnTo>
                    <a:pt x="8" y="1070"/>
                  </a:lnTo>
                  <a:lnTo>
                    <a:pt x="9" y="1070"/>
                  </a:lnTo>
                  <a:lnTo>
                    <a:pt x="9" y="1069"/>
                  </a:lnTo>
                  <a:lnTo>
                    <a:pt x="9" y="1068"/>
                  </a:lnTo>
                  <a:lnTo>
                    <a:pt x="8" y="1068"/>
                  </a:lnTo>
                  <a:lnTo>
                    <a:pt x="8" y="1067"/>
                  </a:lnTo>
                  <a:lnTo>
                    <a:pt x="7" y="1067"/>
                  </a:lnTo>
                  <a:lnTo>
                    <a:pt x="6" y="1066"/>
                  </a:lnTo>
                  <a:lnTo>
                    <a:pt x="5" y="1066"/>
                  </a:lnTo>
                  <a:lnTo>
                    <a:pt x="6" y="1065"/>
                  </a:lnTo>
                  <a:lnTo>
                    <a:pt x="8" y="1061"/>
                  </a:lnTo>
                  <a:lnTo>
                    <a:pt x="24" y="1040"/>
                  </a:lnTo>
                  <a:lnTo>
                    <a:pt x="25" y="1039"/>
                  </a:lnTo>
                  <a:lnTo>
                    <a:pt x="31" y="1032"/>
                  </a:lnTo>
                  <a:lnTo>
                    <a:pt x="34" y="1028"/>
                  </a:lnTo>
                  <a:lnTo>
                    <a:pt x="39" y="1021"/>
                  </a:lnTo>
                  <a:lnTo>
                    <a:pt x="43" y="1016"/>
                  </a:lnTo>
                  <a:lnTo>
                    <a:pt x="47" y="1011"/>
                  </a:lnTo>
                  <a:lnTo>
                    <a:pt x="51" y="1006"/>
                  </a:lnTo>
                  <a:lnTo>
                    <a:pt x="51" y="1005"/>
                  </a:lnTo>
                  <a:lnTo>
                    <a:pt x="55" y="1001"/>
                  </a:lnTo>
                  <a:lnTo>
                    <a:pt x="57" y="999"/>
                  </a:lnTo>
                  <a:lnTo>
                    <a:pt x="58" y="996"/>
                  </a:lnTo>
                  <a:lnTo>
                    <a:pt x="59" y="996"/>
                  </a:lnTo>
                  <a:lnTo>
                    <a:pt x="60" y="993"/>
                  </a:lnTo>
                  <a:lnTo>
                    <a:pt x="62" y="991"/>
                  </a:lnTo>
                  <a:lnTo>
                    <a:pt x="63" y="990"/>
                  </a:lnTo>
                  <a:lnTo>
                    <a:pt x="66" y="986"/>
                  </a:lnTo>
                  <a:lnTo>
                    <a:pt x="67" y="985"/>
                  </a:lnTo>
                  <a:lnTo>
                    <a:pt x="69" y="982"/>
                  </a:lnTo>
                  <a:lnTo>
                    <a:pt x="71" y="979"/>
                  </a:lnTo>
                  <a:lnTo>
                    <a:pt x="72" y="978"/>
                  </a:lnTo>
                  <a:lnTo>
                    <a:pt x="73" y="976"/>
                  </a:lnTo>
                  <a:lnTo>
                    <a:pt x="76" y="973"/>
                  </a:lnTo>
                  <a:lnTo>
                    <a:pt x="77" y="972"/>
                  </a:lnTo>
                  <a:lnTo>
                    <a:pt x="87" y="957"/>
                  </a:lnTo>
                  <a:lnTo>
                    <a:pt x="88" y="957"/>
                  </a:lnTo>
                  <a:lnTo>
                    <a:pt x="89" y="956"/>
                  </a:lnTo>
                  <a:lnTo>
                    <a:pt x="99" y="942"/>
                  </a:lnTo>
                  <a:lnTo>
                    <a:pt x="104" y="938"/>
                  </a:lnTo>
                  <a:lnTo>
                    <a:pt x="105" y="935"/>
                  </a:lnTo>
                  <a:lnTo>
                    <a:pt x="105" y="934"/>
                  </a:lnTo>
                  <a:lnTo>
                    <a:pt x="113" y="926"/>
                  </a:lnTo>
                  <a:lnTo>
                    <a:pt x="122" y="913"/>
                  </a:lnTo>
                  <a:lnTo>
                    <a:pt x="123" y="912"/>
                  </a:lnTo>
                  <a:lnTo>
                    <a:pt x="123" y="912"/>
                  </a:lnTo>
                  <a:lnTo>
                    <a:pt x="129" y="904"/>
                  </a:lnTo>
                  <a:lnTo>
                    <a:pt x="134" y="897"/>
                  </a:lnTo>
                  <a:lnTo>
                    <a:pt x="141" y="888"/>
                  </a:lnTo>
                  <a:lnTo>
                    <a:pt x="143" y="885"/>
                  </a:lnTo>
                  <a:lnTo>
                    <a:pt x="148" y="879"/>
                  </a:lnTo>
                  <a:lnTo>
                    <a:pt x="159" y="865"/>
                  </a:lnTo>
                  <a:lnTo>
                    <a:pt x="159" y="865"/>
                  </a:lnTo>
                  <a:lnTo>
                    <a:pt x="166" y="856"/>
                  </a:lnTo>
                  <a:lnTo>
                    <a:pt x="169" y="851"/>
                  </a:lnTo>
                  <a:lnTo>
                    <a:pt x="173" y="847"/>
                  </a:lnTo>
                  <a:lnTo>
                    <a:pt x="180" y="838"/>
                  </a:lnTo>
                  <a:lnTo>
                    <a:pt x="186" y="830"/>
                  </a:lnTo>
                  <a:lnTo>
                    <a:pt x="187" y="828"/>
                  </a:lnTo>
                  <a:lnTo>
                    <a:pt x="205" y="804"/>
                  </a:lnTo>
                  <a:lnTo>
                    <a:pt x="205" y="804"/>
                  </a:lnTo>
                  <a:lnTo>
                    <a:pt x="207" y="803"/>
                  </a:lnTo>
                  <a:lnTo>
                    <a:pt x="208" y="801"/>
                  </a:lnTo>
                  <a:lnTo>
                    <a:pt x="210" y="798"/>
                  </a:lnTo>
                  <a:lnTo>
                    <a:pt x="215" y="792"/>
                  </a:lnTo>
                  <a:lnTo>
                    <a:pt x="220" y="786"/>
                  </a:lnTo>
                  <a:lnTo>
                    <a:pt x="221" y="785"/>
                  </a:lnTo>
                  <a:lnTo>
                    <a:pt x="222" y="783"/>
                  </a:lnTo>
                  <a:lnTo>
                    <a:pt x="226" y="777"/>
                  </a:lnTo>
                  <a:lnTo>
                    <a:pt x="229" y="774"/>
                  </a:lnTo>
                  <a:lnTo>
                    <a:pt x="229" y="773"/>
                  </a:lnTo>
                  <a:lnTo>
                    <a:pt x="230" y="773"/>
                  </a:lnTo>
                  <a:lnTo>
                    <a:pt x="230" y="772"/>
                  </a:lnTo>
                  <a:lnTo>
                    <a:pt x="238" y="762"/>
                  </a:lnTo>
                  <a:lnTo>
                    <a:pt x="243" y="755"/>
                  </a:lnTo>
                  <a:lnTo>
                    <a:pt x="245" y="753"/>
                  </a:lnTo>
                  <a:lnTo>
                    <a:pt x="249" y="747"/>
                  </a:lnTo>
                  <a:lnTo>
                    <a:pt x="251" y="744"/>
                  </a:lnTo>
                  <a:lnTo>
                    <a:pt x="253" y="742"/>
                  </a:lnTo>
                  <a:lnTo>
                    <a:pt x="261" y="732"/>
                  </a:lnTo>
                  <a:lnTo>
                    <a:pt x="264" y="729"/>
                  </a:lnTo>
                  <a:lnTo>
                    <a:pt x="266" y="726"/>
                  </a:lnTo>
                  <a:lnTo>
                    <a:pt x="269" y="722"/>
                  </a:lnTo>
                  <a:lnTo>
                    <a:pt x="270" y="721"/>
                  </a:lnTo>
                  <a:lnTo>
                    <a:pt x="273" y="717"/>
                  </a:lnTo>
                  <a:lnTo>
                    <a:pt x="274" y="716"/>
                  </a:lnTo>
                  <a:lnTo>
                    <a:pt x="275" y="714"/>
                  </a:lnTo>
                  <a:lnTo>
                    <a:pt x="276" y="713"/>
                  </a:lnTo>
                  <a:lnTo>
                    <a:pt x="279" y="709"/>
                  </a:lnTo>
                  <a:lnTo>
                    <a:pt x="282" y="705"/>
                  </a:lnTo>
                  <a:lnTo>
                    <a:pt x="284" y="703"/>
                  </a:lnTo>
                  <a:lnTo>
                    <a:pt x="288" y="696"/>
                  </a:lnTo>
                  <a:lnTo>
                    <a:pt x="303" y="678"/>
                  </a:lnTo>
                  <a:lnTo>
                    <a:pt x="308" y="671"/>
                  </a:lnTo>
                  <a:lnTo>
                    <a:pt x="312" y="665"/>
                  </a:lnTo>
                  <a:lnTo>
                    <a:pt x="317" y="659"/>
                  </a:lnTo>
                  <a:lnTo>
                    <a:pt x="323" y="651"/>
                  </a:lnTo>
                  <a:lnTo>
                    <a:pt x="329" y="644"/>
                  </a:lnTo>
                  <a:lnTo>
                    <a:pt x="331" y="640"/>
                  </a:lnTo>
                  <a:lnTo>
                    <a:pt x="333" y="638"/>
                  </a:lnTo>
                  <a:lnTo>
                    <a:pt x="346" y="622"/>
                  </a:lnTo>
                  <a:lnTo>
                    <a:pt x="353" y="612"/>
                  </a:lnTo>
                  <a:lnTo>
                    <a:pt x="361" y="602"/>
                  </a:lnTo>
                  <a:lnTo>
                    <a:pt x="364" y="598"/>
                  </a:lnTo>
                  <a:lnTo>
                    <a:pt x="365" y="597"/>
                  </a:lnTo>
                  <a:lnTo>
                    <a:pt x="378" y="579"/>
                  </a:lnTo>
                  <a:lnTo>
                    <a:pt x="383" y="574"/>
                  </a:lnTo>
                  <a:lnTo>
                    <a:pt x="385" y="571"/>
                  </a:lnTo>
                  <a:lnTo>
                    <a:pt x="385" y="570"/>
                  </a:lnTo>
                  <a:lnTo>
                    <a:pt x="386" y="569"/>
                  </a:lnTo>
                  <a:lnTo>
                    <a:pt x="388" y="567"/>
                  </a:lnTo>
                  <a:lnTo>
                    <a:pt x="394" y="558"/>
                  </a:lnTo>
                  <a:lnTo>
                    <a:pt x="413" y="534"/>
                  </a:lnTo>
                  <a:lnTo>
                    <a:pt x="418" y="528"/>
                  </a:lnTo>
                  <a:lnTo>
                    <a:pt x="423" y="520"/>
                  </a:lnTo>
                  <a:lnTo>
                    <a:pt x="427" y="516"/>
                  </a:lnTo>
                  <a:lnTo>
                    <a:pt x="454" y="480"/>
                  </a:lnTo>
                  <a:lnTo>
                    <a:pt x="488" y="436"/>
                  </a:lnTo>
                  <a:lnTo>
                    <a:pt x="490" y="434"/>
                  </a:lnTo>
                  <a:lnTo>
                    <a:pt x="491" y="433"/>
                  </a:lnTo>
                  <a:lnTo>
                    <a:pt x="492" y="432"/>
                  </a:lnTo>
                  <a:lnTo>
                    <a:pt x="493" y="430"/>
                  </a:lnTo>
                  <a:lnTo>
                    <a:pt x="493" y="428"/>
                  </a:lnTo>
                  <a:lnTo>
                    <a:pt x="496" y="426"/>
                  </a:lnTo>
                  <a:lnTo>
                    <a:pt x="497" y="425"/>
                  </a:lnTo>
                  <a:lnTo>
                    <a:pt x="498" y="423"/>
                  </a:lnTo>
                  <a:lnTo>
                    <a:pt x="499" y="422"/>
                  </a:lnTo>
                  <a:lnTo>
                    <a:pt x="501" y="420"/>
                  </a:lnTo>
                  <a:lnTo>
                    <a:pt x="502" y="418"/>
                  </a:lnTo>
                  <a:lnTo>
                    <a:pt x="502" y="417"/>
                  </a:lnTo>
                  <a:lnTo>
                    <a:pt x="504" y="416"/>
                  </a:lnTo>
                  <a:lnTo>
                    <a:pt x="507" y="412"/>
                  </a:lnTo>
                  <a:lnTo>
                    <a:pt x="508" y="411"/>
                  </a:lnTo>
                  <a:lnTo>
                    <a:pt x="508" y="410"/>
                  </a:lnTo>
                  <a:lnTo>
                    <a:pt x="511" y="407"/>
                  </a:lnTo>
                  <a:lnTo>
                    <a:pt x="511" y="406"/>
                  </a:lnTo>
                  <a:lnTo>
                    <a:pt x="512" y="405"/>
                  </a:lnTo>
                  <a:lnTo>
                    <a:pt x="513" y="404"/>
                  </a:lnTo>
                  <a:lnTo>
                    <a:pt x="514" y="402"/>
                  </a:lnTo>
                  <a:lnTo>
                    <a:pt x="515" y="400"/>
                  </a:lnTo>
                  <a:lnTo>
                    <a:pt x="516" y="399"/>
                  </a:lnTo>
                  <a:lnTo>
                    <a:pt x="517" y="399"/>
                  </a:lnTo>
                  <a:lnTo>
                    <a:pt x="518" y="399"/>
                  </a:lnTo>
                  <a:lnTo>
                    <a:pt x="518" y="398"/>
                  </a:lnTo>
                  <a:lnTo>
                    <a:pt x="519" y="397"/>
                  </a:lnTo>
                  <a:lnTo>
                    <a:pt x="520" y="396"/>
                  </a:lnTo>
                  <a:lnTo>
                    <a:pt x="520" y="395"/>
                  </a:lnTo>
                  <a:lnTo>
                    <a:pt x="520" y="394"/>
                  </a:lnTo>
                  <a:lnTo>
                    <a:pt x="521" y="393"/>
                  </a:lnTo>
                  <a:lnTo>
                    <a:pt x="522" y="392"/>
                  </a:lnTo>
                  <a:lnTo>
                    <a:pt x="522" y="391"/>
                  </a:lnTo>
                  <a:lnTo>
                    <a:pt x="523" y="390"/>
                  </a:lnTo>
                  <a:lnTo>
                    <a:pt x="524" y="389"/>
                  </a:lnTo>
                  <a:lnTo>
                    <a:pt x="525" y="388"/>
                  </a:lnTo>
                  <a:lnTo>
                    <a:pt x="527" y="386"/>
                  </a:lnTo>
                  <a:lnTo>
                    <a:pt x="529" y="383"/>
                  </a:lnTo>
                  <a:lnTo>
                    <a:pt x="530" y="381"/>
                  </a:lnTo>
                  <a:lnTo>
                    <a:pt x="531" y="381"/>
                  </a:lnTo>
                  <a:lnTo>
                    <a:pt x="531" y="380"/>
                  </a:lnTo>
                  <a:lnTo>
                    <a:pt x="538" y="372"/>
                  </a:lnTo>
                  <a:lnTo>
                    <a:pt x="539" y="370"/>
                  </a:lnTo>
                  <a:lnTo>
                    <a:pt x="539" y="369"/>
                  </a:lnTo>
                  <a:lnTo>
                    <a:pt x="540" y="369"/>
                  </a:lnTo>
                  <a:lnTo>
                    <a:pt x="540" y="368"/>
                  </a:lnTo>
                  <a:lnTo>
                    <a:pt x="541" y="367"/>
                  </a:lnTo>
                  <a:lnTo>
                    <a:pt x="542" y="366"/>
                  </a:lnTo>
                  <a:lnTo>
                    <a:pt x="544" y="363"/>
                  </a:lnTo>
                  <a:lnTo>
                    <a:pt x="545" y="363"/>
                  </a:lnTo>
                  <a:lnTo>
                    <a:pt x="546" y="361"/>
                  </a:lnTo>
                  <a:lnTo>
                    <a:pt x="547" y="361"/>
                  </a:lnTo>
                  <a:lnTo>
                    <a:pt x="556" y="348"/>
                  </a:lnTo>
                  <a:lnTo>
                    <a:pt x="556" y="347"/>
                  </a:lnTo>
                  <a:lnTo>
                    <a:pt x="559" y="345"/>
                  </a:lnTo>
                  <a:lnTo>
                    <a:pt x="562" y="340"/>
                  </a:lnTo>
                  <a:lnTo>
                    <a:pt x="563" y="338"/>
                  </a:lnTo>
                  <a:lnTo>
                    <a:pt x="564" y="337"/>
                  </a:lnTo>
                  <a:lnTo>
                    <a:pt x="565" y="337"/>
                  </a:lnTo>
                  <a:lnTo>
                    <a:pt x="565" y="336"/>
                  </a:lnTo>
                  <a:lnTo>
                    <a:pt x="565" y="336"/>
                  </a:lnTo>
                  <a:lnTo>
                    <a:pt x="566" y="334"/>
                  </a:lnTo>
                  <a:lnTo>
                    <a:pt x="567" y="333"/>
                  </a:lnTo>
                  <a:lnTo>
                    <a:pt x="568" y="332"/>
                  </a:lnTo>
                  <a:lnTo>
                    <a:pt x="570" y="330"/>
                  </a:lnTo>
                  <a:lnTo>
                    <a:pt x="570" y="329"/>
                  </a:lnTo>
                  <a:lnTo>
                    <a:pt x="571" y="328"/>
                  </a:lnTo>
                  <a:lnTo>
                    <a:pt x="572" y="327"/>
                  </a:lnTo>
                  <a:lnTo>
                    <a:pt x="573" y="327"/>
                  </a:lnTo>
                  <a:lnTo>
                    <a:pt x="574" y="325"/>
                  </a:lnTo>
                  <a:lnTo>
                    <a:pt x="574" y="324"/>
                  </a:lnTo>
                  <a:lnTo>
                    <a:pt x="574" y="323"/>
                  </a:lnTo>
                  <a:lnTo>
                    <a:pt x="576" y="322"/>
                  </a:lnTo>
                  <a:lnTo>
                    <a:pt x="576" y="321"/>
                  </a:lnTo>
                  <a:lnTo>
                    <a:pt x="577" y="320"/>
                  </a:lnTo>
                  <a:lnTo>
                    <a:pt x="578" y="319"/>
                  </a:lnTo>
                  <a:lnTo>
                    <a:pt x="579" y="318"/>
                  </a:lnTo>
                  <a:lnTo>
                    <a:pt x="580" y="317"/>
                  </a:lnTo>
                  <a:lnTo>
                    <a:pt x="580" y="316"/>
                  </a:lnTo>
                  <a:lnTo>
                    <a:pt x="581" y="316"/>
                  </a:lnTo>
                  <a:lnTo>
                    <a:pt x="582" y="315"/>
                  </a:lnTo>
                  <a:lnTo>
                    <a:pt x="583" y="314"/>
                  </a:lnTo>
                  <a:lnTo>
                    <a:pt x="583" y="313"/>
                  </a:lnTo>
                  <a:lnTo>
                    <a:pt x="583" y="312"/>
                  </a:lnTo>
                  <a:lnTo>
                    <a:pt x="584" y="311"/>
                  </a:lnTo>
                  <a:lnTo>
                    <a:pt x="584" y="310"/>
                  </a:lnTo>
                  <a:lnTo>
                    <a:pt x="585" y="309"/>
                  </a:lnTo>
                  <a:lnTo>
                    <a:pt x="586" y="309"/>
                  </a:lnTo>
                  <a:lnTo>
                    <a:pt x="587" y="308"/>
                  </a:lnTo>
                  <a:lnTo>
                    <a:pt x="587" y="307"/>
                  </a:lnTo>
                  <a:lnTo>
                    <a:pt x="588" y="306"/>
                  </a:lnTo>
                  <a:lnTo>
                    <a:pt x="589" y="305"/>
                  </a:lnTo>
                  <a:lnTo>
                    <a:pt x="590" y="304"/>
                  </a:lnTo>
                  <a:lnTo>
                    <a:pt x="590" y="303"/>
                  </a:lnTo>
                  <a:lnTo>
                    <a:pt x="591" y="302"/>
                  </a:lnTo>
                  <a:lnTo>
                    <a:pt x="592" y="301"/>
                  </a:lnTo>
                  <a:lnTo>
                    <a:pt x="592" y="300"/>
                  </a:lnTo>
                  <a:lnTo>
                    <a:pt x="592" y="300"/>
                  </a:lnTo>
                  <a:lnTo>
                    <a:pt x="593" y="300"/>
                  </a:lnTo>
                  <a:lnTo>
                    <a:pt x="594" y="299"/>
                  </a:lnTo>
                  <a:lnTo>
                    <a:pt x="595" y="298"/>
                  </a:lnTo>
                  <a:lnTo>
                    <a:pt x="595" y="297"/>
                  </a:lnTo>
                  <a:lnTo>
                    <a:pt x="596" y="296"/>
                  </a:lnTo>
                  <a:lnTo>
                    <a:pt x="597" y="295"/>
                  </a:lnTo>
                  <a:lnTo>
                    <a:pt x="598" y="294"/>
                  </a:lnTo>
                  <a:lnTo>
                    <a:pt x="599" y="292"/>
                  </a:lnTo>
                  <a:lnTo>
                    <a:pt x="599" y="291"/>
                  </a:lnTo>
                  <a:lnTo>
                    <a:pt x="601" y="291"/>
                  </a:lnTo>
                  <a:lnTo>
                    <a:pt x="602" y="287"/>
                  </a:lnTo>
                  <a:lnTo>
                    <a:pt x="608" y="281"/>
                  </a:lnTo>
                  <a:lnTo>
                    <a:pt x="609" y="280"/>
                  </a:lnTo>
                  <a:lnTo>
                    <a:pt x="610" y="278"/>
                  </a:lnTo>
                  <a:lnTo>
                    <a:pt x="610" y="277"/>
                  </a:lnTo>
                  <a:lnTo>
                    <a:pt x="611" y="276"/>
                  </a:lnTo>
                  <a:lnTo>
                    <a:pt x="612" y="275"/>
                  </a:lnTo>
                  <a:lnTo>
                    <a:pt x="613" y="274"/>
                  </a:lnTo>
                  <a:lnTo>
                    <a:pt x="614" y="273"/>
                  </a:lnTo>
                  <a:lnTo>
                    <a:pt x="615" y="272"/>
                  </a:lnTo>
                  <a:lnTo>
                    <a:pt x="616" y="270"/>
                  </a:lnTo>
                  <a:lnTo>
                    <a:pt x="617" y="268"/>
                  </a:lnTo>
                  <a:lnTo>
                    <a:pt x="619" y="265"/>
                  </a:lnTo>
                  <a:lnTo>
                    <a:pt x="621" y="263"/>
                  </a:lnTo>
                  <a:lnTo>
                    <a:pt x="626" y="256"/>
                  </a:lnTo>
                  <a:lnTo>
                    <a:pt x="627" y="256"/>
                  </a:lnTo>
                  <a:lnTo>
                    <a:pt x="627" y="255"/>
                  </a:lnTo>
                  <a:lnTo>
                    <a:pt x="628" y="255"/>
                  </a:lnTo>
                  <a:lnTo>
                    <a:pt x="629" y="252"/>
                  </a:lnTo>
                  <a:lnTo>
                    <a:pt x="630" y="251"/>
                  </a:lnTo>
                  <a:lnTo>
                    <a:pt x="631" y="250"/>
                  </a:lnTo>
                  <a:lnTo>
                    <a:pt x="632" y="248"/>
                  </a:lnTo>
                  <a:lnTo>
                    <a:pt x="633" y="247"/>
                  </a:lnTo>
                  <a:lnTo>
                    <a:pt x="634" y="246"/>
                  </a:lnTo>
                  <a:lnTo>
                    <a:pt x="635" y="246"/>
                  </a:lnTo>
                  <a:lnTo>
                    <a:pt x="636" y="245"/>
                  </a:lnTo>
                  <a:lnTo>
                    <a:pt x="636" y="244"/>
                  </a:lnTo>
                  <a:lnTo>
                    <a:pt x="637" y="243"/>
                  </a:lnTo>
                  <a:lnTo>
                    <a:pt x="637" y="242"/>
                  </a:lnTo>
                  <a:lnTo>
                    <a:pt x="641" y="237"/>
                  </a:lnTo>
                  <a:lnTo>
                    <a:pt x="641" y="237"/>
                  </a:lnTo>
                  <a:lnTo>
                    <a:pt x="646" y="231"/>
                  </a:lnTo>
                  <a:lnTo>
                    <a:pt x="646" y="230"/>
                  </a:lnTo>
                  <a:lnTo>
                    <a:pt x="654" y="221"/>
                  </a:lnTo>
                  <a:lnTo>
                    <a:pt x="654" y="220"/>
                  </a:lnTo>
                  <a:lnTo>
                    <a:pt x="655" y="219"/>
                  </a:lnTo>
                  <a:lnTo>
                    <a:pt x="657" y="216"/>
                  </a:lnTo>
                  <a:lnTo>
                    <a:pt x="658" y="216"/>
                  </a:lnTo>
                  <a:lnTo>
                    <a:pt x="658" y="215"/>
                  </a:lnTo>
                  <a:lnTo>
                    <a:pt x="664" y="209"/>
                  </a:lnTo>
                  <a:lnTo>
                    <a:pt x="664" y="207"/>
                  </a:lnTo>
                  <a:lnTo>
                    <a:pt x="665" y="206"/>
                  </a:lnTo>
                  <a:lnTo>
                    <a:pt x="666" y="204"/>
                  </a:lnTo>
                  <a:lnTo>
                    <a:pt x="667" y="203"/>
                  </a:lnTo>
                  <a:lnTo>
                    <a:pt x="673" y="196"/>
                  </a:lnTo>
                  <a:lnTo>
                    <a:pt x="673" y="195"/>
                  </a:lnTo>
                  <a:lnTo>
                    <a:pt x="674" y="193"/>
                  </a:lnTo>
                  <a:lnTo>
                    <a:pt x="676" y="191"/>
                  </a:lnTo>
                  <a:lnTo>
                    <a:pt x="677" y="190"/>
                  </a:lnTo>
                  <a:lnTo>
                    <a:pt x="678" y="190"/>
                  </a:lnTo>
                  <a:lnTo>
                    <a:pt x="678" y="189"/>
                  </a:lnTo>
                  <a:lnTo>
                    <a:pt x="680" y="187"/>
                  </a:lnTo>
                  <a:lnTo>
                    <a:pt x="683" y="183"/>
                  </a:lnTo>
                  <a:lnTo>
                    <a:pt x="684" y="182"/>
                  </a:lnTo>
                  <a:lnTo>
                    <a:pt x="686" y="179"/>
                  </a:lnTo>
                  <a:lnTo>
                    <a:pt x="688" y="177"/>
                  </a:lnTo>
                  <a:lnTo>
                    <a:pt x="688" y="176"/>
                  </a:lnTo>
                  <a:lnTo>
                    <a:pt x="690" y="174"/>
                  </a:lnTo>
                  <a:lnTo>
                    <a:pt x="691" y="173"/>
                  </a:lnTo>
                  <a:lnTo>
                    <a:pt x="691" y="172"/>
                  </a:lnTo>
                  <a:lnTo>
                    <a:pt x="694" y="168"/>
                  </a:lnTo>
                  <a:lnTo>
                    <a:pt x="700" y="161"/>
                  </a:lnTo>
                  <a:lnTo>
                    <a:pt x="703" y="156"/>
                  </a:lnTo>
                  <a:lnTo>
                    <a:pt x="704" y="156"/>
                  </a:lnTo>
                  <a:lnTo>
                    <a:pt x="708" y="151"/>
                  </a:lnTo>
                  <a:lnTo>
                    <a:pt x="709" y="149"/>
                  </a:lnTo>
                  <a:lnTo>
                    <a:pt x="710" y="147"/>
                  </a:lnTo>
                  <a:lnTo>
                    <a:pt x="713" y="144"/>
                  </a:lnTo>
                  <a:lnTo>
                    <a:pt x="716" y="139"/>
                  </a:lnTo>
                  <a:lnTo>
                    <a:pt x="718" y="137"/>
                  </a:lnTo>
                  <a:lnTo>
                    <a:pt x="719" y="135"/>
                  </a:lnTo>
                  <a:lnTo>
                    <a:pt x="723" y="130"/>
                  </a:lnTo>
                  <a:lnTo>
                    <a:pt x="724" y="129"/>
                  </a:lnTo>
                  <a:lnTo>
                    <a:pt x="725" y="128"/>
                  </a:lnTo>
                  <a:lnTo>
                    <a:pt x="726" y="127"/>
                  </a:lnTo>
                  <a:lnTo>
                    <a:pt x="728" y="123"/>
                  </a:lnTo>
                  <a:lnTo>
                    <a:pt x="731" y="120"/>
                  </a:lnTo>
                  <a:lnTo>
                    <a:pt x="732" y="120"/>
                  </a:lnTo>
                  <a:lnTo>
                    <a:pt x="732" y="119"/>
                  </a:lnTo>
                  <a:lnTo>
                    <a:pt x="736" y="114"/>
                  </a:lnTo>
                  <a:lnTo>
                    <a:pt x="736" y="113"/>
                  </a:lnTo>
                  <a:lnTo>
                    <a:pt x="737" y="112"/>
                  </a:lnTo>
                  <a:lnTo>
                    <a:pt x="739" y="110"/>
                  </a:lnTo>
                  <a:lnTo>
                    <a:pt x="743" y="105"/>
                  </a:lnTo>
                  <a:lnTo>
                    <a:pt x="744" y="104"/>
                  </a:lnTo>
                  <a:lnTo>
                    <a:pt x="746" y="101"/>
                  </a:lnTo>
                  <a:lnTo>
                    <a:pt x="747" y="99"/>
                  </a:lnTo>
                  <a:lnTo>
                    <a:pt x="748" y="98"/>
                  </a:lnTo>
                  <a:lnTo>
                    <a:pt x="754" y="92"/>
                  </a:lnTo>
                  <a:lnTo>
                    <a:pt x="755" y="89"/>
                  </a:lnTo>
                  <a:lnTo>
                    <a:pt x="758" y="85"/>
                  </a:lnTo>
                  <a:lnTo>
                    <a:pt x="760" y="84"/>
                  </a:lnTo>
                  <a:lnTo>
                    <a:pt x="762" y="80"/>
                  </a:lnTo>
                  <a:lnTo>
                    <a:pt x="763" y="78"/>
                  </a:lnTo>
                  <a:lnTo>
                    <a:pt x="765" y="75"/>
                  </a:lnTo>
                  <a:lnTo>
                    <a:pt x="767" y="74"/>
                  </a:lnTo>
                  <a:lnTo>
                    <a:pt x="769" y="71"/>
                  </a:lnTo>
                  <a:lnTo>
                    <a:pt x="773" y="65"/>
                  </a:lnTo>
                  <a:lnTo>
                    <a:pt x="774" y="64"/>
                  </a:lnTo>
                  <a:lnTo>
                    <a:pt x="775" y="63"/>
                  </a:lnTo>
                  <a:lnTo>
                    <a:pt x="776" y="61"/>
                  </a:lnTo>
                  <a:lnTo>
                    <a:pt x="777" y="60"/>
                  </a:lnTo>
                  <a:lnTo>
                    <a:pt x="778" y="59"/>
                  </a:lnTo>
                  <a:lnTo>
                    <a:pt x="779" y="57"/>
                  </a:lnTo>
                  <a:lnTo>
                    <a:pt x="780" y="57"/>
                  </a:lnTo>
                  <a:lnTo>
                    <a:pt x="780" y="57"/>
                  </a:lnTo>
                  <a:lnTo>
                    <a:pt x="782" y="54"/>
                  </a:lnTo>
                  <a:lnTo>
                    <a:pt x="784" y="51"/>
                  </a:lnTo>
                  <a:lnTo>
                    <a:pt x="784" y="50"/>
                  </a:lnTo>
                  <a:lnTo>
                    <a:pt x="787" y="48"/>
                  </a:lnTo>
                  <a:lnTo>
                    <a:pt x="788" y="47"/>
                  </a:lnTo>
                  <a:lnTo>
                    <a:pt x="789" y="46"/>
                  </a:lnTo>
                  <a:lnTo>
                    <a:pt x="789" y="45"/>
                  </a:lnTo>
                  <a:lnTo>
                    <a:pt x="791" y="41"/>
                  </a:lnTo>
                  <a:lnTo>
                    <a:pt x="793" y="39"/>
                  </a:lnTo>
                  <a:lnTo>
                    <a:pt x="795" y="38"/>
                  </a:lnTo>
                  <a:lnTo>
                    <a:pt x="796" y="36"/>
                  </a:lnTo>
                  <a:lnTo>
                    <a:pt x="800" y="30"/>
                  </a:lnTo>
                  <a:lnTo>
                    <a:pt x="801" y="29"/>
                  </a:lnTo>
                  <a:lnTo>
                    <a:pt x="805" y="23"/>
                  </a:lnTo>
                  <a:lnTo>
                    <a:pt x="813" y="13"/>
                  </a:lnTo>
                  <a:lnTo>
                    <a:pt x="816" y="10"/>
                  </a:lnTo>
                  <a:lnTo>
                    <a:pt x="824" y="0"/>
                  </a:lnTo>
                  <a:lnTo>
                    <a:pt x="825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27" y="0"/>
                  </a:lnTo>
                  <a:lnTo>
                    <a:pt x="828" y="0"/>
                  </a:lnTo>
                  <a:lnTo>
                    <a:pt x="829" y="0"/>
                  </a:lnTo>
                  <a:lnTo>
                    <a:pt x="830" y="1"/>
                  </a:lnTo>
                  <a:lnTo>
                    <a:pt x="831" y="0"/>
                  </a:lnTo>
                  <a:lnTo>
                    <a:pt x="831" y="1"/>
                  </a:lnTo>
                  <a:lnTo>
                    <a:pt x="832" y="1"/>
                  </a:lnTo>
                  <a:lnTo>
                    <a:pt x="833" y="2"/>
                  </a:lnTo>
                  <a:lnTo>
                    <a:pt x="834" y="2"/>
                  </a:lnTo>
                  <a:lnTo>
                    <a:pt x="834" y="3"/>
                  </a:lnTo>
                  <a:lnTo>
                    <a:pt x="835" y="3"/>
                  </a:lnTo>
                  <a:lnTo>
                    <a:pt x="835" y="3"/>
                  </a:lnTo>
                  <a:lnTo>
                    <a:pt x="836" y="4"/>
                  </a:lnTo>
                  <a:lnTo>
                    <a:pt x="836" y="5"/>
                  </a:lnTo>
                  <a:lnTo>
                    <a:pt x="837" y="5"/>
                  </a:lnTo>
                  <a:lnTo>
                    <a:pt x="838" y="6"/>
                  </a:lnTo>
                  <a:lnTo>
                    <a:pt x="839" y="6"/>
                  </a:lnTo>
                  <a:lnTo>
                    <a:pt x="841" y="7"/>
                  </a:lnTo>
                  <a:lnTo>
                    <a:pt x="842" y="8"/>
                  </a:lnTo>
                  <a:lnTo>
                    <a:pt x="843" y="8"/>
                  </a:lnTo>
                  <a:lnTo>
                    <a:pt x="844" y="8"/>
                  </a:lnTo>
                  <a:lnTo>
                    <a:pt x="844" y="9"/>
                  </a:lnTo>
                  <a:lnTo>
                    <a:pt x="844" y="9"/>
                  </a:lnTo>
                  <a:lnTo>
                    <a:pt x="845" y="9"/>
                  </a:lnTo>
                  <a:lnTo>
                    <a:pt x="846" y="9"/>
                  </a:lnTo>
                  <a:lnTo>
                    <a:pt x="847" y="9"/>
                  </a:lnTo>
                  <a:lnTo>
                    <a:pt x="848" y="9"/>
                  </a:lnTo>
                  <a:lnTo>
                    <a:pt x="849" y="9"/>
                  </a:lnTo>
                  <a:lnTo>
                    <a:pt x="850" y="9"/>
                  </a:lnTo>
                  <a:lnTo>
                    <a:pt x="851" y="9"/>
                  </a:lnTo>
                  <a:lnTo>
                    <a:pt x="852" y="9"/>
                  </a:lnTo>
                  <a:lnTo>
                    <a:pt x="853" y="9"/>
                  </a:lnTo>
                  <a:lnTo>
                    <a:pt x="853" y="10"/>
                  </a:lnTo>
                  <a:lnTo>
                    <a:pt x="853" y="10"/>
                  </a:lnTo>
                  <a:lnTo>
                    <a:pt x="854" y="10"/>
                  </a:lnTo>
                  <a:lnTo>
                    <a:pt x="854" y="11"/>
                  </a:lnTo>
                  <a:lnTo>
                    <a:pt x="855" y="11"/>
                  </a:lnTo>
                  <a:lnTo>
                    <a:pt x="856" y="11"/>
                  </a:lnTo>
                  <a:lnTo>
                    <a:pt x="857" y="12"/>
                  </a:lnTo>
                  <a:lnTo>
                    <a:pt x="858" y="12"/>
                  </a:lnTo>
                  <a:lnTo>
                    <a:pt x="859" y="12"/>
                  </a:lnTo>
                  <a:lnTo>
                    <a:pt x="860" y="12"/>
                  </a:lnTo>
                  <a:lnTo>
                    <a:pt x="861" y="13"/>
                  </a:lnTo>
                  <a:lnTo>
                    <a:pt x="862" y="13"/>
                  </a:lnTo>
                  <a:lnTo>
                    <a:pt x="862" y="14"/>
                  </a:lnTo>
                  <a:lnTo>
                    <a:pt x="862" y="14"/>
                  </a:lnTo>
                  <a:lnTo>
                    <a:pt x="863" y="14"/>
                  </a:lnTo>
                  <a:lnTo>
                    <a:pt x="863" y="15"/>
                  </a:lnTo>
                  <a:lnTo>
                    <a:pt x="864" y="15"/>
                  </a:lnTo>
                  <a:lnTo>
                    <a:pt x="864" y="16"/>
                  </a:lnTo>
                  <a:lnTo>
                    <a:pt x="865" y="16"/>
                  </a:lnTo>
                  <a:lnTo>
                    <a:pt x="865" y="17"/>
                  </a:lnTo>
                  <a:lnTo>
                    <a:pt x="866" y="17"/>
                  </a:lnTo>
                  <a:lnTo>
                    <a:pt x="867" y="17"/>
                  </a:lnTo>
                  <a:lnTo>
                    <a:pt x="867" y="18"/>
                  </a:lnTo>
                  <a:lnTo>
                    <a:pt x="868" y="18"/>
                  </a:lnTo>
                  <a:lnTo>
                    <a:pt x="868" y="19"/>
                  </a:lnTo>
                  <a:lnTo>
                    <a:pt x="869" y="19"/>
                  </a:lnTo>
                  <a:lnTo>
                    <a:pt x="869" y="20"/>
                  </a:lnTo>
                  <a:lnTo>
                    <a:pt x="870" y="20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2"/>
                  </a:lnTo>
                  <a:lnTo>
                    <a:pt x="872" y="22"/>
                  </a:lnTo>
                  <a:lnTo>
                    <a:pt x="872" y="23"/>
                  </a:lnTo>
                  <a:lnTo>
                    <a:pt x="873" y="23"/>
                  </a:lnTo>
                  <a:lnTo>
                    <a:pt x="873" y="24"/>
                  </a:lnTo>
                  <a:lnTo>
                    <a:pt x="874" y="24"/>
                  </a:lnTo>
                  <a:lnTo>
                    <a:pt x="874" y="25"/>
                  </a:lnTo>
                  <a:lnTo>
                    <a:pt x="875" y="25"/>
                  </a:lnTo>
                  <a:lnTo>
                    <a:pt x="875" y="26"/>
                  </a:lnTo>
                  <a:lnTo>
                    <a:pt x="876" y="26"/>
                  </a:lnTo>
                  <a:lnTo>
                    <a:pt x="877" y="26"/>
                  </a:lnTo>
                  <a:lnTo>
                    <a:pt x="877" y="27"/>
                  </a:lnTo>
                  <a:lnTo>
                    <a:pt x="878" y="27"/>
                  </a:lnTo>
                  <a:lnTo>
                    <a:pt x="879" y="27"/>
                  </a:lnTo>
                  <a:lnTo>
                    <a:pt x="879" y="28"/>
                  </a:lnTo>
                  <a:lnTo>
                    <a:pt x="880" y="28"/>
                  </a:lnTo>
                  <a:lnTo>
                    <a:pt x="880" y="28"/>
                  </a:lnTo>
                  <a:lnTo>
                    <a:pt x="888" y="29"/>
                  </a:lnTo>
                  <a:lnTo>
                    <a:pt x="888" y="28"/>
                  </a:lnTo>
                  <a:lnTo>
                    <a:pt x="889" y="28"/>
                  </a:lnTo>
                  <a:lnTo>
                    <a:pt x="889" y="28"/>
                  </a:lnTo>
                  <a:lnTo>
                    <a:pt x="890" y="28"/>
                  </a:lnTo>
                  <a:lnTo>
                    <a:pt x="891" y="28"/>
                  </a:lnTo>
                  <a:lnTo>
                    <a:pt x="892" y="28"/>
                  </a:lnTo>
                  <a:lnTo>
                    <a:pt x="892" y="29"/>
                  </a:lnTo>
                  <a:lnTo>
                    <a:pt x="893" y="29"/>
                  </a:lnTo>
                  <a:lnTo>
                    <a:pt x="894" y="29"/>
                  </a:lnTo>
                  <a:lnTo>
                    <a:pt x="894" y="28"/>
                  </a:lnTo>
                  <a:lnTo>
                    <a:pt x="895" y="28"/>
                  </a:lnTo>
                  <a:lnTo>
                    <a:pt x="897" y="28"/>
                  </a:lnTo>
                  <a:lnTo>
                    <a:pt x="898" y="28"/>
                  </a:lnTo>
                  <a:lnTo>
                    <a:pt x="898" y="27"/>
                  </a:lnTo>
                  <a:lnTo>
                    <a:pt x="898" y="27"/>
                  </a:lnTo>
                  <a:lnTo>
                    <a:pt x="899" y="27"/>
                  </a:lnTo>
                  <a:lnTo>
                    <a:pt x="900" y="27"/>
                  </a:lnTo>
                  <a:lnTo>
                    <a:pt x="901" y="27"/>
                  </a:lnTo>
                  <a:lnTo>
                    <a:pt x="902" y="27"/>
                  </a:lnTo>
                  <a:lnTo>
                    <a:pt x="904" y="27"/>
                  </a:lnTo>
                  <a:lnTo>
                    <a:pt x="905" y="27"/>
                  </a:lnTo>
                  <a:lnTo>
                    <a:pt x="906" y="27"/>
                  </a:lnTo>
                  <a:lnTo>
                    <a:pt x="906" y="28"/>
                  </a:lnTo>
                  <a:lnTo>
                    <a:pt x="907" y="28"/>
                  </a:lnTo>
                  <a:lnTo>
                    <a:pt x="907" y="28"/>
                  </a:lnTo>
                  <a:lnTo>
                    <a:pt x="908" y="28"/>
                  </a:lnTo>
                  <a:lnTo>
                    <a:pt x="909" y="28"/>
                  </a:lnTo>
                  <a:lnTo>
                    <a:pt x="910" y="29"/>
                  </a:lnTo>
                  <a:lnTo>
                    <a:pt x="911" y="29"/>
                  </a:lnTo>
                  <a:lnTo>
                    <a:pt x="912" y="29"/>
                  </a:lnTo>
                  <a:lnTo>
                    <a:pt x="913" y="29"/>
                  </a:lnTo>
                  <a:lnTo>
                    <a:pt x="916" y="30"/>
                  </a:lnTo>
                  <a:lnTo>
                    <a:pt x="918" y="31"/>
                  </a:lnTo>
                  <a:lnTo>
                    <a:pt x="918" y="32"/>
                  </a:lnTo>
                  <a:lnTo>
                    <a:pt x="919" y="32"/>
                  </a:lnTo>
                  <a:lnTo>
                    <a:pt x="920" y="32"/>
                  </a:lnTo>
                  <a:lnTo>
                    <a:pt x="920" y="33"/>
                  </a:lnTo>
                  <a:lnTo>
                    <a:pt x="921" y="33"/>
                  </a:lnTo>
                  <a:lnTo>
                    <a:pt x="921" y="34"/>
                  </a:lnTo>
                  <a:lnTo>
                    <a:pt x="922" y="34"/>
                  </a:lnTo>
                  <a:lnTo>
                    <a:pt x="934" y="42"/>
                  </a:lnTo>
                  <a:lnTo>
                    <a:pt x="935" y="42"/>
                  </a:lnTo>
                  <a:lnTo>
                    <a:pt x="935" y="43"/>
                  </a:lnTo>
                  <a:lnTo>
                    <a:pt x="936" y="43"/>
                  </a:lnTo>
                  <a:lnTo>
                    <a:pt x="937" y="43"/>
                  </a:lnTo>
                  <a:lnTo>
                    <a:pt x="938" y="43"/>
                  </a:lnTo>
                  <a:lnTo>
                    <a:pt x="938" y="44"/>
                  </a:lnTo>
                  <a:lnTo>
                    <a:pt x="939" y="44"/>
                  </a:lnTo>
                  <a:lnTo>
                    <a:pt x="940" y="44"/>
                  </a:lnTo>
                  <a:lnTo>
                    <a:pt x="940" y="45"/>
                  </a:lnTo>
                  <a:lnTo>
                    <a:pt x="941" y="45"/>
                  </a:lnTo>
                  <a:lnTo>
                    <a:pt x="942" y="45"/>
                  </a:lnTo>
                  <a:lnTo>
                    <a:pt x="942" y="46"/>
                  </a:lnTo>
                  <a:lnTo>
                    <a:pt x="943" y="46"/>
                  </a:lnTo>
                  <a:lnTo>
                    <a:pt x="943" y="47"/>
                  </a:lnTo>
                  <a:lnTo>
                    <a:pt x="949" y="49"/>
                  </a:lnTo>
                  <a:lnTo>
                    <a:pt x="956" y="52"/>
                  </a:lnTo>
                  <a:lnTo>
                    <a:pt x="959" y="53"/>
                  </a:lnTo>
                  <a:lnTo>
                    <a:pt x="961" y="55"/>
                  </a:lnTo>
                  <a:lnTo>
                    <a:pt x="963" y="56"/>
                  </a:lnTo>
                  <a:lnTo>
                    <a:pt x="967" y="59"/>
                  </a:lnTo>
                  <a:lnTo>
                    <a:pt x="970" y="61"/>
                  </a:lnTo>
                  <a:lnTo>
                    <a:pt x="970" y="62"/>
                  </a:lnTo>
                  <a:lnTo>
                    <a:pt x="971" y="62"/>
                  </a:lnTo>
                  <a:lnTo>
                    <a:pt x="972" y="63"/>
                  </a:lnTo>
                  <a:lnTo>
                    <a:pt x="973" y="63"/>
                  </a:lnTo>
                  <a:lnTo>
                    <a:pt x="973" y="64"/>
                  </a:lnTo>
                  <a:lnTo>
                    <a:pt x="974" y="64"/>
                  </a:lnTo>
                  <a:lnTo>
                    <a:pt x="974" y="65"/>
                  </a:lnTo>
                  <a:lnTo>
                    <a:pt x="975" y="65"/>
                  </a:lnTo>
                  <a:lnTo>
                    <a:pt x="975" y="66"/>
                  </a:lnTo>
                  <a:lnTo>
                    <a:pt x="976" y="66"/>
                  </a:lnTo>
                  <a:lnTo>
                    <a:pt x="976" y="66"/>
                  </a:lnTo>
                  <a:lnTo>
                    <a:pt x="977" y="66"/>
                  </a:lnTo>
                  <a:lnTo>
                    <a:pt x="977" y="67"/>
                  </a:lnTo>
                  <a:lnTo>
                    <a:pt x="978" y="67"/>
                  </a:lnTo>
                  <a:lnTo>
                    <a:pt x="978" y="68"/>
                  </a:lnTo>
                  <a:lnTo>
                    <a:pt x="979" y="68"/>
                  </a:lnTo>
                  <a:lnTo>
                    <a:pt x="979" y="69"/>
                  </a:lnTo>
                  <a:lnTo>
                    <a:pt x="985" y="75"/>
                  </a:lnTo>
                  <a:lnTo>
                    <a:pt x="985" y="75"/>
                  </a:lnTo>
                  <a:lnTo>
                    <a:pt x="986" y="75"/>
                  </a:lnTo>
                  <a:lnTo>
                    <a:pt x="986" y="76"/>
                  </a:lnTo>
                  <a:lnTo>
                    <a:pt x="987" y="76"/>
                  </a:lnTo>
                  <a:lnTo>
                    <a:pt x="987" y="77"/>
                  </a:lnTo>
                  <a:lnTo>
                    <a:pt x="988" y="78"/>
                  </a:lnTo>
                  <a:lnTo>
                    <a:pt x="988" y="79"/>
                  </a:lnTo>
                  <a:lnTo>
                    <a:pt x="989" y="80"/>
                  </a:lnTo>
                  <a:lnTo>
                    <a:pt x="989" y="81"/>
                  </a:lnTo>
                  <a:lnTo>
                    <a:pt x="990" y="82"/>
                  </a:lnTo>
                  <a:lnTo>
                    <a:pt x="993" y="84"/>
                  </a:lnTo>
                  <a:lnTo>
                    <a:pt x="997" y="88"/>
                  </a:lnTo>
                  <a:lnTo>
                    <a:pt x="1002" y="92"/>
                  </a:lnTo>
                  <a:lnTo>
                    <a:pt x="1003" y="92"/>
                  </a:lnTo>
                  <a:lnTo>
                    <a:pt x="1004" y="92"/>
                  </a:lnTo>
                  <a:lnTo>
                    <a:pt x="1004" y="93"/>
                  </a:lnTo>
                  <a:lnTo>
                    <a:pt x="1005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7" y="94"/>
                  </a:lnTo>
                  <a:lnTo>
                    <a:pt x="1008" y="95"/>
                  </a:lnTo>
                  <a:lnTo>
                    <a:pt x="1008" y="96"/>
                  </a:lnTo>
                  <a:lnTo>
                    <a:pt x="1009" y="96"/>
                  </a:lnTo>
                  <a:lnTo>
                    <a:pt x="1009" y="97"/>
                  </a:lnTo>
                  <a:lnTo>
                    <a:pt x="1010" y="97"/>
                  </a:lnTo>
                  <a:lnTo>
                    <a:pt x="1010" y="98"/>
                  </a:lnTo>
                  <a:lnTo>
                    <a:pt x="1011" y="98"/>
                  </a:lnTo>
                  <a:lnTo>
                    <a:pt x="1011" y="99"/>
                  </a:lnTo>
                  <a:lnTo>
                    <a:pt x="1012" y="99"/>
                  </a:lnTo>
                  <a:lnTo>
                    <a:pt x="1013" y="99"/>
                  </a:lnTo>
                  <a:lnTo>
                    <a:pt x="1013" y="100"/>
                  </a:lnTo>
                  <a:lnTo>
                    <a:pt x="1014" y="100"/>
                  </a:lnTo>
                  <a:lnTo>
                    <a:pt x="1014" y="101"/>
                  </a:lnTo>
                  <a:lnTo>
                    <a:pt x="1015" y="101"/>
                  </a:lnTo>
                  <a:lnTo>
                    <a:pt x="1015" y="102"/>
                  </a:lnTo>
                  <a:lnTo>
                    <a:pt x="1017" y="103"/>
                  </a:lnTo>
                  <a:lnTo>
                    <a:pt x="1018" y="103"/>
                  </a:lnTo>
                  <a:lnTo>
                    <a:pt x="1018" y="104"/>
                  </a:lnTo>
                  <a:lnTo>
                    <a:pt x="1018" y="105"/>
                  </a:lnTo>
                  <a:lnTo>
                    <a:pt x="1019" y="105"/>
                  </a:lnTo>
                  <a:lnTo>
                    <a:pt x="1020" y="106"/>
                  </a:lnTo>
                  <a:lnTo>
                    <a:pt x="1021" y="107"/>
                  </a:lnTo>
                  <a:lnTo>
                    <a:pt x="1022" y="108"/>
                  </a:lnTo>
                  <a:lnTo>
                    <a:pt x="1023" y="109"/>
                  </a:lnTo>
                  <a:lnTo>
                    <a:pt x="1024" y="111"/>
                  </a:lnTo>
                  <a:lnTo>
                    <a:pt x="1026" y="112"/>
                  </a:lnTo>
                  <a:lnTo>
                    <a:pt x="1027" y="112"/>
                  </a:lnTo>
                  <a:lnTo>
                    <a:pt x="1027" y="113"/>
                  </a:lnTo>
                  <a:lnTo>
                    <a:pt x="1028" y="113"/>
                  </a:lnTo>
                  <a:lnTo>
                    <a:pt x="1028" y="114"/>
                  </a:lnTo>
                  <a:lnTo>
                    <a:pt x="1029" y="114"/>
                  </a:lnTo>
                  <a:lnTo>
                    <a:pt x="1033" y="117"/>
                  </a:lnTo>
                  <a:lnTo>
                    <a:pt x="1033" y="117"/>
                  </a:lnTo>
                  <a:lnTo>
                    <a:pt x="1033" y="118"/>
                  </a:lnTo>
                  <a:lnTo>
                    <a:pt x="1034" y="118"/>
                  </a:lnTo>
                  <a:lnTo>
                    <a:pt x="1035" y="118"/>
                  </a:lnTo>
                  <a:lnTo>
                    <a:pt x="1038" y="120"/>
                  </a:lnTo>
                  <a:lnTo>
                    <a:pt x="1039" y="120"/>
                  </a:lnTo>
                  <a:lnTo>
                    <a:pt x="1039" y="120"/>
                  </a:lnTo>
                  <a:lnTo>
                    <a:pt x="1040" y="120"/>
                  </a:lnTo>
                  <a:lnTo>
                    <a:pt x="1041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3" y="120"/>
                  </a:lnTo>
                  <a:lnTo>
                    <a:pt x="1044" y="121"/>
                  </a:lnTo>
                  <a:lnTo>
                    <a:pt x="1045" y="121"/>
                  </a:lnTo>
                  <a:lnTo>
                    <a:pt x="1046" y="122"/>
                  </a:lnTo>
                  <a:lnTo>
                    <a:pt x="1047" y="122"/>
                  </a:lnTo>
                  <a:lnTo>
                    <a:pt x="1048" y="122"/>
                  </a:lnTo>
                  <a:lnTo>
                    <a:pt x="1048" y="123"/>
                  </a:lnTo>
                  <a:lnTo>
                    <a:pt x="1049" y="123"/>
                  </a:lnTo>
                  <a:lnTo>
                    <a:pt x="1050" y="123"/>
                  </a:lnTo>
                  <a:lnTo>
                    <a:pt x="1051" y="124"/>
                  </a:lnTo>
                  <a:lnTo>
                    <a:pt x="1052" y="125"/>
                  </a:lnTo>
                  <a:lnTo>
                    <a:pt x="1053" y="125"/>
                  </a:lnTo>
                  <a:lnTo>
                    <a:pt x="1054" y="125"/>
                  </a:lnTo>
                  <a:lnTo>
                    <a:pt x="1054" y="126"/>
                  </a:lnTo>
                  <a:lnTo>
                    <a:pt x="1055" y="126"/>
                  </a:lnTo>
                  <a:lnTo>
                    <a:pt x="1056" y="126"/>
                  </a:lnTo>
                  <a:lnTo>
                    <a:pt x="1056" y="127"/>
                  </a:lnTo>
                  <a:lnTo>
                    <a:pt x="1057" y="127"/>
                  </a:lnTo>
                  <a:lnTo>
                    <a:pt x="1058" y="127"/>
                  </a:lnTo>
                  <a:lnTo>
                    <a:pt x="1058" y="128"/>
                  </a:lnTo>
                  <a:lnTo>
                    <a:pt x="1059" y="128"/>
                  </a:lnTo>
                  <a:lnTo>
                    <a:pt x="1060" y="128"/>
                  </a:lnTo>
                  <a:lnTo>
                    <a:pt x="1060" y="128"/>
                  </a:lnTo>
                  <a:lnTo>
                    <a:pt x="1060" y="129"/>
                  </a:lnTo>
                  <a:lnTo>
                    <a:pt x="1061" y="129"/>
                  </a:lnTo>
                  <a:lnTo>
                    <a:pt x="1062" y="129"/>
                  </a:lnTo>
                  <a:lnTo>
                    <a:pt x="1063" y="129"/>
                  </a:lnTo>
                  <a:lnTo>
                    <a:pt x="1064" y="129"/>
                  </a:lnTo>
                  <a:lnTo>
                    <a:pt x="1065" y="129"/>
                  </a:lnTo>
                  <a:lnTo>
                    <a:pt x="1066" y="129"/>
                  </a:lnTo>
                  <a:lnTo>
                    <a:pt x="1067" y="129"/>
                  </a:lnTo>
                  <a:lnTo>
                    <a:pt x="1067" y="129"/>
                  </a:lnTo>
                  <a:lnTo>
                    <a:pt x="1068" y="129"/>
                  </a:lnTo>
                  <a:lnTo>
                    <a:pt x="1069" y="129"/>
                  </a:lnTo>
                  <a:lnTo>
                    <a:pt x="1069" y="129"/>
                  </a:lnTo>
                  <a:lnTo>
                    <a:pt x="1070" y="129"/>
                  </a:lnTo>
                  <a:lnTo>
                    <a:pt x="1071" y="129"/>
                  </a:lnTo>
                  <a:lnTo>
                    <a:pt x="1071" y="130"/>
                  </a:lnTo>
                  <a:lnTo>
                    <a:pt x="1072" y="130"/>
                  </a:lnTo>
                  <a:lnTo>
                    <a:pt x="1073" y="130"/>
                  </a:lnTo>
                  <a:lnTo>
                    <a:pt x="1074" y="130"/>
                  </a:lnTo>
                  <a:lnTo>
                    <a:pt x="1075" y="130"/>
                  </a:lnTo>
                  <a:lnTo>
                    <a:pt x="1076" y="130"/>
                  </a:lnTo>
                  <a:lnTo>
                    <a:pt x="1077" y="130"/>
                  </a:lnTo>
                  <a:lnTo>
                    <a:pt x="1077" y="131"/>
                  </a:lnTo>
                  <a:lnTo>
                    <a:pt x="1078" y="131"/>
                  </a:lnTo>
                  <a:lnTo>
                    <a:pt x="1078" y="131"/>
                  </a:lnTo>
                  <a:lnTo>
                    <a:pt x="1079" y="131"/>
                  </a:lnTo>
                  <a:lnTo>
                    <a:pt x="1080" y="131"/>
                  </a:lnTo>
                  <a:lnTo>
                    <a:pt x="1080" y="132"/>
                  </a:lnTo>
                  <a:lnTo>
                    <a:pt x="1081" y="132"/>
                  </a:lnTo>
                  <a:lnTo>
                    <a:pt x="1082" y="132"/>
                  </a:lnTo>
                  <a:lnTo>
                    <a:pt x="1083" y="132"/>
                  </a:lnTo>
                  <a:lnTo>
                    <a:pt x="1084" y="132"/>
                  </a:lnTo>
                  <a:lnTo>
                    <a:pt x="1085" y="132"/>
                  </a:lnTo>
                  <a:lnTo>
                    <a:pt x="1085" y="133"/>
                  </a:lnTo>
                  <a:lnTo>
                    <a:pt x="1086" y="133"/>
                  </a:lnTo>
                  <a:lnTo>
                    <a:pt x="1087" y="133"/>
                  </a:lnTo>
                  <a:lnTo>
                    <a:pt x="1087" y="133"/>
                  </a:lnTo>
                  <a:lnTo>
                    <a:pt x="1088" y="133"/>
                  </a:lnTo>
                  <a:lnTo>
                    <a:pt x="1089" y="133"/>
                  </a:lnTo>
                  <a:lnTo>
                    <a:pt x="1090" y="133"/>
                  </a:lnTo>
                  <a:lnTo>
                    <a:pt x="1091" y="133"/>
                  </a:lnTo>
                  <a:lnTo>
                    <a:pt x="1092" y="133"/>
                  </a:lnTo>
                  <a:lnTo>
                    <a:pt x="1094" y="134"/>
                  </a:lnTo>
                  <a:lnTo>
                    <a:pt x="1105" y="138"/>
                  </a:lnTo>
                  <a:lnTo>
                    <a:pt x="1106" y="138"/>
                  </a:lnTo>
                  <a:lnTo>
                    <a:pt x="1107" y="138"/>
                  </a:lnTo>
                  <a:lnTo>
                    <a:pt x="1108" y="138"/>
                  </a:lnTo>
                  <a:lnTo>
                    <a:pt x="1108" y="139"/>
                  </a:lnTo>
                  <a:lnTo>
                    <a:pt x="1109" y="139"/>
                  </a:lnTo>
                  <a:lnTo>
                    <a:pt x="1110" y="139"/>
                  </a:lnTo>
                  <a:lnTo>
                    <a:pt x="1111" y="139"/>
                  </a:lnTo>
                  <a:lnTo>
                    <a:pt x="1111" y="140"/>
                  </a:lnTo>
                  <a:lnTo>
                    <a:pt x="1112" y="140"/>
                  </a:lnTo>
                  <a:lnTo>
                    <a:pt x="1113" y="140"/>
                  </a:lnTo>
                  <a:lnTo>
                    <a:pt x="1114" y="140"/>
                  </a:lnTo>
                  <a:lnTo>
                    <a:pt x="1114" y="141"/>
                  </a:lnTo>
                  <a:lnTo>
                    <a:pt x="1115" y="141"/>
                  </a:lnTo>
                  <a:lnTo>
                    <a:pt x="1115" y="141"/>
                  </a:lnTo>
                  <a:lnTo>
                    <a:pt x="1115" y="142"/>
                  </a:lnTo>
                  <a:lnTo>
                    <a:pt x="1116" y="142"/>
                  </a:lnTo>
                  <a:lnTo>
                    <a:pt x="1118" y="144"/>
                  </a:lnTo>
                  <a:lnTo>
                    <a:pt x="1119" y="144"/>
                  </a:lnTo>
                  <a:lnTo>
                    <a:pt x="1119" y="145"/>
                  </a:lnTo>
                  <a:lnTo>
                    <a:pt x="1120" y="145"/>
                  </a:lnTo>
                  <a:lnTo>
                    <a:pt x="1121" y="145"/>
                  </a:lnTo>
                  <a:lnTo>
                    <a:pt x="1121" y="146"/>
                  </a:lnTo>
                  <a:lnTo>
                    <a:pt x="1122" y="146"/>
                  </a:lnTo>
                  <a:lnTo>
                    <a:pt x="1122" y="147"/>
                  </a:lnTo>
                  <a:lnTo>
                    <a:pt x="1123" y="147"/>
                  </a:lnTo>
                  <a:lnTo>
                    <a:pt x="1123" y="147"/>
                  </a:lnTo>
                  <a:lnTo>
                    <a:pt x="1124" y="147"/>
                  </a:lnTo>
                  <a:lnTo>
                    <a:pt x="1124" y="147"/>
                  </a:lnTo>
                  <a:lnTo>
                    <a:pt x="1124" y="148"/>
                  </a:lnTo>
                  <a:lnTo>
                    <a:pt x="1125" y="148"/>
                  </a:lnTo>
                  <a:lnTo>
                    <a:pt x="1125" y="149"/>
                  </a:lnTo>
                  <a:lnTo>
                    <a:pt x="1126" y="149"/>
                  </a:lnTo>
                  <a:lnTo>
                    <a:pt x="1127" y="149"/>
                  </a:lnTo>
                  <a:lnTo>
                    <a:pt x="1127" y="150"/>
                  </a:lnTo>
                  <a:lnTo>
                    <a:pt x="1128" y="150"/>
                  </a:lnTo>
                  <a:lnTo>
                    <a:pt x="1128" y="151"/>
                  </a:lnTo>
                  <a:lnTo>
                    <a:pt x="1129" y="152"/>
                  </a:lnTo>
                  <a:lnTo>
                    <a:pt x="1131" y="153"/>
                  </a:lnTo>
                  <a:lnTo>
                    <a:pt x="1131" y="154"/>
                  </a:lnTo>
                  <a:lnTo>
                    <a:pt x="1132" y="154"/>
                  </a:lnTo>
                  <a:lnTo>
                    <a:pt x="1132" y="155"/>
                  </a:lnTo>
                  <a:lnTo>
                    <a:pt x="1133" y="155"/>
                  </a:lnTo>
                  <a:lnTo>
                    <a:pt x="1133" y="155"/>
                  </a:lnTo>
                  <a:lnTo>
                    <a:pt x="1133" y="156"/>
                  </a:lnTo>
                  <a:lnTo>
                    <a:pt x="1134" y="156"/>
                  </a:lnTo>
                  <a:lnTo>
                    <a:pt x="1135" y="156"/>
                  </a:lnTo>
                  <a:lnTo>
                    <a:pt x="1136" y="156"/>
                  </a:lnTo>
                  <a:lnTo>
                    <a:pt x="1137" y="156"/>
                  </a:lnTo>
                  <a:lnTo>
                    <a:pt x="1138" y="156"/>
                  </a:lnTo>
                  <a:lnTo>
                    <a:pt x="1139" y="156"/>
                  </a:lnTo>
                  <a:lnTo>
                    <a:pt x="1139" y="157"/>
                  </a:lnTo>
                  <a:lnTo>
                    <a:pt x="1140" y="157"/>
                  </a:lnTo>
                  <a:lnTo>
                    <a:pt x="1140" y="158"/>
                  </a:lnTo>
                  <a:lnTo>
                    <a:pt x="1141" y="158"/>
                  </a:lnTo>
                  <a:lnTo>
                    <a:pt x="1142" y="159"/>
                  </a:lnTo>
                  <a:lnTo>
                    <a:pt x="1142" y="160"/>
                  </a:lnTo>
                  <a:lnTo>
                    <a:pt x="1142" y="160"/>
                  </a:lnTo>
                  <a:lnTo>
                    <a:pt x="1142" y="161"/>
                  </a:lnTo>
                  <a:lnTo>
                    <a:pt x="1143" y="161"/>
                  </a:lnTo>
                  <a:lnTo>
                    <a:pt x="1143" y="162"/>
                  </a:lnTo>
                  <a:lnTo>
                    <a:pt x="1144" y="162"/>
                  </a:lnTo>
                  <a:lnTo>
                    <a:pt x="1144" y="163"/>
                  </a:lnTo>
                  <a:lnTo>
                    <a:pt x="1145" y="163"/>
                  </a:lnTo>
                  <a:lnTo>
                    <a:pt x="1146" y="164"/>
                  </a:lnTo>
                  <a:lnTo>
                    <a:pt x="1146" y="165"/>
                  </a:lnTo>
                  <a:lnTo>
                    <a:pt x="1147" y="165"/>
                  </a:lnTo>
                  <a:lnTo>
                    <a:pt x="1147" y="165"/>
                  </a:lnTo>
                  <a:lnTo>
                    <a:pt x="1148" y="166"/>
                  </a:lnTo>
                  <a:lnTo>
                    <a:pt x="1148" y="167"/>
                  </a:lnTo>
                  <a:lnTo>
                    <a:pt x="1149" y="168"/>
                  </a:lnTo>
                  <a:lnTo>
                    <a:pt x="1149" y="169"/>
                  </a:lnTo>
                  <a:lnTo>
                    <a:pt x="1149" y="170"/>
                  </a:lnTo>
                  <a:lnTo>
                    <a:pt x="1150" y="171"/>
                  </a:lnTo>
                  <a:lnTo>
                    <a:pt x="1150" y="172"/>
                  </a:lnTo>
                  <a:lnTo>
                    <a:pt x="1151" y="173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5"/>
                  </a:lnTo>
                  <a:lnTo>
                    <a:pt x="1151" y="176"/>
                  </a:lnTo>
                  <a:lnTo>
                    <a:pt x="1152" y="177"/>
                  </a:lnTo>
                  <a:lnTo>
                    <a:pt x="1152" y="178"/>
                  </a:lnTo>
                  <a:lnTo>
                    <a:pt x="1152" y="179"/>
                  </a:lnTo>
                  <a:lnTo>
                    <a:pt x="1153" y="180"/>
                  </a:lnTo>
                  <a:lnTo>
                    <a:pt x="1153" y="181"/>
                  </a:lnTo>
                  <a:lnTo>
                    <a:pt x="1153" y="182"/>
                  </a:lnTo>
                  <a:lnTo>
                    <a:pt x="1153" y="183"/>
                  </a:lnTo>
                  <a:lnTo>
                    <a:pt x="1153" y="183"/>
                  </a:lnTo>
                  <a:lnTo>
                    <a:pt x="1154" y="183"/>
                  </a:lnTo>
                  <a:lnTo>
                    <a:pt x="1154" y="184"/>
                  </a:lnTo>
                  <a:lnTo>
                    <a:pt x="1154" y="185"/>
                  </a:lnTo>
                  <a:lnTo>
                    <a:pt x="1154" y="186"/>
                  </a:lnTo>
                  <a:lnTo>
                    <a:pt x="1154" y="187"/>
                  </a:lnTo>
                  <a:lnTo>
                    <a:pt x="1154" y="188"/>
                  </a:lnTo>
                  <a:lnTo>
                    <a:pt x="1154" y="189"/>
                  </a:lnTo>
                  <a:lnTo>
                    <a:pt x="1154" y="190"/>
                  </a:lnTo>
                  <a:lnTo>
                    <a:pt x="1154" y="191"/>
                  </a:lnTo>
                  <a:lnTo>
                    <a:pt x="1153" y="192"/>
                  </a:lnTo>
                  <a:lnTo>
                    <a:pt x="1153" y="193"/>
                  </a:lnTo>
                  <a:lnTo>
                    <a:pt x="1152" y="194"/>
                  </a:lnTo>
                  <a:lnTo>
                    <a:pt x="1152" y="195"/>
                  </a:lnTo>
                  <a:lnTo>
                    <a:pt x="1152" y="196"/>
                  </a:lnTo>
                  <a:lnTo>
                    <a:pt x="1152" y="197"/>
                  </a:lnTo>
                  <a:lnTo>
                    <a:pt x="1152" y="198"/>
                  </a:lnTo>
                  <a:lnTo>
                    <a:pt x="1152" y="199"/>
                  </a:lnTo>
                  <a:lnTo>
                    <a:pt x="1152" y="200"/>
                  </a:lnTo>
                  <a:lnTo>
                    <a:pt x="1151" y="200"/>
                  </a:lnTo>
                  <a:lnTo>
                    <a:pt x="1151" y="201"/>
                  </a:lnTo>
                  <a:lnTo>
                    <a:pt x="1151" y="201"/>
                  </a:lnTo>
                  <a:lnTo>
                    <a:pt x="1151" y="202"/>
                  </a:lnTo>
                  <a:lnTo>
                    <a:pt x="1151" y="203"/>
                  </a:lnTo>
                  <a:lnTo>
                    <a:pt x="1151" y="204"/>
                  </a:lnTo>
                  <a:lnTo>
                    <a:pt x="1151" y="205"/>
                  </a:lnTo>
                  <a:lnTo>
                    <a:pt x="1151" y="206"/>
                  </a:lnTo>
                  <a:lnTo>
                    <a:pt x="1150" y="206"/>
                  </a:lnTo>
                  <a:lnTo>
                    <a:pt x="1150" y="207"/>
                  </a:lnTo>
                  <a:lnTo>
                    <a:pt x="1149" y="207"/>
                  </a:lnTo>
                  <a:lnTo>
                    <a:pt x="1149" y="208"/>
                  </a:lnTo>
                  <a:lnTo>
                    <a:pt x="1148" y="208"/>
                  </a:lnTo>
                  <a:lnTo>
                    <a:pt x="1148" y="209"/>
                  </a:lnTo>
                  <a:lnTo>
                    <a:pt x="1147" y="210"/>
                  </a:lnTo>
                  <a:lnTo>
                    <a:pt x="1147" y="210"/>
                  </a:lnTo>
                  <a:lnTo>
                    <a:pt x="1147" y="211"/>
                  </a:lnTo>
                  <a:lnTo>
                    <a:pt x="1147" y="212"/>
                  </a:lnTo>
                  <a:lnTo>
                    <a:pt x="1147" y="213"/>
                  </a:lnTo>
                  <a:lnTo>
                    <a:pt x="1146" y="213"/>
                  </a:lnTo>
                  <a:lnTo>
                    <a:pt x="1146" y="214"/>
                  </a:lnTo>
                  <a:lnTo>
                    <a:pt x="1146" y="215"/>
                  </a:lnTo>
                  <a:lnTo>
                    <a:pt x="1146" y="216"/>
                  </a:lnTo>
                  <a:lnTo>
                    <a:pt x="1145" y="217"/>
                  </a:lnTo>
                  <a:lnTo>
                    <a:pt x="1145" y="218"/>
                  </a:lnTo>
                  <a:lnTo>
                    <a:pt x="1144" y="218"/>
                  </a:lnTo>
                  <a:lnTo>
                    <a:pt x="1144" y="219"/>
                  </a:lnTo>
                  <a:lnTo>
                    <a:pt x="1143" y="219"/>
                  </a:lnTo>
                  <a:lnTo>
                    <a:pt x="1143" y="219"/>
                  </a:lnTo>
                  <a:lnTo>
                    <a:pt x="1142" y="221"/>
                  </a:lnTo>
                  <a:lnTo>
                    <a:pt x="1141" y="222"/>
                  </a:lnTo>
                  <a:lnTo>
                    <a:pt x="1140" y="223"/>
                  </a:lnTo>
                  <a:lnTo>
                    <a:pt x="1139" y="223"/>
                  </a:lnTo>
                  <a:lnTo>
                    <a:pt x="1139" y="224"/>
                  </a:lnTo>
                  <a:lnTo>
                    <a:pt x="1134" y="227"/>
                  </a:lnTo>
                  <a:lnTo>
                    <a:pt x="1133" y="227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2" y="228"/>
                  </a:lnTo>
                  <a:lnTo>
                    <a:pt x="1132" y="229"/>
                  </a:lnTo>
                  <a:lnTo>
                    <a:pt x="1131" y="229"/>
                  </a:lnTo>
                  <a:lnTo>
                    <a:pt x="1130" y="230"/>
                  </a:lnTo>
                  <a:lnTo>
                    <a:pt x="1129" y="231"/>
                  </a:lnTo>
                  <a:lnTo>
                    <a:pt x="1128" y="232"/>
                  </a:lnTo>
                  <a:lnTo>
                    <a:pt x="1128" y="233"/>
                  </a:lnTo>
                  <a:lnTo>
                    <a:pt x="1127" y="234"/>
                  </a:lnTo>
                  <a:lnTo>
                    <a:pt x="1126" y="235"/>
                  </a:lnTo>
                  <a:lnTo>
                    <a:pt x="1126" y="236"/>
                  </a:lnTo>
                  <a:lnTo>
                    <a:pt x="1126" y="237"/>
                  </a:lnTo>
                  <a:lnTo>
                    <a:pt x="1125" y="237"/>
                  </a:lnTo>
                  <a:lnTo>
                    <a:pt x="1124" y="238"/>
                  </a:lnTo>
                  <a:lnTo>
                    <a:pt x="1124" y="239"/>
                  </a:lnTo>
                  <a:lnTo>
                    <a:pt x="1124" y="240"/>
                  </a:lnTo>
                  <a:lnTo>
                    <a:pt x="1123" y="241"/>
                  </a:lnTo>
                  <a:lnTo>
                    <a:pt x="1123" y="242"/>
                  </a:lnTo>
                  <a:lnTo>
                    <a:pt x="1122" y="243"/>
                  </a:lnTo>
                  <a:lnTo>
                    <a:pt x="1122" y="244"/>
                  </a:lnTo>
                  <a:lnTo>
                    <a:pt x="1121" y="245"/>
                  </a:lnTo>
                  <a:lnTo>
                    <a:pt x="1120" y="246"/>
                  </a:lnTo>
                  <a:lnTo>
                    <a:pt x="1120" y="246"/>
                  </a:lnTo>
                  <a:lnTo>
                    <a:pt x="1120" y="247"/>
                  </a:lnTo>
                  <a:lnTo>
                    <a:pt x="1118" y="253"/>
                  </a:lnTo>
                  <a:lnTo>
                    <a:pt x="1117" y="253"/>
                  </a:lnTo>
                  <a:lnTo>
                    <a:pt x="1117" y="254"/>
                  </a:lnTo>
                  <a:lnTo>
                    <a:pt x="1117" y="255"/>
                  </a:lnTo>
                  <a:lnTo>
                    <a:pt x="1116" y="255"/>
                  </a:lnTo>
                  <a:lnTo>
                    <a:pt x="1116" y="255"/>
                  </a:lnTo>
                  <a:lnTo>
                    <a:pt x="1116" y="256"/>
                  </a:lnTo>
                  <a:lnTo>
                    <a:pt x="1115" y="257"/>
                  </a:lnTo>
                  <a:lnTo>
                    <a:pt x="1115" y="260"/>
                  </a:lnTo>
                  <a:lnTo>
                    <a:pt x="1115" y="261"/>
                  </a:lnTo>
                  <a:lnTo>
                    <a:pt x="1115" y="261"/>
                  </a:lnTo>
                  <a:lnTo>
                    <a:pt x="1115" y="262"/>
                  </a:lnTo>
                  <a:lnTo>
                    <a:pt x="1114" y="262"/>
                  </a:lnTo>
                  <a:lnTo>
                    <a:pt x="1114" y="263"/>
                  </a:lnTo>
                  <a:lnTo>
                    <a:pt x="1114" y="264"/>
                  </a:lnTo>
                  <a:lnTo>
                    <a:pt x="1114" y="264"/>
                  </a:lnTo>
                  <a:lnTo>
                    <a:pt x="1113" y="265"/>
                  </a:lnTo>
                  <a:lnTo>
                    <a:pt x="1113" y="266"/>
                  </a:lnTo>
                  <a:lnTo>
                    <a:pt x="1112" y="267"/>
                  </a:lnTo>
                  <a:lnTo>
                    <a:pt x="1112" y="268"/>
                  </a:lnTo>
                  <a:lnTo>
                    <a:pt x="1112" y="269"/>
                  </a:lnTo>
                  <a:lnTo>
                    <a:pt x="1112" y="270"/>
                  </a:lnTo>
                  <a:lnTo>
                    <a:pt x="1112" y="271"/>
                  </a:lnTo>
                  <a:lnTo>
                    <a:pt x="1112" y="272"/>
                  </a:lnTo>
                  <a:lnTo>
                    <a:pt x="1112" y="273"/>
                  </a:lnTo>
                  <a:lnTo>
                    <a:pt x="1112" y="273"/>
                  </a:lnTo>
                  <a:lnTo>
                    <a:pt x="1111" y="273"/>
                  </a:lnTo>
                  <a:lnTo>
                    <a:pt x="1111" y="274"/>
                  </a:lnTo>
                  <a:lnTo>
                    <a:pt x="1111" y="275"/>
                  </a:lnTo>
                  <a:lnTo>
                    <a:pt x="1111" y="276"/>
                  </a:lnTo>
                  <a:lnTo>
                    <a:pt x="1111" y="277"/>
                  </a:lnTo>
                  <a:lnTo>
                    <a:pt x="1111" y="278"/>
                  </a:lnTo>
                  <a:lnTo>
                    <a:pt x="1111" y="279"/>
                  </a:lnTo>
                  <a:lnTo>
                    <a:pt x="1111" y="280"/>
                  </a:lnTo>
                  <a:lnTo>
                    <a:pt x="1110" y="282"/>
                  </a:lnTo>
                  <a:lnTo>
                    <a:pt x="1110" y="282"/>
                  </a:lnTo>
                  <a:lnTo>
                    <a:pt x="1110" y="283"/>
                  </a:lnTo>
                  <a:lnTo>
                    <a:pt x="1110" y="284"/>
                  </a:lnTo>
                  <a:lnTo>
                    <a:pt x="1111" y="284"/>
                  </a:lnTo>
                  <a:lnTo>
                    <a:pt x="1111" y="285"/>
                  </a:lnTo>
                  <a:lnTo>
                    <a:pt x="1111" y="286"/>
                  </a:lnTo>
                  <a:lnTo>
                    <a:pt x="1112" y="286"/>
                  </a:lnTo>
                  <a:lnTo>
                    <a:pt x="1112" y="287"/>
                  </a:lnTo>
                  <a:lnTo>
                    <a:pt x="1113" y="287"/>
                  </a:lnTo>
                  <a:lnTo>
                    <a:pt x="1113" y="288"/>
                  </a:lnTo>
                  <a:lnTo>
                    <a:pt x="1114" y="288"/>
                  </a:lnTo>
                  <a:lnTo>
                    <a:pt x="1114" y="289"/>
                  </a:lnTo>
                  <a:lnTo>
                    <a:pt x="1114" y="290"/>
                  </a:lnTo>
                  <a:lnTo>
                    <a:pt x="1114" y="291"/>
                  </a:lnTo>
                  <a:lnTo>
                    <a:pt x="1115" y="291"/>
                  </a:lnTo>
                  <a:lnTo>
                    <a:pt x="1115" y="293"/>
                  </a:lnTo>
                  <a:lnTo>
                    <a:pt x="1115" y="294"/>
                  </a:lnTo>
                  <a:lnTo>
                    <a:pt x="1115" y="295"/>
                  </a:lnTo>
                  <a:lnTo>
                    <a:pt x="1115" y="296"/>
                  </a:lnTo>
                  <a:lnTo>
                    <a:pt x="1115" y="298"/>
                  </a:lnTo>
                  <a:lnTo>
                    <a:pt x="1115" y="298"/>
                  </a:lnTo>
                  <a:lnTo>
                    <a:pt x="1115" y="299"/>
                  </a:lnTo>
                  <a:lnTo>
                    <a:pt x="1115" y="300"/>
                  </a:lnTo>
                  <a:lnTo>
                    <a:pt x="1116" y="300"/>
                  </a:lnTo>
                  <a:lnTo>
                    <a:pt x="1116" y="300"/>
                  </a:lnTo>
                  <a:lnTo>
                    <a:pt x="1116" y="301"/>
                  </a:lnTo>
                  <a:lnTo>
                    <a:pt x="1116" y="302"/>
                  </a:lnTo>
                  <a:lnTo>
                    <a:pt x="1117" y="302"/>
                  </a:lnTo>
                  <a:lnTo>
                    <a:pt x="1118" y="303"/>
                  </a:lnTo>
                  <a:lnTo>
                    <a:pt x="1119" y="303"/>
                  </a:lnTo>
                  <a:lnTo>
                    <a:pt x="1119" y="304"/>
                  </a:lnTo>
                  <a:lnTo>
                    <a:pt x="1119" y="306"/>
                  </a:lnTo>
                  <a:lnTo>
                    <a:pt x="1119" y="307"/>
                  </a:lnTo>
                  <a:lnTo>
                    <a:pt x="1119" y="308"/>
                  </a:lnTo>
                  <a:lnTo>
                    <a:pt x="1119" y="309"/>
                  </a:lnTo>
                  <a:lnTo>
                    <a:pt x="1119" y="309"/>
                  </a:lnTo>
                  <a:lnTo>
                    <a:pt x="1120" y="309"/>
                  </a:lnTo>
                  <a:lnTo>
                    <a:pt x="1120" y="310"/>
                  </a:lnTo>
                  <a:lnTo>
                    <a:pt x="1121" y="310"/>
                  </a:lnTo>
                  <a:lnTo>
                    <a:pt x="1121" y="311"/>
                  </a:lnTo>
                  <a:lnTo>
                    <a:pt x="1121" y="312"/>
                  </a:lnTo>
                  <a:lnTo>
                    <a:pt x="1121" y="313"/>
                  </a:lnTo>
                  <a:lnTo>
                    <a:pt x="1122" y="313"/>
                  </a:lnTo>
                  <a:lnTo>
                    <a:pt x="1122" y="314"/>
                  </a:lnTo>
                  <a:lnTo>
                    <a:pt x="1122" y="315"/>
                  </a:lnTo>
                  <a:lnTo>
                    <a:pt x="1121" y="315"/>
                  </a:lnTo>
                  <a:lnTo>
                    <a:pt x="1121" y="316"/>
                  </a:lnTo>
                  <a:lnTo>
                    <a:pt x="1122" y="316"/>
                  </a:lnTo>
                  <a:lnTo>
                    <a:pt x="1123" y="316"/>
                  </a:lnTo>
                  <a:lnTo>
                    <a:pt x="1124" y="316"/>
                  </a:lnTo>
                  <a:lnTo>
                    <a:pt x="1126" y="317"/>
                  </a:lnTo>
                  <a:lnTo>
                    <a:pt x="1126" y="318"/>
                  </a:lnTo>
                  <a:lnTo>
                    <a:pt x="1127" y="318"/>
                  </a:lnTo>
                  <a:lnTo>
                    <a:pt x="1130" y="318"/>
                  </a:lnTo>
                  <a:lnTo>
                    <a:pt x="1131" y="318"/>
                  </a:lnTo>
                  <a:lnTo>
                    <a:pt x="1132" y="318"/>
                  </a:lnTo>
                  <a:lnTo>
                    <a:pt x="1133" y="319"/>
                  </a:lnTo>
                  <a:lnTo>
                    <a:pt x="1133" y="319"/>
                  </a:lnTo>
                  <a:lnTo>
                    <a:pt x="1133" y="320"/>
                  </a:lnTo>
                  <a:lnTo>
                    <a:pt x="1133" y="321"/>
                  </a:lnTo>
                  <a:lnTo>
                    <a:pt x="1133" y="322"/>
                  </a:lnTo>
                  <a:lnTo>
                    <a:pt x="1133" y="323"/>
                  </a:lnTo>
                  <a:lnTo>
                    <a:pt x="1134" y="323"/>
                  </a:lnTo>
                  <a:lnTo>
                    <a:pt x="1134" y="324"/>
                  </a:lnTo>
                  <a:lnTo>
                    <a:pt x="1135" y="324"/>
                  </a:lnTo>
                  <a:lnTo>
                    <a:pt x="1135" y="325"/>
                  </a:lnTo>
                  <a:lnTo>
                    <a:pt x="1136" y="325"/>
                  </a:lnTo>
                  <a:lnTo>
                    <a:pt x="1136" y="326"/>
                  </a:lnTo>
                  <a:lnTo>
                    <a:pt x="1137" y="327"/>
                  </a:lnTo>
                  <a:lnTo>
                    <a:pt x="1137" y="328"/>
                  </a:lnTo>
                  <a:lnTo>
                    <a:pt x="1138" y="328"/>
                  </a:lnTo>
                  <a:lnTo>
                    <a:pt x="1138" y="329"/>
                  </a:lnTo>
                  <a:lnTo>
                    <a:pt x="1138" y="330"/>
                  </a:lnTo>
                  <a:lnTo>
                    <a:pt x="1139" y="330"/>
                  </a:lnTo>
                  <a:lnTo>
                    <a:pt x="1139" y="331"/>
                  </a:lnTo>
                  <a:lnTo>
                    <a:pt x="1139" y="334"/>
                  </a:lnTo>
                  <a:lnTo>
                    <a:pt x="1140" y="336"/>
                  </a:lnTo>
                  <a:lnTo>
                    <a:pt x="1140" y="337"/>
                  </a:lnTo>
                  <a:lnTo>
                    <a:pt x="1140" y="338"/>
                  </a:lnTo>
                  <a:lnTo>
                    <a:pt x="1140" y="339"/>
                  </a:lnTo>
                  <a:lnTo>
                    <a:pt x="1141" y="340"/>
                  </a:lnTo>
                  <a:lnTo>
                    <a:pt x="1141" y="341"/>
                  </a:lnTo>
                  <a:lnTo>
                    <a:pt x="1141" y="342"/>
                  </a:lnTo>
                  <a:lnTo>
                    <a:pt x="1141" y="343"/>
                  </a:lnTo>
                  <a:lnTo>
                    <a:pt x="1142" y="343"/>
                  </a:lnTo>
                  <a:lnTo>
                    <a:pt x="1142" y="344"/>
                  </a:lnTo>
                  <a:lnTo>
                    <a:pt x="1142" y="345"/>
                  </a:lnTo>
                  <a:lnTo>
                    <a:pt x="1142" y="345"/>
                  </a:lnTo>
                  <a:lnTo>
                    <a:pt x="1142" y="346"/>
                  </a:lnTo>
                  <a:lnTo>
                    <a:pt x="1142" y="347"/>
                  </a:lnTo>
                  <a:lnTo>
                    <a:pt x="1143" y="348"/>
                  </a:lnTo>
                  <a:lnTo>
                    <a:pt x="1143" y="349"/>
                  </a:lnTo>
                  <a:lnTo>
                    <a:pt x="1143" y="350"/>
                  </a:lnTo>
                  <a:lnTo>
                    <a:pt x="1143" y="351"/>
                  </a:lnTo>
                  <a:lnTo>
                    <a:pt x="1144" y="351"/>
                  </a:lnTo>
                  <a:lnTo>
                    <a:pt x="1144" y="352"/>
                  </a:lnTo>
                  <a:lnTo>
                    <a:pt x="1144" y="353"/>
                  </a:lnTo>
                  <a:lnTo>
                    <a:pt x="1144" y="354"/>
                  </a:lnTo>
                  <a:lnTo>
                    <a:pt x="1145" y="354"/>
                  </a:lnTo>
                  <a:lnTo>
                    <a:pt x="1145" y="354"/>
                  </a:lnTo>
                  <a:lnTo>
                    <a:pt x="1147" y="361"/>
                  </a:lnTo>
                  <a:lnTo>
                    <a:pt x="1148" y="363"/>
                  </a:lnTo>
                  <a:lnTo>
                    <a:pt x="1148" y="363"/>
                  </a:lnTo>
                  <a:lnTo>
                    <a:pt x="1148" y="364"/>
                  </a:lnTo>
                  <a:lnTo>
                    <a:pt x="1149" y="365"/>
                  </a:lnTo>
                  <a:lnTo>
                    <a:pt x="1149" y="366"/>
                  </a:lnTo>
                  <a:lnTo>
                    <a:pt x="1149" y="367"/>
                  </a:lnTo>
                  <a:lnTo>
                    <a:pt x="1150" y="367"/>
                  </a:lnTo>
                  <a:lnTo>
                    <a:pt x="1150" y="368"/>
                  </a:lnTo>
                  <a:lnTo>
                    <a:pt x="1150" y="369"/>
                  </a:lnTo>
                  <a:lnTo>
                    <a:pt x="1150" y="370"/>
                  </a:lnTo>
                  <a:lnTo>
                    <a:pt x="1151" y="370"/>
                  </a:lnTo>
                  <a:lnTo>
                    <a:pt x="1151" y="371"/>
                  </a:lnTo>
                  <a:lnTo>
                    <a:pt x="1151" y="372"/>
                  </a:lnTo>
                  <a:lnTo>
                    <a:pt x="1151" y="372"/>
                  </a:lnTo>
                  <a:lnTo>
                    <a:pt x="1151" y="373"/>
                  </a:lnTo>
                  <a:lnTo>
                    <a:pt x="1151" y="374"/>
                  </a:lnTo>
                  <a:lnTo>
                    <a:pt x="1151" y="375"/>
                  </a:lnTo>
                  <a:lnTo>
                    <a:pt x="1151" y="376"/>
                  </a:lnTo>
                  <a:lnTo>
                    <a:pt x="1152" y="376"/>
                  </a:lnTo>
                  <a:lnTo>
                    <a:pt x="1152" y="377"/>
                  </a:lnTo>
                  <a:lnTo>
                    <a:pt x="1152" y="378"/>
                  </a:lnTo>
                  <a:lnTo>
                    <a:pt x="1152" y="379"/>
                  </a:lnTo>
                  <a:lnTo>
                    <a:pt x="1152" y="380"/>
                  </a:lnTo>
                  <a:lnTo>
                    <a:pt x="1152" y="381"/>
                  </a:lnTo>
                  <a:lnTo>
                    <a:pt x="1153" y="381"/>
                  </a:lnTo>
                  <a:lnTo>
                    <a:pt x="1154" y="381"/>
                  </a:lnTo>
                  <a:lnTo>
                    <a:pt x="1154" y="381"/>
                  </a:lnTo>
                  <a:lnTo>
                    <a:pt x="1155" y="381"/>
                  </a:lnTo>
                  <a:lnTo>
                    <a:pt x="1156" y="382"/>
                  </a:lnTo>
                  <a:lnTo>
                    <a:pt x="1156" y="383"/>
                  </a:lnTo>
                  <a:lnTo>
                    <a:pt x="1157" y="383"/>
                  </a:lnTo>
                  <a:lnTo>
                    <a:pt x="1156" y="383"/>
                  </a:lnTo>
                  <a:lnTo>
                    <a:pt x="1156" y="382"/>
                  </a:lnTo>
                  <a:lnTo>
                    <a:pt x="1157" y="381"/>
                  </a:lnTo>
                  <a:lnTo>
                    <a:pt x="1157" y="382"/>
                  </a:lnTo>
                  <a:lnTo>
                    <a:pt x="1158" y="382"/>
                  </a:lnTo>
                  <a:lnTo>
                    <a:pt x="1159" y="383"/>
                  </a:lnTo>
                  <a:lnTo>
                    <a:pt x="1160" y="383"/>
                  </a:lnTo>
                  <a:lnTo>
                    <a:pt x="1160" y="383"/>
                  </a:lnTo>
                  <a:lnTo>
                    <a:pt x="1161" y="383"/>
                  </a:lnTo>
                  <a:lnTo>
                    <a:pt x="1162" y="384"/>
                  </a:lnTo>
                  <a:lnTo>
                    <a:pt x="1163" y="384"/>
                  </a:lnTo>
                  <a:lnTo>
                    <a:pt x="1164" y="385"/>
                  </a:lnTo>
                  <a:lnTo>
                    <a:pt x="1165" y="385"/>
                  </a:lnTo>
                  <a:lnTo>
                    <a:pt x="1166" y="385"/>
                  </a:lnTo>
                  <a:lnTo>
                    <a:pt x="1166" y="386"/>
                  </a:lnTo>
                  <a:lnTo>
                    <a:pt x="1167" y="386"/>
                  </a:lnTo>
                  <a:lnTo>
                    <a:pt x="1167" y="387"/>
                  </a:lnTo>
                  <a:lnTo>
                    <a:pt x="1168" y="387"/>
                  </a:lnTo>
                  <a:lnTo>
                    <a:pt x="1168" y="388"/>
                  </a:lnTo>
                  <a:lnTo>
                    <a:pt x="1169" y="388"/>
                  </a:lnTo>
                  <a:lnTo>
                    <a:pt x="1169" y="388"/>
                  </a:lnTo>
                  <a:lnTo>
                    <a:pt x="1170" y="388"/>
                  </a:lnTo>
                  <a:lnTo>
                    <a:pt x="1170" y="389"/>
                  </a:lnTo>
                  <a:lnTo>
                    <a:pt x="1171" y="389"/>
                  </a:lnTo>
                  <a:lnTo>
                    <a:pt x="1171" y="390"/>
                  </a:lnTo>
                  <a:lnTo>
                    <a:pt x="1172" y="390"/>
                  </a:lnTo>
                  <a:lnTo>
                    <a:pt x="1172" y="390"/>
                  </a:lnTo>
                  <a:lnTo>
                    <a:pt x="1173" y="390"/>
                  </a:lnTo>
                  <a:lnTo>
                    <a:pt x="1173" y="391"/>
                  </a:lnTo>
                  <a:lnTo>
                    <a:pt x="1173" y="392"/>
                  </a:lnTo>
                  <a:lnTo>
                    <a:pt x="1174" y="392"/>
                  </a:lnTo>
                  <a:lnTo>
                    <a:pt x="1174" y="393"/>
                  </a:lnTo>
                  <a:lnTo>
                    <a:pt x="1175" y="393"/>
                  </a:lnTo>
                  <a:lnTo>
                    <a:pt x="1175" y="394"/>
                  </a:lnTo>
                  <a:lnTo>
                    <a:pt x="1176" y="394"/>
                  </a:lnTo>
                  <a:lnTo>
                    <a:pt x="1176" y="395"/>
                  </a:lnTo>
                  <a:lnTo>
                    <a:pt x="1177" y="395"/>
                  </a:lnTo>
                  <a:lnTo>
                    <a:pt x="1177" y="396"/>
                  </a:lnTo>
                  <a:lnTo>
                    <a:pt x="1178" y="396"/>
                  </a:lnTo>
                  <a:lnTo>
                    <a:pt x="1178" y="397"/>
                  </a:lnTo>
                  <a:lnTo>
                    <a:pt x="1178" y="397"/>
                  </a:lnTo>
                  <a:lnTo>
                    <a:pt x="1178" y="398"/>
                  </a:lnTo>
                  <a:lnTo>
                    <a:pt x="1179" y="398"/>
                  </a:lnTo>
                  <a:lnTo>
                    <a:pt x="1179" y="399"/>
                  </a:lnTo>
                  <a:lnTo>
                    <a:pt x="1179" y="399"/>
                  </a:lnTo>
                  <a:lnTo>
                    <a:pt x="1180" y="399"/>
                  </a:lnTo>
                  <a:lnTo>
                    <a:pt x="1180" y="400"/>
                  </a:lnTo>
                  <a:lnTo>
                    <a:pt x="1181" y="400"/>
                  </a:lnTo>
                  <a:lnTo>
                    <a:pt x="1181" y="401"/>
                  </a:lnTo>
                  <a:lnTo>
                    <a:pt x="1181" y="402"/>
                  </a:lnTo>
                  <a:lnTo>
                    <a:pt x="1182" y="402"/>
                  </a:lnTo>
                  <a:lnTo>
                    <a:pt x="1183" y="403"/>
                  </a:lnTo>
                  <a:lnTo>
                    <a:pt x="1183" y="404"/>
                  </a:lnTo>
                  <a:lnTo>
                    <a:pt x="1184" y="404"/>
                  </a:lnTo>
                  <a:lnTo>
                    <a:pt x="1184" y="405"/>
                  </a:lnTo>
                  <a:lnTo>
                    <a:pt x="1184" y="406"/>
                  </a:lnTo>
                  <a:lnTo>
                    <a:pt x="1186" y="408"/>
                  </a:lnTo>
                  <a:lnTo>
                    <a:pt x="1187" y="409"/>
                  </a:lnTo>
                  <a:lnTo>
                    <a:pt x="1187" y="410"/>
                  </a:lnTo>
                  <a:lnTo>
                    <a:pt x="1188" y="410"/>
                  </a:lnTo>
                  <a:lnTo>
                    <a:pt x="1189" y="410"/>
                  </a:lnTo>
                  <a:lnTo>
                    <a:pt x="1190" y="410"/>
                  </a:lnTo>
                  <a:lnTo>
                    <a:pt x="1190" y="411"/>
                  </a:lnTo>
                  <a:lnTo>
                    <a:pt x="1190" y="412"/>
                  </a:lnTo>
                  <a:lnTo>
                    <a:pt x="1191" y="412"/>
                  </a:lnTo>
                  <a:lnTo>
                    <a:pt x="1192" y="414"/>
                  </a:lnTo>
                  <a:lnTo>
                    <a:pt x="1193" y="414"/>
                  </a:lnTo>
                  <a:lnTo>
                    <a:pt x="1192" y="415"/>
                  </a:lnTo>
                  <a:lnTo>
                    <a:pt x="1191" y="415"/>
                  </a:lnTo>
                  <a:lnTo>
                    <a:pt x="1191" y="416"/>
                  </a:lnTo>
                  <a:lnTo>
                    <a:pt x="1191" y="417"/>
                  </a:lnTo>
                  <a:lnTo>
                    <a:pt x="1191" y="417"/>
                  </a:lnTo>
                  <a:lnTo>
                    <a:pt x="1191" y="418"/>
                  </a:lnTo>
                  <a:lnTo>
                    <a:pt x="1191" y="419"/>
                  </a:lnTo>
                  <a:lnTo>
                    <a:pt x="1191" y="420"/>
                  </a:lnTo>
                  <a:lnTo>
                    <a:pt x="1190" y="420"/>
                  </a:lnTo>
                  <a:lnTo>
                    <a:pt x="1189" y="420"/>
                  </a:lnTo>
                  <a:lnTo>
                    <a:pt x="1188" y="421"/>
                  </a:lnTo>
                  <a:lnTo>
                    <a:pt x="1187" y="421"/>
                  </a:lnTo>
                  <a:lnTo>
                    <a:pt x="1187" y="422"/>
                  </a:lnTo>
                  <a:lnTo>
                    <a:pt x="1187" y="422"/>
                  </a:lnTo>
                  <a:lnTo>
                    <a:pt x="1186" y="422"/>
                  </a:lnTo>
                  <a:lnTo>
                    <a:pt x="1185" y="422"/>
                  </a:lnTo>
                  <a:lnTo>
                    <a:pt x="1184" y="422"/>
                  </a:lnTo>
                  <a:lnTo>
                    <a:pt x="1183" y="422"/>
                  </a:lnTo>
                  <a:lnTo>
                    <a:pt x="1182" y="422"/>
                  </a:lnTo>
                  <a:lnTo>
                    <a:pt x="1182" y="421"/>
                  </a:lnTo>
                  <a:lnTo>
                    <a:pt x="1182" y="420"/>
                  </a:lnTo>
                  <a:lnTo>
                    <a:pt x="1181" y="419"/>
                  </a:lnTo>
                  <a:lnTo>
                    <a:pt x="1180" y="418"/>
                  </a:lnTo>
                  <a:lnTo>
                    <a:pt x="1179" y="416"/>
                  </a:lnTo>
                  <a:lnTo>
                    <a:pt x="1179" y="415"/>
                  </a:lnTo>
                  <a:lnTo>
                    <a:pt x="1178" y="415"/>
                  </a:lnTo>
                  <a:lnTo>
                    <a:pt x="1177" y="413"/>
                  </a:lnTo>
                  <a:lnTo>
                    <a:pt x="1177" y="412"/>
                  </a:lnTo>
                  <a:lnTo>
                    <a:pt x="1176" y="412"/>
                  </a:lnTo>
                  <a:lnTo>
                    <a:pt x="1175" y="412"/>
                  </a:lnTo>
                  <a:lnTo>
                    <a:pt x="1175" y="413"/>
                  </a:lnTo>
                  <a:lnTo>
                    <a:pt x="1174" y="413"/>
                  </a:lnTo>
                  <a:lnTo>
                    <a:pt x="1173" y="413"/>
                  </a:lnTo>
                  <a:lnTo>
                    <a:pt x="1172" y="413"/>
                  </a:lnTo>
                  <a:lnTo>
                    <a:pt x="1171" y="412"/>
                  </a:lnTo>
                  <a:lnTo>
                    <a:pt x="1171" y="411"/>
                  </a:lnTo>
                  <a:lnTo>
                    <a:pt x="1170" y="410"/>
                  </a:lnTo>
                  <a:lnTo>
                    <a:pt x="1169" y="410"/>
                  </a:lnTo>
                  <a:lnTo>
                    <a:pt x="1169" y="409"/>
                  </a:lnTo>
                  <a:lnTo>
                    <a:pt x="1168" y="409"/>
                  </a:lnTo>
                  <a:lnTo>
                    <a:pt x="1167" y="408"/>
                  </a:lnTo>
                  <a:lnTo>
                    <a:pt x="1165" y="408"/>
                  </a:lnTo>
                  <a:lnTo>
                    <a:pt x="1163" y="408"/>
                  </a:lnTo>
                  <a:lnTo>
                    <a:pt x="1161" y="408"/>
                  </a:lnTo>
                  <a:lnTo>
                    <a:pt x="1161" y="408"/>
                  </a:lnTo>
                  <a:lnTo>
                    <a:pt x="1160" y="408"/>
                  </a:lnTo>
                  <a:lnTo>
                    <a:pt x="1160" y="408"/>
                  </a:lnTo>
                  <a:lnTo>
                    <a:pt x="1159" y="408"/>
                  </a:lnTo>
                  <a:lnTo>
                    <a:pt x="1159" y="409"/>
                  </a:lnTo>
                  <a:lnTo>
                    <a:pt x="1158" y="409"/>
                  </a:lnTo>
                  <a:lnTo>
                    <a:pt x="1157" y="409"/>
                  </a:lnTo>
                  <a:lnTo>
                    <a:pt x="1156" y="410"/>
                  </a:lnTo>
                  <a:lnTo>
                    <a:pt x="1156" y="411"/>
                  </a:lnTo>
                  <a:lnTo>
                    <a:pt x="1154" y="412"/>
                  </a:lnTo>
                  <a:lnTo>
                    <a:pt x="1154" y="414"/>
                  </a:lnTo>
                  <a:lnTo>
                    <a:pt x="1153" y="415"/>
                  </a:lnTo>
                  <a:lnTo>
                    <a:pt x="1153" y="416"/>
                  </a:lnTo>
                  <a:lnTo>
                    <a:pt x="1152" y="416"/>
                  </a:lnTo>
                  <a:lnTo>
                    <a:pt x="1152" y="417"/>
                  </a:lnTo>
                  <a:lnTo>
                    <a:pt x="1151" y="417"/>
                  </a:lnTo>
                  <a:lnTo>
                    <a:pt x="1151" y="417"/>
                  </a:lnTo>
                  <a:lnTo>
                    <a:pt x="1151" y="416"/>
                  </a:lnTo>
                  <a:lnTo>
                    <a:pt x="1150" y="416"/>
                  </a:lnTo>
                  <a:lnTo>
                    <a:pt x="1149" y="416"/>
                  </a:lnTo>
                  <a:lnTo>
                    <a:pt x="1149" y="415"/>
                  </a:lnTo>
                  <a:lnTo>
                    <a:pt x="1149" y="414"/>
                  </a:lnTo>
                  <a:lnTo>
                    <a:pt x="1149" y="413"/>
                  </a:lnTo>
                  <a:lnTo>
                    <a:pt x="1148" y="413"/>
                  </a:lnTo>
                  <a:lnTo>
                    <a:pt x="1147" y="411"/>
                  </a:lnTo>
                  <a:lnTo>
                    <a:pt x="1146" y="410"/>
                  </a:lnTo>
                  <a:lnTo>
                    <a:pt x="1145" y="409"/>
                  </a:lnTo>
                  <a:lnTo>
                    <a:pt x="1144" y="409"/>
                  </a:lnTo>
                  <a:lnTo>
                    <a:pt x="1143" y="408"/>
                  </a:lnTo>
                  <a:lnTo>
                    <a:pt x="1142" y="408"/>
                  </a:lnTo>
                  <a:lnTo>
                    <a:pt x="1142" y="407"/>
                  </a:lnTo>
                  <a:lnTo>
                    <a:pt x="1140" y="406"/>
                  </a:lnTo>
                  <a:lnTo>
                    <a:pt x="1139" y="405"/>
                  </a:lnTo>
                  <a:lnTo>
                    <a:pt x="1138" y="405"/>
                  </a:lnTo>
                  <a:lnTo>
                    <a:pt x="1138" y="404"/>
                  </a:lnTo>
                  <a:lnTo>
                    <a:pt x="1139" y="404"/>
                  </a:lnTo>
                  <a:lnTo>
                    <a:pt x="1139" y="403"/>
                  </a:lnTo>
                  <a:lnTo>
                    <a:pt x="1138" y="402"/>
                  </a:lnTo>
                  <a:lnTo>
                    <a:pt x="1138" y="401"/>
                  </a:lnTo>
                  <a:lnTo>
                    <a:pt x="1137" y="401"/>
                  </a:lnTo>
                  <a:lnTo>
                    <a:pt x="1136" y="401"/>
                  </a:lnTo>
                  <a:lnTo>
                    <a:pt x="1135" y="401"/>
                  </a:lnTo>
                  <a:lnTo>
                    <a:pt x="1133" y="401"/>
                  </a:lnTo>
                  <a:lnTo>
                    <a:pt x="1132" y="401"/>
                  </a:lnTo>
                  <a:lnTo>
                    <a:pt x="1131" y="402"/>
                  </a:lnTo>
                  <a:lnTo>
                    <a:pt x="1130" y="402"/>
                  </a:lnTo>
                  <a:lnTo>
                    <a:pt x="1129" y="402"/>
                  </a:lnTo>
                  <a:lnTo>
                    <a:pt x="1127" y="403"/>
                  </a:lnTo>
                  <a:lnTo>
                    <a:pt x="1125" y="404"/>
                  </a:lnTo>
                  <a:lnTo>
                    <a:pt x="1124" y="404"/>
                  </a:lnTo>
                  <a:lnTo>
                    <a:pt x="1124" y="405"/>
                  </a:lnTo>
                  <a:lnTo>
                    <a:pt x="1123" y="405"/>
                  </a:lnTo>
                  <a:lnTo>
                    <a:pt x="1122" y="405"/>
                  </a:lnTo>
                  <a:lnTo>
                    <a:pt x="1121" y="405"/>
                  </a:lnTo>
                  <a:lnTo>
                    <a:pt x="1120" y="405"/>
                  </a:lnTo>
                  <a:lnTo>
                    <a:pt x="1120" y="404"/>
                  </a:lnTo>
                  <a:lnTo>
                    <a:pt x="1119" y="404"/>
                  </a:lnTo>
                  <a:lnTo>
                    <a:pt x="1118" y="403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5" y="399"/>
                  </a:lnTo>
                  <a:lnTo>
                    <a:pt x="1115" y="396"/>
                  </a:lnTo>
                  <a:lnTo>
                    <a:pt x="1114" y="394"/>
                  </a:lnTo>
                  <a:lnTo>
                    <a:pt x="1112" y="390"/>
                  </a:lnTo>
                  <a:lnTo>
                    <a:pt x="1112" y="390"/>
                  </a:lnTo>
                  <a:lnTo>
                    <a:pt x="1111" y="389"/>
                  </a:lnTo>
                  <a:lnTo>
                    <a:pt x="1110" y="388"/>
                  </a:lnTo>
                  <a:lnTo>
                    <a:pt x="1109" y="387"/>
                  </a:lnTo>
                  <a:lnTo>
                    <a:pt x="1105" y="385"/>
                  </a:lnTo>
                  <a:lnTo>
                    <a:pt x="1105" y="397"/>
                  </a:lnTo>
                  <a:lnTo>
                    <a:pt x="1104" y="399"/>
                  </a:lnTo>
                  <a:lnTo>
                    <a:pt x="1104" y="399"/>
                  </a:lnTo>
                  <a:lnTo>
                    <a:pt x="1104" y="400"/>
                  </a:lnTo>
                  <a:lnTo>
                    <a:pt x="1104" y="401"/>
                  </a:lnTo>
                  <a:lnTo>
                    <a:pt x="1105" y="403"/>
                  </a:lnTo>
                  <a:lnTo>
                    <a:pt x="1105" y="404"/>
                  </a:lnTo>
                  <a:lnTo>
                    <a:pt x="1105" y="405"/>
                  </a:lnTo>
                  <a:lnTo>
                    <a:pt x="1105" y="406"/>
                  </a:lnTo>
                  <a:lnTo>
                    <a:pt x="1105" y="407"/>
                  </a:lnTo>
                  <a:lnTo>
                    <a:pt x="1105" y="408"/>
                  </a:lnTo>
                  <a:lnTo>
                    <a:pt x="1105" y="408"/>
                  </a:lnTo>
                  <a:lnTo>
                    <a:pt x="1106" y="409"/>
                  </a:lnTo>
                  <a:lnTo>
                    <a:pt x="1107" y="411"/>
                  </a:lnTo>
                  <a:lnTo>
                    <a:pt x="1108" y="412"/>
                  </a:lnTo>
                  <a:lnTo>
                    <a:pt x="1109" y="413"/>
                  </a:lnTo>
                  <a:lnTo>
                    <a:pt x="1109" y="414"/>
                  </a:lnTo>
                  <a:lnTo>
                    <a:pt x="1110" y="415"/>
                  </a:lnTo>
                  <a:lnTo>
                    <a:pt x="1113" y="418"/>
                  </a:lnTo>
                  <a:lnTo>
                    <a:pt x="1114" y="419"/>
                  </a:lnTo>
                  <a:lnTo>
                    <a:pt x="1115" y="420"/>
                  </a:lnTo>
                  <a:lnTo>
                    <a:pt x="1120" y="426"/>
                  </a:lnTo>
                  <a:lnTo>
                    <a:pt x="1124" y="431"/>
                  </a:lnTo>
                  <a:lnTo>
                    <a:pt x="1124" y="432"/>
                  </a:lnTo>
                  <a:lnTo>
                    <a:pt x="1126" y="434"/>
                  </a:lnTo>
                  <a:lnTo>
                    <a:pt x="1126" y="435"/>
                  </a:lnTo>
                  <a:lnTo>
                    <a:pt x="1132" y="440"/>
                  </a:lnTo>
                  <a:lnTo>
                    <a:pt x="1133" y="442"/>
                  </a:lnTo>
                  <a:lnTo>
                    <a:pt x="1135" y="445"/>
                  </a:lnTo>
                  <a:lnTo>
                    <a:pt x="1134" y="445"/>
                  </a:lnTo>
                  <a:lnTo>
                    <a:pt x="1133" y="444"/>
                  </a:lnTo>
                  <a:lnTo>
                    <a:pt x="1133" y="444"/>
                  </a:lnTo>
                  <a:lnTo>
                    <a:pt x="1131" y="444"/>
                  </a:lnTo>
                  <a:lnTo>
                    <a:pt x="1130" y="443"/>
                  </a:lnTo>
                  <a:lnTo>
                    <a:pt x="1129" y="443"/>
                  </a:lnTo>
                  <a:lnTo>
                    <a:pt x="1128" y="443"/>
                  </a:lnTo>
                  <a:lnTo>
                    <a:pt x="1126" y="444"/>
                  </a:lnTo>
                  <a:lnTo>
                    <a:pt x="1124" y="444"/>
                  </a:lnTo>
                  <a:lnTo>
                    <a:pt x="1119" y="445"/>
                  </a:lnTo>
                  <a:lnTo>
                    <a:pt x="1118" y="445"/>
                  </a:lnTo>
                  <a:lnTo>
                    <a:pt x="1117" y="446"/>
                  </a:lnTo>
                  <a:lnTo>
                    <a:pt x="1116" y="446"/>
                  </a:lnTo>
                  <a:lnTo>
                    <a:pt x="1116" y="447"/>
                  </a:lnTo>
                  <a:lnTo>
                    <a:pt x="1115" y="447"/>
                  </a:lnTo>
                  <a:lnTo>
                    <a:pt x="1115" y="448"/>
                  </a:lnTo>
                  <a:lnTo>
                    <a:pt x="1116" y="449"/>
                  </a:lnTo>
                  <a:lnTo>
                    <a:pt x="1116" y="450"/>
                  </a:lnTo>
                  <a:lnTo>
                    <a:pt x="1117" y="452"/>
                  </a:lnTo>
                  <a:lnTo>
                    <a:pt x="1118" y="455"/>
                  </a:lnTo>
                  <a:lnTo>
                    <a:pt x="1119" y="458"/>
                  </a:lnTo>
                  <a:lnTo>
                    <a:pt x="1120" y="459"/>
                  </a:lnTo>
                  <a:lnTo>
                    <a:pt x="1120" y="460"/>
                  </a:lnTo>
                  <a:lnTo>
                    <a:pt x="1120" y="461"/>
                  </a:lnTo>
                  <a:lnTo>
                    <a:pt x="1119" y="461"/>
                  </a:lnTo>
                  <a:lnTo>
                    <a:pt x="1118" y="462"/>
                  </a:lnTo>
                  <a:lnTo>
                    <a:pt x="1117" y="462"/>
                  </a:lnTo>
                  <a:lnTo>
                    <a:pt x="1114" y="462"/>
                  </a:lnTo>
                  <a:lnTo>
                    <a:pt x="1111" y="464"/>
                  </a:lnTo>
                  <a:lnTo>
                    <a:pt x="1110" y="464"/>
                  </a:lnTo>
                  <a:lnTo>
                    <a:pt x="1108" y="465"/>
                  </a:lnTo>
                  <a:lnTo>
                    <a:pt x="1105" y="466"/>
                  </a:lnTo>
                  <a:lnTo>
                    <a:pt x="1101" y="468"/>
                  </a:lnTo>
                  <a:lnTo>
                    <a:pt x="1099" y="468"/>
                  </a:lnTo>
                  <a:lnTo>
                    <a:pt x="1099" y="469"/>
                  </a:lnTo>
                  <a:lnTo>
                    <a:pt x="1098" y="469"/>
                  </a:lnTo>
                  <a:lnTo>
                    <a:pt x="1098" y="470"/>
                  </a:lnTo>
                  <a:lnTo>
                    <a:pt x="1097" y="470"/>
                  </a:lnTo>
                  <a:lnTo>
                    <a:pt x="1097" y="471"/>
                  </a:lnTo>
                  <a:lnTo>
                    <a:pt x="1096" y="472"/>
                  </a:lnTo>
                  <a:lnTo>
                    <a:pt x="1096" y="474"/>
                  </a:lnTo>
                  <a:lnTo>
                    <a:pt x="1095" y="477"/>
                  </a:lnTo>
                  <a:lnTo>
                    <a:pt x="1094" y="479"/>
                  </a:lnTo>
                  <a:lnTo>
                    <a:pt x="1093" y="481"/>
                  </a:lnTo>
                  <a:lnTo>
                    <a:pt x="1093" y="482"/>
                  </a:lnTo>
                  <a:lnTo>
                    <a:pt x="1092" y="483"/>
                  </a:lnTo>
                  <a:lnTo>
                    <a:pt x="1092" y="484"/>
                  </a:lnTo>
                  <a:lnTo>
                    <a:pt x="1092" y="485"/>
                  </a:lnTo>
                  <a:lnTo>
                    <a:pt x="1092" y="486"/>
                  </a:lnTo>
                  <a:lnTo>
                    <a:pt x="1091" y="487"/>
                  </a:lnTo>
                  <a:lnTo>
                    <a:pt x="1091" y="488"/>
                  </a:lnTo>
                  <a:lnTo>
                    <a:pt x="1090" y="488"/>
                  </a:lnTo>
                  <a:lnTo>
                    <a:pt x="1090" y="489"/>
                  </a:lnTo>
                  <a:lnTo>
                    <a:pt x="1090" y="489"/>
                  </a:lnTo>
                  <a:lnTo>
                    <a:pt x="1090" y="490"/>
                  </a:lnTo>
                  <a:lnTo>
                    <a:pt x="1090" y="494"/>
                  </a:lnTo>
                  <a:lnTo>
                    <a:pt x="1090" y="496"/>
                  </a:lnTo>
                  <a:lnTo>
                    <a:pt x="1090" y="498"/>
                  </a:lnTo>
                  <a:lnTo>
                    <a:pt x="1090" y="502"/>
                  </a:lnTo>
                  <a:lnTo>
                    <a:pt x="1090" y="504"/>
                  </a:lnTo>
                  <a:lnTo>
                    <a:pt x="1090" y="505"/>
                  </a:lnTo>
                  <a:lnTo>
                    <a:pt x="1089" y="506"/>
                  </a:lnTo>
                  <a:lnTo>
                    <a:pt x="1088" y="509"/>
                  </a:lnTo>
                  <a:lnTo>
                    <a:pt x="1087" y="511"/>
                  </a:lnTo>
                  <a:lnTo>
                    <a:pt x="1087" y="512"/>
                  </a:lnTo>
                  <a:lnTo>
                    <a:pt x="1087" y="514"/>
                  </a:lnTo>
                  <a:lnTo>
                    <a:pt x="1087" y="515"/>
                  </a:lnTo>
                  <a:lnTo>
                    <a:pt x="1087" y="516"/>
                  </a:lnTo>
                  <a:lnTo>
                    <a:pt x="1086" y="517"/>
                  </a:lnTo>
                  <a:lnTo>
                    <a:pt x="1085" y="519"/>
                  </a:lnTo>
                  <a:lnTo>
                    <a:pt x="1084" y="520"/>
                  </a:lnTo>
                  <a:lnTo>
                    <a:pt x="1084" y="521"/>
                  </a:lnTo>
                  <a:lnTo>
                    <a:pt x="1082" y="525"/>
                  </a:lnTo>
                  <a:lnTo>
                    <a:pt x="1082" y="525"/>
                  </a:lnTo>
                  <a:lnTo>
                    <a:pt x="1081" y="528"/>
                  </a:lnTo>
                  <a:lnTo>
                    <a:pt x="1078" y="533"/>
                  </a:lnTo>
                  <a:lnTo>
                    <a:pt x="1076" y="540"/>
                  </a:lnTo>
                  <a:lnTo>
                    <a:pt x="1066" y="532"/>
                  </a:lnTo>
                  <a:lnTo>
                    <a:pt x="1059" y="525"/>
                  </a:lnTo>
                  <a:lnTo>
                    <a:pt x="1056" y="524"/>
                  </a:lnTo>
                  <a:lnTo>
                    <a:pt x="1052" y="520"/>
                  </a:lnTo>
                  <a:lnTo>
                    <a:pt x="1051" y="519"/>
                  </a:lnTo>
                  <a:lnTo>
                    <a:pt x="1038" y="508"/>
                  </a:lnTo>
                  <a:lnTo>
                    <a:pt x="1035" y="507"/>
                  </a:lnTo>
                  <a:lnTo>
                    <a:pt x="1035" y="506"/>
                  </a:lnTo>
                  <a:lnTo>
                    <a:pt x="1026" y="498"/>
                  </a:lnTo>
                  <a:lnTo>
                    <a:pt x="1025" y="497"/>
                  </a:lnTo>
                  <a:lnTo>
                    <a:pt x="1024" y="495"/>
                  </a:lnTo>
                  <a:lnTo>
                    <a:pt x="1022" y="493"/>
                  </a:lnTo>
                  <a:lnTo>
                    <a:pt x="1017" y="489"/>
                  </a:lnTo>
                  <a:lnTo>
                    <a:pt x="1016" y="488"/>
                  </a:lnTo>
                  <a:lnTo>
                    <a:pt x="1007" y="480"/>
                  </a:lnTo>
                  <a:lnTo>
                    <a:pt x="1006" y="480"/>
                  </a:lnTo>
                  <a:lnTo>
                    <a:pt x="1001" y="474"/>
                  </a:lnTo>
                  <a:lnTo>
                    <a:pt x="999" y="472"/>
                  </a:lnTo>
                  <a:lnTo>
                    <a:pt x="998" y="471"/>
                  </a:lnTo>
                  <a:lnTo>
                    <a:pt x="994" y="470"/>
                  </a:lnTo>
                  <a:lnTo>
                    <a:pt x="993" y="470"/>
                  </a:lnTo>
                  <a:lnTo>
                    <a:pt x="984" y="465"/>
                  </a:lnTo>
                  <a:lnTo>
                    <a:pt x="983" y="465"/>
                  </a:lnTo>
                  <a:lnTo>
                    <a:pt x="983" y="466"/>
                  </a:lnTo>
                  <a:lnTo>
                    <a:pt x="983" y="467"/>
                  </a:lnTo>
                  <a:lnTo>
                    <a:pt x="983" y="468"/>
                  </a:lnTo>
                  <a:lnTo>
                    <a:pt x="984" y="469"/>
                  </a:lnTo>
                  <a:lnTo>
                    <a:pt x="984" y="470"/>
                  </a:lnTo>
                  <a:lnTo>
                    <a:pt x="984" y="471"/>
                  </a:lnTo>
                  <a:lnTo>
                    <a:pt x="985" y="471"/>
                  </a:lnTo>
                  <a:lnTo>
                    <a:pt x="985" y="472"/>
                  </a:lnTo>
                  <a:lnTo>
                    <a:pt x="985" y="473"/>
                  </a:lnTo>
                  <a:lnTo>
                    <a:pt x="985" y="474"/>
                  </a:lnTo>
                  <a:lnTo>
                    <a:pt x="984" y="474"/>
                  </a:lnTo>
                  <a:lnTo>
                    <a:pt x="983" y="474"/>
                  </a:lnTo>
                  <a:lnTo>
                    <a:pt x="983" y="475"/>
                  </a:lnTo>
                  <a:lnTo>
                    <a:pt x="983" y="476"/>
                  </a:lnTo>
                  <a:lnTo>
                    <a:pt x="983" y="477"/>
                  </a:lnTo>
                  <a:lnTo>
                    <a:pt x="983" y="478"/>
                  </a:lnTo>
                  <a:lnTo>
                    <a:pt x="983" y="479"/>
                  </a:lnTo>
                  <a:lnTo>
                    <a:pt x="983" y="480"/>
                  </a:lnTo>
                  <a:lnTo>
                    <a:pt x="983" y="480"/>
                  </a:lnTo>
                  <a:lnTo>
                    <a:pt x="983" y="481"/>
                  </a:lnTo>
                  <a:lnTo>
                    <a:pt x="983" y="482"/>
                  </a:lnTo>
                  <a:lnTo>
                    <a:pt x="982" y="482"/>
                  </a:lnTo>
                  <a:lnTo>
                    <a:pt x="983" y="482"/>
                  </a:lnTo>
                  <a:lnTo>
                    <a:pt x="983" y="483"/>
                  </a:lnTo>
                  <a:lnTo>
                    <a:pt x="982" y="483"/>
                  </a:lnTo>
                  <a:lnTo>
                    <a:pt x="981" y="484"/>
                  </a:lnTo>
                  <a:lnTo>
                    <a:pt x="981" y="485"/>
                  </a:lnTo>
                  <a:lnTo>
                    <a:pt x="980" y="485"/>
                  </a:lnTo>
                  <a:lnTo>
                    <a:pt x="979" y="486"/>
                  </a:lnTo>
                  <a:lnTo>
                    <a:pt x="979" y="486"/>
                  </a:lnTo>
                  <a:lnTo>
                    <a:pt x="978" y="486"/>
                  </a:lnTo>
                  <a:lnTo>
                    <a:pt x="977" y="487"/>
                  </a:lnTo>
                  <a:lnTo>
                    <a:pt x="976" y="487"/>
                  </a:lnTo>
                  <a:lnTo>
                    <a:pt x="976" y="488"/>
                  </a:lnTo>
                  <a:lnTo>
                    <a:pt x="976" y="489"/>
                  </a:lnTo>
                  <a:lnTo>
                    <a:pt x="975" y="489"/>
                  </a:lnTo>
                  <a:lnTo>
                    <a:pt x="975" y="490"/>
                  </a:lnTo>
                  <a:lnTo>
                    <a:pt x="974" y="491"/>
                  </a:lnTo>
                  <a:lnTo>
                    <a:pt x="973" y="491"/>
                  </a:lnTo>
                  <a:lnTo>
                    <a:pt x="972" y="491"/>
                  </a:lnTo>
                  <a:lnTo>
                    <a:pt x="971" y="491"/>
                  </a:lnTo>
                  <a:lnTo>
                    <a:pt x="971" y="492"/>
                  </a:lnTo>
                  <a:lnTo>
                    <a:pt x="971" y="493"/>
                  </a:lnTo>
                  <a:lnTo>
                    <a:pt x="971" y="494"/>
                  </a:lnTo>
                  <a:lnTo>
                    <a:pt x="970" y="494"/>
                  </a:lnTo>
                  <a:lnTo>
                    <a:pt x="970" y="495"/>
                  </a:lnTo>
                  <a:lnTo>
                    <a:pt x="970" y="495"/>
                  </a:lnTo>
                  <a:lnTo>
                    <a:pt x="969" y="496"/>
                  </a:lnTo>
                  <a:lnTo>
                    <a:pt x="968" y="497"/>
                  </a:lnTo>
                  <a:lnTo>
                    <a:pt x="968" y="498"/>
                  </a:lnTo>
                  <a:lnTo>
                    <a:pt x="968" y="498"/>
                  </a:lnTo>
                  <a:lnTo>
                    <a:pt x="969" y="498"/>
                  </a:lnTo>
                  <a:lnTo>
                    <a:pt x="970" y="499"/>
                  </a:lnTo>
                  <a:lnTo>
                    <a:pt x="970" y="500"/>
                  </a:lnTo>
                  <a:lnTo>
                    <a:pt x="970" y="501"/>
                  </a:lnTo>
                  <a:lnTo>
                    <a:pt x="970" y="502"/>
                  </a:lnTo>
                  <a:lnTo>
                    <a:pt x="970" y="503"/>
                  </a:lnTo>
                  <a:lnTo>
                    <a:pt x="970" y="504"/>
                  </a:lnTo>
                  <a:lnTo>
                    <a:pt x="970" y="505"/>
                  </a:lnTo>
                  <a:lnTo>
                    <a:pt x="970" y="506"/>
                  </a:lnTo>
                  <a:lnTo>
                    <a:pt x="969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1" y="507"/>
                  </a:lnTo>
                  <a:lnTo>
                    <a:pt x="971" y="508"/>
                  </a:lnTo>
                  <a:lnTo>
                    <a:pt x="971" y="509"/>
                  </a:lnTo>
                  <a:lnTo>
                    <a:pt x="971" y="510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2" y="513"/>
                  </a:lnTo>
                  <a:lnTo>
                    <a:pt x="972" y="514"/>
                  </a:lnTo>
                  <a:lnTo>
                    <a:pt x="972" y="515"/>
                  </a:lnTo>
                  <a:lnTo>
                    <a:pt x="972" y="516"/>
                  </a:lnTo>
                  <a:lnTo>
                    <a:pt x="972" y="516"/>
                  </a:lnTo>
                  <a:lnTo>
                    <a:pt x="972" y="517"/>
                  </a:lnTo>
                  <a:lnTo>
                    <a:pt x="972" y="518"/>
                  </a:lnTo>
                  <a:lnTo>
                    <a:pt x="973" y="518"/>
                  </a:lnTo>
                  <a:lnTo>
                    <a:pt x="973" y="519"/>
                  </a:lnTo>
                  <a:lnTo>
                    <a:pt x="973" y="521"/>
                  </a:lnTo>
                  <a:lnTo>
                    <a:pt x="973" y="522"/>
                  </a:lnTo>
                  <a:lnTo>
                    <a:pt x="973" y="523"/>
                  </a:lnTo>
                  <a:lnTo>
                    <a:pt x="973" y="524"/>
                  </a:lnTo>
                  <a:lnTo>
                    <a:pt x="974" y="524"/>
                  </a:lnTo>
                  <a:lnTo>
                    <a:pt x="974" y="525"/>
                  </a:lnTo>
                  <a:lnTo>
                    <a:pt x="974" y="525"/>
                  </a:lnTo>
                  <a:lnTo>
                    <a:pt x="974" y="526"/>
                  </a:lnTo>
                  <a:lnTo>
                    <a:pt x="973" y="527"/>
                  </a:lnTo>
                  <a:lnTo>
                    <a:pt x="971" y="528"/>
                  </a:lnTo>
                  <a:lnTo>
                    <a:pt x="971" y="529"/>
                  </a:lnTo>
                  <a:lnTo>
                    <a:pt x="970" y="530"/>
                  </a:lnTo>
                  <a:lnTo>
                    <a:pt x="970" y="530"/>
                  </a:lnTo>
                  <a:lnTo>
                    <a:pt x="970" y="531"/>
                  </a:lnTo>
                  <a:lnTo>
                    <a:pt x="969" y="532"/>
                  </a:lnTo>
                  <a:lnTo>
                    <a:pt x="968" y="533"/>
                  </a:lnTo>
                  <a:lnTo>
                    <a:pt x="967" y="533"/>
                  </a:lnTo>
                  <a:lnTo>
                    <a:pt x="966" y="534"/>
                  </a:lnTo>
                  <a:lnTo>
                    <a:pt x="965" y="534"/>
                  </a:lnTo>
                  <a:lnTo>
                    <a:pt x="964" y="535"/>
                  </a:lnTo>
                  <a:lnTo>
                    <a:pt x="963" y="536"/>
                  </a:lnTo>
                  <a:lnTo>
                    <a:pt x="962" y="537"/>
                  </a:lnTo>
                  <a:lnTo>
                    <a:pt x="962" y="538"/>
                  </a:lnTo>
                  <a:lnTo>
                    <a:pt x="962" y="539"/>
                  </a:lnTo>
                  <a:lnTo>
                    <a:pt x="961" y="539"/>
                  </a:lnTo>
                  <a:lnTo>
                    <a:pt x="961" y="541"/>
                  </a:lnTo>
                  <a:lnTo>
                    <a:pt x="961" y="542"/>
                  </a:lnTo>
                  <a:lnTo>
                    <a:pt x="961" y="543"/>
                  </a:lnTo>
                  <a:lnTo>
                    <a:pt x="961" y="543"/>
                  </a:lnTo>
                  <a:lnTo>
                    <a:pt x="961" y="544"/>
                  </a:lnTo>
                  <a:lnTo>
                    <a:pt x="961" y="544"/>
                  </a:lnTo>
                  <a:lnTo>
                    <a:pt x="961" y="545"/>
                  </a:lnTo>
                  <a:lnTo>
                    <a:pt x="961" y="546"/>
                  </a:lnTo>
                  <a:lnTo>
                    <a:pt x="960" y="546"/>
                  </a:lnTo>
                  <a:lnTo>
                    <a:pt x="960" y="547"/>
                  </a:lnTo>
                  <a:lnTo>
                    <a:pt x="960" y="548"/>
                  </a:lnTo>
                  <a:lnTo>
                    <a:pt x="961" y="548"/>
                  </a:lnTo>
                  <a:lnTo>
                    <a:pt x="961" y="549"/>
                  </a:lnTo>
                  <a:lnTo>
                    <a:pt x="960" y="550"/>
                  </a:lnTo>
                  <a:lnTo>
                    <a:pt x="960" y="551"/>
                  </a:lnTo>
                  <a:lnTo>
                    <a:pt x="960" y="552"/>
                  </a:lnTo>
                  <a:lnTo>
                    <a:pt x="960" y="552"/>
                  </a:lnTo>
                  <a:lnTo>
                    <a:pt x="960" y="553"/>
                  </a:lnTo>
                  <a:lnTo>
                    <a:pt x="960" y="554"/>
                  </a:lnTo>
                  <a:lnTo>
                    <a:pt x="960" y="555"/>
                  </a:lnTo>
                  <a:lnTo>
                    <a:pt x="960" y="556"/>
                  </a:lnTo>
                  <a:lnTo>
                    <a:pt x="960" y="557"/>
                  </a:lnTo>
                  <a:lnTo>
                    <a:pt x="960" y="558"/>
                  </a:lnTo>
                  <a:lnTo>
                    <a:pt x="959" y="558"/>
                  </a:lnTo>
                  <a:lnTo>
                    <a:pt x="959" y="559"/>
                  </a:lnTo>
                  <a:lnTo>
                    <a:pt x="960" y="560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2"/>
                  </a:lnTo>
                  <a:lnTo>
                    <a:pt x="962" y="563"/>
                  </a:lnTo>
                  <a:lnTo>
                    <a:pt x="962" y="564"/>
                  </a:lnTo>
                  <a:lnTo>
                    <a:pt x="962" y="565"/>
                  </a:lnTo>
                  <a:lnTo>
                    <a:pt x="963" y="565"/>
                  </a:lnTo>
                  <a:lnTo>
                    <a:pt x="963" y="566"/>
                  </a:lnTo>
                  <a:lnTo>
                    <a:pt x="963" y="567"/>
                  </a:lnTo>
                  <a:lnTo>
                    <a:pt x="963" y="568"/>
                  </a:lnTo>
                  <a:lnTo>
                    <a:pt x="963" y="569"/>
                  </a:lnTo>
                  <a:lnTo>
                    <a:pt x="963" y="570"/>
                  </a:lnTo>
                  <a:lnTo>
                    <a:pt x="963" y="570"/>
                  </a:lnTo>
                  <a:lnTo>
                    <a:pt x="964" y="571"/>
                  </a:lnTo>
                  <a:lnTo>
                    <a:pt x="964" y="572"/>
                  </a:lnTo>
                  <a:lnTo>
                    <a:pt x="964" y="573"/>
                  </a:lnTo>
                  <a:lnTo>
                    <a:pt x="963" y="573"/>
                  </a:lnTo>
                  <a:lnTo>
                    <a:pt x="963" y="574"/>
                  </a:lnTo>
                  <a:lnTo>
                    <a:pt x="963" y="575"/>
                  </a:lnTo>
                  <a:lnTo>
                    <a:pt x="964" y="575"/>
                  </a:lnTo>
                  <a:lnTo>
                    <a:pt x="964" y="576"/>
                  </a:lnTo>
                  <a:lnTo>
                    <a:pt x="962" y="577"/>
                  </a:lnTo>
                  <a:lnTo>
                    <a:pt x="962" y="578"/>
                  </a:lnTo>
                  <a:lnTo>
                    <a:pt x="961" y="579"/>
                  </a:lnTo>
                  <a:lnTo>
                    <a:pt x="961" y="579"/>
                  </a:lnTo>
                  <a:lnTo>
                    <a:pt x="962" y="580"/>
                  </a:lnTo>
                  <a:lnTo>
                    <a:pt x="962" y="581"/>
                  </a:lnTo>
                  <a:lnTo>
                    <a:pt x="962" y="582"/>
                  </a:lnTo>
                  <a:lnTo>
                    <a:pt x="961" y="582"/>
                  </a:lnTo>
                  <a:lnTo>
                    <a:pt x="961" y="583"/>
                  </a:lnTo>
                  <a:lnTo>
                    <a:pt x="960" y="583"/>
                  </a:lnTo>
                  <a:lnTo>
                    <a:pt x="960" y="584"/>
                  </a:lnTo>
                  <a:lnTo>
                    <a:pt x="960" y="585"/>
                  </a:lnTo>
                  <a:lnTo>
                    <a:pt x="959" y="585"/>
                  </a:lnTo>
                  <a:lnTo>
                    <a:pt x="959" y="586"/>
                  </a:lnTo>
                  <a:lnTo>
                    <a:pt x="958" y="586"/>
                  </a:lnTo>
                  <a:lnTo>
                    <a:pt x="958" y="585"/>
                  </a:lnTo>
                  <a:lnTo>
                    <a:pt x="957" y="585"/>
                  </a:lnTo>
                  <a:lnTo>
                    <a:pt x="956" y="585"/>
                  </a:lnTo>
                  <a:lnTo>
                    <a:pt x="955" y="585"/>
                  </a:lnTo>
                  <a:lnTo>
                    <a:pt x="955" y="586"/>
                  </a:lnTo>
                  <a:lnTo>
                    <a:pt x="955" y="587"/>
                  </a:lnTo>
                  <a:lnTo>
                    <a:pt x="955" y="588"/>
                  </a:lnTo>
                  <a:lnTo>
                    <a:pt x="954" y="588"/>
                  </a:lnTo>
                  <a:lnTo>
                    <a:pt x="953" y="588"/>
                  </a:lnTo>
                  <a:lnTo>
                    <a:pt x="953" y="588"/>
                  </a:lnTo>
                  <a:lnTo>
                    <a:pt x="952" y="588"/>
                  </a:lnTo>
                  <a:lnTo>
                    <a:pt x="952" y="588"/>
                  </a:lnTo>
                  <a:lnTo>
                    <a:pt x="952" y="587"/>
                  </a:lnTo>
                  <a:lnTo>
                    <a:pt x="951" y="588"/>
                  </a:lnTo>
                  <a:lnTo>
                    <a:pt x="951" y="588"/>
                  </a:lnTo>
                  <a:lnTo>
                    <a:pt x="950" y="588"/>
                  </a:lnTo>
                  <a:lnTo>
                    <a:pt x="950" y="589"/>
                  </a:lnTo>
                  <a:lnTo>
                    <a:pt x="949" y="590"/>
                  </a:lnTo>
                  <a:lnTo>
                    <a:pt x="949" y="591"/>
                  </a:lnTo>
                  <a:lnTo>
                    <a:pt x="948" y="591"/>
                  </a:lnTo>
                  <a:lnTo>
                    <a:pt x="948" y="592"/>
                  </a:lnTo>
                  <a:lnTo>
                    <a:pt x="948" y="593"/>
                  </a:lnTo>
                  <a:lnTo>
                    <a:pt x="947" y="594"/>
                  </a:lnTo>
                  <a:lnTo>
                    <a:pt x="947" y="595"/>
                  </a:lnTo>
                  <a:lnTo>
                    <a:pt x="946" y="595"/>
                  </a:lnTo>
                  <a:lnTo>
                    <a:pt x="946" y="596"/>
                  </a:lnTo>
                  <a:lnTo>
                    <a:pt x="945" y="596"/>
                  </a:lnTo>
                  <a:lnTo>
                    <a:pt x="944" y="597"/>
                  </a:lnTo>
                  <a:lnTo>
                    <a:pt x="943" y="596"/>
                  </a:lnTo>
                  <a:lnTo>
                    <a:pt x="943" y="596"/>
                  </a:lnTo>
                  <a:lnTo>
                    <a:pt x="943" y="597"/>
                  </a:lnTo>
                  <a:lnTo>
                    <a:pt x="943" y="597"/>
                  </a:lnTo>
                  <a:lnTo>
                    <a:pt x="943" y="598"/>
                  </a:lnTo>
                  <a:lnTo>
                    <a:pt x="943" y="599"/>
                  </a:lnTo>
                  <a:lnTo>
                    <a:pt x="943" y="600"/>
                  </a:lnTo>
                  <a:lnTo>
                    <a:pt x="943" y="601"/>
                  </a:lnTo>
                  <a:lnTo>
                    <a:pt x="943" y="602"/>
                  </a:lnTo>
                  <a:lnTo>
                    <a:pt x="944" y="602"/>
                  </a:lnTo>
                  <a:lnTo>
                    <a:pt x="944" y="603"/>
                  </a:lnTo>
                  <a:lnTo>
                    <a:pt x="945" y="603"/>
                  </a:lnTo>
                  <a:lnTo>
                    <a:pt x="945" y="604"/>
                  </a:lnTo>
                  <a:lnTo>
                    <a:pt x="946" y="605"/>
                  </a:lnTo>
                  <a:lnTo>
                    <a:pt x="946" y="606"/>
                  </a:lnTo>
                  <a:lnTo>
                    <a:pt x="947" y="606"/>
                  </a:lnTo>
                  <a:lnTo>
                    <a:pt x="947" y="607"/>
                  </a:lnTo>
                  <a:lnTo>
                    <a:pt x="948" y="608"/>
                  </a:lnTo>
                  <a:lnTo>
                    <a:pt x="949" y="609"/>
                  </a:lnTo>
                  <a:lnTo>
                    <a:pt x="950" y="609"/>
                  </a:lnTo>
                  <a:lnTo>
                    <a:pt x="952" y="610"/>
                  </a:lnTo>
                  <a:lnTo>
                    <a:pt x="952" y="610"/>
                  </a:lnTo>
                  <a:lnTo>
                    <a:pt x="952" y="611"/>
                  </a:lnTo>
                  <a:lnTo>
                    <a:pt x="953" y="612"/>
                  </a:lnTo>
                  <a:lnTo>
                    <a:pt x="953" y="613"/>
                  </a:lnTo>
                  <a:lnTo>
                    <a:pt x="954" y="613"/>
                  </a:lnTo>
                  <a:lnTo>
                    <a:pt x="955" y="613"/>
                  </a:lnTo>
                  <a:lnTo>
                    <a:pt x="956" y="614"/>
                  </a:lnTo>
                  <a:lnTo>
                    <a:pt x="956" y="615"/>
                  </a:lnTo>
                  <a:lnTo>
                    <a:pt x="957" y="615"/>
                  </a:lnTo>
                  <a:lnTo>
                    <a:pt x="957" y="615"/>
                  </a:lnTo>
                  <a:lnTo>
                    <a:pt x="957" y="616"/>
                  </a:lnTo>
                  <a:lnTo>
                    <a:pt x="957" y="617"/>
                  </a:lnTo>
                  <a:lnTo>
                    <a:pt x="957" y="618"/>
                  </a:lnTo>
                  <a:lnTo>
                    <a:pt x="958" y="618"/>
                  </a:lnTo>
                  <a:lnTo>
                    <a:pt x="958" y="619"/>
                  </a:lnTo>
                  <a:lnTo>
                    <a:pt x="959" y="619"/>
                  </a:lnTo>
                  <a:lnTo>
                    <a:pt x="960" y="619"/>
                  </a:lnTo>
                  <a:lnTo>
                    <a:pt x="960" y="620"/>
                  </a:lnTo>
                  <a:lnTo>
                    <a:pt x="961" y="620"/>
                  </a:lnTo>
                  <a:lnTo>
                    <a:pt x="961" y="621"/>
                  </a:lnTo>
                  <a:lnTo>
                    <a:pt x="962" y="621"/>
                  </a:lnTo>
                  <a:lnTo>
                    <a:pt x="961" y="622"/>
                  </a:lnTo>
                  <a:lnTo>
                    <a:pt x="961" y="623"/>
                  </a:lnTo>
                  <a:lnTo>
                    <a:pt x="961" y="624"/>
                  </a:lnTo>
                  <a:lnTo>
                    <a:pt x="961" y="624"/>
                  </a:lnTo>
                  <a:lnTo>
                    <a:pt x="960" y="626"/>
                  </a:lnTo>
                  <a:lnTo>
                    <a:pt x="960" y="627"/>
                  </a:lnTo>
                  <a:lnTo>
                    <a:pt x="960" y="628"/>
                  </a:lnTo>
                  <a:lnTo>
                    <a:pt x="961" y="628"/>
                  </a:lnTo>
                  <a:lnTo>
                    <a:pt x="961" y="629"/>
                  </a:lnTo>
                  <a:lnTo>
                    <a:pt x="961" y="630"/>
                  </a:lnTo>
                  <a:lnTo>
                    <a:pt x="960" y="631"/>
                  </a:lnTo>
                  <a:lnTo>
                    <a:pt x="959" y="631"/>
                  </a:lnTo>
                  <a:lnTo>
                    <a:pt x="958" y="631"/>
                  </a:lnTo>
                  <a:lnTo>
                    <a:pt x="957" y="631"/>
                  </a:lnTo>
                  <a:lnTo>
                    <a:pt x="956" y="630"/>
                  </a:lnTo>
                  <a:lnTo>
                    <a:pt x="955" y="631"/>
                  </a:lnTo>
                  <a:lnTo>
                    <a:pt x="954" y="631"/>
                  </a:lnTo>
                  <a:lnTo>
                    <a:pt x="954" y="632"/>
                  </a:lnTo>
                  <a:lnTo>
                    <a:pt x="954" y="633"/>
                  </a:lnTo>
                  <a:lnTo>
                    <a:pt x="954" y="633"/>
                  </a:lnTo>
                  <a:lnTo>
                    <a:pt x="953" y="634"/>
                  </a:lnTo>
                  <a:lnTo>
                    <a:pt x="953" y="635"/>
                  </a:lnTo>
                  <a:lnTo>
                    <a:pt x="952" y="636"/>
                  </a:lnTo>
                  <a:lnTo>
                    <a:pt x="952" y="637"/>
                  </a:lnTo>
                  <a:lnTo>
                    <a:pt x="952" y="638"/>
                  </a:lnTo>
                  <a:lnTo>
                    <a:pt x="951" y="639"/>
                  </a:lnTo>
                  <a:lnTo>
                    <a:pt x="950" y="640"/>
                  </a:lnTo>
                  <a:lnTo>
                    <a:pt x="949" y="640"/>
                  </a:lnTo>
                  <a:lnTo>
                    <a:pt x="949" y="641"/>
                  </a:lnTo>
                  <a:lnTo>
                    <a:pt x="948" y="640"/>
                  </a:lnTo>
                  <a:lnTo>
                    <a:pt x="947" y="640"/>
                  </a:lnTo>
                  <a:lnTo>
                    <a:pt x="947" y="639"/>
                  </a:lnTo>
                  <a:lnTo>
                    <a:pt x="946" y="639"/>
                  </a:lnTo>
                  <a:lnTo>
                    <a:pt x="946" y="640"/>
                  </a:lnTo>
                  <a:lnTo>
                    <a:pt x="945" y="640"/>
                  </a:lnTo>
                  <a:lnTo>
                    <a:pt x="945" y="641"/>
                  </a:lnTo>
                  <a:lnTo>
                    <a:pt x="944" y="641"/>
                  </a:lnTo>
                  <a:lnTo>
                    <a:pt x="944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2" y="642"/>
                  </a:lnTo>
                  <a:lnTo>
                    <a:pt x="942" y="643"/>
                  </a:lnTo>
                  <a:lnTo>
                    <a:pt x="941" y="643"/>
                  </a:lnTo>
                  <a:lnTo>
                    <a:pt x="940" y="643"/>
                  </a:lnTo>
                  <a:lnTo>
                    <a:pt x="939" y="643"/>
                  </a:lnTo>
                  <a:lnTo>
                    <a:pt x="938" y="642"/>
                  </a:lnTo>
                  <a:lnTo>
                    <a:pt x="937" y="642"/>
                  </a:lnTo>
                  <a:lnTo>
                    <a:pt x="936" y="642"/>
                  </a:lnTo>
                  <a:lnTo>
                    <a:pt x="935" y="641"/>
                  </a:lnTo>
                  <a:lnTo>
                    <a:pt x="934" y="641"/>
                  </a:lnTo>
                  <a:lnTo>
                    <a:pt x="934" y="640"/>
                  </a:lnTo>
                  <a:lnTo>
                    <a:pt x="934" y="640"/>
                  </a:lnTo>
                  <a:lnTo>
                    <a:pt x="933" y="640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0" y="640"/>
                  </a:lnTo>
                  <a:lnTo>
                    <a:pt x="929" y="640"/>
                  </a:lnTo>
                  <a:lnTo>
                    <a:pt x="929" y="641"/>
                  </a:lnTo>
                  <a:lnTo>
                    <a:pt x="928" y="641"/>
                  </a:lnTo>
                  <a:lnTo>
                    <a:pt x="927" y="641"/>
                  </a:lnTo>
                  <a:lnTo>
                    <a:pt x="926" y="641"/>
                  </a:lnTo>
                  <a:lnTo>
                    <a:pt x="926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4" y="642"/>
                  </a:lnTo>
                  <a:lnTo>
                    <a:pt x="924" y="642"/>
                  </a:lnTo>
                  <a:lnTo>
                    <a:pt x="924" y="643"/>
                  </a:lnTo>
                  <a:lnTo>
                    <a:pt x="923" y="643"/>
                  </a:lnTo>
                  <a:lnTo>
                    <a:pt x="922" y="643"/>
                  </a:lnTo>
                  <a:lnTo>
                    <a:pt x="921" y="643"/>
                  </a:lnTo>
                  <a:lnTo>
                    <a:pt x="920" y="643"/>
                  </a:lnTo>
                  <a:lnTo>
                    <a:pt x="919" y="644"/>
                  </a:lnTo>
                  <a:lnTo>
                    <a:pt x="918" y="644"/>
                  </a:lnTo>
                  <a:lnTo>
                    <a:pt x="918" y="645"/>
                  </a:lnTo>
                  <a:lnTo>
                    <a:pt x="918" y="646"/>
                  </a:lnTo>
                  <a:lnTo>
                    <a:pt x="917" y="646"/>
                  </a:lnTo>
                  <a:lnTo>
                    <a:pt x="917" y="647"/>
                  </a:lnTo>
                  <a:lnTo>
                    <a:pt x="917" y="648"/>
                  </a:lnTo>
                  <a:lnTo>
                    <a:pt x="916" y="648"/>
                  </a:lnTo>
                  <a:lnTo>
                    <a:pt x="916" y="648"/>
                  </a:lnTo>
                  <a:lnTo>
                    <a:pt x="915" y="648"/>
                  </a:lnTo>
                  <a:lnTo>
                    <a:pt x="914" y="648"/>
                  </a:lnTo>
                  <a:lnTo>
                    <a:pt x="914" y="647"/>
                  </a:lnTo>
                  <a:lnTo>
                    <a:pt x="913" y="647"/>
                  </a:lnTo>
                  <a:lnTo>
                    <a:pt x="912" y="647"/>
                  </a:lnTo>
                  <a:lnTo>
                    <a:pt x="911" y="647"/>
                  </a:lnTo>
                  <a:lnTo>
                    <a:pt x="910" y="647"/>
                  </a:lnTo>
                  <a:lnTo>
                    <a:pt x="909" y="647"/>
                  </a:lnTo>
                  <a:lnTo>
                    <a:pt x="908" y="647"/>
                  </a:lnTo>
                  <a:lnTo>
                    <a:pt x="907" y="647"/>
                  </a:lnTo>
                  <a:lnTo>
                    <a:pt x="907" y="646"/>
                  </a:lnTo>
                  <a:lnTo>
                    <a:pt x="906" y="646"/>
                  </a:lnTo>
                  <a:lnTo>
                    <a:pt x="905" y="646"/>
                  </a:lnTo>
                  <a:lnTo>
                    <a:pt x="904" y="646"/>
                  </a:lnTo>
                  <a:lnTo>
                    <a:pt x="903" y="646"/>
                  </a:lnTo>
                  <a:lnTo>
                    <a:pt x="902" y="646"/>
                  </a:lnTo>
                  <a:lnTo>
                    <a:pt x="901" y="646"/>
                  </a:lnTo>
                  <a:lnTo>
                    <a:pt x="900" y="646"/>
                  </a:lnTo>
                  <a:lnTo>
                    <a:pt x="899" y="646"/>
                  </a:lnTo>
                  <a:lnTo>
                    <a:pt x="898" y="647"/>
                  </a:lnTo>
                  <a:lnTo>
                    <a:pt x="898" y="647"/>
                  </a:lnTo>
                  <a:lnTo>
                    <a:pt x="897" y="647"/>
                  </a:lnTo>
                  <a:lnTo>
                    <a:pt x="896" y="647"/>
                  </a:lnTo>
                  <a:lnTo>
                    <a:pt x="896" y="648"/>
                  </a:lnTo>
                  <a:lnTo>
                    <a:pt x="895" y="648"/>
                  </a:lnTo>
                  <a:lnTo>
                    <a:pt x="894" y="649"/>
                  </a:lnTo>
                  <a:lnTo>
                    <a:pt x="894" y="650"/>
                  </a:lnTo>
                  <a:lnTo>
                    <a:pt x="894" y="651"/>
                  </a:lnTo>
                  <a:lnTo>
                    <a:pt x="895" y="651"/>
                  </a:lnTo>
                  <a:lnTo>
                    <a:pt x="895" y="652"/>
                  </a:lnTo>
                  <a:lnTo>
                    <a:pt x="896" y="652"/>
                  </a:lnTo>
                  <a:lnTo>
                    <a:pt x="896" y="653"/>
                  </a:lnTo>
                  <a:lnTo>
                    <a:pt x="897" y="653"/>
                  </a:lnTo>
                  <a:lnTo>
                    <a:pt x="897" y="654"/>
                  </a:lnTo>
                  <a:lnTo>
                    <a:pt x="897" y="655"/>
                  </a:lnTo>
                  <a:lnTo>
                    <a:pt x="898" y="655"/>
                  </a:lnTo>
                  <a:lnTo>
                    <a:pt x="898" y="656"/>
                  </a:lnTo>
                  <a:lnTo>
                    <a:pt x="898" y="656"/>
                  </a:lnTo>
                  <a:lnTo>
                    <a:pt x="898" y="657"/>
                  </a:lnTo>
                  <a:lnTo>
                    <a:pt x="898" y="658"/>
                  </a:lnTo>
                  <a:lnTo>
                    <a:pt x="898" y="659"/>
                  </a:lnTo>
                  <a:lnTo>
                    <a:pt x="897" y="659"/>
                  </a:lnTo>
                  <a:lnTo>
                    <a:pt x="897" y="660"/>
                  </a:lnTo>
                  <a:lnTo>
                    <a:pt x="896" y="660"/>
                  </a:lnTo>
                  <a:lnTo>
                    <a:pt x="896" y="661"/>
                  </a:lnTo>
                  <a:lnTo>
                    <a:pt x="897" y="661"/>
                  </a:lnTo>
                  <a:lnTo>
                    <a:pt x="897" y="662"/>
                  </a:lnTo>
                  <a:lnTo>
                    <a:pt x="897" y="663"/>
                  </a:lnTo>
                  <a:lnTo>
                    <a:pt x="897" y="664"/>
                  </a:lnTo>
                  <a:lnTo>
                    <a:pt x="896" y="664"/>
                  </a:lnTo>
                  <a:lnTo>
                    <a:pt x="895" y="664"/>
                  </a:lnTo>
                  <a:lnTo>
                    <a:pt x="895" y="665"/>
                  </a:lnTo>
                  <a:lnTo>
                    <a:pt x="896" y="665"/>
                  </a:lnTo>
                  <a:lnTo>
                    <a:pt x="897" y="665"/>
                  </a:lnTo>
                  <a:lnTo>
                    <a:pt x="898" y="665"/>
                  </a:lnTo>
                  <a:lnTo>
                    <a:pt x="898" y="666"/>
                  </a:lnTo>
                  <a:lnTo>
                    <a:pt x="898" y="667"/>
                  </a:lnTo>
                  <a:lnTo>
                    <a:pt x="897" y="667"/>
                  </a:lnTo>
                  <a:lnTo>
                    <a:pt x="897" y="668"/>
                  </a:lnTo>
                  <a:lnTo>
                    <a:pt x="896" y="669"/>
                  </a:lnTo>
                  <a:lnTo>
                    <a:pt x="897" y="669"/>
                  </a:lnTo>
                  <a:lnTo>
                    <a:pt x="897" y="669"/>
                  </a:lnTo>
                  <a:lnTo>
                    <a:pt x="896" y="669"/>
                  </a:lnTo>
                  <a:lnTo>
                    <a:pt x="895" y="670"/>
                  </a:lnTo>
                  <a:lnTo>
                    <a:pt x="895" y="671"/>
                  </a:lnTo>
                  <a:lnTo>
                    <a:pt x="896" y="671"/>
                  </a:lnTo>
                  <a:lnTo>
                    <a:pt x="896" y="672"/>
                  </a:lnTo>
                  <a:lnTo>
                    <a:pt x="895" y="672"/>
                  </a:lnTo>
                  <a:lnTo>
                    <a:pt x="895" y="673"/>
                  </a:lnTo>
                  <a:lnTo>
                    <a:pt x="894" y="672"/>
                  </a:lnTo>
                  <a:lnTo>
                    <a:pt x="893" y="672"/>
                  </a:lnTo>
                  <a:lnTo>
                    <a:pt x="892" y="672"/>
                  </a:lnTo>
                  <a:lnTo>
                    <a:pt x="892" y="673"/>
                  </a:lnTo>
                  <a:lnTo>
                    <a:pt x="893" y="673"/>
                  </a:lnTo>
                  <a:lnTo>
                    <a:pt x="893" y="674"/>
                  </a:lnTo>
                  <a:lnTo>
                    <a:pt x="893" y="675"/>
                  </a:lnTo>
                  <a:lnTo>
                    <a:pt x="892" y="675"/>
                  </a:lnTo>
                  <a:lnTo>
                    <a:pt x="892" y="676"/>
                  </a:lnTo>
                  <a:lnTo>
                    <a:pt x="891" y="677"/>
                  </a:lnTo>
                  <a:lnTo>
                    <a:pt x="890" y="677"/>
                  </a:lnTo>
                  <a:lnTo>
                    <a:pt x="890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80"/>
                  </a:lnTo>
                  <a:lnTo>
                    <a:pt x="888" y="680"/>
                  </a:lnTo>
                  <a:lnTo>
                    <a:pt x="888" y="681"/>
                  </a:lnTo>
                  <a:lnTo>
                    <a:pt x="888" y="682"/>
                  </a:lnTo>
                  <a:lnTo>
                    <a:pt x="887" y="682"/>
                  </a:lnTo>
                  <a:lnTo>
                    <a:pt x="886" y="681"/>
                  </a:lnTo>
                  <a:lnTo>
                    <a:pt x="885" y="681"/>
                  </a:lnTo>
                  <a:lnTo>
                    <a:pt x="885" y="682"/>
                  </a:lnTo>
                  <a:lnTo>
                    <a:pt x="884" y="683"/>
                  </a:lnTo>
                  <a:lnTo>
                    <a:pt x="883" y="685"/>
                  </a:lnTo>
                  <a:lnTo>
                    <a:pt x="882" y="686"/>
                  </a:lnTo>
                  <a:lnTo>
                    <a:pt x="882" y="687"/>
                  </a:lnTo>
                  <a:lnTo>
                    <a:pt x="881" y="687"/>
                  </a:lnTo>
                  <a:lnTo>
                    <a:pt x="881" y="688"/>
                  </a:lnTo>
                  <a:lnTo>
                    <a:pt x="881" y="689"/>
                  </a:lnTo>
                  <a:lnTo>
                    <a:pt x="881" y="690"/>
                  </a:lnTo>
                  <a:lnTo>
                    <a:pt x="881" y="691"/>
                  </a:lnTo>
                  <a:lnTo>
                    <a:pt x="881" y="692"/>
                  </a:lnTo>
                  <a:lnTo>
                    <a:pt x="880" y="692"/>
                  </a:lnTo>
                  <a:lnTo>
                    <a:pt x="880" y="693"/>
                  </a:lnTo>
                  <a:lnTo>
                    <a:pt x="880" y="694"/>
                  </a:lnTo>
                  <a:lnTo>
                    <a:pt x="880" y="694"/>
                  </a:lnTo>
                  <a:lnTo>
                    <a:pt x="879" y="693"/>
                  </a:lnTo>
                  <a:lnTo>
                    <a:pt x="878" y="694"/>
                  </a:lnTo>
                  <a:lnTo>
                    <a:pt x="877" y="694"/>
                  </a:lnTo>
                  <a:lnTo>
                    <a:pt x="876" y="695"/>
                  </a:lnTo>
                  <a:lnTo>
                    <a:pt x="875" y="695"/>
                  </a:lnTo>
                  <a:lnTo>
                    <a:pt x="874" y="695"/>
                  </a:lnTo>
                  <a:lnTo>
                    <a:pt x="874" y="694"/>
                  </a:lnTo>
                  <a:lnTo>
                    <a:pt x="873" y="694"/>
                  </a:lnTo>
                  <a:lnTo>
                    <a:pt x="872" y="695"/>
                  </a:lnTo>
                  <a:lnTo>
                    <a:pt x="871" y="695"/>
                  </a:lnTo>
                  <a:lnTo>
                    <a:pt x="871" y="695"/>
                  </a:lnTo>
                  <a:lnTo>
                    <a:pt x="870" y="694"/>
                  </a:lnTo>
                  <a:lnTo>
                    <a:pt x="870" y="693"/>
                  </a:lnTo>
                  <a:lnTo>
                    <a:pt x="870" y="692"/>
                  </a:lnTo>
                  <a:lnTo>
                    <a:pt x="870" y="691"/>
                  </a:lnTo>
                  <a:lnTo>
                    <a:pt x="869" y="691"/>
                  </a:lnTo>
                  <a:lnTo>
                    <a:pt x="869" y="690"/>
                  </a:lnTo>
                  <a:lnTo>
                    <a:pt x="869" y="689"/>
                  </a:lnTo>
                  <a:lnTo>
                    <a:pt x="868" y="689"/>
                  </a:lnTo>
                  <a:lnTo>
                    <a:pt x="867" y="689"/>
                  </a:lnTo>
                  <a:lnTo>
                    <a:pt x="867" y="688"/>
                  </a:lnTo>
                  <a:lnTo>
                    <a:pt x="867" y="687"/>
                  </a:lnTo>
                  <a:lnTo>
                    <a:pt x="867" y="687"/>
                  </a:lnTo>
                  <a:lnTo>
                    <a:pt x="866" y="687"/>
                  </a:lnTo>
                  <a:lnTo>
                    <a:pt x="865" y="687"/>
                  </a:lnTo>
                  <a:lnTo>
                    <a:pt x="864" y="687"/>
                  </a:lnTo>
                  <a:lnTo>
                    <a:pt x="864" y="687"/>
                  </a:lnTo>
                  <a:lnTo>
                    <a:pt x="863" y="687"/>
                  </a:lnTo>
                  <a:lnTo>
                    <a:pt x="863" y="688"/>
                  </a:lnTo>
                  <a:lnTo>
                    <a:pt x="862" y="688"/>
                  </a:lnTo>
                  <a:lnTo>
                    <a:pt x="862" y="688"/>
                  </a:lnTo>
                  <a:lnTo>
                    <a:pt x="861" y="688"/>
                  </a:lnTo>
                  <a:lnTo>
                    <a:pt x="860" y="688"/>
                  </a:lnTo>
                  <a:lnTo>
                    <a:pt x="859" y="688"/>
                  </a:lnTo>
                  <a:lnTo>
                    <a:pt x="858" y="688"/>
                  </a:lnTo>
                  <a:lnTo>
                    <a:pt x="857" y="688"/>
                  </a:lnTo>
                  <a:lnTo>
                    <a:pt x="856" y="688"/>
                  </a:lnTo>
                  <a:lnTo>
                    <a:pt x="855" y="688"/>
                  </a:lnTo>
                  <a:lnTo>
                    <a:pt x="854" y="688"/>
                  </a:lnTo>
                  <a:lnTo>
                    <a:pt x="853" y="688"/>
                  </a:lnTo>
                  <a:lnTo>
                    <a:pt x="853" y="688"/>
                  </a:lnTo>
                  <a:lnTo>
                    <a:pt x="852" y="688"/>
                  </a:lnTo>
                  <a:lnTo>
                    <a:pt x="851" y="687"/>
                  </a:lnTo>
                  <a:lnTo>
                    <a:pt x="850" y="687"/>
                  </a:lnTo>
                  <a:lnTo>
                    <a:pt x="849" y="687"/>
                  </a:lnTo>
                  <a:lnTo>
                    <a:pt x="848" y="687"/>
                  </a:lnTo>
                  <a:lnTo>
                    <a:pt x="847" y="687"/>
                  </a:lnTo>
                  <a:lnTo>
                    <a:pt x="845" y="689"/>
                  </a:lnTo>
                  <a:lnTo>
                    <a:pt x="846" y="689"/>
                  </a:lnTo>
                  <a:lnTo>
                    <a:pt x="846" y="690"/>
                  </a:lnTo>
                  <a:lnTo>
                    <a:pt x="846" y="691"/>
                  </a:lnTo>
                  <a:lnTo>
                    <a:pt x="846" y="692"/>
                  </a:lnTo>
                  <a:lnTo>
                    <a:pt x="845" y="692"/>
                  </a:lnTo>
                  <a:lnTo>
                    <a:pt x="844" y="692"/>
                  </a:lnTo>
                  <a:lnTo>
                    <a:pt x="844" y="693"/>
                  </a:lnTo>
                  <a:lnTo>
                    <a:pt x="845" y="694"/>
                  </a:lnTo>
                  <a:lnTo>
                    <a:pt x="845" y="695"/>
                  </a:lnTo>
                  <a:lnTo>
                    <a:pt x="845" y="696"/>
                  </a:lnTo>
                  <a:lnTo>
                    <a:pt x="845" y="696"/>
                  </a:lnTo>
                  <a:lnTo>
                    <a:pt x="846" y="696"/>
                  </a:lnTo>
                  <a:lnTo>
                    <a:pt x="846" y="697"/>
                  </a:lnTo>
                  <a:lnTo>
                    <a:pt x="845" y="697"/>
                  </a:lnTo>
                  <a:lnTo>
                    <a:pt x="845" y="698"/>
                  </a:lnTo>
                  <a:lnTo>
                    <a:pt x="845" y="699"/>
                  </a:lnTo>
                  <a:lnTo>
                    <a:pt x="844" y="699"/>
                  </a:lnTo>
                  <a:lnTo>
                    <a:pt x="844" y="699"/>
                  </a:lnTo>
                  <a:lnTo>
                    <a:pt x="843" y="699"/>
                  </a:lnTo>
                  <a:lnTo>
                    <a:pt x="843" y="700"/>
                  </a:lnTo>
                  <a:lnTo>
                    <a:pt x="843" y="701"/>
                  </a:lnTo>
                  <a:lnTo>
                    <a:pt x="842" y="701"/>
                  </a:lnTo>
                  <a:lnTo>
                    <a:pt x="842" y="702"/>
                  </a:lnTo>
                  <a:lnTo>
                    <a:pt x="841" y="703"/>
                  </a:lnTo>
                  <a:lnTo>
                    <a:pt x="840" y="703"/>
                  </a:lnTo>
                  <a:lnTo>
                    <a:pt x="839" y="703"/>
                  </a:lnTo>
                  <a:lnTo>
                    <a:pt x="838" y="703"/>
                  </a:lnTo>
                  <a:lnTo>
                    <a:pt x="838" y="704"/>
                  </a:lnTo>
                  <a:lnTo>
                    <a:pt x="837" y="704"/>
                  </a:lnTo>
                  <a:lnTo>
                    <a:pt x="836" y="704"/>
                  </a:lnTo>
                  <a:lnTo>
                    <a:pt x="836" y="705"/>
                  </a:lnTo>
                  <a:lnTo>
                    <a:pt x="836" y="705"/>
                  </a:lnTo>
                  <a:lnTo>
                    <a:pt x="836" y="706"/>
                  </a:lnTo>
                  <a:lnTo>
                    <a:pt x="835" y="707"/>
                  </a:lnTo>
                  <a:lnTo>
                    <a:pt x="836" y="707"/>
                  </a:lnTo>
                  <a:lnTo>
                    <a:pt x="836" y="708"/>
                  </a:lnTo>
                  <a:lnTo>
                    <a:pt x="836" y="709"/>
                  </a:lnTo>
                  <a:lnTo>
                    <a:pt x="835" y="711"/>
                  </a:lnTo>
                  <a:lnTo>
                    <a:pt x="835" y="712"/>
                  </a:lnTo>
                  <a:lnTo>
                    <a:pt x="834" y="713"/>
                  </a:lnTo>
                  <a:lnTo>
                    <a:pt x="833" y="714"/>
                  </a:lnTo>
                  <a:lnTo>
                    <a:pt x="833" y="715"/>
                  </a:lnTo>
                  <a:lnTo>
                    <a:pt x="832" y="721"/>
                  </a:lnTo>
                  <a:lnTo>
                    <a:pt x="831" y="723"/>
                  </a:lnTo>
                  <a:lnTo>
                    <a:pt x="831" y="726"/>
                  </a:lnTo>
                  <a:lnTo>
                    <a:pt x="832" y="730"/>
                  </a:lnTo>
                  <a:lnTo>
                    <a:pt x="832" y="734"/>
                  </a:lnTo>
                  <a:lnTo>
                    <a:pt x="832" y="737"/>
                  </a:lnTo>
                  <a:lnTo>
                    <a:pt x="832" y="740"/>
                  </a:lnTo>
                  <a:lnTo>
                    <a:pt x="831" y="741"/>
                  </a:lnTo>
                  <a:lnTo>
                    <a:pt x="829" y="747"/>
                  </a:lnTo>
                  <a:lnTo>
                    <a:pt x="827" y="752"/>
                  </a:lnTo>
                  <a:lnTo>
                    <a:pt x="825" y="761"/>
                  </a:lnTo>
                  <a:lnTo>
                    <a:pt x="824" y="765"/>
                  </a:lnTo>
                  <a:lnTo>
                    <a:pt x="823" y="768"/>
                  </a:lnTo>
                  <a:lnTo>
                    <a:pt x="821" y="771"/>
                  </a:lnTo>
                  <a:lnTo>
                    <a:pt x="820" y="775"/>
                  </a:lnTo>
                  <a:lnTo>
                    <a:pt x="819" y="777"/>
                  </a:lnTo>
                  <a:lnTo>
                    <a:pt x="819" y="778"/>
                  </a:lnTo>
                  <a:lnTo>
                    <a:pt x="824" y="779"/>
                  </a:lnTo>
                  <a:lnTo>
                    <a:pt x="824" y="780"/>
                  </a:lnTo>
                  <a:lnTo>
                    <a:pt x="823" y="780"/>
                  </a:lnTo>
                  <a:lnTo>
                    <a:pt x="822" y="781"/>
                  </a:lnTo>
                  <a:lnTo>
                    <a:pt x="821" y="782"/>
                  </a:lnTo>
                  <a:lnTo>
                    <a:pt x="820" y="783"/>
                  </a:lnTo>
                  <a:lnTo>
                    <a:pt x="819" y="784"/>
                  </a:lnTo>
                  <a:lnTo>
                    <a:pt x="819" y="785"/>
                  </a:lnTo>
                  <a:lnTo>
                    <a:pt x="818" y="788"/>
                  </a:lnTo>
                  <a:lnTo>
                    <a:pt x="818" y="789"/>
                  </a:lnTo>
                  <a:lnTo>
                    <a:pt x="817" y="790"/>
                  </a:lnTo>
                  <a:lnTo>
                    <a:pt x="817" y="791"/>
                  </a:lnTo>
                  <a:lnTo>
                    <a:pt x="815" y="792"/>
                  </a:lnTo>
                  <a:lnTo>
                    <a:pt x="811" y="794"/>
                  </a:lnTo>
                  <a:lnTo>
                    <a:pt x="808" y="795"/>
                  </a:lnTo>
                  <a:lnTo>
                    <a:pt x="806" y="795"/>
                  </a:lnTo>
                  <a:lnTo>
                    <a:pt x="805" y="796"/>
                  </a:lnTo>
                  <a:lnTo>
                    <a:pt x="802" y="798"/>
                  </a:lnTo>
                  <a:lnTo>
                    <a:pt x="798" y="801"/>
                  </a:lnTo>
                  <a:lnTo>
                    <a:pt x="795" y="804"/>
                  </a:lnTo>
                  <a:lnTo>
                    <a:pt x="788" y="808"/>
                  </a:lnTo>
                  <a:lnTo>
                    <a:pt x="781" y="813"/>
                  </a:lnTo>
                  <a:lnTo>
                    <a:pt x="783" y="815"/>
                  </a:lnTo>
                  <a:lnTo>
                    <a:pt x="788" y="821"/>
                  </a:lnTo>
                  <a:lnTo>
                    <a:pt x="788" y="822"/>
                  </a:lnTo>
                  <a:lnTo>
                    <a:pt x="788" y="822"/>
                  </a:lnTo>
                  <a:lnTo>
                    <a:pt x="785" y="824"/>
                  </a:lnTo>
                  <a:lnTo>
                    <a:pt x="783" y="826"/>
                  </a:lnTo>
                  <a:lnTo>
                    <a:pt x="781" y="827"/>
                  </a:lnTo>
                  <a:lnTo>
                    <a:pt x="780" y="828"/>
                  </a:lnTo>
                  <a:lnTo>
                    <a:pt x="778" y="828"/>
                  </a:lnTo>
                  <a:lnTo>
                    <a:pt x="777" y="829"/>
                  </a:lnTo>
                  <a:lnTo>
                    <a:pt x="776" y="829"/>
                  </a:lnTo>
                  <a:lnTo>
                    <a:pt x="774" y="830"/>
                  </a:lnTo>
                  <a:lnTo>
                    <a:pt x="767" y="831"/>
                  </a:lnTo>
                  <a:lnTo>
                    <a:pt x="766" y="831"/>
                  </a:lnTo>
                  <a:lnTo>
                    <a:pt x="764" y="832"/>
                  </a:lnTo>
                  <a:lnTo>
                    <a:pt x="763" y="833"/>
                  </a:lnTo>
                  <a:lnTo>
                    <a:pt x="762" y="834"/>
                  </a:lnTo>
                  <a:lnTo>
                    <a:pt x="758" y="836"/>
                  </a:lnTo>
                  <a:lnTo>
                    <a:pt x="751" y="843"/>
                  </a:lnTo>
                  <a:lnTo>
                    <a:pt x="750" y="844"/>
                  </a:lnTo>
                  <a:lnTo>
                    <a:pt x="749" y="845"/>
                  </a:lnTo>
                  <a:lnTo>
                    <a:pt x="748" y="845"/>
                  </a:lnTo>
                  <a:lnTo>
                    <a:pt x="745" y="846"/>
                  </a:lnTo>
                  <a:lnTo>
                    <a:pt x="742" y="847"/>
                  </a:lnTo>
                  <a:lnTo>
                    <a:pt x="740" y="848"/>
                  </a:lnTo>
                  <a:lnTo>
                    <a:pt x="737" y="849"/>
                  </a:lnTo>
                  <a:lnTo>
                    <a:pt x="734" y="850"/>
                  </a:lnTo>
                  <a:lnTo>
                    <a:pt x="730" y="852"/>
                  </a:lnTo>
                  <a:lnTo>
                    <a:pt x="727" y="853"/>
                  </a:lnTo>
                  <a:lnTo>
                    <a:pt x="724" y="855"/>
                  </a:lnTo>
                  <a:lnTo>
                    <a:pt x="722" y="856"/>
                  </a:lnTo>
                  <a:lnTo>
                    <a:pt x="721" y="857"/>
                  </a:lnTo>
                  <a:lnTo>
                    <a:pt x="718" y="858"/>
                  </a:lnTo>
                  <a:lnTo>
                    <a:pt x="717" y="859"/>
                  </a:lnTo>
                  <a:lnTo>
                    <a:pt x="715" y="860"/>
                  </a:lnTo>
                  <a:lnTo>
                    <a:pt x="714" y="861"/>
                  </a:lnTo>
                  <a:lnTo>
                    <a:pt x="700" y="868"/>
                  </a:lnTo>
                  <a:lnTo>
                    <a:pt x="689" y="876"/>
                  </a:lnTo>
                  <a:lnTo>
                    <a:pt x="683" y="878"/>
                  </a:lnTo>
                  <a:lnTo>
                    <a:pt x="682" y="879"/>
                  </a:lnTo>
                  <a:lnTo>
                    <a:pt x="681" y="880"/>
                  </a:lnTo>
                  <a:lnTo>
                    <a:pt x="681" y="881"/>
                  </a:lnTo>
                  <a:lnTo>
                    <a:pt x="679" y="884"/>
                  </a:lnTo>
                  <a:lnTo>
                    <a:pt x="679" y="885"/>
                  </a:lnTo>
                  <a:lnTo>
                    <a:pt x="678" y="886"/>
                  </a:lnTo>
                  <a:lnTo>
                    <a:pt x="676" y="887"/>
                  </a:lnTo>
                  <a:lnTo>
                    <a:pt x="675" y="887"/>
                  </a:lnTo>
                  <a:lnTo>
                    <a:pt x="674" y="888"/>
                  </a:lnTo>
                  <a:lnTo>
                    <a:pt x="669" y="891"/>
                  </a:lnTo>
                  <a:lnTo>
                    <a:pt x="668" y="892"/>
                  </a:lnTo>
                  <a:lnTo>
                    <a:pt x="668" y="893"/>
                  </a:lnTo>
                  <a:lnTo>
                    <a:pt x="667" y="893"/>
                  </a:lnTo>
                  <a:lnTo>
                    <a:pt x="664" y="895"/>
                  </a:lnTo>
                  <a:lnTo>
                    <a:pt x="664" y="896"/>
                  </a:lnTo>
                  <a:lnTo>
                    <a:pt x="662" y="894"/>
                  </a:lnTo>
                  <a:lnTo>
                    <a:pt x="661" y="894"/>
                  </a:lnTo>
                  <a:lnTo>
                    <a:pt x="664" y="902"/>
                  </a:lnTo>
                  <a:lnTo>
                    <a:pt x="664" y="905"/>
                  </a:lnTo>
                  <a:lnTo>
                    <a:pt x="667" y="913"/>
                  </a:lnTo>
                  <a:lnTo>
                    <a:pt x="669" y="920"/>
                  </a:lnTo>
                  <a:lnTo>
                    <a:pt x="669" y="922"/>
                  </a:lnTo>
                  <a:lnTo>
                    <a:pt x="670" y="925"/>
                  </a:lnTo>
                  <a:lnTo>
                    <a:pt x="670" y="927"/>
                  </a:lnTo>
                  <a:lnTo>
                    <a:pt x="670" y="931"/>
                  </a:lnTo>
                  <a:lnTo>
                    <a:pt x="670" y="935"/>
                  </a:lnTo>
                  <a:lnTo>
                    <a:pt x="671" y="936"/>
                  </a:lnTo>
                  <a:lnTo>
                    <a:pt x="672" y="939"/>
                  </a:lnTo>
                  <a:lnTo>
                    <a:pt x="673" y="941"/>
                  </a:lnTo>
                  <a:lnTo>
                    <a:pt x="674" y="942"/>
                  </a:lnTo>
                  <a:lnTo>
                    <a:pt x="675" y="945"/>
                  </a:lnTo>
                  <a:lnTo>
                    <a:pt x="675" y="947"/>
                  </a:lnTo>
                  <a:lnTo>
                    <a:pt x="676" y="948"/>
                  </a:lnTo>
                  <a:lnTo>
                    <a:pt x="676" y="949"/>
                  </a:lnTo>
                  <a:lnTo>
                    <a:pt x="677" y="951"/>
                  </a:lnTo>
                  <a:lnTo>
                    <a:pt x="678" y="954"/>
                  </a:lnTo>
                  <a:lnTo>
                    <a:pt x="679" y="957"/>
                  </a:lnTo>
                  <a:lnTo>
                    <a:pt x="680" y="959"/>
                  </a:lnTo>
                  <a:lnTo>
                    <a:pt x="680" y="960"/>
                  </a:lnTo>
                  <a:lnTo>
                    <a:pt x="681" y="962"/>
                  </a:lnTo>
                  <a:lnTo>
                    <a:pt x="680" y="962"/>
                  </a:lnTo>
                  <a:lnTo>
                    <a:pt x="681" y="963"/>
                  </a:lnTo>
                  <a:lnTo>
                    <a:pt x="681" y="964"/>
                  </a:lnTo>
                  <a:lnTo>
                    <a:pt x="680" y="966"/>
                  </a:lnTo>
                  <a:lnTo>
                    <a:pt x="679" y="968"/>
                  </a:lnTo>
                  <a:lnTo>
                    <a:pt x="678" y="968"/>
                  </a:lnTo>
                  <a:lnTo>
                    <a:pt x="677" y="969"/>
                  </a:lnTo>
                  <a:lnTo>
                    <a:pt x="677" y="970"/>
                  </a:lnTo>
                  <a:lnTo>
                    <a:pt x="675" y="971"/>
                  </a:lnTo>
                  <a:lnTo>
                    <a:pt x="674" y="972"/>
                  </a:lnTo>
                  <a:lnTo>
                    <a:pt x="673" y="973"/>
                  </a:lnTo>
                  <a:lnTo>
                    <a:pt x="669" y="975"/>
                  </a:lnTo>
                  <a:lnTo>
                    <a:pt x="667" y="977"/>
                  </a:lnTo>
                  <a:lnTo>
                    <a:pt x="666" y="978"/>
                  </a:lnTo>
                  <a:lnTo>
                    <a:pt x="665" y="979"/>
                  </a:lnTo>
                  <a:lnTo>
                    <a:pt x="664" y="980"/>
                  </a:lnTo>
                  <a:lnTo>
                    <a:pt x="664" y="981"/>
                  </a:lnTo>
                  <a:lnTo>
                    <a:pt x="663" y="983"/>
                  </a:lnTo>
                  <a:lnTo>
                    <a:pt x="662" y="984"/>
                  </a:lnTo>
                  <a:lnTo>
                    <a:pt x="660" y="987"/>
                  </a:lnTo>
                  <a:lnTo>
                    <a:pt x="658" y="992"/>
                  </a:lnTo>
                  <a:lnTo>
                    <a:pt x="656" y="995"/>
                  </a:lnTo>
                  <a:lnTo>
                    <a:pt x="656" y="997"/>
                  </a:lnTo>
                  <a:lnTo>
                    <a:pt x="655" y="997"/>
                  </a:lnTo>
                  <a:lnTo>
                    <a:pt x="655" y="999"/>
                  </a:lnTo>
                  <a:lnTo>
                    <a:pt x="655" y="1000"/>
                  </a:lnTo>
                  <a:lnTo>
                    <a:pt x="655" y="1005"/>
                  </a:lnTo>
                  <a:lnTo>
                    <a:pt x="655" y="1006"/>
                  </a:lnTo>
                  <a:lnTo>
                    <a:pt x="653" y="1014"/>
                  </a:lnTo>
                  <a:lnTo>
                    <a:pt x="653" y="1015"/>
                  </a:lnTo>
                  <a:lnTo>
                    <a:pt x="653" y="1020"/>
                  </a:lnTo>
                  <a:lnTo>
                    <a:pt x="652" y="1022"/>
                  </a:lnTo>
                  <a:lnTo>
                    <a:pt x="651" y="1029"/>
                  </a:lnTo>
                  <a:lnTo>
                    <a:pt x="650" y="1031"/>
                  </a:lnTo>
                  <a:lnTo>
                    <a:pt x="649" y="1032"/>
                  </a:lnTo>
                  <a:lnTo>
                    <a:pt x="649" y="1033"/>
                  </a:lnTo>
                  <a:lnTo>
                    <a:pt x="649" y="1035"/>
                  </a:lnTo>
                  <a:lnTo>
                    <a:pt x="649" y="1038"/>
                  </a:lnTo>
                  <a:lnTo>
                    <a:pt x="649" y="1039"/>
                  </a:lnTo>
                  <a:lnTo>
                    <a:pt x="649" y="1042"/>
                  </a:lnTo>
                  <a:lnTo>
                    <a:pt x="648" y="1047"/>
                  </a:lnTo>
                  <a:lnTo>
                    <a:pt x="646" y="1063"/>
                  </a:lnTo>
                  <a:lnTo>
                    <a:pt x="645" y="1074"/>
                  </a:lnTo>
                  <a:lnTo>
                    <a:pt x="644" y="1076"/>
                  </a:lnTo>
                  <a:lnTo>
                    <a:pt x="645" y="1077"/>
                  </a:lnTo>
                  <a:lnTo>
                    <a:pt x="650" y="1075"/>
                  </a:lnTo>
                  <a:lnTo>
                    <a:pt x="659" y="1073"/>
                  </a:lnTo>
                  <a:lnTo>
                    <a:pt x="664" y="1071"/>
                  </a:lnTo>
                  <a:lnTo>
                    <a:pt x="667" y="1070"/>
                  </a:lnTo>
                  <a:lnTo>
                    <a:pt x="670" y="1070"/>
                  </a:lnTo>
                  <a:lnTo>
                    <a:pt x="676" y="1068"/>
                  </a:lnTo>
                  <a:lnTo>
                    <a:pt x="685" y="1065"/>
                  </a:lnTo>
                  <a:lnTo>
                    <a:pt x="694" y="1064"/>
                  </a:lnTo>
                  <a:lnTo>
                    <a:pt x="695" y="1064"/>
                  </a:lnTo>
                  <a:lnTo>
                    <a:pt x="703" y="1062"/>
                  </a:lnTo>
                  <a:lnTo>
                    <a:pt x="713" y="1060"/>
                  </a:lnTo>
                  <a:lnTo>
                    <a:pt x="724" y="1058"/>
                  </a:lnTo>
                  <a:lnTo>
                    <a:pt x="727" y="1057"/>
                  </a:lnTo>
                  <a:lnTo>
                    <a:pt x="728" y="1057"/>
                  </a:lnTo>
                  <a:lnTo>
                    <a:pt x="729" y="1057"/>
                  </a:lnTo>
                  <a:lnTo>
                    <a:pt x="731" y="1057"/>
                  </a:lnTo>
                  <a:lnTo>
                    <a:pt x="741" y="1056"/>
                  </a:lnTo>
                  <a:lnTo>
                    <a:pt x="745" y="1055"/>
                  </a:lnTo>
                  <a:lnTo>
                    <a:pt x="752" y="1053"/>
                  </a:lnTo>
                  <a:lnTo>
                    <a:pt x="753" y="1053"/>
                  </a:lnTo>
                  <a:lnTo>
                    <a:pt x="760" y="1052"/>
                  </a:lnTo>
                  <a:lnTo>
                    <a:pt x="766" y="1051"/>
                  </a:lnTo>
                  <a:lnTo>
                    <a:pt x="768" y="1050"/>
                  </a:lnTo>
                  <a:lnTo>
                    <a:pt x="771" y="1050"/>
                  </a:lnTo>
                  <a:lnTo>
                    <a:pt x="772" y="1050"/>
                  </a:lnTo>
                  <a:lnTo>
                    <a:pt x="773" y="1050"/>
                  </a:lnTo>
                  <a:lnTo>
                    <a:pt x="775" y="1049"/>
                  </a:lnTo>
                  <a:lnTo>
                    <a:pt x="785" y="1047"/>
                  </a:lnTo>
                  <a:lnTo>
                    <a:pt x="786" y="1047"/>
                  </a:lnTo>
                  <a:lnTo>
                    <a:pt x="786" y="1048"/>
                  </a:lnTo>
                  <a:lnTo>
                    <a:pt x="786" y="1052"/>
                  </a:lnTo>
                  <a:lnTo>
                    <a:pt x="786" y="1054"/>
                  </a:lnTo>
                  <a:lnTo>
                    <a:pt x="786" y="1055"/>
                  </a:lnTo>
                  <a:lnTo>
                    <a:pt x="786" y="1056"/>
                  </a:lnTo>
                  <a:lnTo>
                    <a:pt x="786" y="1057"/>
                  </a:lnTo>
                  <a:lnTo>
                    <a:pt x="786" y="1060"/>
                  </a:lnTo>
                  <a:lnTo>
                    <a:pt x="785" y="1062"/>
                  </a:lnTo>
                  <a:lnTo>
                    <a:pt x="785" y="1064"/>
                  </a:lnTo>
                  <a:lnTo>
                    <a:pt x="783" y="1066"/>
                  </a:lnTo>
                  <a:lnTo>
                    <a:pt x="782" y="1068"/>
                  </a:lnTo>
                  <a:lnTo>
                    <a:pt x="781" y="1073"/>
                  </a:lnTo>
                  <a:lnTo>
                    <a:pt x="779" y="1075"/>
                  </a:lnTo>
                  <a:lnTo>
                    <a:pt x="778" y="1078"/>
                  </a:lnTo>
                  <a:lnTo>
                    <a:pt x="777" y="1080"/>
                  </a:lnTo>
                  <a:lnTo>
                    <a:pt x="775" y="1083"/>
                  </a:lnTo>
                  <a:lnTo>
                    <a:pt x="774" y="1086"/>
                  </a:lnTo>
                  <a:lnTo>
                    <a:pt x="773" y="1088"/>
                  </a:lnTo>
                  <a:lnTo>
                    <a:pt x="772" y="1091"/>
                  </a:lnTo>
                  <a:lnTo>
                    <a:pt x="772" y="1094"/>
                  </a:lnTo>
                  <a:lnTo>
                    <a:pt x="772" y="1096"/>
                  </a:lnTo>
                  <a:lnTo>
                    <a:pt x="772" y="1097"/>
                  </a:lnTo>
                  <a:lnTo>
                    <a:pt x="771" y="1098"/>
                  </a:lnTo>
                  <a:lnTo>
                    <a:pt x="768" y="1102"/>
                  </a:lnTo>
                  <a:lnTo>
                    <a:pt x="766" y="1107"/>
                  </a:lnTo>
                  <a:lnTo>
                    <a:pt x="764" y="1110"/>
                  </a:lnTo>
                  <a:lnTo>
                    <a:pt x="763" y="1113"/>
                  </a:lnTo>
                  <a:lnTo>
                    <a:pt x="762" y="1115"/>
                  </a:lnTo>
                  <a:lnTo>
                    <a:pt x="762" y="1116"/>
                  </a:lnTo>
                  <a:lnTo>
                    <a:pt x="760" y="1120"/>
                  </a:lnTo>
                  <a:lnTo>
                    <a:pt x="759" y="1122"/>
                  </a:lnTo>
                  <a:lnTo>
                    <a:pt x="758" y="1127"/>
                  </a:lnTo>
                  <a:lnTo>
                    <a:pt x="758" y="1128"/>
                  </a:lnTo>
                  <a:lnTo>
                    <a:pt x="758" y="1129"/>
                  </a:lnTo>
                  <a:lnTo>
                    <a:pt x="758" y="1130"/>
                  </a:lnTo>
                  <a:lnTo>
                    <a:pt x="758" y="1132"/>
                  </a:lnTo>
                  <a:lnTo>
                    <a:pt x="759" y="1134"/>
                  </a:lnTo>
                  <a:lnTo>
                    <a:pt x="759" y="1135"/>
                  </a:lnTo>
                  <a:lnTo>
                    <a:pt x="763" y="1133"/>
                  </a:lnTo>
                  <a:lnTo>
                    <a:pt x="764" y="1133"/>
                  </a:lnTo>
                  <a:lnTo>
                    <a:pt x="765" y="1133"/>
                  </a:lnTo>
                  <a:lnTo>
                    <a:pt x="767" y="1132"/>
                  </a:lnTo>
                  <a:lnTo>
                    <a:pt x="768" y="1132"/>
                  </a:lnTo>
                  <a:lnTo>
                    <a:pt x="769" y="1132"/>
                  </a:lnTo>
                  <a:lnTo>
                    <a:pt x="770" y="1132"/>
                  </a:lnTo>
                  <a:lnTo>
                    <a:pt x="773" y="1133"/>
                  </a:lnTo>
                  <a:lnTo>
                    <a:pt x="774" y="1133"/>
                  </a:lnTo>
                  <a:lnTo>
                    <a:pt x="775" y="1133"/>
                  </a:lnTo>
                  <a:lnTo>
                    <a:pt x="777" y="1133"/>
                  </a:lnTo>
                  <a:lnTo>
                    <a:pt x="784" y="1134"/>
                  </a:lnTo>
                  <a:lnTo>
                    <a:pt x="785" y="1135"/>
                  </a:lnTo>
                  <a:lnTo>
                    <a:pt x="786" y="1135"/>
                  </a:lnTo>
                  <a:lnTo>
                    <a:pt x="788" y="1137"/>
                  </a:lnTo>
                  <a:lnTo>
                    <a:pt x="790" y="1138"/>
                  </a:lnTo>
                  <a:lnTo>
                    <a:pt x="794" y="1142"/>
                  </a:lnTo>
                  <a:lnTo>
                    <a:pt x="795" y="1143"/>
                  </a:lnTo>
                  <a:lnTo>
                    <a:pt x="796" y="1143"/>
                  </a:lnTo>
                  <a:lnTo>
                    <a:pt x="796" y="1144"/>
                  </a:lnTo>
                  <a:lnTo>
                    <a:pt x="798" y="1145"/>
                  </a:lnTo>
                  <a:lnTo>
                    <a:pt x="799" y="1145"/>
                  </a:lnTo>
                  <a:lnTo>
                    <a:pt x="800" y="1146"/>
                  </a:lnTo>
                  <a:lnTo>
                    <a:pt x="802" y="1146"/>
                  </a:lnTo>
                  <a:lnTo>
                    <a:pt x="804" y="1147"/>
                  </a:lnTo>
                  <a:lnTo>
                    <a:pt x="806" y="1147"/>
                  </a:lnTo>
                  <a:lnTo>
                    <a:pt x="806" y="1147"/>
                  </a:lnTo>
                  <a:lnTo>
                    <a:pt x="808" y="1147"/>
                  </a:lnTo>
                  <a:lnTo>
                    <a:pt x="808" y="1147"/>
                  </a:lnTo>
                  <a:lnTo>
                    <a:pt x="809" y="1147"/>
                  </a:lnTo>
                  <a:lnTo>
                    <a:pt x="810" y="1147"/>
                  </a:lnTo>
                  <a:lnTo>
                    <a:pt x="811" y="1148"/>
                  </a:lnTo>
                  <a:lnTo>
                    <a:pt x="814" y="1148"/>
                  </a:lnTo>
                  <a:lnTo>
                    <a:pt x="816" y="1149"/>
                  </a:lnTo>
                  <a:lnTo>
                    <a:pt x="817" y="1149"/>
                  </a:lnTo>
                  <a:lnTo>
                    <a:pt x="819" y="1150"/>
                  </a:lnTo>
                  <a:lnTo>
                    <a:pt x="825" y="1152"/>
                  </a:lnTo>
                  <a:lnTo>
                    <a:pt x="827" y="1153"/>
                  </a:lnTo>
                  <a:lnTo>
                    <a:pt x="829" y="1154"/>
                  </a:lnTo>
                  <a:lnTo>
                    <a:pt x="831" y="1154"/>
                  </a:lnTo>
                  <a:lnTo>
                    <a:pt x="833" y="1155"/>
                  </a:lnTo>
                  <a:lnTo>
                    <a:pt x="834" y="1155"/>
                  </a:lnTo>
                  <a:lnTo>
                    <a:pt x="835" y="1155"/>
                  </a:lnTo>
                  <a:lnTo>
                    <a:pt x="836" y="1155"/>
                  </a:lnTo>
                  <a:lnTo>
                    <a:pt x="837" y="1155"/>
                  </a:lnTo>
                  <a:lnTo>
                    <a:pt x="842" y="1156"/>
                  </a:lnTo>
                  <a:lnTo>
                    <a:pt x="845" y="1156"/>
                  </a:lnTo>
                  <a:lnTo>
                    <a:pt x="847" y="1156"/>
                  </a:lnTo>
                  <a:lnTo>
                    <a:pt x="852" y="1156"/>
                  </a:lnTo>
                  <a:lnTo>
                    <a:pt x="853" y="1157"/>
                  </a:lnTo>
                  <a:lnTo>
                    <a:pt x="853" y="1157"/>
                  </a:lnTo>
                  <a:lnTo>
                    <a:pt x="854" y="1157"/>
                  </a:lnTo>
                  <a:lnTo>
                    <a:pt x="855" y="1158"/>
                  </a:lnTo>
                  <a:lnTo>
                    <a:pt x="856" y="1158"/>
                  </a:lnTo>
                  <a:lnTo>
                    <a:pt x="857" y="1159"/>
                  </a:lnTo>
                  <a:lnTo>
                    <a:pt x="862" y="1162"/>
                  </a:lnTo>
                  <a:lnTo>
                    <a:pt x="862" y="1163"/>
                  </a:lnTo>
                  <a:lnTo>
                    <a:pt x="864" y="1164"/>
                  </a:lnTo>
                  <a:lnTo>
                    <a:pt x="866" y="1165"/>
                  </a:lnTo>
                  <a:lnTo>
                    <a:pt x="868" y="1165"/>
                  </a:lnTo>
                  <a:lnTo>
                    <a:pt x="869" y="1166"/>
                  </a:lnTo>
                  <a:lnTo>
                    <a:pt x="871" y="1166"/>
                  </a:lnTo>
                  <a:lnTo>
                    <a:pt x="871" y="1167"/>
                  </a:lnTo>
                  <a:lnTo>
                    <a:pt x="871" y="1167"/>
                  </a:lnTo>
                  <a:lnTo>
                    <a:pt x="875" y="1169"/>
                  </a:lnTo>
                  <a:lnTo>
                    <a:pt x="877" y="1170"/>
                  </a:lnTo>
                  <a:lnTo>
                    <a:pt x="879" y="1171"/>
                  </a:lnTo>
                  <a:lnTo>
                    <a:pt x="880" y="1173"/>
                  </a:lnTo>
                  <a:lnTo>
                    <a:pt x="881" y="1173"/>
                  </a:lnTo>
                  <a:lnTo>
                    <a:pt x="881" y="1174"/>
                  </a:lnTo>
                  <a:lnTo>
                    <a:pt x="882" y="1174"/>
                  </a:lnTo>
                  <a:lnTo>
                    <a:pt x="883" y="1175"/>
                  </a:lnTo>
                  <a:lnTo>
                    <a:pt x="884" y="1175"/>
                  </a:lnTo>
                  <a:lnTo>
                    <a:pt x="885" y="1176"/>
                  </a:lnTo>
                  <a:lnTo>
                    <a:pt x="886" y="1177"/>
                  </a:lnTo>
                  <a:lnTo>
                    <a:pt x="887" y="1178"/>
                  </a:lnTo>
                  <a:lnTo>
                    <a:pt x="888" y="1179"/>
                  </a:lnTo>
                  <a:lnTo>
                    <a:pt x="889" y="1180"/>
                  </a:lnTo>
                  <a:lnTo>
                    <a:pt x="890" y="1181"/>
                  </a:lnTo>
                  <a:lnTo>
                    <a:pt x="891" y="1182"/>
                  </a:lnTo>
                  <a:lnTo>
                    <a:pt x="892" y="1182"/>
                  </a:lnTo>
                  <a:lnTo>
                    <a:pt x="892" y="1183"/>
                  </a:lnTo>
                  <a:lnTo>
                    <a:pt x="893" y="1183"/>
                  </a:lnTo>
                  <a:lnTo>
                    <a:pt x="894" y="1183"/>
                  </a:lnTo>
                  <a:lnTo>
                    <a:pt x="895" y="1183"/>
                  </a:lnTo>
                  <a:lnTo>
                    <a:pt x="896" y="1183"/>
                  </a:lnTo>
                  <a:lnTo>
                    <a:pt x="900" y="1184"/>
                  </a:lnTo>
                  <a:lnTo>
                    <a:pt x="901" y="1184"/>
                  </a:lnTo>
                  <a:lnTo>
                    <a:pt x="904" y="1185"/>
                  </a:lnTo>
                  <a:lnTo>
                    <a:pt x="905" y="1185"/>
                  </a:lnTo>
                  <a:lnTo>
                    <a:pt x="906" y="1185"/>
                  </a:lnTo>
                  <a:lnTo>
                    <a:pt x="907" y="1185"/>
                  </a:lnTo>
                  <a:lnTo>
                    <a:pt x="908" y="1185"/>
                  </a:lnTo>
                  <a:lnTo>
                    <a:pt x="908" y="1184"/>
                  </a:lnTo>
                  <a:lnTo>
                    <a:pt x="910" y="1184"/>
                  </a:lnTo>
                  <a:lnTo>
                    <a:pt x="912" y="1183"/>
                  </a:lnTo>
                  <a:lnTo>
                    <a:pt x="913" y="1183"/>
                  </a:lnTo>
                  <a:lnTo>
                    <a:pt x="914" y="1183"/>
                  </a:lnTo>
                  <a:lnTo>
                    <a:pt x="915" y="1183"/>
                  </a:lnTo>
                  <a:lnTo>
                    <a:pt x="916" y="1183"/>
                  </a:lnTo>
                  <a:lnTo>
                    <a:pt x="916" y="1183"/>
                  </a:lnTo>
                  <a:lnTo>
                    <a:pt x="918" y="1182"/>
                  </a:lnTo>
                  <a:lnTo>
                    <a:pt x="919" y="1182"/>
                  </a:lnTo>
                  <a:lnTo>
                    <a:pt x="922" y="1181"/>
                  </a:lnTo>
                  <a:lnTo>
                    <a:pt x="923" y="1180"/>
                  </a:lnTo>
                  <a:lnTo>
                    <a:pt x="924" y="1180"/>
                  </a:lnTo>
                  <a:lnTo>
                    <a:pt x="925" y="1180"/>
                  </a:lnTo>
                  <a:lnTo>
                    <a:pt x="925" y="1179"/>
                  </a:lnTo>
                  <a:lnTo>
                    <a:pt x="926" y="1178"/>
                  </a:lnTo>
                  <a:lnTo>
                    <a:pt x="927" y="1178"/>
                  </a:lnTo>
                  <a:lnTo>
                    <a:pt x="930" y="1176"/>
                  </a:lnTo>
                  <a:lnTo>
                    <a:pt x="931" y="1176"/>
                  </a:lnTo>
                  <a:lnTo>
                    <a:pt x="934" y="1174"/>
                  </a:lnTo>
                  <a:lnTo>
                    <a:pt x="936" y="1174"/>
                  </a:lnTo>
                  <a:lnTo>
                    <a:pt x="937" y="1174"/>
                  </a:lnTo>
                  <a:lnTo>
                    <a:pt x="938" y="1173"/>
                  </a:lnTo>
                  <a:lnTo>
                    <a:pt x="939" y="1173"/>
                  </a:lnTo>
                  <a:lnTo>
                    <a:pt x="940" y="1173"/>
                  </a:lnTo>
                  <a:lnTo>
                    <a:pt x="942" y="1173"/>
                  </a:lnTo>
                  <a:lnTo>
                    <a:pt x="944" y="1173"/>
                  </a:lnTo>
                  <a:lnTo>
                    <a:pt x="946" y="1173"/>
                  </a:lnTo>
                  <a:lnTo>
                    <a:pt x="947" y="1173"/>
                  </a:lnTo>
                  <a:lnTo>
                    <a:pt x="949" y="1173"/>
                  </a:lnTo>
                  <a:lnTo>
                    <a:pt x="952" y="1173"/>
                  </a:lnTo>
                  <a:lnTo>
                    <a:pt x="952" y="1173"/>
                  </a:lnTo>
                  <a:lnTo>
                    <a:pt x="953" y="1172"/>
                  </a:lnTo>
                  <a:lnTo>
                    <a:pt x="954" y="1172"/>
                  </a:lnTo>
                  <a:lnTo>
                    <a:pt x="956" y="1172"/>
                  </a:lnTo>
                  <a:lnTo>
                    <a:pt x="959" y="1172"/>
                  </a:lnTo>
                  <a:lnTo>
                    <a:pt x="960" y="1172"/>
                  </a:lnTo>
                  <a:lnTo>
                    <a:pt x="966" y="1172"/>
                  </a:lnTo>
                  <a:lnTo>
                    <a:pt x="968" y="1172"/>
                  </a:lnTo>
                  <a:lnTo>
                    <a:pt x="969" y="1172"/>
                  </a:lnTo>
                  <a:lnTo>
                    <a:pt x="970" y="1172"/>
                  </a:lnTo>
                  <a:lnTo>
                    <a:pt x="972" y="1172"/>
                  </a:lnTo>
                  <a:lnTo>
                    <a:pt x="975" y="1172"/>
                  </a:lnTo>
                  <a:lnTo>
                    <a:pt x="976" y="1173"/>
                  </a:lnTo>
                  <a:lnTo>
                    <a:pt x="977" y="1172"/>
                  </a:lnTo>
                  <a:lnTo>
                    <a:pt x="978" y="1172"/>
                  </a:lnTo>
                  <a:lnTo>
                    <a:pt x="979" y="1172"/>
                  </a:lnTo>
                  <a:lnTo>
                    <a:pt x="981" y="1172"/>
                  </a:lnTo>
                  <a:lnTo>
                    <a:pt x="982" y="1173"/>
                  </a:lnTo>
                  <a:lnTo>
                    <a:pt x="983" y="1173"/>
                  </a:lnTo>
                  <a:lnTo>
                    <a:pt x="984" y="1173"/>
                  </a:lnTo>
                  <a:lnTo>
                    <a:pt x="988" y="1174"/>
                  </a:lnTo>
                  <a:lnTo>
                    <a:pt x="989" y="1174"/>
                  </a:lnTo>
                  <a:lnTo>
                    <a:pt x="992" y="1174"/>
                  </a:lnTo>
                  <a:lnTo>
                    <a:pt x="994" y="1174"/>
                  </a:lnTo>
                  <a:lnTo>
                    <a:pt x="995" y="1174"/>
                  </a:lnTo>
                  <a:lnTo>
                    <a:pt x="996" y="1175"/>
                  </a:lnTo>
                  <a:lnTo>
                    <a:pt x="997" y="1175"/>
                  </a:lnTo>
                  <a:lnTo>
                    <a:pt x="997" y="1175"/>
                  </a:lnTo>
                  <a:lnTo>
                    <a:pt x="998" y="1176"/>
                  </a:lnTo>
                  <a:lnTo>
                    <a:pt x="999" y="1177"/>
                  </a:lnTo>
                  <a:lnTo>
                    <a:pt x="1000" y="1177"/>
                  </a:lnTo>
                  <a:lnTo>
                    <a:pt x="1000" y="1178"/>
                  </a:lnTo>
                  <a:lnTo>
                    <a:pt x="1001" y="1178"/>
                  </a:lnTo>
                  <a:lnTo>
                    <a:pt x="1002" y="1179"/>
                  </a:lnTo>
                  <a:lnTo>
                    <a:pt x="1006" y="1183"/>
                  </a:lnTo>
                  <a:lnTo>
                    <a:pt x="1010" y="1189"/>
                  </a:lnTo>
                  <a:lnTo>
                    <a:pt x="1012" y="1191"/>
                  </a:lnTo>
                  <a:lnTo>
                    <a:pt x="1013" y="1192"/>
                  </a:lnTo>
                  <a:lnTo>
                    <a:pt x="1021" y="1200"/>
                  </a:lnTo>
                  <a:lnTo>
                    <a:pt x="1024" y="1202"/>
                  </a:lnTo>
                  <a:lnTo>
                    <a:pt x="1024" y="1203"/>
                  </a:lnTo>
                  <a:lnTo>
                    <a:pt x="1025" y="1204"/>
                  </a:lnTo>
                  <a:lnTo>
                    <a:pt x="1026" y="1205"/>
                  </a:lnTo>
                  <a:lnTo>
                    <a:pt x="1027" y="1206"/>
                  </a:lnTo>
                  <a:lnTo>
                    <a:pt x="1030" y="1210"/>
                  </a:lnTo>
                  <a:lnTo>
                    <a:pt x="1031" y="1211"/>
                  </a:lnTo>
                  <a:lnTo>
                    <a:pt x="1032" y="1212"/>
                  </a:lnTo>
                  <a:lnTo>
                    <a:pt x="1033" y="1213"/>
                  </a:lnTo>
                  <a:lnTo>
                    <a:pt x="1033" y="1214"/>
                  </a:lnTo>
                  <a:lnTo>
                    <a:pt x="1034" y="1215"/>
                  </a:lnTo>
                  <a:lnTo>
                    <a:pt x="1035" y="1216"/>
                  </a:lnTo>
                  <a:lnTo>
                    <a:pt x="1038" y="1219"/>
                  </a:lnTo>
                  <a:lnTo>
                    <a:pt x="1042" y="1221"/>
                  </a:lnTo>
                  <a:lnTo>
                    <a:pt x="1044" y="1223"/>
                  </a:lnTo>
                  <a:lnTo>
                    <a:pt x="1045" y="1224"/>
                  </a:lnTo>
                  <a:lnTo>
                    <a:pt x="1049" y="1226"/>
                  </a:lnTo>
                  <a:lnTo>
                    <a:pt x="1050" y="1227"/>
                  </a:lnTo>
                  <a:lnTo>
                    <a:pt x="1051" y="1228"/>
                  </a:lnTo>
                  <a:lnTo>
                    <a:pt x="1052" y="1228"/>
                  </a:lnTo>
                  <a:lnTo>
                    <a:pt x="1053" y="1228"/>
                  </a:lnTo>
                  <a:lnTo>
                    <a:pt x="1053" y="1229"/>
                  </a:lnTo>
                  <a:lnTo>
                    <a:pt x="1054" y="1230"/>
                  </a:lnTo>
                  <a:lnTo>
                    <a:pt x="1055" y="1231"/>
                  </a:lnTo>
                  <a:lnTo>
                    <a:pt x="1056" y="1232"/>
                  </a:lnTo>
                  <a:lnTo>
                    <a:pt x="1057" y="1234"/>
                  </a:lnTo>
                  <a:lnTo>
                    <a:pt x="1058" y="1235"/>
                  </a:lnTo>
                  <a:lnTo>
                    <a:pt x="1060" y="1237"/>
                  </a:lnTo>
                  <a:lnTo>
                    <a:pt x="1060" y="1237"/>
                  </a:lnTo>
                  <a:lnTo>
                    <a:pt x="1060" y="1239"/>
                  </a:lnTo>
                  <a:lnTo>
                    <a:pt x="1062" y="1241"/>
                  </a:lnTo>
                  <a:lnTo>
                    <a:pt x="1063" y="1242"/>
                  </a:lnTo>
                  <a:lnTo>
                    <a:pt x="1064" y="1243"/>
                  </a:lnTo>
                  <a:lnTo>
                    <a:pt x="1065" y="1244"/>
                  </a:lnTo>
                  <a:lnTo>
                    <a:pt x="1066" y="1246"/>
                  </a:lnTo>
                  <a:lnTo>
                    <a:pt x="1068" y="1246"/>
                  </a:lnTo>
                  <a:lnTo>
                    <a:pt x="1069" y="1247"/>
                  </a:lnTo>
                  <a:lnTo>
                    <a:pt x="1069" y="1247"/>
                  </a:lnTo>
                  <a:lnTo>
                    <a:pt x="1070" y="1248"/>
                  </a:lnTo>
                  <a:lnTo>
                    <a:pt x="1071" y="1249"/>
                  </a:lnTo>
                  <a:lnTo>
                    <a:pt x="1072" y="1249"/>
                  </a:lnTo>
                  <a:lnTo>
                    <a:pt x="1073" y="1249"/>
                  </a:lnTo>
                  <a:lnTo>
                    <a:pt x="1075" y="1250"/>
                  </a:lnTo>
                  <a:lnTo>
                    <a:pt x="1076" y="1250"/>
                  </a:lnTo>
                  <a:lnTo>
                    <a:pt x="1079" y="1251"/>
                  </a:lnTo>
                  <a:lnTo>
                    <a:pt x="1081" y="1251"/>
                  </a:lnTo>
                  <a:lnTo>
                    <a:pt x="1082" y="1252"/>
                  </a:lnTo>
                  <a:lnTo>
                    <a:pt x="1084" y="1252"/>
                  </a:lnTo>
                  <a:lnTo>
                    <a:pt x="1087" y="1252"/>
                  </a:lnTo>
                  <a:lnTo>
                    <a:pt x="1091" y="1252"/>
                  </a:lnTo>
                  <a:lnTo>
                    <a:pt x="1095" y="1252"/>
                  </a:lnTo>
                  <a:lnTo>
                    <a:pt x="1098" y="1252"/>
                  </a:lnTo>
                  <a:lnTo>
                    <a:pt x="1099" y="1252"/>
                  </a:lnTo>
                  <a:lnTo>
                    <a:pt x="1099" y="1251"/>
                  </a:lnTo>
                  <a:lnTo>
                    <a:pt x="1101" y="1251"/>
                  </a:lnTo>
                  <a:lnTo>
                    <a:pt x="1105" y="1251"/>
                  </a:lnTo>
                  <a:lnTo>
                    <a:pt x="1107" y="1252"/>
                  </a:lnTo>
                  <a:lnTo>
                    <a:pt x="1107" y="1253"/>
                  </a:lnTo>
                  <a:lnTo>
                    <a:pt x="1107" y="1254"/>
                  </a:lnTo>
                  <a:lnTo>
                    <a:pt x="1107" y="1255"/>
                  </a:lnTo>
                  <a:lnTo>
                    <a:pt x="1108" y="1255"/>
                  </a:lnTo>
                  <a:lnTo>
                    <a:pt x="1108" y="1255"/>
                  </a:lnTo>
                  <a:lnTo>
                    <a:pt x="1109" y="1257"/>
                  </a:lnTo>
                  <a:lnTo>
                    <a:pt x="1110" y="1259"/>
                  </a:lnTo>
                  <a:lnTo>
                    <a:pt x="1111" y="1261"/>
                  </a:lnTo>
                  <a:lnTo>
                    <a:pt x="1114" y="1266"/>
                  </a:lnTo>
                  <a:lnTo>
                    <a:pt x="1115" y="1269"/>
                  </a:lnTo>
                  <a:lnTo>
                    <a:pt x="1115" y="1270"/>
                  </a:lnTo>
                  <a:lnTo>
                    <a:pt x="1118" y="1274"/>
                  </a:lnTo>
                  <a:lnTo>
                    <a:pt x="1119" y="1277"/>
                  </a:lnTo>
                  <a:lnTo>
                    <a:pt x="1121" y="1282"/>
                  </a:lnTo>
                  <a:lnTo>
                    <a:pt x="1123" y="1285"/>
                  </a:lnTo>
                  <a:lnTo>
                    <a:pt x="1124" y="1286"/>
                  </a:lnTo>
                  <a:lnTo>
                    <a:pt x="1124" y="1288"/>
                  </a:lnTo>
                  <a:lnTo>
                    <a:pt x="1127" y="1293"/>
                  </a:lnTo>
                  <a:lnTo>
                    <a:pt x="1133" y="1304"/>
                  </a:lnTo>
                  <a:lnTo>
                    <a:pt x="1136" y="1309"/>
                  </a:lnTo>
                  <a:lnTo>
                    <a:pt x="1137" y="1311"/>
                  </a:lnTo>
                  <a:lnTo>
                    <a:pt x="1137" y="1312"/>
                  </a:lnTo>
                  <a:lnTo>
                    <a:pt x="1138" y="1312"/>
                  </a:lnTo>
                  <a:lnTo>
                    <a:pt x="1138" y="1314"/>
                  </a:lnTo>
                  <a:lnTo>
                    <a:pt x="1138" y="1315"/>
                  </a:lnTo>
                  <a:lnTo>
                    <a:pt x="1138" y="1316"/>
                  </a:lnTo>
                  <a:lnTo>
                    <a:pt x="1139" y="1317"/>
                  </a:lnTo>
                  <a:lnTo>
                    <a:pt x="1139" y="1320"/>
                  </a:lnTo>
                  <a:lnTo>
                    <a:pt x="1140" y="1322"/>
                  </a:lnTo>
                  <a:lnTo>
                    <a:pt x="1140" y="1323"/>
                  </a:lnTo>
                  <a:lnTo>
                    <a:pt x="1141" y="1325"/>
                  </a:lnTo>
                  <a:lnTo>
                    <a:pt x="1141" y="1326"/>
                  </a:lnTo>
                  <a:lnTo>
                    <a:pt x="1142" y="1327"/>
                  </a:lnTo>
                  <a:lnTo>
                    <a:pt x="1142" y="1329"/>
                  </a:lnTo>
                  <a:lnTo>
                    <a:pt x="1142" y="1330"/>
                  </a:lnTo>
                  <a:lnTo>
                    <a:pt x="1143" y="1331"/>
                  </a:lnTo>
                  <a:lnTo>
                    <a:pt x="1144" y="1332"/>
                  </a:lnTo>
                  <a:lnTo>
                    <a:pt x="1146" y="1334"/>
                  </a:lnTo>
                  <a:lnTo>
                    <a:pt x="1147" y="1336"/>
                  </a:lnTo>
                  <a:lnTo>
                    <a:pt x="1148" y="1336"/>
                  </a:lnTo>
                  <a:lnTo>
                    <a:pt x="1152" y="1343"/>
                  </a:lnTo>
                  <a:lnTo>
                    <a:pt x="1153" y="1343"/>
                  </a:lnTo>
                  <a:lnTo>
                    <a:pt x="1153" y="1344"/>
                  </a:lnTo>
                  <a:lnTo>
                    <a:pt x="1154" y="1345"/>
                  </a:lnTo>
                  <a:lnTo>
                    <a:pt x="1154" y="1345"/>
                  </a:lnTo>
                  <a:lnTo>
                    <a:pt x="1155" y="1346"/>
                  </a:lnTo>
                  <a:lnTo>
                    <a:pt x="1156" y="1346"/>
                  </a:lnTo>
                  <a:lnTo>
                    <a:pt x="1156" y="1347"/>
                  </a:lnTo>
                  <a:lnTo>
                    <a:pt x="1160" y="1351"/>
                  </a:lnTo>
                  <a:lnTo>
                    <a:pt x="1160" y="1352"/>
                  </a:lnTo>
                  <a:lnTo>
                    <a:pt x="1162" y="1354"/>
                  </a:lnTo>
                  <a:lnTo>
                    <a:pt x="1166" y="1357"/>
                  </a:lnTo>
                  <a:lnTo>
                    <a:pt x="1168" y="1360"/>
                  </a:lnTo>
                  <a:lnTo>
                    <a:pt x="1169" y="1361"/>
                  </a:lnTo>
                  <a:lnTo>
                    <a:pt x="1169" y="1362"/>
                  </a:lnTo>
                  <a:lnTo>
                    <a:pt x="1171" y="1364"/>
                  </a:lnTo>
                  <a:lnTo>
                    <a:pt x="1172" y="1365"/>
                  </a:lnTo>
                  <a:lnTo>
                    <a:pt x="1173" y="1366"/>
                  </a:lnTo>
                  <a:lnTo>
                    <a:pt x="1173" y="1367"/>
                  </a:lnTo>
                  <a:lnTo>
                    <a:pt x="1174" y="1368"/>
                  </a:lnTo>
                  <a:lnTo>
                    <a:pt x="1175" y="1370"/>
                  </a:lnTo>
                  <a:lnTo>
                    <a:pt x="1176" y="1371"/>
                  </a:lnTo>
                  <a:lnTo>
                    <a:pt x="1176" y="1372"/>
                  </a:lnTo>
                  <a:lnTo>
                    <a:pt x="1176" y="1372"/>
                  </a:lnTo>
                  <a:lnTo>
                    <a:pt x="1177" y="1373"/>
                  </a:lnTo>
                  <a:lnTo>
                    <a:pt x="1178" y="1376"/>
                  </a:lnTo>
                  <a:lnTo>
                    <a:pt x="1178" y="1379"/>
                  </a:lnTo>
                  <a:lnTo>
                    <a:pt x="1179" y="1381"/>
                  </a:lnTo>
                  <a:lnTo>
                    <a:pt x="1180" y="1382"/>
                  </a:lnTo>
                  <a:lnTo>
                    <a:pt x="1181" y="1383"/>
                  </a:lnTo>
                  <a:lnTo>
                    <a:pt x="1182" y="1384"/>
                  </a:lnTo>
                  <a:lnTo>
                    <a:pt x="1182" y="1385"/>
                  </a:lnTo>
                  <a:lnTo>
                    <a:pt x="1184" y="1388"/>
                  </a:lnTo>
                  <a:lnTo>
                    <a:pt x="1187" y="1391"/>
                  </a:lnTo>
                  <a:lnTo>
                    <a:pt x="1189" y="1393"/>
                  </a:lnTo>
                  <a:lnTo>
                    <a:pt x="1190" y="1396"/>
                  </a:lnTo>
                  <a:lnTo>
                    <a:pt x="1192" y="1398"/>
                  </a:lnTo>
                  <a:lnTo>
                    <a:pt x="1193" y="1399"/>
                  </a:lnTo>
                  <a:lnTo>
                    <a:pt x="1194" y="1400"/>
                  </a:lnTo>
                  <a:lnTo>
                    <a:pt x="1195" y="1401"/>
                  </a:lnTo>
                  <a:lnTo>
                    <a:pt x="1196" y="1403"/>
                  </a:lnTo>
                  <a:lnTo>
                    <a:pt x="1196" y="1404"/>
                  </a:lnTo>
                  <a:lnTo>
                    <a:pt x="1196" y="1405"/>
                  </a:lnTo>
                  <a:lnTo>
                    <a:pt x="1198" y="1409"/>
                  </a:lnTo>
                  <a:lnTo>
                    <a:pt x="1199" y="1411"/>
                  </a:lnTo>
                  <a:lnTo>
                    <a:pt x="1201" y="1415"/>
                  </a:lnTo>
                  <a:lnTo>
                    <a:pt x="1201" y="1417"/>
                  </a:lnTo>
                  <a:lnTo>
                    <a:pt x="1202" y="1417"/>
                  </a:lnTo>
                  <a:lnTo>
                    <a:pt x="1202" y="1417"/>
                  </a:lnTo>
                  <a:lnTo>
                    <a:pt x="1202" y="1418"/>
                  </a:lnTo>
                  <a:lnTo>
                    <a:pt x="1203" y="1420"/>
                  </a:lnTo>
                  <a:lnTo>
                    <a:pt x="1205" y="1425"/>
                  </a:lnTo>
                  <a:lnTo>
                    <a:pt x="1205" y="1427"/>
                  </a:lnTo>
                  <a:lnTo>
                    <a:pt x="1206" y="1428"/>
                  </a:lnTo>
                  <a:lnTo>
                    <a:pt x="1206" y="1429"/>
                  </a:lnTo>
                  <a:lnTo>
                    <a:pt x="1206" y="1431"/>
                  </a:lnTo>
                  <a:lnTo>
                    <a:pt x="1206" y="1432"/>
                  </a:lnTo>
                  <a:lnTo>
                    <a:pt x="1206" y="1433"/>
                  </a:lnTo>
                  <a:lnTo>
                    <a:pt x="1206" y="1434"/>
                  </a:lnTo>
                  <a:lnTo>
                    <a:pt x="1206" y="1435"/>
                  </a:lnTo>
                  <a:lnTo>
                    <a:pt x="1205" y="1435"/>
                  </a:lnTo>
                  <a:lnTo>
                    <a:pt x="1205" y="1437"/>
                  </a:lnTo>
                  <a:lnTo>
                    <a:pt x="1205" y="1441"/>
                  </a:lnTo>
                  <a:lnTo>
                    <a:pt x="1205" y="1444"/>
                  </a:lnTo>
                  <a:lnTo>
                    <a:pt x="1204" y="1445"/>
                  </a:lnTo>
                  <a:lnTo>
                    <a:pt x="1204" y="1447"/>
                  </a:lnTo>
                  <a:lnTo>
                    <a:pt x="1204" y="1448"/>
                  </a:lnTo>
                  <a:lnTo>
                    <a:pt x="1204" y="1450"/>
                  </a:lnTo>
                  <a:lnTo>
                    <a:pt x="1204" y="1451"/>
                  </a:lnTo>
                  <a:lnTo>
                    <a:pt x="1205" y="1452"/>
                  </a:lnTo>
                  <a:lnTo>
                    <a:pt x="1205" y="1453"/>
                  </a:lnTo>
                  <a:lnTo>
                    <a:pt x="1205" y="1453"/>
                  </a:lnTo>
                  <a:lnTo>
                    <a:pt x="1205" y="1454"/>
                  </a:lnTo>
                  <a:lnTo>
                    <a:pt x="1206" y="1455"/>
                  </a:lnTo>
                  <a:lnTo>
                    <a:pt x="1207" y="1456"/>
                  </a:lnTo>
                  <a:lnTo>
                    <a:pt x="1208" y="1456"/>
                  </a:lnTo>
                  <a:lnTo>
                    <a:pt x="1208" y="1457"/>
                  </a:lnTo>
                  <a:lnTo>
                    <a:pt x="1209" y="1457"/>
                  </a:lnTo>
                  <a:lnTo>
                    <a:pt x="1211" y="1459"/>
                  </a:lnTo>
                  <a:lnTo>
                    <a:pt x="1214" y="1461"/>
                  </a:lnTo>
                  <a:lnTo>
                    <a:pt x="1215" y="1462"/>
                  </a:lnTo>
                  <a:lnTo>
                    <a:pt x="1216" y="1462"/>
                  </a:lnTo>
                  <a:lnTo>
                    <a:pt x="1217" y="1462"/>
                  </a:lnTo>
                  <a:lnTo>
                    <a:pt x="1218" y="1462"/>
                  </a:lnTo>
                  <a:lnTo>
                    <a:pt x="1223" y="1464"/>
                  </a:lnTo>
                  <a:lnTo>
                    <a:pt x="1223" y="1464"/>
                  </a:lnTo>
                  <a:lnTo>
                    <a:pt x="1224" y="1465"/>
                  </a:lnTo>
                  <a:lnTo>
                    <a:pt x="1225" y="1465"/>
                  </a:lnTo>
                  <a:lnTo>
                    <a:pt x="1226" y="1466"/>
                  </a:lnTo>
                  <a:lnTo>
                    <a:pt x="1227" y="1466"/>
                  </a:lnTo>
                  <a:lnTo>
                    <a:pt x="1227" y="1467"/>
                  </a:lnTo>
                  <a:lnTo>
                    <a:pt x="1231" y="1470"/>
                  </a:lnTo>
                  <a:lnTo>
                    <a:pt x="1232" y="1471"/>
                  </a:lnTo>
                  <a:lnTo>
                    <a:pt x="1232" y="1471"/>
                  </a:lnTo>
                  <a:lnTo>
                    <a:pt x="1233" y="1472"/>
                  </a:lnTo>
                  <a:lnTo>
                    <a:pt x="1235" y="1473"/>
                  </a:lnTo>
                  <a:lnTo>
                    <a:pt x="1236" y="1474"/>
                  </a:lnTo>
                  <a:lnTo>
                    <a:pt x="1237" y="1475"/>
                  </a:lnTo>
                  <a:lnTo>
                    <a:pt x="1238" y="1476"/>
                  </a:lnTo>
                  <a:lnTo>
                    <a:pt x="1240" y="1477"/>
                  </a:lnTo>
                  <a:lnTo>
                    <a:pt x="1240" y="1478"/>
                  </a:lnTo>
                  <a:lnTo>
                    <a:pt x="1241" y="1478"/>
                  </a:lnTo>
                  <a:lnTo>
                    <a:pt x="1241" y="1479"/>
                  </a:lnTo>
                  <a:lnTo>
                    <a:pt x="1242" y="1480"/>
                  </a:lnTo>
                  <a:lnTo>
                    <a:pt x="1242" y="1480"/>
                  </a:lnTo>
                  <a:lnTo>
                    <a:pt x="1243" y="1482"/>
                  </a:lnTo>
                  <a:lnTo>
                    <a:pt x="1244" y="1484"/>
                  </a:lnTo>
                  <a:lnTo>
                    <a:pt x="1244" y="1485"/>
                  </a:lnTo>
                  <a:lnTo>
                    <a:pt x="1245" y="1486"/>
                  </a:lnTo>
                  <a:lnTo>
                    <a:pt x="1245" y="1489"/>
                  </a:lnTo>
                  <a:lnTo>
                    <a:pt x="1245" y="1490"/>
                  </a:lnTo>
                  <a:lnTo>
                    <a:pt x="1246" y="1491"/>
                  </a:lnTo>
                  <a:lnTo>
                    <a:pt x="1246" y="1492"/>
                  </a:lnTo>
                  <a:lnTo>
                    <a:pt x="1246" y="1493"/>
                  </a:lnTo>
                  <a:lnTo>
                    <a:pt x="1247" y="1494"/>
                  </a:lnTo>
                  <a:lnTo>
                    <a:pt x="1247" y="1495"/>
                  </a:lnTo>
                  <a:lnTo>
                    <a:pt x="1248" y="1495"/>
                  </a:lnTo>
                  <a:lnTo>
                    <a:pt x="1248" y="1496"/>
                  </a:lnTo>
                  <a:lnTo>
                    <a:pt x="1250" y="1498"/>
                  </a:lnTo>
                  <a:lnTo>
                    <a:pt x="1250" y="1498"/>
                  </a:lnTo>
                  <a:lnTo>
                    <a:pt x="1251" y="1499"/>
                  </a:lnTo>
                  <a:lnTo>
                    <a:pt x="1251" y="1500"/>
                  </a:lnTo>
                  <a:lnTo>
                    <a:pt x="1252" y="1502"/>
                  </a:lnTo>
                  <a:lnTo>
                    <a:pt x="1252" y="1503"/>
                  </a:lnTo>
                  <a:lnTo>
                    <a:pt x="1253" y="1504"/>
                  </a:lnTo>
                  <a:lnTo>
                    <a:pt x="1254" y="1505"/>
                  </a:lnTo>
                  <a:lnTo>
                    <a:pt x="1255" y="1507"/>
                  </a:lnTo>
                  <a:lnTo>
                    <a:pt x="1257" y="1508"/>
                  </a:lnTo>
                  <a:lnTo>
                    <a:pt x="1259" y="1510"/>
                  </a:lnTo>
                  <a:lnTo>
                    <a:pt x="1259" y="1511"/>
                  </a:lnTo>
                  <a:lnTo>
                    <a:pt x="1261" y="1513"/>
                  </a:lnTo>
                  <a:lnTo>
                    <a:pt x="1262" y="1514"/>
                  </a:lnTo>
                  <a:lnTo>
                    <a:pt x="1264" y="1517"/>
                  </a:lnTo>
                  <a:lnTo>
                    <a:pt x="1265" y="1518"/>
                  </a:lnTo>
                  <a:lnTo>
                    <a:pt x="1266" y="1519"/>
                  </a:lnTo>
                  <a:lnTo>
                    <a:pt x="1267" y="1522"/>
                  </a:lnTo>
                  <a:lnTo>
                    <a:pt x="1267" y="1523"/>
                  </a:lnTo>
                  <a:lnTo>
                    <a:pt x="1267" y="1525"/>
                  </a:lnTo>
                  <a:lnTo>
                    <a:pt x="1267" y="1532"/>
                  </a:lnTo>
                  <a:lnTo>
                    <a:pt x="1267" y="1534"/>
                  </a:lnTo>
                  <a:lnTo>
                    <a:pt x="1267" y="1540"/>
                  </a:lnTo>
                  <a:lnTo>
                    <a:pt x="1267" y="1542"/>
                  </a:lnTo>
                  <a:lnTo>
                    <a:pt x="1267" y="1543"/>
                  </a:lnTo>
                  <a:lnTo>
                    <a:pt x="1268" y="1545"/>
                  </a:lnTo>
                  <a:lnTo>
                    <a:pt x="1268" y="1546"/>
                  </a:lnTo>
                  <a:lnTo>
                    <a:pt x="1268" y="1547"/>
                  </a:lnTo>
                  <a:lnTo>
                    <a:pt x="1269" y="1549"/>
                  </a:lnTo>
                  <a:lnTo>
                    <a:pt x="1272" y="1552"/>
                  </a:lnTo>
                  <a:lnTo>
                    <a:pt x="1273" y="1552"/>
                  </a:lnTo>
                  <a:lnTo>
                    <a:pt x="1273" y="1553"/>
                  </a:lnTo>
                  <a:lnTo>
                    <a:pt x="1275" y="1555"/>
                  </a:lnTo>
                  <a:lnTo>
                    <a:pt x="1275" y="1556"/>
                  </a:lnTo>
                  <a:lnTo>
                    <a:pt x="1276" y="1557"/>
                  </a:lnTo>
                  <a:lnTo>
                    <a:pt x="1276" y="1558"/>
                  </a:lnTo>
                  <a:lnTo>
                    <a:pt x="1277" y="1560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9" y="1565"/>
                  </a:lnTo>
                  <a:lnTo>
                    <a:pt x="1280" y="1566"/>
                  </a:lnTo>
                  <a:lnTo>
                    <a:pt x="1281" y="1567"/>
                  </a:lnTo>
                  <a:lnTo>
                    <a:pt x="1281" y="1568"/>
                  </a:lnTo>
                  <a:lnTo>
                    <a:pt x="1281" y="1569"/>
                  </a:lnTo>
                  <a:lnTo>
                    <a:pt x="1282" y="1570"/>
                  </a:lnTo>
                  <a:lnTo>
                    <a:pt x="1282" y="1573"/>
                  </a:lnTo>
                  <a:lnTo>
                    <a:pt x="1282" y="1579"/>
                  </a:lnTo>
                  <a:lnTo>
                    <a:pt x="1282" y="1579"/>
                  </a:lnTo>
                  <a:lnTo>
                    <a:pt x="1282" y="1580"/>
                  </a:lnTo>
                  <a:lnTo>
                    <a:pt x="1282" y="1582"/>
                  </a:lnTo>
                  <a:lnTo>
                    <a:pt x="1282" y="1583"/>
                  </a:lnTo>
                  <a:lnTo>
                    <a:pt x="1281" y="1586"/>
                  </a:lnTo>
                  <a:lnTo>
                    <a:pt x="1281" y="1587"/>
                  </a:lnTo>
                  <a:lnTo>
                    <a:pt x="1281" y="1588"/>
                  </a:lnTo>
                  <a:lnTo>
                    <a:pt x="1281" y="1588"/>
                  </a:lnTo>
                  <a:lnTo>
                    <a:pt x="1281" y="1589"/>
                  </a:lnTo>
                  <a:lnTo>
                    <a:pt x="1282" y="1592"/>
                  </a:lnTo>
                  <a:lnTo>
                    <a:pt x="1283" y="1595"/>
                  </a:lnTo>
                  <a:lnTo>
                    <a:pt x="1284" y="1597"/>
                  </a:lnTo>
                  <a:lnTo>
                    <a:pt x="1284" y="1597"/>
                  </a:lnTo>
                  <a:lnTo>
                    <a:pt x="1284" y="1598"/>
                  </a:lnTo>
                  <a:lnTo>
                    <a:pt x="1285" y="1604"/>
                  </a:lnTo>
                  <a:lnTo>
                    <a:pt x="1285" y="1606"/>
                  </a:lnTo>
                  <a:lnTo>
                    <a:pt x="1285" y="1608"/>
                  </a:lnTo>
                  <a:lnTo>
                    <a:pt x="1286" y="1614"/>
                  </a:lnTo>
                  <a:lnTo>
                    <a:pt x="1286" y="1616"/>
                  </a:lnTo>
                  <a:lnTo>
                    <a:pt x="1286" y="1617"/>
                  </a:lnTo>
                  <a:lnTo>
                    <a:pt x="1286" y="1618"/>
                  </a:lnTo>
                  <a:lnTo>
                    <a:pt x="1286" y="1618"/>
                  </a:lnTo>
                  <a:lnTo>
                    <a:pt x="1287" y="1621"/>
                  </a:lnTo>
                  <a:lnTo>
                    <a:pt x="1288" y="1622"/>
                  </a:lnTo>
                  <a:lnTo>
                    <a:pt x="1289" y="1623"/>
                  </a:lnTo>
                  <a:lnTo>
                    <a:pt x="1290" y="1624"/>
                  </a:lnTo>
                  <a:lnTo>
                    <a:pt x="1290" y="1625"/>
                  </a:lnTo>
                  <a:lnTo>
                    <a:pt x="1291" y="1626"/>
                  </a:lnTo>
                  <a:lnTo>
                    <a:pt x="1293" y="1628"/>
                  </a:lnTo>
                  <a:lnTo>
                    <a:pt x="1293" y="1629"/>
                  </a:lnTo>
                  <a:lnTo>
                    <a:pt x="1294" y="1630"/>
                  </a:lnTo>
                  <a:lnTo>
                    <a:pt x="1294" y="1631"/>
                  </a:lnTo>
                  <a:lnTo>
                    <a:pt x="1295" y="1632"/>
                  </a:lnTo>
                  <a:lnTo>
                    <a:pt x="1295" y="1635"/>
                  </a:lnTo>
                  <a:lnTo>
                    <a:pt x="1297" y="1639"/>
                  </a:lnTo>
                  <a:lnTo>
                    <a:pt x="1297" y="1640"/>
                  </a:lnTo>
                  <a:lnTo>
                    <a:pt x="1297" y="1641"/>
                  </a:lnTo>
                  <a:lnTo>
                    <a:pt x="1297" y="1642"/>
                  </a:lnTo>
                  <a:lnTo>
                    <a:pt x="1297" y="1642"/>
                  </a:lnTo>
                  <a:lnTo>
                    <a:pt x="1297" y="1643"/>
                  </a:lnTo>
                  <a:lnTo>
                    <a:pt x="1297" y="1646"/>
                  </a:lnTo>
                  <a:lnTo>
                    <a:pt x="1296" y="1648"/>
                  </a:lnTo>
                  <a:lnTo>
                    <a:pt x="1296" y="1649"/>
                  </a:lnTo>
                  <a:lnTo>
                    <a:pt x="1295" y="1652"/>
                  </a:lnTo>
                  <a:lnTo>
                    <a:pt x="1295" y="1653"/>
                  </a:lnTo>
                  <a:lnTo>
                    <a:pt x="1295" y="1654"/>
                  </a:lnTo>
                  <a:lnTo>
                    <a:pt x="1295" y="1656"/>
                  </a:lnTo>
                  <a:lnTo>
                    <a:pt x="1294" y="1658"/>
                  </a:lnTo>
                  <a:lnTo>
                    <a:pt x="1294" y="1660"/>
                  </a:lnTo>
                  <a:lnTo>
                    <a:pt x="1293" y="1660"/>
                  </a:lnTo>
                  <a:lnTo>
                    <a:pt x="1293" y="1661"/>
                  </a:lnTo>
                  <a:lnTo>
                    <a:pt x="1292" y="1667"/>
                  </a:lnTo>
                  <a:lnTo>
                    <a:pt x="1292" y="1669"/>
                  </a:lnTo>
                  <a:lnTo>
                    <a:pt x="1291" y="1670"/>
                  </a:lnTo>
                  <a:lnTo>
                    <a:pt x="1291" y="1671"/>
                  </a:lnTo>
                  <a:lnTo>
                    <a:pt x="1290" y="1673"/>
                  </a:lnTo>
                  <a:lnTo>
                    <a:pt x="1290" y="1674"/>
                  </a:lnTo>
                  <a:lnTo>
                    <a:pt x="1290" y="1676"/>
                  </a:lnTo>
                  <a:lnTo>
                    <a:pt x="1289" y="1677"/>
                  </a:lnTo>
                  <a:lnTo>
                    <a:pt x="1289" y="1678"/>
                  </a:lnTo>
                  <a:lnTo>
                    <a:pt x="1289" y="1678"/>
                  </a:lnTo>
                  <a:lnTo>
                    <a:pt x="1289" y="1679"/>
                  </a:lnTo>
                  <a:lnTo>
                    <a:pt x="1289" y="1680"/>
                  </a:lnTo>
                  <a:lnTo>
                    <a:pt x="1290" y="1681"/>
                  </a:lnTo>
                  <a:lnTo>
                    <a:pt x="1290" y="1683"/>
                  </a:lnTo>
                  <a:lnTo>
                    <a:pt x="1291" y="1684"/>
                  </a:lnTo>
                  <a:lnTo>
                    <a:pt x="1292" y="1687"/>
                  </a:lnTo>
                  <a:lnTo>
                    <a:pt x="1292" y="1690"/>
                  </a:lnTo>
                  <a:lnTo>
                    <a:pt x="1293" y="1691"/>
                  </a:lnTo>
                  <a:lnTo>
                    <a:pt x="1293" y="1693"/>
                  </a:lnTo>
                  <a:lnTo>
                    <a:pt x="1294" y="1696"/>
                  </a:lnTo>
                  <a:lnTo>
                    <a:pt x="1294" y="1697"/>
                  </a:lnTo>
                  <a:lnTo>
                    <a:pt x="1294" y="1698"/>
                  </a:lnTo>
                  <a:lnTo>
                    <a:pt x="1294" y="1699"/>
                  </a:lnTo>
                  <a:lnTo>
                    <a:pt x="1293" y="1701"/>
                  </a:lnTo>
                  <a:lnTo>
                    <a:pt x="1293" y="1702"/>
                  </a:lnTo>
                  <a:lnTo>
                    <a:pt x="1293" y="1703"/>
                  </a:lnTo>
                  <a:lnTo>
                    <a:pt x="1292" y="1705"/>
                  </a:lnTo>
                  <a:lnTo>
                    <a:pt x="1291" y="1705"/>
                  </a:lnTo>
                  <a:lnTo>
                    <a:pt x="1291" y="1706"/>
                  </a:lnTo>
                  <a:lnTo>
                    <a:pt x="1289" y="1707"/>
                  </a:lnTo>
                  <a:lnTo>
                    <a:pt x="1289" y="1708"/>
                  </a:lnTo>
                  <a:lnTo>
                    <a:pt x="1287" y="1709"/>
                  </a:lnTo>
                  <a:lnTo>
                    <a:pt x="1286" y="1710"/>
                  </a:lnTo>
                  <a:lnTo>
                    <a:pt x="1286" y="1711"/>
                  </a:lnTo>
                  <a:lnTo>
                    <a:pt x="1285" y="1711"/>
                  </a:lnTo>
                  <a:lnTo>
                    <a:pt x="1284" y="1712"/>
                  </a:lnTo>
                  <a:lnTo>
                    <a:pt x="1283" y="1713"/>
                  </a:lnTo>
                  <a:lnTo>
                    <a:pt x="1282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79" y="1713"/>
                  </a:lnTo>
                  <a:lnTo>
                    <a:pt x="1279" y="1712"/>
                  </a:lnTo>
                  <a:lnTo>
                    <a:pt x="1277" y="1710"/>
                  </a:lnTo>
                  <a:lnTo>
                    <a:pt x="1276" y="1708"/>
                  </a:lnTo>
                  <a:lnTo>
                    <a:pt x="1275" y="1708"/>
                  </a:lnTo>
                  <a:lnTo>
                    <a:pt x="1275" y="1707"/>
                  </a:lnTo>
                  <a:lnTo>
                    <a:pt x="1274" y="1706"/>
                  </a:lnTo>
                  <a:lnTo>
                    <a:pt x="1274" y="1705"/>
                  </a:lnTo>
                  <a:lnTo>
                    <a:pt x="1273" y="1705"/>
                  </a:lnTo>
                  <a:lnTo>
                    <a:pt x="1272" y="1703"/>
                  </a:lnTo>
                  <a:lnTo>
                    <a:pt x="1272" y="1702"/>
                  </a:lnTo>
                  <a:lnTo>
                    <a:pt x="1271" y="1702"/>
                  </a:lnTo>
                  <a:lnTo>
                    <a:pt x="1270" y="1701"/>
                  </a:lnTo>
                  <a:lnTo>
                    <a:pt x="1269" y="1700"/>
                  </a:lnTo>
                  <a:lnTo>
                    <a:pt x="1268" y="1699"/>
                  </a:lnTo>
                  <a:lnTo>
                    <a:pt x="1267" y="1698"/>
                  </a:lnTo>
                  <a:lnTo>
                    <a:pt x="1266" y="1697"/>
                  </a:lnTo>
                  <a:lnTo>
                    <a:pt x="1264" y="1696"/>
                  </a:lnTo>
                  <a:lnTo>
                    <a:pt x="1262" y="1694"/>
                  </a:lnTo>
                  <a:lnTo>
                    <a:pt x="1261" y="1694"/>
                  </a:lnTo>
                  <a:lnTo>
                    <a:pt x="1260" y="1693"/>
                  </a:lnTo>
                  <a:lnTo>
                    <a:pt x="1260" y="1692"/>
                  </a:lnTo>
                  <a:lnTo>
                    <a:pt x="1259" y="1691"/>
                  </a:lnTo>
                  <a:lnTo>
                    <a:pt x="1259" y="1690"/>
                  </a:lnTo>
                  <a:lnTo>
                    <a:pt x="1259" y="1688"/>
                  </a:lnTo>
                  <a:lnTo>
                    <a:pt x="1259" y="1687"/>
                  </a:lnTo>
                  <a:lnTo>
                    <a:pt x="1258" y="1687"/>
                  </a:lnTo>
                  <a:lnTo>
                    <a:pt x="1258" y="1685"/>
                  </a:lnTo>
                  <a:lnTo>
                    <a:pt x="1258" y="1684"/>
                  </a:lnTo>
                  <a:lnTo>
                    <a:pt x="1258" y="1683"/>
                  </a:lnTo>
                  <a:lnTo>
                    <a:pt x="1258" y="1682"/>
                  </a:lnTo>
                  <a:lnTo>
                    <a:pt x="1257" y="1681"/>
                  </a:lnTo>
                  <a:lnTo>
                    <a:pt x="1257" y="1680"/>
                  </a:lnTo>
                  <a:lnTo>
                    <a:pt x="1257" y="1679"/>
                  </a:lnTo>
                  <a:lnTo>
                    <a:pt x="1256" y="1678"/>
                  </a:lnTo>
                  <a:lnTo>
                    <a:pt x="1256" y="1677"/>
                  </a:lnTo>
                  <a:lnTo>
                    <a:pt x="1255" y="1674"/>
                  </a:lnTo>
                  <a:lnTo>
                    <a:pt x="1255" y="1673"/>
                  </a:lnTo>
                  <a:lnTo>
                    <a:pt x="1254" y="1671"/>
                  </a:lnTo>
                  <a:lnTo>
                    <a:pt x="1254" y="1670"/>
                  </a:lnTo>
                  <a:lnTo>
                    <a:pt x="1253" y="1669"/>
                  </a:lnTo>
                  <a:lnTo>
                    <a:pt x="1253" y="1669"/>
                  </a:lnTo>
                  <a:lnTo>
                    <a:pt x="1252" y="1668"/>
                  </a:lnTo>
                  <a:lnTo>
                    <a:pt x="1251" y="1667"/>
                  </a:lnTo>
                  <a:lnTo>
                    <a:pt x="1250" y="1666"/>
                  </a:lnTo>
                  <a:lnTo>
                    <a:pt x="1250" y="1665"/>
                  </a:lnTo>
                  <a:lnTo>
                    <a:pt x="1250" y="1664"/>
                  </a:lnTo>
                  <a:lnTo>
                    <a:pt x="1250" y="1663"/>
                  </a:lnTo>
                  <a:lnTo>
                    <a:pt x="1249" y="1662"/>
                  </a:lnTo>
                  <a:lnTo>
                    <a:pt x="1249" y="1661"/>
                  </a:lnTo>
                  <a:lnTo>
                    <a:pt x="1249" y="1660"/>
                  </a:lnTo>
                  <a:lnTo>
                    <a:pt x="1249" y="1660"/>
                  </a:lnTo>
                  <a:lnTo>
                    <a:pt x="1249" y="1659"/>
                  </a:lnTo>
                  <a:lnTo>
                    <a:pt x="1248" y="1658"/>
                  </a:lnTo>
                  <a:lnTo>
                    <a:pt x="1248" y="1657"/>
                  </a:lnTo>
                  <a:lnTo>
                    <a:pt x="1248" y="1656"/>
                  </a:lnTo>
                  <a:lnTo>
                    <a:pt x="1247" y="1654"/>
                  </a:lnTo>
                  <a:lnTo>
                    <a:pt x="1247" y="1653"/>
                  </a:lnTo>
                  <a:lnTo>
                    <a:pt x="1246" y="1653"/>
                  </a:lnTo>
                  <a:lnTo>
                    <a:pt x="1247" y="1653"/>
                  </a:lnTo>
                  <a:lnTo>
                    <a:pt x="1246" y="1651"/>
                  </a:lnTo>
                  <a:lnTo>
                    <a:pt x="1246" y="1651"/>
                  </a:lnTo>
                  <a:lnTo>
                    <a:pt x="1245" y="1651"/>
                  </a:lnTo>
                  <a:lnTo>
                    <a:pt x="1245" y="1651"/>
                  </a:lnTo>
                  <a:lnTo>
                    <a:pt x="1244" y="1651"/>
                  </a:lnTo>
                  <a:lnTo>
                    <a:pt x="1244" y="1652"/>
                  </a:lnTo>
                  <a:lnTo>
                    <a:pt x="1242" y="1655"/>
                  </a:lnTo>
                  <a:lnTo>
                    <a:pt x="1240" y="1658"/>
                  </a:lnTo>
                  <a:lnTo>
                    <a:pt x="1239" y="1660"/>
                  </a:lnTo>
                  <a:lnTo>
                    <a:pt x="1238" y="1660"/>
                  </a:lnTo>
                  <a:lnTo>
                    <a:pt x="1237" y="1661"/>
                  </a:lnTo>
                  <a:lnTo>
                    <a:pt x="1236" y="1663"/>
                  </a:lnTo>
                  <a:lnTo>
                    <a:pt x="1235" y="1664"/>
                  </a:lnTo>
                  <a:lnTo>
                    <a:pt x="1235" y="1665"/>
                  </a:lnTo>
                  <a:lnTo>
                    <a:pt x="1233" y="1668"/>
                  </a:lnTo>
                  <a:lnTo>
                    <a:pt x="1232" y="1669"/>
                  </a:lnTo>
                  <a:lnTo>
                    <a:pt x="1231" y="1670"/>
                  </a:lnTo>
                  <a:lnTo>
                    <a:pt x="1230" y="1671"/>
                  </a:lnTo>
                  <a:lnTo>
                    <a:pt x="1230" y="1672"/>
                  </a:lnTo>
                  <a:lnTo>
                    <a:pt x="1229" y="1673"/>
                  </a:lnTo>
                  <a:lnTo>
                    <a:pt x="1228" y="1674"/>
                  </a:lnTo>
                  <a:lnTo>
                    <a:pt x="1227" y="1675"/>
                  </a:lnTo>
                  <a:lnTo>
                    <a:pt x="1226" y="1677"/>
                  </a:lnTo>
                  <a:lnTo>
                    <a:pt x="1225" y="1678"/>
                  </a:lnTo>
                  <a:lnTo>
                    <a:pt x="1224" y="1678"/>
                  </a:lnTo>
                  <a:lnTo>
                    <a:pt x="1224" y="1679"/>
                  </a:lnTo>
                  <a:lnTo>
                    <a:pt x="1223" y="1680"/>
                  </a:lnTo>
                  <a:lnTo>
                    <a:pt x="1223" y="1681"/>
                  </a:lnTo>
                  <a:lnTo>
                    <a:pt x="1223" y="1682"/>
                  </a:lnTo>
                  <a:lnTo>
                    <a:pt x="1222" y="1683"/>
                  </a:lnTo>
                  <a:lnTo>
                    <a:pt x="1221" y="1684"/>
                  </a:lnTo>
                  <a:lnTo>
                    <a:pt x="1216" y="1690"/>
                  </a:lnTo>
                  <a:lnTo>
                    <a:pt x="1215" y="1690"/>
                  </a:lnTo>
                  <a:lnTo>
                    <a:pt x="1214" y="1694"/>
                  </a:lnTo>
                  <a:lnTo>
                    <a:pt x="1212" y="1696"/>
                  </a:lnTo>
                  <a:lnTo>
                    <a:pt x="1211" y="1697"/>
                  </a:lnTo>
                  <a:lnTo>
                    <a:pt x="1209" y="1699"/>
                  </a:lnTo>
                  <a:lnTo>
                    <a:pt x="1208" y="1700"/>
                  </a:lnTo>
                  <a:lnTo>
                    <a:pt x="1208" y="1701"/>
                  </a:lnTo>
                  <a:lnTo>
                    <a:pt x="1207" y="1702"/>
                  </a:lnTo>
                  <a:lnTo>
                    <a:pt x="1206" y="1701"/>
                  </a:lnTo>
                  <a:lnTo>
                    <a:pt x="1205" y="1701"/>
                  </a:lnTo>
                  <a:lnTo>
                    <a:pt x="1205" y="1702"/>
                  </a:lnTo>
                  <a:lnTo>
                    <a:pt x="1205" y="1702"/>
                  </a:lnTo>
                  <a:lnTo>
                    <a:pt x="1204" y="1702"/>
                  </a:lnTo>
                  <a:lnTo>
                    <a:pt x="1203" y="1701"/>
                  </a:lnTo>
                  <a:lnTo>
                    <a:pt x="1203" y="1700"/>
                  </a:lnTo>
                  <a:lnTo>
                    <a:pt x="1202" y="1699"/>
                  </a:lnTo>
                  <a:lnTo>
                    <a:pt x="1201" y="1698"/>
                  </a:lnTo>
                  <a:lnTo>
                    <a:pt x="1200" y="1698"/>
                  </a:lnTo>
                  <a:lnTo>
                    <a:pt x="1199" y="1698"/>
                  </a:lnTo>
                  <a:lnTo>
                    <a:pt x="1198" y="1698"/>
                  </a:lnTo>
                  <a:lnTo>
                    <a:pt x="1197" y="1698"/>
                  </a:lnTo>
                  <a:lnTo>
                    <a:pt x="1196" y="1698"/>
                  </a:lnTo>
                  <a:lnTo>
                    <a:pt x="1196" y="1699"/>
                  </a:lnTo>
                  <a:lnTo>
                    <a:pt x="1196" y="1698"/>
                  </a:lnTo>
                  <a:lnTo>
                    <a:pt x="1195" y="1699"/>
                  </a:lnTo>
                  <a:lnTo>
                    <a:pt x="1195" y="1698"/>
                  </a:lnTo>
                  <a:lnTo>
                    <a:pt x="1194" y="1698"/>
                  </a:lnTo>
                  <a:lnTo>
                    <a:pt x="1194" y="1699"/>
                  </a:lnTo>
                  <a:lnTo>
                    <a:pt x="1193" y="1699"/>
                  </a:lnTo>
                  <a:lnTo>
                    <a:pt x="1193" y="1698"/>
                  </a:lnTo>
                  <a:lnTo>
                    <a:pt x="1192" y="1698"/>
                  </a:lnTo>
                  <a:lnTo>
                    <a:pt x="1191" y="1698"/>
                  </a:lnTo>
                  <a:lnTo>
                    <a:pt x="1190" y="1698"/>
                  </a:lnTo>
                  <a:lnTo>
                    <a:pt x="1190" y="1697"/>
                  </a:lnTo>
                  <a:lnTo>
                    <a:pt x="1189" y="1697"/>
                  </a:lnTo>
                  <a:lnTo>
                    <a:pt x="1189" y="1698"/>
                  </a:lnTo>
                  <a:lnTo>
                    <a:pt x="1188" y="1698"/>
                  </a:lnTo>
                  <a:lnTo>
                    <a:pt x="1187" y="1698"/>
                  </a:lnTo>
                  <a:lnTo>
                    <a:pt x="1187" y="1699"/>
                  </a:lnTo>
                  <a:lnTo>
                    <a:pt x="1187" y="1698"/>
                  </a:lnTo>
                  <a:lnTo>
                    <a:pt x="1187" y="1698"/>
                  </a:lnTo>
                  <a:lnTo>
                    <a:pt x="1187" y="1697"/>
                  </a:lnTo>
                  <a:lnTo>
                    <a:pt x="1185" y="1696"/>
                  </a:lnTo>
                  <a:lnTo>
                    <a:pt x="1183" y="1696"/>
                  </a:lnTo>
                  <a:lnTo>
                    <a:pt x="1183" y="1695"/>
                  </a:lnTo>
                  <a:lnTo>
                    <a:pt x="1182" y="1694"/>
                  </a:lnTo>
                  <a:lnTo>
                    <a:pt x="1181" y="1694"/>
                  </a:lnTo>
                  <a:lnTo>
                    <a:pt x="1178" y="1694"/>
                  </a:lnTo>
                  <a:lnTo>
                    <a:pt x="1177" y="1694"/>
                  </a:lnTo>
                  <a:lnTo>
                    <a:pt x="1176" y="1694"/>
                  </a:lnTo>
                  <a:lnTo>
                    <a:pt x="1174" y="1694"/>
                  </a:lnTo>
                  <a:lnTo>
                    <a:pt x="1173" y="1694"/>
                  </a:lnTo>
                  <a:lnTo>
                    <a:pt x="1172" y="1696"/>
                  </a:lnTo>
                  <a:lnTo>
                    <a:pt x="1171" y="1696"/>
                  </a:lnTo>
                  <a:lnTo>
                    <a:pt x="1170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5"/>
                  </a:lnTo>
                  <a:lnTo>
                    <a:pt x="1168" y="1695"/>
                  </a:lnTo>
                  <a:lnTo>
                    <a:pt x="1168" y="1694"/>
                  </a:lnTo>
                  <a:lnTo>
                    <a:pt x="1167" y="1693"/>
                  </a:lnTo>
                  <a:lnTo>
                    <a:pt x="1166" y="1692"/>
                  </a:lnTo>
                  <a:lnTo>
                    <a:pt x="1166" y="1691"/>
                  </a:lnTo>
                  <a:lnTo>
                    <a:pt x="1166" y="1690"/>
                  </a:lnTo>
                  <a:lnTo>
                    <a:pt x="1165" y="1690"/>
                  </a:lnTo>
                  <a:lnTo>
                    <a:pt x="1165" y="1689"/>
                  </a:lnTo>
                  <a:lnTo>
                    <a:pt x="1164" y="1689"/>
                  </a:lnTo>
                  <a:lnTo>
                    <a:pt x="1164" y="1688"/>
                  </a:lnTo>
                  <a:lnTo>
                    <a:pt x="1163" y="1687"/>
                  </a:lnTo>
                  <a:lnTo>
                    <a:pt x="1163" y="1687"/>
                  </a:lnTo>
                  <a:lnTo>
                    <a:pt x="1162" y="1687"/>
                  </a:lnTo>
                  <a:lnTo>
                    <a:pt x="1161" y="1686"/>
                  </a:lnTo>
                  <a:lnTo>
                    <a:pt x="1161" y="1685"/>
                  </a:lnTo>
                  <a:lnTo>
                    <a:pt x="1160" y="1684"/>
                  </a:lnTo>
                  <a:lnTo>
                    <a:pt x="1160" y="1683"/>
                  </a:lnTo>
                  <a:lnTo>
                    <a:pt x="1159" y="1682"/>
                  </a:lnTo>
                  <a:lnTo>
                    <a:pt x="1158" y="1682"/>
                  </a:lnTo>
                  <a:lnTo>
                    <a:pt x="1157" y="1681"/>
                  </a:lnTo>
                  <a:lnTo>
                    <a:pt x="1156" y="1681"/>
                  </a:lnTo>
                  <a:lnTo>
                    <a:pt x="1154" y="1680"/>
                  </a:lnTo>
                  <a:lnTo>
                    <a:pt x="1153" y="1679"/>
                  </a:lnTo>
                  <a:lnTo>
                    <a:pt x="1152" y="1678"/>
                  </a:lnTo>
                  <a:lnTo>
                    <a:pt x="1151" y="1678"/>
                  </a:lnTo>
                  <a:lnTo>
                    <a:pt x="1151" y="1678"/>
                  </a:lnTo>
                  <a:lnTo>
                    <a:pt x="1149" y="1677"/>
                  </a:lnTo>
                  <a:lnTo>
                    <a:pt x="1148" y="1676"/>
                  </a:lnTo>
                  <a:lnTo>
                    <a:pt x="1146" y="167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11" name="Freeform 34">
              <a:extLst>
                <a:ext uri="{FF2B5EF4-FFF2-40B4-BE49-F238E27FC236}">
                  <a16:creationId xmlns:a16="http://schemas.microsoft.com/office/drawing/2014/main" id="{F5751B16-C54F-D730-C3C6-9479F8124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0" y="3208338"/>
              <a:ext cx="1470025" cy="1600200"/>
            </a:xfrm>
            <a:custGeom>
              <a:avLst/>
              <a:gdLst>
                <a:gd name="T0" fmla="*/ 148 w 926"/>
                <a:gd name="T1" fmla="*/ 405 h 1008"/>
                <a:gd name="T2" fmla="*/ 168 w 926"/>
                <a:gd name="T3" fmla="*/ 409 h 1008"/>
                <a:gd name="T4" fmla="*/ 203 w 926"/>
                <a:gd name="T5" fmla="*/ 379 h 1008"/>
                <a:gd name="T6" fmla="*/ 229 w 926"/>
                <a:gd name="T7" fmla="*/ 398 h 1008"/>
                <a:gd name="T8" fmla="*/ 263 w 926"/>
                <a:gd name="T9" fmla="*/ 413 h 1008"/>
                <a:gd name="T10" fmla="*/ 266 w 926"/>
                <a:gd name="T11" fmla="*/ 360 h 1008"/>
                <a:gd name="T12" fmla="*/ 252 w 926"/>
                <a:gd name="T13" fmla="*/ 303 h 1008"/>
                <a:gd name="T14" fmla="*/ 237 w 926"/>
                <a:gd name="T15" fmla="*/ 254 h 1008"/>
                <a:gd name="T16" fmla="*/ 215 w 926"/>
                <a:gd name="T17" fmla="*/ 201 h 1008"/>
                <a:gd name="T18" fmla="*/ 179 w 926"/>
                <a:gd name="T19" fmla="*/ 168 h 1008"/>
                <a:gd name="T20" fmla="*/ 169 w 926"/>
                <a:gd name="T21" fmla="*/ 122 h 1008"/>
                <a:gd name="T22" fmla="*/ 136 w 926"/>
                <a:gd name="T23" fmla="*/ 68 h 1008"/>
                <a:gd name="T24" fmla="*/ 229 w 926"/>
                <a:gd name="T25" fmla="*/ 55 h 1008"/>
                <a:gd name="T26" fmla="*/ 396 w 926"/>
                <a:gd name="T27" fmla="*/ 66 h 1008"/>
                <a:gd name="T28" fmla="*/ 546 w 926"/>
                <a:gd name="T29" fmla="*/ 24 h 1008"/>
                <a:gd name="T30" fmla="*/ 612 w 926"/>
                <a:gd name="T31" fmla="*/ 14 h 1008"/>
                <a:gd name="T32" fmla="*/ 634 w 926"/>
                <a:gd name="T33" fmla="*/ 7 h 1008"/>
                <a:gd name="T34" fmla="*/ 659 w 926"/>
                <a:gd name="T35" fmla="*/ 2 h 1008"/>
                <a:gd name="T36" fmla="*/ 686 w 926"/>
                <a:gd name="T37" fmla="*/ 0 h 1008"/>
                <a:gd name="T38" fmla="*/ 758 w 926"/>
                <a:gd name="T39" fmla="*/ 9 h 1008"/>
                <a:gd name="T40" fmla="*/ 805 w 926"/>
                <a:gd name="T41" fmla="*/ 19 h 1008"/>
                <a:gd name="T42" fmla="*/ 870 w 926"/>
                <a:gd name="T43" fmla="*/ 58 h 1008"/>
                <a:gd name="T44" fmla="*/ 926 w 926"/>
                <a:gd name="T45" fmla="*/ 91 h 1008"/>
                <a:gd name="T46" fmla="*/ 919 w 926"/>
                <a:gd name="T47" fmla="*/ 326 h 1008"/>
                <a:gd name="T48" fmla="*/ 925 w 926"/>
                <a:gd name="T49" fmla="*/ 362 h 1008"/>
                <a:gd name="T50" fmla="*/ 923 w 926"/>
                <a:gd name="T51" fmla="*/ 400 h 1008"/>
                <a:gd name="T52" fmla="*/ 919 w 926"/>
                <a:gd name="T53" fmla="*/ 428 h 1008"/>
                <a:gd name="T54" fmla="*/ 908 w 926"/>
                <a:gd name="T55" fmla="*/ 450 h 1008"/>
                <a:gd name="T56" fmla="*/ 891 w 926"/>
                <a:gd name="T57" fmla="*/ 463 h 1008"/>
                <a:gd name="T58" fmla="*/ 872 w 926"/>
                <a:gd name="T59" fmla="*/ 473 h 1008"/>
                <a:gd name="T60" fmla="*/ 806 w 926"/>
                <a:gd name="T61" fmla="*/ 471 h 1008"/>
                <a:gd name="T62" fmla="*/ 757 w 926"/>
                <a:gd name="T63" fmla="*/ 488 h 1008"/>
                <a:gd name="T64" fmla="*/ 735 w 926"/>
                <a:gd name="T65" fmla="*/ 500 h 1008"/>
                <a:gd name="T66" fmla="*/ 714 w 926"/>
                <a:gd name="T67" fmla="*/ 516 h 1008"/>
                <a:gd name="T68" fmla="*/ 694 w 926"/>
                <a:gd name="T69" fmla="*/ 532 h 1008"/>
                <a:gd name="T70" fmla="*/ 662 w 926"/>
                <a:gd name="T71" fmla="*/ 550 h 1008"/>
                <a:gd name="T72" fmla="*/ 613 w 926"/>
                <a:gd name="T73" fmla="*/ 591 h 1008"/>
                <a:gd name="T74" fmla="*/ 598 w 926"/>
                <a:gd name="T75" fmla="*/ 614 h 1008"/>
                <a:gd name="T76" fmla="*/ 584 w 926"/>
                <a:gd name="T77" fmla="*/ 634 h 1008"/>
                <a:gd name="T78" fmla="*/ 569 w 926"/>
                <a:gd name="T79" fmla="*/ 651 h 1008"/>
                <a:gd name="T80" fmla="*/ 563 w 926"/>
                <a:gd name="T81" fmla="*/ 679 h 1008"/>
                <a:gd name="T82" fmla="*/ 552 w 926"/>
                <a:gd name="T83" fmla="*/ 788 h 1008"/>
                <a:gd name="T84" fmla="*/ 564 w 926"/>
                <a:gd name="T85" fmla="*/ 811 h 1008"/>
                <a:gd name="T86" fmla="*/ 570 w 926"/>
                <a:gd name="T87" fmla="*/ 831 h 1008"/>
                <a:gd name="T88" fmla="*/ 399 w 926"/>
                <a:gd name="T89" fmla="*/ 907 h 1008"/>
                <a:gd name="T90" fmla="*/ 370 w 926"/>
                <a:gd name="T91" fmla="*/ 919 h 1008"/>
                <a:gd name="T92" fmla="*/ 340 w 926"/>
                <a:gd name="T93" fmla="*/ 925 h 1008"/>
                <a:gd name="T94" fmla="*/ 318 w 926"/>
                <a:gd name="T95" fmla="*/ 929 h 1008"/>
                <a:gd name="T96" fmla="*/ 292 w 926"/>
                <a:gd name="T97" fmla="*/ 940 h 1008"/>
                <a:gd name="T98" fmla="*/ 216 w 926"/>
                <a:gd name="T99" fmla="*/ 828 h 1008"/>
                <a:gd name="T100" fmla="*/ 220 w 926"/>
                <a:gd name="T101" fmla="*/ 802 h 1008"/>
                <a:gd name="T102" fmla="*/ 214 w 926"/>
                <a:gd name="T103" fmla="*/ 778 h 1008"/>
                <a:gd name="T104" fmla="*/ 191 w 926"/>
                <a:gd name="T105" fmla="*/ 747 h 1008"/>
                <a:gd name="T106" fmla="*/ 124 w 926"/>
                <a:gd name="T107" fmla="*/ 666 h 1008"/>
                <a:gd name="T108" fmla="*/ 94 w 926"/>
                <a:gd name="T109" fmla="*/ 632 h 1008"/>
                <a:gd name="T110" fmla="*/ 66 w 926"/>
                <a:gd name="T111" fmla="*/ 601 h 1008"/>
                <a:gd name="T112" fmla="*/ 38 w 926"/>
                <a:gd name="T113" fmla="*/ 584 h 1008"/>
                <a:gd name="T114" fmla="*/ 12 w 926"/>
                <a:gd name="T115" fmla="*/ 564 h 1008"/>
                <a:gd name="T116" fmla="*/ 72 w 926"/>
                <a:gd name="T117" fmla="*/ 519 h 1008"/>
                <a:gd name="T118" fmla="*/ 99 w 926"/>
                <a:gd name="T119" fmla="*/ 505 h 1008"/>
                <a:gd name="T120" fmla="*/ 86 w 926"/>
                <a:gd name="T121" fmla="*/ 458 h 1008"/>
                <a:gd name="T122" fmla="*/ 97 w 926"/>
                <a:gd name="T123" fmla="*/ 413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6" h="1008">
                  <a:moveTo>
                    <a:pt x="95" y="409"/>
                  </a:moveTo>
                  <a:lnTo>
                    <a:pt x="93" y="407"/>
                  </a:lnTo>
                  <a:lnTo>
                    <a:pt x="94" y="407"/>
                  </a:lnTo>
                  <a:lnTo>
                    <a:pt x="93" y="406"/>
                  </a:lnTo>
                  <a:lnTo>
                    <a:pt x="91" y="404"/>
                  </a:lnTo>
                  <a:lnTo>
                    <a:pt x="93" y="403"/>
                  </a:lnTo>
                  <a:lnTo>
                    <a:pt x="94" y="403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16" y="394"/>
                  </a:lnTo>
                  <a:lnTo>
                    <a:pt x="116" y="386"/>
                  </a:lnTo>
                  <a:lnTo>
                    <a:pt x="119" y="388"/>
                  </a:lnTo>
                  <a:lnTo>
                    <a:pt x="121" y="389"/>
                  </a:lnTo>
                  <a:lnTo>
                    <a:pt x="124" y="390"/>
                  </a:lnTo>
                  <a:lnTo>
                    <a:pt x="126" y="391"/>
                  </a:lnTo>
                  <a:lnTo>
                    <a:pt x="128" y="393"/>
                  </a:lnTo>
                  <a:lnTo>
                    <a:pt x="129" y="393"/>
                  </a:lnTo>
                  <a:lnTo>
                    <a:pt x="129" y="394"/>
                  </a:lnTo>
                  <a:lnTo>
                    <a:pt x="130" y="394"/>
                  </a:lnTo>
                  <a:lnTo>
                    <a:pt x="130" y="395"/>
                  </a:lnTo>
                  <a:lnTo>
                    <a:pt x="131" y="396"/>
                  </a:lnTo>
                  <a:lnTo>
                    <a:pt x="133" y="398"/>
                  </a:lnTo>
                  <a:lnTo>
                    <a:pt x="135" y="401"/>
                  </a:lnTo>
                  <a:lnTo>
                    <a:pt x="136" y="402"/>
                  </a:lnTo>
                  <a:lnTo>
                    <a:pt x="138" y="405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40" y="407"/>
                  </a:lnTo>
                  <a:lnTo>
                    <a:pt x="141" y="407"/>
                  </a:lnTo>
                  <a:lnTo>
                    <a:pt x="142" y="407"/>
                  </a:lnTo>
                  <a:lnTo>
                    <a:pt x="143" y="405"/>
                  </a:lnTo>
                  <a:lnTo>
                    <a:pt x="148" y="405"/>
                  </a:lnTo>
                  <a:lnTo>
                    <a:pt x="148" y="405"/>
                  </a:lnTo>
                  <a:lnTo>
                    <a:pt x="149" y="405"/>
                  </a:lnTo>
                  <a:lnTo>
                    <a:pt x="150" y="405"/>
                  </a:lnTo>
                  <a:lnTo>
                    <a:pt x="151" y="405"/>
                  </a:lnTo>
                  <a:lnTo>
                    <a:pt x="152" y="405"/>
                  </a:lnTo>
                  <a:lnTo>
                    <a:pt x="153" y="407"/>
                  </a:lnTo>
                  <a:lnTo>
                    <a:pt x="155" y="407"/>
                  </a:lnTo>
                  <a:lnTo>
                    <a:pt x="156" y="408"/>
                  </a:lnTo>
                  <a:lnTo>
                    <a:pt x="157" y="408"/>
                  </a:lnTo>
                  <a:lnTo>
                    <a:pt x="157" y="409"/>
                  </a:lnTo>
                  <a:lnTo>
                    <a:pt x="157" y="409"/>
                  </a:lnTo>
                  <a:lnTo>
                    <a:pt x="157" y="410"/>
                  </a:lnTo>
                  <a:lnTo>
                    <a:pt x="157" y="409"/>
                  </a:lnTo>
                  <a:lnTo>
                    <a:pt x="158" y="409"/>
                  </a:lnTo>
                  <a:lnTo>
                    <a:pt x="159" y="409"/>
                  </a:lnTo>
                  <a:lnTo>
                    <a:pt x="159" y="408"/>
                  </a:lnTo>
                  <a:lnTo>
                    <a:pt x="160" y="408"/>
                  </a:lnTo>
                  <a:lnTo>
                    <a:pt x="160" y="409"/>
                  </a:lnTo>
                  <a:lnTo>
                    <a:pt x="161" y="409"/>
                  </a:lnTo>
                  <a:lnTo>
                    <a:pt x="162" y="409"/>
                  </a:lnTo>
                  <a:lnTo>
                    <a:pt x="163" y="409"/>
                  </a:lnTo>
                  <a:lnTo>
                    <a:pt x="163" y="410"/>
                  </a:lnTo>
                  <a:lnTo>
                    <a:pt x="164" y="410"/>
                  </a:lnTo>
                  <a:lnTo>
                    <a:pt x="164" y="409"/>
                  </a:lnTo>
                  <a:lnTo>
                    <a:pt x="165" y="409"/>
                  </a:lnTo>
                  <a:lnTo>
                    <a:pt x="165" y="410"/>
                  </a:lnTo>
                  <a:lnTo>
                    <a:pt x="165" y="409"/>
                  </a:lnTo>
                  <a:lnTo>
                    <a:pt x="166" y="409"/>
                  </a:lnTo>
                  <a:lnTo>
                    <a:pt x="166" y="410"/>
                  </a:lnTo>
                  <a:lnTo>
                    <a:pt x="166" y="410"/>
                  </a:lnTo>
                  <a:lnTo>
                    <a:pt x="166" y="409"/>
                  </a:lnTo>
                  <a:lnTo>
                    <a:pt x="167" y="409"/>
                  </a:lnTo>
                  <a:lnTo>
                    <a:pt x="168" y="409"/>
                  </a:lnTo>
                  <a:lnTo>
                    <a:pt x="169" y="409"/>
                  </a:lnTo>
                  <a:lnTo>
                    <a:pt x="170" y="409"/>
                  </a:lnTo>
                  <a:lnTo>
                    <a:pt x="171" y="409"/>
                  </a:lnTo>
                  <a:lnTo>
                    <a:pt x="172" y="410"/>
                  </a:lnTo>
                  <a:lnTo>
                    <a:pt x="173" y="411"/>
                  </a:lnTo>
                  <a:lnTo>
                    <a:pt x="173" y="412"/>
                  </a:lnTo>
                  <a:lnTo>
                    <a:pt x="174" y="413"/>
                  </a:lnTo>
                  <a:lnTo>
                    <a:pt x="175" y="413"/>
                  </a:lnTo>
                  <a:lnTo>
                    <a:pt x="175" y="413"/>
                  </a:lnTo>
                  <a:lnTo>
                    <a:pt x="175" y="412"/>
                  </a:lnTo>
                  <a:lnTo>
                    <a:pt x="176" y="412"/>
                  </a:lnTo>
                  <a:lnTo>
                    <a:pt x="177" y="413"/>
                  </a:lnTo>
                  <a:lnTo>
                    <a:pt x="178" y="412"/>
                  </a:lnTo>
                  <a:lnTo>
                    <a:pt x="179" y="410"/>
                  </a:lnTo>
                  <a:lnTo>
                    <a:pt x="186" y="401"/>
                  </a:lnTo>
                  <a:lnTo>
                    <a:pt x="187" y="399"/>
                  </a:lnTo>
                  <a:lnTo>
                    <a:pt x="188" y="398"/>
                  </a:lnTo>
                  <a:lnTo>
                    <a:pt x="188" y="398"/>
                  </a:lnTo>
                  <a:lnTo>
                    <a:pt x="189" y="398"/>
                  </a:lnTo>
                  <a:lnTo>
                    <a:pt x="190" y="397"/>
                  </a:lnTo>
                  <a:lnTo>
                    <a:pt x="190" y="396"/>
                  </a:lnTo>
                  <a:lnTo>
                    <a:pt x="191" y="395"/>
                  </a:lnTo>
                  <a:lnTo>
                    <a:pt x="191" y="394"/>
                  </a:lnTo>
                  <a:lnTo>
                    <a:pt x="192" y="393"/>
                  </a:lnTo>
                  <a:lnTo>
                    <a:pt x="193" y="393"/>
                  </a:lnTo>
                  <a:lnTo>
                    <a:pt x="193" y="392"/>
                  </a:lnTo>
                  <a:lnTo>
                    <a:pt x="193" y="391"/>
                  </a:lnTo>
                  <a:lnTo>
                    <a:pt x="194" y="390"/>
                  </a:lnTo>
                  <a:lnTo>
                    <a:pt x="195" y="389"/>
                  </a:lnTo>
                  <a:lnTo>
                    <a:pt x="195" y="389"/>
                  </a:lnTo>
                  <a:lnTo>
                    <a:pt x="196" y="387"/>
                  </a:lnTo>
                  <a:lnTo>
                    <a:pt x="199" y="384"/>
                  </a:lnTo>
                  <a:lnTo>
                    <a:pt x="203" y="379"/>
                  </a:lnTo>
                  <a:lnTo>
                    <a:pt x="206" y="375"/>
                  </a:lnTo>
                  <a:lnTo>
                    <a:pt x="210" y="370"/>
                  </a:lnTo>
                  <a:lnTo>
                    <a:pt x="210" y="369"/>
                  </a:lnTo>
                  <a:lnTo>
                    <a:pt x="211" y="368"/>
                  </a:lnTo>
                  <a:lnTo>
                    <a:pt x="214" y="364"/>
                  </a:lnTo>
                  <a:lnTo>
                    <a:pt x="215" y="362"/>
                  </a:lnTo>
                  <a:lnTo>
                    <a:pt x="215" y="362"/>
                  </a:lnTo>
                  <a:lnTo>
                    <a:pt x="216" y="362"/>
                  </a:lnTo>
                  <a:lnTo>
                    <a:pt x="216" y="363"/>
                  </a:lnTo>
                  <a:lnTo>
                    <a:pt x="217" y="364"/>
                  </a:lnTo>
                  <a:lnTo>
                    <a:pt x="217" y="366"/>
                  </a:lnTo>
                  <a:lnTo>
                    <a:pt x="218" y="368"/>
                  </a:lnTo>
                  <a:lnTo>
                    <a:pt x="218" y="369"/>
                  </a:lnTo>
                  <a:lnTo>
                    <a:pt x="219" y="370"/>
                  </a:lnTo>
                  <a:lnTo>
                    <a:pt x="219" y="371"/>
                  </a:lnTo>
                  <a:lnTo>
                    <a:pt x="219" y="372"/>
                  </a:lnTo>
                  <a:lnTo>
                    <a:pt x="219" y="373"/>
                  </a:lnTo>
                  <a:lnTo>
                    <a:pt x="220" y="375"/>
                  </a:lnTo>
                  <a:lnTo>
                    <a:pt x="220" y="376"/>
                  </a:lnTo>
                  <a:lnTo>
                    <a:pt x="220" y="377"/>
                  </a:lnTo>
                  <a:lnTo>
                    <a:pt x="220" y="378"/>
                  </a:lnTo>
                  <a:lnTo>
                    <a:pt x="221" y="378"/>
                  </a:lnTo>
                  <a:lnTo>
                    <a:pt x="222" y="379"/>
                  </a:lnTo>
                  <a:lnTo>
                    <a:pt x="223" y="380"/>
                  </a:lnTo>
                  <a:lnTo>
                    <a:pt x="223" y="380"/>
                  </a:lnTo>
                  <a:lnTo>
                    <a:pt x="224" y="381"/>
                  </a:lnTo>
                  <a:lnTo>
                    <a:pt x="224" y="382"/>
                  </a:lnTo>
                  <a:lnTo>
                    <a:pt x="225" y="384"/>
                  </a:lnTo>
                  <a:lnTo>
                    <a:pt x="227" y="391"/>
                  </a:lnTo>
                  <a:lnTo>
                    <a:pt x="228" y="394"/>
                  </a:lnTo>
                  <a:lnTo>
                    <a:pt x="228" y="397"/>
                  </a:lnTo>
                  <a:lnTo>
                    <a:pt x="228" y="398"/>
                  </a:lnTo>
                  <a:lnTo>
                    <a:pt x="229" y="398"/>
                  </a:lnTo>
                  <a:lnTo>
                    <a:pt x="229" y="399"/>
                  </a:lnTo>
                  <a:lnTo>
                    <a:pt x="229" y="401"/>
                  </a:lnTo>
                  <a:lnTo>
                    <a:pt x="229" y="402"/>
                  </a:lnTo>
                  <a:lnTo>
                    <a:pt x="230" y="403"/>
                  </a:lnTo>
                  <a:lnTo>
                    <a:pt x="231" y="405"/>
                  </a:lnTo>
                  <a:lnTo>
                    <a:pt x="237" y="409"/>
                  </a:lnTo>
                  <a:lnTo>
                    <a:pt x="238" y="410"/>
                  </a:lnTo>
                  <a:lnTo>
                    <a:pt x="240" y="412"/>
                  </a:lnTo>
                  <a:lnTo>
                    <a:pt x="241" y="412"/>
                  </a:lnTo>
                  <a:lnTo>
                    <a:pt x="242" y="413"/>
                  </a:lnTo>
                  <a:lnTo>
                    <a:pt x="242" y="414"/>
                  </a:lnTo>
                  <a:lnTo>
                    <a:pt x="243" y="415"/>
                  </a:lnTo>
                  <a:lnTo>
                    <a:pt x="243" y="416"/>
                  </a:lnTo>
                  <a:lnTo>
                    <a:pt x="244" y="416"/>
                  </a:lnTo>
                  <a:lnTo>
                    <a:pt x="245" y="417"/>
                  </a:lnTo>
                  <a:lnTo>
                    <a:pt x="245" y="418"/>
                  </a:lnTo>
                  <a:lnTo>
                    <a:pt x="246" y="419"/>
                  </a:lnTo>
                  <a:lnTo>
                    <a:pt x="247" y="420"/>
                  </a:lnTo>
                  <a:lnTo>
                    <a:pt x="247" y="422"/>
                  </a:lnTo>
                  <a:lnTo>
                    <a:pt x="249" y="423"/>
                  </a:lnTo>
                  <a:lnTo>
                    <a:pt x="249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2" y="424"/>
                  </a:lnTo>
                  <a:lnTo>
                    <a:pt x="253" y="424"/>
                  </a:lnTo>
                  <a:lnTo>
                    <a:pt x="254" y="423"/>
                  </a:lnTo>
                  <a:lnTo>
                    <a:pt x="261" y="417"/>
                  </a:lnTo>
                  <a:lnTo>
                    <a:pt x="261" y="416"/>
                  </a:lnTo>
                  <a:lnTo>
                    <a:pt x="262" y="416"/>
                  </a:lnTo>
                  <a:lnTo>
                    <a:pt x="263" y="414"/>
                  </a:lnTo>
                  <a:lnTo>
                    <a:pt x="263" y="413"/>
                  </a:lnTo>
                  <a:lnTo>
                    <a:pt x="263" y="412"/>
                  </a:lnTo>
                  <a:lnTo>
                    <a:pt x="264" y="410"/>
                  </a:lnTo>
                  <a:lnTo>
                    <a:pt x="264" y="409"/>
                  </a:lnTo>
                  <a:lnTo>
                    <a:pt x="264" y="408"/>
                  </a:lnTo>
                  <a:lnTo>
                    <a:pt x="264" y="407"/>
                  </a:lnTo>
                  <a:lnTo>
                    <a:pt x="263" y="404"/>
                  </a:lnTo>
                  <a:lnTo>
                    <a:pt x="263" y="402"/>
                  </a:lnTo>
                  <a:lnTo>
                    <a:pt x="262" y="401"/>
                  </a:lnTo>
                  <a:lnTo>
                    <a:pt x="262" y="398"/>
                  </a:lnTo>
                  <a:lnTo>
                    <a:pt x="261" y="395"/>
                  </a:lnTo>
                  <a:lnTo>
                    <a:pt x="260" y="394"/>
                  </a:lnTo>
                  <a:lnTo>
                    <a:pt x="260" y="392"/>
                  </a:lnTo>
                  <a:lnTo>
                    <a:pt x="259" y="391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9" y="389"/>
                  </a:lnTo>
                  <a:lnTo>
                    <a:pt x="259" y="388"/>
                  </a:lnTo>
                  <a:lnTo>
                    <a:pt x="260" y="387"/>
                  </a:lnTo>
                  <a:lnTo>
                    <a:pt x="260" y="385"/>
                  </a:lnTo>
                  <a:lnTo>
                    <a:pt x="260" y="384"/>
                  </a:lnTo>
                  <a:lnTo>
                    <a:pt x="261" y="382"/>
                  </a:lnTo>
                  <a:lnTo>
                    <a:pt x="261" y="381"/>
                  </a:lnTo>
                  <a:lnTo>
                    <a:pt x="262" y="380"/>
                  </a:lnTo>
                  <a:lnTo>
                    <a:pt x="262" y="378"/>
                  </a:lnTo>
                  <a:lnTo>
                    <a:pt x="263" y="372"/>
                  </a:lnTo>
                  <a:lnTo>
                    <a:pt x="263" y="371"/>
                  </a:lnTo>
                  <a:lnTo>
                    <a:pt x="264" y="371"/>
                  </a:lnTo>
                  <a:lnTo>
                    <a:pt x="264" y="369"/>
                  </a:lnTo>
                  <a:lnTo>
                    <a:pt x="265" y="367"/>
                  </a:lnTo>
                  <a:lnTo>
                    <a:pt x="265" y="365"/>
                  </a:lnTo>
                  <a:lnTo>
                    <a:pt x="265" y="364"/>
                  </a:lnTo>
                  <a:lnTo>
                    <a:pt x="265" y="363"/>
                  </a:lnTo>
                  <a:lnTo>
                    <a:pt x="266" y="360"/>
                  </a:lnTo>
                  <a:lnTo>
                    <a:pt x="266" y="359"/>
                  </a:lnTo>
                  <a:lnTo>
                    <a:pt x="267" y="357"/>
                  </a:lnTo>
                  <a:lnTo>
                    <a:pt x="267" y="354"/>
                  </a:lnTo>
                  <a:lnTo>
                    <a:pt x="267" y="353"/>
                  </a:lnTo>
                  <a:lnTo>
                    <a:pt x="267" y="353"/>
                  </a:lnTo>
                  <a:lnTo>
                    <a:pt x="267" y="352"/>
                  </a:lnTo>
                  <a:lnTo>
                    <a:pt x="267" y="351"/>
                  </a:lnTo>
                  <a:lnTo>
                    <a:pt x="267" y="350"/>
                  </a:lnTo>
                  <a:lnTo>
                    <a:pt x="265" y="346"/>
                  </a:lnTo>
                  <a:lnTo>
                    <a:pt x="265" y="343"/>
                  </a:lnTo>
                  <a:lnTo>
                    <a:pt x="264" y="342"/>
                  </a:lnTo>
                  <a:lnTo>
                    <a:pt x="264" y="341"/>
                  </a:lnTo>
                  <a:lnTo>
                    <a:pt x="263" y="340"/>
                  </a:lnTo>
                  <a:lnTo>
                    <a:pt x="263" y="339"/>
                  </a:lnTo>
                  <a:lnTo>
                    <a:pt x="261" y="337"/>
                  </a:lnTo>
                  <a:lnTo>
                    <a:pt x="260" y="336"/>
                  </a:lnTo>
                  <a:lnTo>
                    <a:pt x="260" y="335"/>
                  </a:lnTo>
                  <a:lnTo>
                    <a:pt x="259" y="334"/>
                  </a:lnTo>
                  <a:lnTo>
                    <a:pt x="258" y="333"/>
                  </a:lnTo>
                  <a:lnTo>
                    <a:pt x="257" y="332"/>
                  </a:lnTo>
                  <a:lnTo>
                    <a:pt x="256" y="329"/>
                  </a:lnTo>
                  <a:lnTo>
                    <a:pt x="256" y="329"/>
                  </a:lnTo>
                  <a:lnTo>
                    <a:pt x="256" y="328"/>
                  </a:lnTo>
                  <a:lnTo>
                    <a:pt x="256" y="327"/>
                  </a:lnTo>
                  <a:lnTo>
                    <a:pt x="256" y="325"/>
                  </a:lnTo>
                  <a:lnTo>
                    <a:pt x="255" y="319"/>
                  </a:lnTo>
                  <a:lnTo>
                    <a:pt x="255" y="317"/>
                  </a:lnTo>
                  <a:lnTo>
                    <a:pt x="255" y="315"/>
                  </a:lnTo>
                  <a:lnTo>
                    <a:pt x="254" y="309"/>
                  </a:lnTo>
                  <a:lnTo>
                    <a:pt x="254" y="308"/>
                  </a:lnTo>
                  <a:lnTo>
                    <a:pt x="254" y="308"/>
                  </a:lnTo>
                  <a:lnTo>
                    <a:pt x="253" y="306"/>
                  </a:lnTo>
                  <a:lnTo>
                    <a:pt x="252" y="303"/>
                  </a:lnTo>
                  <a:lnTo>
                    <a:pt x="251" y="300"/>
                  </a:lnTo>
                  <a:lnTo>
                    <a:pt x="251" y="299"/>
                  </a:lnTo>
                  <a:lnTo>
                    <a:pt x="251" y="299"/>
                  </a:lnTo>
                  <a:lnTo>
                    <a:pt x="251" y="298"/>
                  </a:lnTo>
                  <a:lnTo>
                    <a:pt x="251" y="297"/>
                  </a:lnTo>
                  <a:lnTo>
                    <a:pt x="252" y="294"/>
                  </a:lnTo>
                  <a:lnTo>
                    <a:pt x="252" y="293"/>
                  </a:lnTo>
                  <a:lnTo>
                    <a:pt x="252" y="291"/>
                  </a:lnTo>
                  <a:lnTo>
                    <a:pt x="252" y="290"/>
                  </a:lnTo>
                  <a:lnTo>
                    <a:pt x="252" y="290"/>
                  </a:lnTo>
                  <a:lnTo>
                    <a:pt x="252" y="284"/>
                  </a:lnTo>
                  <a:lnTo>
                    <a:pt x="252" y="281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1" y="278"/>
                  </a:lnTo>
                  <a:lnTo>
                    <a:pt x="250" y="277"/>
                  </a:lnTo>
                  <a:lnTo>
                    <a:pt x="249" y="276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6" y="269"/>
                  </a:lnTo>
                  <a:lnTo>
                    <a:pt x="246" y="268"/>
                  </a:lnTo>
                  <a:lnTo>
                    <a:pt x="245" y="267"/>
                  </a:lnTo>
                  <a:lnTo>
                    <a:pt x="245" y="266"/>
                  </a:lnTo>
                  <a:lnTo>
                    <a:pt x="243" y="264"/>
                  </a:lnTo>
                  <a:lnTo>
                    <a:pt x="243" y="263"/>
                  </a:lnTo>
                  <a:lnTo>
                    <a:pt x="242" y="263"/>
                  </a:lnTo>
                  <a:lnTo>
                    <a:pt x="239" y="260"/>
                  </a:lnTo>
                  <a:lnTo>
                    <a:pt x="238" y="258"/>
                  </a:lnTo>
                  <a:lnTo>
                    <a:pt x="238" y="257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7" y="251"/>
                  </a:lnTo>
                  <a:lnTo>
                    <a:pt x="237" y="245"/>
                  </a:lnTo>
                  <a:lnTo>
                    <a:pt x="237" y="245"/>
                  </a:lnTo>
                  <a:lnTo>
                    <a:pt x="237" y="243"/>
                  </a:lnTo>
                  <a:lnTo>
                    <a:pt x="237" y="236"/>
                  </a:lnTo>
                  <a:lnTo>
                    <a:pt x="237" y="234"/>
                  </a:lnTo>
                  <a:lnTo>
                    <a:pt x="237" y="233"/>
                  </a:lnTo>
                  <a:lnTo>
                    <a:pt x="236" y="230"/>
                  </a:lnTo>
                  <a:lnTo>
                    <a:pt x="235" y="229"/>
                  </a:lnTo>
                  <a:lnTo>
                    <a:pt x="234" y="228"/>
                  </a:lnTo>
                  <a:lnTo>
                    <a:pt x="232" y="225"/>
                  </a:lnTo>
                  <a:lnTo>
                    <a:pt x="231" y="224"/>
                  </a:lnTo>
                  <a:lnTo>
                    <a:pt x="229" y="222"/>
                  </a:lnTo>
                  <a:lnTo>
                    <a:pt x="229" y="221"/>
                  </a:lnTo>
                  <a:lnTo>
                    <a:pt x="227" y="219"/>
                  </a:lnTo>
                  <a:lnTo>
                    <a:pt x="225" y="218"/>
                  </a:lnTo>
                  <a:lnTo>
                    <a:pt x="224" y="216"/>
                  </a:lnTo>
                  <a:lnTo>
                    <a:pt x="223" y="215"/>
                  </a:lnTo>
                  <a:lnTo>
                    <a:pt x="222" y="214"/>
                  </a:lnTo>
                  <a:lnTo>
                    <a:pt x="222" y="213"/>
                  </a:lnTo>
                  <a:lnTo>
                    <a:pt x="221" y="211"/>
                  </a:lnTo>
                  <a:lnTo>
                    <a:pt x="221" y="210"/>
                  </a:lnTo>
                  <a:lnTo>
                    <a:pt x="220" y="209"/>
                  </a:lnTo>
                  <a:lnTo>
                    <a:pt x="220" y="209"/>
                  </a:lnTo>
                  <a:lnTo>
                    <a:pt x="218" y="207"/>
                  </a:lnTo>
                  <a:lnTo>
                    <a:pt x="218" y="206"/>
                  </a:lnTo>
                  <a:lnTo>
                    <a:pt x="217" y="206"/>
                  </a:lnTo>
                  <a:lnTo>
                    <a:pt x="217" y="205"/>
                  </a:lnTo>
                  <a:lnTo>
                    <a:pt x="216" y="204"/>
                  </a:lnTo>
                  <a:lnTo>
                    <a:pt x="216" y="203"/>
                  </a:lnTo>
                  <a:lnTo>
                    <a:pt x="216" y="202"/>
                  </a:lnTo>
                  <a:lnTo>
                    <a:pt x="215" y="201"/>
                  </a:lnTo>
                  <a:lnTo>
                    <a:pt x="215" y="200"/>
                  </a:lnTo>
                  <a:lnTo>
                    <a:pt x="215" y="197"/>
                  </a:lnTo>
                  <a:lnTo>
                    <a:pt x="214" y="196"/>
                  </a:lnTo>
                  <a:lnTo>
                    <a:pt x="214" y="195"/>
                  </a:lnTo>
                  <a:lnTo>
                    <a:pt x="213" y="193"/>
                  </a:lnTo>
                  <a:lnTo>
                    <a:pt x="212" y="191"/>
                  </a:lnTo>
                  <a:lnTo>
                    <a:pt x="212" y="191"/>
                  </a:lnTo>
                  <a:lnTo>
                    <a:pt x="211" y="190"/>
                  </a:lnTo>
                  <a:lnTo>
                    <a:pt x="211" y="189"/>
                  </a:lnTo>
                  <a:lnTo>
                    <a:pt x="210" y="189"/>
                  </a:lnTo>
                  <a:lnTo>
                    <a:pt x="210" y="188"/>
                  </a:lnTo>
                  <a:lnTo>
                    <a:pt x="208" y="187"/>
                  </a:lnTo>
                  <a:lnTo>
                    <a:pt x="207" y="186"/>
                  </a:lnTo>
                  <a:lnTo>
                    <a:pt x="206" y="185"/>
                  </a:lnTo>
                  <a:lnTo>
                    <a:pt x="205" y="184"/>
                  </a:lnTo>
                  <a:lnTo>
                    <a:pt x="203" y="183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01" y="181"/>
                  </a:lnTo>
                  <a:lnTo>
                    <a:pt x="197" y="178"/>
                  </a:lnTo>
                  <a:lnTo>
                    <a:pt x="197" y="177"/>
                  </a:lnTo>
                  <a:lnTo>
                    <a:pt x="196" y="177"/>
                  </a:lnTo>
                  <a:lnTo>
                    <a:pt x="195" y="176"/>
                  </a:lnTo>
                  <a:lnTo>
                    <a:pt x="194" y="176"/>
                  </a:lnTo>
                  <a:lnTo>
                    <a:pt x="193" y="175"/>
                  </a:lnTo>
                  <a:lnTo>
                    <a:pt x="193" y="175"/>
                  </a:lnTo>
                  <a:lnTo>
                    <a:pt x="188" y="173"/>
                  </a:lnTo>
                  <a:lnTo>
                    <a:pt x="187" y="173"/>
                  </a:lnTo>
                  <a:lnTo>
                    <a:pt x="186" y="173"/>
                  </a:lnTo>
                  <a:lnTo>
                    <a:pt x="185" y="173"/>
                  </a:lnTo>
                  <a:lnTo>
                    <a:pt x="184" y="172"/>
                  </a:lnTo>
                  <a:lnTo>
                    <a:pt x="181" y="170"/>
                  </a:lnTo>
                  <a:lnTo>
                    <a:pt x="179" y="168"/>
                  </a:lnTo>
                  <a:lnTo>
                    <a:pt x="178" y="168"/>
                  </a:lnTo>
                  <a:lnTo>
                    <a:pt x="178" y="167"/>
                  </a:lnTo>
                  <a:lnTo>
                    <a:pt x="177" y="167"/>
                  </a:lnTo>
                  <a:lnTo>
                    <a:pt x="176" y="166"/>
                  </a:lnTo>
                  <a:lnTo>
                    <a:pt x="175" y="165"/>
                  </a:lnTo>
                  <a:lnTo>
                    <a:pt x="175" y="164"/>
                  </a:lnTo>
                  <a:lnTo>
                    <a:pt x="175" y="164"/>
                  </a:lnTo>
                  <a:lnTo>
                    <a:pt x="175" y="163"/>
                  </a:lnTo>
                  <a:lnTo>
                    <a:pt x="174" y="162"/>
                  </a:lnTo>
                  <a:lnTo>
                    <a:pt x="174" y="161"/>
                  </a:lnTo>
                  <a:lnTo>
                    <a:pt x="174" y="159"/>
                  </a:lnTo>
                  <a:lnTo>
                    <a:pt x="174" y="158"/>
                  </a:lnTo>
                  <a:lnTo>
                    <a:pt x="174" y="156"/>
                  </a:lnTo>
                  <a:lnTo>
                    <a:pt x="175" y="155"/>
                  </a:lnTo>
                  <a:lnTo>
                    <a:pt x="175" y="152"/>
                  </a:lnTo>
                  <a:lnTo>
                    <a:pt x="175" y="148"/>
                  </a:lnTo>
                  <a:lnTo>
                    <a:pt x="175" y="146"/>
                  </a:lnTo>
                  <a:lnTo>
                    <a:pt x="176" y="146"/>
                  </a:lnTo>
                  <a:lnTo>
                    <a:pt x="176" y="145"/>
                  </a:lnTo>
                  <a:lnTo>
                    <a:pt x="176" y="144"/>
                  </a:lnTo>
                  <a:lnTo>
                    <a:pt x="176" y="143"/>
                  </a:lnTo>
                  <a:lnTo>
                    <a:pt x="176" y="142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5" y="138"/>
                  </a:lnTo>
                  <a:lnTo>
                    <a:pt x="175" y="136"/>
                  </a:lnTo>
                  <a:lnTo>
                    <a:pt x="173" y="131"/>
                  </a:lnTo>
                  <a:lnTo>
                    <a:pt x="172" y="129"/>
                  </a:lnTo>
                  <a:lnTo>
                    <a:pt x="172" y="128"/>
                  </a:lnTo>
                  <a:lnTo>
                    <a:pt x="172" y="128"/>
                  </a:lnTo>
                  <a:lnTo>
                    <a:pt x="171" y="128"/>
                  </a:lnTo>
                  <a:lnTo>
                    <a:pt x="171" y="126"/>
                  </a:lnTo>
                  <a:lnTo>
                    <a:pt x="169" y="122"/>
                  </a:lnTo>
                  <a:lnTo>
                    <a:pt x="168" y="120"/>
                  </a:lnTo>
                  <a:lnTo>
                    <a:pt x="166" y="116"/>
                  </a:lnTo>
                  <a:lnTo>
                    <a:pt x="166" y="115"/>
                  </a:lnTo>
                  <a:lnTo>
                    <a:pt x="166" y="114"/>
                  </a:lnTo>
                  <a:lnTo>
                    <a:pt x="165" y="112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0" y="107"/>
                  </a:lnTo>
                  <a:lnTo>
                    <a:pt x="159" y="104"/>
                  </a:lnTo>
                  <a:lnTo>
                    <a:pt x="157" y="102"/>
                  </a:lnTo>
                  <a:lnTo>
                    <a:pt x="154" y="99"/>
                  </a:lnTo>
                  <a:lnTo>
                    <a:pt x="152" y="96"/>
                  </a:lnTo>
                  <a:lnTo>
                    <a:pt x="152" y="95"/>
                  </a:lnTo>
                  <a:lnTo>
                    <a:pt x="151" y="94"/>
                  </a:lnTo>
                  <a:lnTo>
                    <a:pt x="150" y="93"/>
                  </a:lnTo>
                  <a:lnTo>
                    <a:pt x="149" y="92"/>
                  </a:lnTo>
                  <a:lnTo>
                    <a:pt x="148" y="90"/>
                  </a:lnTo>
                  <a:lnTo>
                    <a:pt x="148" y="87"/>
                  </a:lnTo>
                  <a:lnTo>
                    <a:pt x="147" y="84"/>
                  </a:lnTo>
                  <a:lnTo>
                    <a:pt x="146" y="83"/>
                  </a:lnTo>
                  <a:lnTo>
                    <a:pt x="146" y="83"/>
                  </a:lnTo>
                  <a:lnTo>
                    <a:pt x="146" y="82"/>
                  </a:lnTo>
                  <a:lnTo>
                    <a:pt x="145" y="81"/>
                  </a:lnTo>
                  <a:lnTo>
                    <a:pt x="144" y="79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2" y="76"/>
                  </a:lnTo>
                  <a:lnTo>
                    <a:pt x="141" y="75"/>
                  </a:lnTo>
                  <a:lnTo>
                    <a:pt x="139" y="73"/>
                  </a:lnTo>
                  <a:lnTo>
                    <a:pt x="139" y="72"/>
                  </a:lnTo>
                  <a:lnTo>
                    <a:pt x="138" y="71"/>
                  </a:lnTo>
                  <a:lnTo>
                    <a:pt x="136" y="68"/>
                  </a:lnTo>
                  <a:lnTo>
                    <a:pt x="132" y="65"/>
                  </a:lnTo>
                  <a:lnTo>
                    <a:pt x="130" y="63"/>
                  </a:lnTo>
                  <a:lnTo>
                    <a:pt x="130" y="62"/>
                  </a:lnTo>
                  <a:lnTo>
                    <a:pt x="126" y="58"/>
                  </a:lnTo>
                  <a:lnTo>
                    <a:pt x="126" y="57"/>
                  </a:lnTo>
                  <a:lnTo>
                    <a:pt x="125" y="57"/>
                  </a:lnTo>
                  <a:lnTo>
                    <a:pt x="124" y="56"/>
                  </a:lnTo>
                  <a:lnTo>
                    <a:pt x="124" y="56"/>
                  </a:lnTo>
                  <a:lnTo>
                    <a:pt x="123" y="55"/>
                  </a:lnTo>
                  <a:lnTo>
                    <a:pt x="123" y="54"/>
                  </a:lnTo>
                  <a:lnTo>
                    <a:pt x="122" y="54"/>
                  </a:lnTo>
                  <a:lnTo>
                    <a:pt x="118" y="47"/>
                  </a:lnTo>
                  <a:lnTo>
                    <a:pt x="117" y="47"/>
                  </a:lnTo>
                  <a:lnTo>
                    <a:pt x="116" y="45"/>
                  </a:lnTo>
                  <a:lnTo>
                    <a:pt x="114" y="43"/>
                  </a:lnTo>
                  <a:lnTo>
                    <a:pt x="113" y="42"/>
                  </a:lnTo>
                  <a:lnTo>
                    <a:pt x="112" y="41"/>
                  </a:lnTo>
                  <a:lnTo>
                    <a:pt x="112" y="40"/>
                  </a:lnTo>
                  <a:lnTo>
                    <a:pt x="112" y="38"/>
                  </a:lnTo>
                  <a:lnTo>
                    <a:pt x="125" y="38"/>
                  </a:lnTo>
                  <a:lnTo>
                    <a:pt x="139" y="38"/>
                  </a:lnTo>
                  <a:lnTo>
                    <a:pt x="148" y="37"/>
                  </a:lnTo>
                  <a:lnTo>
                    <a:pt x="151" y="37"/>
                  </a:lnTo>
                  <a:lnTo>
                    <a:pt x="157" y="38"/>
                  </a:lnTo>
                  <a:lnTo>
                    <a:pt x="164" y="43"/>
                  </a:lnTo>
                  <a:lnTo>
                    <a:pt x="171" y="47"/>
                  </a:lnTo>
                  <a:lnTo>
                    <a:pt x="177" y="52"/>
                  </a:lnTo>
                  <a:lnTo>
                    <a:pt x="184" y="55"/>
                  </a:lnTo>
                  <a:lnTo>
                    <a:pt x="188" y="56"/>
                  </a:lnTo>
                  <a:lnTo>
                    <a:pt x="202" y="56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29" y="55"/>
                  </a:lnTo>
                  <a:lnTo>
                    <a:pt x="233" y="54"/>
                  </a:lnTo>
                  <a:lnTo>
                    <a:pt x="242" y="54"/>
                  </a:lnTo>
                  <a:lnTo>
                    <a:pt x="264" y="53"/>
                  </a:lnTo>
                  <a:lnTo>
                    <a:pt x="273" y="52"/>
                  </a:lnTo>
                  <a:lnTo>
                    <a:pt x="278" y="52"/>
                  </a:lnTo>
                  <a:lnTo>
                    <a:pt x="285" y="51"/>
                  </a:lnTo>
                  <a:lnTo>
                    <a:pt x="289" y="49"/>
                  </a:lnTo>
                  <a:lnTo>
                    <a:pt x="293" y="47"/>
                  </a:lnTo>
                  <a:lnTo>
                    <a:pt x="301" y="44"/>
                  </a:lnTo>
                  <a:lnTo>
                    <a:pt x="305" y="42"/>
                  </a:lnTo>
                  <a:lnTo>
                    <a:pt x="308" y="41"/>
                  </a:lnTo>
                  <a:lnTo>
                    <a:pt x="319" y="35"/>
                  </a:lnTo>
                  <a:lnTo>
                    <a:pt x="322" y="32"/>
                  </a:lnTo>
                  <a:lnTo>
                    <a:pt x="343" y="38"/>
                  </a:lnTo>
                  <a:lnTo>
                    <a:pt x="345" y="38"/>
                  </a:lnTo>
                  <a:lnTo>
                    <a:pt x="346" y="39"/>
                  </a:lnTo>
                  <a:lnTo>
                    <a:pt x="355" y="43"/>
                  </a:lnTo>
                  <a:lnTo>
                    <a:pt x="359" y="46"/>
                  </a:lnTo>
                  <a:lnTo>
                    <a:pt x="362" y="47"/>
                  </a:lnTo>
                  <a:lnTo>
                    <a:pt x="363" y="47"/>
                  </a:lnTo>
                  <a:lnTo>
                    <a:pt x="365" y="49"/>
                  </a:lnTo>
                  <a:lnTo>
                    <a:pt x="378" y="57"/>
                  </a:lnTo>
                  <a:lnTo>
                    <a:pt x="381" y="59"/>
                  </a:lnTo>
                  <a:lnTo>
                    <a:pt x="382" y="60"/>
                  </a:lnTo>
                  <a:lnTo>
                    <a:pt x="383" y="61"/>
                  </a:lnTo>
                  <a:lnTo>
                    <a:pt x="386" y="62"/>
                  </a:lnTo>
                  <a:lnTo>
                    <a:pt x="387" y="63"/>
                  </a:lnTo>
                  <a:lnTo>
                    <a:pt x="389" y="64"/>
                  </a:lnTo>
                  <a:lnTo>
                    <a:pt x="390" y="64"/>
                  </a:lnTo>
                  <a:lnTo>
                    <a:pt x="391" y="65"/>
                  </a:lnTo>
                  <a:lnTo>
                    <a:pt x="393" y="65"/>
                  </a:lnTo>
                  <a:lnTo>
                    <a:pt x="395" y="65"/>
                  </a:lnTo>
                  <a:lnTo>
                    <a:pt x="396" y="66"/>
                  </a:lnTo>
                  <a:lnTo>
                    <a:pt x="397" y="65"/>
                  </a:lnTo>
                  <a:lnTo>
                    <a:pt x="398" y="64"/>
                  </a:lnTo>
                  <a:lnTo>
                    <a:pt x="400" y="60"/>
                  </a:lnTo>
                  <a:lnTo>
                    <a:pt x="400" y="59"/>
                  </a:lnTo>
                  <a:lnTo>
                    <a:pt x="401" y="58"/>
                  </a:lnTo>
                  <a:lnTo>
                    <a:pt x="402" y="56"/>
                  </a:lnTo>
                  <a:lnTo>
                    <a:pt x="403" y="56"/>
                  </a:lnTo>
                  <a:lnTo>
                    <a:pt x="406" y="56"/>
                  </a:lnTo>
                  <a:lnTo>
                    <a:pt x="408" y="56"/>
                  </a:lnTo>
                  <a:lnTo>
                    <a:pt x="411" y="56"/>
                  </a:lnTo>
                  <a:lnTo>
                    <a:pt x="412" y="56"/>
                  </a:lnTo>
                  <a:lnTo>
                    <a:pt x="417" y="56"/>
                  </a:lnTo>
                  <a:lnTo>
                    <a:pt x="430" y="53"/>
                  </a:lnTo>
                  <a:lnTo>
                    <a:pt x="438" y="51"/>
                  </a:lnTo>
                  <a:lnTo>
                    <a:pt x="456" y="46"/>
                  </a:lnTo>
                  <a:lnTo>
                    <a:pt x="463" y="44"/>
                  </a:lnTo>
                  <a:lnTo>
                    <a:pt x="471" y="41"/>
                  </a:lnTo>
                  <a:lnTo>
                    <a:pt x="476" y="39"/>
                  </a:lnTo>
                  <a:lnTo>
                    <a:pt x="487" y="36"/>
                  </a:lnTo>
                  <a:lnTo>
                    <a:pt x="494" y="33"/>
                  </a:lnTo>
                  <a:lnTo>
                    <a:pt x="508" y="28"/>
                  </a:lnTo>
                  <a:lnTo>
                    <a:pt x="510" y="27"/>
                  </a:lnTo>
                  <a:lnTo>
                    <a:pt x="513" y="26"/>
                  </a:lnTo>
                  <a:lnTo>
                    <a:pt x="515" y="26"/>
                  </a:lnTo>
                  <a:lnTo>
                    <a:pt x="534" y="19"/>
                  </a:lnTo>
                  <a:lnTo>
                    <a:pt x="535" y="19"/>
                  </a:lnTo>
                  <a:lnTo>
                    <a:pt x="537" y="16"/>
                  </a:lnTo>
                  <a:lnTo>
                    <a:pt x="545" y="13"/>
                  </a:lnTo>
                  <a:lnTo>
                    <a:pt x="545" y="14"/>
                  </a:lnTo>
                  <a:lnTo>
                    <a:pt x="546" y="15"/>
                  </a:lnTo>
                  <a:lnTo>
                    <a:pt x="546" y="19"/>
                  </a:lnTo>
                  <a:lnTo>
                    <a:pt x="546" y="20"/>
                  </a:lnTo>
                  <a:lnTo>
                    <a:pt x="546" y="24"/>
                  </a:lnTo>
                  <a:lnTo>
                    <a:pt x="546" y="27"/>
                  </a:lnTo>
                  <a:lnTo>
                    <a:pt x="549" y="26"/>
                  </a:lnTo>
                  <a:lnTo>
                    <a:pt x="558" y="24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4" y="23"/>
                  </a:lnTo>
                  <a:lnTo>
                    <a:pt x="571" y="22"/>
                  </a:lnTo>
                  <a:lnTo>
                    <a:pt x="574" y="21"/>
                  </a:lnTo>
                  <a:lnTo>
                    <a:pt x="575" y="21"/>
                  </a:lnTo>
                  <a:lnTo>
                    <a:pt x="580" y="20"/>
                  </a:lnTo>
                  <a:lnTo>
                    <a:pt x="588" y="19"/>
                  </a:lnTo>
                  <a:lnTo>
                    <a:pt x="591" y="19"/>
                  </a:lnTo>
                  <a:lnTo>
                    <a:pt x="591" y="18"/>
                  </a:lnTo>
                  <a:lnTo>
                    <a:pt x="594" y="18"/>
                  </a:lnTo>
                  <a:lnTo>
                    <a:pt x="598" y="17"/>
                  </a:lnTo>
                  <a:lnTo>
                    <a:pt x="599" y="17"/>
                  </a:lnTo>
                  <a:lnTo>
                    <a:pt x="599" y="16"/>
                  </a:lnTo>
                  <a:lnTo>
                    <a:pt x="600" y="16"/>
                  </a:lnTo>
                  <a:lnTo>
                    <a:pt x="601" y="16"/>
                  </a:lnTo>
                  <a:lnTo>
                    <a:pt x="602" y="16"/>
                  </a:lnTo>
                  <a:lnTo>
                    <a:pt x="603" y="16"/>
                  </a:lnTo>
                  <a:lnTo>
                    <a:pt x="604" y="16"/>
                  </a:lnTo>
                  <a:lnTo>
                    <a:pt x="605" y="16"/>
                  </a:lnTo>
                  <a:lnTo>
                    <a:pt x="605" y="15"/>
                  </a:lnTo>
                  <a:lnTo>
                    <a:pt x="606" y="15"/>
                  </a:lnTo>
                  <a:lnTo>
                    <a:pt x="607" y="15"/>
                  </a:lnTo>
                  <a:lnTo>
                    <a:pt x="607" y="15"/>
                  </a:lnTo>
                  <a:lnTo>
                    <a:pt x="608" y="15"/>
                  </a:lnTo>
                  <a:lnTo>
                    <a:pt x="609" y="15"/>
                  </a:lnTo>
                  <a:lnTo>
                    <a:pt x="609" y="14"/>
                  </a:lnTo>
                  <a:lnTo>
                    <a:pt x="609" y="15"/>
                  </a:lnTo>
                  <a:lnTo>
                    <a:pt x="611" y="15"/>
                  </a:lnTo>
                  <a:lnTo>
                    <a:pt x="612" y="14"/>
                  </a:lnTo>
                  <a:lnTo>
                    <a:pt x="613" y="14"/>
                  </a:lnTo>
                  <a:lnTo>
                    <a:pt x="614" y="14"/>
                  </a:lnTo>
                  <a:lnTo>
                    <a:pt x="615" y="14"/>
                  </a:lnTo>
                  <a:lnTo>
                    <a:pt x="615" y="13"/>
                  </a:lnTo>
                  <a:lnTo>
                    <a:pt x="616" y="13"/>
                  </a:lnTo>
                  <a:lnTo>
                    <a:pt x="616" y="13"/>
                  </a:lnTo>
                  <a:lnTo>
                    <a:pt x="617" y="13"/>
                  </a:lnTo>
                  <a:lnTo>
                    <a:pt x="618" y="13"/>
                  </a:lnTo>
                  <a:lnTo>
                    <a:pt x="618" y="12"/>
                  </a:lnTo>
                  <a:lnTo>
                    <a:pt x="619" y="12"/>
                  </a:lnTo>
                  <a:lnTo>
                    <a:pt x="620" y="12"/>
                  </a:lnTo>
                  <a:lnTo>
                    <a:pt x="621" y="12"/>
                  </a:lnTo>
                  <a:lnTo>
                    <a:pt x="621" y="11"/>
                  </a:lnTo>
                  <a:lnTo>
                    <a:pt x="622" y="11"/>
                  </a:lnTo>
                  <a:lnTo>
                    <a:pt x="623" y="11"/>
                  </a:lnTo>
                  <a:lnTo>
                    <a:pt x="624" y="11"/>
                  </a:lnTo>
                  <a:lnTo>
                    <a:pt x="624" y="11"/>
                  </a:lnTo>
                  <a:lnTo>
                    <a:pt x="625" y="11"/>
                  </a:lnTo>
                  <a:lnTo>
                    <a:pt x="625" y="11"/>
                  </a:lnTo>
                  <a:lnTo>
                    <a:pt x="626" y="11"/>
                  </a:lnTo>
                  <a:lnTo>
                    <a:pt x="626" y="10"/>
                  </a:lnTo>
                  <a:lnTo>
                    <a:pt x="627" y="10"/>
                  </a:lnTo>
                  <a:lnTo>
                    <a:pt x="628" y="10"/>
                  </a:lnTo>
                  <a:lnTo>
                    <a:pt x="629" y="10"/>
                  </a:lnTo>
                  <a:lnTo>
                    <a:pt x="629" y="9"/>
                  </a:lnTo>
                  <a:lnTo>
                    <a:pt x="630" y="9"/>
                  </a:lnTo>
                  <a:lnTo>
                    <a:pt x="631" y="9"/>
                  </a:lnTo>
                  <a:lnTo>
                    <a:pt x="631" y="8"/>
                  </a:lnTo>
                  <a:lnTo>
                    <a:pt x="632" y="8"/>
                  </a:lnTo>
                  <a:lnTo>
                    <a:pt x="633" y="8"/>
                  </a:lnTo>
                  <a:lnTo>
                    <a:pt x="633" y="7"/>
                  </a:lnTo>
                  <a:lnTo>
                    <a:pt x="634" y="7"/>
                  </a:lnTo>
                  <a:lnTo>
                    <a:pt x="634" y="7"/>
                  </a:lnTo>
                  <a:lnTo>
                    <a:pt x="635" y="6"/>
                  </a:lnTo>
                  <a:lnTo>
                    <a:pt x="636" y="6"/>
                  </a:lnTo>
                  <a:lnTo>
                    <a:pt x="637" y="6"/>
                  </a:lnTo>
                  <a:lnTo>
                    <a:pt x="637" y="5"/>
                  </a:lnTo>
                  <a:lnTo>
                    <a:pt x="638" y="5"/>
                  </a:lnTo>
                  <a:lnTo>
                    <a:pt x="639" y="5"/>
                  </a:lnTo>
                  <a:lnTo>
                    <a:pt x="639" y="4"/>
                  </a:lnTo>
                  <a:lnTo>
                    <a:pt x="640" y="4"/>
                  </a:lnTo>
                  <a:lnTo>
                    <a:pt x="641" y="3"/>
                  </a:lnTo>
                  <a:lnTo>
                    <a:pt x="642" y="3"/>
                  </a:lnTo>
                  <a:lnTo>
                    <a:pt x="642" y="2"/>
                  </a:lnTo>
                  <a:lnTo>
                    <a:pt x="643" y="2"/>
                  </a:lnTo>
                  <a:lnTo>
                    <a:pt x="643" y="2"/>
                  </a:lnTo>
                  <a:lnTo>
                    <a:pt x="644" y="3"/>
                  </a:lnTo>
                  <a:lnTo>
                    <a:pt x="645" y="5"/>
                  </a:lnTo>
                  <a:lnTo>
                    <a:pt x="646" y="7"/>
                  </a:lnTo>
                  <a:lnTo>
                    <a:pt x="647" y="7"/>
                  </a:lnTo>
                  <a:lnTo>
                    <a:pt x="647" y="6"/>
                  </a:lnTo>
                  <a:lnTo>
                    <a:pt x="648" y="6"/>
                  </a:lnTo>
                  <a:lnTo>
                    <a:pt x="649" y="6"/>
                  </a:lnTo>
                  <a:lnTo>
                    <a:pt x="650" y="6"/>
                  </a:lnTo>
                  <a:lnTo>
                    <a:pt x="652" y="5"/>
                  </a:lnTo>
                  <a:lnTo>
                    <a:pt x="652" y="5"/>
                  </a:lnTo>
                  <a:lnTo>
                    <a:pt x="652" y="4"/>
                  </a:lnTo>
                  <a:lnTo>
                    <a:pt x="653" y="4"/>
                  </a:lnTo>
                  <a:lnTo>
                    <a:pt x="654" y="4"/>
                  </a:lnTo>
                  <a:lnTo>
                    <a:pt x="655" y="4"/>
                  </a:lnTo>
                  <a:lnTo>
                    <a:pt x="655" y="3"/>
                  </a:lnTo>
                  <a:lnTo>
                    <a:pt x="656" y="3"/>
                  </a:lnTo>
                  <a:lnTo>
                    <a:pt x="657" y="3"/>
                  </a:lnTo>
                  <a:lnTo>
                    <a:pt x="658" y="3"/>
                  </a:lnTo>
                  <a:lnTo>
                    <a:pt x="659" y="3"/>
                  </a:lnTo>
                  <a:lnTo>
                    <a:pt x="659" y="2"/>
                  </a:lnTo>
                  <a:lnTo>
                    <a:pt x="660" y="2"/>
                  </a:lnTo>
                  <a:lnTo>
                    <a:pt x="661" y="2"/>
                  </a:lnTo>
                  <a:lnTo>
                    <a:pt x="661" y="2"/>
                  </a:lnTo>
                  <a:lnTo>
                    <a:pt x="662" y="2"/>
                  </a:lnTo>
                  <a:lnTo>
                    <a:pt x="662" y="2"/>
                  </a:lnTo>
                  <a:lnTo>
                    <a:pt x="663" y="2"/>
                  </a:lnTo>
                  <a:lnTo>
                    <a:pt x="664" y="2"/>
                  </a:lnTo>
                  <a:lnTo>
                    <a:pt x="665" y="2"/>
                  </a:lnTo>
                  <a:lnTo>
                    <a:pt x="666" y="2"/>
                  </a:lnTo>
                  <a:lnTo>
                    <a:pt x="667" y="2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1"/>
                  </a:lnTo>
                  <a:lnTo>
                    <a:pt x="673" y="1"/>
                  </a:lnTo>
                  <a:lnTo>
                    <a:pt x="673" y="0"/>
                  </a:lnTo>
                  <a:lnTo>
                    <a:pt x="674" y="0"/>
                  </a:lnTo>
                  <a:lnTo>
                    <a:pt x="675" y="0"/>
                  </a:lnTo>
                  <a:lnTo>
                    <a:pt x="676" y="0"/>
                  </a:lnTo>
                  <a:lnTo>
                    <a:pt x="677" y="0"/>
                  </a:lnTo>
                  <a:lnTo>
                    <a:pt x="678" y="0"/>
                  </a:lnTo>
                  <a:lnTo>
                    <a:pt x="679" y="0"/>
                  </a:lnTo>
                  <a:lnTo>
                    <a:pt x="679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2" y="0"/>
                  </a:lnTo>
                  <a:lnTo>
                    <a:pt x="683" y="0"/>
                  </a:lnTo>
                  <a:lnTo>
                    <a:pt x="684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7" y="0"/>
                  </a:lnTo>
                  <a:lnTo>
                    <a:pt x="688" y="0"/>
                  </a:lnTo>
                  <a:lnTo>
                    <a:pt x="688" y="0"/>
                  </a:lnTo>
                  <a:lnTo>
                    <a:pt x="689" y="0"/>
                  </a:lnTo>
                  <a:lnTo>
                    <a:pt x="690" y="0"/>
                  </a:lnTo>
                  <a:lnTo>
                    <a:pt x="691" y="0"/>
                  </a:lnTo>
                  <a:lnTo>
                    <a:pt x="692" y="0"/>
                  </a:lnTo>
                  <a:lnTo>
                    <a:pt x="693" y="0"/>
                  </a:lnTo>
                  <a:lnTo>
                    <a:pt x="694" y="0"/>
                  </a:lnTo>
                  <a:lnTo>
                    <a:pt x="695" y="0"/>
                  </a:lnTo>
                  <a:lnTo>
                    <a:pt x="696" y="0"/>
                  </a:lnTo>
                  <a:lnTo>
                    <a:pt x="697" y="0"/>
                  </a:lnTo>
                  <a:lnTo>
                    <a:pt x="697" y="0"/>
                  </a:lnTo>
                  <a:lnTo>
                    <a:pt x="698" y="0"/>
                  </a:lnTo>
                  <a:lnTo>
                    <a:pt x="699" y="0"/>
                  </a:lnTo>
                  <a:lnTo>
                    <a:pt x="700" y="1"/>
                  </a:lnTo>
                  <a:lnTo>
                    <a:pt x="701" y="1"/>
                  </a:lnTo>
                  <a:lnTo>
                    <a:pt x="702" y="1"/>
                  </a:lnTo>
                  <a:lnTo>
                    <a:pt x="703" y="1"/>
                  </a:lnTo>
                  <a:lnTo>
                    <a:pt x="704" y="1"/>
                  </a:lnTo>
                  <a:lnTo>
                    <a:pt x="705" y="1"/>
                  </a:lnTo>
                  <a:lnTo>
                    <a:pt x="706" y="1"/>
                  </a:lnTo>
                  <a:lnTo>
                    <a:pt x="706" y="2"/>
                  </a:lnTo>
                  <a:lnTo>
                    <a:pt x="707" y="2"/>
                  </a:lnTo>
                  <a:lnTo>
                    <a:pt x="708" y="2"/>
                  </a:lnTo>
                  <a:lnTo>
                    <a:pt x="709" y="2"/>
                  </a:lnTo>
                  <a:lnTo>
                    <a:pt x="715" y="2"/>
                  </a:lnTo>
                  <a:lnTo>
                    <a:pt x="723" y="3"/>
                  </a:lnTo>
                  <a:lnTo>
                    <a:pt x="754" y="9"/>
                  </a:lnTo>
                  <a:lnTo>
                    <a:pt x="755" y="9"/>
                  </a:lnTo>
                  <a:lnTo>
                    <a:pt x="756" y="9"/>
                  </a:lnTo>
                  <a:lnTo>
                    <a:pt x="757" y="9"/>
                  </a:lnTo>
                  <a:lnTo>
                    <a:pt x="758" y="9"/>
                  </a:lnTo>
                  <a:lnTo>
                    <a:pt x="760" y="10"/>
                  </a:lnTo>
                  <a:lnTo>
                    <a:pt x="761" y="10"/>
                  </a:lnTo>
                  <a:lnTo>
                    <a:pt x="764" y="10"/>
                  </a:lnTo>
                  <a:lnTo>
                    <a:pt x="769" y="11"/>
                  </a:lnTo>
                  <a:lnTo>
                    <a:pt x="775" y="11"/>
                  </a:lnTo>
                  <a:lnTo>
                    <a:pt x="776" y="12"/>
                  </a:lnTo>
                  <a:lnTo>
                    <a:pt x="779" y="12"/>
                  </a:lnTo>
                  <a:lnTo>
                    <a:pt x="787" y="13"/>
                  </a:lnTo>
                  <a:lnTo>
                    <a:pt x="787" y="13"/>
                  </a:lnTo>
                  <a:lnTo>
                    <a:pt x="787" y="14"/>
                  </a:lnTo>
                  <a:lnTo>
                    <a:pt x="788" y="14"/>
                  </a:lnTo>
                  <a:lnTo>
                    <a:pt x="789" y="14"/>
                  </a:lnTo>
                  <a:lnTo>
                    <a:pt x="790" y="14"/>
                  </a:lnTo>
                  <a:lnTo>
                    <a:pt x="791" y="14"/>
                  </a:lnTo>
                  <a:lnTo>
                    <a:pt x="792" y="14"/>
                  </a:lnTo>
                  <a:lnTo>
                    <a:pt x="793" y="15"/>
                  </a:lnTo>
                  <a:lnTo>
                    <a:pt x="794" y="15"/>
                  </a:lnTo>
                  <a:lnTo>
                    <a:pt x="795" y="15"/>
                  </a:lnTo>
                  <a:lnTo>
                    <a:pt x="796" y="15"/>
                  </a:lnTo>
                  <a:lnTo>
                    <a:pt x="796" y="15"/>
                  </a:lnTo>
                  <a:lnTo>
                    <a:pt x="796" y="16"/>
                  </a:lnTo>
                  <a:lnTo>
                    <a:pt x="797" y="16"/>
                  </a:lnTo>
                  <a:lnTo>
                    <a:pt x="798" y="16"/>
                  </a:lnTo>
                  <a:lnTo>
                    <a:pt x="799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1" y="17"/>
                  </a:lnTo>
                  <a:lnTo>
                    <a:pt x="802" y="17"/>
                  </a:lnTo>
                  <a:lnTo>
                    <a:pt x="802" y="18"/>
                  </a:lnTo>
                  <a:lnTo>
                    <a:pt x="803" y="18"/>
                  </a:lnTo>
                  <a:lnTo>
                    <a:pt x="804" y="18"/>
                  </a:lnTo>
                  <a:lnTo>
                    <a:pt x="805" y="18"/>
                  </a:lnTo>
                  <a:lnTo>
                    <a:pt x="805" y="19"/>
                  </a:lnTo>
                  <a:lnTo>
                    <a:pt x="805" y="19"/>
                  </a:lnTo>
                  <a:lnTo>
                    <a:pt x="806" y="19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3" y="21"/>
                  </a:lnTo>
                  <a:lnTo>
                    <a:pt x="817" y="23"/>
                  </a:lnTo>
                  <a:lnTo>
                    <a:pt x="821" y="26"/>
                  </a:lnTo>
                  <a:lnTo>
                    <a:pt x="828" y="29"/>
                  </a:lnTo>
                  <a:lnTo>
                    <a:pt x="834" y="32"/>
                  </a:lnTo>
                  <a:lnTo>
                    <a:pt x="837" y="34"/>
                  </a:lnTo>
                  <a:lnTo>
                    <a:pt x="841" y="36"/>
                  </a:lnTo>
                  <a:lnTo>
                    <a:pt x="839" y="38"/>
                  </a:lnTo>
                  <a:lnTo>
                    <a:pt x="839" y="39"/>
                  </a:lnTo>
                  <a:lnTo>
                    <a:pt x="838" y="41"/>
                  </a:lnTo>
                  <a:lnTo>
                    <a:pt x="842" y="42"/>
                  </a:lnTo>
                  <a:lnTo>
                    <a:pt x="842" y="43"/>
                  </a:lnTo>
                  <a:lnTo>
                    <a:pt x="844" y="43"/>
                  </a:lnTo>
                  <a:lnTo>
                    <a:pt x="847" y="45"/>
                  </a:lnTo>
                  <a:lnTo>
                    <a:pt x="851" y="46"/>
                  </a:lnTo>
                  <a:lnTo>
                    <a:pt x="851" y="47"/>
                  </a:lnTo>
                  <a:lnTo>
                    <a:pt x="852" y="47"/>
                  </a:lnTo>
                  <a:lnTo>
                    <a:pt x="852" y="47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4" y="48"/>
                  </a:lnTo>
                  <a:lnTo>
                    <a:pt x="855" y="48"/>
                  </a:lnTo>
                  <a:lnTo>
                    <a:pt x="857" y="49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4" y="54"/>
                  </a:lnTo>
                  <a:lnTo>
                    <a:pt x="868" y="56"/>
                  </a:lnTo>
                  <a:lnTo>
                    <a:pt x="869" y="57"/>
                  </a:lnTo>
                  <a:lnTo>
                    <a:pt x="870" y="58"/>
                  </a:lnTo>
                  <a:lnTo>
                    <a:pt x="871" y="58"/>
                  </a:lnTo>
                  <a:lnTo>
                    <a:pt x="871" y="59"/>
                  </a:lnTo>
                  <a:lnTo>
                    <a:pt x="873" y="59"/>
                  </a:lnTo>
                  <a:lnTo>
                    <a:pt x="873" y="60"/>
                  </a:lnTo>
                  <a:lnTo>
                    <a:pt x="874" y="60"/>
                  </a:lnTo>
                  <a:lnTo>
                    <a:pt x="874" y="61"/>
                  </a:lnTo>
                  <a:lnTo>
                    <a:pt x="875" y="61"/>
                  </a:lnTo>
                  <a:lnTo>
                    <a:pt x="876" y="61"/>
                  </a:lnTo>
                  <a:lnTo>
                    <a:pt x="877" y="61"/>
                  </a:lnTo>
                  <a:lnTo>
                    <a:pt x="877" y="62"/>
                  </a:lnTo>
                  <a:lnTo>
                    <a:pt x="878" y="62"/>
                  </a:lnTo>
                  <a:lnTo>
                    <a:pt x="878" y="62"/>
                  </a:lnTo>
                  <a:lnTo>
                    <a:pt x="878" y="63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0" y="64"/>
                  </a:lnTo>
                  <a:lnTo>
                    <a:pt x="881" y="64"/>
                  </a:lnTo>
                  <a:lnTo>
                    <a:pt x="882" y="65"/>
                  </a:lnTo>
                  <a:lnTo>
                    <a:pt x="883" y="65"/>
                  </a:lnTo>
                  <a:lnTo>
                    <a:pt x="883" y="65"/>
                  </a:lnTo>
                  <a:lnTo>
                    <a:pt x="884" y="65"/>
                  </a:lnTo>
                  <a:lnTo>
                    <a:pt x="884" y="66"/>
                  </a:lnTo>
                  <a:lnTo>
                    <a:pt x="885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6" y="68"/>
                  </a:lnTo>
                  <a:lnTo>
                    <a:pt x="887" y="68"/>
                  </a:lnTo>
                  <a:lnTo>
                    <a:pt x="887" y="68"/>
                  </a:lnTo>
                  <a:lnTo>
                    <a:pt x="887" y="69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904" y="78"/>
                  </a:lnTo>
                  <a:lnTo>
                    <a:pt x="926" y="91"/>
                  </a:lnTo>
                  <a:lnTo>
                    <a:pt x="926" y="129"/>
                  </a:lnTo>
                  <a:lnTo>
                    <a:pt x="926" y="172"/>
                  </a:lnTo>
                  <a:lnTo>
                    <a:pt x="926" y="181"/>
                  </a:lnTo>
                  <a:lnTo>
                    <a:pt x="926" y="191"/>
                  </a:lnTo>
                  <a:lnTo>
                    <a:pt x="926" y="200"/>
                  </a:lnTo>
                  <a:lnTo>
                    <a:pt x="926" y="201"/>
                  </a:lnTo>
                  <a:lnTo>
                    <a:pt x="925" y="214"/>
                  </a:lnTo>
                  <a:lnTo>
                    <a:pt x="925" y="225"/>
                  </a:lnTo>
                  <a:lnTo>
                    <a:pt x="925" y="236"/>
                  </a:lnTo>
                  <a:lnTo>
                    <a:pt x="924" y="251"/>
                  </a:lnTo>
                  <a:lnTo>
                    <a:pt x="924" y="261"/>
                  </a:lnTo>
                  <a:lnTo>
                    <a:pt x="923" y="270"/>
                  </a:lnTo>
                  <a:lnTo>
                    <a:pt x="923" y="294"/>
                  </a:lnTo>
                  <a:lnTo>
                    <a:pt x="923" y="310"/>
                  </a:lnTo>
                  <a:lnTo>
                    <a:pt x="923" y="312"/>
                  </a:lnTo>
                  <a:lnTo>
                    <a:pt x="923" y="316"/>
                  </a:lnTo>
                  <a:lnTo>
                    <a:pt x="923" y="317"/>
                  </a:lnTo>
                  <a:lnTo>
                    <a:pt x="923" y="317"/>
                  </a:lnTo>
                  <a:lnTo>
                    <a:pt x="922" y="317"/>
                  </a:lnTo>
                  <a:lnTo>
                    <a:pt x="922" y="318"/>
                  </a:lnTo>
                  <a:lnTo>
                    <a:pt x="922" y="319"/>
                  </a:lnTo>
                  <a:lnTo>
                    <a:pt x="922" y="320"/>
                  </a:lnTo>
                  <a:lnTo>
                    <a:pt x="921" y="320"/>
                  </a:lnTo>
                  <a:lnTo>
                    <a:pt x="921" y="321"/>
                  </a:lnTo>
                  <a:lnTo>
                    <a:pt x="920" y="322"/>
                  </a:lnTo>
                  <a:lnTo>
                    <a:pt x="920" y="323"/>
                  </a:lnTo>
                  <a:lnTo>
                    <a:pt x="919" y="323"/>
                  </a:lnTo>
                  <a:lnTo>
                    <a:pt x="919" y="324"/>
                  </a:lnTo>
                  <a:lnTo>
                    <a:pt x="918" y="324"/>
                  </a:lnTo>
                  <a:lnTo>
                    <a:pt x="918" y="325"/>
                  </a:lnTo>
                  <a:lnTo>
                    <a:pt x="918" y="326"/>
                  </a:lnTo>
                  <a:lnTo>
                    <a:pt x="918" y="326"/>
                  </a:lnTo>
                  <a:lnTo>
                    <a:pt x="919" y="326"/>
                  </a:lnTo>
                  <a:lnTo>
                    <a:pt x="919" y="327"/>
                  </a:lnTo>
                  <a:lnTo>
                    <a:pt x="920" y="327"/>
                  </a:lnTo>
                  <a:lnTo>
                    <a:pt x="920" y="328"/>
                  </a:lnTo>
                  <a:lnTo>
                    <a:pt x="921" y="328"/>
                  </a:lnTo>
                  <a:lnTo>
                    <a:pt x="921" y="329"/>
                  </a:lnTo>
                  <a:lnTo>
                    <a:pt x="922" y="330"/>
                  </a:lnTo>
                  <a:lnTo>
                    <a:pt x="923" y="332"/>
                  </a:lnTo>
                  <a:lnTo>
                    <a:pt x="923" y="333"/>
                  </a:lnTo>
                  <a:lnTo>
                    <a:pt x="923" y="334"/>
                  </a:lnTo>
                  <a:lnTo>
                    <a:pt x="924" y="334"/>
                  </a:lnTo>
                  <a:lnTo>
                    <a:pt x="924" y="335"/>
                  </a:lnTo>
                  <a:lnTo>
                    <a:pt x="924" y="335"/>
                  </a:lnTo>
                  <a:lnTo>
                    <a:pt x="925" y="335"/>
                  </a:lnTo>
                  <a:lnTo>
                    <a:pt x="925" y="336"/>
                  </a:lnTo>
                  <a:lnTo>
                    <a:pt x="925" y="337"/>
                  </a:lnTo>
                  <a:lnTo>
                    <a:pt x="925" y="338"/>
                  </a:lnTo>
                  <a:lnTo>
                    <a:pt x="925" y="339"/>
                  </a:lnTo>
                  <a:lnTo>
                    <a:pt x="924" y="339"/>
                  </a:lnTo>
                  <a:lnTo>
                    <a:pt x="924" y="340"/>
                  </a:lnTo>
                  <a:lnTo>
                    <a:pt x="925" y="341"/>
                  </a:lnTo>
                  <a:lnTo>
                    <a:pt x="925" y="343"/>
                  </a:lnTo>
                  <a:lnTo>
                    <a:pt x="925" y="348"/>
                  </a:lnTo>
                  <a:lnTo>
                    <a:pt x="925" y="349"/>
                  </a:lnTo>
                  <a:lnTo>
                    <a:pt x="925" y="350"/>
                  </a:lnTo>
                  <a:lnTo>
                    <a:pt x="925" y="351"/>
                  </a:lnTo>
                  <a:lnTo>
                    <a:pt x="925" y="352"/>
                  </a:lnTo>
                  <a:lnTo>
                    <a:pt x="925" y="353"/>
                  </a:lnTo>
                  <a:lnTo>
                    <a:pt x="925" y="355"/>
                  </a:lnTo>
                  <a:lnTo>
                    <a:pt x="925" y="358"/>
                  </a:lnTo>
                  <a:lnTo>
                    <a:pt x="925" y="359"/>
                  </a:lnTo>
                  <a:lnTo>
                    <a:pt x="925" y="360"/>
                  </a:lnTo>
                  <a:lnTo>
                    <a:pt x="925" y="361"/>
                  </a:lnTo>
                  <a:lnTo>
                    <a:pt x="925" y="362"/>
                  </a:lnTo>
                  <a:lnTo>
                    <a:pt x="925" y="362"/>
                  </a:lnTo>
                  <a:lnTo>
                    <a:pt x="925" y="363"/>
                  </a:lnTo>
                  <a:lnTo>
                    <a:pt x="925" y="364"/>
                  </a:lnTo>
                  <a:lnTo>
                    <a:pt x="925" y="365"/>
                  </a:lnTo>
                  <a:lnTo>
                    <a:pt x="925" y="366"/>
                  </a:lnTo>
                  <a:lnTo>
                    <a:pt x="925" y="367"/>
                  </a:lnTo>
                  <a:lnTo>
                    <a:pt x="925" y="368"/>
                  </a:lnTo>
                  <a:lnTo>
                    <a:pt x="925" y="369"/>
                  </a:lnTo>
                  <a:lnTo>
                    <a:pt x="925" y="370"/>
                  </a:lnTo>
                  <a:lnTo>
                    <a:pt x="925" y="371"/>
                  </a:lnTo>
                  <a:lnTo>
                    <a:pt x="925" y="374"/>
                  </a:lnTo>
                  <a:lnTo>
                    <a:pt x="925" y="376"/>
                  </a:lnTo>
                  <a:lnTo>
                    <a:pt x="925" y="379"/>
                  </a:lnTo>
                  <a:lnTo>
                    <a:pt x="925" y="380"/>
                  </a:lnTo>
                  <a:lnTo>
                    <a:pt x="925" y="381"/>
                  </a:lnTo>
                  <a:lnTo>
                    <a:pt x="925" y="386"/>
                  </a:lnTo>
                  <a:lnTo>
                    <a:pt x="925" y="387"/>
                  </a:lnTo>
                  <a:lnTo>
                    <a:pt x="925" y="388"/>
                  </a:lnTo>
                  <a:lnTo>
                    <a:pt x="925" y="389"/>
                  </a:lnTo>
                  <a:lnTo>
                    <a:pt x="925" y="389"/>
                  </a:lnTo>
                  <a:lnTo>
                    <a:pt x="925" y="390"/>
                  </a:lnTo>
                  <a:lnTo>
                    <a:pt x="925" y="391"/>
                  </a:lnTo>
                  <a:lnTo>
                    <a:pt x="925" y="392"/>
                  </a:lnTo>
                  <a:lnTo>
                    <a:pt x="925" y="393"/>
                  </a:lnTo>
                  <a:lnTo>
                    <a:pt x="925" y="394"/>
                  </a:lnTo>
                  <a:lnTo>
                    <a:pt x="925" y="395"/>
                  </a:lnTo>
                  <a:lnTo>
                    <a:pt x="925" y="396"/>
                  </a:lnTo>
                  <a:lnTo>
                    <a:pt x="924" y="396"/>
                  </a:lnTo>
                  <a:lnTo>
                    <a:pt x="924" y="397"/>
                  </a:lnTo>
                  <a:lnTo>
                    <a:pt x="924" y="398"/>
                  </a:lnTo>
                  <a:lnTo>
                    <a:pt x="924" y="398"/>
                  </a:lnTo>
                  <a:lnTo>
                    <a:pt x="923" y="399"/>
                  </a:lnTo>
                  <a:lnTo>
                    <a:pt x="923" y="400"/>
                  </a:lnTo>
                  <a:lnTo>
                    <a:pt x="923" y="401"/>
                  </a:lnTo>
                  <a:lnTo>
                    <a:pt x="923" y="402"/>
                  </a:lnTo>
                  <a:lnTo>
                    <a:pt x="923" y="403"/>
                  </a:lnTo>
                  <a:lnTo>
                    <a:pt x="923" y="403"/>
                  </a:lnTo>
                  <a:lnTo>
                    <a:pt x="923" y="404"/>
                  </a:lnTo>
                  <a:lnTo>
                    <a:pt x="923" y="405"/>
                  </a:lnTo>
                  <a:lnTo>
                    <a:pt x="923" y="406"/>
                  </a:lnTo>
                  <a:lnTo>
                    <a:pt x="923" y="407"/>
                  </a:lnTo>
                  <a:lnTo>
                    <a:pt x="923" y="410"/>
                  </a:lnTo>
                  <a:lnTo>
                    <a:pt x="922" y="410"/>
                  </a:lnTo>
                  <a:lnTo>
                    <a:pt x="922" y="411"/>
                  </a:lnTo>
                  <a:lnTo>
                    <a:pt x="922" y="412"/>
                  </a:lnTo>
                  <a:lnTo>
                    <a:pt x="922" y="413"/>
                  </a:lnTo>
                  <a:lnTo>
                    <a:pt x="922" y="414"/>
                  </a:lnTo>
                  <a:lnTo>
                    <a:pt x="922" y="415"/>
                  </a:lnTo>
                  <a:lnTo>
                    <a:pt x="922" y="416"/>
                  </a:lnTo>
                  <a:lnTo>
                    <a:pt x="922" y="416"/>
                  </a:lnTo>
                  <a:lnTo>
                    <a:pt x="921" y="416"/>
                  </a:lnTo>
                  <a:lnTo>
                    <a:pt x="921" y="417"/>
                  </a:lnTo>
                  <a:lnTo>
                    <a:pt x="921" y="418"/>
                  </a:lnTo>
                  <a:lnTo>
                    <a:pt x="921" y="419"/>
                  </a:lnTo>
                  <a:lnTo>
                    <a:pt x="921" y="420"/>
                  </a:lnTo>
                  <a:lnTo>
                    <a:pt x="920" y="420"/>
                  </a:lnTo>
                  <a:lnTo>
                    <a:pt x="920" y="421"/>
                  </a:lnTo>
                  <a:lnTo>
                    <a:pt x="920" y="422"/>
                  </a:lnTo>
                  <a:lnTo>
                    <a:pt x="920" y="423"/>
                  </a:lnTo>
                  <a:lnTo>
                    <a:pt x="920" y="424"/>
                  </a:lnTo>
                  <a:lnTo>
                    <a:pt x="919" y="424"/>
                  </a:lnTo>
                  <a:lnTo>
                    <a:pt x="919" y="425"/>
                  </a:lnTo>
                  <a:lnTo>
                    <a:pt x="919" y="425"/>
                  </a:lnTo>
                  <a:lnTo>
                    <a:pt x="919" y="426"/>
                  </a:lnTo>
                  <a:lnTo>
                    <a:pt x="919" y="427"/>
                  </a:lnTo>
                  <a:lnTo>
                    <a:pt x="919" y="428"/>
                  </a:lnTo>
                  <a:lnTo>
                    <a:pt x="919" y="429"/>
                  </a:lnTo>
                  <a:lnTo>
                    <a:pt x="919" y="430"/>
                  </a:lnTo>
                  <a:lnTo>
                    <a:pt x="918" y="431"/>
                  </a:lnTo>
                  <a:lnTo>
                    <a:pt x="918" y="432"/>
                  </a:lnTo>
                  <a:lnTo>
                    <a:pt x="917" y="432"/>
                  </a:lnTo>
                  <a:lnTo>
                    <a:pt x="917" y="433"/>
                  </a:lnTo>
                  <a:lnTo>
                    <a:pt x="917" y="434"/>
                  </a:lnTo>
                  <a:lnTo>
                    <a:pt x="916" y="434"/>
                  </a:lnTo>
                  <a:lnTo>
                    <a:pt x="916" y="434"/>
                  </a:lnTo>
                  <a:lnTo>
                    <a:pt x="915" y="435"/>
                  </a:lnTo>
                  <a:lnTo>
                    <a:pt x="915" y="436"/>
                  </a:lnTo>
                  <a:lnTo>
                    <a:pt x="914" y="436"/>
                  </a:lnTo>
                  <a:lnTo>
                    <a:pt x="914" y="437"/>
                  </a:lnTo>
                  <a:lnTo>
                    <a:pt x="914" y="438"/>
                  </a:lnTo>
                  <a:lnTo>
                    <a:pt x="914" y="438"/>
                  </a:lnTo>
                  <a:lnTo>
                    <a:pt x="914" y="439"/>
                  </a:lnTo>
                  <a:lnTo>
                    <a:pt x="913" y="439"/>
                  </a:lnTo>
                  <a:lnTo>
                    <a:pt x="913" y="440"/>
                  </a:lnTo>
                  <a:lnTo>
                    <a:pt x="913" y="441"/>
                  </a:lnTo>
                  <a:lnTo>
                    <a:pt x="912" y="441"/>
                  </a:lnTo>
                  <a:lnTo>
                    <a:pt x="912" y="442"/>
                  </a:lnTo>
                  <a:lnTo>
                    <a:pt x="911" y="443"/>
                  </a:lnTo>
                  <a:lnTo>
                    <a:pt x="911" y="443"/>
                  </a:lnTo>
                  <a:lnTo>
                    <a:pt x="910" y="443"/>
                  </a:lnTo>
                  <a:lnTo>
                    <a:pt x="910" y="444"/>
                  </a:lnTo>
                  <a:lnTo>
                    <a:pt x="910" y="445"/>
                  </a:lnTo>
                  <a:lnTo>
                    <a:pt x="909" y="445"/>
                  </a:lnTo>
                  <a:lnTo>
                    <a:pt x="909" y="446"/>
                  </a:lnTo>
                  <a:lnTo>
                    <a:pt x="909" y="447"/>
                  </a:lnTo>
                  <a:lnTo>
                    <a:pt x="909" y="448"/>
                  </a:lnTo>
                  <a:lnTo>
                    <a:pt x="908" y="448"/>
                  </a:lnTo>
                  <a:lnTo>
                    <a:pt x="908" y="449"/>
                  </a:lnTo>
                  <a:lnTo>
                    <a:pt x="908" y="450"/>
                  </a:lnTo>
                  <a:lnTo>
                    <a:pt x="907" y="450"/>
                  </a:lnTo>
                  <a:lnTo>
                    <a:pt x="907" y="451"/>
                  </a:lnTo>
                  <a:lnTo>
                    <a:pt x="906" y="451"/>
                  </a:lnTo>
                  <a:lnTo>
                    <a:pt x="905" y="451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4" y="452"/>
                  </a:lnTo>
                  <a:lnTo>
                    <a:pt x="904" y="453"/>
                  </a:lnTo>
                  <a:lnTo>
                    <a:pt x="904" y="454"/>
                  </a:lnTo>
                  <a:lnTo>
                    <a:pt x="903" y="454"/>
                  </a:lnTo>
                  <a:lnTo>
                    <a:pt x="903" y="455"/>
                  </a:lnTo>
                  <a:lnTo>
                    <a:pt x="902" y="455"/>
                  </a:lnTo>
                  <a:lnTo>
                    <a:pt x="902" y="456"/>
                  </a:lnTo>
                  <a:lnTo>
                    <a:pt x="902" y="457"/>
                  </a:lnTo>
                  <a:lnTo>
                    <a:pt x="901" y="457"/>
                  </a:lnTo>
                  <a:lnTo>
                    <a:pt x="901" y="458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899" y="459"/>
                  </a:lnTo>
                  <a:lnTo>
                    <a:pt x="898" y="459"/>
                  </a:lnTo>
                  <a:lnTo>
                    <a:pt x="898" y="460"/>
                  </a:lnTo>
                  <a:lnTo>
                    <a:pt x="897" y="460"/>
                  </a:lnTo>
                  <a:lnTo>
                    <a:pt x="896" y="460"/>
                  </a:lnTo>
                  <a:lnTo>
                    <a:pt x="896" y="461"/>
                  </a:lnTo>
                  <a:lnTo>
                    <a:pt x="896" y="461"/>
                  </a:lnTo>
                  <a:lnTo>
                    <a:pt x="895" y="461"/>
                  </a:lnTo>
                  <a:lnTo>
                    <a:pt x="894" y="461"/>
                  </a:lnTo>
                  <a:lnTo>
                    <a:pt x="894" y="462"/>
                  </a:lnTo>
                  <a:lnTo>
                    <a:pt x="893" y="462"/>
                  </a:lnTo>
                  <a:lnTo>
                    <a:pt x="892" y="462"/>
                  </a:lnTo>
                  <a:lnTo>
                    <a:pt x="892" y="463"/>
                  </a:lnTo>
                  <a:lnTo>
                    <a:pt x="891" y="463"/>
                  </a:lnTo>
                  <a:lnTo>
                    <a:pt x="890" y="464"/>
                  </a:lnTo>
                  <a:lnTo>
                    <a:pt x="889" y="464"/>
                  </a:lnTo>
                  <a:lnTo>
                    <a:pt x="889" y="465"/>
                  </a:lnTo>
                  <a:lnTo>
                    <a:pt x="888" y="465"/>
                  </a:lnTo>
                  <a:lnTo>
                    <a:pt x="887" y="465"/>
                  </a:lnTo>
                  <a:lnTo>
                    <a:pt x="887" y="466"/>
                  </a:lnTo>
                  <a:lnTo>
                    <a:pt x="887" y="466"/>
                  </a:lnTo>
                  <a:lnTo>
                    <a:pt x="886" y="467"/>
                  </a:lnTo>
                  <a:lnTo>
                    <a:pt x="885" y="467"/>
                  </a:lnTo>
                  <a:lnTo>
                    <a:pt x="885" y="468"/>
                  </a:lnTo>
                  <a:lnTo>
                    <a:pt x="884" y="469"/>
                  </a:lnTo>
                  <a:lnTo>
                    <a:pt x="884" y="470"/>
                  </a:lnTo>
                  <a:lnTo>
                    <a:pt x="884" y="470"/>
                  </a:lnTo>
                  <a:lnTo>
                    <a:pt x="883" y="470"/>
                  </a:lnTo>
                  <a:lnTo>
                    <a:pt x="883" y="471"/>
                  </a:lnTo>
                  <a:lnTo>
                    <a:pt x="882" y="471"/>
                  </a:lnTo>
                  <a:lnTo>
                    <a:pt x="882" y="472"/>
                  </a:lnTo>
                  <a:lnTo>
                    <a:pt x="881" y="472"/>
                  </a:lnTo>
                  <a:lnTo>
                    <a:pt x="881" y="473"/>
                  </a:lnTo>
                  <a:lnTo>
                    <a:pt x="880" y="473"/>
                  </a:lnTo>
                  <a:lnTo>
                    <a:pt x="880" y="474"/>
                  </a:lnTo>
                  <a:lnTo>
                    <a:pt x="879" y="474"/>
                  </a:lnTo>
                  <a:lnTo>
                    <a:pt x="878" y="474"/>
                  </a:lnTo>
                  <a:lnTo>
                    <a:pt x="878" y="475"/>
                  </a:lnTo>
                  <a:lnTo>
                    <a:pt x="878" y="475"/>
                  </a:lnTo>
                  <a:lnTo>
                    <a:pt x="877" y="475"/>
                  </a:lnTo>
                  <a:lnTo>
                    <a:pt x="877" y="474"/>
                  </a:lnTo>
                  <a:lnTo>
                    <a:pt x="876" y="474"/>
                  </a:lnTo>
                  <a:lnTo>
                    <a:pt x="875" y="474"/>
                  </a:lnTo>
                  <a:lnTo>
                    <a:pt x="874" y="474"/>
                  </a:lnTo>
                  <a:lnTo>
                    <a:pt x="873" y="474"/>
                  </a:lnTo>
                  <a:lnTo>
                    <a:pt x="873" y="473"/>
                  </a:lnTo>
                  <a:lnTo>
                    <a:pt x="872" y="473"/>
                  </a:lnTo>
                  <a:lnTo>
                    <a:pt x="871" y="473"/>
                  </a:lnTo>
                  <a:lnTo>
                    <a:pt x="870" y="473"/>
                  </a:lnTo>
                  <a:lnTo>
                    <a:pt x="869" y="473"/>
                  </a:lnTo>
                  <a:lnTo>
                    <a:pt x="869" y="472"/>
                  </a:lnTo>
                  <a:lnTo>
                    <a:pt x="869" y="472"/>
                  </a:lnTo>
                  <a:lnTo>
                    <a:pt x="868" y="472"/>
                  </a:lnTo>
                  <a:lnTo>
                    <a:pt x="867" y="472"/>
                  </a:lnTo>
                  <a:lnTo>
                    <a:pt x="866" y="472"/>
                  </a:lnTo>
                  <a:lnTo>
                    <a:pt x="865" y="472"/>
                  </a:lnTo>
                  <a:lnTo>
                    <a:pt x="864" y="472"/>
                  </a:lnTo>
                  <a:lnTo>
                    <a:pt x="864" y="473"/>
                  </a:lnTo>
                  <a:lnTo>
                    <a:pt x="863" y="473"/>
                  </a:lnTo>
                  <a:lnTo>
                    <a:pt x="862" y="473"/>
                  </a:lnTo>
                  <a:lnTo>
                    <a:pt x="861" y="473"/>
                  </a:lnTo>
                  <a:lnTo>
                    <a:pt x="860" y="473"/>
                  </a:lnTo>
                  <a:lnTo>
                    <a:pt x="860" y="473"/>
                  </a:lnTo>
                  <a:lnTo>
                    <a:pt x="859" y="473"/>
                  </a:lnTo>
                  <a:lnTo>
                    <a:pt x="856" y="473"/>
                  </a:lnTo>
                  <a:lnTo>
                    <a:pt x="852" y="473"/>
                  </a:lnTo>
                  <a:lnTo>
                    <a:pt x="850" y="474"/>
                  </a:lnTo>
                  <a:lnTo>
                    <a:pt x="847" y="474"/>
                  </a:lnTo>
                  <a:lnTo>
                    <a:pt x="844" y="474"/>
                  </a:lnTo>
                  <a:lnTo>
                    <a:pt x="822" y="473"/>
                  </a:lnTo>
                  <a:lnTo>
                    <a:pt x="820" y="472"/>
                  </a:lnTo>
                  <a:lnTo>
                    <a:pt x="818" y="472"/>
                  </a:lnTo>
                  <a:lnTo>
                    <a:pt x="815" y="472"/>
                  </a:lnTo>
                  <a:lnTo>
                    <a:pt x="813" y="472"/>
                  </a:lnTo>
                  <a:lnTo>
                    <a:pt x="810" y="472"/>
                  </a:lnTo>
                  <a:lnTo>
                    <a:pt x="809" y="472"/>
                  </a:lnTo>
                  <a:lnTo>
                    <a:pt x="808" y="472"/>
                  </a:lnTo>
                  <a:lnTo>
                    <a:pt x="807" y="472"/>
                  </a:lnTo>
                  <a:lnTo>
                    <a:pt x="806" y="472"/>
                  </a:lnTo>
                  <a:lnTo>
                    <a:pt x="806" y="471"/>
                  </a:lnTo>
                  <a:lnTo>
                    <a:pt x="805" y="471"/>
                  </a:lnTo>
                  <a:lnTo>
                    <a:pt x="805" y="471"/>
                  </a:lnTo>
                  <a:lnTo>
                    <a:pt x="805" y="470"/>
                  </a:lnTo>
                  <a:lnTo>
                    <a:pt x="804" y="470"/>
                  </a:lnTo>
                  <a:lnTo>
                    <a:pt x="802" y="469"/>
                  </a:lnTo>
                  <a:lnTo>
                    <a:pt x="801" y="469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7" y="464"/>
                  </a:lnTo>
                  <a:lnTo>
                    <a:pt x="775" y="476"/>
                  </a:lnTo>
                  <a:lnTo>
                    <a:pt x="774" y="477"/>
                  </a:lnTo>
                  <a:lnTo>
                    <a:pt x="774" y="478"/>
                  </a:lnTo>
                  <a:lnTo>
                    <a:pt x="774" y="479"/>
                  </a:lnTo>
                  <a:lnTo>
                    <a:pt x="773" y="479"/>
                  </a:lnTo>
                  <a:lnTo>
                    <a:pt x="772" y="479"/>
                  </a:lnTo>
                  <a:lnTo>
                    <a:pt x="772" y="479"/>
                  </a:lnTo>
                  <a:lnTo>
                    <a:pt x="771" y="479"/>
                  </a:lnTo>
                  <a:lnTo>
                    <a:pt x="770" y="480"/>
                  </a:lnTo>
                  <a:lnTo>
                    <a:pt x="769" y="481"/>
                  </a:lnTo>
                  <a:lnTo>
                    <a:pt x="769" y="482"/>
                  </a:lnTo>
                  <a:lnTo>
                    <a:pt x="768" y="482"/>
                  </a:lnTo>
                  <a:lnTo>
                    <a:pt x="768" y="483"/>
                  </a:lnTo>
                  <a:lnTo>
                    <a:pt x="767" y="483"/>
                  </a:lnTo>
                  <a:lnTo>
                    <a:pt x="767" y="484"/>
                  </a:lnTo>
                  <a:lnTo>
                    <a:pt x="764" y="485"/>
                  </a:lnTo>
                  <a:lnTo>
                    <a:pt x="761" y="487"/>
                  </a:lnTo>
                  <a:lnTo>
                    <a:pt x="761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59" y="488"/>
                  </a:lnTo>
                  <a:lnTo>
                    <a:pt x="758" y="488"/>
                  </a:lnTo>
                  <a:lnTo>
                    <a:pt x="757" y="488"/>
                  </a:lnTo>
                  <a:lnTo>
                    <a:pt x="756" y="488"/>
                  </a:lnTo>
                  <a:lnTo>
                    <a:pt x="756" y="489"/>
                  </a:lnTo>
                  <a:lnTo>
                    <a:pt x="755" y="489"/>
                  </a:lnTo>
                  <a:lnTo>
                    <a:pt x="754" y="489"/>
                  </a:lnTo>
                  <a:lnTo>
                    <a:pt x="753" y="489"/>
                  </a:lnTo>
                  <a:lnTo>
                    <a:pt x="752" y="490"/>
                  </a:lnTo>
                  <a:lnTo>
                    <a:pt x="751" y="490"/>
                  </a:lnTo>
                  <a:lnTo>
                    <a:pt x="751" y="490"/>
                  </a:lnTo>
                  <a:lnTo>
                    <a:pt x="751" y="491"/>
                  </a:lnTo>
                  <a:lnTo>
                    <a:pt x="750" y="491"/>
                  </a:lnTo>
                  <a:lnTo>
                    <a:pt x="749" y="491"/>
                  </a:lnTo>
                  <a:lnTo>
                    <a:pt x="749" y="492"/>
                  </a:lnTo>
                  <a:lnTo>
                    <a:pt x="748" y="492"/>
                  </a:lnTo>
                  <a:lnTo>
                    <a:pt x="747" y="492"/>
                  </a:lnTo>
                  <a:lnTo>
                    <a:pt x="747" y="493"/>
                  </a:lnTo>
                  <a:lnTo>
                    <a:pt x="746" y="493"/>
                  </a:lnTo>
                  <a:lnTo>
                    <a:pt x="746" y="494"/>
                  </a:lnTo>
                  <a:lnTo>
                    <a:pt x="745" y="494"/>
                  </a:lnTo>
                  <a:lnTo>
                    <a:pt x="744" y="494"/>
                  </a:lnTo>
                  <a:lnTo>
                    <a:pt x="744" y="495"/>
                  </a:lnTo>
                  <a:lnTo>
                    <a:pt x="743" y="495"/>
                  </a:lnTo>
                  <a:lnTo>
                    <a:pt x="742" y="496"/>
                  </a:lnTo>
                  <a:lnTo>
                    <a:pt x="742" y="497"/>
                  </a:lnTo>
                  <a:lnTo>
                    <a:pt x="741" y="497"/>
                  </a:lnTo>
                  <a:lnTo>
                    <a:pt x="740" y="497"/>
                  </a:lnTo>
                  <a:lnTo>
                    <a:pt x="739" y="497"/>
                  </a:lnTo>
                  <a:lnTo>
                    <a:pt x="738" y="497"/>
                  </a:lnTo>
                  <a:lnTo>
                    <a:pt x="738" y="498"/>
                  </a:lnTo>
                  <a:lnTo>
                    <a:pt x="737" y="498"/>
                  </a:lnTo>
                  <a:lnTo>
                    <a:pt x="737" y="499"/>
                  </a:lnTo>
                  <a:lnTo>
                    <a:pt x="736" y="499"/>
                  </a:lnTo>
                  <a:lnTo>
                    <a:pt x="736" y="500"/>
                  </a:lnTo>
                  <a:lnTo>
                    <a:pt x="735" y="500"/>
                  </a:lnTo>
                  <a:lnTo>
                    <a:pt x="735" y="501"/>
                  </a:lnTo>
                  <a:lnTo>
                    <a:pt x="734" y="501"/>
                  </a:lnTo>
                  <a:lnTo>
                    <a:pt x="734" y="502"/>
                  </a:lnTo>
                  <a:lnTo>
                    <a:pt x="733" y="503"/>
                  </a:lnTo>
                  <a:lnTo>
                    <a:pt x="733" y="504"/>
                  </a:lnTo>
                  <a:lnTo>
                    <a:pt x="732" y="504"/>
                  </a:lnTo>
                  <a:lnTo>
                    <a:pt x="732" y="505"/>
                  </a:lnTo>
                  <a:lnTo>
                    <a:pt x="731" y="505"/>
                  </a:lnTo>
                  <a:lnTo>
                    <a:pt x="730" y="506"/>
                  </a:lnTo>
                  <a:lnTo>
                    <a:pt x="729" y="506"/>
                  </a:lnTo>
                  <a:lnTo>
                    <a:pt x="728" y="506"/>
                  </a:lnTo>
                  <a:lnTo>
                    <a:pt x="727" y="506"/>
                  </a:lnTo>
                  <a:lnTo>
                    <a:pt x="726" y="507"/>
                  </a:lnTo>
                  <a:lnTo>
                    <a:pt x="725" y="507"/>
                  </a:lnTo>
                  <a:lnTo>
                    <a:pt x="724" y="508"/>
                  </a:lnTo>
                  <a:lnTo>
                    <a:pt x="724" y="508"/>
                  </a:lnTo>
                  <a:lnTo>
                    <a:pt x="724" y="509"/>
                  </a:lnTo>
                  <a:lnTo>
                    <a:pt x="723" y="509"/>
                  </a:lnTo>
                  <a:lnTo>
                    <a:pt x="722" y="509"/>
                  </a:lnTo>
                  <a:lnTo>
                    <a:pt x="722" y="510"/>
                  </a:lnTo>
                  <a:lnTo>
                    <a:pt x="721" y="510"/>
                  </a:lnTo>
                  <a:lnTo>
                    <a:pt x="721" y="511"/>
                  </a:lnTo>
                  <a:lnTo>
                    <a:pt x="720" y="511"/>
                  </a:lnTo>
                  <a:lnTo>
                    <a:pt x="719" y="512"/>
                  </a:lnTo>
                  <a:lnTo>
                    <a:pt x="718" y="514"/>
                  </a:lnTo>
                  <a:lnTo>
                    <a:pt x="717" y="514"/>
                  </a:lnTo>
                  <a:lnTo>
                    <a:pt x="716" y="514"/>
                  </a:lnTo>
                  <a:lnTo>
                    <a:pt x="716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6"/>
                  </a:lnTo>
                  <a:lnTo>
                    <a:pt x="714" y="516"/>
                  </a:lnTo>
                  <a:lnTo>
                    <a:pt x="714" y="517"/>
                  </a:lnTo>
                  <a:lnTo>
                    <a:pt x="713" y="518"/>
                  </a:lnTo>
                  <a:lnTo>
                    <a:pt x="713" y="519"/>
                  </a:lnTo>
                  <a:lnTo>
                    <a:pt x="712" y="519"/>
                  </a:lnTo>
                  <a:lnTo>
                    <a:pt x="712" y="520"/>
                  </a:lnTo>
                  <a:lnTo>
                    <a:pt x="711" y="520"/>
                  </a:lnTo>
                  <a:lnTo>
                    <a:pt x="711" y="521"/>
                  </a:lnTo>
                  <a:lnTo>
                    <a:pt x="710" y="521"/>
                  </a:lnTo>
                  <a:lnTo>
                    <a:pt x="710" y="522"/>
                  </a:lnTo>
                  <a:lnTo>
                    <a:pt x="709" y="522"/>
                  </a:lnTo>
                  <a:lnTo>
                    <a:pt x="708" y="522"/>
                  </a:lnTo>
                  <a:lnTo>
                    <a:pt x="708" y="523"/>
                  </a:lnTo>
                  <a:lnTo>
                    <a:pt x="707" y="523"/>
                  </a:lnTo>
                  <a:lnTo>
                    <a:pt x="707" y="524"/>
                  </a:lnTo>
                  <a:lnTo>
                    <a:pt x="706" y="524"/>
                  </a:lnTo>
                  <a:lnTo>
                    <a:pt x="706" y="524"/>
                  </a:lnTo>
                  <a:lnTo>
                    <a:pt x="706" y="525"/>
                  </a:lnTo>
                  <a:lnTo>
                    <a:pt x="705" y="525"/>
                  </a:lnTo>
                  <a:lnTo>
                    <a:pt x="705" y="526"/>
                  </a:lnTo>
                  <a:lnTo>
                    <a:pt x="704" y="526"/>
                  </a:lnTo>
                  <a:lnTo>
                    <a:pt x="704" y="527"/>
                  </a:lnTo>
                  <a:lnTo>
                    <a:pt x="703" y="527"/>
                  </a:lnTo>
                  <a:lnTo>
                    <a:pt x="702" y="528"/>
                  </a:lnTo>
                  <a:lnTo>
                    <a:pt x="701" y="529"/>
                  </a:lnTo>
                  <a:lnTo>
                    <a:pt x="700" y="529"/>
                  </a:lnTo>
                  <a:lnTo>
                    <a:pt x="700" y="530"/>
                  </a:lnTo>
                  <a:lnTo>
                    <a:pt x="699" y="530"/>
                  </a:lnTo>
                  <a:lnTo>
                    <a:pt x="698" y="530"/>
                  </a:lnTo>
                  <a:lnTo>
                    <a:pt x="697" y="531"/>
                  </a:lnTo>
                  <a:lnTo>
                    <a:pt x="697" y="531"/>
                  </a:lnTo>
                  <a:lnTo>
                    <a:pt x="696" y="532"/>
                  </a:lnTo>
                  <a:lnTo>
                    <a:pt x="695" y="532"/>
                  </a:lnTo>
                  <a:lnTo>
                    <a:pt x="694" y="532"/>
                  </a:lnTo>
                  <a:lnTo>
                    <a:pt x="693" y="533"/>
                  </a:lnTo>
                  <a:lnTo>
                    <a:pt x="692" y="533"/>
                  </a:lnTo>
                  <a:lnTo>
                    <a:pt x="691" y="533"/>
                  </a:lnTo>
                  <a:lnTo>
                    <a:pt x="691" y="533"/>
                  </a:lnTo>
                  <a:lnTo>
                    <a:pt x="689" y="533"/>
                  </a:lnTo>
                  <a:lnTo>
                    <a:pt x="688" y="533"/>
                  </a:lnTo>
                  <a:lnTo>
                    <a:pt x="688" y="533"/>
                  </a:lnTo>
                  <a:lnTo>
                    <a:pt x="687" y="533"/>
                  </a:lnTo>
                  <a:lnTo>
                    <a:pt x="685" y="533"/>
                  </a:lnTo>
                  <a:lnTo>
                    <a:pt x="684" y="533"/>
                  </a:lnTo>
                  <a:lnTo>
                    <a:pt x="683" y="533"/>
                  </a:lnTo>
                  <a:lnTo>
                    <a:pt x="682" y="533"/>
                  </a:lnTo>
                  <a:lnTo>
                    <a:pt x="681" y="534"/>
                  </a:lnTo>
                  <a:lnTo>
                    <a:pt x="680" y="534"/>
                  </a:lnTo>
                  <a:lnTo>
                    <a:pt x="680" y="535"/>
                  </a:lnTo>
                  <a:lnTo>
                    <a:pt x="679" y="535"/>
                  </a:lnTo>
                  <a:lnTo>
                    <a:pt x="679" y="536"/>
                  </a:lnTo>
                  <a:lnTo>
                    <a:pt x="679" y="536"/>
                  </a:lnTo>
                  <a:lnTo>
                    <a:pt x="678" y="537"/>
                  </a:lnTo>
                  <a:lnTo>
                    <a:pt x="677" y="538"/>
                  </a:lnTo>
                  <a:lnTo>
                    <a:pt x="676" y="538"/>
                  </a:lnTo>
                  <a:lnTo>
                    <a:pt x="675" y="540"/>
                  </a:lnTo>
                  <a:lnTo>
                    <a:pt x="674" y="540"/>
                  </a:lnTo>
                  <a:lnTo>
                    <a:pt x="673" y="541"/>
                  </a:lnTo>
                  <a:lnTo>
                    <a:pt x="672" y="542"/>
                  </a:lnTo>
                  <a:lnTo>
                    <a:pt x="670" y="543"/>
                  </a:lnTo>
                  <a:lnTo>
                    <a:pt x="669" y="544"/>
                  </a:lnTo>
                  <a:lnTo>
                    <a:pt x="668" y="544"/>
                  </a:lnTo>
                  <a:lnTo>
                    <a:pt x="665" y="547"/>
                  </a:lnTo>
                  <a:lnTo>
                    <a:pt x="664" y="548"/>
                  </a:lnTo>
                  <a:lnTo>
                    <a:pt x="663" y="548"/>
                  </a:lnTo>
                  <a:lnTo>
                    <a:pt x="663" y="549"/>
                  </a:lnTo>
                  <a:lnTo>
                    <a:pt x="662" y="550"/>
                  </a:lnTo>
                  <a:lnTo>
                    <a:pt x="661" y="550"/>
                  </a:lnTo>
                  <a:lnTo>
                    <a:pt x="661" y="551"/>
                  </a:lnTo>
                  <a:lnTo>
                    <a:pt x="656" y="555"/>
                  </a:lnTo>
                  <a:lnTo>
                    <a:pt x="643" y="565"/>
                  </a:lnTo>
                  <a:lnTo>
                    <a:pt x="641" y="568"/>
                  </a:lnTo>
                  <a:lnTo>
                    <a:pt x="640" y="569"/>
                  </a:lnTo>
                  <a:lnTo>
                    <a:pt x="639" y="569"/>
                  </a:lnTo>
                  <a:lnTo>
                    <a:pt x="638" y="570"/>
                  </a:lnTo>
                  <a:lnTo>
                    <a:pt x="637" y="571"/>
                  </a:lnTo>
                  <a:lnTo>
                    <a:pt x="636" y="571"/>
                  </a:lnTo>
                  <a:lnTo>
                    <a:pt x="635" y="572"/>
                  </a:lnTo>
                  <a:lnTo>
                    <a:pt x="634" y="574"/>
                  </a:lnTo>
                  <a:lnTo>
                    <a:pt x="633" y="574"/>
                  </a:lnTo>
                  <a:lnTo>
                    <a:pt x="633" y="575"/>
                  </a:lnTo>
                  <a:lnTo>
                    <a:pt x="632" y="575"/>
                  </a:lnTo>
                  <a:lnTo>
                    <a:pt x="631" y="577"/>
                  </a:lnTo>
                  <a:lnTo>
                    <a:pt x="629" y="578"/>
                  </a:lnTo>
                  <a:lnTo>
                    <a:pt x="628" y="578"/>
                  </a:lnTo>
                  <a:lnTo>
                    <a:pt x="627" y="579"/>
                  </a:lnTo>
                  <a:lnTo>
                    <a:pt x="626" y="580"/>
                  </a:lnTo>
                  <a:lnTo>
                    <a:pt x="625" y="581"/>
                  </a:lnTo>
                  <a:lnTo>
                    <a:pt x="625" y="581"/>
                  </a:lnTo>
                  <a:lnTo>
                    <a:pt x="624" y="582"/>
                  </a:lnTo>
                  <a:lnTo>
                    <a:pt x="623" y="583"/>
                  </a:lnTo>
                  <a:lnTo>
                    <a:pt x="621" y="585"/>
                  </a:lnTo>
                  <a:lnTo>
                    <a:pt x="620" y="585"/>
                  </a:lnTo>
                  <a:lnTo>
                    <a:pt x="619" y="587"/>
                  </a:lnTo>
                  <a:lnTo>
                    <a:pt x="618" y="587"/>
                  </a:lnTo>
                  <a:lnTo>
                    <a:pt x="617" y="587"/>
                  </a:lnTo>
                  <a:lnTo>
                    <a:pt x="616" y="588"/>
                  </a:lnTo>
                  <a:lnTo>
                    <a:pt x="616" y="589"/>
                  </a:lnTo>
                  <a:lnTo>
                    <a:pt x="615" y="590"/>
                  </a:lnTo>
                  <a:lnTo>
                    <a:pt x="613" y="591"/>
                  </a:lnTo>
                  <a:lnTo>
                    <a:pt x="613" y="592"/>
                  </a:lnTo>
                  <a:lnTo>
                    <a:pt x="611" y="593"/>
                  </a:lnTo>
                  <a:lnTo>
                    <a:pt x="610" y="594"/>
                  </a:lnTo>
                  <a:lnTo>
                    <a:pt x="609" y="595"/>
                  </a:lnTo>
                  <a:lnTo>
                    <a:pt x="608" y="595"/>
                  </a:lnTo>
                  <a:lnTo>
                    <a:pt x="608" y="596"/>
                  </a:lnTo>
                  <a:lnTo>
                    <a:pt x="607" y="596"/>
                  </a:lnTo>
                  <a:lnTo>
                    <a:pt x="607" y="596"/>
                  </a:lnTo>
                  <a:lnTo>
                    <a:pt x="606" y="597"/>
                  </a:lnTo>
                  <a:lnTo>
                    <a:pt x="606" y="598"/>
                  </a:lnTo>
                  <a:lnTo>
                    <a:pt x="605" y="598"/>
                  </a:lnTo>
                  <a:lnTo>
                    <a:pt x="605" y="599"/>
                  </a:lnTo>
                  <a:lnTo>
                    <a:pt x="604" y="600"/>
                  </a:lnTo>
                  <a:lnTo>
                    <a:pt x="604" y="601"/>
                  </a:lnTo>
                  <a:lnTo>
                    <a:pt x="603" y="602"/>
                  </a:lnTo>
                  <a:lnTo>
                    <a:pt x="603" y="603"/>
                  </a:lnTo>
                  <a:lnTo>
                    <a:pt x="602" y="603"/>
                  </a:lnTo>
                  <a:lnTo>
                    <a:pt x="602" y="604"/>
                  </a:lnTo>
                  <a:lnTo>
                    <a:pt x="602" y="605"/>
                  </a:lnTo>
                  <a:lnTo>
                    <a:pt x="602" y="605"/>
                  </a:lnTo>
                  <a:lnTo>
                    <a:pt x="601" y="605"/>
                  </a:lnTo>
                  <a:lnTo>
                    <a:pt x="601" y="606"/>
                  </a:lnTo>
                  <a:lnTo>
                    <a:pt x="601" y="607"/>
                  </a:lnTo>
                  <a:lnTo>
                    <a:pt x="600" y="607"/>
                  </a:lnTo>
                  <a:lnTo>
                    <a:pt x="600" y="608"/>
                  </a:lnTo>
                  <a:lnTo>
                    <a:pt x="599" y="608"/>
                  </a:lnTo>
                  <a:lnTo>
                    <a:pt x="599" y="609"/>
                  </a:lnTo>
                  <a:lnTo>
                    <a:pt x="598" y="610"/>
                  </a:lnTo>
                  <a:lnTo>
                    <a:pt x="598" y="611"/>
                  </a:lnTo>
                  <a:lnTo>
                    <a:pt x="598" y="612"/>
                  </a:lnTo>
                  <a:lnTo>
                    <a:pt x="598" y="613"/>
                  </a:lnTo>
                  <a:lnTo>
                    <a:pt x="598" y="614"/>
                  </a:lnTo>
                  <a:lnTo>
                    <a:pt x="598" y="614"/>
                  </a:lnTo>
                  <a:lnTo>
                    <a:pt x="597" y="614"/>
                  </a:lnTo>
                  <a:lnTo>
                    <a:pt x="597" y="615"/>
                  </a:lnTo>
                  <a:lnTo>
                    <a:pt x="597" y="616"/>
                  </a:lnTo>
                  <a:lnTo>
                    <a:pt x="597" y="617"/>
                  </a:lnTo>
                  <a:lnTo>
                    <a:pt x="596" y="617"/>
                  </a:lnTo>
                  <a:lnTo>
                    <a:pt x="596" y="618"/>
                  </a:lnTo>
                  <a:lnTo>
                    <a:pt x="595" y="618"/>
                  </a:lnTo>
                  <a:lnTo>
                    <a:pt x="594" y="619"/>
                  </a:lnTo>
                  <a:lnTo>
                    <a:pt x="594" y="620"/>
                  </a:lnTo>
                  <a:lnTo>
                    <a:pt x="593" y="620"/>
                  </a:lnTo>
                  <a:lnTo>
                    <a:pt x="593" y="621"/>
                  </a:lnTo>
                  <a:lnTo>
                    <a:pt x="592" y="621"/>
                  </a:lnTo>
                  <a:lnTo>
                    <a:pt x="592" y="622"/>
                  </a:lnTo>
                  <a:lnTo>
                    <a:pt x="592" y="623"/>
                  </a:lnTo>
                  <a:lnTo>
                    <a:pt x="591" y="623"/>
                  </a:lnTo>
                  <a:lnTo>
                    <a:pt x="591" y="623"/>
                  </a:lnTo>
                  <a:lnTo>
                    <a:pt x="591" y="624"/>
                  </a:lnTo>
                  <a:lnTo>
                    <a:pt x="590" y="624"/>
                  </a:lnTo>
                  <a:lnTo>
                    <a:pt x="590" y="625"/>
                  </a:lnTo>
                  <a:lnTo>
                    <a:pt x="590" y="626"/>
                  </a:lnTo>
                  <a:lnTo>
                    <a:pt x="589" y="626"/>
                  </a:lnTo>
                  <a:lnTo>
                    <a:pt x="589" y="627"/>
                  </a:lnTo>
                  <a:lnTo>
                    <a:pt x="589" y="627"/>
                  </a:lnTo>
                  <a:lnTo>
                    <a:pt x="589" y="628"/>
                  </a:lnTo>
                  <a:lnTo>
                    <a:pt x="589" y="629"/>
                  </a:lnTo>
                  <a:lnTo>
                    <a:pt x="588" y="629"/>
                  </a:lnTo>
                  <a:lnTo>
                    <a:pt x="588" y="630"/>
                  </a:lnTo>
                  <a:lnTo>
                    <a:pt x="588" y="631"/>
                  </a:lnTo>
                  <a:lnTo>
                    <a:pt x="587" y="632"/>
                  </a:lnTo>
                  <a:lnTo>
                    <a:pt x="586" y="632"/>
                  </a:lnTo>
                  <a:lnTo>
                    <a:pt x="585" y="633"/>
                  </a:lnTo>
                  <a:lnTo>
                    <a:pt x="584" y="633"/>
                  </a:lnTo>
                  <a:lnTo>
                    <a:pt x="584" y="634"/>
                  </a:lnTo>
                  <a:lnTo>
                    <a:pt x="583" y="634"/>
                  </a:lnTo>
                  <a:lnTo>
                    <a:pt x="583" y="635"/>
                  </a:lnTo>
                  <a:lnTo>
                    <a:pt x="583" y="636"/>
                  </a:lnTo>
                  <a:lnTo>
                    <a:pt x="582" y="636"/>
                  </a:lnTo>
                  <a:lnTo>
                    <a:pt x="582" y="637"/>
                  </a:lnTo>
                  <a:lnTo>
                    <a:pt x="581" y="637"/>
                  </a:lnTo>
                  <a:lnTo>
                    <a:pt x="581" y="638"/>
                  </a:lnTo>
                  <a:lnTo>
                    <a:pt x="580" y="638"/>
                  </a:lnTo>
                  <a:lnTo>
                    <a:pt x="580" y="639"/>
                  </a:lnTo>
                  <a:lnTo>
                    <a:pt x="580" y="639"/>
                  </a:lnTo>
                  <a:lnTo>
                    <a:pt x="580" y="640"/>
                  </a:lnTo>
                  <a:lnTo>
                    <a:pt x="579" y="640"/>
                  </a:lnTo>
                  <a:lnTo>
                    <a:pt x="579" y="641"/>
                  </a:lnTo>
                  <a:lnTo>
                    <a:pt x="578" y="641"/>
                  </a:lnTo>
                  <a:lnTo>
                    <a:pt x="578" y="641"/>
                  </a:lnTo>
                  <a:lnTo>
                    <a:pt x="577" y="642"/>
                  </a:lnTo>
                  <a:lnTo>
                    <a:pt x="577" y="643"/>
                  </a:lnTo>
                  <a:lnTo>
                    <a:pt x="577" y="644"/>
                  </a:lnTo>
                  <a:lnTo>
                    <a:pt x="576" y="644"/>
                  </a:lnTo>
                  <a:lnTo>
                    <a:pt x="576" y="645"/>
                  </a:lnTo>
                  <a:lnTo>
                    <a:pt x="575" y="645"/>
                  </a:lnTo>
                  <a:lnTo>
                    <a:pt x="575" y="646"/>
                  </a:lnTo>
                  <a:lnTo>
                    <a:pt x="574" y="646"/>
                  </a:lnTo>
                  <a:lnTo>
                    <a:pt x="574" y="647"/>
                  </a:lnTo>
                  <a:lnTo>
                    <a:pt x="573" y="647"/>
                  </a:lnTo>
                  <a:lnTo>
                    <a:pt x="573" y="648"/>
                  </a:lnTo>
                  <a:lnTo>
                    <a:pt x="572" y="648"/>
                  </a:lnTo>
                  <a:lnTo>
                    <a:pt x="571" y="649"/>
                  </a:lnTo>
                  <a:lnTo>
                    <a:pt x="571" y="650"/>
                  </a:lnTo>
                  <a:lnTo>
                    <a:pt x="571" y="650"/>
                  </a:lnTo>
                  <a:lnTo>
                    <a:pt x="570" y="650"/>
                  </a:lnTo>
                  <a:lnTo>
                    <a:pt x="570" y="651"/>
                  </a:lnTo>
                  <a:lnTo>
                    <a:pt x="569" y="651"/>
                  </a:lnTo>
                  <a:lnTo>
                    <a:pt x="569" y="652"/>
                  </a:lnTo>
                  <a:lnTo>
                    <a:pt x="568" y="652"/>
                  </a:lnTo>
                  <a:lnTo>
                    <a:pt x="568" y="653"/>
                  </a:lnTo>
                  <a:lnTo>
                    <a:pt x="567" y="653"/>
                  </a:lnTo>
                  <a:lnTo>
                    <a:pt x="567" y="654"/>
                  </a:lnTo>
                  <a:lnTo>
                    <a:pt x="567" y="655"/>
                  </a:lnTo>
                  <a:lnTo>
                    <a:pt x="566" y="655"/>
                  </a:lnTo>
                  <a:lnTo>
                    <a:pt x="566" y="656"/>
                  </a:lnTo>
                  <a:lnTo>
                    <a:pt x="566" y="657"/>
                  </a:lnTo>
                  <a:lnTo>
                    <a:pt x="566" y="658"/>
                  </a:lnTo>
                  <a:lnTo>
                    <a:pt x="566" y="659"/>
                  </a:lnTo>
                  <a:lnTo>
                    <a:pt x="566" y="660"/>
                  </a:lnTo>
                  <a:lnTo>
                    <a:pt x="566" y="661"/>
                  </a:lnTo>
                  <a:lnTo>
                    <a:pt x="566" y="662"/>
                  </a:lnTo>
                  <a:lnTo>
                    <a:pt x="565" y="663"/>
                  </a:lnTo>
                  <a:lnTo>
                    <a:pt x="565" y="664"/>
                  </a:lnTo>
                  <a:lnTo>
                    <a:pt x="565" y="665"/>
                  </a:lnTo>
                  <a:lnTo>
                    <a:pt x="565" y="666"/>
                  </a:lnTo>
                  <a:lnTo>
                    <a:pt x="565" y="667"/>
                  </a:lnTo>
                  <a:lnTo>
                    <a:pt x="565" y="668"/>
                  </a:lnTo>
                  <a:lnTo>
                    <a:pt x="565" y="668"/>
                  </a:lnTo>
                  <a:lnTo>
                    <a:pt x="564" y="669"/>
                  </a:lnTo>
                  <a:lnTo>
                    <a:pt x="564" y="670"/>
                  </a:lnTo>
                  <a:lnTo>
                    <a:pt x="564" y="671"/>
                  </a:lnTo>
                  <a:lnTo>
                    <a:pt x="564" y="672"/>
                  </a:lnTo>
                  <a:lnTo>
                    <a:pt x="564" y="673"/>
                  </a:lnTo>
                  <a:lnTo>
                    <a:pt x="564" y="674"/>
                  </a:lnTo>
                  <a:lnTo>
                    <a:pt x="564" y="676"/>
                  </a:lnTo>
                  <a:lnTo>
                    <a:pt x="564" y="677"/>
                  </a:lnTo>
                  <a:lnTo>
                    <a:pt x="563" y="677"/>
                  </a:lnTo>
                  <a:lnTo>
                    <a:pt x="563" y="677"/>
                  </a:lnTo>
                  <a:lnTo>
                    <a:pt x="563" y="678"/>
                  </a:lnTo>
                  <a:lnTo>
                    <a:pt x="563" y="679"/>
                  </a:lnTo>
                  <a:lnTo>
                    <a:pt x="563" y="680"/>
                  </a:lnTo>
                  <a:lnTo>
                    <a:pt x="563" y="681"/>
                  </a:lnTo>
                  <a:lnTo>
                    <a:pt x="563" y="682"/>
                  </a:lnTo>
                  <a:lnTo>
                    <a:pt x="562" y="684"/>
                  </a:lnTo>
                  <a:lnTo>
                    <a:pt x="562" y="685"/>
                  </a:lnTo>
                  <a:lnTo>
                    <a:pt x="562" y="686"/>
                  </a:lnTo>
                  <a:lnTo>
                    <a:pt x="562" y="686"/>
                  </a:lnTo>
                  <a:lnTo>
                    <a:pt x="562" y="687"/>
                  </a:lnTo>
                  <a:lnTo>
                    <a:pt x="562" y="688"/>
                  </a:lnTo>
                  <a:lnTo>
                    <a:pt x="562" y="689"/>
                  </a:lnTo>
                  <a:lnTo>
                    <a:pt x="562" y="690"/>
                  </a:lnTo>
                  <a:lnTo>
                    <a:pt x="562" y="691"/>
                  </a:lnTo>
                  <a:lnTo>
                    <a:pt x="559" y="713"/>
                  </a:lnTo>
                  <a:lnTo>
                    <a:pt x="558" y="725"/>
                  </a:lnTo>
                  <a:lnTo>
                    <a:pt x="553" y="761"/>
                  </a:lnTo>
                  <a:lnTo>
                    <a:pt x="551" y="775"/>
                  </a:lnTo>
                  <a:lnTo>
                    <a:pt x="552" y="775"/>
                  </a:lnTo>
                  <a:lnTo>
                    <a:pt x="552" y="776"/>
                  </a:lnTo>
                  <a:lnTo>
                    <a:pt x="552" y="776"/>
                  </a:lnTo>
                  <a:lnTo>
                    <a:pt x="552" y="777"/>
                  </a:lnTo>
                  <a:lnTo>
                    <a:pt x="552" y="778"/>
                  </a:lnTo>
                  <a:lnTo>
                    <a:pt x="552" y="779"/>
                  </a:lnTo>
                  <a:lnTo>
                    <a:pt x="552" y="780"/>
                  </a:lnTo>
                  <a:lnTo>
                    <a:pt x="552" y="781"/>
                  </a:lnTo>
                  <a:lnTo>
                    <a:pt x="552" y="782"/>
                  </a:lnTo>
                  <a:lnTo>
                    <a:pt x="552" y="783"/>
                  </a:lnTo>
                  <a:lnTo>
                    <a:pt x="552" y="784"/>
                  </a:lnTo>
                  <a:lnTo>
                    <a:pt x="552" y="785"/>
                  </a:lnTo>
                  <a:lnTo>
                    <a:pt x="552" y="785"/>
                  </a:lnTo>
                  <a:lnTo>
                    <a:pt x="552" y="786"/>
                  </a:lnTo>
                  <a:lnTo>
                    <a:pt x="551" y="786"/>
                  </a:lnTo>
                  <a:lnTo>
                    <a:pt x="551" y="787"/>
                  </a:lnTo>
                  <a:lnTo>
                    <a:pt x="552" y="788"/>
                  </a:lnTo>
                  <a:lnTo>
                    <a:pt x="552" y="789"/>
                  </a:lnTo>
                  <a:lnTo>
                    <a:pt x="552" y="790"/>
                  </a:lnTo>
                  <a:lnTo>
                    <a:pt x="552" y="791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4" y="794"/>
                  </a:lnTo>
                  <a:lnTo>
                    <a:pt x="555" y="794"/>
                  </a:lnTo>
                  <a:lnTo>
                    <a:pt x="556" y="794"/>
                  </a:lnTo>
                  <a:lnTo>
                    <a:pt x="556" y="795"/>
                  </a:lnTo>
                  <a:lnTo>
                    <a:pt x="557" y="795"/>
                  </a:lnTo>
                  <a:lnTo>
                    <a:pt x="557" y="796"/>
                  </a:lnTo>
                  <a:lnTo>
                    <a:pt x="558" y="796"/>
                  </a:lnTo>
                  <a:lnTo>
                    <a:pt x="559" y="797"/>
                  </a:lnTo>
                  <a:lnTo>
                    <a:pt x="560" y="797"/>
                  </a:lnTo>
                  <a:lnTo>
                    <a:pt x="560" y="798"/>
                  </a:lnTo>
                  <a:lnTo>
                    <a:pt x="561" y="798"/>
                  </a:lnTo>
                  <a:lnTo>
                    <a:pt x="562" y="799"/>
                  </a:lnTo>
                  <a:lnTo>
                    <a:pt x="562" y="800"/>
                  </a:lnTo>
                  <a:lnTo>
                    <a:pt x="563" y="800"/>
                  </a:lnTo>
                  <a:lnTo>
                    <a:pt x="563" y="801"/>
                  </a:lnTo>
                  <a:lnTo>
                    <a:pt x="564" y="802"/>
                  </a:lnTo>
                  <a:lnTo>
                    <a:pt x="564" y="803"/>
                  </a:lnTo>
                  <a:lnTo>
                    <a:pt x="565" y="803"/>
                  </a:lnTo>
                  <a:lnTo>
                    <a:pt x="565" y="803"/>
                  </a:lnTo>
                  <a:lnTo>
                    <a:pt x="565" y="804"/>
                  </a:lnTo>
                  <a:lnTo>
                    <a:pt x="565" y="805"/>
                  </a:lnTo>
                  <a:lnTo>
                    <a:pt x="565" y="806"/>
                  </a:lnTo>
                  <a:lnTo>
                    <a:pt x="564" y="807"/>
                  </a:lnTo>
                  <a:lnTo>
                    <a:pt x="564" y="808"/>
                  </a:lnTo>
                  <a:lnTo>
                    <a:pt x="564" y="809"/>
                  </a:lnTo>
                  <a:lnTo>
                    <a:pt x="564" y="810"/>
                  </a:lnTo>
                  <a:lnTo>
                    <a:pt x="564" y="811"/>
                  </a:lnTo>
                  <a:lnTo>
                    <a:pt x="563" y="811"/>
                  </a:lnTo>
                  <a:lnTo>
                    <a:pt x="563" y="812"/>
                  </a:lnTo>
                  <a:lnTo>
                    <a:pt x="562" y="812"/>
                  </a:lnTo>
                  <a:lnTo>
                    <a:pt x="562" y="812"/>
                  </a:lnTo>
                  <a:lnTo>
                    <a:pt x="562" y="813"/>
                  </a:lnTo>
                  <a:lnTo>
                    <a:pt x="563" y="813"/>
                  </a:lnTo>
                  <a:lnTo>
                    <a:pt x="563" y="814"/>
                  </a:lnTo>
                  <a:lnTo>
                    <a:pt x="564" y="814"/>
                  </a:lnTo>
                  <a:lnTo>
                    <a:pt x="564" y="815"/>
                  </a:lnTo>
                  <a:lnTo>
                    <a:pt x="564" y="816"/>
                  </a:lnTo>
                  <a:lnTo>
                    <a:pt x="564" y="817"/>
                  </a:lnTo>
                  <a:lnTo>
                    <a:pt x="564" y="818"/>
                  </a:lnTo>
                  <a:lnTo>
                    <a:pt x="564" y="819"/>
                  </a:lnTo>
                  <a:lnTo>
                    <a:pt x="564" y="820"/>
                  </a:lnTo>
                  <a:lnTo>
                    <a:pt x="564" y="821"/>
                  </a:lnTo>
                  <a:lnTo>
                    <a:pt x="565" y="821"/>
                  </a:lnTo>
                  <a:lnTo>
                    <a:pt x="565" y="821"/>
                  </a:lnTo>
                  <a:lnTo>
                    <a:pt x="565" y="822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68" y="828"/>
                  </a:lnTo>
                  <a:lnTo>
                    <a:pt x="569" y="829"/>
                  </a:lnTo>
                  <a:lnTo>
                    <a:pt x="569" y="830"/>
                  </a:lnTo>
                  <a:lnTo>
                    <a:pt x="569" y="830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5"/>
                  </a:lnTo>
                  <a:lnTo>
                    <a:pt x="571" y="836"/>
                  </a:lnTo>
                  <a:lnTo>
                    <a:pt x="571" y="839"/>
                  </a:lnTo>
                  <a:lnTo>
                    <a:pt x="571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2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8"/>
                  </a:lnTo>
                  <a:lnTo>
                    <a:pt x="576" y="849"/>
                  </a:lnTo>
                  <a:lnTo>
                    <a:pt x="577" y="851"/>
                  </a:lnTo>
                  <a:lnTo>
                    <a:pt x="578" y="853"/>
                  </a:lnTo>
                  <a:lnTo>
                    <a:pt x="521" y="872"/>
                  </a:lnTo>
                  <a:lnTo>
                    <a:pt x="515" y="874"/>
                  </a:lnTo>
                  <a:lnTo>
                    <a:pt x="433" y="902"/>
                  </a:lnTo>
                  <a:lnTo>
                    <a:pt x="409" y="905"/>
                  </a:lnTo>
                  <a:lnTo>
                    <a:pt x="408" y="905"/>
                  </a:lnTo>
                  <a:lnTo>
                    <a:pt x="407" y="906"/>
                  </a:lnTo>
                  <a:lnTo>
                    <a:pt x="406" y="906"/>
                  </a:lnTo>
                  <a:lnTo>
                    <a:pt x="405" y="906"/>
                  </a:lnTo>
                  <a:lnTo>
                    <a:pt x="404" y="906"/>
                  </a:lnTo>
                  <a:lnTo>
                    <a:pt x="403" y="906"/>
                  </a:lnTo>
                  <a:lnTo>
                    <a:pt x="402" y="906"/>
                  </a:lnTo>
                  <a:lnTo>
                    <a:pt x="401" y="906"/>
                  </a:lnTo>
                  <a:lnTo>
                    <a:pt x="400" y="906"/>
                  </a:lnTo>
                  <a:lnTo>
                    <a:pt x="400" y="906"/>
                  </a:lnTo>
                  <a:lnTo>
                    <a:pt x="399" y="906"/>
                  </a:lnTo>
                  <a:lnTo>
                    <a:pt x="399" y="907"/>
                  </a:lnTo>
                  <a:lnTo>
                    <a:pt x="398" y="907"/>
                  </a:lnTo>
                  <a:lnTo>
                    <a:pt x="397" y="907"/>
                  </a:lnTo>
                  <a:lnTo>
                    <a:pt x="396" y="907"/>
                  </a:lnTo>
                  <a:lnTo>
                    <a:pt x="395" y="907"/>
                  </a:lnTo>
                  <a:lnTo>
                    <a:pt x="394" y="907"/>
                  </a:lnTo>
                  <a:lnTo>
                    <a:pt x="393" y="907"/>
                  </a:lnTo>
                  <a:lnTo>
                    <a:pt x="392" y="907"/>
                  </a:lnTo>
                  <a:lnTo>
                    <a:pt x="391" y="908"/>
                  </a:lnTo>
                  <a:lnTo>
                    <a:pt x="391" y="908"/>
                  </a:lnTo>
                  <a:lnTo>
                    <a:pt x="390" y="909"/>
                  </a:lnTo>
                  <a:lnTo>
                    <a:pt x="389" y="909"/>
                  </a:lnTo>
                  <a:lnTo>
                    <a:pt x="388" y="909"/>
                  </a:lnTo>
                  <a:lnTo>
                    <a:pt x="388" y="910"/>
                  </a:lnTo>
                  <a:lnTo>
                    <a:pt x="387" y="910"/>
                  </a:lnTo>
                  <a:lnTo>
                    <a:pt x="386" y="910"/>
                  </a:lnTo>
                  <a:lnTo>
                    <a:pt x="382" y="911"/>
                  </a:lnTo>
                  <a:lnTo>
                    <a:pt x="382" y="911"/>
                  </a:lnTo>
                  <a:lnTo>
                    <a:pt x="381" y="911"/>
                  </a:lnTo>
                  <a:lnTo>
                    <a:pt x="380" y="911"/>
                  </a:lnTo>
                  <a:lnTo>
                    <a:pt x="379" y="911"/>
                  </a:lnTo>
                  <a:lnTo>
                    <a:pt x="378" y="911"/>
                  </a:lnTo>
                  <a:lnTo>
                    <a:pt x="377" y="912"/>
                  </a:lnTo>
                  <a:lnTo>
                    <a:pt x="377" y="913"/>
                  </a:lnTo>
                  <a:lnTo>
                    <a:pt x="376" y="913"/>
                  </a:lnTo>
                  <a:lnTo>
                    <a:pt x="376" y="914"/>
                  </a:lnTo>
                  <a:lnTo>
                    <a:pt x="374" y="915"/>
                  </a:lnTo>
                  <a:lnTo>
                    <a:pt x="373" y="916"/>
                  </a:lnTo>
                  <a:lnTo>
                    <a:pt x="373" y="916"/>
                  </a:lnTo>
                  <a:lnTo>
                    <a:pt x="373" y="917"/>
                  </a:lnTo>
                  <a:lnTo>
                    <a:pt x="372" y="917"/>
                  </a:lnTo>
                  <a:lnTo>
                    <a:pt x="372" y="918"/>
                  </a:lnTo>
                  <a:lnTo>
                    <a:pt x="370" y="918"/>
                  </a:lnTo>
                  <a:lnTo>
                    <a:pt x="370" y="919"/>
                  </a:lnTo>
                  <a:lnTo>
                    <a:pt x="369" y="919"/>
                  </a:lnTo>
                  <a:lnTo>
                    <a:pt x="368" y="919"/>
                  </a:lnTo>
                  <a:lnTo>
                    <a:pt x="366" y="919"/>
                  </a:lnTo>
                  <a:lnTo>
                    <a:pt x="365" y="920"/>
                  </a:lnTo>
                  <a:lnTo>
                    <a:pt x="364" y="920"/>
                  </a:lnTo>
                  <a:lnTo>
                    <a:pt x="363" y="920"/>
                  </a:lnTo>
                  <a:lnTo>
                    <a:pt x="362" y="920"/>
                  </a:lnTo>
                  <a:lnTo>
                    <a:pt x="361" y="920"/>
                  </a:lnTo>
                  <a:lnTo>
                    <a:pt x="360" y="920"/>
                  </a:lnTo>
                  <a:lnTo>
                    <a:pt x="359" y="920"/>
                  </a:lnTo>
                  <a:lnTo>
                    <a:pt x="358" y="920"/>
                  </a:lnTo>
                  <a:lnTo>
                    <a:pt x="357" y="920"/>
                  </a:lnTo>
                  <a:lnTo>
                    <a:pt x="356" y="920"/>
                  </a:lnTo>
                  <a:lnTo>
                    <a:pt x="355" y="920"/>
                  </a:lnTo>
                  <a:lnTo>
                    <a:pt x="354" y="920"/>
                  </a:lnTo>
                  <a:lnTo>
                    <a:pt x="353" y="921"/>
                  </a:lnTo>
                  <a:lnTo>
                    <a:pt x="352" y="921"/>
                  </a:lnTo>
                  <a:lnTo>
                    <a:pt x="352" y="922"/>
                  </a:lnTo>
                  <a:lnTo>
                    <a:pt x="351" y="922"/>
                  </a:lnTo>
                  <a:lnTo>
                    <a:pt x="350" y="922"/>
                  </a:lnTo>
                  <a:lnTo>
                    <a:pt x="349" y="922"/>
                  </a:lnTo>
                  <a:lnTo>
                    <a:pt x="348" y="923"/>
                  </a:lnTo>
                  <a:lnTo>
                    <a:pt x="347" y="923"/>
                  </a:lnTo>
                  <a:lnTo>
                    <a:pt x="346" y="923"/>
                  </a:lnTo>
                  <a:lnTo>
                    <a:pt x="346" y="923"/>
                  </a:lnTo>
                  <a:lnTo>
                    <a:pt x="345" y="923"/>
                  </a:lnTo>
                  <a:lnTo>
                    <a:pt x="345" y="924"/>
                  </a:lnTo>
                  <a:lnTo>
                    <a:pt x="344" y="924"/>
                  </a:lnTo>
                  <a:lnTo>
                    <a:pt x="343" y="924"/>
                  </a:lnTo>
                  <a:lnTo>
                    <a:pt x="342" y="924"/>
                  </a:lnTo>
                  <a:lnTo>
                    <a:pt x="341" y="924"/>
                  </a:lnTo>
                  <a:lnTo>
                    <a:pt x="341" y="925"/>
                  </a:lnTo>
                  <a:lnTo>
                    <a:pt x="340" y="925"/>
                  </a:lnTo>
                  <a:lnTo>
                    <a:pt x="340" y="926"/>
                  </a:lnTo>
                  <a:lnTo>
                    <a:pt x="339" y="926"/>
                  </a:lnTo>
                  <a:lnTo>
                    <a:pt x="339" y="927"/>
                  </a:lnTo>
                  <a:lnTo>
                    <a:pt x="339" y="928"/>
                  </a:lnTo>
                  <a:lnTo>
                    <a:pt x="338" y="928"/>
                  </a:lnTo>
                  <a:lnTo>
                    <a:pt x="338" y="929"/>
                  </a:lnTo>
                  <a:lnTo>
                    <a:pt x="338" y="929"/>
                  </a:lnTo>
                  <a:lnTo>
                    <a:pt x="337" y="929"/>
                  </a:lnTo>
                  <a:lnTo>
                    <a:pt x="337" y="929"/>
                  </a:lnTo>
                  <a:lnTo>
                    <a:pt x="336" y="929"/>
                  </a:lnTo>
                  <a:lnTo>
                    <a:pt x="336" y="930"/>
                  </a:lnTo>
                  <a:lnTo>
                    <a:pt x="335" y="930"/>
                  </a:lnTo>
                  <a:lnTo>
                    <a:pt x="334" y="931"/>
                  </a:lnTo>
                  <a:lnTo>
                    <a:pt x="333" y="931"/>
                  </a:lnTo>
                  <a:lnTo>
                    <a:pt x="332" y="931"/>
                  </a:lnTo>
                  <a:lnTo>
                    <a:pt x="331" y="931"/>
                  </a:lnTo>
                  <a:lnTo>
                    <a:pt x="330" y="931"/>
                  </a:lnTo>
                  <a:lnTo>
                    <a:pt x="329" y="931"/>
                  </a:lnTo>
                  <a:lnTo>
                    <a:pt x="329" y="930"/>
                  </a:lnTo>
                  <a:lnTo>
                    <a:pt x="328" y="930"/>
                  </a:lnTo>
                  <a:lnTo>
                    <a:pt x="328" y="930"/>
                  </a:lnTo>
                  <a:lnTo>
                    <a:pt x="327" y="930"/>
                  </a:lnTo>
                  <a:lnTo>
                    <a:pt x="326" y="930"/>
                  </a:lnTo>
                  <a:lnTo>
                    <a:pt x="325" y="930"/>
                  </a:lnTo>
                  <a:lnTo>
                    <a:pt x="324" y="930"/>
                  </a:lnTo>
                  <a:lnTo>
                    <a:pt x="323" y="930"/>
                  </a:lnTo>
                  <a:lnTo>
                    <a:pt x="322" y="930"/>
                  </a:lnTo>
                  <a:lnTo>
                    <a:pt x="321" y="930"/>
                  </a:lnTo>
                  <a:lnTo>
                    <a:pt x="320" y="930"/>
                  </a:lnTo>
                  <a:lnTo>
                    <a:pt x="320" y="929"/>
                  </a:lnTo>
                  <a:lnTo>
                    <a:pt x="319" y="929"/>
                  </a:lnTo>
                  <a:lnTo>
                    <a:pt x="319" y="929"/>
                  </a:lnTo>
                  <a:lnTo>
                    <a:pt x="318" y="929"/>
                  </a:lnTo>
                  <a:lnTo>
                    <a:pt x="317" y="929"/>
                  </a:lnTo>
                  <a:lnTo>
                    <a:pt x="316" y="929"/>
                  </a:lnTo>
                  <a:lnTo>
                    <a:pt x="315" y="929"/>
                  </a:lnTo>
                  <a:lnTo>
                    <a:pt x="314" y="929"/>
                  </a:lnTo>
                  <a:lnTo>
                    <a:pt x="313" y="929"/>
                  </a:lnTo>
                  <a:lnTo>
                    <a:pt x="312" y="929"/>
                  </a:lnTo>
                  <a:lnTo>
                    <a:pt x="311" y="929"/>
                  </a:lnTo>
                  <a:lnTo>
                    <a:pt x="310" y="929"/>
                  </a:lnTo>
                  <a:lnTo>
                    <a:pt x="310" y="929"/>
                  </a:lnTo>
                  <a:lnTo>
                    <a:pt x="309" y="930"/>
                  </a:lnTo>
                  <a:lnTo>
                    <a:pt x="308" y="930"/>
                  </a:lnTo>
                  <a:lnTo>
                    <a:pt x="307" y="930"/>
                  </a:lnTo>
                  <a:lnTo>
                    <a:pt x="306" y="930"/>
                  </a:lnTo>
                  <a:lnTo>
                    <a:pt x="305" y="931"/>
                  </a:lnTo>
                  <a:lnTo>
                    <a:pt x="304" y="931"/>
                  </a:lnTo>
                  <a:lnTo>
                    <a:pt x="303" y="931"/>
                  </a:lnTo>
                  <a:lnTo>
                    <a:pt x="302" y="931"/>
                  </a:lnTo>
                  <a:lnTo>
                    <a:pt x="301" y="932"/>
                  </a:lnTo>
                  <a:lnTo>
                    <a:pt x="301" y="932"/>
                  </a:lnTo>
                  <a:lnTo>
                    <a:pt x="301" y="933"/>
                  </a:lnTo>
                  <a:lnTo>
                    <a:pt x="300" y="933"/>
                  </a:lnTo>
                  <a:lnTo>
                    <a:pt x="299" y="934"/>
                  </a:lnTo>
                  <a:lnTo>
                    <a:pt x="298" y="934"/>
                  </a:lnTo>
                  <a:lnTo>
                    <a:pt x="298" y="935"/>
                  </a:lnTo>
                  <a:lnTo>
                    <a:pt x="297" y="935"/>
                  </a:lnTo>
                  <a:lnTo>
                    <a:pt x="296" y="936"/>
                  </a:lnTo>
                  <a:lnTo>
                    <a:pt x="295" y="937"/>
                  </a:lnTo>
                  <a:lnTo>
                    <a:pt x="294" y="937"/>
                  </a:lnTo>
                  <a:lnTo>
                    <a:pt x="294" y="938"/>
                  </a:lnTo>
                  <a:lnTo>
                    <a:pt x="294" y="938"/>
                  </a:lnTo>
                  <a:lnTo>
                    <a:pt x="293" y="939"/>
                  </a:lnTo>
                  <a:lnTo>
                    <a:pt x="293" y="940"/>
                  </a:lnTo>
                  <a:lnTo>
                    <a:pt x="292" y="940"/>
                  </a:lnTo>
                  <a:lnTo>
                    <a:pt x="292" y="941"/>
                  </a:lnTo>
                  <a:lnTo>
                    <a:pt x="292" y="941"/>
                  </a:lnTo>
                  <a:lnTo>
                    <a:pt x="292" y="940"/>
                  </a:lnTo>
                  <a:lnTo>
                    <a:pt x="291" y="940"/>
                  </a:lnTo>
                  <a:lnTo>
                    <a:pt x="290" y="940"/>
                  </a:lnTo>
                  <a:lnTo>
                    <a:pt x="289" y="940"/>
                  </a:lnTo>
                  <a:lnTo>
                    <a:pt x="288" y="940"/>
                  </a:lnTo>
                  <a:lnTo>
                    <a:pt x="268" y="952"/>
                  </a:lnTo>
                  <a:lnTo>
                    <a:pt x="265" y="954"/>
                  </a:lnTo>
                  <a:lnTo>
                    <a:pt x="264" y="955"/>
                  </a:lnTo>
                  <a:lnTo>
                    <a:pt x="263" y="956"/>
                  </a:lnTo>
                  <a:lnTo>
                    <a:pt x="260" y="957"/>
                  </a:lnTo>
                  <a:lnTo>
                    <a:pt x="257" y="960"/>
                  </a:lnTo>
                  <a:lnTo>
                    <a:pt x="254" y="962"/>
                  </a:lnTo>
                  <a:lnTo>
                    <a:pt x="239" y="972"/>
                  </a:lnTo>
                  <a:lnTo>
                    <a:pt x="232" y="978"/>
                  </a:lnTo>
                  <a:lnTo>
                    <a:pt x="193" y="1008"/>
                  </a:lnTo>
                  <a:lnTo>
                    <a:pt x="185" y="943"/>
                  </a:lnTo>
                  <a:lnTo>
                    <a:pt x="181" y="902"/>
                  </a:lnTo>
                  <a:lnTo>
                    <a:pt x="182" y="899"/>
                  </a:lnTo>
                  <a:lnTo>
                    <a:pt x="182" y="898"/>
                  </a:lnTo>
                  <a:lnTo>
                    <a:pt x="183" y="895"/>
                  </a:lnTo>
                  <a:lnTo>
                    <a:pt x="184" y="893"/>
                  </a:lnTo>
                  <a:lnTo>
                    <a:pt x="185" y="893"/>
                  </a:lnTo>
                  <a:lnTo>
                    <a:pt x="185" y="892"/>
                  </a:lnTo>
                  <a:lnTo>
                    <a:pt x="186" y="889"/>
                  </a:lnTo>
                  <a:lnTo>
                    <a:pt x="214" y="831"/>
                  </a:lnTo>
                  <a:lnTo>
                    <a:pt x="214" y="830"/>
                  </a:lnTo>
                  <a:lnTo>
                    <a:pt x="215" y="830"/>
                  </a:lnTo>
                  <a:lnTo>
                    <a:pt x="215" y="830"/>
                  </a:lnTo>
                  <a:lnTo>
                    <a:pt x="215" y="829"/>
                  </a:lnTo>
                  <a:lnTo>
                    <a:pt x="216" y="829"/>
                  </a:lnTo>
                  <a:lnTo>
                    <a:pt x="216" y="828"/>
                  </a:lnTo>
                  <a:lnTo>
                    <a:pt x="216" y="827"/>
                  </a:lnTo>
                  <a:lnTo>
                    <a:pt x="217" y="827"/>
                  </a:lnTo>
                  <a:lnTo>
                    <a:pt x="217" y="826"/>
                  </a:lnTo>
                  <a:lnTo>
                    <a:pt x="217" y="825"/>
                  </a:lnTo>
                  <a:lnTo>
                    <a:pt x="217" y="824"/>
                  </a:lnTo>
                  <a:lnTo>
                    <a:pt x="218" y="824"/>
                  </a:lnTo>
                  <a:lnTo>
                    <a:pt x="218" y="823"/>
                  </a:lnTo>
                  <a:lnTo>
                    <a:pt x="218" y="822"/>
                  </a:lnTo>
                  <a:lnTo>
                    <a:pt x="218" y="821"/>
                  </a:lnTo>
                  <a:lnTo>
                    <a:pt x="219" y="821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19" y="819"/>
                  </a:lnTo>
                  <a:lnTo>
                    <a:pt x="219" y="818"/>
                  </a:lnTo>
                  <a:lnTo>
                    <a:pt x="220" y="817"/>
                  </a:lnTo>
                  <a:lnTo>
                    <a:pt x="220" y="816"/>
                  </a:lnTo>
                  <a:lnTo>
                    <a:pt x="220" y="815"/>
                  </a:lnTo>
                  <a:lnTo>
                    <a:pt x="220" y="814"/>
                  </a:lnTo>
                  <a:lnTo>
                    <a:pt x="220" y="813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1"/>
                  </a:lnTo>
                  <a:lnTo>
                    <a:pt x="220" y="810"/>
                  </a:lnTo>
                  <a:lnTo>
                    <a:pt x="220" y="809"/>
                  </a:lnTo>
                  <a:lnTo>
                    <a:pt x="220" y="808"/>
                  </a:lnTo>
                  <a:lnTo>
                    <a:pt x="220" y="807"/>
                  </a:lnTo>
                  <a:lnTo>
                    <a:pt x="220" y="806"/>
                  </a:lnTo>
                  <a:lnTo>
                    <a:pt x="220" y="805"/>
                  </a:lnTo>
                  <a:lnTo>
                    <a:pt x="220" y="804"/>
                  </a:lnTo>
                  <a:lnTo>
                    <a:pt x="220" y="803"/>
                  </a:lnTo>
                  <a:lnTo>
                    <a:pt x="220" y="803"/>
                  </a:lnTo>
                  <a:lnTo>
                    <a:pt x="220" y="802"/>
                  </a:lnTo>
                  <a:lnTo>
                    <a:pt x="220" y="801"/>
                  </a:lnTo>
                  <a:lnTo>
                    <a:pt x="220" y="800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20" y="794"/>
                  </a:lnTo>
                  <a:lnTo>
                    <a:pt x="220" y="794"/>
                  </a:lnTo>
                  <a:lnTo>
                    <a:pt x="220" y="793"/>
                  </a:lnTo>
                  <a:lnTo>
                    <a:pt x="220" y="792"/>
                  </a:lnTo>
                  <a:lnTo>
                    <a:pt x="219" y="792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9" y="789"/>
                  </a:lnTo>
                  <a:lnTo>
                    <a:pt x="219" y="788"/>
                  </a:lnTo>
                  <a:lnTo>
                    <a:pt x="218" y="788"/>
                  </a:lnTo>
                  <a:lnTo>
                    <a:pt x="218" y="787"/>
                  </a:lnTo>
                  <a:lnTo>
                    <a:pt x="218" y="786"/>
                  </a:lnTo>
                  <a:lnTo>
                    <a:pt x="218" y="785"/>
                  </a:lnTo>
                  <a:lnTo>
                    <a:pt x="218" y="785"/>
                  </a:lnTo>
                  <a:lnTo>
                    <a:pt x="217" y="785"/>
                  </a:lnTo>
                  <a:lnTo>
                    <a:pt x="217" y="784"/>
                  </a:lnTo>
                  <a:lnTo>
                    <a:pt x="217" y="783"/>
                  </a:lnTo>
                  <a:lnTo>
                    <a:pt x="217" y="782"/>
                  </a:lnTo>
                  <a:lnTo>
                    <a:pt x="216" y="782"/>
                  </a:lnTo>
                  <a:lnTo>
                    <a:pt x="216" y="781"/>
                  </a:lnTo>
                  <a:lnTo>
                    <a:pt x="216" y="780"/>
                  </a:lnTo>
                  <a:lnTo>
                    <a:pt x="215" y="780"/>
                  </a:lnTo>
                  <a:lnTo>
                    <a:pt x="215" y="779"/>
                  </a:lnTo>
                  <a:lnTo>
                    <a:pt x="215" y="778"/>
                  </a:lnTo>
                  <a:lnTo>
                    <a:pt x="214" y="778"/>
                  </a:lnTo>
                  <a:lnTo>
                    <a:pt x="214" y="777"/>
                  </a:lnTo>
                  <a:lnTo>
                    <a:pt x="214" y="776"/>
                  </a:lnTo>
                  <a:lnTo>
                    <a:pt x="213" y="776"/>
                  </a:lnTo>
                  <a:lnTo>
                    <a:pt x="213" y="776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1" y="772"/>
                  </a:lnTo>
                  <a:lnTo>
                    <a:pt x="211" y="771"/>
                  </a:lnTo>
                  <a:lnTo>
                    <a:pt x="211" y="771"/>
                  </a:lnTo>
                  <a:lnTo>
                    <a:pt x="211" y="770"/>
                  </a:lnTo>
                  <a:lnTo>
                    <a:pt x="210" y="770"/>
                  </a:lnTo>
                  <a:lnTo>
                    <a:pt x="210" y="769"/>
                  </a:lnTo>
                  <a:lnTo>
                    <a:pt x="210" y="768"/>
                  </a:lnTo>
                  <a:lnTo>
                    <a:pt x="209" y="768"/>
                  </a:lnTo>
                  <a:lnTo>
                    <a:pt x="209" y="767"/>
                  </a:lnTo>
                  <a:lnTo>
                    <a:pt x="208" y="767"/>
                  </a:lnTo>
                  <a:lnTo>
                    <a:pt x="208" y="767"/>
                  </a:lnTo>
                  <a:lnTo>
                    <a:pt x="208" y="766"/>
                  </a:lnTo>
                  <a:lnTo>
                    <a:pt x="207" y="766"/>
                  </a:lnTo>
                  <a:lnTo>
                    <a:pt x="207" y="765"/>
                  </a:lnTo>
                  <a:lnTo>
                    <a:pt x="206" y="765"/>
                  </a:lnTo>
                  <a:lnTo>
                    <a:pt x="206" y="764"/>
                  </a:lnTo>
                  <a:lnTo>
                    <a:pt x="205" y="764"/>
                  </a:lnTo>
                  <a:lnTo>
                    <a:pt x="205" y="763"/>
                  </a:lnTo>
                  <a:lnTo>
                    <a:pt x="204" y="763"/>
                  </a:lnTo>
                  <a:lnTo>
                    <a:pt x="204" y="762"/>
                  </a:lnTo>
                  <a:lnTo>
                    <a:pt x="203" y="762"/>
                  </a:lnTo>
                  <a:lnTo>
                    <a:pt x="203" y="761"/>
                  </a:lnTo>
                  <a:lnTo>
                    <a:pt x="200" y="758"/>
                  </a:lnTo>
                  <a:lnTo>
                    <a:pt x="191" y="747"/>
                  </a:lnTo>
                  <a:lnTo>
                    <a:pt x="186" y="742"/>
                  </a:lnTo>
                  <a:lnTo>
                    <a:pt x="186" y="741"/>
                  </a:lnTo>
                  <a:lnTo>
                    <a:pt x="184" y="739"/>
                  </a:lnTo>
                  <a:lnTo>
                    <a:pt x="182" y="736"/>
                  </a:lnTo>
                  <a:lnTo>
                    <a:pt x="179" y="733"/>
                  </a:lnTo>
                  <a:lnTo>
                    <a:pt x="176" y="730"/>
                  </a:lnTo>
                  <a:lnTo>
                    <a:pt x="173" y="726"/>
                  </a:lnTo>
                  <a:lnTo>
                    <a:pt x="170" y="723"/>
                  </a:lnTo>
                  <a:lnTo>
                    <a:pt x="167" y="720"/>
                  </a:lnTo>
                  <a:lnTo>
                    <a:pt x="164" y="715"/>
                  </a:lnTo>
                  <a:lnTo>
                    <a:pt x="161" y="712"/>
                  </a:lnTo>
                  <a:lnTo>
                    <a:pt x="158" y="709"/>
                  </a:lnTo>
                  <a:lnTo>
                    <a:pt x="156" y="706"/>
                  </a:lnTo>
                  <a:lnTo>
                    <a:pt x="153" y="703"/>
                  </a:lnTo>
                  <a:lnTo>
                    <a:pt x="151" y="701"/>
                  </a:lnTo>
                  <a:lnTo>
                    <a:pt x="149" y="699"/>
                  </a:lnTo>
                  <a:lnTo>
                    <a:pt x="148" y="697"/>
                  </a:lnTo>
                  <a:lnTo>
                    <a:pt x="148" y="695"/>
                  </a:lnTo>
                  <a:lnTo>
                    <a:pt x="146" y="695"/>
                  </a:lnTo>
                  <a:lnTo>
                    <a:pt x="144" y="692"/>
                  </a:lnTo>
                  <a:lnTo>
                    <a:pt x="143" y="691"/>
                  </a:lnTo>
                  <a:lnTo>
                    <a:pt x="142" y="689"/>
                  </a:lnTo>
                  <a:lnTo>
                    <a:pt x="140" y="687"/>
                  </a:lnTo>
                  <a:lnTo>
                    <a:pt x="129" y="671"/>
                  </a:lnTo>
                  <a:lnTo>
                    <a:pt x="129" y="670"/>
                  </a:lnTo>
                  <a:lnTo>
                    <a:pt x="128" y="670"/>
                  </a:lnTo>
                  <a:lnTo>
                    <a:pt x="128" y="669"/>
                  </a:lnTo>
                  <a:lnTo>
                    <a:pt x="127" y="668"/>
                  </a:lnTo>
                  <a:lnTo>
                    <a:pt x="127" y="668"/>
                  </a:lnTo>
                  <a:lnTo>
                    <a:pt x="126" y="668"/>
                  </a:lnTo>
                  <a:lnTo>
                    <a:pt x="126" y="667"/>
                  </a:lnTo>
                  <a:lnTo>
                    <a:pt x="125" y="667"/>
                  </a:lnTo>
                  <a:lnTo>
                    <a:pt x="124" y="666"/>
                  </a:lnTo>
                  <a:lnTo>
                    <a:pt x="123" y="666"/>
                  </a:lnTo>
                  <a:lnTo>
                    <a:pt x="123" y="665"/>
                  </a:lnTo>
                  <a:lnTo>
                    <a:pt x="122" y="665"/>
                  </a:lnTo>
                  <a:lnTo>
                    <a:pt x="122" y="664"/>
                  </a:lnTo>
                  <a:lnTo>
                    <a:pt x="121" y="664"/>
                  </a:lnTo>
                  <a:lnTo>
                    <a:pt x="121" y="664"/>
                  </a:lnTo>
                  <a:lnTo>
                    <a:pt x="121" y="663"/>
                  </a:lnTo>
                  <a:lnTo>
                    <a:pt x="120" y="663"/>
                  </a:lnTo>
                  <a:lnTo>
                    <a:pt x="119" y="663"/>
                  </a:lnTo>
                  <a:lnTo>
                    <a:pt x="117" y="662"/>
                  </a:lnTo>
                  <a:lnTo>
                    <a:pt x="104" y="656"/>
                  </a:lnTo>
                  <a:lnTo>
                    <a:pt x="103" y="656"/>
                  </a:lnTo>
                  <a:lnTo>
                    <a:pt x="103" y="655"/>
                  </a:lnTo>
                  <a:lnTo>
                    <a:pt x="103" y="655"/>
                  </a:lnTo>
                  <a:lnTo>
                    <a:pt x="103" y="654"/>
                  </a:lnTo>
                  <a:lnTo>
                    <a:pt x="102" y="654"/>
                  </a:lnTo>
                  <a:lnTo>
                    <a:pt x="102" y="653"/>
                  </a:lnTo>
                  <a:lnTo>
                    <a:pt x="101" y="653"/>
                  </a:lnTo>
                  <a:lnTo>
                    <a:pt x="101" y="652"/>
                  </a:lnTo>
                  <a:lnTo>
                    <a:pt x="101" y="651"/>
                  </a:lnTo>
                  <a:lnTo>
                    <a:pt x="100" y="651"/>
                  </a:lnTo>
                  <a:lnTo>
                    <a:pt x="99" y="648"/>
                  </a:lnTo>
                  <a:lnTo>
                    <a:pt x="98" y="645"/>
                  </a:lnTo>
                  <a:lnTo>
                    <a:pt x="96" y="639"/>
                  </a:lnTo>
                  <a:lnTo>
                    <a:pt x="96" y="638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4" y="635"/>
                  </a:lnTo>
                  <a:lnTo>
                    <a:pt x="94" y="634"/>
                  </a:lnTo>
                  <a:lnTo>
                    <a:pt x="94" y="633"/>
                  </a:lnTo>
                  <a:lnTo>
                    <a:pt x="94" y="633"/>
                  </a:lnTo>
                  <a:lnTo>
                    <a:pt x="94" y="632"/>
                  </a:lnTo>
                  <a:lnTo>
                    <a:pt x="93" y="632"/>
                  </a:lnTo>
                  <a:lnTo>
                    <a:pt x="93" y="632"/>
                  </a:lnTo>
                  <a:lnTo>
                    <a:pt x="93" y="631"/>
                  </a:lnTo>
                  <a:lnTo>
                    <a:pt x="92" y="631"/>
                  </a:lnTo>
                  <a:lnTo>
                    <a:pt x="92" y="630"/>
                  </a:lnTo>
                  <a:lnTo>
                    <a:pt x="91" y="630"/>
                  </a:lnTo>
                  <a:lnTo>
                    <a:pt x="89" y="627"/>
                  </a:lnTo>
                  <a:lnTo>
                    <a:pt x="87" y="623"/>
                  </a:lnTo>
                  <a:lnTo>
                    <a:pt x="85" y="621"/>
                  </a:lnTo>
                  <a:lnTo>
                    <a:pt x="85" y="620"/>
                  </a:lnTo>
                  <a:lnTo>
                    <a:pt x="85" y="620"/>
                  </a:lnTo>
                  <a:lnTo>
                    <a:pt x="85" y="619"/>
                  </a:lnTo>
                  <a:lnTo>
                    <a:pt x="85" y="618"/>
                  </a:lnTo>
                  <a:lnTo>
                    <a:pt x="84" y="618"/>
                  </a:lnTo>
                  <a:lnTo>
                    <a:pt x="84" y="617"/>
                  </a:lnTo>
                  <a:lnTo>
                    <a:pt x="83" y="616"/>
                  </a:lnTo>
                  <a:lnTo>
                    <a:pt x="83" y="615"/>
                  </a:lnTo>
                  <a:lnTo>
                    <a:pt x="82" y="614"/>
                  </a:lnTo>
                  <a:lnTo>
                    <a:pt x="81" y="614"/>
                  </a:lnTo>
                  <a:lnTo>
                    <a:pt x="80" y="613"/>
                  </a:lnTo>
                  <a:lnTo>
                    <a:pt x="79" y="612"/>
                  </a:lnTo>
                  <a:lnTo>
                    <a:pt x="78" y="611"/>
                  </a:lnTo>
                  <a:lnTo>
                    <a:pt x="76" y="609"/>
                  </a:lnTo>
                  <a:lnTo>
                    <a:pt x="75" y="607"/>
                  </a:lnTo>
                  <a:lnTo>
                    <a:pt x="74" y="606"/>
                  </a:lnTo>
                  <a:lnTo>
                    <a:pt x="73" y="605"/>
                  </a:lnTo>
                  <a:lnTo>
                    <a:pt x="72" y="605"/>
                  </a:lnTo>
                  <a:lnTo>
                    <a:pt x="72" y="605"/>
                  </a:lnTo>
                  <a:lnTo>
                    <a:pt x="71" y="605"/>
                  </a:lnTo>
                  <a:lnTo>
                    <a:pt x="71" y="604"/>
                  </a:lnTo>
                  <a:lnTo>
                    <a:pt x="69" y="603"/>
                  </a:lnTo>
                  <a:lnTo>
                    <a:pt x="67" y="602"/>
                  </a:lnTo>
                  <a:lnTo>
                    <a:pt x="66" y="601"/>
                  </a:lnTo>
                  <a:lnTo>
                    <a:pt x="65" y="599"/>
                  </a:lnTo>
                  <a:lnTo>
                    <a:pt x="63" y="598"/>
                  </a:lnTo>
                  <a:lnTo>
                    <a:pt x="62" y="598"/>
                  </a:lnTo>
                  <a:lnTo>
                    <a:pt x="60" y="596"/>
                  </a:lnTo>
                  <a:lnTo>
                    <a:pt x="58" y="596"/>
                  </a:lnTo>
                  <a:lnTo>
                    <a:pt x="57" y="595"/>
                  </a:lnTo>
                  <a:lnTo>
                    <a:pt x="55" y="595"/>
                  </a:lnTo>
                  <a:lnTo>
                    <a:pt x="54" y="594"/>
                  </a:lnTo>
                  <a:lnTo>
                    <a:pt x="52" y="594"/>
                  </a:lnTo>
                  <a:lnTo>
                    <a:pt x="51" y="593"/>
                  </a:lnTo>
                  <a:lnTo>
                    <a:pt x="50" y="593"/>
                  </a:lnTo>
                  <a:lnTo>
                    <a:pt x="49" y="592"/>
                  </a:lnTo>
                  <a:lnTo>
                    <a:pt x="48" y="592"/>
                  </a:lnTo>
                  <a:lnTo>
                    <a:pt x="48" y="591"/>
                  </a:lnTo>
                  <a:lnTo>
                    <a:pt x="47" y="591"/>
                  </a:lnTo>
                  <a:lnTo>
                    <a:pt x="47" y="590"/>
                  </a:lnTo>
                  <a:lnTo>
                    <a:pt x="46" y="590"/>
                  </a:lnTo>
                  <a:lnTo>
                    <a:pt x="45" y="590"/>
                  </a:lnTo>
                  <a:lnTo>
                    <a:pt x="45" y="589"/>
                  </a:lnTo>
                  <a:lnTo>
                    <a:pt x="44" y="589"/>
                  </a:lnTo>
                  <a:lnTo>
                    <a:pt x="44" y="588"/>
                  </a:lnTo>
                  <a:lnTo>
                    <a:pt x="43" y="588"/>
                  </a:lnTo>
                  <a:lnTo>
                    <a:pt x="42" y="588"/>
                  </a:lnTo>
                  <a:lnTo>
                    <a:pt x="42" y="587"/>
                  </a:lnTo>
                  <a:lnTo>
                    <a:pt x="41" y="587"/>
                  </a:lnTo>
                  <a:lnTo>
                    <a:pt x="41" y="587"/>
                  </a:lnTo>
                  <a:lnTo>
                    <a:pt x="40" y="587"/>
                  </a:lnTo>
                  <a:lnTo>
                    <a:pt x="40" y="586"/>
                  </a:lnTo>
                  <a:lnTo>
                    <a:pt x="39" y="586"/>
                  </a:lnTo>
                  <a:lnTo>
                    <a:pt x="39" y="585"/>
                  </a:lnTo>
                  <a:lnTo>
                    <a:pt x="39" y="585"/>
                  </a:lnTo>
                  <a:lnTo>
                    <a:pt x="39" y="584"/>
                  </a:lnTo>
                  <a:lnTo>
                    <a:pt x="38" y="584"/>
                  </a:lnTo>
                  <a:lnTo>
                    <a:pt x="38" y="583"/>
                  </a:lnTo>
                  <a:lnTo>
                    <a:pt x="37" y="583"/>
                  </a:lnTo>
                  <a:lnTo>
                    <a:pt x="37" y="582"/>
                  </a:lnTo>
                  <a:lnTo>
                    <a:pt x="37" y="581"/>
                  </a:lnTo>
                  <a:lnTo>
                    <a:pt x="36" y="581"/>
                  </a:lnTo>
                  <a:lnTo>
                    <a:pt x="36" y="580"/>
                  </a:lnTo>
                  <a:lnTo>
                    <a:pt x="35" y="580"/>
                  </a:lnTo>
                  <a:lnTo>
                    <a:pt x="35" y="579"/>
                  </a:lnTo>
                  <a:lnTo>
                    <a:pt x="34" y="579"/>
                  </a:lnTo>
                  <a:lnTo>
                    <a:pt x="34" y="578"/>
                  </a:lnTo>
                  <a:lnTo>
                    <a:pt x="33" y="578"/>
                  </a:lnTo>
                  <a:lnTo>
                    <a:pt x="33" y="578"/>
                  </a:lnTo>
                  <a:lnTo>
                    <a:pt x="32" y="578"/>
                  </a:lnTo>
                  <a:lnTo>
                    <a:pt x="31" y="578"/>
                  </a:lnTo>
                  <a:lnTo>
                    <a:pt x="31" y="577"/>
                  </a:lnTo>
                  <a:lnTo>
                    <a:pt x="30" y="577"/>
                  </a:lnTo>
                  <a:lnTo>
                    <a:pt x="30" y="577"/>
                  </a:lnTo>
                  <a:lnTo>
                    <a:pt x="29" y="577"/>
                  </a:lnTo>
                  <a:lnTo>
                    <a:pt x="29" y="576"/>
                  </a:lnTo>
                  <a:lnTo>
                    <a:pt x="28" y="576"/>
                  </a:lnTo>
                  <a:lnTo>
                    <a:pt x="27" y="576"/>
                  </a:lnTo>
                  <a:lnTo>
                    <a:pt x="26" y="576"/>
                  </a:lnTo>
                  <a:lnTo>
                    <a:pt x="25" y="576"/>
                  </a:lnTo>
                  <a:lnTo>
                    <a:pt x="25" y="575"/>
                  </a:lnTo>
                  <a:lnTo>
                    <a:pt x="24" y="575"/>
                  </a:lnTo>
                  <a:lnTo>
                    <a:pt x="21" y="573"/>
                  </a:lnTo>
                  <a:lnTo>
                    <a:pt x="19" y="570"/>
                  </a:lnTo>
                  <a:lnTo>
                    <a:pt x="15" y="567"/>
                  </a:lnTo>
                  <a:lnTo>
                    <a:pt x="14" y="567"/>
                  </a:lnTo>
                  <a:lnTo>
                    <a:pt x="14" y="566"/>
                  </a:lnTo>
                  <a:lnTo>
                    <a:pt x="13" y="566"/>
                  </a:lnTo>
                  <a:lnTo>
                    <a:pt x="13" y="565"/>
                  </a:lnTo>
                  <a:lnTo>
                    <a:pt x="12" y="564"/>
                  </a:lnTo>
                  <a:lnTo>
                    <a:pt x="12" y="563"/>
                  </a:lnTo>
                  <a:lnTo>
                    <a:pt x="12" y="562"/>
                  </a:lnTo>
                  <a:lnTo>
                    <a:pt x="11" y="561"/>
                  </a:lnTo>
                  <a:lnTo>
                    <a:pt x="10" y="560"/>
                  </a:lnTo>
                  <a:lnTo>
                    <a:pt x="7" y="558"/>
                  </a:lnTo>
                  <a:lnTo>
                    <a:pt x="6" y="556"/>
                  </a:lnTo>
                  <a:lnTo>
                    <a:pt x="5" y="555"/>
                  </a:lnTo>
                  <a:lnTo>
                    <a:pt x="3" y="553"/>
                  </a:lnTo>
                  <a:lnTo>
                    <a:pt x="0" y="551"/>
                  </a:lnTo>
                  <a:lnTo>
                    <a:pt x="0" y="550"/>
                  </a:lnTo>
                  <a:lnTo>
                    <a:pt x="0" y="549"/>
                  </a:lnTo>
                  <a:lnTo>
                    <a:pt x="1" y="545"/>
                  </a:lnTo>
                  <a:lnTo>
                    <a:pt x="3" y="536"/>
                  </a:lnTo>
                  <a:lnTo>
                    <a:pt x="3" y="534"/>
                  </a:lnTo>
                  <a:lnTo>
                    <a:pt x="4" y="533"/>
                  </a:lnTo>
                  <a:lnTo>
                    <a:pt x="6" y="530"/>
                  </a:lnTo>
                  <a:lnTo>
                    <a:pt x="6" y="532"/>
                  </a:lnTo>
                  <a:lnTo>
                    <a:pt x="21" y="531"/>
                  </a:lnTo>
                  <a:lnTo>
                    <a:pt x="23" y="531"/>
                  </a:lnTo>
                  <a:lnTo>
                    <a:pt x="37" y="530"/>
                  </a:lnTo>
                  <a:lnTo>
                    <a:pt x="38" y="530"/>
                  </a:lnTo>
                  <a:lnTo>
                    <a:pt x="39" y="530"/>
                  </a:lnTo>
                  <a:lnTo>
                    <a:pt x="39" y="530"/>
                  </a:lnTo>
                  <a:lnTo>
                    <a:pt x="40" y="528"/>
                  </a:lnTo>
                  <a:lnTo>
                    <a:pt x="43" y="526"/>
                  </a:lnTo>
                  <a:lnTo>
                    <a:pt x="42" y="525"/>
                  </a:lnTo>
                  <a:lnTo>
                    <a:pt x="42" y="524"/>
                  </a:lnTo>
                  <a:lnTo>
                    <a:pt x="48" y="525"/>
                  </a:lnTo>
                  <a:lnTo>
                    <a:pt x="55" y="525"/>
                  </a:lnTo>
                  <a:lnTo>
                    <a:pt x="66" y="522"/>
                  </a:lnTo>
                  <a:lnTo>
                    <a:pt x="66" y="522"/>
                  </a:lnTo>
                  <a:lnTo>
                    <a:pt x="68" y="521"/>
                  </a:lnTo>
                  <a:lnTo>
                    <a:pt x="72" y="519"/>
                  </a:lnTo>
                  <a:lnTo>
                    <a:pt x="75" y="518"/>
                  </a:lnTo>
                  <a:lnTo>
                    <a:pt x="77" y="517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9" y="522"/>
                  </a:lnTo>
                  <a:lnTo>
                    <a:pt x="80" y="524"/>
                  </a:lnTo>
                  <a:lnTo>
                    <a:pt x="80" y="524"/>
                  </a:lnTo>
                  <a:lnTo>
                    <a:pt x="81" y="524"/>
                  </a:lnTo>
                  <a:lnTo>
                    <a:pt x="82" y="523"/>
                  </a:lnTo>
                  <a:lnTo>
                    <a:pt x="83" y="523"/>
                  </a:lnTo>
                  <a:lnTo>
                    <a:pt x="84" y="522"/>
                  </a:lnTo>
                  <a:lnTo>
                    <a:pt x="85" y="522"/>
                  </a:lnTo>
                  <a:lnTo>
                    <a:pt x="85" y="521"/>
                  </a:lnTo>
                  <a:lnTo>
                    <a:pt x="85" y="521"/>
                  </a:lnTo>
                  <a:lnTo>
                    <a:pt x="86" y="521"/>
                  </a:lnTo>
                  <a:lnTo>
                    <a:pt x="87" y="521"/>
                  </a:lnTo>
                  <a:lnTo>
                    <a:pt x="87" y="520"/>
                  </a:lnTo>
                  <a:lnTo>
                    <a:pt x="88" y="520"/>
                  </a:lnTo>
                  <a:lnTo>
                    <a:pt x="88" y="519"/>
                  </a:lnTo>
                  <a:lnTo>
                    <a:pt x="89" y="518"/>
                  </a:lnTo>
                  <a:lnTo>
                    <a:pt x="89" y="517"/>
                  </a:lnTo>
                  <a:lnTo>
                    <a:pt x="89" y="515"/>
                  </a:lnTo>
                  <a:lnTo>
                    <a:pt x="90" y="515"/>
                  </a:lnTo>
                  <a:lnTo>
                    <a:pt x="90" y="515"/>
                  </a:lnTo>
                  <a:lnTo>
                    <a:pt x="91" y="513"/>
                  </a:lnTo>
                  <a:lnTo>
                    <a:pt x="93" y="512"/>
                  </a:lnTo>
                  <a:lnTo>
                    <a:pt x="94" y="510"/>
                  </a:lnTo>
                  <a:lnTo>
                    <a:pt x="94" y="508"/>
                  </a:lnTo>
                  <a:lnTo>
                    <a:pt x="95" y="507"/>
                  </a:lnTo>
                  <a:lnTo>
                    <a:pt x="96" y="506"/>
                  </a:lnTo>
                  <a:lnTo>
                    <a:pt x="97" y="506"/>
                  </a:lnTo>
                  <a:lnTo>
                    <a:pt x="98" y="506"/>
                  </a:lnTo>
                  <a:lnTo>
                    <a:pt x="99" y="505"/>
                  </a:lnTo>
                  <a:lnTo>
                    <a:pt x="101" y="503"/>
                  </a:lnTo>
                  <a:lnTo>
                    <a:pt x="95" y="498"/>
                  </a:lnTo>
                  <a:lnTo>
                    <a:pt x="95" y="497"/>
                  </a:lnTo>
                  <a:lnTo>
                    <a:pt x="94" y="497"/>
                  </a:lnTo>
                  <a:lnTo>
                    <a:pt x="93" y="496"/>
                  </a:lnTo>
                  <a:lnTo>
                    <a:pt x="91" y="494"/>
                  </a:lnTo>
                  <a:lnTo>
                    <a:pt x="90" y="493"/>
                  </a:lnTo>
                  <a:lnTo>
                    <a:pt x="88" y="491"/>
                  </a:lnTo>
                  <a:lnTo>
                    <a:pt x="87" y="490"/>
                  </a:lnTo>
                  <a:lnTo>
                    <a:pt x="85" y="489"/>
                  </a:lnTo>
                  <a:lnTo>
                    <a:pt x="85" y="488"/>
                  </a:lnTo>
                  <a:lnTo>
                    <a:pt x="84" y="488"/>
                  </a:lnTo>
                  <a:lnTo>
                    <a:pt x="83" y="487"/>
                  </a:lnTo>
                  <a:lnTo>
                    <a:pt x="83" y="486"/>
                  </a:lnTo>
                  <a:lnTo>
                    <a:pt x="82" y="486"/>
                  </a:lnTo>
                  <a:lnTo>
                    <a:pt x="81" y="485"/>
                  </a:lnTo>
                  <a:lnTo>
                    <a:pt x="79" y="483"/>
                  </a:lnTo>
                  <a:lnTo>
                    <a:pt x="79" y="482"/>
                  </a:lnTo>
                  <a:lnTo>
                    <a:pt x="77" y="482"/>
                  </a:lnTo>
                  <a:lnTo>
                    <a:pt x="78" y="480"/>
                  </a:lnTo>
                  <a:lnTo>
                    <a:pt x="78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79" y="476"/>
                  </a:lnTo>
                  <a:lnTo>
                    <a:pt x="80" y="472"/>
                  </a:lnTo>
                  <a:lnTo>
                    <a:pt x="81" y="470"/>
                  </a:lnTo>
                  <a:lnTo>
                    <a:pt x="82" y="469"/>
                  </a:lnTo>
                  <a:lnTo>
                    <a:pt x="83" y="465"/>
                  </a:lnTo>
                  <a:lnTo>
                    <a:pt x="83" y="464"/>
                  </a:lnTo>
                  <a:lnTo>
                    <a:pt x="84" y="463"/>
                  </a:lnTo>
                  <a:lnTo>
                    <a:pt x="84" y="462"/>
                  </a:lnTo>
                  <a:lnTo>
                    <a:pt x="85" y="460"/>
                  </a:lnTo>
                  <a:lnTo>
                    <a:pt x="86" y="458"/>
                  </a:lnTo>
                  <a:lnTo>
                    <a:pt x="87" y="457"/>
                  </a:lnTo>
                  <a:lnTo>
                    <a:pt x="87" y="455"/>
                  </a:lnTo>
                  <a:lnTo>
                    <a:pt x="88" y="454"/>
                  </a:lnTo>
                  <a:lnTo>
                    <a:pt x="89" y="453"/>
                  </a:lnTo>
                  <a:lnTo>
                    <a:pt x="89" y="451"/>
                  </a:lnTo>
                  <a:lnTo>
                    <a:pt x="89" y="450"/>
                  </a:lnTo>
                  <a:lnTo>
                    <a:pt x="89" y="449"/>
                  </a:lnTo>
                  <a:lnTo>
                    <a:pt x="88" y="447"/>
                  </a:lnTo>
                  <a:lnTo>
                    <a:pt x="88" y="446"/>
                  </a:lnTo>
                  <a:lnTo>
                    <a:pt x="88" y="445"/>
                  </a:lnTo>
                  <a:lnTo>
                    <a:pt x="89" y="445"/>
                  </a:lnTo>
                  <a:lnTo>
                    <a:pt x="89" y="444"/>
                  </a:lnTo>
                  <a:lnTo>
                    <a:pt x="90" y="444"/>
                  </a:lnTo>
                  <a:lnTo>
                    <a:pt x="91" y="444"/>
                  </a:lnTo>
                  <a:lnTo>
                    <a:pt x="92" y="444"/>
                  </a:lnTo>
                  <a:lnTo>
                    <a:pt x="94" y="443"/>
                  </a:lnTo>
                  <a:lnTo>
                    <a:pt x="95" y="441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6" y="441"/>
                  </a:lnTo>
                  <a:lnTo>
                    <a:pt x="98" y="438"/>
                  </a:lnTo>
                  <a:lnTo>
                    <a:pt x="99" y="436"/>
                  </a:lnTo>
                  <a:lnTo>
                    <a:pt x="101" y="434"/>
                  </a:lnTo>
                  <a:lnTo>
                    <a:pt x="101" y="432"/>
                  </a:lnTo>
                  <a:lnTo>
                    <a:pt x="101" y="429"/>
                  </a:lnTo>
                  <a:lnTo>
                    <a:pt x="102" y="426"/>
                  </a:lnTo>
                  <a:lnTo>
                    <a:pt x="102" y="423"/>
                  </a:lnTo>
                  <a:lnTo>
                    <a:pt x="101" y="421"/>
                  </a:lnTo>
                  <a:lnTo>
                    <a:pt x="101" y="419"/>
                  </a:lnTo>
                  <a:lnTo>
                    <a:pt x="98" y="415"/>
                  </a:lnTo>
                  <a:lnTo>
                    <a:pt x="98" y="414"/>
                  </a:lnTo>
                  <a:lnTo>
                    <a:pt x="97" y="414"/>
                  </a:lnTo>
                  <a:lnTo>
                    <a:pt x="97" y="413"/>
                  </a:lnTo>
                  <a:lnTo>
                    <a:pt x="96" y="412"/>
                  </a:lnTo>
                  <a:lnTo>
                    <a:pt x="96" y="411"/>
                  </a:lnTo>
                  <a:lnTo>
                    <a:pt x="95" y="411"/>
                  </a:lnTo>
                  <a:lnTo>
                    <a:pt x="95" y="409"/>
                  </a:lnTo>
                  <a:close/>
                  <a:moveTo>
                    <a:pt x="94" y="406"/>
                  </a:moveTo>
                  <a:lnTo>
                    <a:pt x="94" y="407"/>
                  </a:lnTo>
                  <a:lnTo>
                    <a:pt x="94" y="40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136201" name="Group 136200">
            <a:extLst>
              <a:ext uri="{FF2B5EF4-FFF2-40B4-BE49-F238E27FC236}">
                <a16:creationId xmlns:a16="http://schemas.microsoft.com/office/drawing/2014/main" id="{AC3D3CCB-A568-D1F5-F735-22608E36C3B5}"/>
              </a:ext>
            </a:extLst>
          </p:cNvPr>
          <p:cNvGrpSpPr/>
          <p:nvPr/>
        </p:nvGrpSpPr>
        <p:grpSpPr>
          <a:xfrm>
            <a:off x="2056385" y="2239929"/>
            <a:ext cx="1127570" cy="1589524"/>
            <a:chOff x="2828925" y="2378075"/>
            <a:chExt cx="1184056" cy="1669153"/>
          </a:xfrm>
        </p:grpSpPr>
        <p:sp>
          <p:nvSpPr>
            <p:cNvPr id="136202" name="Rectangle 39">
              <a:extLst>
                <a:ext uri="{FF2B5EF4-FFF2-40B4-BE49-F238E27FC236}">
                  <a16:creationId xmlns:a16="http://schemas.microsoft.com/office/drawing/2014/main" id="{D345E161-D624-259F-F4AE-9DB20059D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925" y="3335338"/>
              <a:ext cx="161597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</a:rPr>
                <a:t>III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6203" name="Rectangle 40">
              <a:extLst>
                <a:ext uri="{FF2B5EF4-FFF2-40B4-BE49-F238E27FC236}">
                  <a16:creationId xmlns:a16="http://schemas.microsoft.com/office/drawing/2014/main" id="{1A5BD381-53B7-8084-25F5-F24265EBC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3917950"/>
              <a:ext cx="107731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</a:rPr>
                <a:t>IV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6204" name="Rectangle 41">
              <a:extLst>
                <a:ext uri="{FF2B5EF4-FFF2-40B4-BE49-F238E27FC236}">
                  <a16:creationId xmlns:a16="http://schemas.microsoft.com/office/drawing/2014/main" id="{306968DD-1CD6-28F9-C216-A652ECBF3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350" y="2881313"/>
              <a:ext cx="53866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</a:rPr>
                <a:t>I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6205" name="Rectangle 42">
              <a:extLst>
                <a:ext uri="{FF2B5EF4-FFF2-40B4-BE49-F238E27FC236}">
                  <a16:creationId xmlns:a16="http://schemas.microsoft.com/office/drawing/2014/main" id="{253C416C-BB6D-665A-CD6D-869CC5041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088" y="2378075"/>
              <a:ext cx="107731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</a:rPr>
                <a:t>II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6206" name="Rectangle 43">
              <a:extLst>
                <a:ext uri="{FF2B5EF4-FFF2-40B4-BE49-F238E27FC236}">
                  <a16:creationId xmlns:a16="http://schemas.microsoft.com/office/drawing/2014/main" id="{C15913FC-780B-FB3A-E0AB-75A5DA1C9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875" y="2790825"/>
              <a:ext cx="107731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</a:rPr>
                <a:t>II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36212" name="Group 136211">
            <a:extLst>
              <a:ext uri="{FF2B5EF4-FFF2-40B4-BE49-F238E27FC236}">
                <a16:creationId xmlns:a16="http://schemas.microsoft.com/office/drawing/2014/main" id="{9CCF37E9-FA8B-F655-C0BC-5CBB16DBC20B}"/>
              </a:ext>
            </a:extLst>
          </p:cNvPr>
          <p:cNvGrpSpPr/>
          <p:nvPr/>
        </p:nvGrpSpPr>
        <p:grpSpPr>
          <a:xfrm>
            <a:off x="4788024" y="1150357"/>
            <a:ext cx="2957016" cy="3472529"/>
            <a:chOff x="1622425" y="1162050"/>
            <a:chExt cx="3105150" cy="3646488"/>
          </a:xfrm>
          <a:noFill/>
        </p:grpSpPr>
        <p:sp>
          <p:nvSpPr>
            <p:cNvPr id="136213" name="Freeform 19">
              <a:extLst>
                <a:ext uri="{FF2B5EF4-FFF2-40B4-BE49-F238E27FC236}">
                  <a16:creationId xmlns:a16="http://schemas.microsoft.com/office/drawing/2014/main" id="{035EEB44-B59D-20B0-2F72-D57122078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250" y="2659063"/>
              <a:ext cx="415925" cy="312738"/>
            </a:xfrm>
            <a:custGeom>
              <a:avLst/>
              <a:gdLst>
                <a:gd name="T0" fmla="*/ 10 w 262"/>
                <a:gd name="T1" fmla="*/ 102 h 197"/>
                <a:gd name="T2" fmla="*/ 16 w 262"/>
                <a:gd name="T3" fmla="*/ 111 h 197"/>
                <a:gd name="T4" fmla="*/ 19 w 262"/>
                <a:gd name="T5" fmla="*/ 120 h 197"/>
                <a:gd name="T6" fmla="*/ 15 w 262"/>
                <a:gd name="T7" fmla="*/ 123 h 197"/>
                <a:gd name="T8" fmla="*/ 39 w 262"/>
                <a:gd name="T9" fmla="*/ 131 h 197"/>
                <a:gd name="T10" fmla="*/ 48 w 262"/>
                <a:gd name="T11" fmla="*/ 145 h 197"/>
                <a:gd name="T12" fmla="*/ 56 w 262"/>
                <a:gd name="T13" fmla="*/ 148 h 197"/>
                <a:gd name="T14" fmla="*/ 64 w 262"/>
                <a:gd name="T15" fmla="*/ 158 h 197"/>
                <a:gd name="T16" fmla="*/ 64 w 262"/>
                <a:gd name="T17" fmla="*/ 175 h 197"/>
                <a:gd name="T18" fmla="*/ 67 w 262"/>
                <a:gd name="T19" fmla="*/ 185 h 197"/>
                <a:gd name="T20" fmla="*/ 82 w 262"/>
                <a:gd name="T21" fmla="*/ 182 h 197"/>
                <a:gd name="T22" fmla="*/ 89 w 262"/>
                <a:gd name="T23" fmla="*/ 182 h 197"/>
                <a:gd name="T24" fmla="*/ 92 w 262"/>
                <a:gd name="T25" fmla="*/ 177 h 197"/>
                <a:gd name="T26" fmla="*/ 101 w 262"/>
                <a:gd name="T27" fmla="*/ 177 h 197"/>
                <a:gd name="T28" fmla="*/ 109 w 262"/>
                <a:gd name="T29" fmla="*/ 182 h 197"/>
                <a:gd name="T30" fmla="*/ 118 w 262"/>
                <a:gd name="T31" fmla="*/ 181 h 197"/>
                <a:gd name="T32" fmla="*/ 122 w 262"/>
                <a:gd name="T33" fmla="*/ 183 h 197"/>
                <a:gd name="T34" fmla="*/ 132 w 262"/>
                <a:gd name="T35" fmla="*/ 194 h 197"/>
                <a:gd name="T36" fmla="*/ 131 w 262"/>
                <a:gd name="T37" fmla="*/ 185 h 197"/>
                <a:gd name="T38" fmla="*/ 149 w 262"/>
                <a:gd name="T39" fmla="*/ 186 h 197"/>
                <a:gd name="T40" fmla="*/ 151 w 262"/>
                <a:gd name="T41" fmla="*/ 177 h 197"/>
                <a:gd name="T42" fmla="*/ 165 w 262"/>
                <a:gd name="T43" fmla="*/ 177 h 197"/>
                <a:gd name="T44" fmla="*/ 184 w 262"/>
                <a:gd name="T45" fmla="*/ 180 h 197"/>
                <a:gd name="T46" fmla="*/ 188 w 262"/>
                <a:gd name="T47" fmla="*/ 172 h 197"/>
                <a:gd name="T48" fmla="*/ 191 w 262"/>
                <a:gd name="T49" fmla="*/ 158 h 197"/>
                <a:gd name="T50" fmla="*/ 200 w 262"/>
                <a:gd name="T51" fmla="*/ 153 h 197"/>
                <a:gd name="T52" fmla="*/ 212 w 262"/>
                <a:gd name="T53" fmla="*/ 156 h 197"/>
                <a:gd name="T54" fmla="*/ 254 w 262"/>
                <a:gd name="T55" fmla="*/ 155 h 197"/>
                <a:gd name="T56" fmla="*/ 253 w 262"/>
                <a:gd name="T57" fmla="*/ 131 h 197"/>
                <a:gd name="T58" fmla="*/ 249 w 262"/>
                <a:gd name="T59" fmla="*/ 119 h 197"/>
                <a:gd name="T60" fmla="*/ 252 w 262"/>
                <a:gd name="T61" fmla="*/ 104 h 197"/>
                <a:gd name="T62" fmla="*/ 259 w 262"/>
                <a:gd name="T63" fmla="*/ 101 h 197"/>
                <a:gd name="T64" fmla="*/ 260 w 262"/>
                <a:gd name="T65" fmla="*/ 94 h 197"/>
                <a:gd name="T66" fmla="*/ 260 w 262"/>
                <a:gd name="T67" fmla="*/ 86 h 197"/>
                <a:gd name="T68" fmla="*/ 259 w 262"/>
                <a:gd name="T69" fmla="*/ 72 h 197"/>
                <a:gd name="T70" fmla="*/ 261 w 262"/>
                <a:gd name="T71" fmla="*/ 61 h 197"/>
                <a:gd name="T72" fmla="*/ 253 w 262"/>
                <a:gd name="T73" fmla="*/ 29 h 197"/>
                <a:gd name="T74" fmla="*/ 240 w 262"/>
                <a:gd name="T75" fmla="*/ 27 h 197"/>
                <a:gd name="T76" fmla="*/ 194 w 262"/>
                <a:gd name="T77" fmla="*/ 23 h 197"/>
                <a:gd name="T78" fmla="*/ 187 w 262"/>
                <a:gd name="T79" fmla="*/ 23 h 197"/>
                <a:gd name="T80" fmla="*/ 172 w 262"/>
                <a:gd name="T81" fmla="*/ 15 h 197"/>
                <a:gd name="T82" fmla="*/ 174 w 262"/>
                <a:gd name="T83" fmla="*/ 5 h 197"/>
                <a:gd name="T84" fmla="*/ 166 w 262"/>
                <a:gd name="T85" fmla="*/ 0 h 197"/>
                <a:gd name="T86" fmla="*/ 159 w 262"/>
                <a:gd name="T87" fmla="*/ 3 h 197"/>
                <a:gd name="T88" fmla="*/ 147 w 262"/>
                <a:gd name="T89" fmla="*/ 6 h 197"/>
                <a:gd name="T90" fmla="*/ 138 w 262"/>
                <a:gd name="T91" fmla="*/ 8 h 197"/>
                <a:gd name="T92" fmla="*/ 131 w 262"/>
                <a:gd name="T93" fmla="*/ 11 h 197"/>
                <a:gd name="T94" fmla="*/ 120 w 262"/>
                <a:gd name="T95" fmla="*/ 38 h 197"/>
                <a:gd name="T96" fmla="*/ 115 w 262"/>
                <a:gd name="T97" fmla="*/ 43 h 197"/>
                <a:gd name="T98" fmla="*/ 104 w 262"/>
                <a:gd name="T99" fmla="*/ 38 h 197"/>
                <a:gd name="T100" fmla="*/ 100 w 262"/>
                <a:gd name="T101" fmla="*/ 32 h 197"/>
                <a:gd name="T102" fmla="*/ 95 w 262"/>
                <a:gd name="T103" fmla="*/ 28 h 197"/>
                <a:gd name="T104" fmla="*/ 87 w 262"/>
                <a:gd name="T105" fmla="*/ 25 h 197"/>
                <a:gd name="T106" fmla="*/ 75 w 262"/>
                <a:gd name="T107" fmla="*/ 24 h 197"/>
                <a:gd name="T108" fmla="*/ 67 w 262"/>
                <a:gd name="T109" fmla="*/ 25 h 197"/>
                <a:gd name="T110" fmla="*/ 56 w 262"/>
                <a:gd name="T111" fmla="*/ 27 h 197"/>
                <a:gd name="T112" fmla="*/ 41 w 262"/>
                <a:gd name="T113" fmla="*/ 31 h 197"/>
                <a:gd name="T114" fmla="*/ 19 w 262"/>
                <a:gd name="T115" fmla="*/ 49 h 197"/>
                <a:gd name="T116" fmla="*/ 1 w 262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2" h="197">
                  <a:moveTo>
                    <a:pt x="1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5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4"/>
                  </a:lnTo>
                  <a:lnTo>
                    <a:pt x="10" y="102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5"/>
                  </a:lnTo>
                  <a:lnTo>
                    <a:pt x="16" y="108"/>
                  </a:lnTo>
                  <a:lnTo>
                    <a:pt x="16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5" y="123"/>
                  </a:lnTo>
                  <a:lnTo>
                    <a:pt x="18" y="124"/>
                  </a:lnTo>
                  <a:lnTo>
                    <a:pt x="20" y="124"/>
                  </a:lnTo>
                  <a:lnTo>
                    <a:pt x="22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1"/>
                  </a:lnTo>
                  <a:lnTo>
                    <a:pt x="41" y="133"/>
                  </a:lnTo>
                  <a:lnTo>
                    <a:pt x="42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7" y="143"/>
                  </a:lnTo>
                  <a:lnTo>
                    <a:pt x="47" y="144"/>
                  </a:lnTo>
                  <a:lnTo>
                    <a:pt x="48" y="145"/>
                  </a:lnTo>
                  <a:lnTo>
                    <a:pt x="49" y="145"/>
                  </a:lnTo>
                  <a:lnTo>
                    <a:pt x="50" y="146"/>
                  </a:lnTo>
                  <a:lnTo>
                    <a:pt x="52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5" y="147"/>
                  </a:lnTo>
                  <a:lnTo>
                    <a:pt x="56" y="148"/>
                  </a:lnTo>
                  <a:lnTo>
                    <a:pt x="57" y="148"/>
                  </a:lnTo>
                  <a:lnTo>
                    <a:pt x="58" y="149"/>
                  </a:lnTo>
                  <a:lnTo>
                    <a:pt x="60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8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7" y="185"/>
                  </a:lnTo>
                  <a:lnTo>
                    <a:pt x="69" y="183"/>
                  </a:lnTo>
                  <a:lnTo>
                    <a:pt x="70" y="182"/>
                  </a:lnTo>
                  <a:lnTo>
                    <a:pt x="73" y="179"/>
                  </a:lnTo>
                  <a:lnTo>
                    <a:pt x="78" y="180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2" y="182"/>
                  </a:lnTo>
                  <a:lnTo>
                    <a:pt x="82" y="181"/>
                  </a:lnTo>
                  <a:lnTo>
                    <a:pt x="83" y="181"/>
                  </a:lnTo>
                  <a:lnTo>
                    <a:pt x="85" y="180"/>
                  </a:lnTo>
                  <a:lnTo>
                    <a:pt x="86" y="179"/>
                  </a:lnTo>
                  <a:lnTo>
                    <a:pt x="88" y="179"/>
                  </a:lnTo>
                  <a:lnTo>
                    <a:pt x="88" y="181"/>
                  </a:lnTo>
                  <a:lnTo>
                    <a:pt x="88" y="182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1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5" y="177"/>
                  </a:lnTo>
                  <a:lnTo>
                    <a:pt x="96" y="177"/>
                  </a:lnTo>
                  <a:lnTo>
                    <a:pt x="97" y="177"/>
                  </a:lnTo>
                  <a:lnTo>
                    <a:pt x="97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1" y="177"/>
                  </a:lnTo>
                  <a:lnTo>
                    <a:pt x="102" y="177"/>
                  </a:lnTo>
                  <a:lnTo>
                    <a:pt x="106" y="177"/>
                  </a:lnTo>
                  <a:lnTo>
                    <a:pt x="106" y="177"/>
                  </a:lnTo>
                  <a:lnTo>
                    <a:pt x="106" y="178"/>
                  </a:lnTo>
                  <a:lnTo>
                    <a:pt x="107" y="181"/>
                  </a:lnTo>
                  <a:lnTo>
                    <a:pt x="107" y="182"/>
                  </a:lnTo>
                  <a:lnTo>
                    <a:pt x="108" y="182"/>
                  </a:lnTo>
                  <a:lnTo>
                    <a:pt x="109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4" y="181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0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2" y="181"/>
                  </a:lnTo>
                  <a:lnTo>
                    <a:pt x="122" y="182"/>
                  </a:lnTo>
                  <a:lnTo>
                    <a:pt x="122" y="183"/>
                  </a:lnTo>
                  <a:lnTo>
                    <a:pt x="123" y="184"/>
                  </a:lnTo>
                  <a:lnTo>
                    <a:pt x="122" y="184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6" y="195"/>
                  </a:lnTo>
                  <a:lnTo>
                    <a:pt x="126" y="197"/>
                  </a:lnTo>
                  <a:lnTo>
                    <a:pt x="132" y="195"/>
                  </a:lnTo>
                  <a:lnTo>
                    <a:pt x="132" y="194"/>
                  </a:lnTo>
                  <a:lnTo>
                    <a:pt x="130" y="187"/>
                  </a:lnTo>
                  <a:lnTo>
                    <a:pt x="129" y="187"/>
                  </a:lnTo>
                  <a:lnTo>
                    <a:pt x="129" y="186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8" y="185"/>
                  </a:lnTo>
                  <a:lnTo>
                    <a:pt x="129" y="185"/>
                  </a:lnTo>
                  <a:lnTo>
                    <a:pt x="131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6" y="185"/>
                  </a:lnTo>
                  <a:lnTo>
                    <a:pt x="136" y="185"/>
                  </a:lnTo>
                  <a:lnTo>
                    <a:pt x="136" y="186"/>
                  </a:lnTo>
                  <a:lnTo>
                    <a:pt x="137" y="186"/>
                  </a:lnTo>
                  <a:lnTo>
                    <a:pt x="148" y="186"/>
                  </a:lnTo>
                  <a:lnTo>
                    <a:pt x="149" y="186"/>
                  </a:lnTo>
                  <a:lnTo>
                    <a:pt x="150" y="184"/>
                  </a:lnTo>
                  <a:lnTo>
                    <a:pt x="150" y="183"/>
                  </a:lnTo>
                  <a:lnTo>
                    <a:pt x="150" y="182"/>
                  </a:lnTo>
                  <a:lnTo>
                    <a:pt x="151" y="180"/>
                  </a:lnTo>
                  <a:lnTo>
                    <a:pt x="151" y="179"/>
                  </a:lnTo>
                  <a:lnTo>
                    <a:pt x="151" y="178"/>
                  </a:lnTo>
                  <a:lnTo>
                    <a:pt x="151" y="177"/>
                  </a:lnTo>
                  <a:lnTo>
                    <a:pt x="151" y="177"/>
                  </a:lnTo>
                  <a:lnTo>
                    <a:pt x="151" y="175"/>
                  </a:lnTo>
                  <a:lnTo>
                    <a:pt x="154" y="175"/>
                  </a:lnTo>
                  <a:lnTo>
                    <a:pt x="155" y="175"/>
                  </a:lnTo>
                  <a:lnTo>
                    <a:pt x="156" y="176"/>
                  </a:lnTo>
                  <a:lnTo>
                    <a:pt x="157" y="176"/>
                  </a:lnTo>
                  <a:lnTo>
                    <a:pt x="161" y="176"/>
                  </a:lnTo>
                  <a:lnTo>
                    <a:pt x="163" y="177"/>
                  </a:lnTo>
                  <a:lnTo>
                    <a:pt x="165" y="177"/>
                  </a:lnTo>
                  <a:lnTo>
                    <a:pt x="168" y="177"/>
                  </a:lnTo>
                  <a:lnTo>
                    <a:pt x="171" y="177"/>
                  </a:lnTo>
                  <a:lnTo>
                    <a:pt x="172" y="177"/>
                  </a:lnTo>
                  <a:lnTo>
                    <a:pt x="174" y="178"/>
                  </a:lnTo>
                  <a:lnTo>
                    <a:pt x="183" y="178"/>
                  </a:lnTo>
                  <a:lnTo>
                    <a:pt x="184" y="178"/>
                  </a:lnTo>
                  <a:lnTo>
                    <a:pt x="184" y="179"/>
                  </a:lnTo>
                  <a:lnTo>
                    <a:pt x="184" y="180"/>
                  </a:lnTo>
                  <a:lnTo>
                    <a:pt x="185" y="180"/>
                  </a:lnTo>
                  <a:lnTo>
                    <a:pt x="188" y="180"/>
                  </a:lnTo>
                  <a:lnTo>
                    <a:pt x="188" y="178"/>
                  </a:lnTo>
                  <a:lnTo>
                    <a:pt x="188" y="177"/>
                  </a:lnTo>
                  <a:lnTo>
                    <a:pt x="188" y="177"/>
                  </a:lnTo>
                  <a:lnTo>
                    <a:pt x="188" y="175"/>
                  </a:lnTo>
                  <a:lnTo>
                    <a:pt x="188" y="173"/>
                  </a:lnTo>
                  <a:lnTo>
                    <a:pt x="188" y="172"/>
                  </a:lnTo>
                  <a:lnTo>
                    <a:pt x="188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90" y="167"/>
                  </a:lnTo>
                  <a:lnTo>
                    <a:pt x="191" y="167"/>
                  </a:lnTo>
                  <a:lnTo>
                    <a:pt x="191" y="165"/>
                  </a:lnTo>
                  <a:lnTo>
                    <a:pt x="191" y="161"/>
                  </a:lnTo>
                  <a:lnTo>
                    <a:pt x="191" y="158"/>
                  </a:lnTo>
                  <a:lnTo>
                    <a:pt x="191" y="155"/>
                  </a:lnTo>
                  <a:lnTo>
                    <a:pt x="191" y="153"/>
                  </a:lnTo>
                  <a:lnTo>
                    <a:pt x="191" y="152"/>
                  </a:lnTo>
                  <a:lnTo>
                    <a:pt x="192" y="152"/>
                  </a:lnTo>
                  <a:lnTo>
                    <a:pt x="198" y="153"/>
                  </a:lnTo>
                  <a:lnTo>
                    <a:pt x="199" y="153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4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7" y="154"/>
                  </a:lnTo>
                  <a:lnTo>
                    <a:pt x="208" y="155"/>
                  </a:lnTo>
                  <a:lnTo>
                    <a:pt x="212" y="156"/>
                  </a:lnTo>
                  <a:lnTo>
                    <a:pt x="213" y="156"/>
                  </a:lnTo>
                  <a:lnTo>
                    <a:pt x="217" y="156"/>
                  </a:lnTo>
                  <a:lnTo>
                    <a:pt x="222" y="157"/>
                  </a:lnTo>
                  <a:lnTo>
                    <a:pt x="223" y="157"/>
                  </a:lnTo>
                  <a:lnTo>
                    <a:pt x="223" y="153"/>
                  </a:lnTo>
                  <a:lnTo>
                    <a:pt x="223" y="151"/>
                  </a:lnTo>
                  <a:lnTo>
                    <a:pt x="253" y="157"/>
                  </a:lnTo>
                  <a:lnTo>
                    <a:pt x="254" y="15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6" y="143"/>
                  </a:lnTo>
                  <a:lnTo>
                    <a:pt x="255" y="140"/>
                  </a:lnTo>
                  <a:lnTo>
                    <a:pt x="254" y="137"/>
                  </a:lnTo>
                  <a:lnTo>
                    <a:pt x="253" y="135"/>
                  </a:lnTo>
                  <a:lnTo>
                    <a:pt x="253" y="133"/>
                  </a:lnTo>
                  <a:lnTo>
                    <a:pt x="253" y="131"/>
                  </a:lnTo>
                  <a:lnTo>
                    <a:pt x="253" y="130"/>
                  </a:lnTo>
                  <a:lnTo>
                    <a:pt x="252" y="128"/>
                  </a:lnTo>
                  <a:lnTo>
                    <a:pt x="252" y="126"/>
                  </a:lnTo>
                  <a:lnTo>
                    <a:pt x="251" y="125"/>
                  </a:lnTo>
                  <a:lnTo>
                    <a:pt x="251" y="123"/>
                  </a:lnTo>
                  <a:lnTo>
                    <a:pt x="250" y="122"/>
                  </a:lnTo>
                  <a:lnTo>
                    <a:pt x="250" y="121"/>
                  </a:lnTo>
                  <a:lnTo>
                    <a:pt x="249" y="119"/>
                  </a:lnTo>
                  <a:lnTo>
                    <a:pt x="249" y="118"/>
                  </a:lnTo>
                  <a:lnTo>
                    <a:pt x="249" y="117"/>
                  </a:lnTo>
                  <a:lnTo>
                    <a:pt x="250" y="116"/>
                  </a:lnTo>
                  <a:lnTo>
                    <a:pt x="250" y="114"/>
                  </a:lnTo>
                  <a:lnTo>
                    <a:pt x="250" y="113"/>
                  </a:lnTo>
                  <a:lnTo>
                    <a:pt x="251" y="110"/>
                  </a:lnTo>
                  <a:lnTo>
                    <a:pt x="252" y="107"/>
                  </a:lnTo>
                  <a:lnTo>
                    <a:pt x="252" y="104"/>
                  </a:lnTo>
                  <a:lnTo>
                    <a:pt x="253" y="103"/>
                  </a:lnTo>
                  <a:lnTo>
                    <a:pt x="253" y="103"/>
                  </a:lnTo>
                  <a:lnTo>
                    <a:pt x="254" y="103"/>
                  </a:lnTo>
                  <a:lnTo>
                    <a:pt x="255" y="103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1"/>
                  </a:lnTo>
                  <a:lnTo>
                    <a:pt x="259" y="101"/>
                  </a:lnTo>
                  <a:lnTo>
                    <a:pt x="259" y="100"/>
                  </a:lnTo>
                  <a:lnTo>
                    <a:pt x="260" y="99"/>
                  </a:lnTo>
                  <a:lnTo>
                    <a:pt x="261" y="98"/>
                  </a:lnTo>
                  <a:lnTo>
                    <a:pt x="260" y="97"/>
                  </a:lnTo>
                  <a:lnTo>
                    <a:pt x="260" y="96"/>
                  </a:lnTo>
                  <a:lnTo>
                    <a:pt x="260" y="95"/>
                  </a:lnTo>
                  <a:lnTo>
                    <a:pt x="260" y="95"/>
                  </a:lnTo>
                  <a:lnTo>
                    <a:pt x="260" y="94"/>
                  </a:lnTo>
                  <a:lnTo>
                    <a:pt x="260" y="93"/>
                  </a:lnTo>
                  <a:lnTo>
                    <a:pt x="260" y="92"/>
                  </a:lnTo>
                  <a:lnTo>
                    <a:pt x="259" y="91"/>
                  </a:lnTo>
                  <a:lnTo>
                    <a:pt x="260" y="90"/>
                  </a:lnTo>
                  <a:lnTo>
                    <a:pt x="260" y="89"/>
                  </a:lnTo>
                  <a:lnTo>
                    <a:pt x="261" y="88"/>
                  </a:lnTo>
                  <a:lnTo>
                    <a:pt x="261" y="87"/>
                  </a:lnTo>
                  <a:lnTo>
                    <a:pt x="260" y="86"/>
                  </a:lnTo>
                  <a:lnTo>
                    <a:pt x="260" y="86"/>
                  </a:lnTo>
                  <a:lnTo>
                    <a:pt x="259" y="84"/>
                  </a:lnTo>
                  <a:lnTo>
                    <a:pt x="257" y="82"/>
                  </a:lnTo>
                  <a:lnTo>
                    <a:pt x="257" y="81"/>
                  </a:lnTo>
                  <a:lnTo>
                    <a:pt x="257" y="80"/>
                  </a:lnTo>
                  <a:lnTo>
                    <a:pt x="257" y="79"/>
                  </a:lnTo>
                  <a:lnTo>
                    <a:pt x="257" y="78"/>
                  </a:lnTo>
                  <a:lnTo>
                    <a:pt x="259" y="72"/>
                  </a:lnTo>
                  <a:lnTo>
                    <a:pt x="259" y="69"/>
                  </a:lnTo>
                  <a:lnTo>
                    <a:pt x="260" y="68"/>
                  </a:lnTo>
                  <a:lnTo>
                    <a:pt x="260" y="67"/>
                  </a:lnTo>
                  <a:lnTo>
                    <a:pt x="260" y="66"/>
                  </a:lnTo>
                  <a:lnTo>
                    <a:pt x="260" y="65"/>
                  </a:lnTo>
                  <a:lnTo>
                    <a:pt x="261" y="64"/>
                  </a:lnTo>
                  <a:lnTo>
                    <a:pt x="261" y="62"/>
                  </a:lnTo>
                  <a:lnTo>
                    <a:pt x="261" y="61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62" y="56"/>
                  </a:lnTo>
                  <a:lnTo>
                    <a:pt x="261" y="53"/>
                  </a:lnTo>
                  <a:lnTo>
                    <a:pt x="261" y="45"/>
                  </a:lnTo>
                  <a:lnTo>
                    <a:pt x="258" y="39"/>
                  </a:lnTo>
                  <a:lnTo>
                    <a:pt x="255" y="31"/>
                  </a:lnTo>
                  <a:lnTo>
                    <a:pt x="253" y="29"/>
                  </a:lnTo>
                  <a:lnTo>
                    <a:pt x="253" y="28"/>
                  </a:lnTo>
                  <a:lnTo>
                    <a:pt x="253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9" y="28"/>
                  </a:lnTo>
                  <a:lnTo>
                    <a:pt x="247" y="28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39" y="27"/>
                  </a:lnTo>
                  <a:lnTo>
                    <a:pt x="222" y="26"/>
                  </a:lnTo>
                  <a:lnTo>
                    <a:pt x="217" y="25"/>
                  </a:lnTo>
                  <a:lnTo>
                    <a:pt x="212" y="25"/>
                  </a:lnTo>
                  <a:lnTo>
                    <a:pt x="208" y="24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3"/>
                  </a:lnTo>
                  <a:lnTo>
                    <a:pt x="176" y="22"/>
                  </a:lnTo>
                  <a:lnTo>
                    <a:pt x="171" y="22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2" y="15"/>
                  </a:lnTo>
                  <a:lnTo>
                    <a:pt x="172" y="14"/>
                  </a:lnTo>
                  <a:lnTo>
                    <a:pt x="172" y="13"/>
                  </a:lnTo>
                  <a:lnTo>
                    <a:pt x="173" y="11"/>
                  </a:lnTo>
                  <a:lnTo>
                    <a:pt x="173" y="10"/>
                  </a:lnTo>
                  <a:lnTo>
                    <a:pt x="173" y="9"/>
                  </a:lnTo>
                  <a:lnTo>
                    <a:pt x="173" y="8"/>
                  </a:lnTo>
                  <a:lnTo>
                    <a:pt x="174" y="6"/>
                  </a:lnTo>
                  <a:lnTo>
                    <a:pt x="174" y="5"/>
                  </a:lnTo>
                  <a:lnTo>
                    <a:pt x="174" y="4"/>
                  </a:lnTo>
                  <a:lnTo>
                    <a:pt x="172" y="4"/>
                  </a:lnTo>
                  <a:lnTo>
                    <a:pt x="170" y="3"/>
                  </a:lnTo>
                  <a:lnTo>
                    <a:pt x="169" y="2"/>
                  </a:lnTo>
                  <a:lnTo>
                    <a:pt x="169" y="1"/>
                  </a:lnTo>
                  <a:lnTo>
                    <a:pt x="168" y="1"/>
                  </a:lnTo>
                  <a:lnTo>
                    <a:pt x="167" y="0"/>
                  </a:lnTo>
                  <a:lnTo>
                    <a:pt x="166" y="0"/>
                  </a:lnTo>
                  <a:lnTo>
                    <a:pt x="166" y="1"/>
                  </a:lnTo>
                  <a:lnTo>
                    <a:pt x="164" y="1"/>
                  </a:lnTo>
                  <a:lnTo>
                    <a:pt x="163" y="1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3"/>
                  </a:lnTo>
                  <a:lnTo>
                    <a:pt x="160" y="3"/>
                  </a:lnTo>
                  <a:lnTo>
                    <a:pt x="159" y="3"/>
                  </a:lnTo>
                  <a:lnTo>
                    <a:pt x="157" y="4"/>
                  </a:lnTo>
                  <a:lnTo>
                    <a:pt x="156" y="4"/>
                  </a:lnTo>
                  <a:lnTo>
                    <a:pt x="155" y="5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0" y="5"/>
                  </a:lnTo>
                  <a:lnTo>
                    <a:pt x="147" y="6"/>
                  </a:lnTo>
                  <a:lnTo>
                    <a:pt x="146" y="6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7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9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0"/>
                  </a:lnTo>
                  <a:lnTo>
                    <a:pt x="131" y="11"/>
                  </a:lnTo>
                  <a:lnTo>
                    <a:pt x="130" y="11"/>
                  </a:lnTo>
                  <a:lnTo>
                    <a:pt x="128" y="11"/>
                  </a:lnTo>
                  <a:lnTo>
                    <a:pt x="127" y="12"/>
                  </a:lnTo>
                  <a:lnTo>
                    <a:pt x="127" y="12"/>
                  </a:lnTo>
                  <a:lnTo>
                    <a:pt x="126" y="12"/>
                  </a:lnTo>
                  <a:lnTo>
                    <a:pt x="124" y="21"/>
                  </a:lnTo>
                  <a:lnTo>
                    <a:pt x="121" y="34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19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1"/>
                  </a:lnTo>
                  <a:lnTo>
                    <a:pt x="118" y="41"/>
                  </a:lnTo>
                  <a:lnTo>
                    <a:pt x="118" y="42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0" y="43"/>
                  </a:lnTo>
                  <a:lnTo>
                    <a:pt x="107" y="43"/>
                  </a:lnTo>
                  <a:lnTo>
                    <a:pt x="106" y="41"/>
                  </a:lnTo>
                  <a:lnTo>
                    <a:pt x="106" y="41"/>
                  </a:lnTo>
                  <a:lnTo>
                    <a:pt x="106" y="40"/>
                  </a:lnTo>
                  <a:lnTo>
                    <a:pt x="105" y="39"/>
                  </a:lnTo>
                  <a:lnTo>
                    <a:pt x="104" y="38"/>
                  </a:lnTo>
                  <a:lnTo>
                    <a:pt x="104" y="37"/>
                  </a:lnTo>
                  <a:lnTo>
                    <a:pt x="103" y="36"/>
                  </a:lnTo>
                  <a:lnTo>
                    <a:pt x="103" y="35"/>
                  </a:lnTo>
                  <a:lnTo>
                    <a:pt x="102" y="35"/>
                  </a:lnTo>
                  <a:lnTo>
                    <a:pt x="102" y="34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9" y="31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7" y="29"/>
                  </a:lnTo>
                  <a:lnTo>
                    <a:pt x="96" y="29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4" y="28"/>
                  </a:lnTo>
                  <a:lnTo>
                    <a:pt x="94" y="27"/>
                  </a:lnTo>
                  <a:lnTo>
                    <a:pt x="93" y="27"/>
                  </a:lnTo>
                  <a:lnTo>
                    <a:pt x="92" y="26"/>
                  </a:lnTo>
                  <a:lnTo>
                    <a:pt x="91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7" y="25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4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1" y="26"/>
                  </a:lnTo>
                  <a:lnTo>
                    <a:pt x="59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5" y="28"/>
                  </a:lnTo>
                  <a:lnTo>
                    <a:pt x="51" y="29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2" y="31"/>
                  </a:lnTo>
                  <a:lnTo>
                    <a:pt x="41" y="31"/>
                  </a:lnTo>
                  <a:lnTo>
                    <a:pt x="32" y="32"/>
                  </a:lnTo>
                  <a:lnTo>
                    <a:pt x="24" y="34"/>
                  </a:lnTo>
                  <a:lnTo>
                    <a:pt x="22" y="39"/>
                  </a:lnTo>
                  <a:lnTo>
                    <a:pt x="24" y="40"/>
                  </a:lnTo>
                  <a:lnTo>
                    <a:pt x="23" y="41"/>
                  </a:lnTo>
                  <a:lnTo>
                    <a:pt x="22" y="43"/>
                  </a:lnTo>
                  <a:lnTo>
                    <a:pt x="21" y="45"/>
                  </a:lnTo>
                  <a:lnTo>
                    <a:pt x="19" y="49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3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6"/>
                  </a:lnTo>
                  <a:lnTo>
                    <a:pt x="6" y="78"/>
                  </a:lnTo>
                  <a:lnTo>
                    <a:pt x="1" y="8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4" name="Freeform 20">
              <a:extLst>
                <a:ext uri="{FF2B5EF4-FFF2-40B4-BE49-F238E27FC236}">
                  <a16:creationId xmlns:a16="http://schemas.microsoft.com/office/drawing/2014/main" id="{E3A7C047-7233-95C8-FDEE-F96717E73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350" y="2346325"/>
              <a:ext cx="987425" cy="966788"/>
            </a:xfrm>
            <a:custGeom>
              <a:avLst/>
              <a:gdLst>
                <a:gd name="T0" fmla="*/ 308 w 622"/>
                <a:gd name="T1" fmla="*/ 82 h 609"/>
                <a:gd name="T2" fmla="*/ 309 w 622"/>
                <a:gd name="T3" fmla="*/ 165 h 609"/>
                <a:gd name="T4" fmla="*/ 433 w 622"/>
                <a:gd name="T5" fmla="*/ 188 h 609"/>
                <a:gd name="T6" fmla="*/ 439 w 622"/>
                <a:gd name="T7" fmla="*/ 189 h 609"/>
                <a:gd name="T8" fmla="*/ 467 w 622"/>
                <a:gd name="T9" fmla="*/ 177 h 609"/>
                <a:gd name="T10" fmla="*/ 618 w 622"/>
                <a:gd name="T11" fmla="*/ 341 h 609"/>
                <a:gd name="T12" fmla="*/ 566 w 622"/>
                <a:gd name="T13" fmla="*/ 351 h 609"/>
                <a:gd name="T14" fmla="*/ 562 w 622"/>
                <a:gd name="T15" fmla="*/ 364 h 609"/>
                <a:gd name="T16" fmla="*/ 555 w 622"/>
                <a:gd name="T17" fmla="*/ 373 h 609"/>
                <a:gd name="T18" fmla="*/ 541 w 622"/>
                <a:gd name="T19" fmla="*/ 389 h 609"/>
                <a:gd name="T20" fmla="*/ 525 w 622"/>
                <a:gd name="T21" fmla="*/ 397 h 609"/>
                <a:gd name="T22" fmla="*/ 517 w 622"/>
                <a:gd name="T23" fmla="*/ 410 h 609"/>
                <a:gd name="T24" fmla="*/ 502 w 622"/>
                <a:gd name="T25" fmla="*/ 423 h 609"/>
                <a:gd name="T26" fmla="*/ 497 w 622"/>
                <a:gd name="T27" fmla="*/ 439 h 609"/>
                <a:gd name="T28" fmla="*/ 514 w 622"/>
                <a:gd name="T29" fmla="*/ 448 h 609"/>
                <a:gd name="T30" fmla="*/ 506 w 622"/>
                <a:gd name="T31" fmla="*/ 473 h 609"/>
                <a:gd name="T32" fmla="*/ 487 w 622"/>
                <a:gd name="T33" fmla="*/ 508 h 609"/>
                <a:gd name="T34" fmla="*/ 501 w 622"/>
                <a:gd name="T35" fmla="*/ 545 h 609"/>
                <a:gd name="T36" fmla="*/ 483 w 622"/>
                <a:gd name="T37" fmla="*/ 569 h 609"/>
                <a:gd name="T38" fmla="*/ 379 w 622"/>
                <a:gd name="T39" fmla="*/ 599 h 609"/>
                <a:gd name="T40" fmla="*/ 358 w 622"/>
                <a:gd name="T41" fmla="*/ 607 h 609"/>
                <a:gd name="T42" fmla="*/ 313 w 622"/>
                <a:gd name="T43" fmla="*/ 581 h 609"/>
                <a:gd name="T44" fmla="*/ 201 w 622"/>
                <a:gd name="T45" fmla="*/ 597 h 609"/>
                <a:gd name="T46" fmla="*/ 80 w 622"/>
                <a:gd name="T47" fmla="*/ 581 h 609"/>
                <a:gd name="T48" fmla="*/ 71 w 622"/>
                <a:gd name="T49" fmla="*/ 558 h 609"/>
                <a:gd name="T50" fmla="*/ 46 w 622"/>
                <a:gd name="T51" fmla="*/ 509 h 609"/>
                <a:gd name="T52" fmla="*/ 22 w 622"/>
                <a:gd name="T53" fmla="*/ 506 h 609"/>
                <a:gd name="T54" fmla="*/ 9 w 622"/>
                <a:gd name="T55" fmla="*/ 499 h 609"/>
                <a:gd name="T56" fmla="*/ 12 w 622"/>
                <a:gd name="T57" fmla="*/ 473 h 609"/>
                <a:gd name="T58" fmla="*/ 23 w 622"/>
                <a:gd name="T59" fmla="*/ 455 h 609"/>
                <a:gd name="T60" fmla="*/ 12 w 622"/>
                <a:gd name="T61" fmla="*/ 446 h 609"/>
                <a:gd name="T62" fmla="*/ 7 w 622"/>
                <a:gd name="T63" fmla="*/ 439 h 609"/>
                <a:gd name="T64" fmla="*/ 1 w 622"/>
                <a:gd name="T65" fmla="*/ 435 h 609"/>
                <a:gd name="T66" fmla="*/ 1 w 622"/>
                <a:gd name="T67" fmla="*/ 387 h 609"/>
                <a:gd name="T68" fmla="*/ 32 w 622"/>
                <a:gd name="T69" fmla="*/ 359 h 609"/>
                <a:gd name="T70" fmla="*/ 92 w 622"/>
                <a:gd name="T71" fmla="*/ 370 h 609"/>
                <a:gd name="T72" fmla="*/ 98 w 622"/>
                <a:gd name="T73" fmla="*/ 351 h 609"/>
                <a:gd name="T74" fmla="*/ 112 w 622"/>
                <a:gd name="T75" fmla="*/ 337 h 609"/>
                <a:gd name="T76" fmla="*/ 121 w 622"/>
                <a:gd name="T77" fmla="*/ 325 h 609"/>
                <a:gd name="T78" fmla="*/ 135 w 622"/>
                <a:gd name="T79" fmla="*/ 312 h 609"/>
                <a:gd name="T80" fmla="*/ 143 w 622"/>
                <a:gd name="T81" fmla="*/ 298 h 609"/>
                <a:gd name="T82" fmla="*/ 158 w 622"/>
                <a:gd name="T83" fmla="*/ 284 h 609"/>
                <a:gd name="T84" fmla="*/ 178 w 622"/>
                <a:gd name="T85" fmla="*/ 281 h 609"/>
                <a:gd name="T86" fmla="*/ 168 w 622"/>
                <a:gd name="T87" fmla="*/ 270 h 609"/>
                <a:gd name="T88" fmla="*/ 161 w 622"/>
                <a:gd name="T89" fmla="*/ 248 h 609"/>
                <a:gd name="T90" fmla="*/ 135 w 622"/>
                <a:gd name="T91" fmla="*/ 229 h 609"/>
                <a:gd name="T92" fmla="*/ 119 w 622"/>
                <a:gd name="T93" fmla="*/ 204 h 609"/>
                <a:gd name="T94" fmla="*/ 97 w 622"/>
                <a:gd name="T95" fmla="*/ 190 h 609"/>
                <a:gd name="T96" fmla="*/ 111 w 622"/>
                <a:gd name="T97" fmla="*/ 176 h 609"/>
                <a:gd name="T98" fmla="*/ 111 w 622"/>
                <a:gd name="T99" fmla="*/ 170 h 609"/>
                <a:gd name="T100" fmla="*/ 116 w 622"/>
                <a:gd name="T101" fmla="*/ 156 h 609"/>
                <a:gd name="T102" fmla="*/ 175 w 622"/>
                <a:gd name="T103" fmla="*/ 132 h 609"/>
                <a:gd name="T104" fmla="*/ 184 w 622"/>
                <a:gd name="T105" fmla="*/ 117 h 609"/>
                <a:gd name="T106" fmla="*/ 201 w 622"/>
                <a:gd name="T107" fmla="*/ 95 h 609"/>
                <a:gd name="T108" fmla="*/ 209 w 622"/>
                <a:gd name="T109" fmla="*/ 68 h 609"/>
                <a:gd name="T110" fmla="*/ 198 w 622"/>
                <a:gd name="T111" fmla="*/ 13 h 609"/>
                <a:gd name="T112" fmla="*/ 213 w 622"/>
                <a:gd name="T113" fmla="*/ 11 h 609"/>
                <a:gd name="T114" fmla="*/ 242 w 622"/>
                <a:gd name="T115" fmla="*/ 22 h 609"/>
                <a:gd name="T116" fmla="*/ 269 w 622"/>
                <a:gd name="T117" fmla="*/ 5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22" h="609">
                  <a:moveTo>
                    <a:pt x="293" y="69"/>
                  </a:moveTo>
                  <a:lnTo>
                    <a:pt x="295" y="71"/>
                  </a:lnTo>
                  <a:lnTo>
                    <a:pt x="297" y="73"/>
                  </a:lnTo>
                  <a:lnTo>
                    <a:pt x="301" y="76"/>
                  </a:lnTo>
                  <a:lnTo>
                    <a:pt x="303" y="77"/>
                  </a:lnTo>
                  <a:lnTo>
                    <a:pt x="304" y="78"/>
                  </a:lnTo>
                  <a:lnTo>
                    <a:pt x="305" y="79"/>
                  </a:lnTo>
                  <a:lnTo>
                    <a:pt x="305" y="79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7" y="81"/>
                  </a:lnTo>
                  <a:lnTo>
                    <a:pt x="308" y="81"/>
                  </a:lnTo>
                  <a:lnTo>
                    <a:pt x="308" y="82"/>
                  </a:lnTo>
                  <a:lnTo>
                    <a:pt x="305" y="90"/>
                  </a:lnTo>
                  <a:lnTo>
                    <a:pt x="304" y="90"/>
                  </a:lnTo>
                  <a:lnTo>
                    <a:pt x="305" y="88"/>
                  </a:lnTo>
                  <a:lnTo>
                    <a:pt x="302" y="86"/>
                  </a:lnTo>
                  <a:lnTo>
                    <a:pt x="301" y="88"/>
                  </a:lnTo>
                  <a:lnTo>
                    <a:pt x="299" y="90"/>
                  </a:lnTo>
                  <a:lnTo>
                    <a:pt x="301" y="92"/>
                  </a:lnTo>
                  <a:lnTo>
                    <a:pt x="304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296" y="110"/>
                  </a:lnTo>
                  <a:lnTo>
                    <a:pt x="291" y="124"/>
                  </a:lnTo>
                  <a:lnTo>
                    <a:pt x="308" y="165"/>
                  </a:lnTo>
                  <a:lnTo>
                    <a:pt x="309" y="165"/>
                  </a:lnTo>
                  <a:lnTo>
                    <a:pt x="314" y="162"/>
                  </a:lnTo>
                  <a:lnTo>
                    <a:pt x="319" y="161"/>
                  </a:lnTo>
                  <a:lnTo>
                    <a:pt x="329" y="160"/>
                  </a:lnTo>
                  <a:lnTo>
                    <a:pt x="350" y="159"/>
                  </a:lnTo>
                  <a:lnTo>
                    <a:pt x="350" y="158"/>
                  </a:lnTo>
                  <a:lnTo>
                    <a:pt x="353" y="158"/>
                  </a:lnTo>
                  <a:lnTo>
                    <a:pt x="354" y="158"/>
                  </a:lnTo>
                  <a:lnTo>
                    <a:pt x="372" y="161"/>
                  </a:lnTo>
                  <a:lnTo>
                    <a:pt x="374" y="162"/>
                  </a:lnTo>
                  <a:lnTo>
                    <a:pt x="396" y="173"/>
                  </a:lnTo>
                  <a:lnTo>
                    <a:pt x="401" y="175"/>
                  </a:lnTo>
                  <a:lnTo>
                    <a:pt x="411" y="180"/>
                  </a:lnTo>
                  <a:lnTo>
                    <a:pt x="432" y="190"/>
                  </a:lnTo>
                  <a:lnTo>
                    <a:pt x="433" y="188"/>
                  </a:lnTo>
                  <a:lnTo>
                    <a:pt x="436" y="189"/>
                  </a:lnTo>
                  <a:lnTo>
                    <a:pt x="436" y="188"/>
                  </a:lnTo>
                  <a:lnTo>
                    <a:pt x="435" y="187"/>
                  </a:lnTo>
                  <a:lnTo>
                    <a:pt x="434" y="186"/>
                  </a:lnTo>
                  <a:lnTo>
                    <a:pt x="434" y="185"/>
                  </a:lnTo>
                  <a:lnTo>
                    <a:pt x="433" y="185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6" y="185"/>
                  </a:lnTo>
                  <a:lnTo>
                    <a:pt x="436" y="186"/>
                  </a:lnTo>
                  <a:lnTo>
                    <a:pt x="437" y="186"/>
                  </a:lnTo>
                  <a:lnTo>
                    <a:pt x="438" y="187"/>
                  </a:lnTo>
                  <a:lnTo>
                    <a:pt x="439" y="188"/>
                  </a:lnTo>
                  <a:lnTo>
                    <a:pt x="439" y="189"/>
                  </a:lnTo>
                  <a:lnTo>
                    <a:pt x="440" y="189"/>
                  </a:lnTo>
                  <a:lnTo>
                    <a:pt x="440" y="190"/>
                  </a:lnTo>
                  <a:lnTo>
                    <a:pt x="440" y="191"/>
                  </a:lnTo>
                  <a:lnTo>
                    <a:pt x="441" y="192"/>
                  </a:lnTo>
                  <a:lnTo>
                    <a:pt x="442" y="193"/>
                  </a:lnTo>
                  <a:lnTo>
                    <a:pt x="443" y="193"/>
                  </a:lnTo>
                  <a:lnTo>
                    <a:pt x="443" y="193"/>
                  </a:lnTo>
                  <a:lnTo>
                    <a:pt x="445" y="192"/>
                  </a:lnTo>
                  <a:lnTo>
                    <a:pt x="449" y="192"/>
                  </a:lnTo>
                  <a:lnTo>
                    <a:pt x="457" y="189"/>
                  </a:lnTo>
                  <a:lnTo>
                    <a:pt x="460" y="188"/>
                  </a:lnTo>
                  <a:lnTo>
                    <a:pt x="466" y="188"/>
                  </a:lnTo>
                  <a:lnTo>
                    <a:pt x="467" y="180"/>
                  </a:lnTo>
                  <a:lnTo>
                    <a:pt x="467" y="177"/>
                  </a:lnTo>
                  <a:lnTo>
                    <a:pt x="469" y="180"/>
                  </a:lnTo>
                  <a:lnTo>
                    <a:pt x="483" y="193"/>
                  </a:lnTo>
                  <a:lnTo>
                    <a:pt x="485" y="195"/>
                  </a:lnTo>
                  <a:lnTo>
                    <a:pt x="510" y="220"/>
                  </a:lnTo>
                  <a:lnTo>
                    <a:pt x="517" y="228"/>
                  </a:lnTo>
                  <a:lnTo>
                    <a:pt x="537" y="247"/>
                  </a:lnTo>
                  <a:lnTo>
                    <a:pt x="575" y="286"/>
                  </a:lnTo>
                  <a:lnTo>
                    <a:pt x="583" y="293"/>
                  </a:lnTo>
                  <a:lnTo>
                    <a:pt x="610" y="320"/>
                  </a:lnTo>
                  <a:lnTo>
                    <a:pt x="622" y="333"/>
                  </a:lnTo>
                  <a:lnTo>
                    <a:pt x="620" y="339"/>
                  </a:lnTo>
                  <a:lnTo>
                    <a:pt x="620" y="340"/>
                  </a:lnTo>
                  <a:lnTo>
                    <a:pt x="620" y="340"/>
                  </a:lnTo>
                  <a:lnTo>
                    <a:pt x="618" y="341"/>
                  </a:lnTo>
                  <a:lnTo>
                    <a:pt x="614" y="343"/>
                  </a:lnTo>
                  <a:lnTo>
                    <a:pt x="607" y="346"/>
                  </a:lnTo>
                  <a:lnTo>
                    <a:pt x="603" y="346"/>
                  </a:lnTo>
                  <a:lnTo>
                    <a:pt x="590" y="352"/>
                  </a:lnTo>
                  <a:lnTo>
                    <a:pt x="579" y="356"/>
                  </a:lnTo>
                  <a:lnTo>
                    <a:pt x="578" y="353"/>
                  </a:lnTo>
                  <a:lnTo>
                    <a:pt x="577" y="351"/>
                  </a:lnTo>
                  <a:lnTo>
                    <a:pt x="576" y="351"/>
                  </a:lnTo>
                  <a:lnTo>
                    <a:pt x="574" y="352"/>
                  </a:lnTo>
                  <a:lnTo>
                    <a:pt x="572" y="352"/>
                  </a:lnTo>
                  <a:lnTo>
                    <a:pt x="570" y="353"/>
                  </a:lnTo>
                  <a:lnTo>
                    <a:pt x="567" y="353"/>
                  </a:lnTo>
                  <a:lnTo>
                    <a:pt x="566" y="354"/>
                  </a:lnTo>
                  <a:lnTo>
                    <a:pt x="566" y="351"/>
                  </a:lnTo>
                  <a:lnTo>
                    <a:pt x="564" y="352"/>
                  </a:lnTo>
                  <a:lnTo>
                    <a:pt x="563" y="354"/>
                  </a:lnTo>
                  <a:lnTo>
                    <a:pt x="561" y="355"/>
                  </a:lnTo>
                  <a:lnTo>
                    <a:pt x="562" y="356"/>
                  </a:lnTo>
                  <a:lnTo>
                    <a:pt x="562" y="357"/>
                  </a:lnTo>
                  <a:lnTo>
                    <a:pt x="563" y="358"/>
                  </a:lnTo>
                  <a:lnTo>
                    <a:pt x="563" y="359"/>
                  </a:lnTo>
                  <a:lnTo>
                    <a:pt x="564" y="360"/>
                  </a:lnTo>
                  <a:lnTo>
                    <a:pt x="563" y="360"/>
                  </a:lnTo>
                  <a:lnTo>
                    <a:pt x="561" y="361"/>
                  </a:lnTo>
                  <a:lnTo>
                    <a:pt x="560" y="361"/>
                  </a:lnTo>
                  <a:lnTo>
                    <a:pt x="561" y="363"/>
                  </a:lnTo>
                  <a:lnTo>
                    <a:pt x="561" y="364"/>
                  </a:lnTo>
                  <a:lnTo>
                    <a:pt x="562" y="364"/>
                  </a:lnTo>
                  <a:lnTo>
                    <a:pt x="563" y="366"/>
                  </a:lnTo>
                  <a:lnTo>
                    <a:pt x="564" y="367"/>
                  </a:lnTo>
                  <a:lnTo>
                    <a:pt x="564" y="368"/>
                  </a:lnTo>
                  <a:lnTo>
                    <a:pt x="565" y="369"/>
                  </a:lnTo>
                  <a:lnTo>
                    <a:pt x="565" y="370"/>
                  </a:lnTo>
                  <a:lnTo>
                    <a:pt x="563" y="371"/>
                  </a:lnTo>
                  <a:lnTo>
                    <a:pt x="562" y="371"/>
                  </a:lnTo>
                  <a:lnTo>
                    <a:pt x="561" y="371"/>
                  </a:lnTo>
                  <a:lnTo>
                    <a:pt x="560" y="371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3"/>
                  </a:lnTo>
                  <a:lnTo>
                    <a:pt x="555" y="373"/>
                  </a:lnTo>
                  <a:lnTo>
                    <a:pt x="553" y="374"/>
                  </a:lnTo>
                  <a:lnTo>
                    <a:pt x="551" y="375"/>
                  </a:lnTo>
                  <a:lnTo>
                    <a:pt x="550" y="376"/>
                  </a:lnTo>
                  <a:lnTo>
                    <a:pt x="548" y="378"/>
                  </a:lnTo>
                  <a:lnTo>
                    <a:pt x="548" y="379"/>
                  </a:lnTo>
                  <a:lnTo>
                    <a:pt x="548" y="379"/>
                  </a:lnTo>
                  <a:lnTo>
                    <a:pt x="548" y="380"/>
                  </a:lnTo>
                  <a:lnTo>
                    <a:pt x="547" y="381"/>
                  </a:lnTo>
                  <a:lnTo>
                    <a:pt x="546" y="382"/>
                  </a:lnTo>
                  <a:lnTo>
                    <a:pt x="546" y="383"/>
                  </a:lnTo>
                  <a:lnTo>
                    <a:pt x="544" y="384"/>
                  </a:lnTo>
                  <a:lnTo>
                    <a:pt x="544" y="385"/>
                  </a:lnTo>
                  <a:lnTo>
                    <a:pt x="541" y="388"/>
                  </a:lnTo>
                  <a:lnTo>
                    <a:pt x="541" y="389"/>
                  </a:lnTo>
                  <a:lnTo>
                    <a:pt x="540" y="390"/>
                  </a:lnTo>
                  <a:lnTo>
                    <a:pt x="539" y="391"/>
                  </a:lnTo>
                  <a:lnTo>
                    <a:pt x="539" y="392"/>
                  </a:lnTo>
                  <a:lnTo>
                    <a:pt x="537" y="392"/>
                  </a:lnTo>
                  <a:lnTo>
                    <a:pt x="535" y="392"/>
                  </a:lnTo>
                  <a:lnTo>
                    <a:pt x="535" y="393"/>
                  </a:lnTo>
                  <a:lnTo>
                    <a:pt x="534" y="393"/>
                  </a:lnTo>
                  <a:lnTo>
                    <a:pt x="532" y="394"/>
                  </a:lnTo>
                  <a:lnTo>
                    <a:pt x="531" y="394"/>
                  </a:lnTo>
                  <a:lnTo>
                    <a:pt x="530" y="395"/>
                  </a:lnTo>
                  <a:lnTo>
                    <a:pt x="529" y="395"/>
                  </a:lnTo>
                  <a:lnTo>
                    <a:pt x="528" y="396"/>
                  </a:lnTo>
                  <a:lnTo>
                    <a:pt x="527" y="396"/>
                  </a:lnTo>
                  <a:lnTo>
                    <a:pt x="525" y="397"/>
                  </a:lnTo>
                  <a:lnTo>
                    <a:pt x="524" y="397"/>
                  </a:lnTo>
                  <a:lnTo>
                    <a:pt x="523" y="397"/>
                  </a:lnTo>
                  <a:lnTo>
                    <a:pt x="524" y="400"/>
                  </a:lnTo>
                  <a:lnTo>
                    <a:pt x="524" y="401"/>
                  </a:lnTo>
                  <a:lnTo>
                    <a:pt x="525" y="403"/>
                  </a:lnTo>
                  <a:lnTo>
                    <a:pt x="525" y="404"/>
                  </a:lnTo>
                  <a:lnTo>
                    <a:pt x="522" y="405"/>
                  </a:lnTo>
                  <a:lnTo>
                    <a:pt x="522" y="406"/>
                  </a:lnTo>
                  <a:lnTo>
                    <a:pt x="521" y="407"/>
                  </a:lnTo>
                  <a:lnTo>
                    <a:pt x="520" y="408"/>
                  </a:lnTo>
                  <a:lnTo>
                    <a:pt x="519" y="409"/>
                  </a:lnTo>
                  <a:lnTo>
                    <a:pt x="519" y="410"/>
                  </a:lnTo>
                  <a:lnTo>
                    <a:pt x="518" y="410"/>
                  </a:lnTo>
                  <a:lnTo>
                    <a:pt x="517" y="410"/>
                  </a:lnTo>
                  <a:lnTo>
                    <a:pt x="516" y="411"/>
                  </a:lnTo>
                  <a:lnTo>
                    <a:pt x="515" y="411"/>
                  </a:lnTo>
                  <a:lnTo>
                    <a:pt x="514" y="412"/>
                  </a:lnTo>
                  <a:lnTo>
                    <a:pt x="513" y="414"/>
                  </a:lnTo>
                  <a:lnTo>
                    <a:pt x="512" y="415"/>
                  </a:lnTo>
                  <a:lnTo>
                    <a:pt x="511" y="416"/>
                  </a:lnTo>
                  <a:lnTo>
                    <a:pt x="509" y="418"/>
                  </a:lnTo>
                  <a:lnTo>
                    <a:pt x="508" y="419"/>
                  </a:lnTo>
                  <a:lnTo>
                    <a:pt x="507" y="419"/>
                  </a:lnTo>
                  <a:lnTo>
                    <a:pt x="506" y="419"/>
                  </a:lnTo>
                  <a:lnTo>
                    <a:pt x="505" y="420"/>
                  </a:lnTo>
                  <a:lnTo>
                    <a:pt x="504" y="421"/>
                  </a:lnTo>
                  <a:lnTo>
                    <a:pt x="503" y="422"/>
                  </a:lnTo>
                  <a:lnTo>
                    <a:pt x="502" y="423"/>
                  </a:lnTo>
                  <a:lnTo>
                    <a:pt x="501" y="424"/>
                  </a:lnTo>
                  <a:lnTo>
                    <a:pt x="501" y="426"/>
                  </a:lnTo>
                  <a:lnTo>
                    <a:pt x="500" y="427"/>
                  </a:lnTo>
                  <a:lnTo>
                    <a:pt x="498" y="428"/>
                  </a:lnTo>
                  <a:lnTo>
                    <a:pt x="498" y="429"/>
                  </a:lnTo>
                  <a:lnTo>
                    <a:pt x="497" y="430"/>
                  </a:lnTo>
                  <a:lnTo>
                    <a:pt x="497" y="431"/>
                  </a:lnTo>
                  <a:lnTo>
                    <a:pt x="497" y="432"/>
                  </a:lnTo>
                  <a:lnTo>
                    <a:pt x="498" y="434"/>
                  </a:lnTo>
                  <a:lnTo>
                    <a:pt x="498" y="435"/>
                  </a:lnTo>
                  <a:lnTo>
                    <a:pt x="497" y="437"/>
                  </a:lnTo>
                  <a:lnTo>
                    <a:pt x="497" y="437"/>
                  </a:lnTo>
                  <a:lnTo>
                    <a:pt x="496" y="439"/>
                  </a:lnTo>
                  <a:lnTo>
                    <a:pt x="497" y="439"/>
                  </a:lnTo>
                  <a:lnTo>
                    <a:pt x="499" y="439"/>
                  </a:lnTo>
                  <a:lnTo>
                    <a:pt x="500" y="439"/>
                  </a:lnTo>
                  <a:lnTo>
                    <a:pt x="503" y="439"/>
                  </a:lnTo>
                  <a:lnTo>
                    <a:pt x="505" y="439"/>
                  </a:lnTo>
                  <a:lnTo>
                    <a:pt x="506" y="439"/>
                  </a:lnTo>
                  <a:lnTo>
                    <a:pt x="507" y="439"/>
                  </a:lnTo>
                  <a:lnTo>
                    <a:pt x="508" y="439"/>
                  </a:lnTo>
                  <a:lnTo>
                    <a:pt x="510" y="439"/>
                  </a:lnTo>
                  <a:lnTo>
                    <a:pt x="511" y="439"/>
                  </a:lnTo>
                  <a:lnTo>
                    <a:pt x="512" y="440"/>
                  </a:lnTo>
                  <a:lnTo>
                    <a:pt x="512" y="441"/>
                  </a:lnTo>
                  <a:lnTo>
                    <a:pt x="512" y="443"/>
                  </a:lnTo>
                  <a:lnTo>
                    <a:pt x="513" y="446"/>
                  </a:lnTo>
                  <a:lnTo>
                    <a:pt x="514" y="448"/>
                  </a:lnTo>
                  <a:lnTo>
                    <a:pt x="515" y="450"/>
                  </a:lnTo>
                  <a:lnTo>
                    <a:pt x="516" y="451"/>
                  </a:lnTo>
                  <a:lnTo>
                    <a:pt x="516" y="452"/>
                  </a:lnTo>
                  <a:lnTo>
                    <a:pt x="515" y="452"/>
                  </a:lnTo>
                  <a:lnTo>
                    <a:pt x="514" y="453"/>
                  </a:lnTo>
                  <a:lnTo>
                    <a:pt x="512" y="455"/>
                  </a:lnTo>
                  <a:lnTo>
                    <a:pt x="510" y="457"/>
                  </a:lnTo>
                  <a:lnTo>
                    <a:pt x="510" y="458"/>
                  </a:lnTo>
                  <a:lnTo>
                    <a:pt x="508" y="460"/>
                  </a:lnTo>
                  <a:lnTo>
                    <a:pt x="507" y="461"/>
                  </a:lnTo>
                  <a:lnTo>
                    <a:pt x="506" y="461"/>
                  </a:lnTo>
                  <a:lnTo>
                    <a:pt x="511" y="465"/>
                  </a:lnTo>
                  <a:lnTo>
                    <a:pt x="509" y="468"/>
                  </a:lnTo>
                  <a:lnTo>
                    <a:pt x="506" y="473"/>
                  </a:lnTo>
                  <a:lnTo>
                    <a:pt x="504" y="473"/>
                  </a:lnTo>
                  <a:lnTo>
                    <a:pt x="504" y="473"/>
                  </a:lnTo>
                  <a:lnTo>
                    <a:pt x="501" y="472"/>
                  </a:lnTo>
                  <a:lnTo>
                    <a:pt x="500" y="473"/>
                  </a:lnTo>
                  <a:lnTo>
                    <a:pt x="499" y="474"/>
                  </a:lnTo>
                  <a:lnTo>
                    <a:pt x="498" y="476"/>
                  </a:lnTo>
                  <a:lnTo>
                    <a:pt x="495" y="480"/>
                  </a:lnTo>
                  <a:lnTo>
                    <a:pt x="494" y="483"/>
                  </a:lnTo>
                  <a:lnTo>
                    <a:pt x="491" y="488"/>
                  </a:lnTo>
                  <a:lnTo>
                    <a:pt x="491" y="489"/>
                  </a:lnTo>
                  <a:lnTo>
                    <a:pt x="490" y="492"/>
                  </a:lnTo>
                  <a:lnTo>
                    <a:pt x="490" y="508"/>
                  </a:lnTo>
                  <a:lnTo>
                    <a:pt x="489" y="508"/>
                  </a:lnTo>
                  <a:lnTo>
                    <a:pt x="487" y="508"/>
                  </a:lnTo>
                  <a:lnTo>
                    <a:pt x="488" y="509"/>
                  </a:lnTo>
                  <a:lnTo>
                    <a:pt x="488" y="510"/>
                  </a:lnTo>
                  <a:lnTo>
                    <a:pt x="490" y="520"/>
                  </a:lnTo>
                  <a:lnTo>
                    <a:pt x="492" y="532"/>
                  </a:lnTo>
                  <a:lnTo>
                    <a:pt x="494" y="532"/>
                  </a:lnTo>
                  <a:lnTo>
                    <a:pt x="494" y="531"/>
                  </a:lnTo>
                  <a:lnTo>
                    <a:pt x="494" y="531"/>
                  </a:lnTo>
                  <a:lnTo>
                    <a:pt x="495" y="531"/>
                  </a:lnTo>
                  <a:lnTo>
                    <a:pt x="495" y="532"/>
                  </a:lnTo>
                  <a:lnTo>
                    <a:pt x="496" y="534"/>
                  </a:lnTo>
                  <a:lnTo>
                    <a:pt x="497" y="536"/>
                  </a:lnTo>
                  <a:lnTo>
                    <a:pt x="497" y="536"/>
                  </a:lnTo>
                  <a:lnTo>
                    <a:pt x="498" y="537"/>
                  </a:lnTo>
                  <a:lnTo>
                    <a:pt x="501" y="545"/>
                  </a:lnTo>
                  <a:lnTo>
                    <a:pt x="501" y="546"/>
                  </a:lnTo>
                  <a:lnTo>
                    <a:pt x="502" y="549"/>
                  </a:lnTo>
                  <a:lnTo>
                    <a:pt x="502" y="550"/>
                  </a:lnTo>
                  <a:lnTo>
                    <a:pt x="503" y="551"/>
                  </a:lnTo>
                  <a:lnTo>
                    <a:pt x="503" y="553"/>
                  </a:lnTo>
                  <a:lnTo>
                    <a:pt x="504" y="555"/>
                  </a:lnTo>
                  <a:lnTo>
                    <a:pt x="505" y="559"/>
                  </a:lnTo>
                  <a:lnTo>
                    <a:pt x="506" y="559"/>
                  </a:lnTo>
                  <a:lnTo>
                    <a:pt x="509" y="558"/>
                  </a:lnTo>
                  <a:lnTo>
                    <a:pt x="513" y="556"/>
                  </a:lnTo>
                  <a:lnTo>
                    <a:pt x="505" y="559"/>
                  </a:lnTo>
                  <a:lnTo>
                    <a:pt x="503" y="562"/>
                  </a:lnTo>
                  <a:lnTo>
                    <a:pt x="502" y="562"/>
                  </a:lnTo>
                  <a:lnTo>
                    <a:pt x="483" y="569"/>
                  </a:lnTo>
                  <a:lnTo>
                    <a:pt x="481" y="569"/>
                  </a:lnTo>
                  <a:lnTo>
                    <a:pt x="478" y="570"/>
                  </a:lnTo>
                  <a:lnTo>
                    <a:pt x="476" y="571"/>
                  </a:lnTo>
                  <a:lnTo>
                    <a:pt x="462" y="576"/>
                  </a:lnTo>
                  <a:lnTo>
                    <a:pt x="455" y="579"/>
                  </a:lnTo>
                  <a:lnTo>
                    <a:pt x="444" y="582"/>
                  </a:lnTo>
                  <a:lnTo>
                    <a:pt x="439" y="584"/>
                  </a:lnTo>
                  <a:lnTo>
                    <a:pt x="431" y="587"/>
                  </a:lnTo>
                  <a:lnTo>
                    <a:pt x="424" y="589"/>
                  </a:lnTo>
                  <a:lnTo>
                    <a:pt x="406" y="594"/>
                  </a:lnTo>
                  <a:lnTo>
                    <a:pt x="398" y="596"/>
                  </a:lnTo>
                  <a:lnTo>
                    <a:pt x="385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6" y="599"/>
                  </a:lnTo>
                  <a:lnTo>
                    <a:pt x="374" y="599"/>
                  </a:lnTo>
                  <a:lnTo>
                    <a:pt x="371" y="599"/>
                  </a:lnTo>
                  <a:lnTo>
                    <a:pt x="370" y="599"/>
                  </a:lnTo>
                  <a:lnTo>
                    <a:pt x="369" y="601"/>
                  </a:lnTo>
                  <a:lnTo>
                    <a:pt x="368" y="602"/>
                  </a:lnTo>
                  <a:lnTo>
                    <a:pt x="368" y="603"/>
                  </a:lnTo>
                  <a:lnTo>
                    <a:pt x="366" y="607"/>
                  </a:lnTo>
                  <a:lnTo>
                    <a:pt x="365" y="608"/>
                  </a:lnTo>
                  <a:lnTo>
                    <a:pt x="364" y="609"/>
                  </a:lnTo>
                  <a:lnTo>
                    <a:pt x="363" y="608"/>
                  </a:lnTo>
                  <a:lnTo>
                    <a:pt x="361" y="608"/>
                  </a:lnTo>
                  <a:lnTo>
                    <a:pt x="359" y="608"/>
                  </a:lnTo>
                  <a:lnTo>
                    <a:pt x="358" y="607"/>
                  </a:lnTo>
                  <a:lnTo>
                    <a:pt x="357" y="607"/>
                  </a:lnTo>
                  <a:lnTo>
                    <a:pt x="355" y="606"/>
                  </a:lnTo>
                  <a:lnTo>
                    <a:pt x="354" y="605"/>
                  </a:lnTo>
                  <a:lnTo>
                    <a:pt x="351" y="604"/>
                  </a:lnTo>
                  <a:lnTo>
                    <a:pt x="350" y="603"/>
                  </a:lnTo>
                  <a:lnTo>
                    <a:pt x="349" y="602"/>
                  </a:lnTo>
                  <a:lnTo>
                    <a:pt x="346" y="600"/>
                  </a:lnTo>
                  <a:lnTo>
                    <a:pt x="333" y="592"/>
                  </a:lnTo>
                  <a:lnTo>
                    <a:pt x="331" y="590"/>
                  </a:lnTo>
                  <a:lnTo>
                    <a:pt x="330" y="590"/>
                  </a:lnTo>
                  <a:lnTo>
                    <a:pt x="327" y="589"/>
                  </a:lnTo>
                  <a:lnTo>
                    <a:pt x="323" y="586"/>
                  </a:lnTo>
                  <a:lnTo>
                    <a:pt x="314" y="582"/>
                  </a:lnTo>
                  <a:lnTo>
                    <a:pt x="313" y="581"/>
                  </a:lnTo>
                  <a:lnTo>
                    <a:pt x="311" y="581"/>
                  </a:lnTo>
                  <a:lnTo>
                    <a:pt x="290" y="575"/>
                  </a:lnTo>
                  <a:lnTo>
                    <a:pt x="287" y="578"/>
                  </a:lnTo>
                  <a:lnTo>
                    <a:pt x="276" y="584"/>
                  </a:lnTo>
                  <a:lnTo>
                    <a:pt x="273" y="585"/>
                  </a:lnTo>
                  <a:lnTo>
                    <a:pt x="269" y="587"/>
                  </a:lnTo>
                  <a:lnTo>
                    <a:pt x="261" y="590"/>
                  </a:lnTo>
                  <a:lnTo>
                    <a:pt x="257" y="592"/>
                  </a:lnTo>
                  <a:lnTo>
                    <a:pt x="253" y="594"/>
                  </a:lnTo>
                  <a:lnTo>
                    <a:pt x="246" y="595"/>
                  </a:lnTo>
                  <a:lnTo>
                    <a:pt x="241" y="595"/>
                  </a:lnTo>
                  <a:lnTo>
                    <a:pt x="232" y="596"/>
                  </a:lnTo>
                  <a:lnTo>
                    <a:pt x="210" y="597"/>
                  </a:lnTo>
                  <a:lnTo>
                    <a:pt x="201" y="597"/>
                  </a:lnTo>
                  <a:lnTo>
                    <a:pt x="197" y="598"/>
                  </a:lnTo>
                  <a:lnTo>
                    <a:pt x="194" y="598"/>
                  </a:lnTo>
                  <a:lnTo>
                    <a:pt x="170" y="599"/>
                  </a:lnTo>
                  <a:lnTo>
                    <a:pt x="156" y="599"/>
                  </a:lnTo>
                  <a:lnTo>
                    <a:pt x="152" y="598"/>
                  </a:lnTo>
                  <a:lnTo>
                    <a:pt x="145" y="595"/>
                  </a:lnTo>
                  <a:lnTo>
                    <a:pt x="139" y="590"/>
                  </a:lnTo>
                  <a:lnTo>
                    <a:pt x="132" y="586"/>
                  </a:lnTo>
                  <a:lnTo>
                    <a:pt x="125" y="581"/>
                  </a:lnTo>
                  <a:lnTo>
                    <a:pt x="119" y="580"/>
                  </a:lnTo>
                  <a:lnTo>
                    <a:pt x="116" y="580"/>
                  </a:lnTo>
                  <a:lnTo>
                    <a:pt x="107" y="581"/>
                  </a:lnTo>
                  <a:lnTo>
                    <a:pt x="93" y="581"/>
                  </a:lnTo>
                  <a:lnTo>
                    <a:pt x="80" y="581"/>
                  </a:lnTo>
                  <a:lnTo>
                    <a:pt x="79" y="580"/>
                  </a:lnTo>
                  <a:lnTo>
                    <a:pt x="79" y="579"/>
                  </a:lnTo>
                  <a:lnTo>
                    <a:pt x="78" y="577"/>
                  </a:lnTo>
                  <a:lnTo>
                    <a:pt x="78" y="576"/>
                  </a:lnTo>
                  <a:lnTo>
                    <a:pt x="77" y="574"/>
                  </a:lnTo>
                  <a:lnTo>
                    <a:pt x="77" y="571"/>
                  </a:lnTo>
                  <a:lnTo>
                    <a:pt x="76" y="570"/>
                  </a:lnTo>
                  <a:lnTo>
                    <a:pt x="76" y="569"/>
                  </a:lnTo>
                  <a:lnTo>
                    <a:pt x="76" y="568"/>
                  </a:lnTo>
                  <a:lnTo>
                    <a:pt x="76" y="566"/>
                  </a:lnTo>
                  <a:lnTo>
                    <a:pt x="75" y="566"/>
                  </a:lnTo>
                  <a:lnTo>
                    <a:pt x="75" y="565"/>
                  </a:lnTo>
                  <a:lnTo>
                    <a:pt x="74" y="563"/>
                  </a:lnTo>
                  <a:lnTo>
                    <a:pt x="71" y="558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62" y="540"/>
                  </a:lnTo>
                  <a:lnTo>
                    <a:pt x="61" y="539"/>
                  </a:lnTo>
                  <a:lnTo>
                    <a:pt x="59" y="536"/>
                  </a:lnTo>
                  <a:lnTo>
                    <a:pt x="57" y="531"/>
                  </a:lnTo>
                  <a:lnTo>
                    <a:pt x="56" y="528"/>
                  </a:lnTo>
                  <a:lnTo>
                    <a:pt x="53" y="524"/>
                  </a:lnTo>
                  <a:lnTo>
                    <a:pt x="53" y="523"/>
                  </a:lnTo>
                  <a:lnTo>
                    <a:pt x="52" y="520"/>
                  </a:lnTo>
                  <a:lnTo>
                    <a:pt x="49" y="515"/>
                  </a:lnTo>
                  <a:lnTo>
                    <a:pt x="48" y="513"/>
                  </a:lnTo>
                  <a:lnTo>
                    <a:pt x="47" y="511"/>
                  </a:lnTo>
                  <a:lnTo>
                    <a:pt x="46" y="509"/>
                  </a:lnTo>
                  <a:lnTo>
                    <a:pt x="46" y="509"/>
                  </a:lnTo>
                  <a:lnTo>
                    <a:pt x="45" y="509"/>
                  </a:lnTo>
                  <a:lnTo>
                    <a:pt x="45" y="508"/>
                  </a:lnTo>
                  <a:lnTo>
                    <a:pt x="45" y="507"/>
                  </a:lnTo>
                  <a:lnTo>
                    <a:pt x="45" y="506"/>
                  </a:lnTo>
                  <a:lnTo>
                    <a:pt x="43" y="505"/>
                  </a:lnTo>
                  <a:lnTo>
                    <a:pt x="39" y="505"/>
                  </a:lnTo>
                  <a:lnTo>
                    <a:pt x="37" y="505"/>
                  </a:lnTo>
                  <a:lnTo>
                    <a:pt x="37" y="506"/>
                  </a:lnTo>
                  <a:lnTo>
                    <a:pt x="36" y="506"/>
                  </a:lnTo>
                  <a:lnTo>
                    <a:pt x="33" y="506"/>
                  </a:lnTo>
                  <a:lnTo>
                    <a:pt x="29" y="506"/>
                  </a:lnTo>
                  <a:lnTo>
                    <a:pt x="25" y="506"/>
                  </a:lnTo>
                  <a:lnTo>
                    <a:pt x="22" y="506"/>
                  </a:lnTo>
                  <a:lnTo>
                    <a:pt x="20" y="506"/>
                  </a:lnTo>
                  <a:lnTo>
                    <a:pt x="19" y="505"/>
                  </a:lnTo>
                  <a:lnTo>
                    <a:pt x="17" y="505"/>
                  </a:lnTo>
                  <a:lnTo>
                    <a:pt x="14" y="504"/>
                  </a:lnTo>
                  <a:lnTo>
                    <a:pt x="13" y="504"/>
                  </a:lnTo>
                  <a:lnTo>
                    <a:pt x="11" y="503"/>
                  </a:lnTo>
                  <a:lnTo>
                    <a:pt x="10" y="503"/>
                  </a:lnTo>
                  <a:lnTo>
                    <a:pt x="9" y="503"/>
                  </a:lnTo>
                  <a:lnTo>
                    <a:pt x="8" y="502"/>
                  </a:lnTo>
                  <a:lnTo>
                    <a:pt x="7" y="501"/>
                  </a:lnTo>
                  <a:lnTo>
                    <a:pt x="8" y="500"/>
                  </a:lnTo>
                  <a:lnTo>
                    <a:pt x="8" y="500"/>
                  </a:lnTo>
                  <a:lnTo>
                    <a:pt x="9" y="500"/>
                  </a:lnTo>
                  <a:lnTo>
                    <a:pt x="9" y="499"/>
                  </a:lnTo>
                  <a:lnTo>
                    <a:pt x="9" y="498"/>
                  </a:lnTo>
                  <a:lnTo>
                    <a:pt x="9" y="497"/>
                  </a:lnTo>
                  <a:lnTo>
                    <a:pt x="9" y="495"/>
                  </a:lnTo>
                  <a:lnTo>
                    <a:pt x="9" y="491"/>
                  </a:lnTo>
                  <a:lnTo>
                    <a:pt x="9" y="489"/>
                  </a:lnTo>
                  <a:lnTo>
                    <a:pt x="9" y="488"/>
                  </a:lnTo>
                  <a:lnTo>
                    <a:pt x="9" y="487"/>
                  </a:lnTo>
                  <a:lnTo>
                    <a:pt x="9" y="485"/>
                  </a:lnTo>
                  <a:lnTo>
                    <a:pt x="9" y="483"/>
                  </a:lnTo>
                  <a:lnTo>
                    <a:pt x="10" y="481"/>
                  </a:lnTo>
                  <a:lnTo>
                    <a:pt x="11" y="477"/>
                  </a:lnTo>
                  <a:lnTo>
                    <a:pt x="11" y="475"/>
                  </a:lnTo>
                  <a:lnTo>
                    <a:pt x="12" y="474"/>
                  </a:lnTo>
                  <a:lnTo>
                    <a:pt x="12" y="473"/>
                  </a:lnTo>
                  <a:lnTo>
                    <a:pt x="13" y="472"/>
                  </a:lnTo>
                  <a:lnTo>
                    <a:pt x="13" y="470"/>
                  </a:lnTo>
                  <a:lnTo>
                    <a:pt x="15" y="468"/>
                  </a:lnTo>
                  <a:lnTo>
                    <a:pt x="16" y="466"/>
                  </a:lnTo>
                  <a:lnTo>
                    <a:pt x="16" y="464"/>
                  </a:lnTo>
                  <a:lnTo>
                    <a:pt x="17" y="464"/>
                  </a:lnTo>
                  <a:lnTo>
                    <a:pt x="18" y="463"/>
                  </a:lnTo>
                  <a:lnTo>
                    <a:pt x="19" y="462"/>
                  </a:lnTo>
                  <a:lnTo>
                    <a:pt x="19" y="461"/>
                  </a:lnTo>
                  <a:lnTo>
                    <a:pt x="20" y="460"/>
                  </a:lnTo>
                  <a:lnTo>
                    <a:pt x="21" y="458"/>
                  </a:lnTo>
                  <a:lnTo>
                    <a:pt x="22" y="457"/>
                  </a:lnTo>
                  <a:lnTo>
                    <a:pt x="23" y="456"/>
                  </a:lnTo>
                  <a:lnTo>
                    <a:pt x="23" y="455"/>
                  </a:lnTo>
                  <a:lnTo>
                    <a:pt x="22" y="455"/>
                  </a:lnTo>
                  <a:lnTo>
                    <a:pt x="21" y="454"/>
                  </a:lnTo>
                  <a:lnTo>
                    <a:pt x="20" y="453"/>
                  </a:lnTo>
                  <a:lnTo>
                    <a:pt x="18" y="452"/>
                  </a:lnTo>
                  <a:lnTo>
                    <a:pt x="18" y="451"/>
                  </a:lnTo>
                  <a:lnTo>
                    <a:pt x="17" y="451"/>
                  </a:lnTo>
                  <a:lnTo>
                    <a:pt x="16" y="450"/>
                  </a:lnTo>
                  <a:lnTo>
                    <a:pt x="16" y="449"/>
                  </a:lnTo>
                  <a:lnTo>
                    <a:pt x="16" y="449"/>
                  </a:lnTo>
                  <a:lnTo>
                    <a:pt x="15" y="448"/>
                  </a:lnTo>
                  <a:lnTo>
                    <a:pt x="14" y="447"/>
                  </a:lnTo>
                  <a:lnTo>
                    <a:pt x="14" y="446"/>
                  </a:lnTo>
                  <a:lnTo>
                    <a:pt x="13" y="446"/>
                  </a:lnTo>
                  <a:lnTo>
                    <a:pt x="12" y="446"/>
                  </a:lnTo>
                  <a:lnTo>
                    <a:pt x="12" y="446"/>
                  </a:lnTo>
                  <a:lnTo>
                    <a:pt x="12" y="445"/>
                  </a:lnTo>
                  <a:lnTo>
                    <a:pt x="11" y="445"/>
                  </a:lnTo>
                  <a:lnTo>
                    <a:pt x="10" y="444"/>
                  </a:lnTo>
                  <a:lnTo>
                    <a:pt x="9" y="443"/>
                  </a:lnTo>
                  <a:lnTo>
                    <a:pt x="8" y="443"/>
                  </a:lnTo>
                  <a:lnTo>
                    <a:pt x="8" y="442"/>
                  </a:lnTo>
                  <a:lnTo>
                    <a:pt x="9" y="442"/>
                  </a:lnTo>
                  <a:lnTo>
                    <a:pt x="9" y="441"/>
                  </a:lnTo>
                  <a:lnTo>
                    <a:pt x="9" y="440"/>
                  </a:lnTo>
                  <a:lnTo>
                    <a:pt x="8" y="440"/>
                  </a:lnTo>
                  <a:lnTo>
                    <a:pt x="8" y="439"/>
                  </a:lnTo>
                  <a:lnTo>
                    <a:pt x="7" y="439"/>
                  </a:lnTo>
                  <a:lnTo>
                    <a:pt x="7" y="439"/>
                  </a:lnTo>
                  <a:lnTo>
                    <a:pt x="6" y="439"/>
                  </a:lnTo>
                  <a:lnTo>
                    <a:pt x="5" y="439"/>
                  </a:lnTo>
                  <a:lnTo>
                    <a:pt x="4" y="439"/>
                  </a:lnTo>
                  <a:lnTo>
                    <a:pt x="5" y="438"/>
                  </a:lnTo>
                  <a:lnTo>
                    <a:pt x="5" y="437"/>
                  </a:lnTo>
                  <a:lnTo>
                    <a:pt x="5" y="437"/>
                  </a:lnTo>
                  <a:lnTo>
                    <a:pt x="4" y="437"/>
                  </a:lnTo>
                  <a:lnTo>
                    <a:pt x="3" y="437"/>
                  </a:lnTo>
                  <a:lnTo>
                    <a:pt x="2" y="437"/>
                  </a:lnTo>
                  <a:lnTo>
                    <a:pt x="1" y="437"/>
                  </a:lnTo>
                  <a:lnTo>
                    <a:pt x="0" y="437"/>
                  </a:lnTo>
                  <a:lnTo>
                    <a:pt x="0" y="436"/>
                  </a:lnTo>
                  <a:lnTo>
                    <a:pt x="0" y="435"/>
                  </a:lnTo>
                  <a:lnTo>
                    <a:pt x="1" y="435"/>
                  </a:lnTo>
                  <a:lnTo>
                    <a:pt x="1" y="434"/>
                  </a:lnTo>
                  <a:lnTo>
                    <a:pt x="1" y="433"/>
                  </a:lnTo>
                  <a:lnTo>
                    <a:pt x="1" y="428"/>
                  </a:lnTo>
                  <a:lnTo>
                    <a:pt x="1" y="418"/>
                  </a:lnTo>
                  <a:lnTo>
                    <a:pt x="2" y="415"/>
                  </a:lnTo>
                  <a:lnTo>
                    <a:pt x="2" y="411"/>
                  </a:lnTo>
                  <a:lnTo>
                    <a:pt x="2" y="409"/>
                  </a:lnTo>
                  <a:lnTo>
                    <a:pt x="2" y="402"/>
                  </a:lnTo>
                  <a:lnTo>
                    <a:pt x="2" y="397"/>
                  </a:lnTo>
                  <a:lnTo>
                    <a:pt x="2" y="394"/>
                  </a:lnTo>
                  <a:lnTo>
                    <a:pt x="1" y="391"/>
                  </a:lnTo>
                  <a:lnTo>
                    <a:pt x="1" y="390"/>
                  </a:lnTo>
                  <a:lnTo>
                    <a:pt x="1" y="388"/>
                  </a:lnTo>
                  <a:lnTo>
                    <a:pt x="1" y="387"/>
                  </a:lnTo>
                  <a:lnTo>
                    <a:pt x="1" y="386"/>
                  </a:lnTo>
                  <a:lnTo>
                    <a:pt x="1" y="385"/>
                  </a:lnTo>
                  <a:lnTo>
                    <a:pt x="1" y="384"/>
                  </a:lnTo>
                  <a:lnTo>
                    <a:pt x="1" y="383"/>
                  </a:lnTo>
                  <a:lnTo>
                    <a:pt x="2" y="381"/>
                  </a:lnTo>
                  <a:lnTo>
                    <a:pt x="3" y="374"/>
                  </a:lnTo>
                  <a:lnTo>
                    <a:pt x="4" y="365"/>
                  </a:lnTo>
                  <a:lnTo>
                    <a:pt x="5" y="362"/>
                  </a:lnTo>
                  <a:lnTo>
                    <a:pt x="6" y="355"/>
                  </a:lnTo>
                  <a:lnTo>
                    <a:pt x="20" y="357"/>
                  </a:lnTo>
                  <a:lnTo>
                    <a:pt x="24" y="358"/>
                  </a:lnTo>
                  <a:lnTo>
                    <a:pt x="28" y="359"/>
                  </a:lnTo>
                  <a:lnTo>
                    <a:pt x="30" y="359"/>
                  </a:lnTo>
                  <a:lnTo>
                    <a:pt x="32" y="359"/>
                  </a:lnTo>
                  <a:lnTo>
                    <a:pt x="35" y="360"/>
                  </a:lnTo>
                  <a:lnTo>
                    <a:pt x="44" y="361"/>
                  </a:lnTo>
                  <a:lnTo>
                    <a:pt x="46" y="362"/>
                  </a:lnTo>
                  <a:lnTo>
                    <a:pt x="49" y="362"/>
                  </a:lnTo>
                  <a:lnTo>
                    <a:pt x="50" y="362"/>
                  </a:lnTo>
                  <a:lnTo>
                    <a:pt x="53" y="363"/>
                  </a:lnTo>
                  <a:lnTo>
                    <a:pt x="57" y="364"/>
                  </a:lnTo>
                  <a:lnTo>
                    <a:pt x="66" y="365"/>
                  </a:lnTo>
                  <a:lnTo>
                    <a:pt x="72" y="366"/>
                  </a:lnTo>
                  <a:lnTo>
                    <a:pt x="78" y="367"/>
                  </a:lnTo>
                  <a:lnTo>
                    <a:pt x="81" y="368"/>
                  </a:lnTo>
                  <a:lnTo>
                    <a:pt x="89" y="369"/>
                  </a:lnTo>
                  <a:lnTo>
                    <a:pt x="90" y="369"/>
                  </a:lnTo>
                  <a:lnTo>
                    <a:pt x="92" y="370"/>
                  </a:lnTo>
                  <a:lnTo>
                    <a:pt x="92" y="369"/>
                  </a:lnTo>
                  <a:lnTo>
                    <a:pt x="92" y="368"/>
                  </a:lnTo>
                  <a:lnTo>
                    <a:pt x="93" y="367"/>
                  </a:lnTo>
                  <a:lnTo>
                    <a:pt x="93" y="366"/>
                  </a:lnTo>
                  <a:lnTo>
                    <a:pt x="93" y="365"/>
                  </a:lnTo>
                  <a:lnTo>
                    <a:pt x="93" y="364"/>
                  </a:lnTo>
                  <a:lnTo>
                    <a:pt x="94" y="361"/>
                  </a:lnTo>
                  <a:lnTo>
                    <a:pt x="94" y="359"/>
                  </a:lnTo>
                  <a:lnTo>
                    <a:pt x="95" y="358"/>
                  </a:lnTo>
                  <a:lnTo>
                    <a:pt x="95" y="355"/>
                  </a:lnTo>
                  <a:lnTo>
                    <a:pt x="96" y="353"/>
                  </a:lnTo>
                  <a:lnTo>
                    <a:pt x="96" y="352"/>
                  </a:lnTo>
                  <a:lnTo>
                    <a:pt x="96" y="351"/>
                  </a:lnTo>
                  <a:lnTo>
                    <a:pt x="98" y="351"/>
                  </a:lnTo>
                  <a:lnTo>
                    <a:pt x="100" y="350"/>
                  </a:lnTo>
                  <a:lnTo>
                    <a:pt x="101" y="350"/>
                  </a:lnTo>
                  <a:lnTo>
                    <a:pt x="102" y="350"/>
                  </a:lnTo>
                  <a:lnTo>
                    <a:pt x="102" y="349"/>
                  </a:lnTo>
                  <a:lnTo>
                    <a:pt x="103" y="349"/>
                  </a:lnTo>
                  <a:lnTo>
                    <a:pt x="103" y="348"/>
                  </a:lnTo>
                  <a:lnTo>
                    <a:pt x="104" y="346"/>
                  </a:lnTo>
                  <a:lnTo>
                    <a:pt x="107" y="344"/>
                  </a:lnTo>
                  <a:lnTo>
                    <a:pt x="107" y="342"/>
                  </a:lnTo>
                  <a:lnTo>
                    <a:pt x="108" y="340"/>
                  </a:lnTo>
                  <a:lnTo>
                    <a:pt x="109" y="339"/>
                  </a:lnTo>
                  <a:lnTo>
                    <a:pt x="110" y="338"/>
                  </a:lnTo>
                  <a:lnTo>
                    <a:pt x="111" y="337"/>
                  </a:lnTo>
                  <a:lnTo>
                    <a:pt x="112" y="337"/>
                  </a:lnTo>
                  <a:lnTo>
                    <a:pt x="113" y="337"/>
                  </a:lnTo>
                  <a:lnTo>
                    <a:pt x="114" y="336"/>
                  </a:lnTo>
                  <a:lnTo>
                    <a:pt x="115" y="335"/>
                  </a:lnTo>
                  <a:lnTo>
                    <a:pt x="116" y="335"/>
                  </a:lnTo>
                  <a:lnTo>
                    <a:pt x="116" y="334"/>
                  </a:lnTo>
                  <a:lnTo>
                    <a:pt x="116" y="333"/>
                  </a:lnTo>
                  <a:lnTo>
                    <a:pt x="116" y="332"/>
                  </a:lnTo>
                  <a:lnTo>
                    <a:pt x="117" y="331"/>
                  </a:lnTo>
                  <a:lnTo>
                    <a:pt x="117" y="330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9" y="328"/>
                  </a:lnTo>
                  <a:lnTo>
                    <a:pt x="119" y="327"/>
                  </a:lnTo>
                  <a:lnTo>
                    <a:pt x="121" y="325"/>
                  </a:lnTo>
                  <a:lnTo>
                    <a:pt x="123" y="322"/>
                  </a:lnTo>
                  <a:lnTo>
                    <a:pt x="125" y="320"/>
                  </a:lnTo>
                  <a:lnTo>
                    <a:pt x="125" y="319"/>
                  </a:lnTo>
                  <a:lnTo>
                    <a:pt x="126" y="319"/>
                  </a:lnTo>
                  <a:lnTo>
                    <a:pt x="127" y="319"/>
                  </a:lnTo>
                  <a:lnTo>
                    <a:pt x="128" y="319"/>
                  </a:lnTo>
                  <a:lnTo>
                    <a:pt x="131" y="318"/>
                  </a:lnTo>
                  <a:lnTo>
                    <a:pt x="132" y="318"/>
                  </a:lnTo>
                  <a:lnTo>
                    <a:pt x="133" y="317"/>
                  </a:lnTo>
                  <a:lnTo>
                    <a:pt x="134" y="316"/>
                  </a:lnTo>
                  <a:lnTo>
                    <a:pt x="134" y="315"/>
                  </a:lnTo>
                  <a:lnTo>
                    <a:pt x="134" y="314"/>
                  </a:lnTo>
                  <a:lnTo>
                    <a:pt x="134" y="313"/>
                  </a:lnTo>
                  <a:lnTo>
                    <a:pt x="135" y="312"/>
                  </a:lnTo>
                  <a:lnTo>
                    <a:pt x="135" y="311"/>
                  </a:lnTo>
                  <a:lnTo>
                    <a:pt x="136" y="311"/>
                  </a:lnTo>
                  <a:lnTo>
                    <a:pt x="136" y="310"/>
                  </a:lnTo>
                  <a:lnTo>
                    <a:pt x="137" y="310"/>
                  </a:lnTo>
                  <a:lnTo>
                    <a:pt x="138" y="310"/>
                  </a:lnTo>
                  <a:lnTo>
                    <a:pt x="139" y="308"/>
                  </a:lnTo>
                  <a:lnTo>
                    <a:pt x="140" y="307"/>
                  </a:lnTo>
                  <a:lnTo>
                    <a:pt x="141" y="306"/>
                  </a:lnTo>
                  <a:lnTo>
                    <a:pt x="141" y="305"/>
                  </a:lnTo>
                  <a:lnTo>
                    <a:pt x="142" y="304"/>
                  </a:lnTo>
                  <a:lnTo>
                    <a:pt x="142" y="303"/>
                  </a:lnTo>
                  <a:lnTo>
                    <a:pt x="143" y="302"/>
                  </a:lnTo>
                  <a:lnTo>
                    <a:pt x="143" y="301"/>
                  </a:lnTo>
                  <a:lnTo>
                    <a:pt x="143" y="298"/>
                  </a:lnTo>
                  <a:lnTo>
                    <a:pt x="143" y="296"/>
                  </a:lnTo>
                  <a:lnTo>
                    <a:pt x="144" y="295"/>
                  </a:lnTo>
                  <a:lnTo>
                    <a:pt x="144" y="294"/>
                  </a:lnTo>
                  <a:lnTo>
                    <a:pt x="145" y="291"/>
                  </a:lnTo>
                  <a:lnTo>
                    <a:pt x="146" y="290"/>
                  </a:lnTo>
                  <a:lnTo>
                    <a:pt x="146" y="289"/>
                  </a:lnTo>
                  <a:lnTo>
                    <a:pt x="146" y="287"/>
                  </a:lnTo>
                  <a:lnTo>
                    <a:pt x="147" y="286"/>
                  </a:lnTo>
                  <a:lnTo>
                    <a:pt x="148" y="286"/>
                  </a:lnTo>
                  <a:lnTo>
                    <a:pt x="149" y="285"/>
                  </a:lnTo>
                  <a:lnTo>
                    <a:pt x="151" y="285"/>
                  </a:lnTo>
                  <a:lnTo>
                    <a:pt x="155" y="285"/>
                  </a:lnTo>
                  <a:lnTo>
                    <a:pt x="156" y="284"/>
                  </a:lnTo>
                  <a:lnTo>
                    <a:pt x="158" y="284"/>
                  </a:lnTo>
                  <a:lnTo>
                    <a:pt x="162" y="284"/>
                  </a:lnTo>
                  <a:lnTo>
                    <a:pt x="165" y="283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3" y="283"/>
                  </a:lnTo>
                  <a:lnTo>
                    <a:pt x="174" y="283"/>
                  </a:lnTo>
                  <a:lnTo>
                    <a:pt x="175" y="283"/>
                  </a:lnTo>
                  <a:lnTo>
                    <a:pt x="176" y="283"/>
                  </a:lnTo>
                  <a:lnTo>
                    <a:pt x="177" y="283"/>
                  </a:lnTo>
                  <a:lnTo>
                    <a:pt x="179" y="283"/>
                  </a:lnTo>
                  <a:lnTo>
                    <a:pt x="179" y="282"/>
                  </a:lnTo>
                  <a:lnTo>
                    <a:pt x="179" y="282"/>
                  </a:lnTo>
                  <a:lnTo>
                    <a:pt x="180" y="282"/>
                  </a:lnTo>
                  <a:lnTo>
                    <a:pt x="178" y="281"/>
                  </a:lnTo>
                  <a:lnTo>
                    <a:pt x="177" y="280"/>
                  </a:lnTo>
                  <a:lnTo>
                    <a:pt x="175" y="280"/>
                  </a:lnTo>
                  <a:lnTo>
                    <a:pt x="174" y="279"/>
                  </a:lnTo>
                  <a:lnTo>
                    <a:pt x="173" y="279"/>
                  </a:lnTo>
                  <a:lnTo>
                    <a:pt x="173" y="278"/>
                  </a:lnTo>
                  <a:lnTo>
                    <a:pt x="171" y="277"/>
                  </a:lnTo>
                  <a:lnTo>
                    <a:pt x="170" y="276"/>
                  </a:lnTo>
                  <a:lnTo>
                    <a:pt x="170" y="275"/>
                  </a:lnTo>
                  <a:lnTo>
                    <a:pt x="170" y="274"/>
                  </a:lnTo>
                  <a:lnTo>
                    <a:pt x="169" y="274"/>
                  </a:lnTo>
                  <a:lnTo>
                    <a:pt x="169" y="273"/>
                  </a:lnTo>
                  <a:lnTo>
                    <a:pt x="168" y="272"/>
                  </a:lnTo>
                  <a:lnTo>
                    <a:pt x="168" y="271"/>
                  </a:lnTo>
                  <a:lnTo>
                    <a:pt x="168" y="270"/>
                  </a:lnTo>
                  <a:lnTo>
                    <a:pt x="167" y="267"/>
                  </a:lnTo>
                  <a:lnTo>
                    <a:pt x="166" y="263"/>
                  </a:lnTo>
                  <a:lnTo>
                    <a:pt x="166" y="262"/>
                  </a:lnTo>
                  <a:lnTo>
                    <a:pt x="165" y="258"/>
                  </a:lnTo>
                  <a:lnTo>
                    <a:pt x="165" y="256"/>
                  </a:lnTo>
                  <a:lnTo>
                    <a:pt x="164" y="256"/>
                  </a:lnTo>
                  <a:lnTo>
                    <a:pt x="164" y="256"/>
                  </a:lnTo>
                  <a:lnTo>
                    <a:pt x="163" y="254"/>
                  </a:lnTo>
                  <a:lnTo>
                    <a:pt x="163" y="253"/>
                  </a:lnTo>
                  <a:lnTo>
                    <a:pt x="162" y="252"/>
                  </a:lnTo>
                  <a:lnTo>
                    <a:pt x="161" y="251"/>
                  </a:lnTo>
                  <a:lnTo>
                    <a:pt x="161" y="250"/>
                  </a:lnTo>
                  <a:lnTo>
                    <a:pt x="161" y="249"/>
                  </a:lnTo>
                  <a:lnTo>
                    <a:pt x="161" y="248"/>
                  </a:lnTo>
                  <a:lnTo>
                    <a:pt x="160" y="247"/>
                  </a:lnTo>
                  <a:lnTo>
                    <a:pt x="160" y="247"/>
                  </a:lnTo>
                  <a:lnTo>
                    <a:pt x="159" y="245"/>
                  </a:lnTo>
                  <a:lnTo>
                    <a:pt x="159" y="244"/>
                  </a:lnTo>
                  <a:lnTo>
                    <a:pt x="159" y="243"/>
                  </a:lnTo>
                  <a:lnTo>
                    <a:pt x="159" y="242"/>
                  </a:lnTo>
                  <a:lnTo>
                    <a:pt x="159" y="240"/>
                  </a:lnTo>
                  <a:lnTo>
                    <a:pt x="159" y="239"/>
                  </a:lnTo>
                  <a:lnTo>
                    <a:pt x="159" y="231"/>
                  </a:lnTo>
                  <a:lnTo>
                    <a:pt x="159" y="229"/>
                  </a:lnTo>
                  <a:lnTo>
                    <a:pt x="159" y="228"/>
                  </a:lnTo>
                  <a:lnTo>
                    <a:pt x="143" y="228"/>
                  </a:lnTo>
                  <a:lnTo>
                    <a:pt x="142" y="229"/>
                  </a:lnTo>
                  <a:lnTo>
                    <a:pt x="135" y="229"/>
                  </a:lnTo>
                  <a:lnTo>
                    <a:pt x="134" y="229"/>
                  </a:lnTo>
                  <a:lnTo>
                    <a:pt x="133" y="229"/>
                  </a:lnTo>
                  <a:lnTo>
                    <a:pt x="131" y="229"/>
                  </a:lnTo>
                  <a:lnTo>
                    <a:pt x="127" y="229"/>
                  </a:lnTo>
                  <a:lnTo>
                    <a:pt x="126" y="229"/>
                  </a:lnTo>
                  <a:lnTo>
                    <a:pt x="122" y="229"/>
                  </a:lnTo>
                  <a:lnTo>
                    <a:pt x="118" y="229"/>
                  </a:lnTo>
                  <a:lnTo>
                    <a:pt x="109" y="229"/>
                  </a:lnTo>
                  <a:lnTo>
                    <a:pt x="113" y="220"/>
                  </a:lnTo>
                  <a:lnTo>
                    <a:pt x="115" y="217"/>
                  </a:lnTo>
                  <a:lnTo>
                    <a:pt x="115" y="216"/>
                  </a:lnTo>
                  <a:lnTo>
                    <a:pt x="116" y="213"/>
                  </a:lnTo>
                  <a:lnTo>
                    <a:pt x="116" y="212"/>
                  </a:lnTo>
                  <a:lnTo>
                    <a:pt x="119" y="204"/>
                  </a:lnTo>
                  <a:lnTo>
                    <a:pt x="122" y="199"/>
                  </a:lnTo>
                  <a:lnTo>
                    <a:pt x="122" y="198"/>
                  </a:lnTo>
                  <a:lnTo>
                    <a:pt x="123" y="195"/>
                  </a:lnTo>
                  <a:lnTo>
                    <a:pt x="124" y="194"/>
                  </a:lnTo>
                  <a:lnTo>
                    <a:pt x="125" y="191"/>
                  </a:lnTo>
                  <a:lnTo>
                    <a:pt x="126" y="187"/>
                  </a:lnTo>
                  <a:lnTo>
                    <a:pt x="124" y="187"/>
                  </a:lnTo>
                  <a:lnTo>
                    <a:pt x="122" y="187"/>
                  </a:lnTo>
                  <a:lnTo>
                    <a:pt x="119" y="188"/>
                  </a:lnTo>
                  <a:lnTo>
                    <a:pt x="117" y="188"/>
                  </a:lnTo>
                  <a:lnTo>
                    <a:pt x="116" y="188"/>
                  </a:lnTo>
                  <a:lnTo>
                    <a:pt x="112" y="188"/>
                  </a:lnTo>
                  <a:lnTo>
                    <a:pt x="100" y="189"/>
                  </a:lnTo>
                  <a:lnTo>
                    <a:pt x="97" y="190"/>
                  </a:lnTo>
                  <a:lnTo>
                    <a:pt x="96" y="190"/>
                  </a:lnTo>
                  <a:lnTo>
                    <a:pt x="97" y="189"/>
                  </a:lnTo>
                  <a:lnTo>
                    <a:pt x="98" y="188"/>
                  </a:lnTo>
                  <a:lnTo>
                    <a:pt x="99" y="187"/>
                  </a:lnTo>
                  <a:lnTo>
                    <a:pt x="100" y="186"/>
                  </a:lnTo>
                  <a:lnTo>
                    <a:pt x="101" y="185"/>
                  </a:lnTo>
                  <a:lnTo>
                    <a:pt x="103" y="184"/>
                  </a:lnTo>
                  <a:lnTo>
                    <a:pt x="104" y="184"/>
                  </a:lnTo>
                  <a:lnTo>
                    <a:pt x="104" y="183"/>
                  </a:lnTo>
                  <a:lnTo>
                    <a:pt x="105" y="183"/>
                  </a:lnTo>
                  <a:lnTo>
                    <a:pt x="107" y="179"/>
                  </a:lnTo>
                  <a:lnTo>
                    <a:pt x="109" y="178"/>
                  </a:lnTo>
                  <a:lnTo>
                    <a:pt x="110" y="177"/>
                  </a:lnTo>
                  <a:lnTo>
                    <a:pt x="111" y="176"/>
                  </a:lnTo>
                  <a:lnTo>
                    <a:pt x="112" y="176"/>
                  </a:lnTo>
                  <a:lnTo>
                    <a:pt x="112" y="175"/>
                  </a:lnTo>
                  <a:lnTo>
                    <a:pt x="113" y="175"/>
                  </a:lnTo>
                  <a:lnTo>
                    <a:pt x="114" y="175"/>
                  </a:lnTo>
                  <a:lnTo>
                    <a:pt x="115" y="175"/>
                  </a:lnTo>
                  <a:lnTo>
                    <a:pt x="114" y="175"/>
                  </a:lnTo>
                  <a:lnTo>
                    <a:pt x="112" y="175"/>
                  </a:lnTo>
                  <a:lnTo>
                    <a:pt x="111" y="175"/>
                  </a:lnTo>
                  <a:lnTo>
                    <a:pt x="110" y="174"/>
                  </a:lnTo>
                  <a:lnTo>
                    <a:pt x="109" y="174"/>
                  </a:lnTo>
                  <a:lnTo>
                    <a:pt x="108" y="173"/>
                  </a:lnTo>
                  <a:lnTo>
                    <a:pt x="109" y="172"/>
                  </a:lnTo>
                  <a:lnTo>
                    <a:pt x="110" y="171"/>
                  </a:lnTo>
                  <a:lnTo>
                    <a:pt x="111" y="170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7"/>
                  </a:lnTo>
                  <a:lnTo>
                    <a:pt x="112" y="166"/>
                  </a:lnTo>
                  <a:lnTo>
                    <a:pt x="113" y="166"/>
                  </a:lnTo>
                  <a:lnTo>
                    <a:pt x="113" y="164"/>
                  </a:lnTo>
                  <a:lnTo>
                    <a:pt x="114" y="163"/>
                  </a:lnTo>
                  <a:lnTo>
                    <a:pt x="114" y="161"/>
                  </a:lnTo>
                  <a:lnTo>
                    <a:pt x="114" y="160"/>
                  </a:lnTo>
                  <a:lnTo>
                    <a:pt x="115" y="160"/>
                  </a:lnTo>
                  <a:lnTo>
                    <a:pt x="115" y="158"/>
                  </a:lnTo>
                  <a:lnTo>
                    <a:pt x="115" y="157"/>
                  </a:lnTo>
                  <a:lnTo>
                    <a:pt x="115" y="157"/>
                  </a:lnTo>
                  <a:lnTo>
                    <a:pt x="116" y="156"/>
                  </a:lnTo>
                  <a:lnTo>
                    <a:pt x="116" y="155"/>
                  </a:lnTo>
                  <a:lnTo>
                    <a:pt x="116" y="155"/>
                  </a:lnTo>
                  <a:lnTo>
                    <a:pt x="119" y="154"/>
                  </a:lnTo>
                  <a:lnTo>
                    <a:pt x="123" y="153"/>
                  </a:lnTo>
                  <a:lnTo>
                    <a:pt x="125" y="152"/>
                  </a:lnTo>
                  <a:lnTo>
                    <a:pt x="126" y="151"/>
                  </a:lnTo>
                  <a:lnTo>
                    <a:pt x="131" y="149"/>
                  </a:lnTo>
                  <a:lnTo>
                    <a:pt x="141" y="146"/>
                  </a:lnTo>
                  <a:lnTo>
                    <a:pt x="151" y="142"/>
                  </a:lnTo>
                  <a:lnTo>
                    <a:pt x="158" y="139"/>
                  </a:lnTo>
                  <a:lnTo>
                    <a:pt x="161" y="137"/>
                  </a:lnTo>
                  <a:lnTo>
                    <a:pt x="170" y="134"/>
                  </a:lnTo>
                  <a:lnTo>
                    <a:pt x="173" y="132"/>
                  </a:lnTo>
                  <a:lnTo>
                    <a:pt x="175" y="132"/>
                  </a:lnTo>
                  <a:lnTo>
                    <a:pt x="176" y="131"/>
                  </a:lnTo>
                  <a:lnTo>
                    <a:pt x="177" y="131"/>
                  </a:lnTo>
                  <a:lnTo>
                    <a:pt x="179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1" y="124"/>
                  </a:lnTo>
                  <a:lnTo>
                    <a:pt x="181" y="123"/>
                  </a:lnTo>
                  <a:lnTo>
                    <a:pt x="182" y="122"/>
                  </a:lnTo>
                  <a:lnTo>
                    <a:pt x="182" y="121"/>
                  </a:lnTo>
                  <a:lnTo>
                    <a:pt x="183" y="120"/>
                  </a:lnTo>
                  <a:lnTo>
                    <a:pt x="183" y="119"/>
                  </a:lnTo>
                  <a:lnTo>
                    <a:pt x="184" y="117"/>
                  </a:lnTo>
                  <a:lnTo>
                    <a:pt x="185" y="115"/>
                  </a:lnTo>
                  <a:lnTo>
                    <a:pt x="186" y="113"/>
                  </a:lnTo>
                  <a:lnTo>
                    <a:pt x="187" y="112"/>
                  </a:lnTo>
                  <a:lnTo>
                    <a:pt x="189" y="110"/>
                  </a:lnTo>
                  <a:lnTo>
                    <a:pt x="192" y="107"/>
                  </a:lnTo>
                  <a:lnTo>
                    <a:pt x="195" y="104"/>
                  </a:lnTo>
                  <a:lnTo>
                    <a:pt x="196" y="103"/>
                  </a:lnTo>
                  <a:lnTo>
                    <a:pt x="196" y="103"/>
                  </a:lnTo>
                  <a:lnTo>
                    <a:pt x="197" y="102"/>
                  </a:lnTo>
                  <a:lnTo>
                    <a:pt x="198" y="100"/>
                  </a:lnTo>
                  <a:lnTo>
                    <a:pt x="198" y="99"/>
                  </a:lnTo>
                  <a:lnTo>
                    <a:pt x="199" y="98"/>
                  </a:lnTo>
                  <a:lnTo>
                    <a:pt x="200" y="96"/>
                  </a:lnTo>
                  <a:lnTo>
                    <a:pt x="201" y="95"/>
                  </a:lnTo>
                  <a:lnTo>
                    <a:pt x="201" y="94"/>
                  </a:lnTo>
                  <a:lnTo>
                    <a:pt x="202" y="93"/>
                  </a:lnTo>
                  <a:lnTo>
                    <a:pt x="203" y="90"/>
                  </a:lnTo>
                  <a:lnTo>
                    <a:pt x="206" y="85"/>
                  </a:lnTo>
                  <a:lnTo>
                    <a:pt x="206" y="84"/>
                  </a:lnTo>
                  <a:lnTo>
                    <a:pt x="206" y="82"/>
                  </a:lnTo>
                  <a:lnTo>
                    <a:pt x="207" y="79"/>
                  </a:lnTo>
                  <a:lnTo>
                    <a:pt x="207" y="77"/>
                  </a:lnTo>
                  <a:lnTo>
                    <a:pt x="208" y="76"/>
                  </a:lnTo>
                  <a:lnTo>
                    <a:pt x="208" y="76"/>
                  </a:lnTo>
                  <a:lnTo>
                    <a:pt x="209" y="72"/>
                  </a:lnTo>
                  <a:lnTo>
                    <a:pt x="209" y="71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9" y="67"/>
                  </a:lnTo>
                  <a:lnTo>
                    <a:pt x="209" y="66"/>
                  </a:lnTo>
                  <a:lnTo>
                    <a:pt x="209" y="65"/>
                  </a:lnTo>
                  <a:lnTo>
                    <a:pt x="209" y="63"/>
                  </a:lnTo>
                  <a:lnTo>
                    <a:pt x="209" y="58"/>
                  </a:lnTo>
                  <a:lnTo>
                    <a:pt x="209" y="57"/>
                  </a:lnTo>
                  <a:lnTo>
                    <a:pt x="208" y="54"/>
                  </a:lnTo>
                  <a:lnTo>
                    <a:pt x="206" y="42"/>
                  </a:lnTo>
                  <a:lnTo>
                    <a:pt x="205" y="39"/>
                  </a:lnTo>
                  <a:lnTo>
                    <a:pt x="204" y="36"/>
                  </a:lnTo>
                  <a:lnTo>
                    <a:pt x="202" y="26"/>
                  </a:lnTo>
                  <a:lnTo>
                    <a:pt x="199" y="16"/>
                  </a:lnTo>
                  <a:lnTo>
                    <a:pt x="198" y="13"/>
                  </a:lnTo>
                  <a:lnTo>
                    <a:pt x="198" y="13"/>
                  </a:lnTo>
                  <a:lnTo>
                    <a:pt x="198" y="9"/>
                  </a:lnTo>
                  <a:lnTo>
                    <a:pt x="198" y="7"/>
                  </a:lnTo>
                  <a:lnTo>
                    <a:pt x="197" y="6"/>
                  </a:lnTo>
                  <a:lnTo>
                    <a:pt x="197" y="4"/>
                  </a:lnTo>
                  <a:lnTo>
                    <a:pt x="197" y="2"/>
                  </a:lnTo>
                  <a:lnTo>
                    <a:pt x="197" y="0"/>
                  </a:lnTo>
                  <a:lnTo>
                    <a:pt x="198" y="1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6" y="6"/>
                  </a:lnTo>
                  <a:lnTo>
                    <a:pt x="209" y="8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3" y="11"/>
                  </a:lnTo>
                  <a:lnTo>
                    <a:pt x="214" y="12"/>
                  </a:lnTo>
                  <a:lnTo>
                    <a:pt x="215" y="12"/>
                  </a:lnTo>
                  <a:lnTo>
                    <a:pt x="215" y="13"/>
                  </a:lnTo>
                  <a:lnTo>
                    <a:pt x="218" y="13"/>
                  </a:lnTo>
                  <a:lnTo>
                    <a:pt x="219" y="13"/>
                  </a:lnTo>
                  <a:lnTo>
                    <a:pt x="220" y="14"/>
                  </a:lnTo>
                  <a:lnTo>
                    <a:pt x="228" y="17"/>
                  </a:lnTo>
                  <a:lnTo>
                    <a:pt x="234" y="19"/>
                  </a:lnTo>
                  <a:lnTo>
                    <a:pt x="236" y="19"/>
                  </a:lnTo>
                  <a:lnTo>
                    <a:pt x="237" y="19"/>
                  </a:lnTo>
                  <a:lnTo>
                    <a:pt x="237" y="20"/>
                  </a:lnTo>
                  <a:lnTo>
                    <a:pt x="238" y="20"/>
                  </a:lnTo>
                  <a:lnTo>
                    <a:pt x="241" y="22"/>
                  </a:lnTo>
                  <a:lnTo>
                    <a:pt x="242" y="22"/>
                  </a:lnTo>
                  <a:lnTo>
                    <a:pt x="244" y="26"/>
                  </a:lnTo>
                  <a:lnTo>
                    <a:pt x="247" y="29"/>
                  </a:lnTo>
                  <a:lnTo>
                    <a:pt x="248" y="30"/>
                  </a:lnTo>
                  <a:lnTo>
                    <a:pt x="250" y="32"/>
                  </a:lnTo>
                  <a:lnTo>
                    <a:pt x="251" y="34"/>
                  </a:lnTo>
                  <a:lnTo>
                    <a:pt x="252" y="36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4" y="38"/>
                  </a:lnTo>
                  <a:lnTo>
                    <a:pt x="255" y="39"/>
                  </a:lnTo>
                  <a:lnTo>
                    <a:pt x="257" y="40"/>
                  </a:lnTo>
                  <a:lnTo>
                    <a:pt x="258" y="40"/>
                  </a:lnTo>
                  <a:lnTo>
                    <a:pt x="258" y="41"/>
                  </a:lnTo>
                  <a:lnTo>
                    <a:pt x="269" y="50"/>
                  </a:lnTo>
                  <a:lnTo>
                    <a:pt x="271" y="52"/>
                  </a:lnTo>
                  <a:lnTo>
                    <a:pt x="274" y="55"/>
                  </a:lnTo>
                  <a:lnTo>
                    <a:pt x="275" y="55"/>
                  </a:lnTo>
                  <a:lnTo>
                    <a:pt x="277" y="57"/>
                  </a:lnTo>
                  <a:lnTo>
                    <a:pt x="279" y="58"/>
                  </a:lnTo>
                  <a:lnTo>
                    <a:pt x="281" y="60"/>
                  </a:lnTo>
                  <a:lnTo>
                    <a:pt x="284" y="63"/>
                  </a:lnTo>
                  <a:lnTo>
                    <a:pt x="286" y="64"/>
                  </a:lnTo>
                  <a:lnTo>
                    <a:pt x="290" y="67"/>
                  </a:lnTo>
                  <a:lnTo>
                    <a:pt x="291" y="67"/>
                  </a:lnTo>
                  <a:lnTo>
                    <a:pt x="293" y="6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5" name="Freeform 21">
              <a:extLst>
                <a:ext uri="{FF2B5EF4-FFF2-40B4-BE49-F238E27FC236}">
                  <a16:creationId xmlns:a16="http://schemas.microsoft.com/office/drawing/2014/main" id="{F07BCC94-822C-6CCB-DBB8-E04E41D172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1773238"/>
              <a:ext cx="1590675" cy="1368425"/>
            </a:xfrm>
            <a:custGeom>
              <a:avLst/>
              <a:gdLst>
                <a:gd name="T0" fmla="*/ 509 w 1002"/>
                <a:gd name="T1" fmla="*/ 30 h 862"/>
                <a:gd name="T2" fmla="*/ 543 w 1002"/>
                <a:gd name="T3" fmla="*/ 37 h 862"/>
                <a:gd name="T4" fmla="*/ 561 w 1002"/>
                <a:gd name="T5" fmla="*/ 13 h 862"/>
                <a:gd name="T6" fmla="*/ 580 w 1002"/>
                <a:gd name="T7" fmla="*/ 35 h 862"/>
                <a:gd name="T8" fmla="*/ 608 w 1002"/>
                <a:gd name="T9" fmla="*/ 52 h 862"/>
                <a:gd name="T10" fmla="*/ 642 w 1002"/>
                <a:gd name="T11" fmla="*/ 63 h 862"/>
                <a:gd name="T12" fmla="*/ 669 w 1002"/>
                <a:gd name="T13" fmla="*/ 68 h 862"/>
                <a:gd name="T14" fmla="*/ 706 w 1002"/>
                <a:gd name="T15" fmla="*/ 71 h 862"/>
                <a:gd name="T16" fmla="*/ 742 w 1002"/>
                <a:gd name="T17" fmla="*/ 70 h 862"/>
                <a:gd name="T18" fmla="*/ 777 w 1002"/>
                <a:gd name="T19" fmla="*/ 69 h 862"/>
                <a:gd name="T20" fmla="*/ 808 w 1002"/>
                <a:gd name="T21" fmla="*/ 77 h 862"/>
                <a:gd name="T22" fmla="*/ 845 w 1002"/>
                <a:gd name="T23" fmla="*/ 79 h 862"/>
                <a:gd name="T24" fmla="*/ 883 w 1002"/>
                <a:gd name="T25" fmla="*/ 82 h 862"/>
                <a:gd name="T26" fmla="*/ 915 w 1002"/>
                <a:gd name="T27" fmla="*/ 111 h 862"/>
                <a:gd name="T28" fmla="*/ 940 w 1002"/>
                <a:gd name="T29" fmla="*/ 140 h 862"/>
                <a:gd name="T30" fmla="*/ 959 w 1002"/>
                <a:gd name="T31" fmla="*/ 182 h 862"/>
                <a:gd name="T32" fmla="*/ 979 w 1002"/>
                <a:gd name="T33" fmla="*/ 213 h 862"/>
                <a:gd name="T34" fmla="*/ 1002 w 1002"/>
                <a:gd name="T35" fmla="*/ 240 h 862"/>
                <a:gd name="T36" fmla="*/ 708 w 1002"/>
                <a:gd name="T37" fmla="*/ 419 h 862"/>
                <a:gd name="T38" fmla="*/ 659 w 1002"/>
                <a:gd name="T39" fmla="*/ 383 h 862"/>
                <a:gd name="T40" fmla="*/ 627 w 1002"/>
                <a:gd name="T41" fmla="*/ 431 h 862"/>
                <a:gd name="T42" fmla="*/ 591 w 1002"/>
                <a:gd name="T43" fmla="*/ 493 h 862"/>
                <a:gd name="T44" fmla="*/ 528 w 1002"/>
                <a:gd name="T45" fmla="*/ 538 h 862"/>
                <a:gd name="T46" fmla="*/ 560 w 1002"/>
                <a:gd name="T47" fmla="*/ 590 h 862"/>
                <a:gd name="T48" fmla="*/ 598 w 1002"/>
                <a:gd name="T49" fmla="*/ 643 h 862"/>
                <a:gd name="T50" fmla="*/ 552 w 1002"/>
                <a:gd name="T51" fmla="*/ 674 h 862"/>
                <a:gd name="T52" fmla="*/ 514 w 1002"/>
                <a:gd name="T53" fmla="*/ 712 h 862"/>
                <a:gd name="T54" fmla="*/ 419 w 1002"/>
                <a:gd name="T55" fmla="*/ 749 h 862"/>
                <a:gd name="T56" fmla="*/ 431 w 1002"/>
                <a:gd name="T57" fmla="*/ 807 h 862"/>
                <a:gd name="T58" fmla="*/ 427 w 1002"/>
                <a:gd name="T59" fmla="*/ 861 h 862"/>
                <a:gd name="T60" fmla="*/ 369 w 1002"/>
                <a:gd name="T61" fmla="*/ 807 h 862"/>
                <a:gd name="T62" fmla="*/ 300 w 1002"/>
                <a:gd name="T63" fmla="*/ 788 h 862"/>
                <a:gd name="T64" fmla="*/ 245 w 1002"/>
                <a:gd name="T65" fmla="*/ 795 h 862"/>
                <a:gd name="T66" fmla="*/ 175 w 1002"/>
                <a:gd name="T67" fmla="*/ 765 h 862"/>
                <a:gd name="T68" fmla="*/ 114 w 1002"/>
                <a:gd name="T69" fmla="*/ 742 h 862"/>
                <a:gd name="T70" fmla="*/ 108 w 1002"/>
                <a:gd name="T71" fmla="*/ 668 h 862"/>
                <a:gd name="T72" fmla="*/ 12 w 1002"/>
                <a:gd name="T73" fmla="*/ 610 h 862"/>
                <a:gd name="T74" fmla="*/ 23 w 1002"/>
                <a:gd name="T75" fmla="*/ 528 h 862"/>
                <a:gd name="T76" fmla="*/ 118 w 1002"/>
                <a:gd name="T77" fmla="*/ 449 h 862"/>
                <a:gd name="T78" fmla="*/ 177 w 1002"/>
                <a:gd name="T79" fmla="*/ 386 h 862"/>
                <a:gd name="T80" fmla="*/ 201 w 1002"/>
                <a:gd name="T81" fmla="*/ 312 h 862"/>
                <a:gd name="T82" fmla="*/ 223 w 1002"/>
                <a:gd name="T83" fmla="*/ 304 h 862"/>
                <a:gd name="T84" fmla="*/ 245 w 1002"/>
                <a:gd name="T85" fmla="*/ 293 h 862"/>
                <a:gd name="T86" fmla="*/ 253 w 1002"/>
                <a:gd name="T87" fmla="*/ 274 h 862"/>
                <a:gd name="T88" fmla="*/ 272 w 1002"/>
                <a:gd name="T89" fmla="*/ 263 h 862"/>
                <a:gd name="T90" fmla="*/ 299 w 1002"/>
                <a:gd name="T91" fmla="*/ 257 h 862"/>
                <a:gd name="T92" fmla="*/ 317 w 1002"/>
                <a:gd name="T93" fmla="*/ 235 h 862"/>
                <a:gd name="T94" fmla="*/ 302 w 1002"/>
                <a:gd name="T95" fmla="*/ 211 h 862"/>
                <a:gd name="T96" fmla="*/ 320 w 1002"/>
                <a:gd name="T97" fmla="*/ 190 h 862"/>
                <a:gd name="T98" fmla="*/ 317 w 1002"/>
                <a:gd name="T99" fmla="*/ 159 h 862"/>
                <a:gd name="T100" fmla="*/ 327 w 1002"/>
                <a:gd name="T101" fmla="*/ 124 h 862"/>
                <a:gd name="T102" fmla="*/ 338 w 1002"/>
                <a:gd name="T103" fmla="*/ 98 h 862"/>
                <a:gd name="T104" fmla="*/ 394 w 1002"/>
                <a:gd name="T105" fmla="*/ 123 h 862"/>
                <a:gd name="T106" fmla="*/ 452 w 1002"/>
                <a:gd name="T107" fmla="*/ 89 h 862"/>
                <a:gd name="T108" fmla="*/ 489 w 1002"/>
                <a:gd name="T109" fmla="*/ 57 h 862"/>
                <a:gd name="T110" fmla="*/ 476 w 1002"/>
                <a:gd name="T111" fmla="*/ 20 h 862"/>
                <a:gd name="T112" fmla="*/ 327 w 1002"/>
                <a:gd name="T113" fmla="*/ 567 h 862"/>
                <a:gd name="T114" fmla="*/ 415 w 1002"/>
                <a:gd name="T115" fmla="*/ 612 h 862"/>
                <a:gd name="T116" fmla="*/ 401 w 1002"/>
                <a:gd name="T117" fmla="*/ 714 h 862"/>
                <a:gd name="T118" fmla="*/ 315 w 1002"/>
                <a:gd name="T119" fmla="*/ 734 h 862"/>
                <a:gd name="T120" fmla="*/ 211 w 1002"/>
                <a:gd name="T121" fmla="*/ 706 h 862"/>
                <a:gd name="T122" fmla="*/ 227 w 1002"/>
                <a:gd name="T123" fmla="*/ 582 h 862"/>
                <a:gd name="T124" fmla="*/ 259 w 1002"/>
                <a:gd name="T125" fmla="*/ 597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2" h="862">
                  <a:moveTo>
                    <a:pt x="478" y="20"/>
                  </a:moveTo>
                  <a:lnTo>
                    <a:pt x="479" y="20"/>
                  </a:lnTo>
                  <a:lnTo>
                    <a:pt x="480" y="20"/>
                  </a:lnTo>
                  <a:lnTo>
                    <a:pt x="480" y="19"/>
                  </a:lnTo>
                  <a:lnTo>
                    <a:pt x="481" y="19"/>
                  </a:lnTo>
                  <a:lnTo>
                    <a:pt x="483" y="18"/>
                  </a:lnTo>
                  <a:lnTo>
                    <a:pt x="485" y="17"/>
                  </a:lnTo>
                  <a:lnTo>
                    <a:pt x="486" y="17"/>
                  </a:lnTo>
                  <a:lnTo>
                    <a:pt x="487" y="17"/>
                  </a:lnTo>
                  <a:lnTo>
                    <a:pt x="488" y="16"/>
                  </a:lnTo>
                  <a:lnTo>
                    <a:pt x="489" y="16"/>
                  </a:lnTo>
                  <a:lnTo>
                    <a:pt x="491" y="16"/>
                  </a:lnTo>
                  <a:lnTo>
                    <a:pt x="492" y="16"/>
                  </a:lnTo>
                  <a:lnTo>
                    <a:pt x="493" y="16"/>
                  </a:lnTo>
                  <a:lnTo>
                    <a:pt x="494" y="16"/>
                  </a:lnTo>
                  <a:lnTo>
                    <a:pt x="494" y="17"/>
                  </a:lnTo>
                  <a:lnTo>
                    <a:pt x="495" y="18"/>
                  </a:lnTo>
                  <a:lnTo>
                    <a:pt x="495" y="19"/>
                  </a:lnTo>
                  <a:lnTo>
                    <a:pt x="494" y="19"/>
                  </a:lnTo>
                  <a:lnTo>
                    <a:pt x="494" y="20"/>
                  </a:lnTo>
                  <a:lnTo>
                    <a:pt x="495" y="20"/>
                  </a:lnTo>
                  <a:lnTo>
                    <a:pt x="496" y="21"/>
                  </a:lnTo>
                  <a:lnTo>
                    <a:pt x="498" y="22"/>
                  </a:lnTo>
                  <a:lnTo>
                    <a:pt x="498" y="23"/>
                  </a:lnTo>
                  <a:lnTo>
                    <a:pt x="499" y="23"/>
                  </a:lnTo>
                  <a:lnTo>
                    <a:pt x="500" y="24"/>
                  </a:lnTo>
                  <a:lnTo>
                    <a:pt x="501" y="24"/>
                  </a:lnTo>
                  <a:lnTo>
                    <a:pt x="502" y="25"/>
                  </a:lnTo>
                  <a:lnTo>
                    <a:pt x="503" y="26"/>
                  </a:lnTo>
                  <a:lnTo>
                    <a:pt x="504" y="28"/>
                  </a:lnTo>
                  <a:lnTo>
                    <a:pt x="505" y="28"/>
                  </a:lnTo>
                  <a:lnTo>
                    <a:pt x="505" y="29"/>
                  </a:lnTo>
                  <a:lnTo>
                    <a:pt x="505" y="30"/>
                  </a:lnTo>
                  <a:lnTo>
                    <a:pt x="505" y="31"/>
                  </a:lnTo>
                  <a:lnTo>
                    <a:pt x="506" y="31"/>
                  </a:lnTo>
                  <a:lnTo>
                    <a:pt x="507" y="31"/>
                  </a:lnTo>
                  <a:lnTo>
                    <a:pt x="507" y="32"/>
                  </a:lnTo>
                  <a:lnTo>
                    <a:pt x="507" y="32"/>
                  </a:lnTo>
                  <a:lnTo>
                    <a:pt x="508" y="32"/>
                  </a:lnTo>
                  <a:lnTo>
                    <a:pt x="508" y="31"/>
                  </a:lnTo>
                  <a:lnTo>
                    <a:pt x="509" y="31"/>
                  </a:lnTo>
                  <a:lnTo>
                    <a:pt x="509" y="30"/>
                  </a:lnTo>
                  <a:lnTo>
                    <a:pt x="510" y="29"/>
                  </a:lnTo>
                  <a:lnTo>
                    <a:pt x="510" y="27"/>
                  </a:lnTo>
                  <a:lnTo>
                    <a:pt x="512" y="26"/>
                  </a:lnTo>
                  <a:lnTo>
                    <a:pt x="512" y="25"/>
                  </a:lnTo>
                  <a:lnTo>
                    <a:pt x="513" y="24"/>
                  </a:lnTo>
                  <a:lnTo>
                    <a:pt x="514" y="24"/>
                  </a:lnTo>
                  <a:lnTo>
                    <a:pt x="515" y="24"/>
                  </a:lnTo>
                  <a:lnTo>
                    <a:pt x="515" y="23"/>
                  </a:lnTo>
                  <a:lnTo>
                    <a:pt x="516" y="23"/>
                  </a:lnTo>
                  <a:lnTo>
                    <a:pt x="516" y="23"/>
                  </a:lnTo>
                  <a:lnTo>
                    <a:pt x="517" y="23"/>
                  </a:lnTo>
                  <a:lnTo>
                    <a:pt x="517" y="23"/>
                  </a:lnTo>
                  <a:lnTo>
                    <a:pt x="519" y="23"/>
                  </a:lnTo>
                  <a:lnTo>
                    <a:pt x="521" y="23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5" y="24"/>
                  </a:lnTo>
                  <a:lnTo>
                    <a:pt x="525" y="25"/>
                  </a:lnTo>
                  <a:lnTo>
                    <a:pt x="526" y="25"/>
                  </a:lnTo>
                  <a:lnTo>
                    <a:pt x="527" y="26"/>
                  </a:lnTo>
                  <a:lnTo>
                    <a:pt x="527" y="27"/>
                  </a:lnTo>
                  <a:lnTo>
                    <a:pt x="528" y="28"/>
                  </a:lnTo>
                  <a:lnTo>
                    <a:pt x="529" y="28"/>
                  </a:lnTo>
                  <a:lnTo>
                    <a:pt x="530" y="28"/>
                  </a:lnTo>
                  <a:lnTo>
                    <a:pt x="531" y="28"/>
                  </a:lnTo>
                  <a:lnTo>
                    <a:pt x="531" y="27"/>
                  </a:lnTo>
                  <a:lnTo>
                    <a:pt x="532" y="27"/>
                  </a:lnTo>
                  <a:lnTo>
                    <a:pt x="533" y="27"/>
                  </a:lnTo>
                  <a:lnTo>
                    <a:pt x="533" y="28"/>
                  </a:lnTo>
                  <a:lnTo>
                    <a:pt x="534" y="30"/>
                  </a:lnTo>
                  <a:lnTo>
                    <a:pt x="535" y="30"/>
                  </a:lnTo>
                  <a:lnTo>
                    <a:pt x="535" y="31"/>
                  </a:lnTo>
                  <a:lnTo>
                    <a:pt x="536" y="33"/>
                  </a:lnTo>
                  <a:lnTo>
                    <a:pt x="537" y="34"/>
                  </a:lnTo>
                  <a:lnTo>
                    <a:pt x="538" y="35"/>
                  </a:lnTo>
                  <a:lnTo>
                    <a:pt x="538" y="36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1" y="37"/>
                  </a:lnTo>
                  <a:lnTo>
                    <a:pt x="542" y="37"/>
                  </a:lnTo>
                  <a:lnTo>
                    <a:pt x="543" y="37"/>
                  </a:lnTo>
                  <a:lnTo>
                    <a:pt x="543" y="37"/>
                  </a:lnTo>
                  <a:lnTo>
                    <a:pt x="543" y="36"/>
                  </a:lnTo>
                  <a:lnTo>
                    <a:pt x="544" y="36"/>
                  </a:lnTo>
                  <a:lnTo>
                    <a:pt x="545" y="35"/>
                  </a:lnTo>
                  <a:lnTo>
                    <a:pt x="546" y="35"/>
                  </a:lnTo>
                  <a:lnTo>
                    <a:pt x="547" y="35"/>
                  </a:lnTo>
                  <a:lnTo>
                    <a:pt x="547" y="34"/>
                  </a:lnTo>
                  <a:lnTo>
                    <a:pt x="547" y="33"/>
                  </a:lnTo>
                  <a:lnTo>
                    <a:pt x="547" y="32"/>
                  </a:lnTo>
                  <a:lnTo>
                    <a:pt x="547" y="32"/>
                  </a:lnTo>
                  <a:lnTo>
                    <a:pt x="547" y="31"/>
                  </a:lnTo>
                  <a:lnTo>
                    <a:pt x="547" y="30"/>
                  </a:lnTo>
                  <a:lnTo>
                    <a:pt x="548" y="30"/>
                  </a:lnTo>
                  <a:lnTo>
                    <a:pt x="549" y="29"/>
                  </a:lnTo>
                  <a:lnTo>
                    <a:pt x="550" y="29"/>
                  </a:lnTo>
                  <a:lnTo>
                    <a:pt x="550" y="28"/>
                  </a:lnTo>
                  <a:lnTo>
                    <a:pt x="551" y="27"/>
                  </a:lnTo>
                  <a:lnTo>
                    <a:pt x="552" y="26"/>
                  </a:lnTo>
                  <a:lnTo>
                    <a:pt x="552" y="25"/>
                  </a:lnTo>
                  <a:lnTo>
                    <a:pt x="552" y="24"/>
                  </a:lnTo>
                  <a:lnTo>
                    <a:pt x="552" y="23"/>
                  </a:lnTo>
                  <a:lnTo>
                    <a:pt x="552" y="23"/>
                  </a:lnTo>
                  <a:lnTo>
                    <a:pt x="553" y="23"/>
                  </a:lnTo>
                  <a:lnTo>
                    <a:pt x="553" y="22"/>
                  </a:lnTo>
                  <a:lnTo>
                    <a:pt x="554" y="21"/>
                  </a:lnTo>
                  <a:lnTo>
                    <a:pt x="554" y="20"/>
                  </a:lnTo>
                  <a:lnTo>
                    <a:pt x="554" y="19"/>
                  </a:lnTo>
                  <a:lnTo>
                    <a:pt x="555" y="19"/>
                  </a:lnTo>
                  <a:lnTo>
                    <a:pt x="555" y="18"/>
                  </a:lnTo>
                  <a:lnTo>
                    <a:pt x="556" y="18"/>
                  </a:lnTo>
                  <a:lnTo>
                    <a:pt x="556" y="17"/>
                  </a:lnTo>
                  <a:lnTo>
                    <a:pt x="557" y="17"/>
                  </a:lnTo>
                  <a:lnTo>
                    <a:pt x="557" y="16"/>
                  </a:lnTo>
                  <a:lnTo>
                    <a:pt x="557" y="15"/>
                  </a:lnTo>
                  <a:lnTo>
                    <a:pt x="557" y="14"/>
                  </a:lnTo>
                  <a:lnTo>
                    <a:pt x="558" y="14"/>
                  </a:lnTo>
                  <a:lnTo>
                    <a:pt x="558" y="14"/>
                  </a:lnTo>
                  <a:lnTo>
                    <a:pt x="558" y="13"/>
                  </a:lnTo>
                  <a:lnTo>
                    <a:pt x="559" y="13"/>
                  </a:lnTo>
                  <a:lnTo>
                    <a:pt x="560" y="12"/>
                  </a:lnTo>
                  <a:lnTo>
                    <a:pt x="560" y="13"/>
                  </a:lnTo>
                  <a:lnTo>
                    <a:pt x="561" y="13"/>
                  </a:lnTo>
                  <a:lnTo>
                    <a:pt x="561" y="13"/>
                  </a:lnTo>
                  <a:lnTo>
                    <a:pt x="562" y="13"/>
                  </a:lnTo>
                  <a:lnTo>
                    <a:pt x="563" y="13"/>
                  </a:lnTo>
                  <a:lnTo>
                    <a:pt x="564" y="13"/>
                  </a:lnTo>
                  <a:lnTo>
                    <a:pt x="564" y="12"/>
                  </a:lnTo>
                  <a:lnTo>
                    <a:pt x="565" y="12"/>
                  </a:lnTo>
                  <a:lnTo>
                    <a:pt x="565" y="11"/>
                  </a:lnTo>
                  <a:lnTo>
                    <a:pt x="566" y="11"/>
                  </a:lnTo>
                  <a:lnTo>
                    <a:pt x="566" y="10"/>
                  </a:lnTo>
                  <a:lnTo>
                    <a:pt x="567" y="10"/>
                  </a:lnTo>
                  <a:lnTo>
                    <a:pt x="568" y="10"/>
                  </a:lnTo>
                  <a:lnTo>
                    <a:pt x="569" y="11"/>
                  </a:lnTo>
                  <a:lnTo>
                    <a:pt x="570" y="11"/>
                  </a:lnTo>
                  <a:lnTo>
                    <a:pt x="570" y="12"/>
                  </a:lnTo>
                  <a:lnTo>
                    <a:pt x="571" y="14"/>
                  </a:lnTo>
                  <a:lnTo>
                    <a:pt x="572" y="14"/>
                  </a:lnTo>
                  <a:lnTo>
                    <a:pt x="572" y="15"/>
                  </a:lnTo>
                  <a:lnTo>
                    <a:pt x="573" y="15"/>
                  </a:lnTo>
                  <a:lnTo>
                    <a:pt x="573" y="16"/>
                  </a:lnTo>
                  <a:lnTo>
                    <a:pt x="573" y="17"/>
                  </a:lnTo>
                  <a:lnTo>
                    <a:pt x="574" y="17"/>
                  </a:lnTo>
                  <a:lnTo>
                    <a:pt x="574" y="18"/>
                  </a:lnTo>
                  <a:lnTo>
                    <a:pt x="574" y="19"/>
                  </a:lnTo>
                  <a:lnTo>
                    <a:pt x="575" y="19"/>
                  </a:lnTo>
                  <a:lnTo>
                    <a:pt x="575" y="20"/>
                  </a:lnTo>
                  <a:lnTo>
                    <a:pt x="575" y="21"/>
                  </a:lnTo>
                  <a:lnTo>
                    <a:pt x="576" y="21"/>
                  </a:lnTo>
                  <a:lnTo>
                    <a:pt x="576" y="22"/>
                  </a:lnTo>
                  <a:lnTo>
                    <a:pt x="578" y="25"/>
                  </a:lnTo>
                  <a:lnTo>
                    <a:pt x="578" y="26"/>
                  </a:lnTo>
                  <a:lnTo>
                    <a:pt x="578" y="27"/>
                  </a:lnTo>
                  <a:lnTo>
                    <a:pt x="578" y="28"/>
                  </a:lnTo>
                  <a:lnTo>
                    <a:pt x="579" y="28"/>
                  </a:lnTo>
                  <a:lnTo>
                    <a:pt x="579" y="29"/>
                  </a:lnTo>
                  <a:lnTo>
                    <a:pt x="579" y="30"/>
                  </a:lnTo>
                  <a:lnTo>
                    <a:pt x="579" y="31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3"/>
                  </a:lnTo>
                  <a:lnTo>
                    <a:pt x="579" y="34"/>
                  </a:lnTo>
                  <a:lnTo>
                    <a:pt x="580" y="35"/>
                  </a:lnTo>
                  <a:lnTo>
                    <a:pt x="580" y="36"/>
                  </a:lnTo>
                  <a:lnTo>
                    <a:pt x="580" y="37"/>
                  </a:lnTo>
                  <a:lnTo>
                    <a:pt x="581" y="37"/>
                  </a:lnTo>
                  <a:lnTo>
                    <a:pt x="581" y="38"/>
                  </a:lnTo>
                  <a:lnTo>
                    <a:pt x="582" y="38"/>
                  </a:lnTo>
                  <a:lnTo>
                    <a:pt x="582" y="39"/>
                  </a:lnTo>
                  <a:lnTo>
                    <a:pt x="582" y="40"/>
                  </a:lnTo>
                  <a:lnTo>
                    <a:pt x="583" y="40"/>
                  </a:lnTo>
                  <a:lnTo>
                    <a:pt x="583" y="41"/>
                  </a:lnTo>
                  <a:lnTo>
                    <a:pt x="584" y="41"/>
                  </a:lnTo>
                  <a:lnTo>
                    <a:pt x="584" y="41"/>
                  </a:lnTo>
                  <a:lnTo>
                    <a:pt x="585" y="41"/>
                  </a:lnTo>
                  <a:lnTo>
                    <a:pt x="585" y="42"/>
                  </a:lnTo>
                  <a:lnTo>
                    <a:pt x="586" y="42"/>
                  </a:lnTo>
                  <a:lnTo>
                    <a:pt x="586" y="43"/>
                  </a:lnTo>
                  <a:lnTo>
                    <a:pt x="587" y="43"/>
                  </a:lnTo>
                  <a:lnTo>
                    <a:pt x="587" y="44"/>
                  </a:lnTo>
                  <a:lnTo>
                    <a:pt x="589" y="47"/>
                  </a:lnTo>
                  <a:lnTo>
                    <a:pt x="590" y="47"/>
                  </a:lnTo>
                  <a:lnTo>
                    <a:pt x="590" y="48"/>
                  </a:lnTo>
                  <a:lnTo>
                    <a:pt x="591" y="48"/>
                  </a:lnTo>
                  <a:lnTo>
                    <a:pt x="591" y="49"/>
                  </a:lnTo>
                  <a:lnTo>
                    <a:pt x="592" y="49"/>
                  </a:lnTo>
                  <a:lnTo>
                    <a:pt x="593" y="49"/>
                  </a:lnTo>
                  <a:lnTo>
                    <a:pt x="593" y="50"/>
                  </a:lnTo>
                  <a:lnTo>
                    <a:pt x="594" y="50"/>
                  </a:lnTo>
                  <a:lnTo>
                    <a:pt x="596" y="50"/>
                  </a:lnTo>
                  <a:lnTo>
                    <a:pt x="597" y="51"/>
                  </a:lnTo>
                  <a:lnTo>
                    <a:pt x="598" y="51"/>
                  </a:lnTo>
                  <a:lnTo>
                    <a:pt x="599" y="51"/>
                  </a:lnTo>
                  <a:lnTo>
                    <a:pt x="600" y="51"/>
                  </a:lnTo>
                  <a:lnTo>
                    <a:pt x="600" y="52"/>
                  </a:lnTo>
                  <a:lnTo>
                    <a:pt x="601" y="52"/>
                  </a:lnTo>
                  <a:lnTo>
                    <a:pt x="602" y="52"/>
                  </a:lnTo>
                  <a:lnTo>
                    <a:pt x="603" y="53"/>
                  </a:lnTo>
                  <a:lnTo>
                    <a:pt x="604" y="53"/>
                  </a:lnTo>
                  <a:lnTo>
                    <a:pt x="605" y="53"/>
                  </a:lnTo>
                  <a:lnTo>
                    <a:pt x="606" y="53"/>
                  </a:lnTo>
                  <a:lnTo>
                    <a:pt x="606" y="52"/>
                  </a:lnTo>
                  <a:lnTo>
                    <a:pt x="606" y="52"/>
                  </a:lnTo>
                  <a:lnTo>
                    <a:pt x="607" y="52"/>
                  </a:lnTo>
                  <a:lnTo>
                    <a:pt x="608" y="52"/>
                  </a:lnTo>
                  <a:lnTo>
                    <a:pt x="609" y="52"/>
                  </a:lnTo>
                  <a:lnTo>
                    <a:pt x="609" y="51"/>
                  </a:lnTo>
                  <a:lnTo>
                    <a:pt x="610" y="51"/>
                  </a:lnTo>
                  <a:lnTo>
                    <a:pt x="611" y="51"/>
                  </a:lnTo>
                  <a:lnTo>
                    <a:pt x="612" y="51"/>
                  </a:lnTo>
                  <a:lnTo>
                    <a:pt x="612" y="52"/>
                  </a:lnTo>
                  <a:lnTo>
                    <a:pt x="613" y="52"/>
                  </a:lnTo>
                  <a:lnTo>
                    <a:pt x="614" y="52"/>
                  </a:lnTo>
                  <a:lnTo>
                    <a:pt x="615" y="53"/>
                  </a:lnTo>
                  <a:lnTo>
                    <a:pt x="616" y="54"/>
                  </a:lnTo>
                  <a:lnTo>
                    <a:pt x="617" y="54"/>
                  </a:lnTo>
                  <a:lnTo>
                    <a:pt x="618" y="54"/>
                  </a:lnTo>
                  <a:lnTo>
                    <a:pt x="619" y="54"/>
                  </a:lnTo>
                  <a:lnTo>
                    <a:pt x="620" y="54"/>
                  </a:lnTo>
                  <a:lnTo>
                    <a:pt x="621" y="55"/>
                  </a:lnTo>
                  <a:lnTo>
                    <a:pt x="624" y="56"/>
                  </a:lnTo>
                  <a:lnTo>
                    <a:pt x="624" y="57"/>
                  </a:lnTo>
                  <a:lnTo>
                    <a:pt x="624" y="57"/>
                  </a:lnTo>
                  <a:lnTo>
                    <a:pt x="625" y="57"/>
                  </a:lnTo>
                  <a:lnTo>
                    <a:pt x="626" y="57"/>
                  </a:lnTo>
                  <a:lnTo>
                    <a:pt x="627" y="57"/>
                  </a:lnTo>
                  <a:lnTo>
                    <a:pt x="628" y="57"/>
                  </a:lnTo>
                  <a:lnTo>
                    <a:pt x="629" y="57"/>
                  </a:lnTo>
                  <a:lnTo>
                    <a:pt x="629" y="58"/>
                  </a:lnTo>
                  <a:lnTo>
                    <a:pt x="630" y="59"/>
                  </a:lnTo>
                  <a:lnTo>
                    <a:pt x="631" y="59"/>
                  </a:lnTo>
                  <a:lnTo>
                    <a:pt x="631" y="60"/>
                  </a:lnTo>
                  <a:lnTo>
                    <a:pt x="632" y="60"/>
                  </a:lnTo>
                  <a:lnTo>
                    <a:pt x="633" y="60"/>
                  </a:lnTo>
                  <a:lnTo>
                    <a:pt x="633" y="60"/>
                  </a:lnTo>
                  <a:lnTo>
                    <a:pt x="634" y="60"/>
                  </a:lnTo>
                  <a:lnTo>
                    <a:pt x="635" y="60"/>
                  </a:lnTo>
                  <a:lnTo>
                    <a:pt x="636" y="60"/>
                  </a:lnTo>
                  <a:lnTo>
                    <a:pt x="636" y="61"/>
                  </a:lnTo>
                  <a:lnTo>
                    <a:pt x="637" y="61"/>
                  </a:lnTo>
                  <a:lnTo>
                    <a:pt x="638" y="61"/>
                  </a:lnTo>
                  <a:lnTo>
                    <a:pt x="638" y="62"/>
                  </a:lnTo>
                  <a:lnTo>
                    <a:pt x="639" y="62"/>
                  </a:lnTo>
                  <a:lnTo>
                    <a:pt x="640" y="62"/>
                  </a:lnTo>
                  <a:lnTo>
                    <a:pt x="640" y="63"/>
                  </a:lnTo>
                  <a:lnTo>
                    <a:pt x="641" y="63"/>
                  </a:lnTo>
                  <a:lnTo>
                    <a:pt x="642" y="63"/>
                  </a:lnTo>
                  <a:lnTo>
                    <a:pt x="642" y="62"/>
                  </a:lnTo>
                  <a:lnTo>
                    <a:pt x="642" y="62"/>
                  </a:lnTo>
                  <a:lnTo>
                    <a:pt x="643" y="61"/>
                  </a:lnTo>
                  <a:lnTo>
                    <a:pt x="644" y="61"/>
                  </a:lnTo>
                  <a:lnTo>
                    <a:pt x="645" y="59"/>
                  </a:lnTo>
                  <a:lnTo>
                    <a:pt x="646" y="59"/>
                  </a:lnTo>
                  <a:lnTo>
                    <a:pt x="646" y="59"/>
                  </a:lnTo>
                  <a:lnTo>
                    <a:pt x="647" y="59"/>
                  </a:lnTo>
                  <a:lnTo>
                    <a:pt x="648" y="59"/>
                  </a:lnTo>
                  <a:lnTo>
                    <a:pt x="649" y="59"/>
                  </a:lnTo>
                  <a:lnTo>
                    <a:pt x="650" y="59"/>
                  </a:lnTo>
                  <a:lnTo>
                    <a:pt x="651" y="59"/>
                  </a:lnTo>
                  <a:lnTo>
                    <a:pt x="651" y="59"/>
                  </a:lnTo>
                  <a:lnTo>
                    <a:pt x="651" y="58"/>
                  </a:lnTo>
                  <a:lnTo>
                    <a:pt x="652" y="58"/>
                  </a:lnTo>
                  <a:lnTo>
                    <a:pt x="653" y="58"/>
                  </a:lnTo>
                  <a:lnTo>
                    <a:pt x="654" y="58"/>
                  </a:lnTo>
                  <a:lnTo>
                    <a:pt x="655" y="58"/>
                  </a:lnTo>
                  <a:lnTo>
                    <a:pt x="655" y="59"/>
                  </a:lnTo>
                  <a:lnTo>
                    <a:pt x="656" y="59"/>
                  </a:lnTo>
                  <a:lnTo>
                    <a:pt x="657" y="59"/>
                  </a:lnTo>
                  <a:lnTo>
                    <a:pt x="658" y="59"/>
                  </a:lnTo>
                  <a:lnTo>
                    <a:pt x="658" y="59"/>
                  </a:lnTo>
                  <a:lnTo>
                    <a:pt x="659" y="59"/>
                  </a:lnTo>
                  <a:lnTo>
                    <a:pt x="660" y="59"/>
                  </a:lnTo>
                  <a:lnTo>
                    <a:pt x="660" y="60"/>
                  </a:lnTo>
                  <a:lnTo>
                    <a:pt x="660" y="60"/>
                  </a:lnTo>
                  <a:lnTo>
                    <a:pt x="661" y="60"/>
                  </a:lnTo>
                  <a:lnTo>
                    <a:pt x="661" y="61"/>
                  </a:lnTo>
                  <a:lnTo>
                    <a:pt x="662" y="61"/>
                  </a:lnTo>
                  <a:lnTo>
                    <a:pt x="662" y="62"/>
                  </a:lnTo>
                  <a:lnTo>
                    <a:pt x="663" y="62"/>
                  </a:lnTo>
                  <a:lnTo>
                    <a:pt x="663" y="63"/>
                  </a:lnTo>
                  <a:lnTo>
                    <a:pt x="664" y="64"/>
                  </a:lnTo>
                  <a:lnTo>
                    <a:pt x="665" y="65"/>
                  </a:lnTo>
                  <a:lnTo>
                    <a:pt x="666" y="65"/>
                  </a:lnTo>
                  <a:lnTo>
                    <a:pt x="666" y="66"/>
                  </a:lnTo>
                  <a:lnTo>
                    <a:pt x="667" y="66"/>
                  </a:lnTo>
                  <a:lnTo>
                    <a:pt x="667" y="67"/>
                  </a:lnTo>
                  <a:lnTo>
                    <a:pt x="668" y="67"/>
                  </a:lnTo>
                  <a:lnTo>
                    <a:pt x="669" y="67"/>
                  </a:lnTo>
                  <a:lnTo>
                    <a:pt x="669" y="68"/>
                  </a:lnTo>
                  <a:lnTo>
                    <a:pt x="670" y="68"/>
                  </a:lnTo>
                  <a:lnTo>
                    <a:pt x="671" y="68"/>
                  </a:lnTo>
                  <a:lnTo>
                    <a:pt x="672" y="68"/>
                  </a:lnTo>
                  <a:lnTo>
                    <a:pt x="673" y="68"/>
                  </a:lnTo>
                  <a:lnTo>
                    <a:pt x="674" y="68"/>
                  </a:lnTo>
                  <a:lnTo>
                    <a:pt x="674" y="69"/>
                  </a:lnTo>
                  <a:lnTo>
                    <a:pt x="675" y="69"/>
                  </a:lnTo>
                  <a:lnTo>
                    <a:pt x="676" y="69"/>
                  </a:lnTo>
                  <a:lnTo>
                    <a:pt x="676" y="70"/>
                  </a:lnTo>
                  <a:lnTo>
                    <a:pt x="677" y="70"/>
                  </a:lnTo>
                  <a:lnTo>
                    <a:pt x="678" y="71"/>
                  </a:lnTo>
                  <a:lnTo>
                    <a:pt x="678" y="71"/>
                  </a:lnTo>
                  <a:lnTo>
                    <a:pt x="678" y="72"/>
                  </a:lnTo>
                  <a:lnTo>
                    <a:pt x="679" y="72"/>
                  </a:lnTo>
                  <a:lnTo>
                    <a:pt x="680" y="72"/>
                  </a:lnTo>
                  <a:lnTo>
                    <a:pt x="682" y="73"/>
                  </a:lnTo>
                  <a:lnTo>
                    <a:pt x="683" y="73"/>
                  </a:lnTo>
                  <a:lnTo>
                    <a:pt x="686" y="73"/>
                  </a:lnTo>
                  <a:lnTo>
                    <a:pt x="687" y="74"/>
                  </a:lnTo>
                  <a:lnTo>
                    <a:pt x="688" y="74"/>
                  </a:lnTo>
                  <a:lnTo>
                    <a:pt x="689" y="74"/>
                  </a:lnTo>
                  <a:lnTo>
                    <a:pt x="692" y="75"/>
                  </a:lnTo>
                  <a:lnTo>
                    <a:pt x="693" y="75"/>
                  </a:lnTo>
                  <a:lnTo>
                    <a:pt x="693" y="76"/>
                  </a:lnTo>
                  <a:lnTo>
                    <a:pt x="694" y="76"/>
                  </a:lnTo>
                  <a:lnTo>
                    <a:pt x="695" y="76"/>
                  </a:lnTo>
                  <a:lnTo>
                    <a:pt x="696" y="76"/>
                  </a:lnTo>
                  <a:lnTo>
                    <a:pt x="696" y="76"/>
                  </a:lnTo>
                  <a:lnTo>
                    <a:pt x="697" y="76"/>
                  </a:lnTo>
                  <a:lnTo>
                    <a:pt x="699" y="75"/>
                  </a:lnTo>
                  <a:lnTo>
                    <a:pt x="700" y="74"/>
                  </a:lnTo>
                  <a:lnTo>
                    <a:pt x="700" y="73"/>
                  </a:lnTo>
                  <a:lnTo>
                    <a:pt x="701" y="73"/>
                  </a:lnTo>
                  <a:lnTo>
                    <a:pt x="702" y="73"/>
                  </a:lnTo>
                  <a:lnTo>
                    <a:pt x="702" y="72"/>
                  </a:lnTo>
                  <a:lnTo>
                    <a:pt x="703" y="72"/>
                  </a:lnTo>
                  <a:lnTo>
                    <a:pt x="704" y="72"/>
                  </a:lnTo>
                  <a:lnTo>
                    <a:pt x="704" y="73"/>
                  </a:lnTo>
                  <a:lnTo>
                    <a:pt x="705" y="73"/>
                  </a:lnTo>
                  <a:lnTo>
                    <a:pt x="705" y="72"/>
                  </a:lnTo>
                  <a:lnTo>
                    <a:pt x="705" y="71"/>
                  </a:lnTo>
                  <a:lnTo>
                    <a:pt x="706" y="71"/>
                  </a:lnTo>
                  <a:lnTo>
                    <a:pt x="707" y="71"/>
                  </a:lnTo>
                  <a:lnTo>
                    <a:pt x="707" y="70"/>
                  </a:lnTo>
                  <a:lnTo>
                    <a:pt x="708" y="70"/>
                  </a:lnTo>
                  <a:lnTo>
                    <a:pt x="708" y="69"/>
                  </a:lnTo>
                  <a:lnTo>
                    <a:pt x="708" y="68"/>
                  </a:lnTo>
                  <a:lnTo>
                    <a:pt x="709" y="68"/>
                  </a:lnTo>
                  <a:lnTo>
                    <a:pt x="710" y="68"/>
                  </a:lnTo>
                  <a:lnTo>
                    <a:pt x="711" y="68"/>
                  </a:lnTo>
                  <a:lnTo>
                    <a:pt x="711" y="69"/>
                  </a:lnTo>
                  <a:lnTo>
                    <a:pt x="712" y="69"/>
                  </a:lnTo>
                  <a:lnTo>
                    <a:pt x="713" y="69"/>
                  </a:lnTo>
                  <a:lnTo>
                    <a:pt x="714" y="69"/>
                  </a:lnTo>
                  <a:lnTo>
                    <a:pt x="715" y="69"/>
                  </a:lnTo>
                  <a:lnTo>
                    <a:pt x="716" y="69"/>
                  </a:lnTo>
                  <a:lnTo>
                    <a:pt x="717" y="69"/>
                  </a:lnTo>
                  <a:lnTo>
                    <a:pt x="721" y="69"/>
                  </a:lnTo>
                  <a:lnTo>
                    <a:pt x="722" y="69"/>
                  </a:lnTo>
                  <a:lnTo>
                    <a:pt x="723" y="69"/>
                  </a:lnTo>
                  <a:lnTo>
                    <a:pt x="723" y="70"/>
                  </a:lnTo>
                  <a:lnTo>
                    <a:pt x="723" y="70"/>
                  </a:lnTo>
                  <a:lnTo>
                    <a:pt x="724" y="70"/>
                  </a:lnTo>
                  <a:lnTo>
                    <a:pt x="725" y="71"/>
                  </a:lnTo>
                  <a:lnTo>
                    <a:pt x="728" y="72"/>
                  </a:lnTo>
                  <a:lnTo>
                    <a:pt x="729" y="72"/>
                  </a:lnTo>
                  <a:lnTo>
                    <a:pt x="729" y="71"/>
                  </a:lnTo>
                  <a:lnTo>
                    <a:pt x="730" y="71"/>
                  </a:lnTo>
                  <a:lnTo>
                    <a:pt x="730" y="70"/>
                  </a:lnTo>
                  <a:lnTo>
                    <a:pt x="731" y="70"/>
                  </a:lnTo>
                  <a:lnTo>
                    <a:pt x="732" y="70"/>
                  </a:lnTo>
                  <a:lnTo>
                    <a:pt x="732" y="69"/>
                  </a:lnTo>
                  <a:lnTo>
                    <a:pt x="732" y="69"/>
                  </a:lnTo>
                  <a:lnTo>
                    <a:pt x="732" y="70"/>
                  </a:lnTo>
                  <a:lnTo>
                    <a:pt x="733" y="70"/>
                  </a:lnTo>
                  <a:lnTo>
                    <a:pt x="734" y="70"/>
                  </a:lnTo>
                  <a:lnTo>
                    <a:pt x="737" y="70"/>
                  </a:lnTo>
                  <a:lnTo>
                    <a:pt x="737" y="71"/>
                  </a:lnTo>
                  <a:lnTo>
                    <a:pt x="738" y="71"/>
                  </a:lnTo>
                  <a:lnTo>
                    <a:pt x="739" y="71"/>
                  </a:lnTo>
                  <a:lnTo>
                    <a:pt x="740" y="71"/>
                  </a:lnTo>
                  <a:lnTo>
                    <a:pt x="741" y="70"/>
                  </a:lnTo>
                  <a:lnTo>
                    <a:pt x="741" y="70"/>
                  </a:lnTo>
                  <a:lnTo>
                    <a:pt x="742" y="70"/>
                  </a:lnTo>
                  <a:lnTo>
                    <a:pt x="743" y="70"/>
                  </a:lnTo>
                  <a:lnTo>
                    <a:pt x="744" y="70"/>
                  </a:lnTo>
                  <a:lnTo>
                    <a:pt x="745" y="70"/>
                  </a:lnTo>
                  <a:lnTo>
                    <a:pt x="746" y="70"/>
                  </a:lnTo>
                  <a:lnTo>
                    <a:pt x="747" y="70"/>
                  </a:lnTo>
                  <a:lnTo>
                    <a:pt x="748" y="70"/>
                  </a:lnTo>
                  <a:lnTo>
                    <a:pt x="749" y="70"/>
                  </a:lnTo>
                  <a:lnTo>
                    <a:pt x="750" y="70"/>
                  </a:lnTo>
                  <a:lnTo>
                    <a:pt x="750" y="69"/>
                  </a:lnTo>
                  <a:lnTo>
                    <a:pt x="751" y="68"/>
                  </a:lnTo>
                  <a:lnTo>
                    <a:pt x="752" y="68"/>
                  </a:lnTo>
                  <a:lnTo>
                    <a:pt x="752" y="67"/>
                  </a:lnTo>
                  <a:lnTo>
                    <a:pt x="753" y="66"/>
                  </a:lnTo>
                  <a:lnTo>
                    <a:pt x="754" y="66"/>
                  </a:lnTo>
                  <a:lnTo>
                    <a:pt x="755" y="66"/>
                  </a:lnTo>
                  <a:lnTo>
                    <a:pt x="756" y="66"/>
                  </a:lnTo>
                  <a:lnTo>
                    <a:pt x="757" y="66"/>
                  </a:lnTo>
                  <a:lnTo>
                    <a:pt x="758" y="66"/>
                  </a:lnTo>
                  <a:lnTo>
                    <a:pt x="759" y="66"/>
                  </a:lnTo>
                  <a:lnTo>
                    <a:pt x="759" y="66"/>
                  </a:lnTo>
                  <a:lnTo>
                    <a:pt x="760" y="66"/>
                  </a:lnTo>
                  <a:lnTo>
                    <a:pt x="760" y="67"/>
                  </a:lnTo>
                  <a:lnTo>
                    <a:pt x="761" y="67"/>
                  </a:lnTo>
                  <a:lnTo>
                    <a:pt x="762" y="67"/>
                  </a:lnTo>
                  <a:lnTo>
                    <a:pt x="762" y="68"/>
                  </a:lnTo>
                  <a:lnTo>
                    <a:pt x="763" y="68"/>
                  </a:lnTo>
                  <a:lnTo>
                    <a:pt x="764" y="68"/>
                  </a:lnTo>
                  <a:lnTo>
                    <a:pt x="766" y="68"/>
                  </a:lnTo>
                  <a:lnTo>
                    <a:pt x="767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9" y="68"/>
                  </a:lnTo>
                  <a:lnTo>
                    <a:pt x="770" y="68"/>
                  </a:lnTo>
                  <a:lnTo>
                    <a:pt x="771" y="68"/>
                  </a:lnTo>
                  <a:lnTo>
                    <a:pt x="772" y="68"/>
                  </a:lnTo>
                  <a:lnTo>
                    <a:pt x="773" y="68"/>
                  </a:lnTo>
                  <a:lnTo>
                    <a:pt x="774" y="68"/>
                  </a:lnTo>
                  <a:lnTo>
                    <a:pt x="775" y="68"/>
                  </a:lnTo>
                  <a:lnTo>
                    <a:pt x="776" y="68"/>
                  </a:lnTo>
                  <a:lnTo>
                    <a:pt x="776" y="69"/>
                  </a:lnTo>
                  <a:lnTo>
                    <a:pt x="777" y="69"/>
                  </a:lnTo>
                  <a:lnTo>
                    <a:pt x="777" y="69"/>
                  </a:lnTo>
                  <a:lnTo>
                    <a:pt x="777" y="68"/>
                  </a:lnTo>
                  <a:lnTo>
                    <a:pt x="778" y="68"/>
                  </a:lnTo>
                  <a:lnTo>
                    <a:pt x="779" y="68"/>
                  </a:lnTo>
                  <a:lnTo>
                    <a:pt x="782" y="68"/>
                  </a:lnTo>
                  <a:lnTo>
                    <a:pt x="783" y="68"/>
                  </a:lnTo>
                  <a:lnTo>
                    <a:pt x="784" y="68"/>
                  </a:lnTo>
                  <a:lnTo>
                    <a:pt x="785" y="68"/>
                  </a:lnTo>
                  <a:lnTo>
                    <a:pt x="786" y="68"/>
                  </a:lnTo>
                  <a:lnTo>
                    <a:pt x="786" y="69"/>
                  </a:lnTo>
                  <a:lnTo>
                    <a:pt x="786" y="69"/>
                  </a:lnTo>
                  <a:lnTo>
                    <a:pt x="787" y="70"/>
                  </a:lnTo>
                  <a:lnTo>
                    <a:pt x="788" y="70"/>
                  </a:lnTo>
                  <a:lnTo>
                    <a:pt x="789" y="70"/>
                  </a:lnTo>
                  <a:lnTo>
                    <a:pt x="790" y="70"/>
                  </a:lnTo>
                  <a:lnTo>
                    <a:pt x="791" y="70"/>
                  </a:lnTo>
                  <a:lnTo>
                    <a:pt x="792" y="70"/>
                  </a:lnTo>
                  <a:lnTo>
                    <a:pt x="793" y="71"/>
                  </a:lnTo>
                  <a:lnTo>
                    <a:pt x="794" y="71"/>
                  </a:lnTo>
                  <a:lnTo>
                    <a:pt x="795" y="71"/>
                  </a:lnTo>
                  <a:lnTo>
                    <a:pt x="795" y="72"/>
                  </a:lnTo>
                  <a:lnTo>
                    <a:pt x="795" y="72"/>
                  </a:lnTo>
                  <a:lnTo>
                    <a:pt x="796" y="72"/>
                  </a:lnTo>
                  <a:lnTo>
                    <a:pt x="796" y="73"/>
                  </a:lnTo>
                  <a:lnTo>
                    <a:pt x="797" y="74"/>
                  </a:lnTo>
                  <a:lnTo>
                    <a:pt x="798" y="74"/>
                  </a:lnTo>
                  <a:lnTo>
                    <a:pt x="798" y="75"/>
                  </a:lnTo>
                  <a:lnTo>
                    <a:pt x="798" y="76"/>
                  </a:lnTo>
                  <a:lnTo>
                    <a:pt x="799" y="76"/>
                  </a:lnTo>
                  <a:lnTo>
                    <a:pt x="799" y="77"/>
                  </a:lnTo>
                  <a:lnTo>
                    <a:pt x="800" y="77"/>
                  </a:lnTo>
                  <a:lnTo>
                    <a:pt x="801" y="77"/>
                  </a:lnTo>
                  <a:lnTo>
                    <a:pt x="802" y="77"/>
                  </a:lnTo>
                  <a:lnTo>
                    <a:pt x="803" y="77"/>
                  </a:lnTo>
                  <a:lnTo>
                    <a:pt x="804" y="77"/>
                  </a:lnTo>
                  <a:lnTo>
                    <a:pt x="804" y="77"/>
                  </a:lnTo>
                  <a:lnTo>
                    <a:pt x="805" y="77"/>
                  </a:lnTo>
                  <a:lnTo>
                    <a:pt x="805" y="78"/>
                  </a:lnTo>
                  <a:lnTo>
                    <a:pt x="806" y="78"/>
                  </a:lnTo>
                  <a:lnTo>
                    <a:pt x="807" y="78"/>
                  </a:lnTo>
                  <a:lnTo>
                    <a:pt x="807" y="77"/>
                  </a:lnTo>
                  <a:lnTo>
                    <a:pt x="808" y="77"/>
                  </a:lnTo>
                  <a:lnTo>
                    <a:pt x="809" y="77"/>
                  </a:lnTo>
                  <a:lnTo>
                    <a:pt x="809" y="77"/>
                  </a:lnTo>
                  <a:lnTo>
                    <a:pt x="810" y="76"/>
                  </a:lnTo>
                  <a:lnTo>
                    <a:pt x="810" y="75"/>
                  </a:lnTo>
                  <a:lnTo>
                    <a:pt x="811" y="75"/>
                  </a:lnTo>
                  <a:lnTo>
                    <a:pt x="811" y="74"/>
                  </a:lnTo>
                  <a:lnTo>
                    <a:pt x="812" y="74"/>
                  </a:lnTo>
                  <a:lnTo>
                    <a:pt x="813" y="74"/>
                  </a:lnTo>
                  <a:lnTo>
                    <a:pt x="813" y="73"/>
                  </a:lnTo>
                  <a:lnTo>
                    <a:pt x="814" y="73"/>
                  </a:lnTo>
                  <a:lnTo>
                    <a:pt x="815" y="73"/>
                  </a:lnTo>
                  <a:lnTo>
                    <a:pt x="816" y="73"/>
                  </a:lnTo>
                  <a:lnTo>
                    <a:pt x="816" y="72"/>
                  </a:lnTo>
                  <a:lnTo>
                    <a:pt x="817" y="72"/>
                  </a:lnTo>
                  <a:lnTo>
                    <a:pt x="818" y="72"/>
                  </a:lnTo>
                  <a:lnTo>
                    <a:pt x="818" y="71"/>
                  </a:lnTo>
                  <a:lnTo>
                    <a:pt x="819" y="71"/>
                  </a:lnTo>
                  <a:lnTo>
                    <a:pt x="820" y="71"/>
                  </a:lnTo>
                  <a:lnTo>
                    <a:pt x="821" y="71"/>
                  </a:lnTo>
                  <a:lnTo>
                    <a:pt x="822" y="71"/>
                  </a:lnTo>
                  <a:lnTo>
                    <a:pt x="823" y="70"/>
                  </a:lnTo>
                  <a:lnTo>
                    <a:pt x="824" y="70"/>
                  </a:lnTo>
                  <a:lnTo>
                    <a:pt x="825" y="70"/>
                  </a:lnTo>
                  <a:lnTo>
                    <a:pt x="826" y="71"/>
                  </a:lnTo>
                  <a:lnTo>
                    <a:pt x="827" y="71"/>
                  </a:lnTo>
                  <a:lnTo>
                    <a:pt x="828" y="71"/>
                  </a:lnTo>
                  <a:lnTo>
                    <a:pt x="830" y="72"/>
                  </a:lnTo>
                  <a:lnTo>
                    <a:pt x="831" y="72"/>
                  </a:lnTo>
                  <a:lnTo>
                    <a:pt x="831" y="73"/>
                  </a:lnTo>
                  <a:lnTo>
                    <a:pt x="831" y="73"/>
                  </a:lnTo>
                  <a:lnTo>
                    <a:pt x="832" y="73"/>
                  </a:lnTo>
                  <a:lnTo>
                    <a:pt x="833" y="73"/>
                  </a:lnTo>
                  <a:lnTo>
                    <a:pt x="833" y="74"/>
                  </a:lnTo>
                  <a:lnTo>
                    <a:pt x="835" y="75"/>
                  </a:lnTo>
                  <a:lnTo>
                    <a:pt x="836" y="75"/>
                  </a:lnTo>
                  <a:lnTo>
                    <a:pt x="836" y="76"/>
                  </a:lnTo>
                  <a:lnTo>
                    <a:pt x="837" y="76"/>
                  </a:lnTo>
                  <a:lnTo>
                    <a:pt x="837" y="77"/>
                  </a:lnTo>
                  <a:lnTo>
                    <a:pt x="838" y="77"/>
                  </a:lnTo>
                  <a:lnTo>
                    <a:pt x="840" y="77"/>
                  </a:lnTo>
                  <a:lnTo>
                    <a:pt x="844" y="79"/>
                  </a:lnTo>
                  <a:lnTo>
                    <a:pt x="845" y="79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9" y="80"/>
                  </a:lnTo>
                  <a:lnTo>
                    <a:pt x="850" y="80"/>
                  </a:lnTo>
                  <a:lnTo>
                    <a:pt x="851" y="80"/>
                  </a:lnTo>
                  <a:lnTo>
                    <a:pt x="851" y="79"/>
                  </a:lnTo>
                  <a:lnTo>
                    <a:pt x="852" y="79"/>
                  </a:lnTo>
                  <a:lnTo>
                    <a:pt x="853" y="79"/>
                  </a:lnTo>
                  <a:lnTo>
                    <a:pt x="853" y="78"/>
                  </a:lnTo>
                  <a:lnTo>
                    <a:pt x="854" y="78"/>
                  </a:lnTo>
                  <a:lnTo>
                    <a:pt x="855" y="78"/>
                  </a:lnTo>
                  <a:lnTo>
                    <a:pt x="856" y="78"/>
                  </a:lnTo>
                  <a:lnTo>
                    <a:pt x="857" y="78"/>
                  </a:lnTo>
                  <a:lnTo>
                    <a:pt x="858" y="78"/>
                  </a:lnTo>
                  <a:lnTo>
                    <a:pt x="858" y="79"/>
                  </a:lnTo>
                  <a:lnTo>
                    <a:pt x="859" y="79"/>
                  </a:lnTo>
                  <a:lnTo>
                    <a:pt x="860" y="79"/>
                  </a:lnTo>
                  <a:lnTo>
                    <a:pt x="861" y="79"/>
                  </a:lnTo>
                  <a:lnTo>
                    <a:pt x="862" y="79"/>
                  </a:lnTo>
                  <a:lnTo>
                    <a:pt x="862" y="80"/>
                  </a:lnTo>
                  <a:lnTo>
                    <a:pt x="863" y="80"/>
                  </a:lnTo>
                  <a:lnTo>
                    <a:pt x="865" y="80"/>
                  </a:lnTo>
                  <a:lnTo>
                    <a:pt x="866" y="80"/>
                  </a:lnTo>
                  <a:lnTo>
                    <a:pt x="866" y="81"/>
                  </a:lnTo>
                  <a:lnTo>
                    <a:pt x="867" y="81"/>
                  </a:lnTo>
                  <a:lnTo>
                    <a:pt x="867" y="81"/>
                  </a:lnTo>
                  <a:lnTo>
                    <a:pt x="868" y="81"/>
                  </a:lnTo>
                  <a:lnTo>
                    <a:pt x="869" y="81"/>
                  </a:lnTo>
                  <a:lnTo>
                    <a:pt x="870" y="81"/>
                  </a:lnTo>
                  <a:lnTo>
                    <a:pt x="871" y="81"/>
                  </a:lnTo>
                  <a:lnTo>
                    <a:pt x="872" y="81"/>
                  </a:lnTo>
                  <a:lnTo>
                    <a:pt x="873" y="81"/>
                  </a:lnTo>
                  <a:lnTo>
                    <a:pt x="874" y="81"/>
                  </a:lnTo>
                  <a:lnTo>
                    <a:pt x="875" y="81"/>
                  </a:lnTo>
                  <a:lnTo>
                    <a:pt x="876" y="81"/>
                  </a:lnTo>
                  <a:lnTo>
                    <a:pt x="876" y="81"/>
                  </a:lnTo>
                  <a:lnTo>
                    <a:pt x="877" y="81"/>
                  </a:lnTo>
                  <a:lnTo>
                    <a:pt x="879" y="81"/>
                  </a:lnTo>
                  <a:lnTo>
                    <a:pt x="880" y="81"/>
                  </a:lnTo>
                  <a:lnTo>
                    <a:pt x="881" y="82"/>
                  </a:lnTo>
                  <a:lnTo>
                    <a:pt x="882" y="82"/>
                  </a:lnTo>
                  <a:lnTo>
                    <a:pt x="883" y="82"/>
                  </a:lnTo>
                  <a:lnTo>
                    <a:pt x="887" y="84"/>
                  </a:lnTo>
                  <a:lnTo>
                    <a:pt x="888" y="85"/>
                  </a:lnTo>
                  <a:lnTo>
                    <a:pt x="889" y="85"/>
                  </a:lnTo>
                  <a:lnTo>
                    <a:pt x="889" y="86"/>
                  </a:lnTo>
                  <a:lnTo>
                    <a:pt x="890" y="86"/>
                  </a:lnTo>
                  <a:lnTo>
                    <a:pt x="891" y="86"/>
                  </a:lnTo>
                  <a:lnTo>
                    <a:pt x="892" y="86"/>
                  </a:lnTo>
                  <a:lnTo>
                    <a:pt x="892" y="86"/>
                  </a:lnTo>
                  <a:lnTo>
                    <a:pt x="893" y="86"/>
                  </a:lnTo>
                  <a:lnTo>
                    <a:pt x="894" y="87"/>
                  </a:lnTo>
                  <a:lnTo>
                    <a:pt x="894" y="87"/>
                  </a:lnTo>
                  <a:lnTo>
                    <a:pt x="895" y="87"/>
                  </a:lnTo>
                  <a:lnTo>
                    <a:pt x="895" y="88"/>
                  </a:lnTo>
                  <a:lnTo>
                    <a:pt x="896" y="88"/>
                  </a:lnTo>
                  <a:lnTo>
                    <a:pt x="896" y="89"/>
                  </a:lnTo>
                  <a:lnTo>
                    <a:pt x="897" y="89"/>
                  </a:lnTo>
                  <a:lnTo>
                    <a:pt x="897" y="90"/>
                  </a:lnTo>
                  <a:lnTo>
                    <a:pt x="898" y="90"/>
                  </a:lnTo>
                  <a:lnTo>
                    <a:pt x="898" y="91"/>
                  </a:lnTo>
                  <a:lnTo>
                    <a:pt x="899" y="91"/>
                  </a:lnTo>
                  <a:lnTo>
                    <a:pt x="899" y="92"/>
                  </a:lnTo>
                  <a:lnTo>
                    <a:pt x="900" y="92"/>
                  </a:lnTo>
                  <a:lnTo>
                    <a:pt x="901" y="92"/>
                  </a:lnTo>
                  <a:lnTo>
                    <a:pt x="901" y="93"/>
                  </a:lnTo>
                  <a:lnTo>
                    <a:pt x="902" y="93"/>
                  </a:lnTo>
                  <a:lnTo>
                    <a:pt x="902" y="94"/>
                  </a:lnTo>
                  <a:lnTo>
                    <a:pt x="903" y="94"/>
                  </a:lnTo>
                  <a:lnTo>
                    <a:pt x="903" y="95"/>
                  </a:lnTo>
                  <a:lnTo>
                    <a:pt x="905" y="98"/>
                  </a:lnTo>
                  <a:lnTo>
                    <a:pt x="906" y="98"/>
                  </a:lnTo>
                  <a:lnTo>
                    <a:pt x="906" y="99"/>
                  </a:lnTo>
                  <a:lnTo>
                    <a:pt x="906" y="100"/>
                  </a:lnTo>
                  <a:lnTo>
                    <a:pt x="909" y="102"/>
                  </a:lnTo>
                  <a:lnTo>
                    <a:pt x="909" y="103"/>
                  </a:lnTo>
                  <a:lnTo>
                    <a:pt x="910" y="103"/>
                  </a:lnTo>
                  <a:lnTo>
                    <a:pt x="910" y="104"/>
                  </a:lnTo>
                  <a:lnTo>
                    <a:pt x="911" y="104"/>
                  </a:lnTo>
                  <a:lnTo>
                    <a:pt x="911" y="104"/>
                  </a:lnTo>
                  <a:lnTo>
                    <a:pt x="914" y="109"/>
                  </a:lnTo>
                  <a:lnTo>
                    <a:pt x="914" y="110"/>
                  </a:lnTo>
                  <a:lnTo>
                    <a:pt x="915" y="110"/>
                  </a:lnTo>
                  <a:lnTo>
                    <a:pt x="915" y="111"/>
                  </a:lnTo>
                  <a:lnTo>
                    <a:pt x="915" y="112"/>
                  </a:lnTo>
                  <a:lnTo>
                    <a:pt x="916" y="112"/>
                  </a:lnTo>
                  <a:lnTo>
                    <a:pt x="916" y="113"/>
                  </a:lnTo>
                  <a:lnTo>
                    <a:pt x="916" y="113"/>
                  </a:lnTo>
                  <a:lnTo>
                    <a:pt x="917" y="113"/>
                  </a:lnTo>
                  <a:lnTo>
                    <a:pt x="917" y="114"/>
                  </a:lnTo>
                  <a:lnTo>
                    <a:pt x="921" y="118"/>
                  </a:lnTo>
                  <a:lnTo>
                    <a:pt x="921" y="119"/>
                  </a:lnTo>
                  <a:lnTo>
                    <a:pt x="921" y="120"/>
                  </a:lnTo>
                  <a:lnTo>
                    <a:pt x="922" y="120"/>
                  </a:lnTo>
                  <a:lnTo>
                    <a:pt x="925" y="122"/>
                  </a:lnTo>
                  <a:lnTo>
                    <a:pt x="925" y="123"/>
                  </a:lnTo>
                  <a:lnTo>
                    <a:pt x="926" y="123"/>
                  </a:lnTo>
                  <a:lnTo>
                    <a:pt x="926" y="124"/>
                  </a:lnTo>
                  <a:lnTo>
                    <a:pt x="927" y="124"/>
                  </a:lnTo>
                  <a:lnTo>
                    <a:pt x="927" y="125"/>
                  </a:lnTo>
                  <a:lnTo>
                    <a:pt x="928" y="125"/>
                  </a:lnTo>
                  <a:lnTo>
                    <a:pt x="929" y="127"/>
                  </a:lnTo>
                  <a:lnTo>
                    <a:pt x="929" y="128"/>
                  </a:lnTo>
                  <a:lnTo>
                    <a:pt x="930" y="128"/>
                  </a:lnTo>
                  <a:lnTo>
                    <a:pt x="930" y="129"/>
                  </a:lnTo>
                  <a:lnTo>
                    <a:pt x="930" y="130"/>
                  </a:lnTo>
                  <a:lnTo>
                    <a:pt x="931" y="131"/>
                  </a:lnTo>
                  <a:lnTo>
                    <a:pt x="932" y="131"/>
                  </a:lnTo>
                  <a:lnTo>
                    <a:pt x="933" y="131"/>
                  </a:lnTo>
                  <a:lnTo>
                    <a:pt x="933" y="132"/>
                  </a:lnTo>
                  <a:lnTo>
                    <a:pt x="934" y="132"/>
                  </a:lnTo>
                  <a:lnTo>
                    <a:pt x="934" y="133"/>
                  </a:lnTo>
                  <a:lnTo>
                    <a:pt x="935" y="133"/>
                  </a:lnTo>
                  <a:lnTo>
                    <a:pt x="935" y="134"/>
                  </a:lnTo>
                  <a:lnTo>
                    <a:pt x="936" y="135"/>
                  </a:lnTo>
                  <a:lnTo>
                    <a:pt x="936" y="136"/>
                  </a:lnTo>
                  <a:lnTo>
                    <a:pt x="937" y="136"/>
                  </a:lnTo>
                  <a:lnTo>
                    <a:pt x="937" y="137"/>
                  </a:lnTo>
                  <a:lnTo>
                    <a:pt x="938" y="137"/>
                  </a:lnTo>
                  <a:lnTo>
                    <a:pt x="938" y="138"/>
                  </a:lnTo>
                  <a:lnTo>
                    <a:pt x="939" y="138"/>
                  </a:lnTo>
                  <a:lnTo>
                    <a:pt x="939" y="139"/>
                  </a:lnTo>
                  <a:lnTo>
                    <a:pt x="939" y="139"/>
                  </a:lnTo>
                  <a:lnTo>
                    <a:pt x="939" y="140"/>
                  </a:lnTo>
                  <a:lnTo>
                    <a:pt x="939" y="140"/>
                  </a:lnTo>
                  <a:lnTo>
                    <a:pt x="940" y="140"/>
                  </a:lnTo>
                  <a:lnTo>
                    <a:pt x="940" y="141"/>
                  </a:lnTo>
                  <a:lnTo>
                    <a:pt x="941" y="141"/>
                  </a:lnTo>
                  <a:lnTo>
                    <a:pt x="941" y="142"/>
                  </a:lnTo>
                  <a:lnTo>
                    <a:pt x="941" y="143"/>
                  </a:lnTo>
                  <a:lnTo>
                    <a:pt x="942" y="143"/>
                  </a:lnTo>
                  <a:lnTo>
                    <a:pt x="942" y="144"/>
                  </a:lnTo>
                  <a:lnTo>
                    <a:pt x="942" y="145"/>
                  </a:lnTo>
                  <a:lnTo>
                    <a:pt x="943" y="145"/>
                  </a:lnTo>
                  <a:lnTo>
                    <a:pt x="943" y="146"/>
                  </a:lnTo>
                  <a:lnTo>
                    <a:pt x="943" y="147"/>
                  </a:lnTo>
                  <a:lnTo>
                    <a:pt x="944" y="147"/>
                  </a:lnTo>
                  <a:lnTo>
                    <a:pt x="944" y="148"/>
                  </a:lnTo>
                  <a:lnTo>
                    <a:pt x="944" y="149"/>
                  </a:lnTo>
                  <a:lnTo>
                    <a:pt x="945" y="149"/>
                  </a:lnTo>
                  <a:lnTo>
                    <a:pt x="945" y="149"/>
                  </a:lnTo>
                  <a:lnTo>
                    <a:pt x="945" y="150"/>
                  </a:lnTo>
                  <a:lnTo>
                    <a:pt x="946" y="151"/>
                  </a:lnTo>
                  <a:lnTo>
                    <a:pt x="946" y="152"/>
                  </a:lnTo>
                  <a:lnTo>
                    <a:pt x="947" y="153"/>
                  </a:lnTo>
                  <a:lnTo>
                    <a:pt x="947" y="154"/>
                  </a:lnTo>
                  <a:lnTo>
                    <a:pt x="947" y="155"/>
                  </a:lnTo>
                  <a:lnTo>
                    <a:pt x="948" y="155"/>
                  </a:lnTo>
                  <a:lnTo>
                    <a:pt x="948" y="156"/>
                  </a:lnTo>
                  <a:lnTo>
                    <a:pt x="948" y="157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9"/>
                  </a:lnTo>
                  <a:lnTo>
                    <a:pt x="949" y="160"/>
                  </a:lnTo>
                  <a:lnTo>
                    <a:pt x="949" y="161"/>
                  </a:lnTo>
                  <a:lnTo>
                    <a:pt x="950" y="162"/>
                  </a:lnTo>
                  <a:lnTo>
                    <a:pt x="951" y="165"/>
                  </a:lnTo>
                  <a:lnTo>
                    <a:pt x="952" y="166"/>
                  </a:lnTo>
                  <a:lnTo>
                    <a:pt x="952" y="167"/>
                  </a:lnTo>
                  <a:lnTo>
                    <a:pt x="953" y="169"/>
                  </a:lnTo>
                  <a:lnTo>
                    <a:pt x="955" y="172"/>
                  </a:lnTo>
                  <a:lnTo>
                    <a:pt x="956" y="174"/>
                  </a:lnTo>
                  <a:lnTo>
                    <a:pt x="956" y="175"/>
                  </a:lnTo>
                  <a:lnTo>
                    <a:pt x="957" y="176"/>
                  </a:lnTo>
                  <a:lnTo>
                    <a:pt x="957" y="178"/>
                  </a:lnTo>
                  <a:lnTo>
                    <a:pt x="958" y="179"/>
                  </a:lnTo>
                  <a:lnTo>
                    <a:pt x="959" y="182"/>
                  </a:lnTo>
                  <a:lnTo>
                    <a:pt x="959" y="184"/>
                  </a:lnTo>
                  <a:lnTo>
                    <a:pt x="960" y="185"/>
                  </a:lnTo>
                  <a:lnTo>
                    <a:pt x="961" y="187"/>
                  </a:lnTo>
                  <a:lnTo>
                    <a:pt x="962" y="189"/>
                  </a:lnTo>
                  <a:lnTo>
                    <a:pt x="962" y="190"/>
                  </a:lnTo>
                  <a:lnTo>
                    <a:pt x="963" y="190"/>
                  </a:lnTo>
                  <a:lnTo>
                    <a:pt x="963" y="191"/>
                  </a:lnTo>
                  <a:lnTo>
                    <a:pt x="963" y="192"/>
                  </a:lnTo>
                  <a:lnTo>
                    <a:pt x="964" y="192"/>
                  </a:lnTo>
                  <a:lnTo>
                    <a:pt x="964" y="193"/>
                  </a:lnTo>
                  <a:lnTo>
                    <a:pt x="964" y="194"/>
                  </a:lnTo>
                  <a:lnTo>
                    <a:pt x="964" y="194"/>
                  </a:lnTo>
                  <a:lnTo>
                    <a:pt x="965" y="194"/>
                  </a:lnTo>
                  <a:lnTo>
                    <a:pt x="965" y="195"/>
                  </a:lnTo>
                  <a:lnTo>
                    <a:pt x="965" y="196"/>
                  </a:lnTo>
                  <a:lnTo>
                    <a:pt x="966" y="197"/>
                  </a:lnTo>
                  <a:lnTo>
                    <a:pt x="966" y="198"/>
                  </a:lnTo>
                  <a:lnTo>
                    <a:pt x="966" y="199"/>
                  </a:lnTo>
                  <a:lnTo>
                    <a:pt x="966" y="200"/>
                  </a:lnTo>
                  <a:lnTo>
                    <a:pt x="966" y="200"/>
                  </a:lnTo>
                  <a:lnTo>
                    <a:pt x="966" y="201"/>
                  </a:lnTo>
                  <a:lnTo>
                    <a:pt x="967" y="203"/>
                  </a:lnTo>
                  <a:lnTo>
                    <a:pt x="967" y="203"/>
                  </a:lnTo>
                  <a:lnTo>
                    <a:pt x="967" y="204"/>
                  </a:lnTo>
                  <a:lnTo>
                    <a:pt x="968" y="204"/>
                  </a:lnTo>
                  <a:lnTo>
                    <a:pt x="968" y="205"/>
                  </a:lnTo>
                  <a:lnTo>
                    <a:pt x="968" y="206"/>
                  </a:lnTo>
                  <a:lnTo>
                    <a:pt x="969" y="206"/>
                  </a:lnTo>
                  <a:lnTo>
                    <a:pt x="969" y="207"/>
                  </a:lnTo>
                  <a:lnTo>
                    <a:pt x="970" y="208"/>
                  </a:lnTo>
                  <a:lnTo>
                    <a:pt x="972" y="209"/>
                  </a:lnTo>
                  <a:lnTo>
                    <a:pt x="973" y="209"/>
                  </a:lnTo>
                  <a:lnTo>
                    <a:pt x="973" y="210"/>
                  </a:lnTo>
                  <a:lnTo>
                    <a:pt x="974" y="210"/>
                  </a:lnTo>
                  <a:lnTo>
                    <a:pt x="974" y="211"/>
                  </a:lnTo>
                  <a:lnTo>
                    <a:pt x="975" y="211"/>
                  </a:lnTo>
                  <a:lnTo>
                    <a:pt x="975" y="211"/>
                  </a:lnTo>
                  <a:lnTo>
                    <a:pt x="976" y="212"/>
                  </a:lnTo>
                  <a:lnTo>
                    <a:pt x="977" y="212"/>
                  </a:lnTo>
                  <a:lnTo>
                    <a:pt x="978" y="212"/>
                  </a:lnTo>
                  <a:lnTo>
                    <a:pt x="978" y="213"/>
                  </a:lnTo>
                  <a:lnTo>
                    <a:pt x="979" y="213"/>
                  </a:lnTo>
                  <a:lnTo>
                    <a:pt x="981" y="216"/>
                  </a:lnTo>
                  <a:lnTo>
                    <a:pt x="982" y="216"/>
                  </a:lnTo>
                  <a:lnTo>
                    <a:pt x="984" y="218"/>
                  </a:lnTo>
                  <a:lnTo>
                    <a:pt x="984" y="219"/>
                  </a:lnTo>
                  <a:lnTo>
                    <a:pt x="984" y="219"/>
                  </a:lnTo>
                  <a:lnTo>
                    <a:pt x="984" y="220"/>
                  </a:lnTo>
                  <a:lnTo>
                    <a:pt x="985" y="220"/>
                  </a:lnTo>
                  <a:lnTo>
                    <a:pt x="985" y="221"/>
                  </a:lnTo>
                  <a:lnTo>
                    <a:pt x="986" y="221"/>
                  </a:lnTo>
                  <a:lnTo>
                    <a:pt x="986" y="222"/>
                  </a:lnTo>
                  <a:lnTo>
                    <a:pt x="987" y="222"/>
                  </a:lnTo>
                  <a:lnTo>
                    <a:pt x="987" y="223"/>
                  </a:lnTo>
                  <a:lnTo>
                    <a:pt x="988" y="224"/>
                  </a:lnTo>
                  <a:lnTo>
                    <a:pt x="989" y="224"/>
                  </a:lnTo>
                  <a:lnTo>
                    <a:pt x="989" y="225"/>
                  </a:lnTo>
                  <a:lnTo>
                    <a:pt x="990" y="226"/>
                  </a:lnTo>
                  <a:lnTo>
                    <a:pt x="991" y="226"/>
                  </a:lnTo>
                  <a:lnTo>
                    <a:pt x="992" y="227"/>
                  </a:lnTo>
                  <a:lnTo>
                    <a:pt x="992" y="228"/>
                  </a:lnTo>
                  <a:lnTo>
                    <a:pt x="993" y="228"/>
                  </a:lnTo>
                  <a:lnTo>
                    <a:pt x="993" y="229"/>
                  </a:lnTo>
                  <a:lnTo>
                    <a:pt x="993" y="229"/>
                  </a:lnTo>
                  <a:lnTo>
                    <a:pt x="993" y="230"/>
                  </a:lnTo>
                  <a:lnTo>
                    <a:pt x="994" y="230"/>
                  </a:lnTo>
                  <a:lnTo>
                    <a:pt x="994" y="230"/>
                  </a:lnTo>
                  <a:lnTo>
                    <a:pt x="995" y="230"/>
                  </a:lnTo>
                  <a:lnTo>
                    <a:pt x="995" y="231"/>
                  </a:lnTo>
                  <a:lnTo>
                    <a:pt x="996" y="232"/>
                  </a:lnTo>
                  <a:lnTo>
                    <a:pt x="997" y="233"/>
                  </a:lnTo>
                  <a:lnTo>
                    <a:pt x="997" y="234"/>
                  </a:lnTo>
                  <a:lnTo>
                    <a:pt x="998" y="234"/>
                  </a:lnTo>
                  <a:lnTo>
                    <a:pt x="998" y="235"/>
                  </a:lnTo>
                  <a:lnTo>
                    <a:pt x="999" y="235"/>
                  </a:lnTo>
                  <a:lnTo>
                    <a:pt x="999" y="236"/>
                  </a:lnTo>
                  <a:lnTo>
                    <a:pt x="1000" y="236"/>
                  </a:lnTo>
                  <a:lnTo>
                    <a:pt x="1000" y="237"/>
                  </a:lnTo>
                  <a:lnTo>
                    <a:pt x="1001" y="237"/>
                  </a:lnTo>
                  <a:lnTo>
                    <a:pt x="1001" y="238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40"/>
                  </a:lnTo>
                  <a:lnTo>
                    <a:pt x="1001" y="242"/>
                  </a:lnTo>
                  <a:lnTo>
                    <a:pt x="997" y="246"/>
                  </a:lnTo>
                  <a:lnTo>
                    <a:pt x="984" y="259"/>
                  </a:lnTo>
                  <a:lnTo>
                    <a:pt x="984" y="260"/>
                  </a:lnTo>
                  <a:lnTo>
                    <a:pt x="945" y="299"/>
                  </a:lnTo>
                  <a:lnTo>
                    <a:pt x="914" y="329"/>
                  </a:lnTo>
                  <a:lnTo>
                    <a:pt x="901" y="342"/>
                  </a:lnTo>
                  <a:lnTo>
                    <a:pt x="900" y="344"/>
                  </a:lnTo>
                  <a:lnTo>
                    <a:pt x="845" y="399"/>
                  </a:lnTo>
                  <a:lnTo>
                    <a:pt x="844" y="400"/>
                  </a:lnTo>
                  <a:lnTo>
                    <a:pt x="819" y="425"/>
                  </a:lnTo>
                  <a:lnTo>
                    <a:pt x="812" y="432"/>
                  </a:lnTo>
                  <a:lnTo>
                    <a:pt x="804" y="440"/>
                  </a:lnTo>
                  <a:lnTo>
                    <a:pt x="804" y="441"/>
                  </a:lnTo>
                  <a:lnTo>
                    <a:pt x="795" y="449"/>
                  </a:lnTo>
                  <a:lnTo>
                    <a:pt x="782" y="446"/>
                  </a:lnTo>
                  <a:lnTo>
                    <a:pt x="737" y="435"/>
                  </a:lnTo>
                  <a:lnTo>
                    <a:pt x="730" y="434"/>
                  </a:lnTo>
                  <a:lnTo>
                    <a:pt x="728" y="433"/>
                  </a:lnTo>
                  <a:lnTo>
                    <a:pt x="726" y="431"/>
                  </a:lnTo>
                  <a:lnTo>
                    <a:pt x="723" y="429"/>
                  </a:lnTo>
                  <a:lnTo>
                    <a:pt x="722" y="428"/>
                  </a:lnTo>
                  <a:lnTo>
                    <a:pt x="721" y="427"/>
                  </a:lnTo>
                  <a:lnTo>
                    <a:pt x="720" y="426"/>
                  </a:lnTo>
                  <a:lnTo>
                    <a:pt x="721" y="425"/>
                  </a:lnTo>
                  <a:lnTo>
                    <a:pt x="722" y="423"/>
                  </a:lnTo>
                  <a:lnTo>
                    <a:pt x="723" y="421"/>
                  </a:lnTo>
                  <a:lnTo>
                    <a:pt x="723" y="420"/>
                  </a:lnTo>
                  <a:lnTo>
                    <a:pt x="722" y="419"/>
                  </a:lnTo>
                  <a:lnTo>
                    <a:pt x="721" y="418"/>
                  </a:lnTo>
                  <a:lnTo>
                    <a:pt x="721" y="417"/>
                  </a:lnTo>
                  <a:lnTo>
                    <a:pt x="719" y="416"/>
                  </a:lnTo>
                  <a:lnTo>
                    <a:pt x="718" y="415"/>
                  </a:lnTo>
                  <a:lnTo>
                    <a:pt x="716" y="416"/>
                  </a:lnTo>
                  <a:lnTo>
                    <a:pt x="715" y="416"/>
                  </a:lnTo>
                  <a:lnTo>
                    <a:pt x="714" y="416"/>
                  </a:lnTo>
                  <a:lnTo>
                    <a:pt x="712" y="417"/>
                  </a:lnTo>
                  <a:lnTo>
                    <a:pt x="711" y="417"/>
                  </a:lnTo>
                  <a:lnTo>
                    <a:pt x="711" y="418"/>
                  </a:lnTo>
                  <a:lnTo>
                    <a:pt x="710" y="418"/>
                  </a:lnTo>
                  <a:lnTo>
                    <a:pt x="709" y="418"/>
                  </a:lnTo>
                  <a:lnTo>
                    <a:pt x="708" y="419"/>
                  </a:lnTo>
                  <a:lnTo>
                    <a:pt x="707" y="419"/>
                  </a:lnTo>
                  <a:lnTo>
                    <a:pt x="706" y="420"/>
                  </a:lnTo>
                  <a:lnTo>
                    <a:pt x="706" y="421"/>
                  </a:lnTo>
                  <a:lnTo>
                    <a:pt x="706" y="422"/>
                  </a:lnTo>
                  <a:lnTo>
                    <a:pt x="706" y="423"/>
                  </a:lnTo>
                  <a:lnTo>
                    <a:pt x="707" y="425"/>
                  </a:lnTo>
                  <a:lnTo>
                    <a:pt x="707" y="426"/>
                  </a:lnTo>
                  <a:lnTo>
                    <a:pt x="708" y="427"/>
                  </a:lnTo>
                  <a:lnTo>
                    <a:pt x="709" y="427"/>
                  </a:lnTo>
                  <a:lnTo>
                    <a:pt x="709" y="428"/>
                  </a:lnTo>
                  <a:lnTo>
                    <a:pt x="710" y="428"/>
                  </a:lnTo>
                  <a:lnTo>
                    <a:pt x="711" y="428"/>
                  </a:lnTo>
                  <a:lnTo>
                    <a:pt x="712" y="428"/>
                  </a:lnTo>
                  <a:lnTo>
                    <a:pt x="712" y="429"/>
                  </a:lnTo>
                  <a:lnTo>
                    <a:pt x="712" y="430"/>
                  </a:lnTo>
                  <a:lnTo>
                    <a:pt x="711" y="430"/>
                  </a:lnTo>
                  <a:lnTo>
                    <a:pt x="709" y="428"/>
                  </a:lnTo>
                  <a:lnTo>
                    <a:pt x="708" y="428"/>
                  </a:lnTo>
                  <a:lnTo>
                    <a:pt x="704" y="425"/>
                  </a:lnTo>
                  <a:lnTo>
                    <a:pt x="702" y="424"/>
                  </a:lnTo>
                  <a:lnTo>
                    <a:pt x="699" y="421"/>
                  </a:lnTo>
                  <a:lnTo>
                    <a:pt x="697" y="419"/>
                  </a:lnTo>
                  <a:lnTo>
                    <a:pt x="695" y="418"/>
                  </a:lnTo>
                  <a:lnTo>
                    <a:pt x="693" y="416"/>
                  </a:lnTo>
                  <a:lnTo>
                    <a:pt x="692" y="416"/>
                  </a:lnTo>
                  <a:lnTo>
                    <a:pt x="689" y="413"/>
                  </a:lnTo>
                  <a:lnTo>
                    <a:pt x="687" y="411"/>
                  </a:lnTo>
                  <a:lnTo>
                    <a:pt x="676" y="402"/>
                  </a:lnTo>
                  <a:lnTo>
                    <a:pt x="676" y="401"/>
                  </a:lnTo>
                  <a:lnTo>
                    <a:pt x="675" y="401"/>
                  </a:lnTo>
                  <a:lnTo>
                    <a:pt x="673" y="400"/>
                  </a:lnTo>
                  <a:lnTo>
                    <a:pt x="672" y="399"/>
                  </a:lnTo>
                  <a:lnTo>
                    <a:pt x="671" y="399"/>
                  </a:lnTo>
                  <a:lnTo>
                    <a:pt x="671" y="398"/>
                  </a:lnTo>
                  <a:lnTo>
                    <a:pt x="670" y="397"/>
                  </a:lnTo>
                  <a:lnTo>
                    <a:pt x="669" y="395"/>
                  </a:lnTo>
                  <a:lnTo>
                    <a:pt x="668" y="393"/>
                  </a:lnTo>
                  <a:lnTo>
                    <a:pt x="666" y="391"/>
                  </a:lnTo>
                  <a:lnTo>
                    <a:pt x="665" y="390"/>
                  </a:lnTo>
                  <a:lnTo>
                    <a:pt x="662" y="387"/>
                  </a:lnTo>
                  <a:lnTo>
                    <a:pt x="660" y="383"/>
                  </a:lnTo>
                  <a:lnTo>
                    <a:pt x="659" y="383"/>
                  </a:lnTo>
                  <a:lnTo>
                    <a:pt x="656" y="381"/>
                  </a:lnTo>
                  <a:lnTo>
                    <a:pt x="655" y="381"/>
                  </a:lnTo>
                  <a:lnTo>
                    <a:pt x="655" y="380"/>
                  </a:lnTo>
                  <a:lnTo>
                    <a:pt x="654" y="380"/>
                  </a:lnTo>
                  <a:lnTo>
                    <a:pt x="652" y="380"/>
                  </a:lnTo>
                  <a:lnTo>
                    <a:pt x="646" y="378"/>
                  </a:lnTo>
                  <a:lnTo>
                    <a:pt x="638" y="375"/>
                  </a:lnTo>
                  <a:lnTo>
                    <a:pt x="637" y="374"/>
                  </a:lnTo>
                  <a:lnTo>
                    <a:pt x="636" y="374"/>
                  </a:lnTo>
                  <a:lnTo>
                    <a:pt x="633" y="374"/>
                  </a:lnTo>
                  <a:lnTo>
                    <a:pt x="633" y="373"/>
                  </a:lnTo>
                  <a:lnTo>
                    <a:pt x="632" y="373"/>
                  </a:lnTo>
                  <a:lnTo>
                    <a:pt x="631" y="372"/>
                  </a:lnTo>
                  <a:lnTo>
                    <a:pt x="630" y="371"/>
                  </a:lnTo>
                  <a:lnTo>
                    <a:pt x="629" y="371"/>
                  </a:lnTo>
                  <a:lnTo>
                    <a:pt x="627" y="369"/>
                  </a:lnTo>
                  <a:lnTo>
                    <a:pt x="624" y="367"/>
                  </a:lnTo>
                  <a:lnTo>
                    <a:pt x="618" y="363"/>
                  </a:lnTo>
                  <a:lnTo>
                    <a:pt x="617" y="363"/>
                  </a:lnTo>
                  <a:lnTo>
                    <a:pt x="616" y="362"/>
                  </a:lnTo>
                  <a:lnTo>
                    <a:pt x="615" y="361"/>
                  </a:lnTo>
                  <a:lnTo>
                    <a:pt x="615" y="363"/>
                  </a:lnTo>
                  <a:lnTo>
                    <a:pt x="615" y="365"/>
                  </a:lnTo>
                  <a:lnTo>
                    <a:pt x="615" y="367"/>
                  </a:lnTo>
                  <a:lnTo>
                    <a:pt x="616" y="368"/>
                  </a:lnTo>
                  <a:lnTo>
                    <a:pt x="616" y="370"/>
                  </a:lnTo>
                  <a:lnTo>
                    <a:pt x="616" y="374"/>
                  </a:lnTo>
                  <a:lnTo>
                    <a:pt x="616" y="374"/>
                  </a:lnTo>
                  <a:lnTo>
                    <a:pt x="617" y="377"/>
                  </a:lnTo>
                  <a:lnTo>
                    <a:pt x="620" y="387"/>
                  </a:lnTo>
                  <a:lnTo>
                    <a:pt x="622" y="397"/>
                  </a:lnTo>
                  <a:lnTo>
                    <a:pt x="623" y="400"/>
                  </a:lnTo>
                  <a:lnTo>
                    <a:pt x="624" y="403"/>
                  </a:lnTo>
                  <a:lnTo>
                    <a:pt x="626" y="415"/>
                  </a:lnTo>
                  <a:lnTo>
                    <a:pt x="627" y="418"/>
                  </a:lnTo>
                  <a:lnTo>
                    <a:pt x="627" y="419"/>
                  </a:lnTo>
                  <a:lnTo>
                    <a:pt x="627" y="424"/>
                  </a:lnTo>
                  <a:lnTo>
                    <a:pt x="627" y="426"/>
                  </a:lnTo>
                  <a:lnTo>
                    <a:pt x="627" y="427"/>
                  </a:lnTo>
                  <a:lnTo>
                    <a:pt x="627" y="428"/>
                  </a:lnTo>
                  <a:lnTo>
                    <a:pt x="627" y="429"/>
                  </a:lnTo>
                  <a:lnTo>
                    <a:pt x="627" y="431"/>
                  </a:lnTo>
                  <a:lnTo>
                    <a:pt x="627" y="432"/>
                  </a:lnTo>
                  <a:lnTo>
                    <a:pt x="627" y="433"/>
                  </a:lnTo>
                  <a:lnTo>
                    <a:pt x="626" y="437"/>
                  </a:lnTo>
                  <a:lnTo>
                    <a:pt x="626" y="437"/>
                  </a:lnTo>
                  <a:lnTo>
                    <a:pt x="625" y="438"/>
                  </a:lnTo>
                  <a:lnTo>
                    <a:pt x="625" y="440"/>
                  </a:lnTo>
                  <a:lnTo>
                    <a:pt x="624" y="443"/>
                  </a:lnTo>
                  <a:lnTo>
                    <a:pt x="624" y="445"/>
                  </a:lnTo>
                  <a:lnTo>
                    <a:pt x="624" y="446"/>
                  </a:lnTo>
                  <a:lnTo>
                    <a:pt x="621" y="451"/>
                  </a:lnTo>
                  <a:lnTo>
                    <a:pt x="620" y="454"/>
                  </a:lnTo>
                  <a:lnTo>
                    <a:pt x="619" y="455"/>
                  </a:lnTo>
                  <a:lnTo>
                    <a:pt x="619" y="456"/>
                  </a:lnTo>
                  <a:lnTo>
                    <a:pt x="618" y="457"/>
                  </a:lnTo>
                  <a:lnTo>
                    <a:pt x="617" y="459"/>
                  </a:lnTo>
                  <a:lnTo>
                    <a:pt x="616" y="460"/>
                  </a:lnTo>
                  <a:lnTo>
                    <a:pt x="616" y="461"/>
                  </a:lnTo>
                  <a:lnTo>
                    <a:pt x="615" y="463"/>
                  </a:lnTo>
                  <a:lnTo>
                    <a:pt x="614" y="464"/>
                  </a:lnTo>
                  <a:lnTo>
                    <a:pt x="614" y="464"/>
                  </a:lnTo>
                  <a:lnTo>
                    <a:pt x="613" y="465"/>
                  </a:lnTo>
                  <a:lnTo>
                    <a:pt x="610" y="468"/>
                  </a:lnTo>
                  <a:lnTo>
                    <a:pt x="607" y="471"/>
                  </a:lnTo>
                  <a:lnTo>
                    <a:pt x="605" y="473"/>
                  </a:lnTo>
                  <a:lnTo>
                    <a:pt x="604" y="474"/>
                  </a:lnTo>
                  <a:lnTo>
                    <a:pt x="603" y="476"/>
                  </a:lnTo>
                  <a:lnTo>
                    <a:pt x="602" y="478"/>
                  </a:lnTo>
                  <a:lnTo>
                    <a:pt x="601" y="480"/>
                  </a:lnTo>
                  <a:lnTo>
                    <a:pt x="601" y="481"/>
                  </a:lnTo>
                  <a:lnTo>
                    <a:pt x="600" y="482"/>
                  </a:lnTo>
                  <a:lnTo>
                    <a:pt x="600" y="483"/>
                  </a:lnTo>
                  <a:lnTo>
                    <a:pt x="599" y="484"/>
                  </a:lnTo>
                  <a:lnTo>
                    <a:pt x="599" y="485"/>
                  </a:lnTo>
                  <a:lnTo>
                    <a:pt x="598" y="486"/>
                  </a:lnTo>
                  <a:lnTo>
                    <a:pt x="598" y="487"/>
                  </a:lnTo>
                  <a:lnTo>
                    <a:pt x="598" y="489"/>
                  </a:lnTo>
                  <a:lnTo>
                    <a:pt x="598" y="490"/>
                  </a:lnTo>
                  <a:lnTo>
                    <a:pt x="597" y="491"/>
                  </a:lnTo>
                  <a:lnTo>
                    <a:pt x="595" y="492"/>
                  </a:lnTo>
                  <a:lnTo>
                    <a:pt x="594" y="492"/>
                  </a:lnTo>
                  <a:lnTo>
                    <a:pt x="593" y="493"/>
                  </a:lnTo>
                  <a:lnTo>
                    <a:pt x="591" y="493"/>
                  </a:lnTo>
                  <a:lnTo>
                    <a:pt x="588" y="495"/>
                  </a:lnTo>
                  <a:lnTo>
                    <a:pt x="579" y="498"/>
                  </a:lnTo>
                  <a:lnTo>
                    <a:pt x="576" y="500"/>
                  </a:lnTo>
                  <a:lnTo>
                    <a:pt x="569" y="503"/>
                  </a:lnTo>
                  <a:lnTo>
                    <a:pt x="559" y="507"/>
                  </a:lnTo>
                  <a:lnTo>
                    <a:pt x="549" y="510"/>
                  </a:lnTo>
                  <a:lnTo>
                    <a:pt x="544" y="512"/>
                  </a:lnTo>
                  <a:lnTo>
                    <a:pt x="543" y="513"/>
                  </a:lnTo>
                  <a:lnTo>
                    <a:pt x="541" y="514"/>
                  </a:lnTo>
                  <a:lnTo>
                    <a:pt x="537" y="515"/>
                  </a:lnTo>
                  <a:lnTo>
                    <a:pt x="534" y="516"/>
                  </a:lnTo>
                  <a:lnTo>
                    <a:pt x="534" y="516"/>
                  </a:lnTo>
                  <a:lnTo>
                    <a:pt x="534" y="517"/>
                  </a:lnTo>
                  <a:lnTo>
                    <a:pt x="533" y="518"/>
                  </a:lnTo>
                  <a:lnTo>
                    <a:pt x="533" y="518"/>
                  </a:lnTo>
                  <a:lnTo>
                    <a:pt x="533" y="519"/>
                  </a:lnTo>
                  <a:lnTo>
                    <a:pt x="533" y="521"/>
                  </a:lnTo>
                  <a:lnTo>
                    <a:pt x="532" y="521"/>
                  </a:lnTo>
                  <a:lnTo>
                    <a:pt x="532" y="522"/>
                  </a:lnTo>
                  <a:lnTo>
                    <a:pt x="532" y="524"/>
                  </a:lnTo>
                  <a:lnTo>
                    <a:pt x="531" y="525"/>
                  </a:lnTo>
                  <a:lnTo>
                    <a:pt x="531" y="527"/>
                  </a:lnTo>
                  <a:lnTo>
                    <a:pt x="530" y="527"/>
                  </a:lnTo>
                  <a:lnTo>
                    <a:pt x="530" y="528"/>
                  </a:lnTo>
                  <a:lnTo>
                    <a:pt x="529" y="529"/>
                  </a:lnTo>
                  <a:lnTo>
                    <a:pt x="529" y="530"/>
                  </a:lnTo>
                  <a:lnTo>
                    <a:pt x="529" y="531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7" y="535"/>
                  </a:lnTo>
                  <a:lnTo>
                    <a:pt x="528" y="535"/>
                  </a:lnTo>
                  <a:lnTo>
                    <a:pt x="529" y="536"/>
                  </a:lnTo>
                  <a:lnTo>
                    <a:pt x="530" y="536"/>
                  </a:lnTo>
                  <a:lnTo>
                    <a:pt x="532" y="536"/>
                  </a:lnTo>
                  <a:lnTo>
                    <a:pt x="533" y="536"/>
                  </a:lnTo>
                  <a:lnTo>
                    <a:pt x="532" y="536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29" y="537"/>
                  </a:lnTo>
                  <a:lnTo>
                    <a:pt x="528" y="538"/>
                  </a:lnTo>
                  <a:lnTo>
                    <a:pt x="527" y="539"/>
                  </a:lnTo>
                  <a:lnTo>
                    <a:pt x="525" y="540"/>
                  </a:lnTo>
                  <a:lnTo>
                    <a:pt x="523" y="544"/>
                  </a:lnTo>
                  <a:lnTo>
                    <a:pt x="522" y="544"/>
                  </a:lnTo>
                  <a:lnTo>
                    <a:pt x="522" y="545"/>
                  </a:lnTo>
                  <a:lnTo>
                    <a:pt x="521" y="545"/>
                  </a:lnTo>
                  <a:lnTo>
                    <a:pt x="519" y="546"/>
                  </a:lnTo>
                  <a:lnTo>
                    <a:pt x="518" y="547"/>
                  </a:lnTo>
                  <a:lnTo>
                    <a:pt x="517" y="548"/>
                  </a:lnTo>
                  <a:lnTo>
                    <a:pt x="516" y="549"/>
                  </a:lnTo>
                  <a:lnTo>
                    <a:pt x="515" y="550"/>
                  </a:lnTo>
                  <a:lnTo>
                    <a:pt x="514" y="551"/>
                  </a:lnTo>
                  <a:lnTo>
                    <a:pt x="515" y="551"/>
                  </a:lnTo>
                  <a:lnTo>
                    <a:pt x="518" y="550"/>
                  </a:lnTo>
                  <a:lnTo>
                    <a:pt x="530" y="549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7" y="549"/>
                  </a:lnTo>
                  <a:lnTo>
                    <a:pt x="540" y="548"/>
                  </a:lnTo>
                  <a:lnTo>
                    <a:pt x="542" y="548"/>
                  </a:lnTo>
                  <a:lnTo>
                    <a:pt x="544" y="548"/>
                  </a:lnTo>
                  <a:lnTo>
                    <a:pt x="543" y="552"/>
                  </a:lnTo>
                  <a:lnTo>
                    <a:pt x="542" y="555"/>
                  </a:lnTo>
                  <a:lnTo>
                    <a:pt x="541" y="556"/>
                  </a:lnTo>
                  <a:lnTo>
                    <a:pt x="540" y="559"/>
                  </a:lnTo>
                  <a:lnTo>
                    <a:pt x="540" y="560"/>
                  </a:lnTo>
                  <a:lnTo>
                    <a:pt x="537" y="565"/>
                  </a:lnTo>
                  <a:lnTo>
                    <a:pt x="534" y="573"/>
                  </a:lnTo>
                  <a:lnTo>
                    <a:pt x="534" y="574"/>
                  </a:lnTo>
                  <a:lnTo>
                    <a:pt x="533" y="577"/>
                  </a:lnTo>
                  <a:lnTo>
                    <a:pt x="533" y="578"/>
                  </a:lnTo>
                  <a:lnTo>
                    <a:pt x="531" y="581"/>
                  </a:lnTo>
                  <a:lnTo>
                    <a:pt x="527" y="590"/>
                  </a:lnTo>
                  <a:lnTo>
                    <a:pt x="536" y="590"/>
                  </a:lnTo>
                  <a:lnTo>
                    <a:pt x="540" y="590"/>
                  </a:lnTo>
                  <a:lnTo>
                    <a:pt x="544" y="590"/>
                  </a:lnTo>
                  <a:lnTo>
                    <a:pt x="545" y="590"/>
                  </a:lnTo>
                  <a:lnTo>
                    <a:pt x="549" y="590"/>
                  </a:lnTo>
                  <a:lnTo>
                    <a:pt x="551" y="590"/>
                  </a:lnTo>
                  <a:lnTo>
                    <a:pt x="552" y="590"/>
                  </a:lnTo>
                  <a:lnTo>
                    <a:pt x="553" y="590"/>
                  </a:lnTo>
                  <a:lnTo>
                    <a:pt x="560" y="590"/>
                  </a:lnTo>
                  <a:lnTo>
                    <a:pt x="561" y="589"/>
                  </a:lnTo>
                  <a:lnTo>
                    <a:pt x="577" y="589"/>
                  </a:lnTo>
                  <a:lnTo>
                    <a:pt x="577" y="590"/>
                  </a:lnTo>
                  <a:lnTo>
                    <a:pt x="577" y="592"/>
                  </a:lnTo>
                  <a:lnTo>
                    <a:pt x="577" y="600"/>
                  </a:lnTo>
                  <a:lnTo>
                    <a:pt x="577" y="601"/>
                  </a:lnTo>
                  <a:lnTo>
                    <a:pt x="577" y="603"/>
                  </a:lnTo>
                  <a:lnTo>
                    <a:pt x="577" y="604"/>
                  </a:lnTo>
                  <a:lnTo>
                    <a:pt x="577" y="605"/>
                  </a:lnTo>
                  <a:lnTo>
                    <a:pt x="577" y="606"/>
                  </a:lnTo>
                  <a:lnTo>
                    <a:pt x="578" y="608"/>
                  </a:lnTo>
                  <a:lnTo>
                    <a:pt x="578" y="608"/>
                  </a:lnTo>
                  <a:lnTo>
                    <a:pt x="579" y="609"/>
                  </a:lnTo>
                  <a:lnTo>
                    <a:pt x="579" y="610"/>
                  </a:lnTo>
                  <a:lnTo>
                    <a:pt x="579" y="611"/>
                  </a:lnTo>
                  <a:lnTo>
                    <a:pt x="579" y="612"/>
                  </a:lnTo>
                  <a:lnTo>
                    <a:pt x="580" y="613"/>
                  </a:lnTo>
                  <a:lnTo>
                    <a:pt x="581" y="614"/>
                  </a:lnTo>
                  <a:lnTo>
                    <a:pt x="581" y="615"/>
                  </a:lnTo>
                  <a:lnTo>
                    <a:pt x="582" y="617"/>
                  </a:lnTo>
                  <a:lnTo>
                    <a:pt x="582" y="617"/>
                  </a:lnTo>
                  <a:lnTo>
                    <a:pt x="583" y="617"/>
                  </a:lnTo>
                  <a:lnTo>
                    <a:pt x="583" y="619"/>
                  </a:lnTo>
                  <a:lnTo>
                    <a:pt x="584" y="623"/>
                  </a:lnTo>
                  <a:lnTo>
                    <a:pt x="584" y="624"/>
                  </a:lnTo>
                  <a:lnTo>
                    <a:pt x="585" y="628"/>
                  </a:lnTo>
                  <a:lnTo>
                    <a:pt x="586" y="631"/>
                  </a:lnTo>
                  <a:lnTo>
                    <a:pt x="586" y="632"/>
                  </a:lnTo>
                  <a:lnTo>
                    <a:pt x="586" y="633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8" y="635"/>
                  </a:lnTo>
                  <a:lnTo>
                    <a:pt x="588" y="636"/>
                  </a:lnTo>
                  <a:lnTo>
                    <a:pt x="588" y="637"/>
                  </a:lnTo>
                  <a:lnTo>
                    <a:pt x="589" y="638"/>
                  </a:lnTo>
                  <a:lnTo>
                    <a:pt x="591" y="639"/>
                  </a:lnTo>
                  <a:lnTo>
                    <a:pt x="591" y="640"/>
                  </a:lnTo>
                  <a:lnTo>
                    <a:pt x="592" y="640"/>
                  </a:lnTo>
                  <a:lnTo>
                    <a:pt x="593" y="641"/>
                  </a:lnTo>
                  <a:lnTo>
                    <a:pt x="595" y="641"/>
                  </a:lnTo>
                  <a:lnTo>
                    <a:pt x="596" y="642"/>
                  </a:lnTo>
                  <a:lnTo>
                    <a:pt x="598" y="643"/>
                  </a:lnTo>
                  <a:lnTo>
                    <a:pt x="597" y="643"/>
                  </a:lnTo>
                  <a:lnTo>
                    <a:pt x="597" y="643"/>
                  </a:lnTo>
                  <a:lnTo>
                    <a:pt x="597" y="644"/>
                  </a:lnTo>
                  <a:lnTo>
                    <a:pt x="595" y="644"/>
                  </a:lnTo>
                  <a:lnTo>
                    <a:pt x="594" y="644"/>
                  </a:lnTo>
                  <a:lnTo>
                    <a:pt x="593" y="644"/>
                  </a:lnTo>
                  <a:lnTo>
                    <a:pt x="592" y="644"/>
                  </a:lnTo>
                  <a:lnTo>
                    <a:pt x="591" y="644"/>
                  </a:lnTo>
                  <a:lnTo>
                    <a:pt x="590" y="644"/>
                  </a:lnTo>
                  <a:lnTo>
                    <a:pt x="588" y="644"/>
                  </a:lnTo>
                  <a:lnTo>
                    <a:pt x="583" y="644"/>
                  </a:lnTo>
                  <a:lnTo>
                    <a:pt x="580" y="645"/>
                  </a:lnTo>
                  <a:lnTo>
                    <a:pt x="576" y="645"/>
                  </a:lnTo>
                  <a:lnTo>
                    <a:pt x="574" y="645"/>
                  </a:lnTo>
                  <a:lnTo>
                    <a:pt x="573" y="646"/>
                  </a:lnTo>
                  <a:lnTo>
                    <a:pt x="569" y="646"/>
                  </a:lnTo>
                  <a:lnTo>
                    <a:pt x="567" y="646"/>
                  </a:lnTo>
                  <a:lnTo>
                    <a:pt x="566" y="647"/>
                  </a:lnTo>
                  <a:lnTo>
                    <a:pt x="565" y="647"/>
                  </a:lnTo>
                  <a:lnTo>
                    <a:pt x="564" y="648"/>
                  </a:lnTo>
                  <a:lnTo>
                    <a:pt x="564" y="650"/>
                  </a:lnTo>
                  <a:lnTo>
                    <a:pt x="564" y="651"/>
                  </a:lnTo>
                  <a:lnTo>
                    <a:pt x="563" y="652"/>
                  </a:lnTo>
                  <a:lnTo>
                    <a:pt x="562" y="655"/>
                  </a:lnTo>
                  <a:lnTo>
                    <a:pt x="562" y="656"/>
                  </a:lnTo>
                  <a:lnTo>
                    <a:pt x="561" y="657"/>
                  </a:lnTo>
                  <a:lnTo>
                    <a:pt x="561" y="659"/>
                  </a:lnTo>
                  <a:lnTo>
                    <a:pt x="561" y="662"/>
                  </a:lnTo>
                  <a:lnTo>
                    <a:pt x="561" y="663"/>
                  </a:lnTo>
                  <a:lnTo>
                    <a:pt x="560" y="664"/>
                  </a:lnTo>
                  <a:lnTo>
                    <a:pt x="560" y="665"/>
                  </a:lnTo>
                  <a:lnTo>
                    <a:pt x="559" y="666"/>
                  </a:lnTo>
                  <a:lnTo>
                    <a:pt x="559" y="667"/>
                  </a:lnTo>
                  <a:lnTo>
                    <a:pt x="558" y="668"/>
                  </a:lnTo>
                  <a:lnTo>
                    <a:pt x="557" y="669"/>
                  </a:lnTo>
                  <a:lnTo>
                    <a:pt x="556" y="671"/>
                  </a:lnTo>
                  <a:lnTo>
                    <a:pt x="555" y="671"/>
                  </a:lnTo>
                  <a:lnTo>
                    <a:pt x="554" y="671"/>
                  </a:lnTo>
                  <a:lnTo>
                    <a:pt x="554" y="672"/>
                  </a:lnTo>
                  <a:lnTo>
                    <a:pt x="553" y="672"/>
                  </a:lnTo>
                  <a:lnTo>
                    <a:pt x="553" y="673"/>
                  </a:lnTo>
                  <a:lnTo>
                    <a:pt x="552" y="674"/>
                  </a:lnTo>
                  <a:lnTo>
                    <a:pt x="552" y="675"/>
                  </a:lnTo>
                  <a:lnTo>
                    <a:pt x="552" y="676"/>
                  </a:lnTo>
                  <a:lnTo>
                    <a:pt x="552" y="677"/>
                  </a:lnTo>
                  <a:lnTo>
                    <a:pt x="551" y="678"/>
                  </a:lnTo>
                  <a:lnTo>
                    <a:pt x="550" y="679"/>
                  </a:lnTo>
                  <a:lnTo>
                    <a:pt x="549" y="679"/>
                  </a:lnTo>
                  <a:lnTo>
                    <a:pt x="546" y="680"/>
                  </a:lnTo>
                  <a:lnTo>
                    <a:pt x="545" y="680"/>
                  </a:lnTo>
                  <a:lnTo>
                    <a:pt x="544" y="680"/>
                  </a:lnTo>
                  <a:lnTo>
                    <a:pt x="543" y="680"/>
                  </a:lnTo>
                  <a:lnTo>
                    <a:pt x="543" y="681"/>
                  </a:lnTo>
                  <a:lnTo>
                    <a:pt x="541" y="683"/>
                  </a:lnTo>
                  <a:lnTo>
                    <a:pt x="539" y="686"/>
                  </a:lnTo>
                  <a:lnTo>
                    <a:pt x="537" y="688"/>
                  </a:lnTo>
                  <a:lnTo>
                    <a:pt x="537" y="689"/>
                  </a:lnTo>
                  <a:lnTo>
                    <a:pt x="536" y="690"/>
                  </a:lnTo>
                  <a:lnTo>
                    <a:pt x="535" y="690"/>
                  </a:lnTo>
                  <a:lnTo>
                    <a:pt x="535" y="691"/>
                  </a:lnTo>
                  <a:lnTo>
                    <a:pt x="535" y="692"/>
                  </a:lnTo>
                  <a:lnTo>
                    <a:pt x="534" y="693"/>
                  </a:lnTo>
                  <a:lnTo>
                    <a:pt x="534" y="694"/>
                  </a:lnTo>
                  <a:lnTo>
                    <a:pt x="534" y="695"/>
                  </a:lnTo>
                  <a:lnTo>
                    <a:pt x="534" y="696"/>
                  </a:lnTo>
                  <a:lnTo>
                    <a:pt x="533" y="696"/>
                  </a:lnTo>
                  <a:lnTo>
                    <a:pt x="532" y="697"/>
                  </a:lnTo>
                  <a:lnTo>
                    <a:pt x="531" y="698"/>
                  </a:lnTo>
                  <a:lnTo>
                    <a:pt x="530" y="698"/>
                  </a:lnTo>
                  <a:lnTo>
                    <a:pt x="529" y="698"/>
                  </a:lnTo>
                  <a:lnTo>
                    <a:pt x="528" y="699"/>
                  </a:lnTo>
                  <a:lnTo>
                    <a:pt x="527" y="700"/>
                  </a:lnTo>
                  <a:lnTo>
                    <a:pt x="526" y="701"/>
                  </a:lnTo>
                  <a:lnTo>
                    <a:pt x="525" y="703"/>
                  </a:lnTo>
                  <a:lnTo>
                    <a:pt x="525" y="705"/>
                  </a:lnTo>
                  <a:lnTo>
                    <a:pt x="522" y="707"/>
                  </a:lnTo>
                  <a:lnTo>
                    <a:pt x="521" y="709"/>
                  </a:lnTo>
                  <a:lnTo>
                    <a:pt x="521" y="710"/>
                  </a:lnTo>
                  <a:lnTo>
                    <a:pt x="520" y="710"/>
                  </a:lnTo>
                  <a:lnTo>
                    <a:pt x="520" y="711"/>
                  </a:lnTo>
                  <a:lnTo>
                    <a:pt x="519" y="711"/>
                  </a:lnTo>
                  <a:lnTo>
                    <a:pt x="518" y="711"/>
                  </a:lnTo>
                  <a:lnTo>
                    <a:pt x="516" y="712"/>
                  </a:lnTo>
                  <a:lnTo>
                    <a:pt x="514" y="712"/>
                  </a:lnTo>
                  <a:lnTo>
                    <a:pt x="514" y="713"/>
                  </a:lnTo>
                  <a:lnTo>
                    <a:pt x="514" y="714"/>
                  </a:lnTo>
                  <a:lnTo>
                    <a:pt x="513" y="716"/>
                  </a:lnTo>
                  <a:lnTo>
                    <a:pt x="513" y="719"/>
                  </a:lnTo>
                  <a:lnTo>
                    <a:pt x="512" y="720"/>
                  </a:lnTo>
                  <a:lnTo>
                    <a:pt x="512" y="722"/>
                  </a:lnTo>
                  <a:lnTo>
                    <a:pt x="511" y="725"/>
                  </a:lnTo>
                  <a:lnTo>
                    <a:pt x="511" y="726"/>
                  </a:lnTo>
                  <a:lnTo>
                    <a:pt x="511" y="727"/>
                  </a:lnTo>
                  <a:lnTo>
                    <a:pt x="511" y="728"/>
                  </a:lnTo>
                  <a:lnTo>
                    <a:pt x="510" y="729"/>
                  </a:lnTo>
                  <a:lnTo>
                    <a:pt x="510" y="730"/>
                  </a:lnTo>
                  <a:lnTo>
                    <a:pt x="510" y="731"/>
                  </a:lnTo>
                  <a:lnTo>
                    <a:pt x="508" y="730"/>
                  </a:lnTo>
                  <a:lnTo>
                    <a:pt x="507" y="730"/>
                  </a:lnTo>
                  <a:lnTo>
                    <a:pt x="499" y="729"/>
                  </a:lnTo>
                  <a:lnTo>
                    <a:pt x="496" y="728"/>
                  </a:lnTo>
                  <a:lnTo>
                    <a:pt x="490" y="727"/>
                  </a:lnTo>
                  <a:lnTo>
                    <a:pt x="484" y="726"/>
                  </a:lnTo>
                  <a:lnTo>
                    <a:pt x="475" y="725"/>
                  </a:lnTo>
                  <a:lnTo>
                    <a:pt x="471" y="724"/>
                  </a:lnTo>
                  <a:lnTo>
                    <a:pt x="468" y="723"/>
                  </a:lnTo>
                  <a:lnTo>
                    <a:pt x="467" y="723"/>
                  </a:lnTo>
                  <a:lnTo>
                    <a:pt x="464" y="723"/>
                  </a:lnTo>
                  <a:lnTo>
                    <a:pt x="462" y="722"/>
                  </a:lnTo>
                  <a:lnTo>
                    <a:pt x="453" y="721"/>
                  </a:lnTo>
                  <a:lnTo>
                    <a:pt x="450" y="720"/>
                  </a:lnTo>
                  <a:lnTo>
                    <a:pt x="448" y="720"/>
                  </a:lnTo>
                  <a:lnTo>
                    <a:pt x="446" y="720"/>
                  </a:lnTo>
                  <a:lnTo>
                    <a:pt x="442" y="719"/>
                  </a:lnTo>
                  <a:lnTo>
                    <a:pt x="438" y="718"/>
                  </a:lnTo>
                  <a:lnTo>
                    <a:pt x="424" y="716"/>
                  </a:lnTo>
                  <a:lnTo>
                    <a:pt x="423" y="723"/>
                  </a:lnTo>
                  <a:lnTo>
                    <a:pt x="422" y="726"/>
                  </a:lnTo>
                  <a:lnTo>
                    <a:pt x="421" y="735"/>
                  </a:lnTo>
                  <a:lnTo>
                    <a:pt x="420" y="742"/>
                  </a:lnTo>
                  <a:lnTo>
                    <a:pt x="419" y="744"/>
                  </a:lnTo>
                  <a:lnTo>
                    <a:pt x="419" y="745"/>
                  </a:lnTo>
                  <a:lnTo>
                    <a:pt x="419" y="746"/>
                  </a:lnTo>
                  <a:lnTo>
                    <a:pt x="419" y="747"/>
                  </a:lnTo>
                  <a:lnTo>
                    <a:pt x="419" y="748"/>
                  </a:lnTo>
                  <a:lnTo>
                    <a:pt x="419" y="749"/>
                  </a:lnTo>
                  <a:lnTo>
                    <a:pt x="419" y="751"/>
                  </a:lnTo>
                  <a:lnTo>
                    <a:pt x="419" y="752"/>
                  </a:lnTo>
                  <a:lnTo>
                    <a:pt x="420" y="755"/>
                  </a:lnTo>
                  <a:lnTo>
                    <a:pt x="420" y="758"/>
                  </a:lnTo>
                  <a:lnTo>
                    <a:pt x="420" y="763"/>
                  </a:lnTo>
                  <a:lnTo>
                    <a:pt x="420" y="770"/>
                  </a:lnTo>
                  <a:lnTo>
                    <a:pt x="420" y="772"/>
                  </a:lnTo>
                  <a:lnTo>
                    <a:pt x="420" y="776"/>
                  </a:lnTo>
                  <a:lnTo>
                    <a:pt x="419" y="779"/>
                  </a:lnTo>
                  <a:lnTo>
                    <a:pt x="419" y="789"/>
                  </a:lnTo>
                  <a:lnTo>
                    <a:pt x="419" y="794"/>
                  </a:lnTo>
                  <a:lnTo>
                    <a:pt x="419" y="795"/>
                  </a:lnTo>
                  <a:lnTo>
                    <a:pt x="419" y="796"/>
                  </a:lnTo>
                  <a:lnTo>
                    <a:pt x="418" y="796"/>
                  </a:lnTo>
                  <a:lnTo>
                    <a:pt x="418" y="797"/>
                  </a:lnTo>
                  <a:lnTo>
                    <a:pt x="418" y="798"/>
                  </a:lnTo>
                  <a:lnTo>
                    <a:pt x="419" y="798"/>
                  </a:lnTo>
                  <a:lnTo>
                    <a:pt x="420" y="798"/>
                  </a:lnTo>
                  <a:lnTo>
                    <a:pt x="421" y="798"/>
                  </a:lnTo>
                  <a:lnTo>
                    <a:pt x="422" y="798"/>
                  </a:lnTo>
                  <a:lnTo>
                    <a:pt x="423" y="798"/>
                  </a:lnTo>
                  <a:lnTo>
                    <a:pt x="423" y="798"/>
                  </a:lnTo>
                  <a:lnTo>
                    <a:pt x="423" y="799"/>
                  </a:lnTo>
                  <a:lnTo>
                    <a:pt x="422" y="800"/>
                  </a:lnTo>
                  <a:lnTo>
                    <a:pt x="423" y="800"/>
                  </a:lnTo>
                  <a:lnTo>
                    <a:pt x="424" y="800"/>
                  </a:lnTo>
                  <a:lnTo>
                    <a:pt x="425" y="800"/>
                  </a:lnTo>
                  <a:lnTo>
                    <a:pt x="425" y="800"/>
                  </a:lnTo>
                  <a:lnTo>
                    <a:pt x="426" y="800"/>
                  </a:lnTo>
                  <a:lnTo>
                    <a:pt x="426" y="801"/>
                  </a:lnTo>
                  <a:lnTo>
                    <a:pt x="427" y="801"/>
                  </a:lnTo>
                  <a:lnTo>
                    <a:pt x="427" y="802"/>
                  </a:lnTo>
                  <a:lnTo>
                    <a:pt x="427" y="803"/>
                  </a:lnTo>
                  <a:lnTo>
                    <a:pt x="426" y="803"/>
                  </a:lnTo>
                  <a:lnTo>
                    <a:pt x="426" y="804"/>
                  </a:lnTo>
                  <a:lnTo>
                    <a:pt x="427" y="804"/>
                  </a:lnTo>
                  <a:lnTo>
                    <a:pt x="428" y="805"/>
                  </a:lnTo>
                  <a:lnTo>
                    <a:pt x="429" y="806"/>
                  </a:lnTo>
                  <a:lnTo>
                    <a:pt x="430" y="806"/>
                  </a:lnTo>
                  <a:lnTo>
                    <a:pt x="430" y="807"/>
                  </a:lnTo>
                  <a:lnTo>
                    <a:pt x="430" y="807"/>
                  </a:lnTo>
                  <a:lnTo>
                    <a:pt x="431" y="807"/>
                  </a:lnTo>
                  <a:lnTo>
                    <a:pt x="432" y="807"/>
                  </a:lnTo>
                  <a:lnTo>
                    <a:pt x="432" y="808"/>
                  </a:lnTo>
                  <a:lnTo>
                    <a:pt x="433" y="809"/>
                  </a:lnTo>
                  <a:lnTo>
                    <a:pt x="434" y="810"/>
                  </a:lnTo>
                  <a:lnTo>
                    <a:pt x="434" y="810"/>
                  </a:lnTo>
                  <a:lnTo>
                    <a:pt x="434" y="811"/>
                  </a:lnTo>
                  <a:lnTo>
                    <a:pt x="435" y="812"/>
                  </a:lnTo>
                  <a:lnTo>
                    <a:pt x="436" y="812"/>
                  </a:lnTo>
                  <a:lnTo>
                    <a:pt x="436" y="813"/>
                  </a:lnTo>
                  <a:lnTo>
                    <a:pt x="438" y="814"/>
                  </a:lnTo>
                  <a:lnTo>
                    <a:pt x="439" y="815"/>
                  </a:lnTo>
                  <a:lnTo>
                    <a:pt x="440" y="816"/>
                  </a:lnTo>
                  <a:lnTo>
                    <a:pt x="441" y="816"/>
                  </a:lnTo>
                  <a:lnTo>
                    <a:pt x="441" y="817"/>
                  </a:lnTo>
                  <a:lnTo>
                    <a:pt x="440" y="818"/>
                  </a:lnTo>
                  <a:lnTo>
                    <a:pt x="439" y="819"/>
                  </a:lnTo>
                  <a:lnTo>
                    <a:pt x="438" y="821"/>
                  </a:lnTo>
                  <a:lnTo>
                    <a:pt x="437" y="822"/>
                  </a:lnTo>
                  <a:lnTo>
                    <a:pt x="437" y="823"/>
                  </a:lnTo>
                  <a:lnTo>
                    <a:pt x="436" y="824"/>
                  </a:lnTo>
                  <a:lnTo>
                    <a:pt x="435" y="825"/>
                  </a:lnTo>
                  <a:lnTo>
                    <a:pt x="434" y="825"/>
                  </a:lnTo>
                  <a:lnTo>
                    <a:pt x="434" y="827"/>
                  </a:lnTo>
                  <a:lnTo>
                    <a:pt x="433" y="829"/>
                  </a:lnTo>
                  <a:lnTo>
                    <a:pt x="431" y="831"/>
                  </a:lnTo>
                  <a:lnTo>
                    <a:pt x="431" y="833"/>
                  </a:lnTo>
                  <a:lnTo>
                    <a:pt x="430" y="834"/>
                  </a:lnTo>
                  <a:lnTo>
                    <a:pt x="430" y="835"/>
                  </a:lnTo>
                  <a:lnTo>
                    <a:pt x="429" y="836"/>
                  </a:lnTo>
                  <a:lnTo>
                    <a:pt x="429" y="838"/>
                  </a:lnTo>
                  <a:lnTo>
                    <a:pt x="428" y="842"/>
                  </a:lnTo>
                  <a:lnTo>
                    <a:pt x="427" y="844"/>
                  </a:lnTo>
                  <a:lnTo>
                    <a:pt x="427" y="846"/>
                  </a:lnTo>
                  <a:lnTo>
                    <a:pt x="427" y="848"/>
                  </a:lnTo>
                  <a:lnTo>
                    <a:pt x="427" y="849"/>
                  </a:lnTo>
                  <a:lnTo>
                    <a:pt x="427" y="850"/>
                  </a:lnTo>
                  <a:lnTo>
                    <a:pt x="427" y="852"/>
                  </a:lnTo>
                  <a:lnTo>
                    <a:pt x="427" y="856"/>
                  </a:lnTo>
                  <a:lnTo>
                    <a:pt x="427" y="858"/>
                  </a:lnTo>
                  <a:lnTo>
                    <a:pt x="427" y="859"/>
                  </a:lnTo>
                  <a:lnTo>
                    <a:pt x="427" y="860"/>
                  </a:lnTo>
                  <a:lnTo>
                    <a:pt x="427" y="861"/>
                  </a:lnTo>
                  <a:lnTo>
                    <a:pt x="426" y="861"/>
                  </a:lnTo>
                  <a:lnTo>
                    <a:pt x="426" y="861"/>
                  </a:lnTo>
                  <a:lnTo>
                    <a:pt x="425" y="862"/>
                  </a:lnTo>
                  <a:lnTo>
                    <a:pt x="425" y="862"/>
                  </a:lnTo>
                  <a:lnTo>
                    <a:pt x="424" y="861"/>
                  </a:lnTo>
                  <a:lnTo>
                    <a:pt x="422" y="861"/>
                  </a:lnTo>
                  <a:lnTo>
                    <a:pt x="421" y="859"/>
                  </a:lnTo>
                  <a:lnTo>
                    <a:pt x="420" y="858"/>
                  </a:lnTo>
                  <a:lnTo>
                    <a:pt x="419" y="857"/>
                  </a:lnTo>
                  <a:lnTo>
                    <a:pt x="418" y="856"/>
                  </a:lnTo>
                  <a:lnTo>
                    <a:pt x="416" y="854"/>
                  </a:lnTo>
                  <a:lnTo>
                    <a:pt x="416" y="852"/>
                  </a:lnTo>
                  <a:lnTo>
                    <a:pt x="416" y="852"/>
                  </a:lnTo>
                  <a:lnTo>
                    <a:pt x="414" y="850"/>
                  </a:lnTo>
                  <a:lnTo>
                    <a:pt x="413" y="849"/>
                  </a:lnTo>
                  <a:lnTo>
                    <a:pt x="412" y="847"/>
                  </a:lnTo>
                  <a:lnTo>
                    <a:pt x="411" y="846"/>
                  </a:lnTo>
                  <a:lnTo>
                    <a:pt x="410" y="845"/>
                  </a:lnTo>
                  <a:lnTo>
                    <a:pt x="409" y="844"/>
                  </a:lnTo>
                  <a:lnTo>
                    <a:pt x="409" y="843"/>
                  </a:lnTo>
                  <a:lnTo>
                    <a:pt x="408" y="843"/>
                  </a:lnTo>
                  <a:lnTo>
                    <a:pt x="407" y="843"/>
                  </a:lnTo>
                  <a:lnTo>
                    <a:pt x="406" y="842"/>
                  </a:lnTo>
                  <a:lnTo>
                    <a:pt x="405" y="841"/>
                  </a:lnTo>
                  <a:lnTo>
                    <a:pt x="401" y="839"/>
                  </a:lnTo>
                  <a:lnTo>
                    <a:pt x="400" y="838"/>
                  </a:lnTo>
                  <a:lnTo>
                    <a:pt x="398" y="836"/>
                  </a:lnTo>
                  <a:lnTo>
                    <a:pt x="394" y="834"/>
                  </a:lnTo>
                  <a:lnTo>
                    <a:pt x="391" y="831"/>
                  </a:lnTo>
                  <a:lnTo>
                    <a:pt x="390" y="830"/>
                  </a:lnTo>
                  <a:lnTo>
                    <a:pt x="389" y="829"/>
                  </a:lnTo>
                  <a:lnTo>
                    <a:pt x="389" y="828"/>
                  </a:lnTo>
                  <a:lnTo>
                    <a:pt x="388" y="827"/>
                  </a:lnTo>
                  <a:lnTo>
                    <a:pt x="387" y="826"/>
                  </a:lnTo>
                  <a:lnTo>
                    <a:pt x="386" y="825"/>
                  </a:lnTo>
                  <a:lnTo>
                    <a:pt x="383" y="821"/>
                  </a:lnTo>
                  <a:lnTo>
                    <a:pt x="382" y="820"/>
                  </a:lnTo>
                  <a:lnTo>
                    <a:pt x="381" y="819"/>
                  </a:lnTo>
                  <a:lnTo>
                    <a:pt x="380" y="818"/>
                  </a:lnTo>
                  <a:lnTo>
                    <a:pt x="380" y="817"/>
                  </a:lnTo>
                  <a:lnTo>
                    <a:pt x="377" y="815"/>
                  </a:lnTo>
                  <a:lnTo>
                    <a:pt x="369" y="807"/>
                  </a:lnTo>
                  <a:lnTo>
                    <a:pt x="368" y="806"/>
                  </a:lnTo>
                  <a:lnTo>
                    <a:pt x="366" y="804"/>
                  </a:lnTo>
                  <a:lnTo>
                    <a:pt x="362" y="798"/>
                  </a:lnTo>
                  <a:lnTo>
                    <a:pt x="358" y="794"/>
                  </a:lnTo>
                  <a:lnTo>
                    <a:pt x="357" y="793"/>
                  </a:lnTo>
                  <a:lnTo>
                    <a:pt x="356" y="793"/>
                  </a:lnTo>
                  <a:lnTo>
                    <a:pt x="356" y="792"/>
                  </a:lnTo>
                  <a:lnTo>
                    <a:pt x="355" y="792"/>
                  </a:lnTo>
                  <a:lnTo>
                    <a:pt x="354" y="791"/>
                  </a:lnTo>
                  <a:lnTo>
                    <a:pt x="353" y="790"/>
                  </a:lnTo>
                  <a:lnTo>
                    <a:pt x="353" y="790"/>
                  </a:lnTo>
                  <a:lnTo>
                    <a:pt x="352" y="790"/>
                  </a:lnTo>
                  <a:lnTo>
                    <a:pt x="351" y="789"/>
                  </a:lnTo>
                  <a:lnTo>
                    <a:pt x="350" y="789"/>
                  </a:lnTo>
                  <a:lnTo>
                    <a:pt x="348" y="789"/>
                  </a:lnTo>
                  <a:lnTo>
                    <a:pt x="345" y="789"/>
                  </a:lnTo>
                  <a:lnTo>
                    <a:pt x="344" y="789"/>
                  </a:lnTo>
                  <a:lnTo>
                    <a:pt x="340" y="788"/>
                  </a:lnTo>
                  <a:lnTo>
                    <a:pt x="339" y="788"/>
                  </a:lnTo>
                  <a:lnTo>
                    <a:pt x="338" y="788"/>
                  </a:lnTo>
                  <a:lnTo>
                    <a:pt x="337" y="787"/>
                  </a:lnTo>
                  <a:lnTo>
                    <a:pt x="335" y="787"/>
                  </a:lnTo>
                  <a:lnTo>
                    <a:pt x="334" y="787"/>
                  </a:lnTo>
                  <a:lnTo>
                    <a:pt x="333" y="787"/>
                  </a:lnTo>
                  <a:lnTo>
                    <a:pt x="332" y="788"/>
                  </a:lnTo>
                  <a:lnTo>
                    <a:pt x="331" y="787"/>
                  </a:lnTo>
                  <a:lnTo>
                    <a:pt x="328" y="787"/>
                  </a:lnTo>
                  <a:lnTo>
                    <a:pt x="326" y="787"/>
                  </a:lnTo>
                  <a:lnTo>
                    <a:pt x="325" y="787"/>
                  </a:lnTo>
                  <a:lnTo>
                    <a:pt x="324" y="787"/>
                  </a:lnTo>
                  <a:lnTo>
                    <a:pt x="322" y="787"/>
                  </a:lnTo>
                  <a:lnTo>
                    <a:pt x="316" y="787"/>
                  </a:lnTo>
                  <a:lnTo>
                    <a:pt x="315" y="787"/>
                  </a:lnTo>
                  <a:lnTo>
                    <a:pt x="312" y="787"/>
                  </a:lnTo>
                  <a:lnTo>
                    <a:pt x="310" y="787"/>
                  </a:lnTo>
                  <a:lnTo>
                    <a:pt x="309" y="787"/>
                  </a:lnTo>
                  <a:lnTo>
                    <a:pt x="308" y="788"/>
                  </a:lnTo>
                  <a:lnTo>
                    <a:pt x="308" y="788"/>
                  </a:lnTo>
                  <a:lnTo>
                    <a:pt x="305" y="788"/>
                  </a:lnTo>
                  <a:lnTo>
                    <a:pt x="303" y="788"/>
                  </a:lnTo>
                  <a:lnTo>
                    <a:pt x="302" y="788"/>
                  </a:lnTo>
                  <a:lnTo>
                    <a:pt x="300" y="788"/>
                  </a:lnTo>
                  <a:lnTo>
                    <a:pt x="298" y="788"/>
                  </a:lnTo>
                  <a:lnTo>
                    <a:pt x="296" y="788"/>
                  </a:lnTo>
                  <a:lnTo>
                    <a:pt x="295" y="788"/>
                  </a:lnTo>
                  <a:lnTo>
                    <a:pt x="294" y="788"/>
                  </a:lnTo>
                  <a:lnTo>
                    <a:pt x="293" y="789"/>
                  </a:lnTo>
                  <a:lnTo>
                    <a:pt x="292" y="789"/>
                  </a:lnTo>
                  <a:lnTo>
                    <a:pt x="290" y="789"/>
                  </a:lnTo>
                  <a:lnTo>
                    <a:pt x="287" y="791"/>
                  </a:lnTo>
                  <a:lnTo>
                    <a:pt x="286" y="791"/>
                  </a:lnTo>
                  <a:lnTo>
                    <a:pt x="283" y="793"/>
                  </a:lnTo>
                  <a:lnTo>
                    <a:pt x="282" y="793"/>
                  </a:lnTo>
                  <a:lnTo>
                    <a:pt x="281" y="794"/>
                  </a:lnTo>
                  <a:lnTo>
                    <a:pt x="281" y="795"/>
                  </a:lnTo>
                  <a:lnTo>
                    <a:pt x="280" y="795"/>
                  </a:lnTo>
                  <a:lnTo>
                    <a:pt x="279" y="795"/>
                  </a:lnTo>
                  <a:lnTo>
                    <a:pt x="278" y="796"/>
                  </a:lnTo>
                  <a:lnTo>
                    <a:pt x="275" y="797"/>
                  </a:lnTo>
                  <a:lnTo>
                    <a:pt x="274" y="797"/>
                  </a:lnTo>
                  <a:lnTo>
                    <a:pt x="272" y="798"/>
                  </a:lnTo>
                  <a:lnTo>
                    <a:pt x="272" y="798"/>
                  </a:lnTo>
                  <a:lnTo>
                    <a:pt x="271" y="798"/>
                  </a:lnTo>
                  <a:lnTo>
                    <a:pt x="270" y="798"/>
                  </a:lnTo>
                  <a:lnTo>
                    <a:pt x="269" y="798"/>
                  </a:lnTo>
                  <a:lnTo>
                    <a:pt x="268" y="798"/>
                  </a:lnTo>
                  <a:lnTo>
                    <a:pt x="266" y="799"/>
                  </a:lnTo>
                  <a:lnTo>
                    <a:pt x="264" y="799"/>
                  </a:lnTo>
                  <a:lnTo>
                    <a:pt x="264" y="800"/>
                  </a:lnTo>
                  <a:lnTo>
                    <a:pt x="263" y="800"/>
                  </a:lnTo>
                  <a:lnTo>
                    <a:pt x="262" y="800"/>
                  </a:lnTo>
                  <a:lnTo>
                    <a:pt x="261" y="800"/>
                  </a:lnTo>
                  <a:lnTo>
                    <a:pt x="260" y="800"/>
                  </a:lnTo>
                  <a:lnTo>
                    <a:pt x="257" y="799"/>
                  </a:lnTo>
                  <a:lnTo>
                    <a:pt x="256" y="799"/>
                  </a:lnTo>
                  <a:lnTo>
                    <a:pt x="252" y="798"/>
                  </a:lnTo>
                  <a:lnTo>
                    <a:pt x="251" y="798"/>
                  </a:lnTo>
                  <a:lnTo>
                    <a:pt x="250" y="798"/>
                  </a:lnTo>
                  <a:lnTo>
                    <a:pt x="249" y="798"/>
                  </a:lnTo>
                  <a:lnTo>
                    <a:pt x="248" y="798"/>
                  </a:lnTo>
                  <a:lnTo>
                    <a:pt x="248" y="797"/>
                  </a:lnTo>
                  <a:lnTo>
                    <a:pt x="247" y="797"/>
                  </a:lnTo>
                  <a:lnTo>
                    <a:pt x="246" y="796"/>
                  </a:lnTo>
                  <a:lnTo>
                    <a:pt x="245" y="795"/>
                  </a:lnTo>
                  <a:lnTo>
                    <a:pt x="244" y="794"/>
                  </a:lnTo>
                  <a:lnTo>
                    <a:pt x="243" y="793"/>
                  </a:lnTo>
                  <a:lnTo>
                    <a:pt x="242" y="792"/>
                  </a:lnTo>
                  <a:lnTo>
                    <a:pt x="241" y="791"/>
                  </a:lnTo>
                  <a:lnTo>
                    <a:pt x="240" y="790"/>
                  </a:lnTo>
                  <a:lnTo>
                    <a:pt x="239" y="790"/>
                  </a:lnTo>
                  <a:lnTo>
                    <a:pt x="238" y="789"/>
                  </a:lnTo>
                  <a:lnTo>
                    <a:pt x="237" y="789"/>
                  </a:lnTo>
                  <a:lnTo>
                    <a:pt x="237" y="788"/>
                  </a:lnTo>
                  <a:lnTo>
                    <a:pt x="236" y="788"/>
                  </a:lnTo>
                  <a:lnTo>
                    <a:pt x="235" y="786"/>
                  </a:lnTo>
                  <a:lnTo>
                    <a:pt x="233" y="785"/>
                  </a:lnTo>
                  <a:lnTo>
                    <a:pt x="231" y="784"/>
                  </a:lnTo>
                  <a:lnTo>
                    <a:pt x="227" y="782"/>
                  </a:lnTo>
                  <a:lnTo>
                    <a:pt x="227" y="782"/>
                  </a:lnTo>
                  <a:lnTo>
                    <a:pt x="227" y="781"/>
                  </a:lnTo>
                  <a:lnTo>
                    <a:pt x="225" y="781"/>
                  </a:lnTo>
                  <a:lnTo>
                    <a:pt x="224" y="780"/>
                  </a:lnTo>
                  <a:lnTo>
                    <a:pt x="222" y="780"/>
                  </a:lnTo>
                  <a:lnTo>
                    <a:pt x="220" y="779"/>
                  </a:lnTo>
                  <a:lnTo>
                    <a:pt x="218" y="778"/>
                  </a:lnTo>
                  <a:lnTo>
                    <a:pt x="218" y="777"/>
                  </a:lnTo>
                  <a:lnTo>
                    <a:pt x="213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0" y="772"/>
                  </a:lnTo>
                  <a:lnTo>
                    <a:pt x="209" y="772"/>
                  </a:lnTo>
                  <a:lnTo>
                    <a:pt x="209" y="772"/>
                  </a:lnTo>
                  <a:lnTo>
                    <a:pt x="208" y="771"/>
                  </a:lnTo>
                  <a:lnTo>
                    <a:pt x="203" y="771"/>
                  </a:lnTo>
                  <a:lnTo>
                    <a:pt x="201" y="771"/>
                  </a:lnTo>
                  <a:lnTo>
                    <a:pt x="198" y="771"/>
                  </a:lnTo>
                  <a:lnTo>
                    <a:pt x="193" y="770"/>
                  </a:lnTo>
                  <a:lnTo>
                    <a:pt x="192" y="770"/>
                  </a:lnTo>
                  <a:lnTo>
                    <a:pt x="191" y="770"/>
                  </a:lnTo>
                  <a:lnTo>
                    <a:pt x="190" y="770"/>
                  </a:lnTo>
                  <a:lnTo>
                    <a:pt x="189" y="770"/>
                  </a:lnTo>
                  <a:lnTo>
                    <a:pt x="187" y="769"/>
                  </a:lnTo>
                  <a:lnTo>
                    <a:pt x="185" y="769"/>
                  </a:lnTo>
                  <a:lnTo>
                    <a:pt x="183" y="768"/>
                  </a:lnTo>
                  <a:lnTo>
                    <a:pt x="181" y="767"/>
                  </a:lnTo>
                  <a:lnTo>
                    <a:pt x="175" y="765"/>
                  </a:lnTo>
                  <a:lnTo>
                    <a:pt x="173" y="764"/>
                  </a:lnTo>
                  <a:lnTo>
                    <a:pt x="172" y="764"/>
                  </a:lnTo>
                  <a:lnTo>
                    <a:pt x="170" y="763"/>
                  </a:lnTo>
                  <a:lnTo>
                    <a:pt x="167" y="763"/>
                  </a:lnTo>
                  <a:lnTo>
                    <a:pt x="166" y="762"/>
                  </a:lnTo>
                  <a:lnTo>
                    <a:pt x="165" y="762"/>
                  </a:lnTo>
                  <a:lnTo>
                    <a:pt x="164" y="762"/>
                  </a:lnTo>
                  <a:lnTo>
                    <a:pt x="164" y="762"/>
                  </a:lnTo>
                  <a:lnTo>
                    <a:pt x="162" y="762"/>
                  </a:lnTo>
                  <a:lnTo>
                    <a:pt x="162" y="762"/>
                  </a:lnTo>
                  <a:lnTo>
                    <a:pt x="160" y="762"/>
                  </a:lnTo>
                  <a:lnTo>
                    <a:pt x="158" y="761"/>
                  </a:lnTo>
                  <a:lnTo>
                    <a:pt x="156" y="761"/>
                  </a:lnTo>
                  <a:lnTo>
                    <a:pt x="155" y="760"/>
                  </a:lnTo>
                  <a:lnTo>
                    <a:pt x="154" y="760"/>
                  </a:lnTo>
                  <a:lnTo>
                    <a:pt x="152" y="759"/>
                  </a:lnTo>
                  <a:lnTo>
                    <a:pt x="152" y="758"/>
                  </a:lnTo>
                  <a:lnTo>
                    <a:pt x="151" y="758"/>
                  </a:lnTo>
                  <a:lnTo>
                    <a:pt x="150" y="757"/>
                  </a:lnTo>
                  <a:lnTo>
                    <a:pt x="146" y="753"/>
                  </a:lnTo>
                  <a:lnTo>
                    <a:pt x="144" y="752"/>
                  </a:lnTo>
                  <a:lnTo>
                    <a:pt x="142" y="750"/>
                  </a:lnTo>
                  <a:lnTo>
                    <a:pt x="141" y="750"/>
                  </a:lnTo>
                  <a:lnTo>
                    <a:pt x="140" y="749"/>
                  </a:lnTo>
                  <a:lnTo>
                    <a:pt x="133" y="748"/>
                  </a:lnTo>
                  <a:lnTo>
                    <a:pt x="131" y="748"/>
                  </a:lnTo>
                  <a:lnTo>
                    <a:pt x="130" y="748"/>
                  </a:lnTo>
                  <a:lnTo>
                    <a:pt x="129" y="748"/>
                  </a:lnTo>
                  <a:lnTo>
                    <a:pt x="126" y="747"/>
                  </a:lnTo>
                  <a:lnTo>
                    <a:pt x="125" y="747"/>
                  </a:lnTo>
                  <a:lnTo>
                    <a:pt x="124" y="747"/>
                  </a:lnTo>
                  <a:lnTo>
                    <a:pt x="123" y="747"/>
                  </a:lnTo>
                  <a:lnTo>
                    <a:pt x="121" y="748"/>
                  </a:lnTo>
                  <a:lnTo>
                    <a:pt x="120" y="748"/>
                  </a:lnTo>
                  <a:lnTo>
                    <a:pt x="119" y="748"/>
                  </a:lnTo>
                  <a:lnTo>
                    <a:pt x="115" y="750"/>
                  </a:lnTo>
                  <a:lnTo>
                    <a:pt x="115" y="749"/>
                  </a:lnTo>
                  <a:lnTo>
                    <a:pt x="114" y="747"/>
                  </a:lnTo>
                  <a:lnTo>
                    <a:pt x="114" y="745"/>
                  </a:lnTo>
                  <a:lnTo>
                    <a:pt x="114" y="744"/>
                  </a:lnTo>
                  <a:lnTo>
                    <a:pt x="114" y="743"/>
                  </a:lnTo>
                  <a:lnTo>
                    <a:pt x="114" y="742"/>
                  </a:lnTo>
                  <a:lnTo>
                    <a:pt x="115" y="737"/>
                  </a:lnTo>
                  <a:lnTo>
                    <a:pt x="116" y="735"/>
                  </a:lnTo>
                  <a:lnTo>
                    <a:pt x="118" y="731"/>
                  </a:lnTo>
                  <a:lnTo>
                    <a:pt x="118" y="730"/>
                  </a:lnTo>
                  <a:lnTo>
                    <a:pt x="119" y="728"/>
                  </a:lnTo>
                  <a:lnTo>
                    <a:pt x="120" y="725"/>
                  </a:lnTo>
                  <a:lnTo>
                    <a:pt x="122" y="722"/>
                  </a:lnTo>
                  <a:lnTo>
                    <a:pt x="124" y="717"/>
                  </a:lnTo>
                  <a:lnTo>
                    <a:pt x="127" y="713"/>
                  </a:lnTo>
                  <a:lnTo>
                    <a:pt x="128" y="712"/>
                  </a:lnTo>
                  <a:lnTo>
                    <a:pt x="128" y="711"/>
                  </a:lnTo>
                  <a:lnTo>
                    <a:pt x="128" y="709"/>
                  </a:lnTo>
                  <a:lnTo>
                    <a:pt x="128" y="706"/>
                  </a:lnTo>
                  <a:lnTo>
                    <a:pt x="129" y="703"/>
                  </a:lnTo>
                  <a:lnTo>
                    <a:pt x="130" y="701"/>
                  </a:lnTo>
                  <a:lnTo>
                    <a:pt x="131" y="698"/>
                  </a:lnTo>
                  <a:lnTo>
                    <a:pt x="133" y="695"/>
                  </a:lnTo>
                  <a:lnTo>
                    <a:pt x="134" y="693"/>
                  </a:lnTo>
                  <a:lnTo>
                    <a:pt x="135" y="690"/>
                  </a:lnTo>
                  <a:lnTo>
                    <a:pt x="137" y="688"/>
                  </a:lnTo>
                  <a:lnTo>
                    <a:pt x="138" y="683"/>
                  </a:lnTo>
                  <a:lnTo>
                    <a:pt x="139" y="681"/>
                  </a:lnTo>
                  <a:lnTo>
                    <a:pt x="141" y="679"/>
                  </a:lnTo>
                  <a:lnTo>
                    <a:pt x="141" y="677"/>
                  </a:lnTo>
                  <a:lnTo>
                    <a:pt x="142" y="675"/>
                  </a:lnTo>
                  <a:lnTo>
                    <a:pt x="142" y="672"/>
                  </a:lnTo>
                  <a:lnTo>
                    <a:pt x="142" y="671"/>
                  </a:lnTo>
                  <a:lnTo>
                    <a:pt x="142" y="670"/>
                  </a:lnTo>
                  <a:lnTo>
                    <a:pt x="142" y="669"/>
                  </a:lnTo>
                  <a:lnTo>
                    <a:pt x="142" y="667"/>
                  </a:lnTo>
                  <a:lnTo>
                    <a:pt x="142" y="663"/>
                  </a:lnTo>
                  <a:lnTo>
                    <a:pt x="142" y="662"/>
                  </a:lnTo>
                  <a:lnTo>
                    <a:pt x="141" y="662"/>
                  </a:lnTo>
                  <a:lnTo>
                    <a:pt x="131" y="664"/>
                  </a:lnTo>
                  <a:lnTo>
                    <a:pt x="129" y="665"/>
                  </a:lnTo>
                  <a:lnTo>
                    <a:pt x="128" y="665"/>
                  </a:lnTo>
                  <a:lnTo>
                    <a:pt x="127" y="665"/>
                  </a:lnTo>
                  <a:lnTo>
                    <a:pt x="124" y="665"/>
                  </a:lnTo>
                  <a:lnTo>
                    <a:pt x="122" y="666"/>
                  </a:lnTo>
                  <a:lnTo>
                    <a:pt x="116" y="667"/>
                  </a:lnTo>
                  <a:lnTo>
                    <a:pt x="109" y="668"/>
                  </a:lnTo>
                  <a:lnTo>
                    <a:pt x="108" y="668"/>
                  </a:lnTo>
                  <a:lnTo>
                    <a:pt x="101" y="670"/>
                  </a:lnTo>
                  <a:lnTo>
                    <a:pt x="97" y="671"/>
                  </a:lnTo>
                  <a:lnTo>
                    <a:pt x="87" y="672"/>
                  </a:lnTo>
                  <a:lnTo>
                    <a:pt x="85" y="672"/>
                  </a:lnTo>
                  <a:lnTo>
                    <a:pt x="84" y="672"/>
                  </a:lnTo>
                  <a:lnTo>
                    <a:pt x="83" y="672"/>
                  </a:lnTo>
                  <a:lnTo>
                    <a:pt x="80" y="673"/>
                  </a:lnTo>
                  <a:lnTo>
                    <a:pt x="69" y="675"/>
                  </a:lnTo>
                  <a:lnTo>
                    <a:pt x="59" y="677"/>
                  </a:lnTo>
                  <a:lnTo>
                    <a:pt x="51" y="679"/>
                  </a:lnTo>
                  <a:lnTo>
                    <a:pt x="50" y="679"/>
                  </a:lnTo>
                  <a:lnTo>
                    <a:pt x="41" y="680"/>
                  </a:lnTo>
                  <a:lnTo>
                    <a:pt x="32" y="683"/>
                  </a:lnTo>
                  <a:lnTo>
                    <a:pt x="26" y="685"/>
                  </a:lnTo>
                  <a:lnTo>
                    <a:pt x="23" y="685"/>
                  </a:lnTo>
                  <a:lnTo>
                    <a:pt x="20" y="686"/>
                  </a:lnTo>
                  <a:lnTo>
                    <a:pt x="15" y="688"/>
                  </a:lnTo>
                  <a:lnTo>
                    <a:pt x="6" y="690"/>
                  </a:lnTo>
                  <a:lnTo>
                    <a:pt x="1" y="692"/>
                  </a:lnTo>
                  <a:lnTo>
                    <a:pt x="0" y="691"/>
                  </a:lnTo>
                  <a:lnTo>
                    <a:pt x="1" y="689"/>
                  </a:lnTo>
                  <a:lnTo>
                    <a:pt x="2" y="678"/>
                  </a:lnTo>
                  <a:lnTo>
                    <a:pt x="4" y="662"/>
                  </a:lnTo>
                  <a:lnTo>
                    <a:pt x="5" y="657"/>
                  </a:lnTo>
                  <a:lnTo>
                    <a:pt x="5" y="654"/>
                  </a:lnTo>
                  <a:lnTo>
                    <a:pt x="5" y="653"/>
                  </a:lnTo>
                  <a:lnTo>
                    <a:pt x="5" y="650"/>
                  </a:lnTo>
                  <a:lnTo>
                    <a:pt x="5" y="648"/>
                  </a:lnTo>
                  <a:lnTo>
                    <a:pt x="5" y="647"/>
                  </a:lnTo>
                  <a:lnTo>
                    <a:pt x="6" y="646"/>
                  </a:lnTo>
                  <a:lnTo>
                    <a:pt x="7" y="644"/>
                  </a:lnTo>
                  <a:lnTo>
                    <a:pt x="8" y="637"/>
                  </a:lnTo>
                  <a:lnTo>
                    <a:pt x="9" y="635"/>
                  </a:lnTo>
                  <a:lnTo>
                    <a:pt x="9" y="630"/>
                  </a:lnTo>
                  <a:lnTo>
                    <a:pt x="9" y="629"/>
                  </a:lnTo>
                  <a:lnTo>
                    <a:pt x="11" y="621"/>
                  </a:lnTo>
                  <a:lnTo>
                    <a:pt x="11" y="620"/>
                  </a:lnTo>
                  <a:lnTo>
                    <a:pt x="11" y="615"/>
                  </a:lnTo>
                  <a:lnTo>
                    <a:pt x="11" y="614"/>
                  </a:lnTo>
                  <a:lnTo>
                    <a:pt x="11" y="612"/>
                  </a:lnTo>
                  <a:lnTo>
                    <a:pt x="12" y="612"/>
                  </a:lnTo>
                  <a:lnTo>
                    <a:pt x="12" y="610"/>
                  </a:lnTo>
                  <a:lnTo>
                    <a:pt x="14" y="607"/>
                  </a:lnTo>
                  <a:lnTo>
                    <a:pt x="16" y="602"/>
                  </a:lnTo>
                  <a:lnTo>
                    <a:pt x="18" y="599"/>
                  </a:lnTo>
                  <a:lnTo>
                    <a:pt x="19" y="598"/>
                  </a:lnTo>
                  <a:lnTo>
                    <a:pt x="20" y="596"/>
                  </a:lnTo>
                  <a:lnTo>
                    <a:pt x="20" y="595"/>
                  </a:lnTo>
                  <a:lnTo>
                    <a:pt x="21" y="594"/>
                  </a:lnTo>
                  <a:lnTo>
                    <a:pt x="22" y="593"/>
                  </a:lnTo>
                  <a:lnTo>
                    <a:pt x="23" y="592"/>
                  </a:lnTo>
                  <a:lnTo>
                    <a:pt x="25" y="590"/>
                  </a:lnTo>
                  <a:lnTo>
                    <a:pt x="29" y="588"/>
                  </a:lnTo>
                  <a:lnTo>
                    <a:pt x="30" y="587"/>
                  </a:lnTo>
                  <a:lnTo>
                    <a:pt x="31" y="586"/>
                  </a:lnTo>
                  <a:lnTo>
                    <a:pt x="33" y="585"/>
                  </a:lnTo>
                  <a:lnTo>
                    <a:pt x="33" y="584"/>
                  </a:lnTo>
                  <a:lnTo>
                    <a:pt x="34" y="583"/>
                  </a:lnTo>
                  <a:lnTo>
                    <a:pt x="35" y="583"/>
                  </a:lnTo>
                  <a:lnTo>
                    <a:pt x="36" y="581"/>
                  </a:lnTo>
                  <a:lnTo>
                    <a:pt x="37" y="579"/>
                  </a:lnTo>
                  <a:lnTo>
                    <a:pt x="37" y="578"/>
                  </a:lnTo>
                  <a:lnTo>
                    <a:pt x="36" y="577"/>
                  </a:lnTo>
                  <a:lnTo>
                    <a:pt x="37" y="577"/>
                  </a:lnTo>
                  <a:lnTo>
                    <a:pt x="36" y="575"/>
                  </a:lnTo>
                  <a:lnTo>
                    <a:pt x="36" y="574"/>
                  </a:lnTo>
                  <a:lnTo>
                    <a:pt x="35" y="572"/>
                  </a:lnTo>
                  <a:lnTo>
                    <a:pt x="34" y="569"/>
                  </a:lnTo>
                  <a:lnTo>
                    <a:pt x="33" y="566"/>
                  </a:lnTo>
                  <a:lnTo>
                    <a:pt x="32" y="564"/>
                  </a:lnTo>
                  <a:lnTo>
                    <a:pt x="32" y="563"/>
                  </a:lnTo>
                  <a:lnTo>
                    <a:pt x="31" y="562"/>
                  </a:lnTo>
                  <a:lnTo>
                    <a:pt x="31" y="560"/>
                  </a:lnTo>
                  <a:lnTo>
                    <a:pt x="30" y="557"/>
                  </a:lnTo>
                  <a:lnTo>
                    <a:pt x="29" y="556"/>
                  </a:lnTo>
                  <a:lnTo>
                    <a:pt x="28" y="554"/>
                  </a:lnTo>
                  <a:lnTo>
                    <a:pt x="27" y="551"/>
                  </a:lnTo>
                  <a:lnTo>
                    <a:pt x="26" y="550"/>
                  </a:lnTo>
                  <a:lnTo>
                    <a:pt x="26" y="546"/>
                  </a:lnTo>
                  <a:lnTo>
                    <a:pt x="26" y="542"/>
                  </a:lnTo>
                  <a:lnTo>
                    <a:pt x="26" y="540"/>
                  </a:lnTo>
                  <a:lnTo>
                    <a:pt x="25" y="537"/>
                  </a:lnTo>
                  <a:lnTo>
                    <a:pt x="25" y="535"/>
                  </a:lnTo>
                  <a:lnTo>
                    <a:pt x="23" y="528"/>
                  </a:lnTo>
                  <a:lnTo>
                    <a:pt x="20" y="520"/>
                  </a:lnTo>
                  <a:lnTo>
                    <a:pt x="20" y="517"/>
                  </a:lnTo>
                  <a:lnTo>
                    <a:pt x="17" y="509"/>
                  </a:lnTo>
                  <a:lnTo>
                    <a:pt x="18" y="509"/>
                  </a:lnTo>
                  <a:lnTo>
                    <a:pt x="20" y="511"/>
                  </a:lnTo>
                  <a:lnTo>
                    <a:pt x="20" y="510"/>
                  </a:lnTo>
                  <a:lnTo>
                    <a:pt x="23" y="508"/>
                  </a:lnTo>
                  <a:lnTo>
                    <a:pt x="24" y="508"/>
                  </a:lnTo>
                  <a:lnTo>
                    <a:pt x="24" y="507"/>
                  </a:lnTo>
                  <a:lnTo>
                    <a:pt x="25" y="506"/>
                  </a:lnTo>
                  <a:lnTo>
                    <a:pt x="30" y="503"/>
                  </a:lnTo>
                  <a:lnTo>
                    <a:pt x="31" y="502"/>
                  </a:lnTo>
                  <a:lnTo>
                    <a:pt x="32" y="502"/>
                  </a:lnTo>
                  <a:lnTo>
                    <a:pt x="34" y="501"/>
                  </a:lnTo>
                  <a:lnTo>
                    <a:pt x="35" y="500"/>
                  </a:lnTo>
                  <a:lnTo>
                    <a:pt x="35" y="499"/>
                  </a:lnTo>
                  <a:lnTo>
                    <a:pt x="37" y="496"/>
                  </a:lnTo>
                  <a:lnTo>
                    <a:pt x="37" y="495"/>
                  </a:lnTo>
                  <a:lnTo>
                    <a:pt x="38" y="494"/>
                  </a:lnTo>
                  <a:lnTo>
                    <a:pt x="39" y="493"/>
                  </a:lnTo>
                  <a:lnTo>
                    <a:pt x="45" y="491"/>
                  </a:lnTo>
                  <a:lnTo>
                    <a:pt x="56" y="483"/>
                  </a:lnTo>
                  <a:lnTo>
                    <a:pt x="70" y="476"/>
                  </a:lnTo>
                  <a:lnTo>
                    <a:pt x="71" y="475"/>
                  </a:lnTo>
                  <a:lnTo>
                    <a:pt x="73" y="474"/>
                  </a:lnTo>
                  <a:lnTo>
                    <a:pt x="74" y="473"/>
                  </a:lnTo>
                  <a:lnTo>
                    <a:pt x="77" y="472"/>
                  </a:lnTo>
                  <a:lnTo>
                    <a:pt x="78" y="471"/>
                  </a:lnTo>
                  <a:lnTo>
                    <a:pt x="80" y="470"/>
                  </a:lnTo>
                  <a:lnTo>
                    <a:pt x="83" y="468"/>
                  </a:lnTo>
                  <a:lnTo>
                    <a:pt x="86" y="467"/>
                  </a:lnTo>
                  <a:lnTo>
                    <a:pt x="90" y="465"/>
                  </a:lnTo>
                  <a:lnTo>
                    <a:pt x="93" y="464"/>
                  </a:lnTo>
                  <a:lnTo>
                    <a:pt x="96" y="463"/>
                  </a:lnTo>
                  <a:lnTo>
                    <a:pt x="98" y="462"/>
                  </a:lnTo>
                  <a:lnTo>
                    <a:pt x="101" y="461"/>
                  </a:lnTo>
                  <a:lnTo>
                    <a:pt x="104" y="460"/>
                  </a:lnTo>
                  <a:lnTo>
                    <a:pt x="105" y="460"/>
                  </a:lnTo>
                  <a:lnTo>
                    <a:pt x="106" y="459"/>
                  </a:lnTo>
                  <a:lnTo>
                    <a:pt x="107" y="458"/>
                  </a:lnTo>
                  <a:lnTo>
                    <a:pt x="114" y="451"/>
                  </a:lnTo>
                  <a:lnTo>
                    <a:pt x="118" y="449"/>
                  </a:lnTo>
                  <a:lnTo>
                    <a:pt x="119" y="448"/>
                  </a:lnTo>
                  <a:lnTo>
                    <a:pt x="120" y="447"/>
                  </a:lnTo>
                  <a:lnTo>
                    <a:pt x="122" y="446"/>
                  </a:lnTo>
                  <a:lnTo>
                    <a:pt x="123" y="446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3" y="444"/>
                  </a:lnTo>
                  <a:lnTo>
                    <a:pt x="134" y="443"/>
                  </a:lnTo>
                  <a:lnTo>
                    <a:pt x="136" y="443"/>
                  </a:lnTo>
                  <a:lnTo>
                    <a:pt x="137" y="442"/>
                  </a:lnTo>
                  <a:lnTo>
                    <a:pt x="139" y="441"/>
                  </a:lnTo>
                  <a:lnTo>
                    <a:pt x="141" y="439"/>
                  </a:lnTo>
                  <a:lnTo>
                    <a:pt x="144" y="437"/>
                  </a:lnTo>
                  <a:lnTo>
                    <a:pt x="144" y="437"/>
                  </a:lnTo>
                  <a:lnTo>
                    <a:pt x="144" y="436"/>
                  </a:lnTo>
                  <a:lnTo>
                    <a:pt x="139" y="430"/>
                  </a:lnTo>
                  <a:lnTo>
                    <a:pt x="137" y="428"/>
                  </a:lnTo>
                  <a:lnTo>
                    <a:pt x="144" y="423"/>
                  </a:lnTo>
                  <a:lnTo>
                    <a:pt x="151" y="419"/>
                  </a:lnTo>
                  <a:lnTo>
                    <a:pt x="154" y="416"/>
                  </a:lnTo>
                  <a:lnTo>
                    <a:pt x="158" y="413"/>
                  </a:lnTo>
                  <a:lnTo>
                    <a:pt x="161" y="411"/>
                  </a:lnTo>
                  <a:lnTo>
                    <a:pt x="162" y="410"/>
                  </a:lnTo>
                  <a:lnTo>
                    <a:pt x="164" y="410"/>
                  </a:lnTo>
                  <a:lnTo>
                    <a:pt x="167" y="409"/>
                  </a:lnTo>
                  <a:lnTo>
                    <a:pt x="171" y="407"/>
                  </a:lnTo>
                  <a:lnTo>
                    <a:pt x="173" y="406"/>
                  </a:lnTo>
                  <a:lnTo>
                    <a:pt x="173" y="405"/>
                  </a:lnTo>
                  <a:lnTo>
                    <a:pt x="174" y="404"/>
                  </a:lnTo>
                  <a:lnTo>
                    <a:pt x="174" y="403"/>
                  </a:lnTo>
                  <a:lnTo>
                    <a:pt x="175" y="400"/>
                  </a:lnTo>
                  <a:lnTo>
                    <a:pt x="175" y="399"/>
                  </a:lnTo>
                  <a:lnTo>
                    <a:pt x="176" y="398"/>
                  </a:lnTo>
                  <a:lnTo>
                    <a:pt x="177" y="397"/>
                  </a:lnTo>
                  <a:lnTo>
                    <a:pt x="178" y="396"/>
                  </a:lnTo>
                  <a:lnTo>
                    <a:pt x="179" y="395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75" y="393"/>
                  </a:lnTo>
                  <a:lnTo>
                    <a:pt x="175" y="392"/>
                  </a:lnTo>
                  <a:lnTo>
                    <a:pt x="176" y="390"/>
                  </a:lnTo>
                  <a:lnTo>
                    <a:pt x="177" y="386"/>
                  </a:lnTo>
                  <a:lnTo>
                    <a:pt x="179" y="383"/>
                  </a:lnTo>
                  <a:lnTo>
                    <a:pt x="180" y="380"/>
                  </a:lnTo>
                  <a:lnTo>
                    <a:pt x="181" y="376"/>
                  </a:lnTo>
                  <a:lnTo>
                    <a:pt x="183" y="367"/>
                  </a:lnTo>
                  <a:lnTo>
                    <a:pt x="185" y="362"/>
                  </a:lnTo>
                  <a:lnTo>
                    <a:pt x="187" y="356"/>
                  </a:lnTo>
                  <a:lnTo>
                    <a:pt x="188" y="355"/>
                  </a:lnTo>
                  <a:lnTo>
                    <a:pt x="188" y="352"/>
                  </a:lnTo>
                  <a:lnTo>
                    <a:pt x="188" y="349"/>
                  </a:lnTo>
                  <a:lnTo>
                    <a:pt x="188" y="345"/>
                  </a:lnTo>
                  <a:lnTo>
                    <a:pt x="187" y="341"/>
                  </a:lnTo>
                  <a:lnTo>
                    <a:pt x="187" y="338"/>
                  </a:lnTo>
                  <a:lnTo>
                    <a:pt x="188" y="336"/>
                  </a:lnTo>
                  <a:lnTo>
                    <a:pt x="189" y="330"/>
                  </a:lnTo>
                  <a:lnTo>
                    <a:pt x="189" y="329"/>
                  </a:lnTo>
                  <a:lnTo>
                    <a:pt x="190" y="328"/>
                  </a:lnTo>
                  <a:lnTo>
                    <a:pt x="191" y="327"/>
                  </a:lnTo>
                  <a:lnTo>
                    <a:pt x="191" y="326"/>
                  </a:lnTo>
                  <a:lnTo>
                    <a:pt x="192" y="324"/>
                  </a:lnTo>
                  <a:lnTo>
                    <a:pt x="192" y="323"/>
                  </a:lnTo>
                  <a:lnTo>
                    <a:pt x="192" y="322"/>
                  </a:lnTo>
                  <a:lnTo>
                    <a:pt x="191" y="322"/>
                  </a:lnTo>
                  <a:lnTo>
                    <a:pt x="192" y="321"/>
                  </a:lnTo>
                  <a:lnTo>
                    <a:pt x="192" y="320"/>
                  </a:lnTo>
                  <a:lnTo>
                    <a:pt x="192" y="320"/>
                  </a:lnTo>
                  <a:lnTo>
                    <a:pt x="192" y="319"/>
                  </a:lnTo>
                  <a:lnTo>
                    <a:pt x="193" y="319"/>
                  </a:lnTo>
                  <a:lnTo>
                    <a:pt x="194" y="319"/>
                  </a:lnTo>
                  <a:lnTo>
                    <a:pt x="194" y="318"/>
                  </a:lnTo>
                  <a:lnTo>
                    <a:pt x="195" y="318"/>
                  </a:lnTo>
                  <a:lnTo>
                    <a:pt x="196" y="318"/>
                  </a:lnTo>
                  <a:lnTo>
                    <a:pt x="197" y="318"/>
                  </a:lnTo>
                  <a:lnTo>
                    <a:pt x="198" y="317"/>
                  </a:lnTo>
                  <a:lnTo>
                    <a:pt x="198" y="316"/>
                  </a:lnTo>
                  <a:lnTo>
                    <a:pt x="199" y="316"/>
                  </a:lnTo>
                  <a:lnTo>
                    <a:pt x="199" y="315"/>
                  </a:lnTo>
                  <a:lnTo>
                    <a:pt x="199" y="314"/>
                  </a:lnTo>
                  <a:lnTo>
                    <a:pt x="200" y="314"/>
                  </a:lnTo>
                  <a:lnTo>
                    <a:pt x="200" y="314"/>
                  </a:lnTo>
                  <a:lnTo>
                    <a:pt x="201" y="314"/>
                  </a:lnTo>
                  <a:lnTo>
                    <a:pt x="201" y="313"/>
                  </a:lnTo>
                  <a:lnTo>
                    <a:pt x="201" y="312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1" y="311"/>
                  </a:lnTo>
                  <a:lnTo>
                    <a:pt x="201" y="311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201" y="307"/>
                  </a:lnTo>
                  <a:lnTo>
                    <a:pt x="202" y="307"/>
                  </a:lnTo>
                  <a:lnTo>
                    <a:pt x="202" y="306"/>
                  </a:lnTo>
                  <a:lnTo>
                    <a:pt x="202" y="305"/>
                  </a:lnTo>
                  <a:lnTo>
                    <a:pt x="202" y="304"/>
                  </a:lnTo>
                  <a:lnTo>
                    <a:pt x="201" y="304"/>
                  </a:lnTo>
                  <a:lnTo>
                    <a:pt x="203" y="302"/>
                  </a:lnTo>
                  <a:lnTo>
                    <a:pt x="204" y="302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7" y="302"/>
                  </a:lnTo>
                  <a:lnTo>
                    <a:pt x="208" y="303"/>
                  </a:lnTo>
                  <a:lnTo>
                    <a:pt x="209" y="303"/>
                  </a:lnTo>
                  <a:lnTo>
                    <a:pt x="209" y="303"/>
                  </a:lnTo>
                  <a:lnTo>
                    <a:pt x="210" y="303"/>
                  </a:lnTo>
                  <a:lnTo>
                    <a:pt x="211" y="303"/>
                  </a:lnTo>
                  <a:lnTo>
                    <a:pt x="212" y="303"/>
                  </a:lnTo>
                  <a:lnTo>
                    <a:pt x="213" y="303"/>
                  </a:lnTo>
                  <a:lnTo>
                    <a:pt x="214" y="303"/>
                  </a:lnTo>
                  <a:lnTo>
                    <a:pt x="215" y="303"/>
                  </a:lnTo>
                  <a:lnTo>
                    <a:pt x="216" y="303"/>
                  </a:lnTo>
                  <a:lnTo>
                    <a:pt x="217" y="303"/>
                  </a:lnTo>
                  <a:lnTo>
                    <a:pt x="218" y="303"/>
                  </a:lnTo>
                  <a:lnTo>
                    <a:pt x="218" y="303"/>
                  </a:lnTo>
                  <a:lnTo>
                    <a:pt x="219" y="303"/>
                  </a:lnTo>
                  <a:lnTo>
                    <a:pt x="219" y="302"/>
                  </a:lnTo>
                  <a:lnTo>
                    <a:pt x="220" y="302"/>
                  </a:lnTo>
                  <a:lnTo>
                    <a:pt x="220" y="302"/>
                  </a:lnTo>
                  <a:lnTo>
                    <a:pt x="221" y="302"/>
                  </a:lnTo>
                  <a:lnTo>
                    <a:pt x="222" y="302"/>
                  </a:lnTo>
                  <a:lnTo>
                    <a:pt x="223" y="302"/>
                  </a:lnTo>
                  <a:lnTo>
                    <a:pt x="223" y="302"/>
                  </a:lnTo>
                  <a:lnTo>
                    <a:pt x="223" y="303"/>
                  </a:lnTo>
                  <a:lnTo>
                    <a:pt x="223" y="304"/>
                  </a:lnTo>
                  <a:lnTo>
                    <a:pt x="224" y="304"/>
                  </a:lnTo>
                  <a:lnTo>
                    <a:pt x="225" y="304"/>
                  </a:lnTo>
                  <a:lnTo>
                    <a:pt x="225" y="305"/>
                  </a:lnTo>
                  <a:lnTo>
                    <a:pt x="225" y="306"/>
                  </a:lnTo>
                  <a:lnTo>
                    <a:pt x="226" y="306"/>
                  </a:lnTo>
                  <a:lnTo>
                    <a:pt x="226" y="307"/>
                  </a:lnTo>
                  <a:lnTo>
                    <a:pt x="226" y="308"/>
                  </a:lnTo>
                  <a:lnTo>
                    <a:pt x="226" y="309"/>
                  </a:lnTo>
                  <a:lnTo>
                    <a:pt x="227" y="310"/>
                  </a:lnTo>
                  <a:lnTo>
                    <a:pt x="227" y="310"/>
                  </a:lnTo>
                  <a:lnTo>
                    <a:pt x="228" y="310"/>
                  </a:lnTo>
                  <a:lnTo>
                    <a:pt x="229" y="309"/>
                  </a:lnTo>
                  <a:lnTo>
                    <a:pt x="230" y="309"/>
                  </a:lnTo>
                  <a:lnTo>
                    <a:pt x="230" y="310"/>
                  </a:lnTo>
                  <a:lnTo>
                    <a:pt x="231" y="310"/>
                  </a:lnTo>
                  <a:lnTo>
                    <a:pt x="232" y="310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8"/>
                  </a:lnTo>
                  <a:lnTo>
                    <a:pt x="236" y="309"/>
                  </a:lnTo>
                  <a:lnTo>
                    <a:pt x="236" y="309"/>
                  </a:lnTo>
                  <a:lnTo>
                    <a:pt x="236" y="308"/>
                  </a:lnTo>
                  <a:lnTo>
                    <a:pt x="236" y="307"/>
                  </a:lnTo>
                  <a:lnTo>
                    <a:pt x="237" y="307"/>
                  </a:lnTo>
                  <a:lnTo>
                    <a:pt x="237" y="306"/>
                  </a:lnTo>
                  <a:lnTo>
                    <a:pt x="237" y="305"/>
                  </a:lnTo>
                  <a:lnTo>
                    <a:pt x="237" y="304"/>
                  </a:lnTo>
                  <a:lnTo>
                    <a:pt x="237" y="303"/>
                  </a:lnTo>
                  <a:lnTo>
                    <a:pt x="237" y="302"/>
                  </a:lnTo>
                  <a:lnTo>
                    <a:pt x="238" y="302"/>
                  </a:lnTo>
                  <a:lnTo>
                    <a:pt x="238" y="301"/>
                  </a:lnTo>
                  <a:lnTo>
                    <a:pt x="239" y="300"/>
                  </a:lnTo>
                  <a:lnTo>
                    <a:pt x="240" y="298"/>
                  </a:lnTo>
                  <a:lnTo>
                    <a:pt x="241" y="297"/>
                  </a:lnTo>
                  <a:lnTo>
                    <a:pt x="241" y="296"/>
                  </a:lnTo>
                  <a:lnTo>
                    <a:pt x="242" y="296"/>
                  </a:lnTo>
                  <a:lnTo>
                    <a:pt x="243" y="297"/>
                  </a:lnTo>
                  <a:lnTo>
                    <a:pt x="244" y="297"/>
                  </a:lnTo>
                  <a:lnTo>
                    <a:pt x="244" y="296"/>
                  </a:lnTo>
                  <a:lnTo>
                    <a:pt x="244" y="295"/>
                  </a:lnTo>
                  <a:lnTo>
                    <a:pt x="245" y="295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6" y="293"/>
                  </a:lnTo>
                  <a:lnTo>
                    <a:pt x="246" y="292"/>
                  </a:lnTo>
                  <a:lnTo>
                    <a:pt x="247" y="292"/>
                  </a:lnTo>
                  <a:lnTo>
                    <a:pt x="248" y="291"/>
                  </a:lnTo>
                  <a:lnTo>
                    <a:pt x="248" y="290"/>
                  </a:lnTo>
                  <a:lnTo>
                    <a:pt x="249" y="290"/>
                  </a:lnTo>
                  <a:lnTo>
                    <a:pt x="249" y="289"/>
                  </a:lnTo>
                  <a:lnTo>
                    <a:pt x="249" y="288"/>
                  </a:lnTo>
                  <a:lnTo>
                    <a:pt x="248" y="288"/>
                  </a:lnTo>
                  <a:lnTo>
                    <a:pt x="248" y="287"/>
                  </a:lnTo>
                  <a:lnTo>
                    <a:pt x="249" y="287"/>
                  </a:lnTo>
                  <a:lnTo>
                    <a:pt x="250" y="287"/>
                  </a:lnTo>
                  <a:lnTo>
                    <a:pt x="251" y="288"/>
                  </a:lnTo>
                  <a:lnTo>
                    <a:pt x="251" y="287"/>
                  </a:lnTo>
                  <a:lnTo>
                    <a:pt x="252" y="287"/>
                  </a:lnTo>
                  <a:lnTo>
                    <a:pt x="252" y="286"/>
                  </a:lnTo>
                  <a:lnTo>
                    <a:pt x="251" y="286"/>
                  </a:lnTo>
                  <a:lnTo>
                    <a:pt x="251" y="285"/>
                  </a:lnTo>
                  <a:lnTo>
                    <a:pt x="252" y="284"/>
                  </a:lnTo>
                  <a:lnTo>
                    <a:pt x="253" y="284"/>
                  </a:lnTo>
                  <a:lnTo>
                    <a:pt x="253" y="284"/>
                  </a:lnTo>
                  <a:lnTo>
                    <a:pt x="252" y="284"/>
                  </a:lnTo>
                  <a:lnTo>
                    <a:pt x="253" y="283"/>
                  </a:lnTo>
                  <a:lnTo>
                    <a:pt x="253" y="282"/>
                  </a:lnTo>
                  <a:lnTo>
                    <a:pt x="254" y="282"/>
                  </a:lnTo>
                  <a:lnTo>
                    <a:pt x="254" y="281"/>
                  </a:lnTo>
                  <a:lnTo>
                    <a:pt x="254" y="280"/>
                  </a:lnTo>
                  <a:lnTo>
                    <a:pt x="253" y="280"/>
                  </a:lnTo>
                  <a:lnTo>
                    <a:pt x="252" y="280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2" y="279"/>
                  </a:lnTo>
                  <a:lnTo>
                    <a:pt x="253" y="279"/>
                  </a:lnTo>
                  <a:lnTo>
                    <a:pt x="253" y="278"/>
                  </a:lnTo>
                  <a:lnTo>
                    <a:pt x="253" y="277"/>
                  </a:lnTo>
                  <a:lnTo>
                    <a:pt x="253" y="276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3" y="275"/>
                  </a:lnTo>
                  <a:lnTo>
                    <a:pt x="253" y="274"/>
                  </a:lnTo>
                  <a:lnTo>
                    <a:pt x="254" y="274"/>
                  </a:lnTo>
                  <a:lnTo>
                    <a:pt x="254" y="273"/>
                  </a:lnTo>
                  <a:lnTo>
                    <a:pt x="254" y="272"/>
                  </a:lnTo>
                  <a:lnTo>
                    <a:pt x="254" y="271"/>
                  </a:lnTo>
                  <a:lnTo>
                    <a:pt x="254" y="271"/>
                  </a:lnTo>
                  <a:lnTo>
                    <a:pt x="254" y="270"/>
                  </a:lnTo>
                  <a:lnTo>
                    <a:pt x="253" y="270"/>
                  </a:lnTo>
                  <a:lnTo>
                    <a:pt x="253" y="269"/>
                  </a:lnTo>
                  <a:lnTo>
                    <a:pt x="253" y="268"/>
                  </a:lnTo>
                  <a:lnTo>
                    <a:pt x="252" y="268"/>
                  </a:lnTo>
                  <a:lnTo>
                    <a:pt x="252" y="267"/>
                  </a:lnTo>
                  <a:lnTo>
                    <a:pt x="251" y="267"/>
                  </a:lnTo>
                  <a:lnTo>
                    <a:pt x="251" y="266"/>
                  </a:lnTo>
                  <a:lnTo>
                    <a:pt x="250" y="266"/>
                  </a:lnTo>
                  <a:lnTo>
                    <a:pt x="250" y="265"/>
                  </a:lnTo>
                  <a:lnTo>
                    <a:pt x="250" y="264"/>
                  </a:lnTo>
                  <a:lnTo>
                    <a:pt x="251" y="263"/>
                  </a:lnTo>
                  <a:lnTo>
                    <a:pt x="252" y="263"/>
                  </a:lnTo>
                  <a:lnTo>
                    <a:pt x="252" y="262"/>
                  </a:lnTo>
                  <a:lnTo>
                    <a:pt x="253" y="262"/>
                  </a:lnTo>
                  <a:lnTo>
                    <a:pt x="254" y="262"/>
                  </a:lnTo>
                  <a:lnTo>
                    <a:pt x="254" y="262"/>
                  </a:lnTo>
                  <a:lnTo>
                    <a:pt x="255" y="261"/>
                  </a:lnTo>
                  <a:lnTo>
                    <a:pt x="256" y="261"/>
                  </a:lnTo>
                  <a:lnTo>
                    <a:pt x="257" y="261"/>
                  </a:lnTo>
                  <a:lnTo>
                    <a:pt x="258" y="261"/>
                  </a:lnTo>
                  <a:lnTo>
                    <a:pt x="259" y="261"/>
                  </a:lnTo>
                  <a:lnTo>
                    <a:pt x="260" y="261"/>
                  </a:lnTo>
                  <a:lnTo>
                    <a:pt x="261" y="261"/>
                  </a:lnTo>
                  <a:lnTo>
                    <a:pt x="262" y="261"/>
                  </a:lnTo>
                  <a:lnTo>
                    <a:pt x="263" y="261"/>
                  </a:lnTo>
                  <a:lnTo>
                    <a:pt x="263" y="262"/>
                  </a:lnTo>
                  <a:lnTo>
                    <a:pt x="264" y="262"/>
                  </a:lnTo>
                  <a:lnTo>
                    <a:pt x="265" y="262"/>
                  </a:lnTo>
                  <a:lnTo>
                    <a:pt x="266" y="262"/>
                  </a:lnTo>
                  <a:lnTo>
                    <a:pt x="267" y="262"/>
                  </a:lnTo>
                  <a:lnTo>
                    <a:pt x="268" y="262"/>
                  </a:lnTo>
                  <a:lnTo>
                    <a:pt x="269" y="262"/>
                  </a:lnTo>
                  <a:lnTo>
                    <a:pt x="270" y="262"/>
                  </a:lnTo>
                  <a:lnTo>
                    <a:pt x="270" y="263"/>
                  </a:lnTo>
                  <a:lnTo>
                    <a:pt x="271" y="263"/>
                  </a:lnTo>
                  <a:lnTo>
                    <a:pt x="272" y="263"/>
                  </a:lnTo>
                  <a:lnTo>
                    <a:pt x="272" y="263"/>
                  </a:lnTo>
                  <a:lnTo>
                    <a:pt x="273" y="263"/>
                  </a:lnTo>
                  <a:lnTo>
                    <a:pt x="273" y="262"/>
                  </a:lnTo>
                  <a:lnTo>
                    <a:pt x="273" y="261"/>
                  </a:lnTo>
                  <a:lnTo>
                    <a:pt x="274" y="261"/>
                  </a:lnTo>
                  <a:lnTo>
                    <a:pt x="274" y="260"/>
                  </a:lnTo>
                  <a:lnTo>
                    <a:pt x="274" y="259"/>
                  </a:lnTo>
                  <a:lnTo>
                    <a:pt x="275" y="259"/>
                  </a:lnTo>
                  <a:lnTo>
                    <a:pt x="276" y="258"/>
                  </a:lnTo>
                  <a:lnTo>
                    <a:pt x="277" y="258"/>
                  </a:lnTo>
                  <a:lnTo>
                    <a:pt x="278" y="258"/>
                  </a:lnTo>
                  <a:lnTo>
                    <a:pt x="279" y="258"/>
                  </a:lnTo>
                  <a:lnTo>
                    <a:pt x="280" y="258"/>
                  </a:lnTo>
                  <a:lnTo>
                    <a:pt x="280" y="257"/>
                  </a:lnTo>
                  <a:lnTo>
                    <a:pt x="280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2" y="257"/>
                  </a:lnTo>
                  <a:lnTo>
                    <a:pt x="282" y="256"/>
                  </a:lnTo>
                  <a:lnTo>
                    <a:pt x="283" y="256"/>
                  </a:lnTo>
                  <a:lnTo>
                    <a:pt x="284" y="256"/>
                  </a:lnTo>
                  <a:lnTo>
                    <a:pt x="285" y="256"/>
                  </a:lnTo>
                  <a:lnTo>
                    <a:pt x="285" y="255"/>
                  </a:lnTo>
                  <a:lnTo>
                    <a:pt x="286" y="255"/>
                  </a:lnTo>
                  <a:lnTo>
                    <a:pt x="287" y="255"/>
                  </a:lnTo>
                  <a:lnTo>
                    <a:pt x="288" y="255"/>
                  </a:lnTo>
                  <a:lnTo>
                    <a:pt x="289" y="255"/>
                  </a:lnTo>
                  <a:lnTo>
                    <a:pt x="290" y="255"/>
                  </a:lnTo>
                  <a:lnTo>
                    <a:pt x="290" y="255"/>
                  </a:lnTo>
                  <a:lnTo>
                    <a:pt x="290" y="256"/>
                  </a:lnTo>
                  <a:lnTo>
                    <a:pt x="291" y="256"/>
                  </a:lnTo>
                  <a:lnTo>
                    <a:pt x="292" y="257"/>
                  </a:lnTo>
                  <a:lnTo>
                    <a:pt x="293" y="257"/>
                  </a:lnTo>
                  <a:lnTo>
                    <a:pt x="294" y="257"/>
                  </a:lnTo>
                  <a:lnTo>
                    <a:pt x="295" y="258"/>
                  </a:lnTo>
                  <a:lnTo>
                    <a:pt x="296" y="258"/>
                  </a:lnTo>
                  <a:lnTo>
                    <a:pt x="297" y="258"/>
                  </a:lnTo>
                  <a:lnTo>
                    <a:pt x="298" y="258"/>
                  </a:lnTo>
                  <a:lnTo>
                    <a:pt x="298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300" y="257"/>
                  </a:lnTo>
                  <a:lnTo>
                    <a:pt x="300" y="256"/>
                  </a:lnTo>
                  <a:lnTo>
                    <a:pt x="301" y="256"/>
                  </a:lnTo>
                  <a:lnTo>
                    <a:pt x="301" y="255"/>
                  </a:lnTo>
                  <a:lnTo>
                    <a:pt x="302" y="255"/>
                  </a:lnTo>
                  <a:lnTo>
                    <a:pt x="302" y="254"/>
                  </a:lnTo>
                  <a:lnTo>
                    <a:pt x="303" y="254"/>
                  </a:lnTo>
                  <a:lnTo>
                    <a:pt x="303" y="255"/>
                  </a:lnTo>
                  <a:lnTo>
                    <a:pt x="304" y="255"/>
                  </a:lnTo>
                  <a:lnTo>
                    <a:pt x="305" y="256"/>
                  </a:lnTo>
                  <a:lnTo>
                    <a:pt x="305" y="255"/>
                  </a:lnTo>
                  <a:lnTo>
                    <a:pt x="306" y="255"/>
                  </a:lnTo>
                  <a:lnTo>
                    <a:pt x="307" y="254"/>
                  </a:lnTo>
                  <a:lnTo>
                    <a:pt x="308" y="253"/>
                  </a:lnTo>
                  <a:lnTo>
                    <a:pt x="308" y="252"/>
                  </a:lnTo>
                  <a:lnTo>
                    <a:pt x="308" y="251"/>
                  </a:lnTo>
                  <a:lnTo>
                    <a:pt x="309" y="250"/>
                  </a:lnTo>
                  <a:lnTo>
                    <a:pt x="309" y="249"/>
                  </a:lnTo>
                  <a:lnTo>
                    <a:pt x="310" y="248"/>
                  </a:lnTo>
                  <a:lnTo>
                    <a:pt x="310" y="248"/>
                  </a:lnTo>
                  <a:lnTo>
                    <a:pt x="310" y="247"/>
                  </a:lnTo>
                  <a:lnTo>
                    <a:pt x="310" y="246"/>
                  </a:lnTo>
                  <a:lnTo>
                    <a:pt x="311" y="246"/>
                  </a:lnTo>
                  <a:lnTo>
                    <a:pt x="312" y="245"/>
                  </a:lnTo>
                  <a:lnTo>
                    <a:pt x="313" y="246"/>
                  </a:lnTo>
                  <a:lnTo>
                    <a:pt x="314" y="246"/>
                  </a:lnTo>
                  <a:lnTo>
                    <a:pt x="315" y="246"/>
                  </a:lnTo>
                  <a:lnTo>
                    <a:pt x="316" y="246"/>
                  </a:lnTo>
                  <a:lnTo>
                    <a:pt x="317" y="245"/>
                  </a:lnTo>
                  <a:lnTo>
                    <a:pt x="317" y="244"/>
                  </a:lnTo>
                  <a:lnTo>
                    <a:pt x="317" y="243"/>
                  </a:lnTo>
                  <a:lnTo>
                    <a:pt x="316" y="243"/>
                  </a:lnTo>
                  <a:lnTo>
                    <a:pt x="316" y="242"/>
                  </a:lnTo>
                  <a:lnTo>
                    <a:pt x="316" y="241"/>
                  </a:lnTo>
                  <a:lnTo>
                    <a:pt x="317" y="239"/>
                  </a:lnTo>
                  <a:lnTo>
                    <a:pt x="317" y="239"/>
                  </a:lnTo>
                  <a:lnTo>
                    <a:pt x="317" y="238"/>
                  </a:lnTo>
                  <a:lnTo>
                    <a:pt x="317" y="237"/>
                  </a:lnTo>
                  <a:lnTo>
                    <a:pt x="318" y="236"/>
                  </a:lnTo>
                  <a:lnTo>
                    <a:pt x="317" y="236"/>
                  </a:lnTo>
                  <a:lnTo>
                    <a:pt x="317" y="235"/>
                  </a:lnTo>
                  <a:lnTo>
                    <a:pt x="316" y="235"/>
                  </a:lnTo>
                  <a:lnTo>
                    <a:pt x="316" y="234"/>
                  </a:lnTo>
                  <a:lnTo>
                    <a:pt x="315" y="234"/>
                  </a:lnTo>
                  <a:lnTo>
                    <a:pt x="314" y="234"/>
                  </a:lnTo>
                  <a:lnTo>
                    <a:pt x="314" y="233"/>
                  </a:lnTo>
                  <a:lnTo>
                    <a:pt x="313" y="233"/>
                  </a:lnTo>
                  <a:lnTo>
                    <a:pt x="313" y="232"/>
                  </a:lnTo>
                  <a:lnTo>
                    <a:pt x="313" y="231"/>
                  </a:lnTo>
                  <a:lnTo>
                    <a:pt x="313" y="230"/>
                  </a:lnTo>
                  <a:lnTo>
                    <a:pt x="313" y="230"/>
                  </a:lnTo>
                  <a:lnTo>
                    <a:pt x="312" y="230"/>
                  </a:lnTo>
                  <a:lnTo>
                    <a:pt x="312" y="229"/>
                  </a:lnTo>
                  <a:lnTo>
                    <a:pt x="311" y="228"/>
                  </a:lnTo>
                  <a:lnTo>
                    <a:pt x="310" y="228"/>
                  </a:lnTo>
                  <a:lnTo>
                    <a:pt x="309" y="228"/>
                  </a:lnTo>
                  <a:lnTo>
                    <a:pt x="309" y="227"/>
                  </a:lnTo>
                  <a:lnTo>
                    <a:pt x="308" y="226"/>
                  </a:lnTo>
                  <a:lnTo>
                    <a:pt x="308" y="225"/>
                  </a:lnTo>
                  <a:lnTo>
                    <a:pt x="308" y="225"/>
                  </a:lnTo>
                  <a:lnTo>
                    <a:pt x="306" y="224"/>
                  </a:lnTo>
                  <a:lnTo>
                    <a:pt x="305" y="224"/>
                  </a:lnTo>
                  <a:lnTo>
                    <a:pt x="304" y="223"/>
                  </a:lnTo>
                  <a:lnTo>
                    <a:pt x="303" y="222"/>
                  </a:lnTo>
                  <a:lnTo>
                    <a:pt x="303" y="221"/>
                  </a:lnTo>
                  <a:lnTo>
                    <a:pt x="302" y="221"/>
                  </a:lnTo>
                  <a:lnTo>
                    <a:pt x="302" y="220"/>
                  </a:lnTo>
                  <a:lnTo>
                    <a:pt x="301" y="219"/>
                  </a:lnTo>
                  <a:lnTo>
                    <a:pt x="301" y="218"/>
                  </a:lnTo>
                  <a:lnTo>
                    <a:pt x="300" y="218"/>
                  </a:lnTo>
                  <a:lnTo>
                    <a:pt x="300" y="217"/>
                  </a:lnTo>
                  <a:lnTo>
                    <a:pt x="299" y="217"/>
                  </a:lnTo>
                  <a:lnTo>
                    <a:pt x="299" y="216"/>
                  </a:lnTo>
                  <a:lnTo>
                    <a:pt x="299" y="215"/>
                  </a:lnTo>
                  <a:lnTo>
                    <a:pt x="299" y="214"/>
                  </a:lnTo>
                  <a:lnTo>
                    <a:pt x="299" y="213"/>
                  </a:lnTo>
                  <a:lnTo>
                    <a:pt x="299" y="212"/>
                  </a:lnTo>
                  <a:lnTo>
                    <a:pt x="299" y="212"/>
                  </a:lnTo>
                  <a:lnTo>
                    <a:pt x="299" y="211"/>
                  </a:lnTo>
                  <a:lnTo>
                    <a:pt x="299" y="211"/>
                  </a:lnTo>
                  <a:lnTo>
                    <a:pt x="300" y="212"/>
                  </a:lnTo>
                  <a:lnTo>
                    <a:pt x="301" y="211"/>
                  </a:lnTo>
                  <a:lnTo>
                    <a:pt x="302" y="211"/>
                  </a:lnTo>
                  <a:lnTo>
                    <a:pt x="302" y="210"/>
                  </a:lnTo>
                  <a:lnTo>
                    <a:pt x="303" y="210"/>
                  </a:lnTo>
                  <a:lnTo>
                    <a:pt x="303" y="209"/>
                  </a:lnTo>
                  <a:lnTo>
                    <a:pt x="304" y="208"/>
                  </a:lnTo>
                  <a:lnTo>
                    <a:pt x="304" y="207"/>
                  </a:lnTo>
                  <a:lnTo>
                    <a:pt x="304" y="206"/>
                  </a:lnTo>
                  <a:lnTo>
                    <a:pt x="305" y="206"/>
                  </a:lnTo>
                  <a:lnTo>
                    <a:pt x="305" y="205"/>
                  </a:lnTo>
                  <a:lnTo>
                    <a:pt x="306" y="204"/>
                  </a:lnTo>
                  <a:lnTo>
                    <a:pt x="306" y="203"/>
                  </a:lnTo>
                  <a:lnTo>
                    <a:pt x="307" y="203"/>
                  </a:lnTo>
                  <a:lnTo>
                    <a:pt x="307" y="203"/>
                  </a:lnTo>
                  <a:lnTo>
                    <a:pt x="308" y="202"/>
                  </a:lnTo>
                  <a:lnTo>
                    <a:pt x="308" y="203"/>
                  </a:lnTo>
                  <a:lnTo>
                    <a:pt x="308" y="203"/>
                  </a:lnTo>
                  <a:lnTo>
                    <a:pt x="309" y="203"/>
                  </a:lnTo>
                  <a:lnTo>
                    <a:pt x="309" y="203"/>
                  </a:lnTo>
                  <a:lnTo>
                    <a:pt x="310" y="203"/>
                  </a:lnTo>
                  <a:lnTo>
                    <a:pt x="311" y="203"/>
                  </a:lnTo>
                  <a:lnTo>
                    <a:pt x="311" y="202"/>
                  </a:lnTo>
                  <a:lnTo>
                    <a:pt x="311" y="201"/>
                  </a:lnTo>
                  <a:lnTo>
                    <a:pt x="311" y="200"/>
                  </a:lnTo>
                  <a:lnTo>
                    <a:pt x="312" y="200"/>
                  </a:lnTo>
                  <a:lnTo>
                    <a:pt x="313" y="200"/>
                  </a:lnTo>
                  <a:lnTo>
                    <a:pt x="314" y="200"/>
                  </a:lnTo>
                  <a:lnTo>
                    <a:pt x="314" y="201"/>
                  </a:lnTo>
                  <a:lnTo>
                    <a:pt x="315" y="201"/>
                  </a:lnTo>
                  <a:lnTo>
                    <a:pt x="315" y="200"/>
                  </a:lnTo>
                  <a:lnTo>
                    <a:pt x="316" y="200"/>
                  </a:lnTo>
                  <a:lnTo>
                    <a:pt x="316" y="199"/>
                  </a:lnTo>
                  <a:lnTo>
                    <a:pt x="316" y="198"/>
                  </a:lnTo>
                  <a:lnTo>
                    <a:pt x="317" y="198"/>
                  </a:lnTo>
                  <a:lnTo>
                    <a:pt x="317" y="197"/>
                  </a:lnTo>
                  <a:lnTo>
                    <a:pt x="318" y="197"/>
                  </a:lnTo>
                  <a:lnTo>
                    <a:pt x="318" y="196"/>
                  </a:lnTo>
                  <a:lnTo>
                    <a:pt x="318" y="195"/>
                  </a:lnTo>
                  <a:lnTo>
                    <a:pt x="317" y="194"/>
                  </a:lnTo>
                  <a:lnTo>
                    <a:pt x="317" y="194"/>
                  </a:lnTo>
                  <a:lnTo>
                    <a:pt x="318" y="193"/>
                  </a:lnTo>
                  <a:lnTo>
                    <a:pt x="318" y="192"/>
                  </a:lnTo>
                  <a:lnTo>
                    <a:pt x="320" y="191"/>
                  </a:lnTo>
                  <a:lnTo>
                    <a:pt x="320" y="190"/>
                  </a:lnTo>
                  <a:lnTo>
                    <a:pt x="319" y="190"/>
                  </a:lnTo>
                  <a:lnTo>
                    <a:pt x="319" y="189"/>
                  </a:lnTo>
                  <a:lnTo>
                    <a:pt x="319" y="188"/>
                  </a:lnTo>
                  <a:lnTo>
                    <a:pt x="320" y="188"/>
                  </a:lnTo>
                  <a:lnTo>
                    <a:pt x="320" y="187"/>
                  </a:lnTo>
                  <a:lnTo>
                    <a:pt x="320" y="186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9" y="184"/>
                  </a:lnTo>
                  <a:lnTo>
                    <a:pt x="319" y="183"/>
                  </a:lnTo>
                  <a:lnTo>
                    <a:pt x="319" y="182"/>
                  </a:lnTo>
                  <a:lnTo>
                    <a:pt x="319" y="181"/>
                  </a:lnTo>
                  <a:lnTo>
                    <a:pt x="319" y="180"/>
                  </a:lnTo>
                  <a:lnTo>
                    <a:pt x="318" y="180"/>
                  </a:lnTo>
                  <a:lnTo>
                    <a:pt x="318" y="179"/>
                  </a:lnTo>
                  <a:lnTo>
                    <a:pt x="318" y="178"/>
                  </a:lnTo>
                  <a:lnTo>
                    <a:pt x="317" y="177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6" y="175"/>
                  </a:lnTo>
                  <a:lnTo>
                    <a:pt x="315" y="174"/>
                  </a:lnTo>
                  <a:lnTo>
                    <a:pt x="315" y="173"/>
                  </a:lnTo>
                  <a:lnTo>
                    <a:pt x="316" y="173"/>
                  </a:lnTo>
                  <a:lnTo>
                    <a:pt x="316" y="172"/>
                  </a:lnTo>
                  <a:lnTo>
                    <a:pt x="316" y="171"/>
                  </a:lnTo>
                  <a:lnTo>
                    <a:pt x="316" y="170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5"/>
                  </a:lnTo>
                  <a:lnTo>
                    <a:pt x="317" y="164"/>
                  </a:lnTo>
                  <a:lnTo>
                    <a:pt x="317" y="163"/>
                  </a:lnTo>
                  <a:lnTo>
                    <a:pt x="316" y="163"/>
                  </a:lnTo>
                  <a:lnTo>
                    <a:pt x="316" y="162"/>
                  </a:lnTo>
                  <a:lnTo>
                    <a:pt x="316" y="161"/>
                  </a:lnTo>
                  <a:lnTo>
                    <a:pt x="317" y="161"/>
                  </a:lnTo>
                  <a:lnTo>
                    <a:pt x="317" y="160"/>
                  </a:lnTo>
                  <a:lnTo>
                    <a:pt x="317" y="159"/>
                  </a:lnTo>
                  <a:lnTo>
                    <a:pt x="317" y="159"/>
                  </a:lnTo>
                  <a:lnTo>
                    <a:pt x="317" y="158"/>
                  </a:lnTo>
                  <a:lnTo>
                    <a:pt x="317" y="158"/>
                  </a:lnTo>
                  <a:lnTo>
                    <a:pt x="317" y="157"/>
                  </a:lnTo>
                  <a:lnTo>
                    <a:pt x="317" y="156"/>
                  </a:lnTo>
                  <a:lnTo>
                    <a:pt x="317" y="154"/>
                  </a:lnTo>
                  <a:lnTo>
                    <a:pt x="318" y="154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9" y="151"/>
                  </a:lnTo>
                  <a:lnTo>
                    <a:pt x="320" y="150"/>
                  </a:lnTo>
                  <a:lnTo>
                    <a:pt x="321" y="149"/>
                  </a:lnTo>
                  <a:lnTo>
                    <a:pt x="322" y="149"/>
                  </a:lnTo>
                  <a:lnTo>
                    <a:pt x="323" y="148"/>
                  </a:lnTo>
                  <a:lnTo>
                    <a:pt x="324" y="148"/>
                  </a:lnTo>
                  <a:lnTo>
                    <a:pt x="325" y="147"/>
                  </a:lnTo>
                  <a:lnTo>
                    <a:pt x="326" y="146"/>
                  </a:lnTo>
                  <a:lnTo>
                    <a:pt x="326" y="145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9" y="142"/>
                  </a:lnTo>
                  <a:lnTo>
                    <a:pt x="330" y="141"/>
                  </a:lnTo>
                  <a:lnTo>
                    <a:pt x="330" y="140"/>
                  </a:lnTo>
                  <a:lnTo>
                    <a:pt x="330" y="140"/>
                  </a:lnTo>
                  <a:lnTo>
                    <a:pt x="330" y="139"/>
                  </a:lnTo>
                  <a:lnTo>
                    <a:pt x="329" y="139"/>
                  </a:lnTo>
                  <a:lnTo>
                    <a:pt x="329" y="138"/>
                  </a:lnTo>
                  <a:lnTo>
                    <a:pt x="329" y="137"/>
                  </a:lnTo>
                  <a:lnTo>
                    <a:pt x="329" y="136"/>
                  </a:lnTo>
                  <a:lnTo>
                    <a:pt x="329" y="134"/>
                  </a:lnTo>
                  <a:lnTo>
                    <a:pt x="329" y="133"/>
                  </a:lnTo>
                  <a:lnTo>
                    <a:pt x="328" y="133"/>
                  </a:lnTo>
                  <a:lnTo>
                    <a:pt x="328" y="132"/>
                  </a:lnTo>
                  <a:lnTo>
                    <a:pt x="328" y="131"/>
                  </a:lnTo>
                  <a:lnTo>
                    <a:pt x="328" y="131"/>
                  </a:lnTo>
                  <a:lnTo>
                    <a:pt x="328" y="130"/>
                  </a:lnTo>
                  <a:lnTo>
                    <a:pt x="328" y="129"/>
                  </a:lnTo>
                  <a:lnTo>
                    <a:pt x="328" y="128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7" y="125"/>
                  </a:lnTo>
                  <a:lnTo>
                    <a:pt x="327" y="124"/>
                  </a:lnTo>
                  <a:lnTo>
                    <a:pt x="327" y="123"/>
                  </a:lnTo>
                  <a:lnTo>
                    <a:pt x="327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5" y="122"/>
                  </a:lnTo>
                  <a:lnTo>
                    <a:pt x="326" y="121"/>
                  </a:lnTo>
                  <a:lnTo>
                    <a:pt x="326" y="120"/>
                  </a:lnTo>
                  <a:lnTo>
                    <a:pt x="326" y="119"/>
                  </a:lnTo>
                  <a:lnTo>
                    <a:pt x="326" y="118"/>
                  </a:lnTo>
                  <a:lnTo>
                    <a:pt x="326" y="117"/>
                  </a:lnTo>
                  <a:lnTo>
                    <a:pt x="326" y="116"/>
                  </a:lnTo>
                  <a:lnTo>
                    <a:pt x="326" y="115"/>
                  </a:lnTo>
                  <a:lnTo>
                    <a:pt x="326" y="114"/>
                  </a:lnTo>
                  <a:lnTo>
                    <a:pt x="325" y="113"/>
                  </a:lnTo>
                  <a:lnTo>
                    <a:pt x="324" y="113"/>
                  </a:lnTo>
                  <a:lnTo>
                    <a:pt x="324" y="113"/>
                  </a:lnTo>
                  <a:lnTo>
                    <a:pt x="324" y="112"/>
                  </a:lnTo>
                  <a:lnTo>
                    <a:pt x="325" y="111"/>
                  </a:lnTo>
                  <a:lnTo>
                    <a:pt x="326" y="110"/>
                  </a:lnTo>
                  <a:lnTo>
                    <a:pt x="326" y="110"/>
                  </a:lnTo>
                  <a:lnTo>
                    <a:pt x="326" y="109"/>
                  </a:lnTo>
                  <a:lnTo>
                    <a:pt x="327" y="109"/>
                  </a:lnTo>
                  <a:lnTo>
                    <a:pt x="327" y="108"/>
                  </a:lnTo>
                  <a:lnTo>
                    <a:pt x="327" y="107"/>
                  </a:lnTo>
                  <a:lnTo>
                    <a:pt x="327" y="106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30" y="106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2" y="104"/>
                  </a:lnTo>
                  <a:lnTo>
                    <a:pt x="332" y="103"/>
                  </a:lnTo>
                  <a:lnTo>
                    <a:pt x="332" y="102"/>
                  </a:lnTo>
                  <a:lnTo>
                    <a:pt x="333" y="102"/>
                  </a:lnTo>
                  <a:lnTo>
                    <a:pt x="334" y="101"/>
                  </a:lnTo>
                  <a:lnTo>
                    <a:pt x="335" y="101"/>
                  </a:lnTo>
                  <a:lnTo>
                    <a:pt x="335" y="101"/>
                  </a:lnTo>
                  <a:lnTo>
                    <a:pt x="336" y="100"/>
                  </a:lnTo>
                  <a:lnTo>
                    <a:pt x="337" y="100"/>
                  </a:lnTo>
                  <a:lnTo>
                    <a:pt x="337" y="99"/>
                  </a:lnTo>
                  <a:lnTo>
                    <a:pt x="338" y="98"/>
                  </a:lnTo>
                  <a:lnTo>
                    <a:pt x="339" y="98"/>
                  </a:lnTo>
                  <a:lnTo>
                    <a:pt x="339" y="97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39" y="96"/>
                  </a:lnTo>
                  <a:lnTo>
                    <a:pt x="339" y="95"/>
                  </a:lnTo>
                  <a:lnTo>
                    <a:pt x="339" y="95"/>
                  </a:lnTo>
                  <a:lnTo>
                    <a:pt x="339" y="94"/>
                  </a:lnTo>
                  <a:lnTo>
                    <a:pt x="339" y="93"/>
                  </a:lnTo>
                  <a:lnTo>
                    <a:pt x="339" y="92"/>
                  </a:lnTo>
                  <a:lnTo>
                    <a:pt x="339" y="91"/>
                  </a:lnTo>
                  <a:lnTo>
                    <a:pt x="339" y="90"/>
                  </a:lnTo>
                  <a:lnTo>
                    <a:pt x="339" y="89"/>
                  </a:lnTo>
                  <a:lnTo>
                    <a:pt x="340" y="89"/>
                  </a:lnTo>
                  <a:lnTo>
                    <a:pt x="341" y="89"/>
                  </a:lnTo>
                  <a:lnTo>
                    <a:pt x="341" y="88"/>
                  </a:lnTo>
                  <a:lnTo>
                    <a:pt x="341" y="87"/>
                  </a:lnTo>
                  <a:lnTo>
                    <a:pt x="341" y="86"/>
                  </a:lnTo>
                  <a:lnTo>
                    <a:pt x="340" y="86"/>
                  </a:lnTo>
                  <a:lnTo>
                    <a:pt x="340" y="85"/>
                  </a:lnTo>
                  <a:lnTo>
                    <a:pt x="340" y="84"/>
                  </a:lnTo>
                  <a:lnTo>
                    <a:pt x="339" y="83"/>
                  </a:lnTo>
                  <a:lnTo>
                    <a:pt x="339" y="82"/>
                  </a:lnTo>
                  <a:lnTo>
                    <a:pt x="339" y="81"/>
                  </a:lnTo>
                  <a:lnTo>
                    <a:pt x="339" y="80"/>
                  </a:lnTo>
                  <a:lnTo>
                    <a:pt x="340" y="80"/>
                  </a:lnTo>
                  <a:lnTo>
                    <a:pt x="349" y="85"/>
                  </a:lnTo>
                  <a:lnTo>
                    <a:pt x="350" y="85"/>
                  </a:lnTo>
                  <a:lnTo>
                    <a:pt x="354" y="86"/>
                  </a:lnTo>
                  <a:lnTo>
                    <a:pt x="355" y="87"/>
                  </a:lnTo>
                  <a:lnTo>
                    <a:pt x="357" y="89"/>
                  </a:lnTo>
                  <a:lnTo>
                    <a:pt x="362" y="95"/>
                  </a:lnTo>
                  <a:lnTo>
                    <a:pt x="363" y="95"/>
                  </a:lnTo>
                  <a:lnTo>
                    <a:pt x="372" y="103"/>
                  </a:lnTo>
                  <a:lnTo>
                    <a:pt x="373" y="104"/>
                  </a:lnTo>
                  <a:lnTo>
                    <a:pt x="378" y="108"/>
                  </a:lnTo>
                  <a:lnTo>
                    <a:pt x="380" y="110"/>
                  </a:lnTo>
                  <a:lnTo>
                    <a:pt x="381" y="112"/>
                  </a:lnTo>
                  <a:lnTo>
                    <a:pt x="382" y="113"/>
                  </a:lnTo>
                  <a:lnTo>
                    <a:pt x="391" y="121"/>
                  </a:lnTo>
                  <a:lnTo>
                    <a:pt x="391" y="122"/>
                  </a:lnTo>
                  <a:lnTo>
                    <a:pt x="394" y="123"/>
                  </a:lnTo>
                  <a:lnTo>
                    <a:pt x="407" y="134"/>
                  </a:lnTo>
                  <a:lnTo>
                    <a:pt x="408" y="135"/>
                  </a:lnTo>
                  <a:lnTo>
                    <a:pt x="412" y="139"/>
                  </a:lnTo>
                  <a:lnTo>
                    <a:pt x="415" y="140"/>
                  </a:lnTo>
                  <a:lnTo>
                    <a:pt x="422" y="147"/>
                  </a:lnTo>
                  <a:lnTo>
                    <a:pt x="432" y="155"/>
                  </a:lnTo>
                  <a:lnTo>
                    <a:pt x="434" y="148"/>
                  </a:lnTo>
                  <a:lnTo>
                    <a:pt x="437" y="143"/>
                  </a:lnTo>
                  <a:lnTo>
                    <a:pt x="438" y="140"/>
                  </a:lnTo>
                  <a:lnTo>
                    <a:pt x="438" y="140"/>
                  </a:lnTo>
                  <a:lnTo>
                    <a:pt x="440" y="136"/>
                  </a:lnTo>
                  <a:lnTo>
                    <a:pt x="440" y="135"/>
                  </a:lnTo>
                  <a:lnTo>
                    <a:pt x="441" y="134"/>
                  </a:lnTo>
                  <a:lnTo>
                    <a:pt x="442" y="132"/>
                  </a:lnTo>
                  <a:lnTo>
                    <a:pt x="443" y="131"/>
                  </a:lnTo>
                  <a:lnTo>
                    <a:pt x="443" y="130"/>
                  </a:lnTo>
                  <a:lnTo>
                    <a:pt x="443" y="129"/>
                  </a:lnTo>
                  <a:lnTo>
                    <a:pt x="443" y="127"/>
                  </a:lnTo>
                  <a:lnTo>
                    <a:pt x="443" y="126"/>
                  </a:lnTo>
                  <a:lnTo>
                    <a:pt x="444" y="124"/>
                  </a:lnTo>
                  <a:lnTo>
                    <a:pt x="445" y="121"/>
                  </a:lnTo>
                  <a:lnTo>
                    <a:pt x="446" y="120"/>
                  </a:lnTo>
                  <a:lnTo>
                    <a:pt x="446" y="119"/>
                  </a:lnTo>
                  <a:lnTo>
                    <a:pt x="446" y="117"/>
                  </a:lnTo>
                  <a:lnTo>
                    <a:pt x="446" y="113"/>
                  </a:lnTo>
                  <a:lnTo>
                    <a:pt x="446" y="111"/>
                  </a:lnTo>
                  <a:lnTo>
                    <a:pt x="446" y="109"/>
                  </a:lnTo>
                  <a:lnTo>
                    <a:pt x="446" y="105"/>
                  </a:lnTo>
                  <a:lnTo>
                    <a:pt x="446" y="104"/>
                  </a:lnTo>
                  <a:lnTo>
                    <a:pt x="446" y="104"/>
                  </a:lnTo>
                  <a:lnTo>
                    <a:pt x="446" y="103"/>
                  </a:lnTo>
                  <a:lnTo>
                    <a:pt x="447" y="103"/>
                  </a:lnTo>
                  <a:lnTo>
                    <a:pt x="447" y="102"/>
                  </a:lnTo>
                  <a:lnTo>
                    <a:pt x="448" y="101"/>
                  </a:lnTo>
                  <a:lnTo>
                    <a:pt x="448" y="100"/>
                  </a:lnTo>
                  <a:lnTo>
                    <a:pt x="448" y="99"/>
                  </a:lnTo>
                  <a:lnTo>
                    <a:pt x="448" y="98"/>
                  </a:lnTo>
                  <a:lnTo>
                    <a:pt x="449" y="97"/>
                  </a:lnTo>
                  <a:lnTo>
                    <a:pt x="449" y="96"/>
                  </a:lnTo>
                  <a:lnTo>
                    <a:pt x="450" y="94"/>
                  </a:lnTo>
                  <a:lnTo>
                    <a:pt x="451" y="92"/>
                  </a:lnTo>
                  <a:lnTo>
                    <a:pt x="452" y="89"/>
                  </a:lnTo>
                  <a:lnTo>
                    <a:pt x="452" y="87"/>
                  </a:lnTo>
                  <a:lnTo>
                    <a:pt x="453" y="86"/>
                  </a:lnTo>
                  <a:lnTo>
                    <a:pt x="453" y="85"/>
                  </a:lnTo>
                  <a:lnTo>
                    <a:pt x="454" y="85"/>
                  </a:lnTo>
                  <a:lnTo>
                    <a:pt x="454" y="84"/>
                  </a:lnTo>
                  <a:lnTo>
                    <a:pt x="455" y="84"/>
                  </a:lnTo>
                  <a:lnTo>
                    <a:pt x="455" y="83"/>
                  </a:lnTo>
                  <a:lnTo>
                    <a:pt x="457" y="83"/>
                  </a:lnTo>
                  <a:lnTo>
                    <a:pt x="461" y="81"/>
                  </a:lnTo>
                  <a:lnTo>
                    <a:pt x="464" y="80"/>
                  </a:lnTo>
                  <a:lnTo>
                    <a:pt x="466" y="79"/>
                  </a:lnTo>
                  <a:lnTo>
                    <a:pt x="467" y="79"/>
                  </a:lnTo>
                  <a:lnTo>
                    <a:pt x="470" y="77"/>
                  </a:lnTo>
                  <a:lnTo>
                    <a:pt x="473" y="77"/>
                  </a:lnTo>
                  <a:lnTo>
                    <a:pt x="474" y="77"/>
                  </a:lnTo>
                  <a:lnTo>
                    <a:pt x="475" y="76"/>
                  </a:lnTo>
                  <a:lnTo>
                    <a:pt x="476" y="76"/>
                  </a:lnTo>
                  <a:lnTo>
                    <a:pt x="476" y="75"/>
                  </a:lnTo>
                  <a:lnTo>
                    <a:pt x="476" y="74"/>
                  </a:lnTo>
                  <a:lnTo>
                    <a:pt x="475" y="73"/>
                  </a:lnTo>
                  <a:lnTo>
                    <a:pt x="474" y="70"/>
                  </a:lnTo>
                  <a:lnTo>
                    <a:pt x="473" y="67"/>
                  </a:lnTo>
                  <a:lnTo>
                    <a:pt x="472" y="65"/>
                  </a:lnTo>
                  <a:lnTo>
                    <a:pt x="472" y="64"/>
                  </a:lnTo>
                  <a:lnTo>
                    <a:pt x="471" y="63"/>
                  </a:lnTo>
                  <a:lnTo>
                    <a:pt x="471" y="62"/>
                  </a:lnTo>
                  <a:lnTo>
                    <a:pt x="472" y="62"/>
                  </a:lnTo>
                  <a:lnTo>
                    <a:pt x="472" y="61"/>
                  </a:lnTo>
                  <a:lnTo>
                    <a:pt x="473" y="61"/>
                  </a:lnTo>
                  <a:lnTo>
                    <a:pt x="474" y="60"/>
                  </a:lnTo>
                  <a:lnTo>
                    <a:pt x="475" y="60"/>
                  </a:lnTo>
                  <a:lnTo>
                    <a:pt x="480" y="59"/>
                  </a:lnTo>
                  <a:lnTo>
                    <a:pt x="482" y="59"/>
                  </a:lnTo>
                  <a:lnTo>
                    <a:pt x="484" y="58"/>
                  </a:lnTo>
                  <a:lnTo>
                    <a:pt x="485" y="58"/>
                  </a:lnTo>
                  <a:lnTo>
                    <a:pt x="486" y="58"/>
                  </a:lnTo>
                  <a:lnTo>
                    <a:pt x="487" y="59"/>
                  </a:lnTo>
                  <a:lnTo>
                    <a:pt x="489" y="59"/>
                  </a:lnTo>
                  <a:lnTo>
                    <a:pt x="489" y="59"/>
                  </a:lnTo>
                  <a:lnTo>
                    <a:pt x="490" y="60"/>
                  </a:lnTo>
                  <a:lnTo>
                    <a:pt x="491" y="60"/>
                  </a:lnTo>
                  <a:lnTo>
                    <a:pt x="489" y="57"/>
                  </a:lnTo>
                  <a:lnTo>
                    <a:pt x="488" y="55"/>
                  </a:lnTo>
                  <a:lnTo>
                    <a:pt x="482" y="50"/>
                  </a:lnTo>
                  <a:lnTo>
                    <a:pt x="482" y="49"/>
                  </a:lnTo>
                  <a:lnTo>
                    <a:pt x="480" y="47"/>
                  </a:lnTo>
                  <a:lnTo>
                    <a:pt x="480" y="46"/>
                  </a:lnTo>
                  <a:lnTo>
                    <a:pt x="476" y="41"/>
                  </a:lnTo>
                  <a:lnTo>
                    <a:pt x="471" y="35"/>
                  </a:lnTo>
                  <a:lnTo>
                    <a:pt x="470" y="34"/>
                  </a:lnTo>
                  <a:lnTo>
                    <a:pt x="469" y="33"/>
                  </a:lnTo>
                  <a:lnTo>
                    <a:pt x="466" y="30"/>
                  </a:lnTo>
                  <a:lnTo>
                    <a:pt x="465" y="29"/>
                  </a:lnTo>
                  <a:lnTo>
                    <a:pt x="465" y="28"/>
                  </a:lnTo>
                  <a:lnTo>
                    <a:pt x="464" y="27"/>
                  </a:lnTo>
                  <a:lnTo>
                    <a:pt x="463" y="26"/>
                  </a:lnTo>
                  <a:lnTo>
                    <a:pt x="462" y="24"/>
                  </a:lnTo>
                  <a:lnTo>
                    <a:pt x="461" y="23"/>
                  </a:lnTo>
                  <a:lnTo>
                    <a:pt x="461" y="23"/>
                  </a:lnTo>
                  <a:lnTo>
                    <a:pt x="461" y="22"/>
                  </a:lnTo>
                  <a:lnTo>
                    <a:pt x="461" y="21"/>
                  </a:lnTo>
                  <a:lnTo>
                    <a:pt x="461" y="20"/>
                  </a:lnTo>
                  <a:lnTo>
                    <a:pt x="461" y="19"/>
                  </a:lnTo>
                  <a:lnTo>
                    <a:pt x="461" y="18"/>
                  </a:lnTo>
                  <a:lnTo>
                    <a:pt x="460" y="16"/>
                  </a:lnTo>
                  <a:lnTo>
                    <a:pt x="460" y="15"/>
                  </a:lnTo>
                  <a:lnTo>
                    <a:pt x="460" y="14"/>
                  </a:lnTo>
                  <a:lnTo>
                    <a:pt x="460" y="14"/>
                  </a:lnTo>
                  <a:lnTo>
                    <a:pt x="461" y="12"/>
                  </a:lnTo>
                  <a:lnTo>
                    <a:pt x="461" y="0"/>
                  </a:lnTo>
                  <a:lnTo>
                    <a:pt x="465" y="2"/>
                  </a:lnTo>
                  <a:lnTo>
                    <a:pt x="466" y="3"/>
                  </a:lnTo>
                  <a:lnTo>
                    <a:pt x="467" y="4"/>
                  </a:lnTo>
                  <a:lnTo>
                    <a:pt x="468" y="5"/>
                  </a:lnTo>
                  <a:lnTo>
                    <a:pt x="468" y="5"/>
                  </a:lnTo>
                  <a:lnTo>
                    <a:pt x="470" y="9"/>
                  </a:lnTo>
                  <a:lnTo>
                    <a:pt x="471" y="11"/>
                  </a:lnTo>
                  <a:lnTo>
                    <a:pt x="471" y="14"/>
                  </a:lnTo>
                  <a:lnTo>
                    <a:pt x="473" y="15"/>
                  </a:lnTo>
                  <a:lnTo>
                    <a:pt x="473" y="17"/>
                  </a:lnTo>
                  <a:lnTo>
                    <a:pt x="474" y="18"/>
                  </a:lnTo>
                  <a:lnTo>
                    <a:pt x="475" y="19"/>
                  </a:lnTo>
                  <a:lnTo>
                    <a:pt x="476" y="19"/>
                  </a:lnTo>
                  <a:lnTo>
                    <a:pt x="476" y="20"/>
                  </a:lnTo>
                  <a:lnTo>
                    <a:pt x="477" y="20"/>
                  </a:lnTo>
                  <a:lnTo>
                    <a:pt x="478" y="20"/>
                  </a:lnTo>
                  <a:close/>
                  <a:moveTo>
                    <a:pt x="279" y="571"/>
                  </a:moveTo>
                  <a:lnTo>
                    <a:pt x="280" y="571"/>
                  </a:lnTo>
                  <a:lnTo>
                    <a:pt x="287" y="568"/>
                  </a:lnTo>
                  <a:lnTo>
                    <a:pt x="288" y="568"/>
                  </a:lnTo>
                  <a:lnTo>
                    <a:pt x="289" y="568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301" y="564"/>
                  </a:lnTo>
                  <a:lnTo>
                    <a:pt x="302" y="564"/>
                  </a:lnTo>
                  <a:lnTo>
                    <a:pt x="303" y="564"/>
                  </a:lnTo>
                  <a:lnTo>
                    <a:pt x="304" y="564"/>
                  </a:lnTo>
                  <a:lnTo>
                    <a:pt x="304" y="563"/>
                  </a:lnTo>
                  <a:lnTo>
                    <a:pt x="305" y="563"/>
                  </a:lnTo>
                  <a:lnTo>
                    <a:pt x="306" y="563"/>
                  </a:lnTo>
                  <a:lnTo>
                    <a:pt x="307" y="563"/>
                  </a:lnTo>
                  <a:lnTo>
                    <a:pt x="307" y="563"/>
                  </a:lnTo>
                  <a:lnTo>
                    <a:pt x="308" y="563"/>
                  </a:lnTo>
                  <a:lnTo>
                    <a:pt x="308" y="563"/>
                  </a:lnTo>
                  <a:lnTo>
                    <a:pt x="309" y="563"/>
                  </a:lnTo>
                  <a:lnTo>
                    <a:pt x="309" y="562"/>
                  </a:lnTo>
                  <a:lnTo>
                    <a:pt x="310" y="562"/>
                  </a:lnTo>
                  <a:lnTo>
                    <a:pt x="311" y="562"/>
                  </a:lnTo>
                  <a:lnTo>
                    <a:pt x="312" y="562"/>
                  </a:lnTo>
                  <a:lnTo>
                    <a:pt x="312" y="561"/>
                  </a:lnTo>
                  <a:lnTo>
                    <a:pt x="313" y="561"/>
                  </a:lnTo>
                  <a:lnTo>
                    <a:pt x="314" y="561"/>
                  </a:lnTo>
                  <a:lnTo>
                    <a:pt x="315" y="561"/>
                  </a:lnTo>
                  <a:lnTo>
                    <a:pt x="315" y="560"/>
                  </a:lnTo>
                  <a:lnTo>
                    <a:pt x="316" y="560"/>
                  </a:lnTo>
                  <a:lnTo>
                    <a:pt x="317" y="560"/>
                  </a:lnTo>
                  <a:lnTo>
                    <a:pt x="317" y="560"/>
                  </a:lnTo>
                  <a:lnTo>
                    <a:pt x="317" y="559"/>
                  </a:lnTo>
                  <a:lnTo>
                    <a:pt x="318" y="559"/>
                  </a:lnTo>
                  <a:lnTo>
                    <a:pt x="321" y="558"/>
                  </a:lnTo>
                  <a:lnTo>
                    <a:pt x="322" y="559"/>
                  </a:lnTo>
                  <a:lnTo>
                    <a:pt x="323" y="559"/>
                  </a:lnTo>
                  <a:lnTo>
                    <a:pt x="324" y="561"/>
                  </a:lnTo>
                  <a:lnTo>
                    <a:pt x="326" y="562"/>
                  </a:lnTo>
                  <a:lnTo>
                    <a:pt x="328" y="562"/>
                  </a:lnTo>
                  <a:lnTo>
                    <a:pt x="327" y="567"/>
                  </a:lnTo>
                  <a:lnTo>
                    <a:pt x="326" y="572"/>
                  </a:lnTo>
                  <a:lnTo>
                    <a:pt x="326" y="573"/>
                  </a:lnTo>
                  <a:lnTo>
                    <a:pt x="325" y="580"/>
                  </a:lnTo>
                  <a:lnTo>
                    <a:pt x="326" y="580"/>
                  </a:lnTo>
                  <a:lnTo>
                    <a:pt x="335" y="581"/>
                  </a:lnTo>
                  <a:lnTo>
                    <a:pt x="336" y="581"/>
                  </a:lnTo>
                  <a:lnTo>
                    <a:pt x="337" y="581"/>
                  </a:lnTo>
                  <a:lnTo>
                    <a:pt x="339" y="581"/>
                  </a:lnTo>
                  <a:lnTo>
                    <a:pt x="340" y="581"/>
                  </a:lnTo>
                  <a:lnTo>
                    <a:pt x="342" y="581"/>
                  </a:lnTo>
                  <a:lnTo>
                    <a:pt x="346" y="581"/>
                  </a:lnTo>
                  <a:lnTo>
                    <a:pt x="350" y="581"/>
                  </a:lnTo>
                  <a:lnTo>
                    <a:pt x="357" y="582"/>
                  </a:lnTo>
                  <a:lnTo>
                    <a:pt x="362" y="582"/>
                  </a:lnTo>
                  <a:lnTo>
                    <a:pt x="365" y="583"/>
                  </a:lnTo>
                  <a:lnTo>
                    <a:pt x="366" y="583"/>
                  </a:lnTo>
                  <a:lnTo>
                    <a:pt x="369" y="583"/>
                  </a:lnTo>
                  <a:lnTo>
                    <a:pt x="371" y="583"/>
                  </a:lnTo>
                  <a:lnTo>
                    <a:pt x="375" y="584"/>
                  </a:lnTo>
                  <a:lnTo>
                    <a:pt x="376" y="584"/>
                  </a:lnTo>
                  <a:lnTo>
                    <a:pt x="378" y="584"/>
                  </a:lnTo>
                  <a:lnTo>
                    <a:pt x="381" y="584"/>
                  </a:lnTo>
                  <a:lnTo>
                    <a:pt x="386" y="585"/>
                  </a:lnTo>
                  <a:lnTo>
                    <a:pt x="389" y="585"/>
                  </a:lnTo>
                  <a:lnTo>
                    <a:pt x="390" y="585"/>
                  </a:lnTo>
                  <a:lnTo>
                    <a:pt x="392" y="585"/>
                  </a:lnTo>
                  <a:lnTo>
                    <a:pt x="393" y="585"/>
                  </a:lnTo>
                  <a:lnTo>
                    <a:pt x="394" y="585"/>
                  </a:lnTo>
                  <a:lnTo>
                    <a:pt x="397" y="586"/>
                  </a:lnTo>
                  <a:lnTo>
                    <a:pt x="400" y="586"/>
                  </a:lnTo>
                  <a:lnTo>
                    <a:pt x="401" y="586"/>
                  </a:lnTo>
                  <a:lnTo>
                    <a:pt x="405" y="586"/>
                  </a:lnTo>
                  <a:lnTo>
                    <a:pt x="407" y="586"/>
                  </a:lnTo>
                  <a:lnTo>
                    <a:pt x="407" y="587"/>
                  </a:lnTo>
                  <a:lnTo>
                    <a:pt x="409" y="589"/>
                  </a:lnTo>
                  <a:lnTo>
                    <a:pt x="410" y="590"/>
                  </a:lnTo>
                  <a:lnTo>
                    <a:pt x="411" y="594"/>
                  </a:lnTo>
                  <a:lnTo>
                    <a:pt x="412" y="597"/>
                  </a:lnTo>
                  <a:lnTo>
                    <a:pt x="414" y="602"/>
                  </a:lnTo>
                  <a:lnTo>
                    <a:pt x="415" y="604"/>
                  </a:lnTo>
                  <a:lnTo>
                    <a:pt x="415" y="611"/>
                  </a:lnTo>
                  <a:lnTo>
                    <a:pt x="415" y="612"/>
                  </a:lnTo>
                  <a:lnTo>
                    <a:pt x="415" y="614"/>
                  </a:lnTo>
                  <a:lnTo>
                    <a:pt x="416" y="615"/>
                  </a:lnTo>
                  <a:lnTo>
                    <a:pt x="416" y="616"/>
                  </a:lnTo>
                  <a:lnTo>
                    <a:pt x="416" y="617"/>
                  </a:lnTo>
                  <a:lnTo>
                    <a:pt x="415" y="619"/>
                  </a:lnTo>
                  <a:lnTo>
                    <a:pt x="415" y="620"/>
                  </a:lnTo>
                  <a:lnTo>
                    <a:pt x="415" y="622"/>
                  </a:lnTo>
                  <a:lnTo>
                    <a:pt x="414" y="623"/>
                  </a:lnTo>
                  <a:lnTo>
                    <a:pt x="414" y="624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3" y="627"/>
                  </a:lnTo>
                  <a:lnTo>
                    <a:pt x="413" y="628"/>
                  </a:lnTo>
                  <a:lnTo>
                    <a:pt x="413" y="630"/>
                  </a:lnTo>
                  <a:lnTo>
                    <a:pt x="412" y="632"/>
                  </a:lnTo>
                  <a:lnTo>
                    <a:pt x="411" y="636"/>
                  </a:lnTo>
                  <a:lnTo>
                    <a:pt x="411" y="639"/>
                  </a:lnTo>
                  <a:lnTo>
                    <a:pt x="411" y="640"/>
                  </a:lnTo>
                  <a:lnTo>
                    <a:pt x="415" y="645"/>
                  </a:lnTo>
                  <a:lnTo>
                    <a:pt x="413" y="649"/>
                  </a:lnTo>
                  <a:lnTo>
                    <a:pt x="414" y="653"/>
                  </a:lnTo>
                  <a:lnTo>
                    <a:pt x="414" y="656"/>
                  </a:lnTo>
                  <a:lnTo>
                    <a:pt x="412" y="659"/>
                  </a:lnTo>
                  <a:lnTo>
                    <a:pt x="408" y="661"/>
                  </a:lnTo>
                  <a:lnTo>
                    <a:pt x="406" y="662"/>
                  </a:lnTo>
                  <a:lnTo>
                    <a:pt x="404" y="672"/>
                  </a:lnTo>
                  <a:lnTo>
                    <a:pt x="403" y="676"/>
                  </a:lnTo>
                  <a:lnTo>
                    <a:pt x="405" y="681"/>
                  </a:lnTo>
                  <a:lnTo>
                    <a:pt x="406" y="684"/>
                  </a:lnTo>
                  <a:lnTo>
                    <a:pt x="407" y="691"/>
                  </a:lnTo>
                  <a:lnTo>
                    <a:pt x="407" y="693"/>
                  </a:lnTo>
                  <a:lnTo>
                    <a:pt x="408" y="695"/>
                  </a:lnTo>
                  <a:lnTo>
                    <a:pt x="409" y="698"/>
                  </a:lnTo>
                  <a:lnTo>
                    <a:pt x="410" y="701"/>
                  </a:lnTo>
                  <a:lnTo>
                    <a:pt x="410" y="702"/>
                  </a:lnTo>
                  <a:lnTo>
                    <a:pt x="410" y="703"/>
                  </a:lnTo>
                  <a:lnTo>
                    <a:pt x="408" y="713"/>
                  </a:lnTo>
                  <a:lnTo>
                    <a:pt x="407" y="715"/>
                  </a:lnTo>
                  <a:lnTo>
                    <a:pt x="406" y="715"/>
                  </a:lnTo>
                  <a:lnTo>
                    <a:pt x="405" y="715"/>
                  </a:lnTo>
                  <a:lnTo>
                    <a:pt x="403" y="714"/>
                  </a:lnTo>
                  <a:lnTo>
                    <a:pt x="401" y="714"/>
                  </a:lnTo>
                  <a:lnTo>
                    <a:pt x="391" y="712"/>
                  </a:lnTo>
                  <a:lnTo>
                    <a:pt x="377" y="709"/>
                  </a:lnTo>
                  <a:lnTo>
                    <a:pt x="377" y="716"/>
                  </a:lnTo>
                  <a:lnTo>
                    <a:pt x="376" y="716"/>
                  </a:lnTo>
                  <a:lnTo>
                    <a:pt x="376" y="715"/>
                  </a:lnTo>
                  <a:lnTo>
                    <a:pt x="371" y="715"/>
                  </a:lnTo>
                  <a:lnTo>
                    <a:pt x="370" y="714"/>
                  </a:lnTo>
                  <a:lnTo>
                    <a:pt x="368" y="714"/>
                  </a:lnTo>
                  <a:lnTo>
                    <a:pt x="367" y="714"/>
                  </a:lnTo>
                  <a:lnTo>
                    <a:pt x="362" y="713"/>
                  </a:lnTo>
                  <a:lnTo>
                    <a:pt x="362" y="713"/>
                  </a:lnTo>
                  <a:lnTo>
                    <a:pt x="356" y="712"/>
                  </a:lnTo>
                  <a:lnTo>
                    <a:pt x="353" y="711"/>
                  </a:lnTo>
                  <a:lnTo>
                    <a:pt x="352" y="711"/>
                  </a:lnTo>
                  <a:lnTo>
                    <a:pt x="350" y="710"/>
                  </a:lnTo>
                  <a:lnTo>
                    <a:pt x="349" y="710"/>
                  </a:lnTo>
                  <a:lnTo>
                    <a:pt x="346" y="710"/>
                  </a:lnTo>
                  <a:lnTo>
                    <a:pt x="345" y="710"/>
                  </a:lnTo>
                  <a:lnTo>
                    <a:pt x="345" y="713"/>
                  </a:lnTo>
                  <a:lnTo>
                    <a:pt x="345" y="716"/>
                  </a:lnTo>
                  <a:lnTo>
                    <a:pt x="345" y="719"/>
                  </a:lnTo>
                  <a:lnTo>
                    <a:pt x="345" y="723"/>
                  </a:lnTo>
                  <a:lnTo>
                    <a:pt x="345" y="725"/>
                  </a:lnTo>
                  <a:lnTo>
                    <a:pt x="342" y="725"/>
                  </a:lnTo>
                  <a:lnTo>
                    <a:pt x="342" y="726"/>
                  </a:lnTo>
                  <a:lnTo>
                    <a:pt x="342" y="729"/>
                  </a:lnTo>
                  <a:lnTo>
                    <a:pt x="342" y="730"/>
                  </a:lnTo>
                  <a:lnTo>
                    <a:pt x="342" y="732"/>
                  </a:lnTo>
                  <a:lnTo>
                    <a:pt x="342" y="733"/>
                  </a:lnTo>
                  <a:lnTo>
                    <a:pt x="342" y="735"/>
                  </a:lnTo>
                  <a:lnTo>
                    <a:pt x="341" y="735"/>
                  </a:lnTo>
                  <a:lnTo>
                    <a:pt x="342" y="736"/>
                  </a:lnTo>
                  <a:lnTo>
                    <a:pt x="342" y="738"/>
                  </a:lnTo>
                  <a:lnTo>
                    <a:pt x="339" y="738"/>
                  </a:lnTo>
                  <a:lnTo>
                    <a:pt x="337" y="738"/>
                  </a:lnTo>
                  <a:lnTo>
                    <a:pt x="337" y="737"/>
                  </a:lnTo>
                  <a:lnTo>
                    <a:pt x="337" y="736"/>
                  </a:lnTo>
                  <a:lnTo>
                    <a:pt x="328" y="736"/>
                  </a:lnTo>
                  <a:lnTo>
                    <a:pt x="326" y="735"/>
                  </a:lnTo>
                  <a:lnTo>
                    <a:pt x="321" y="735"/>
                  </a:lnTo>
                  <a:lnTo>
                    <a:pt x="317" y="735"/>
                  </a:lnTo>
                  <a:lnTo>
                    <a:pt x="315" y="734"/>
                  </a:lnTo>
                  <a:lnTo>
                    <a:pt x="305" y="733"/>
                  </a:lnTo>
                  <a:lnTo>
                    <a:pt x="305" y="732"/>
                  </a:lnTo>
                  <a:lnTo>
                    <a:pt x="305" y="740"/>
                  </a:lnTo>
                  <a:lnTo>
                    <a:pt x="304" y="740"/>
                  </a:lnTo>
                  <a:lnTo>
                    <a:pt x="303" y="744"/>
                  </a:lnTo>
                  <a:lnTo>
                    <a:pt x="302" y="744"/>
                  </a:lnTo>
                  <a:lnTo>
                    <a:pt x="298" y="744"/>
                  </a:lnTo>
                  <a:lnTo>
                    <a:pt x="290" y="744"/>
                  </a:lnTo>
                  <a:lnTo>
                    <a:pt x="290" y="743"/>
                  </a:lnTo>
                  <a:lnTo>
                    <a:pt x="289" y="743"/>
                  </a:lnTo>
                  <a:lnTo>
                    <a:pt x="282" y="743"/>
                  </a:lnTo>
                  <a:lnTo>
                    <a:pt x="282" y="744"/>
                  </a:lnTo>
                  <a:lnTo>
                    <a:pt x="282" y="744"/>
                  </a:lnTo>
                  <a:lnTo>
                    <a:pt x="283" y="744"/>
                  </a:lnTo>
                  <a:lnTo>
                    <a:pt x="283" y="745"/>
                  </a:lnTo>
                  <a:lnTo>
                    <a:pt x="284" y="745"/>
                  </a:lnTo>
                  <a:lnTo>
                    <a:pt x="286" y="752"/>
                  </a:lnTo>
                  <a:lnTo>
                    <a:pt x="286" y="753"/>
                  </a:lnTo>
                  <a:lnTo>
                    <a:pt x="282" y="754"/>
                  </a:lnTo>
                  <a:lnTo>
                    <a:pt x="280" y="755"/>
                  </a:lnTo>
                  <a:lnTo>
                    <a:pt x="279" y="752"/>
                  </a:lnTo>
                  <a:lnTo>
                    <a:pt x="277" y="742"/>
                  </a:lnTo>
                  <a:lnTo>
                    <a:pt x="276" y="738"/>
                  </a:lnTo>
                  <a:lnTo>
                    <a:pt x="261" y="740"/>
                  </a:lnTo>
                  <a:lnTo>
                    <a:pt x="260" y="735"/>
                  </a:lnTo>
                  <a:lnTo>
                    <a:pt x="251" y="735"/>
                  </a:lnTo>
                  <a:lnTo>
                    <a:pt x="251" y="735"/>
                  </a:lnTo>
                  <a:lnTo>
                    <a:pt x="245" y="735"/>
                  </a:lnTo>
                  <a:lnTo>
                    <a:pt x="245" y="737"/>
                  </a:lnTo>
                  <a:lnTo>
                    <a:pt x="245" y="738"/>
                  </a:lnTo>
                  <a:lnTo>
                    <a:pt x="245" y="739"/>
                  </a:lnTo>
                  <a:lnTo>
                    <a:pt x="245" y="740"/>
                  </a:lnTo>
                  <a:lnTo>
                    <a:pt x="245" y="741"/>
                  </a:lnTo>
                  <a:lnTo>
                    <a:pt x="244" y="741"/>
                  </a:lnTo>
                  <a:lnTo>
                    <a:pt x="242" y="741"/>
                  </a:lnTo>
                  <a:lnTo>
                    <a:pt x="241" y="737"/>
                  </a:lnTo>
                  <a:lnTo>
                    <a:pt x="236" y="739"/>
                  </a:lnTo>
                  <a:lnTo>
                    <a:pt x="236" y="740"/>
                  </a:lnTo>
                  <a:lnTo>
                    <a:pt x="227" y="737"/>
                  </a:lnTo>
                  <a:lnTo>
                    <a:pt x="218" y="745"/>
                  </a:lnTo>
                  <a:lnTo>
                    <a:pt x="218" y="708"/>
                  </a:lnTo>
                  <a:lnTo>
                    <a:pt x="211" y="706"/>
                  </a:lnTo>
                  <a:lnTo>
                    <a:pt x="202" y="702"/>
                  </a:lnTo>
                  <a:lnTo>
                    <a:pt x="190" y="683"/>
                  </a:lnTo>
                  <a:lnTo>
                    <a:pt x="173" y="682"/>
                  </a:lnTo>
                  <a:lnTo>
                    <a:pt x="168" y="681"/>
                  </a:lnTo>
                  <a:lnTo>
                    <a:pt x="169" y="681"/>
                  </a:lnTo>
                  <a:lnTo>
                    <a:pt x="170" y="680"/>
                  </a:lnTo>
                  <a:lnTo>
                    <a:pt x="171" y="680"/>
                  </a:lnTo>
                  <a:lnTo>
                    <a:pt x="172" y="680"/>
                  </a:lnTo>
                  <a:lnTo>
                    <a:pt x="172" y="680"/>
                  </a:lnTo>
                  <a:lnTo>
                    <a:pt x="172" y="679"/>
                  </a:lnTo>
                  <a:lnTo>
                    <a:pt x="172" y="674"/>
                  </a:lnTo>
                  <a:lnTo>
                    <a:pt x="170" y="666"/>
                  </a:lnTo>
                  <a:lnTo>
                    <a:pt x="168" y="662"/>
                  </a:lnTo>
                  <a:lnTo>
                    <a:pt x="167" y="660"/>
                  </a:lnTo>
                  <a:lnTo>
                    <a:pt x="160" y="661"/>
                  </a:lnTo>
                  <a:lnTo>
                    <a:pt x="155" y="662"/>
                  </a:lnTo>
                  <a:lnTo>
                    <a:pt x="155" y="660"/>
                  </a:lnTo>
                  <a:lnTo>
                    <a:pt x="154" y="657"/>
                  </a:lnTo>
                  <a:lnTo>
                    <a:pt x="154" y="655"/>
                  </a:lnTo>
                  <a:lnTo>
                    <a:pt x="154" y="654"/>
                  </a:lnTo>
                  <a:lnTo>
                    <a:pt x="154" y="653"/>
                  </a:lnTo>
                  <a:lnTo>
                    <a:pt x="154" y="653"/>
                  </a:lnTo>
                  <a:lnTo>
                    <a:pt x="154" y="652"/>
                  </a:lnTo>
                  <a:lnTo>
                    <a:pt x="154" y="651"/>
                  </a:lnTo>
                  <a:lnTo>
                    <a:pt x="154" y="649"/>
                  </a:lnTo>
                  <a:lnTo>
                    <a:pt x="155" y="648"/>
                  </a:lnTo>
                  <a:lnTo>
                    <a:pt x="160" y="636"/>
                  </a:lnTo>
                  <a:lnTo>
                    <a:pt x="161" y="634"/>
                  </a:lnTo>
                  <a:lnTo>
                    <a:pt x="161" y="633"/>
                  </a:lnTo>
                  <a:lnTo>
                    <a:pt x="164" y="628"/>
                  </a:lnTo>
                  <a:lnTo>
                    <a:pt x="167" y="620"/>
                  </a:lnTo>
                  <a:lnTo>
                    <a:pt x="172" y="611"/>
                  </a:lnTo>
                  <a:lnTo>
                    <a:pt x="173" y="609"/>
                  </a:lnTo>
                  <a:lnTo>
                    <a:pt x="173" y="607"/>
                  </a:lnTo>
                  <a:lnTo>
                    <a:pt x="178" y="598"/>
                  </a:lnTo>
                  <a:lnTo>
                    <a:pt x="176" y="597"/>
                  </a:lnTo>
                  <a:lnTo>
                    <a:pt x="178" y="593"/>
                  </a:lnTo>
                  <a:lnTo>
                    <a:pt x="223" y="582"/>
                  </a:lnTo>
                  <a:lnTo>
                    <a:pt x="224" y="582"/>
                  </a:lnTo>
                  <a:lnTo>
                    <a:pt x="225" y="582"/>
                  </a:lnTo>
                  <a:lnTo>
                    <a:pt x="226" y="582"/>
                  </a:lnTo>
                  <a:lnTo>
                    <a:pt x="227" y="582"/>
                  </a:lnTo>
                  <a:lnTo>
                    <a:pt x="227" y="581"/>
                  </a:lnTo>
                  <a:lnTo>
                    <a:pt x="227" y="581"/>
                  </a:lnTo>
                  <a:lnTo>
                    <a:pt x="228" y="581"/>
                  </a:lnTo>
                  <a:lnTo>
                    <a:pt x="229" y="581"/>
                  </a:lnTo>
                  <a:lnTo>
                    <a:pt x="230" y="581"/>
                  </a:lnTo>
                  <a:lnTo>
                    <a:pt x="231" y="581"/>
                  </a:lnTo>
                  <a:lnTo>
                    <a:pt x="232" y="581"/>
                  </a:lnTo>
                  <a:lnTo>
                    <a:pt x="233" y="582"/>
                  </a:lnTo>
                  <a:lnTo>
                    <a:pt x="234" y="583"/>
                  </a:lnTo>
                  <a:lnTo>
                    <a:pt x="236" y="581"/>
                  </a:lnTo>
                  <a:lnTo>
                    <a:pt x="241" y="582"/>
                  </a:lnTo>
                  <a:lnTo>
                    <a:pt x="242" y="582"/>
                  </a:lnTo>
                  <a:lnTo>
                    <a:pt x="244" y="583"/>
                  </a:lnTo>
                  <a:lnTo>
                    <a:pt x="245" y="583"/>
                  </a:lnTo>
                  <a:lnTo>
                    <a:pt x="245" y="583"/>
                  </a:lnTo>
                  <a:lnTo>
                    <a:pt x="246" y="583"/>
                  </a:lnTo>
                  <a:lnTo>
                    <a:pt x="246" y="584"/>
                  </a:lnTo>
                  <a:lnTo>
                    <a:pt x="247" y="584"/>
                  </a:lnTo>
                  <a:lnTo>
                    <a:pt x="248" y="584"/>
                  </a:lnTo>
                  <a:lnTo>
                    <a:pt x="248" y="585"/>
                  </a:lnTo>
                  <a:lnTo>
                    <a:pt x="249" y="585"/>
                  </a:lnTo>
                  <a:lnTo>
                    <a:pt x="249" y="586"/>
                  </a:lnTo>
                  <a:lnTo>
                    <a:pt x="250" y="586"/>
                  </a:lnTo>
                  <a:lnTo>
                    <a:pt x="251" y="586"/>
                  </a:lnTo>
                  <a:lnTo>
                    <a:pt x="251" y="587"/>
                  </a:lnTo>
                  <a:lnTo>
                    <a:pt x="252" y="587"/>
                  </a:lnTo>
                  <a:lnTo>
                    <a:pt x="252" y="588"/>
                  </a:lnTo>
                  <a:lnTo>
                    <a:pt x="253" y="588"/>
                  </a:lnTo>
                  <a:lnTo>
                    <a:pt x="253" y="589"/>
                  </a:lnTo>
                  <a:lnTo>
                    <a:pt x="254" y="589"/>
                  </a:lnTo>
                  <a:lnTo>
                    <a:pt x="254" y="590"/>
                  </a:lnTo>
                  <a:lnTo>
                    <a:pt x="255" y="590"/>
                  </a:lnTo>
                  <a:lnTo>
                    <a:pt x="255" y="591"/>
                  </a:lnTo>
                  <a:lnTo>
                    <a:pt x="256" y="591"/>
                  </a:lnTo>
                  <a:lnTo>
                    <a:pt x="256" y="592"/>
                  </a:lnTo>
                  <a:lnTo>
                    <a:pt x="257" y="592"/>
                  </a:lnTo>
                  <a:lnTo>
                    <a:pt x="257" y="593"/>
                  </a:lnTo>
                  <a:lnTo>
                    <a:pt x="257" y="594"/>
                  </a:lnTo>
                  <a:lnTo>
                    <a:pt x="258" y="594"/>
                  </a:lnTo>
                  <a:lnTo>
                    <a:pt x="258" y="595"/>
                  </a:lnTo>
                  <a:lnTo>
                    <a:pt x="259" y="596"/>
                  </a:lnTo>
                  <a:lnTo>
                    <a:pt x="259" y="597"/>
                  </a:lnTo>
                  <a:lnTo>
                    <a:pt x="259" y="598"/>
                  </a:lnTo>
                  <a:lnTo>
                    <a:pt x="260" y="598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60" y="600"/>
                  </a:lnTo>
                  <a:lnTo>
                    <a:pt x="262" y="601"/>
                  </a:lnTo>
                  <a:lnTo>
                    <a:pt x="264" y="601"/>
                  </a:lnTo>
                  <a:lnTo>
                    <a:pt x="269" y="600"/>
                  </a:lnTo>
                  <a:lnTo>
                    <a:pt x="272" y="600"/>
                  </a:lnTo>
                  <a:lnTo>
                    <a:pt x="272" y="600"/>
                  </a:lnTo>
                  <a:lnTo>
                    <a:pt x="273" y="599"/>
                  </a:lnTo>
                  <a:lnTo>
                    <a:pt x="273" y="599"/>
                  </a:lnTo>
                  <a:lnTo>
                    <a:pt x="273" y="598"/>
                  </a:lnTo>
                  <a:lnTo>
                    <a:pt x="274" y="593"/>
                  </a:lnTo>
                  <a:lnTo>
                    <a:pt x="274" y="592"/>
                  </a:lnTo>
                  <a:lnTo>
                    <a:pt x="279" y="571"/>
                  </a:lnTo>
                  <a:close/>
                  <a:moveTo>
                    <a:pt x="250" y="684"/>
                  </a:moveTo>
                  <a:lnTo>
                    <a:pt x="258" y="688"/>
                  </a:lnTo>
                  <a:lnTo>
                    <a:pt x="259" y="685"/>
                  </a:lnTo>
                  <a:lnTo>
                    <a:pt x="261" y="686"/>
                  </a:lnTo>
                  <a:lnTo>
                    <a:pt x="265" y="687"/>
                  </a:lnTo>
                  <a:lnTo>
                    <a:pt x="263" y="693"/>
                  </a:lnTo>
                  <a:lnTo>
                    <a:pt x="263" y="694"/>
                  </a:lnTo>
                  <a:lnTo>
                    <a:pt x="260" y="699"/>
                  </a:lnTo>
                  <a:lnTo>
                    <a:pt x="257" y="704"/>
                  </a:lnTo>
                  <a:lnTo>
                    <a:pt x="255" y="704"/>
                  </a:lnTo>
                  <a:lnTo>
                    <a:pt x="251" y="702"/>
                  </a:lnTo>
                  <a:lnTo>
                    <a:pt x="245" y="700"/>
                  </a:lnTo>
                  <a:lnTo>
                    <a:pt x="243" y="699"/>
                  </a:lnTo>
                  <a:lnTo>
                    <a:pt x="241" y="698"/>
                  </a:lnTo>
                  <a:lnTo>
                    <a:pt x="227" y="693"/>
                  </a:lnTo>
                  <a:lnTo>
                    <a:pt x="227" y="688"/>
                  </a:lnTo>
                  <a:lnTo>
                    <a:pt x="231" y="688"/>
                  </a:lnTo>
                  <a:lnTo>
                    <a:pt x="231" y="687"/>
                  </a:lnTo>
                  <a:lnTo>
                    <a:pt x="233" y="688"/>
                  </a:lnTo>
                  <a:lnTo>
                    <a:pt x="234" y="688"/>
                  </a:lnTo>
                  <a:lnTo>
                    <a:pt x="232" y="691"/>
                  </a:lnTo>
                  <a:lnTo>
                    <a:pt x="244" y="690"/>
                  </a:lnTo>
                  <a:lnTo>
                    <a:pt x="245" y="685"/>
                  </a:lnTo>
                  <a:lnTo>
                    <a:pt x="250" y="68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6" name="Freeform 27">
              <a:extLst>
                <a:ext uri="{FF2B5EF4-FFF2-40B4-BE49-F238E27FC236}">
                  <a16:creationId xmlns:a16="http://schemas.microsoft.com/office/drawing/2014/main" id="{56DD5A6C-07BF-91BD-F8C1-35458B165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425" y="1162050"/>
              <a:ext cx="2058988" cy="2921000"/>
            </a:xfrm>
            <a:custGeom>
              <a:avLst/>
              <a:gdLst>
                <a:gd name="T0" fmla="*/ 1118 w 1297"/>
                <a:gd name="T1" fmla="*/ 1736 h 1840"/>
                <a:gd name="T2" fmla="*/ 1120 w 1297"/>
                <a:gd name="T3" fmla="*/ 1804 h 1840"/>
                <a:gd name="T4" fmla="*/ 1033 w 1297"/>
                <a:gd name="T5" fmla="*/ 1828 h 1840"/>
                <a:gd name="T6" fmla="*/ 984 w 1297"/>
                <a:gd name="T7" fmla="*/ 1813 h 1840"/>
                <a:gd name="T8" fmla="*/ 934 w 1297"/>
                <a:gd name="T9" fmla="*/ 1780 h 1840"/>
                <a:gd name="T10" fmla="*/ 878 w 1297"/>
                <a:gd name="T11" fmla="*/ 1804 h 1840"/>
                <a:gd name="T12" fmla="*/ 830 w 1297"/>
                <a:gd name="T13" fmla="*/ 1786 h 1840"/>
                <a:gd name="T14" fmla="*/ 844 w 1297"/>
                <a:gd name="T15" fmla="*/ 1748 h 1840"/>
                <a:gd name="T16" fmla="*/ 812 w 1297"/>
                <a:gd name="T17" fmla="*/ 1727 h 1840"/>
                <a:gd name="T18" fmla="*/ 726 w 1297"/>
                <a:gd name="T19" fmla="*/ 1696 h 1840"/>
                <a:gd name="T20" fmla="*/ 690 w 1297"/>
                <a:gd name="T21" fmla="*/ 1722 h 1840"/>
                <a:gd name="T22" fmla="*/ 652 w 1297"/>
                <a:gd name="T23" fmla="*/ 1758 h 1840"/>
                <a:gd name="T24" fmla="*/ 619 w 1297"/>
                <a:gd name="T25" fmla="*/ 1683 h 1840"/>
                <a:gd name="T26" fmla="*/ 611 w 1297"/>
                <a:gd name="T27" fmla="*/ 1616 h 1840"/>
                <a:gd name="T28" fmla="*/ 589 w 1297"/>
                <a:gd name="T29" fmla="*/ 1570 h 1840"/>
                <a:gd name="T30" fmla="*/ 522 w 1297"/>
                <a:gd name="T31" fmla="*/ 1558 h 1840"/>
                <a:gd name="T32" fmla="*/ 498 w 1297"/>
                <a:gd name="T33" fmla="*/ 1564 h 1840"/>
                <a:gd name="T34" fmla="*/ 480 w 1297"/>
                <a:gd name="T35" fmla="*/ 1498 h 1840"/>
                <a:gd name="T36" fmla="*/ 484 w 1297"/>
                <a:gd name="T37" fmla="*/ 1443 h 1840"/>
                <a:gd name="T38" fmla="*/ 417 w 1297"/>
                <a:gd name="T39" fmla="*/ 1405 h 1840"/>
                <a:gd name="T40" fmla="*/ 391 w 1297"/>
                <a:gd name="T41" fmla="*/ 1329 h 1840"/>
                <a:gd name="T42" fmla="*/ 342 w 1297"/>
                <a:gd name="T43" fmla="*/ 1308 h 1840"/>
                <a:gd name="T44" fmla="*/ 283 w 1297"/>
                <a:gd name="T45" fmla="*/ 1324 h 1840"/>
                <a:gd name="T46" fmla="*/ 224 w 1297"/>
                <a:gd name="T47" fmla="*/ 1319 h 1840"/>
                <a:gd name="T48" fmla="*/ 169 w 1297"/>
                <a:gd name="T49" fmla="*/ 1303 h 1840"/>
                <a:gd name="T50" fmla="*/ 183 w 1297"/>
                <a:gd name="T51" fmla="*/ 1251 h 1840"/>
                <a:gd name="T52" fmla="*/ 125 w 1297"/>
                <a:gd name="T53" fmla="*/ 1219 h 1840"/>
                <a:gd name="T54" fmla="*/ 109 w 1297"/>
                <a:gd name="T55" fmla="*/ 1164 h 1840"/>
                <a:gd name="T56" fmla="*/ 114 w 1297"/>
                <a:gd name="T57" fmla="*/ 1110 h 1840"/>
                <a:gd name="T58" fmla="*/ 60 w 1297"/>
                <a:gd name="T59" fmla="*/ 1117 h 1840"/>
                <a:gd name="T60" fmla="*/ 0 w 1297"/>
                <a:gd name="T61" fmla="*/ 1092 h 1840"/>
                <a:gd name="T62" fmla="*/ 173 w 1297"/>
                <a:gd name="T63" fmla="*/ 847 h 1840"/>
                <a:gd name="T64" fmla="*/ 516 w 1297"/>
                <a:gd name="T65" fmla="*/ 399 h 1840"/>
                <a:gd name="T66" fmla="*/ 601 w 1297"/>
                <a:gd name="T67" fmla="*/ 291 h 1840"/>
                <a:gd name="T68" fmla="*/ 744 w 1297"/>
                <a:gd name="T69" fmla="*/ 104 h 1840"/>
                <a:gd name="T70" fmla="*/ 862 w 1297"/>
                <a:gd name="T71" fmla="*/ 13 h 1840"/>
                <a:gd name="T72" fmla="*/ 939 w 1297"/>
                <a:gd name="T73" fmla="*/ 44 h 1840"/>
                <a:gd name="T74" fmla="*/ 1033 w 1297"/>
                <a:gd name="T75" fmla="*/ 117 h 1840"/>
                <a:gd name="T76" fmla="*/ 1110 w 1297"/>
                <a:gd name="T77" fmla="*/ 139 h 1840"/>
                <a:gd name="T78" fmla="*/ 1154 w 1297"/>
                <a:gd name="T79" fmla="*/ 185 h 1840"/>
                <a:gd name="T80" fmla="*/ 1115 w 1297"/>
                <a:gd name="T81" fmla="*/ 257 h 1840"/>
                <a:gd name="T82" fmla="*/ 1133 w 1297"/>
                <a:gd name="T83" fmla="*/ 319 h 1840"/>
                <a:gd name="T84" fmla="*/ 1163 w 1297"/>
                <a:gd name="T85" fmla="*/ 384 h 1840"/>
                <a:gd name="T86" fmla="*/ 1176 w 1297"/>
                <a:gd name="T87" fmla="*/ 412 h 1840"/>
                <a:gd name="T88" fmla="*/ 1105 w 1297"/>
                <a:gd name="T89" fmla="*/ 397 h 1840"/>
                <a:gd name="T90" fmla="*/ 1090 w 1297"/>
                <a:gd name="T91" fmla="*/ 496 h 1840"/>
                <a:gd name="T92" fmla="*/ 971 w 1297"/>
                <a:gd name="T93" fmla="*/ 492 h 1840"/>
                <a:gd name="T94" fmla="*/ 960 w 1297"/>
                <a:gd name="T95" fmla="*/ 558 h 1840"/>
                <a:gd name="T96" fmla="*/ 947 w 1297"/>
                <a:gd name="T97" fmla="*/ 607 h 1840"/>
                <a:gd name="T98" fmla="*/ 928 w 1297"/>
                <a:gd name="T99" fmla="*/ 641 h 1840"/>
                <a:gd name="T100" fmla="*/ 896 w 1297"/>
                <a:gd name="T101" fmla="*/ 669 h 1840"/>
                <a:gd name="T102" fmla="*/ 852 w 1297"/>
                <a:gd name="T103" fmla="*/ 688 h 1840"/>
                <a:gd name="T104" fmla="*/ 795 w 1297"/>
                <a:gd name="T105" fmla="*/ 804 h 1840"/>
                <a:gd name="T106" fmla="*/ 680 w 1297"/>
                <a:gd name="T107" fmla="*/ 966 h 1840"/>
                <a:gd name="T108" fmla="*/ 777 w 1297"/>
                <a:gd name="T109" fmla="*/ 1080 h 1840"/>
                <a:gd name="T110" fmla="*/ 871 w 1297"/>
                <a:gd name="T111" fmla="*/ 1166 h 1840"/>
                <a:gd name="T112" fmla="*/ 992 w 1297"/>
                <a:gd name="T113" fmla="*/ 1174 h 1840"/>
                <a:gd name="T114" fmla="*/ 1118 w 1297"/>
                <a:gd name="T115" fmla="*/ 1274 h 1840"/>
                <a:gd name="T116" fmla="*/ 1206 w 1297"/>
                <a:gd name="T117" fmla="*/ 1432 h 1840"/>
                <a:gd name="T118" fmla="*/ 1267 w 1297"/>
                <a:gd name="T119" fmla="*/ 1542 h 1840"/>
                <a:gd name="T120" fmla="*/ 1289 w 1297"/>
                <a:gd name="T121" fmla="*/ 1678 h 1840"/>
                <a:gd name="T122" fmla="*/ 1249 w 1297"/>
                <a:gd name="T123" fmla="*/ 1659 h 1840"/>
                <a:gd name="T124" fmla="*/ 1182 w 1297"/>
                <a:gd name="T125" fmla="*/ 1694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7" h="1840">
                  <a:moveTo>
                    <a:pt x="1146" y="1675"/>
                  </a:moveTo>
                  <a:lnTo>
                    <a:pt x="1146" y="1676"/>
                  </a:lnTo>
                  <a:lnTo>
                    <a:pt x="1146" y="1677"/>
                  </a:lnTo>
                  <a:lnTo>
                    <a:pt x="1146" y="1678"/>
                  </a:lnTo>
                  <a:lnTo>
                    <a:pt x="1146" y="1678"/>
                  </a:lnTo>
                  <a:lnTo>
                    <a:pt x="1146" y="1679"/>
                  </a:lnTo>
                  <a:lnTo>
                    <a:pt x="1146" y="1682"/>
                  </a:lnTo>
                  <a:lnTo>
                    <a:pt x="1146" y="1683"/>
                  </a:lnTo>
                  <a:lnTo>
                    <a:pt x="1144" y="1684"/>
                  </a:lnTo>
                  <a:lnTo>
                    <a:pt x="1142" y="1685"/>
                  </a:lnTo>
                  <a:lnTo>
                    <a:pt x="1137" y="1687"/>
                  </a:lnTo>
                  <a:lnTo>
                    <a:pt x="1136" y="1687"/>
                  </a:lnTo>
                  <a:lnTo>
                    <a:pt x="1135" y="1687"/>
                  </a:lnTo>
                  <a:lnTo>
                    <a:pt x="1133" y="1687"/>
                  </a:lnTo>
                  <a:lnTo>
                    <a:pt x="1133" y="1688"/>
                  </a:lnTo>
                  <a:lnTo>
                    <a:pt x="1132" y="1688"/>
                  </a:lnTo>
                  <a:lnTo>
                    <a:pt x="1130" y="1689"/>
                  </a:lnTo>
                  <a:lnTo>
                    <a:pt x="1127" y="1690"/>
                  </a:lnTo>
                  <a:lnTo>
                    <a:pt x="1126" y="1691"/>
                  </a:lnTo>
                  <a:lnTo>
                    <a:pt x="1125" y="1691"/>
                  </a:lnTo>
                  <a:lnTo>
                    <a:pt x="1124" y="1691"/>
                  </a:lnTo>
                  <a:lnTo>
                    <a:pt x="1121" y="1693"/>
                  </a:lnTo>
                  <a:lnTo>
                    <a:pt x="1123" y="1695"/>
                  </a:lnTo>
                  <a:lnTo>
                    <a:pt x="1124" y="1696"/>
                  </a:lnTo>
                  <a:lnTo>
                    <a:pt x="1124" y="1696"/>
                  </a:lnTo>
                  <a:lnTo>
                    <a:pt x="1123" y="1696"/>
                  </a:lnTo>
                  <a:lnTo>
                    <a:pt x="1124" y="1697"/>
                  </a:lnTo>
                  <a:lnTo>
                    <a:pt x="1124" y="1698"/>
                  </a:lnTo>
                  <a:lnTo>
                    <a:pt x="1125" y="1698"/>
                  </a:lnTo>
                  <a:lnTo>
                    <a:pt x="1125" y="1699"/>
                  </a:lnTo>
                  <a:lnTo>
                    <a:pt x="1125" y="1700"/>
                  </a:lnTo>
                  <a:lnTo>
                    <a:pt x="1126" y="1700"/>
                  </a:lnTo>
                  <a:lnTo>
                    <a:pt x="1126" y="1701"/>
                  </a:lnTo>
                  <a:lnTo>
                    <a:pt x="1127" y="1702"/>
                  </a:lnTo>
                  <a:lnTo>
                    <a:pt x="1127" y="1703"/>
                  </a:lnTo>
                  <a:lnTo>
                    <a:pt x="1128" y="1704"/>
                  </a:lnTo>
                  <a:lnTo>
                    <a:pt x="1128" y="1705"/>
                  </a:lnTo>
                  <a:lnTo>
                    <a:pt x="1129" y="1705"/>
                  </a:lnTo>
                  <a:lnTo>
                    <a:pt x="1129" y="1706"/>
                  </a:lnTo>
                  <a:lnTo>
                    <a:pt x="1130" y="1706"/>
                  </a:lnTo>
                  <a:lnTo>
                    <a:pt x="1130" y="1707"/>
                  </a:lnTo>
                  <a:lnTo>
                    <a:pt x="1131" y="1708"/>
                  </a:lnTo>
                  <a:lnTo>
                    <a:pt x="1131" y="1710"/>
                  </a:lnTo>
                  <a:lnTo>
                    <a:pt x="1132" y="1711"/>
                  </a:lnTo>
                  <a:lnTo>
                    <a:pt x="1132" y="1712"/>
                  </a:lnTo>
                  <a:lnTo>
                    <a:pt x="1132" y="1713"/>
                  </a:lnTo>
                  <a:lnTo>
                    <a:pt x="1132" y="1714"/>
                  </a:lnTo>
                  <a:lnTo>
                    <a:pt x="1132" y="1714"/>
                  </a:lnTo>
                  <a:lnTo>
                    <a:pt x="1132" y="1715"/>
                  </a:lnTo>
                  <a:lnTo>
                    <a:pt x="1132" y="1716"/>
                  </a:lnTo>
                  <a:lnTo>
                    <a:pt x="1132" y="1717"/>
                  </a:lnTo>
                  <a:lnTo>
                    <a:pt x="1132" y="1718"/>
                  </a:lnTo>
                  <a:lnTo>
                    <a:pt x="1131" y="1718"/>
                  </a:lnTo>
                  <a:lnTo>
                    <a:pt x="1131" y="1719"/>
                  </a:lnTo>
                  <a:lnTo>
                    <a:pt x="1131" y="1720"/>
                  </a:lnTo>
                  <a:lnTo>
                    <a:pt x="1131" y="1721"/>
                  </a:lnTo>
                  <a:lnTo>
                    <a:pt x="1131" y="1722"/>
                  </a:lnTo>
                  <a:lnTo>
                    <a:pt x="1131" y="1723"/>
                  </a:lnTo>
                  <a:lnTo>
                    <a:pt x="1131" y="1723"/>
                  </a:lnTo>
                  <a:lnTo>
                    <a:pt x="1130" y="1723"/>
                  </a:lnTo>
                  <a:lnTo>
                    <a:pt x="1130" y="1724"/>
                  </a:lnTo>
                  <a:lnTo>
                    <a:pt x="1130" y="1725"/>
                  </a:lnTo>
                  <a:lnTo>
                    <a:pt x="1129" y="1725"/>
                  </a:lnTo>
                  <a:lnTo>
                    <a:pt x="1129" y="1726"/>
                  </a:lnTo>
                  <a:lnTo>
                    <a:pt x="1128" y="1727"/>
                  </a:lnTo>
                  <a:lnTo>
                    <a:pt x="1128" y="1728"/>
                  </a:lnTo>
                  <a:lnTo>
                    <a:pt x="1127" y="1728"/>
                  </a:lnTo>
                  <a:lnTo>
                    <a:pt x="1127" y="1729"/>
                  </a:lnTo>
                  <a:lnTo>
                    <a:pt x="1126" y="1729"/>
                  </a:lnTo>
                  <a:lnTo>
                    <a:pt x="1126" y="1730"/>
                  </a:lnTo>
                  <a:lnTo>
                    <a:pt x="1125" y="1730"/>
                  </a:lnTo>
                  <a:lnTo>
                    <a:pt x="1125" y="1731"/>
                  </a:lnTo>
                  <a:lnTo>
                    <a:pt x="1124" y="1731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3" y="1732"/>
                  </a:lnTo>
                  <a:lnTo>
                    <a:pt x="1122" y="1733"/>
                  </a:lnTo>
                  <a:lnTo>
                    <a:pt x="1121" y="1733"/>
                  </a:lnTo>
                  <a:lnTo>
                    <a:pt x="1120" y="1733"/>
                  </a:lnTo>
                  <a:lnTo>
                    <a:pt x="1119" y="1733"/>
                  </a:lnTo>
                  <a:lnTo>
                    <a:pt x="1119" y="1734"/>
                  </a:lnTo>
                  <a:lnTo>
                    <a:pt x="1118" y="1734"/>
                  </a:lnTo>
                  <a:lnTo>
                    <a:pt x="1118" y="1735"/>
                  </a:lnTo>
                  <a:lnTo>
                    <a:pt x="1118" y="1736"/>
                  </a:lnTo>
                  <a:lnTo>
                    <a:pt x="1118" y="1737"/>
                  </a:lnTo>
                  <a:lnTo>
                    <a:pt x="1119" y="1738"/>
                  </a:lnTo>
                  <a:lnTo>
                    <a:pt x="1119" y="1739"/>
                  </a:lnTo>
                  <a:lnTo>
                    <a:pt x="1119" y="1740"/>
                  </a:lnTo>
                  <a:lnTo>
                    <a:pt x="1119" y="1741"/>
                  </a:lnTo>
                  <a:lnTo>
                    <a:pt x="1119" y="1741"/>
                  </a:lnTo>
                  <a:lnTo>
                    <a:pt x="1119" y="1742"/>
                  </a:lnTo>
                  <a:lnTo>
                    <a:pt x="1118" y="1743"/>
                  </a:lnTo>
                  <a:lnTo>
                    <a:pt x="1118" y="1744"/>
                  </a:lnTo>
                  <a:lnTo>
                    <a:pt x="1117" y="1744"/>
                  </a:lnTo>
                  <a:lnTo>
                    <a:pt x="1117" y="1745"/>
                  </a:lnTo>
                  <a:lnTo>
                    <a:pt x="1117" y="1746"/>
                  </a:lnTo>
                  <a:lnTo>
                    <a:pt x="1116" y="1746"/>
                  </a:lnTo>
                  <a:lnTo>
                    <a:pt x="1116" y="1747"/>
                  </a:lnTo>
                  <a:lnTo>
                    <a:pt x="1115" y="1748"/>
                  </a:lnTo>
                  <a:lnTo>
                    <a:pt x="1115" y="1749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4" y="1751"/>
                  </a:lnTo>
                  <a:lnTo>
                    <a:pt x="1114" y="1752"/>
                  </a:lnTo>
                  <a:lnTo>
                    <a:pt x="1114" y="1753"/>
                  </a:lnTo>
                  <a:lnTo>
                    <a:pt x="1113" y="1753"/>
                  </a:lnTo>
                  <a:lnTo>
                    <a:pt x="1113" y="1754"/>
                  </a:lnTo>
                  <a:lnTo>
                    <a:pt x="1113" y="1755"/>
                  </a:lnTo>
                  <a:lnTo>
                    <a:pt x="1112" y="1756"/>
                  </a:lnTo>
                  <a:lnTo>
                    <a:pt x="1112" y="1757"/>
                  </a:lnTo>
                  <a:lnTo>
                    <a:pt x="1112" y="1758"/>
                  </a:lnTo>
                  <a:lnTo>
                    <a:pt x="1111" y="1758"/>
                  </a:lnTo>
                  <a:lnTo>
                    <a:pt x="1111" y="1759"/>
                  </a:lnTo>
                  <a:lnTo>
                    <a:pt x="1111" y="1759"/>
                  </a:lnTo>
                  <a:lnTo>
                    <a:pt x="1111" y="1760"/>
                  </a:lnTo>
                  <a:lnTo>
                    <a:pt x="1110" y="1761"/>
                  </a:lnTo>
                  <a:lnTo>
                    <a:pt x="1110" y="1762"/>
                  </a:lnTo>
                  <a:lnTo>
                    <a:pt x="1110" y="1764"/>
                  </a:lnTo>
                  <a:lnTo>
                    <a:pt x="1109" y="1764"/>
                  </a:lnTo>
                  <a:lnTo>
                    <a:pt x="1109" y="1765"/>
                  </a:lnTo>
                  <a:lnTo>
                    <a:pt x="1109" y="1766"/>
                  </a:lnTo>
                  <a:lnTo>
                    <a:pt x="1109" y="1767"/>
                  </a:lnTo>
                  <a:lnTo>
                    <a:pt x="1109" y="1768"/>
                  </a:lnTo>
                  <a:lnTo>
                    <a:pt x="1108" y="1768"/>
                  </a:lnTo>
                  <a:lnTo>
                    <a:pt x="1108" y="1769"/>
                  </a:lnTo>
                  <a:lnTo>
                    <a:pt x="1107" y="1770"/>
                  </a:lnTo>
                  <a:lnTo>
                    <a:pt x="1107" y="1771"/>
                  </a:lnTo>
                  <a:lnTo>
                    <a:pt x="1108" y="1771"/>
                  </a:lnTo>
                  <a:lnTo>
                    <a:pt x="1109" y="1771"/>
                  </a:lnTo>
                  <a:lnTo>
                    <a:pt x="1109" y="1772"/>
                  </a:lnTo>
                  <a:lnTo>
                    <a:pt x="1110" y="1773"/>
                  </a:lnTo>
                  <a:lnTo>
                    <a:pt x="1112" y="1774"/>
                  </a:lnTo>
                  <a:lnTo>
                    <a:pt x="1112" y="1775"/>
                  </a:lnTo>
                  <a:lnTo>
                    <a:pt x="1115" y="1777"/>
                  </a:lnTo>
                  <a:lnTo>
                    <a:pt x="1115" y="1777"/>
                  </a:lnTo>
                  <a:lnTo>
                    <a:pt x="1115" y="1778"/>
                  </a:lnTo>
                  <a:lnTo>
                    <a:pt x="1117" y="1779"/>
                  </a:lnTo>
                  <a:lnTo>
                    <a:pt x="1117" y="1780"/>
                  </a:lnTo>
                  <a:lnTo>
                    <a:pt x="1118" y="1781"/>
                  </a:lnTo>
                  <a:lnTo>
                    <a:pt x="1119" y="1781"/>
                  </a:lnTo>
                  <a:lnTo>
                    <a:pt x="1121" y="1783"/>
                  </a:lnTo>
                  <a:lnTo>
                    <a:pt x="1122" y="1784"/>
                  </a:lnTo>
                  <a:lnTo>
                    <a:pt x="1123" y="1785"/>
                  </a:lnTo>
                  <a:lnTo>
                    <a:pt x="1125" y="1787"/>
                  </a:lnTo>
                  <a:lnTo>
                    <a:pt x="1126" y="1787"/>
                  </a:lnTo>
                  <a:lnTo>
                    <a:pt x="1128" y="1790"/>
                  </a:lnTo>
                  <a:lnTo>
                    <a:pt x="1130" y="1791"/>
                  </a:lnTo>
                  <a:lnTo>
                    <a:pt x="1131" y="1792"/>
                  </a:lnTo>
                  <a:lnTo>
                    <a:pt x="1130" y="1793"/>
                  </a:lnTo>
                  <a:lnTo>
                    <a:pt x="1129" y="1794"/>
                  </a:lnTo>
                  <a:lnTo>
                    <a:pt x="1128" y="1794"/>
                  </a:lnTo>
                  <a:lnTo>
                    <a:pt x="1128" y="1795"/>
                  </a:lnTo>
                  <a:lnTo>
                    <a:pt x="1127" y="1795"/>
                  </a:lnTo>
                  <a:lnTo>
                    <a:pt x="1127" y="1795"/>
                  </a:lnTo>
                  <a:lnTo>
                    <a:pt x="1126" y="1795"/>
                  </a:lnTo>
                  <a:lnTo>
                    <a:pt x="1125" y="1795"/>
                  </a:lnTo>
                  <a:lnTo>
                    <a:pt x="1125" y="1796"/>
                  </a:lnTo>
                  <a:lnTo>
                    <a:pt x="1124" y="1797"/>
                  </a:lnTo>
                  <a:lnTo>
                    <a:pt x="1124" y="1798"/>
                  </a:lnTo>
                  <a:lnTo>
                    <a:pt x="1124" y="1798"/>
                  </a:lnTo>
                  <a:lnTo>
                    <a:pt x="1124" y="1799"/>
                  </a:lnTo>
                  <a:lnTo>
                    <a:pt x="1123" y="1799"/>
                  </a:lnTo>
                  <a:lnTo>
                    <a:pt x="1123" y="1800"/>
                  </a:lnTo>
                  <a:lnTo>
                    <a:pt x="1122" y="1801"/>
                  </a:lnTo>
                  <a:lnTo>
                    <a:pt x="1121" y="1802"/>
                  </a:lnTo>
                  <a:lnTo>
                    <a:pt x="1121" y="1803"/>
                  </a:lnTo>
                  <a:lnTo>
                    <a:pt x="1120" y="1804"/>
                  </a:lnTo>
                  <a:lnTo>
                    <a:pt x="1120" y="1804"/>
                  </a:lnTo>
                  <a:lnTo>
                    <a:pt x="1119" y="1804"/>
                  </a:lnTo>
                  <a:lnTo>
                    <a:pt x="1119" y="1805"/>
                  </a:lnTo>
                  <a:lnTo>
                    <a:pt x="1119" y="1806"/>
                  </a:lnTo>
                  <a:lnTo>
                    <a:pt x="1119" y="1807"/>
                  </a:lnTo>
                  <a:lnTo>
                    <a:pt x="1118" y="1807"/>
                  </a:lnTo>
                  <a:lnTo>
                    <a:pt x="1118" y="1808"/>
                  </a:lnTo>
                  <a:lnTo>
                    <a:pt x="1118" y="1809"/>
                  </a:lnTo>
                  <a:lnTo>
                    <a:pt x="1117" y="1809"/>
                  </a:lnTo>
                  <a:lnTo>
                    <a:pt x="1117" y="1810"/>
                  </a:lnTo>
                  <a:lnTo>
                    <a:pt x="1116" y="1810"/>
                  </a:lnTo>
                  <a:lnTo>
                    <a:pt x="1115" y="1810"/>
                  </a:lnTo>
                  <a:lnTo>
                    <a:pt x="1115" y="1810"/>
                  </a:lnTo>
                  <a:lnTo>
                    <a:pt x="1115" y="1811"/>
                  </a:lnTo>
                  <a:lnTo>
                    <a:pt x="1114" y="1811"/>
                  </a:lnTo>
                  <a:lnTo>
                    <a:pt x="1113" y="1812"/>
                  </a:lnTo>
                  <a:lnTo>
                    <a:pt x="1112" y="1812"/>
                  </a:lnTo>
                  <a:lnTo>
                    <a:pt x="1111" y="1813"/>
                  </a:lnTo>
                  <a:lnTo>
                    <a:pt x="1110" y="1813"/>
                  </a:lnTo>
                  <a:lnTo>
                    <a:pt x="1110" y="1813"/>
                  </a:lnTo>
                  <a:lnTo>
                    <a:pt x="1109" y="1812"/>
                  </a:lnTo>
                  <a:lnTo>
                    <a:pt x="1109" y="1811"/>
                  </a:lnTo>
                  <a:lnTo>
                    <a:pt x="1107" y="1807"/>
                  </a:lnTo>
                  <a:lnTo>
                    <a:pt x="1107" y="1806"/>
                  </a:lnTo>
                  <a:lnTo>
                    <a:pt x="1105" y="1807"/>
                  </a:lnTo>
                  <a:lnTo>
                    <a:pt x="1103" y="1808"/>
                  </a:lnTo>
                  <a:lnTo>
                    <a:pt x="1100" y="1809"/>
                  </a:lnTo>
                  <a:lnTo>
                    <a:pt x="1096" y="1810"/>
                  </a:lnTo>
                  <a:lnTo>
                    <a:pt x="1095" y="1811"/>
                  </a:lnTo>
                  <a:lnTo>
                    <a:pt x="1093" y="1812"/>
                  </a:lnTo>
                  <a:lnTo>
                    <a:pt x="1092" y="1812"/>
                  </a:lnTo>
                  <a:lnTo>
                    <a:pt x="1091" y="1813"/>
                  </a:lnTo>
                  <a:lnTo>
                    <a:pt x="1089" y="1813"/>
                  </a:lnTo>
                  <a:lnTo>
                    <a:pt x="1088" y="1813"/>
                  </a:lnTo>
                  <a:lnTo>
                    <a:pt x="1087" y="1813"/>
                  </a:lnTo>
                  <a:lnTo>
                    <a:pt x="1085" y="1814"/>
                  </a:lnTo>
                  <a:lnTo>
                    <a:pt x="1083" y="1814"/>
                  </a:lnTo>
                  <a:lnTo>
                    <a:pt x="1082" y="1814"/>
                  </a:lnTo>
                  <a:lnTo>
                    <a:pt x="1080" y="1814"/>
                  </a:lnTo>
                  <a:lnTo>
                    <a:pt x="1078" y="1813"/>
                  </a:lnTo>
                  <a:lnTo>
                    <a:pt x="1078" y="1813"/>
                  </a:lnTo>
                  <a:lnTo>
                    <a:pt x="1076" y="1813"/>
                  </a:lnTo>
                  <a:lnTo>
                    <a:pt x="1075" y="1813"/>
                  </a:lnTo>
                  <a:lnTo>
                    <a:pt x="1072" y="1813"/>
                  </a:lnTo>
                  <a:lnTo>
                    <a:pt x="1072" y="1814"/>
                  </a:lnTo>
                  <a:lnTo>
                    <a:pt x="1073" y="1815"/>
                  </a:lnTo>
                  <a:lnTo>
                    <a:pt x="1072" y="1815"/>
                  </a:lnTo>
                  <a:lnTo>
                    <a:pt x="1071" y="1816"/>
                  </a:lnTo>
                  <a:lnTo>
                    <a:pt x="1071" y="1817"/>
                  </a:lnTo>
                  <a:lnTo>
                    <a:pt x="1070" y="1817"/>
                  </a:lnTo>
                  <a:lnTo>
                    <a:pt x="1069" y="1819"/>
                  </a:lnTo>
                  <a:lnTo>
                    <a:pt x="1069" y="1819"/>
                  </a:lnTo>
                  <a:lnTo>
                    <a:pt x="1067" y="1819"/>
                  </a:lnTo>
                  <a:lnTo>
                    <a:pt x="1066" y="1819"/>
                  </a:lnTo>
                  <a:lnTo>
                    <a:pt x="1064" y="1819"/>
                  </a:lnTo>
                  <a:lnTo>
                    <a:pt x="1063" y="1819"/>
                  </a:lnTo>
                  <a:lnTo>
                    <a:pt x="1061" y="1819"/>
                  </a:lnTo>
                  <a:lnTo>
                    <a:pt x="1059" y="1819"/>
                  </a:lnTo>
                  <a:lnTo>
                    <a:pt x="1057" y="1819"/>
                  </a:lnTo>
                  <a:lnTo>
                    <a:pt x="1056" y="1819"/>
                  </a:lnTo>
                  <a:lnTo>
                    <a:pt x="1055" y="1820"/>
                  </a:lnTo>
                  <a:lnTo>
                    <a:pt x="1053" y="1820"/>
                  </a:lnTo>
                  <a:lnTo>
                    <a:pt x="1052" y="1820"/>
                  </a:lnTo>
                  <a:lnTo>
                    <a:pt x="1051" y="1820"/>
                  </a:lnTo>
                  <a:lnTo>
                    <a:pt x="1050" y="1820"/>
                  </a:lnTo>
                  <a:lnTo>
                    <a:pt x="1049" y="1820"/>
                  </a:lnTo>
                  <a:lnTo>
                    <a:pt x="1048" y="1820"/>
                  </a:lnTo>
                  <a:lnTo>
                    <a:pt x="1046" y="1820"/>
                  </a:lnTo>
                  <a:lnTo>
                    <a:pt x="1045" y="1820"/>
                  </a:lnTo>
                  <a:lnTo>
                    <a:pt x="1044" y="1820"/>
                  </a:lnTo>
                  <a:lnTo>
                    <a:pt x="1042" y="1820"/>
                  </a:lnTo>
                  <a:lnTo>
                    <a:pt x="1042" y="1820"/>
                  </a:lnTo>
                  <a:lnTo>
                    <a:pt x="1041" y="1820"/>
                  </a:lnTo>
                  <a:lnTo>
                    <a:pt x="1039" y="1821"/>
                  </a:lnTo>
                  <a:lnTo>
                    <a:pt x="1036" y="1821"/>
                  </a:lnTo>
                  <a:lnTo>
                    <a:pt x="1036" y="1820"/>
                  </a:lnTo>
                  <a:lnTo>
                    <a:pt x="1036" y="1819"/>
                  </a:lnTo>
                  <a:lnTo>
                    <a:pt x="1035" y="1820"/>
                  </a:lnTo>
                  <a:lnTo>
                    <a:pt x="1035" y="1821"/>
                  </a:lnTo>
                  <a:lnTo>
                    <a:pt x="1034" y="1822"/>
                  </a:lnTo>
                  <a:lnTo>
                    <a:pt x="1034" y="1822"/>
                  </a:lnTo>
                  <a:lnTo>
                    <a:pt x="1033" y="1823"/>
                  </a:lnTo>
                  <a:lnTo>
                    <a:pt x="1033" y="1824"/>
                  </a:lnTo>
                  <a:lnTo>
                    <a:pt x="1033" y="1825"/>
                  </a:lnTo>
                  <a:lnTo>
                    <a:pt x="1033" y="1827"/>
                  </a:lnTo>
                  <a:lnTo>
                    <a:pt x="1033" y="1828"/>
                  </a:lnTo>
                  <a:lnTo>
                    <a:pt x="1033" y="1829"/>
                  </a:lnTo>
                  <a:lnTo>
                    <a:pt x="1033" y="1830"/>
                  </a:lnTo>
                  <a:lnTo>
                    <a:pt x="1032" y="1830"/>
                  </a:lnTo>
                  <a:lnTo>
                    <a:pt x="1032" y="1831"/>
                  </a:lnTo>
                  <a:lnTo>
                    <a:pt x="1032" y="1832"/>
                  </a:lnTo>
                  <a:lnTo>
                    <a:pt x="1032" y="1833"/>
                  </a:lnTo>
                  <a:lnTo>
                    <a:pt x="1031" y="1833"/>
                  </a:lnTo>
                  <a:lnTo>
                    <a:pt x="1031" y="1834"/>
                  </a:lnTo>
                  <a:lnTo>
                    <a:pt x="1031" y="1835"/>
                  </a:lnTo>
                  <a:lnTo>
                    <a:pt x="1031" y="1836"/>
                  </a:lnTo>
                  <a:lnTo>
                    <a:pt x="1030" y="1837"/>
                  </a:lnTo>
                  <a:lnTo>
                    <a:pt x="1030" y="1838"/>
                  </a:lnTo>
                  <a:lnTo>
                    <a:pt x="1030" y="1839"/>
                  </a:lnTo>
                  <a:lnTo>
                    <a:pt x="1030" y="1840"/>
                  </a:lnTo>
                  <a:lnTo>
                    <a:pt x="1030" y="1839"/>
                  </a:lnTo>
                  <a:lnTo>
                    <a:pt x="1029" y="1839"/>
                  </a:lnTo>
                  <a:lnTo>
                    <a:pt x="1028" y="1839"/>
                  </a:lnTo>
                  <a:lnTo>
                    <a:pt x="1028" y="1838"/>
                  </a:lnTo>
                  <a:lnTo>
                    <a:pt x="1027" y="1838"/>
                  </a:lnTo>
                  <a:lnTo>
                    <a:pt x="1026" y="1838"/>
                  </a:lnTo>
                  <a:lnTo>
                    <a:pt x="1026" y="1837"/>
                  </a:lnTo>
                  <a:lnTo>
                    <a:pt x="1025" y="1837"/>
                  </a:lnTo>
                  <a:lnTo>
                    <a:pt x="1024" y="1837"/>
                  </a:lnTo>
                  <a:lnTo>
                    <a:pt x="1024" y="1836"/>
                  </a:lnTo>
                  <a:lnTo>
                    <a:pt x="1024" y="1836"/>
                  </a:lnTo>
                  <a:lnTo>
                    <a:pt x="1023" y="1836"/>
                  </a:lnTo>
                  <a:lnTo>
                    <a:pt x="1022" y="1836"/>
                  </a:lnTo>
                  <a:lnTo>
                    <a:pt x="1021" y="1836"/>
                  </a:lnTo>
                  <a:lnTo>
                    <a:pt x="1020" y="1836"/>
                  </a:lnTo>
                  <a:lnTo>
                    <a:pt x="1019" y="1836"/>
                  </a:lnTo>
                  <a:lnTo>
                    <a:pt x="1018" y="1836"/>
                  </a:lnTo>
                  <a:lnTo>
                    <a:pt x="1017" y="1836"/>
                  </a:lnTo>
                  <a:lnTo>
                    <a:pt x="1016" y="1836"/>
                  </a:lnTo>
                  <a:lnTo>
                    <a:pt x="1015" y="1837"/>
                  </a:lnTo>
                  <a:lnTo>
                    <a:pt x="1015" y="1837"/>
                  </a:lnTo>
                  <a:lnTo>
                    <a:pt x="1014" y="1837"/>
                  </a:lnTo>
                  <a:lnTo>
                    <a:pt x="1013" y="1837"/>
                  </a:lnTo>
                  <a:lnTo>
                    <a:pt x="1013" y="1836"/>
                  </a:lnTo>
                  <a:lnTo>
                    <a:pt x="1012" y="1836"/>
                  </a:lnTo>
                  <a:lnTo>
                    <a:pt x="1011" y="1836"/>
                  </a:lnTo>
                  <a:lnTo>
                    <a:pt x="1011" y="1835"/>
                  </a:lnTo>
                  <a:lnTo>
                    <a:pt x="1010" y="1835"/>
                  </a:lnTo>
                  <a:lnTo>
                    <a:pt x="1009" y="1835"/>
                  </a:lnTo>
                  <a:lnTo>
                    <a:pt x="1009" y="1834"/>
                  </a:lnTo>
                  <a:lnTo>
                    <a:pt x="1008" y="1834"/>
                  </a:lnTo>
                  <a:lnTo>
                    <a:pt x="1008" y="1833"/>
                  </a:lnTo>
                  <a:lnTo>
                    <a:pt x="1007" y="1833"/>
                  </a:lnTo>
                  <a:lnTo>
                    <a:pt x="1007" y="1832"/>
                  </a:lnTo>
                  <a:lnTo>
                    <a:pt x="1006" y="1832"/>
                  </a:lnTo>
                  <a:lnTo>
                    <a:pt x="1006" y="1832"/>
                  </a:lnTo>
                  <a:lnTo>
                    <a:pt x="1006" y="1831"/>
                  </a:lnTo>
                  <a:lnTo>
                    <a:pt x="1005" y="1831"/>
                  </a:lnTo>
                  <a:lnTo>
                    <a:pt x="1001" y="1830"/>
                  </a:lnTo>
                  <a:lnTo>
                    <a:pt x="1000" y="1830"/>
                  </a:lnTo>
                  <a:lnTo>
                    <a:pt x="1000" y="1829"/>
                  </a:lnTo>
                  <a:lnTo>
                    <a:pt x="999" y="1829"/>
                  </a:lnTo>
                  <a:lnTo>
                    <a:pt x="999" y="1828"/>
                  </a:lnTo>
                  <a:lnTo>
                    <a:pt x="998" y="1828"/>
                  </a:lnTo>
                  <a:lnTo>
                    <a:pt x="997" y="1827"/>
                  </a:lnTo>
                  <a:lnTo>
                    <a:pt x="997" y="1827"/>
                  </a:lnTo>
                  <a:lnTo>
                    <a:pt x="997" y="1826"/>
                  </a:lnTo>
                  <a:lnTo>
                    <a:pt x="996" y="1826"/>
                  </a:lnTo>
                  <a:lnTo>
                    <a:pt x="996" y="1825"/>
                  </a:lnTo>
                  <a:lnTo>
                    <a:pt x="995" y="1825"/>
                  </a:lnTo>
                  <a:lnTo>
                    <a:pt x="995" y="1824"/>
                  </a:lnTo>
                  <a:lnTo>
                    <a:pt x="994" y="1824"/>
                  </a:lnTo>
                  <a:lnTo>
                    <a:pt x="994" y="1823"/>
                  </a:lnTo>
                  <a:lnTo>
                    <a:pt x="994" y="1822"/>
                  </a:lnTo>
                  <a:lnTo>
                    <a:pt x="993" y="1822"/>
                  </a:lnTo>
                  <a:lnTo>
                    <a:pt x="993" y="1822"/>
                  </a:lnTo>
                  <a:lnTo>
                    <a:pt x="992" y="1822"/>
                  </a:lnTo>
                  <a:lnTo>
                    <a:pt x="992" y="1821"/>
                  </a:lnTo>
                  <a:lnTo>
                    <a:pt x="991" y="1821"/>
                  </a:lnTo>
                  <a:lnTo>
                    <a:pt x="991" y="1820"/>
                  </a:lnTo>
                  <a:lnTo>
                    <a:pt x="990" y="1820"/>
                  </a:lnTo>
                  <a:lnTo>
                    <a:pt x="990" y="1819"/>
                  </a:lnTo>
                  <a:lnTo>
                    <a:pt x="989" y="1819"/>
                  </a:lnTo>
                  <a:lnTo>
                    <a:pt x="989" y="1818"/>
                  </a:lnTo>
                  <a:lnTo>
                    <a:pt x="988" y="1818"/>
                  </a:lnTo>
                  <a:lnTo>
                    <a:pt x="988" y="1817"/>
                  </a:lnTo>
                  <a:lnTo>
                    <a:pt x="988" y="1817"/>
                  </a:lnTo>
                  <a:lnTo>
                    <a:pt x="988" y="1816"/>
                  </a:lnTo>
                  <a:lnTo>
                    <a:pt x="987" y="1816"/>
                  </a:lnTo>
                  <a:lnTo>
                    <a:pt x="987" y="1815"/>
                  </a:lnTo>
                  <a:lnTo>
                    <a:pt x="984" y="1813"/>
                  </a:lnTo>
                  <a:lnTo>
                    <a:pt x="983" y="1813"/>
                  </a:lnTo>
                  <a:lnTo>
                    <a:pt x="983" y="1813"/>
                  </a:lnTo>
                  <a:lnTo>
                    <a:pt x="982" y="1813"/>
                  </a:lnTo>
                  <a:lnTo>
                    <a:pt x="981" y="1813"/>
                  </a:lnTo>
                  <a:lnTo>
                    <a:pt x="981" y="1812"/>
                  </a:lnTo>
                  <a:lnTo>
                    <a:pt x="980" y="1812"/>
                  </a:lnTo>
                  <a:lnTo>
                    <a:pt x="979" y="1812"/>
                  </a:lnTo>
                  <a:lnTo>
                    <a:pt x="979" y="1811"/>
                  </a:lnTo>
                  <a:lnTo>
                    <a:pt x="979" y="1811"/>
                  </a:lnTo>
                  <a:lnTo>
                    <a:pt x="979" y="1810"/>
                  </a:lnTo>
                  <a:lnTo>
                    <a:pt x="978" y="1810"/>
                  </a:lnTo>
                  <a:lnTo>
                    <a:pt x="977" y="1810"/>
                  </a:lnTo>
                  <a:lnTo>
                    <a:pt x="977" y="1809"/>
                  </a:lnTo>
                  <a:lnTo>
                    <a:pt x="976" y="1809"/>
                  </a:lnTo>
                  <a:lnTo>
                    <a:pt x="975" y="1809"/>
                  </a:lnTo>
                  <a:lnTo>
                    <a:pt x="975" y="1808"/>
                  </a:lnTo>
                  <a:lnTo>
                    <a:pt x="974" y="1808"/>
                  </a:lnTo>
                  <a:lnTo>
                    <a:pt x="973" y="1808"/>
                  </a:lnTo>
                  <a:lnTo>
                    <a:pt x="973" y="1807"/>
                  </a:lnTo>
                  <a:lnTo>
                    <a:pt x="972" y="1807"/>
                  </a:lnTo>
                  <a:lnTo>
                    <a:pt x="970" y="1806"/>
                  </a:lnTo>
                  <a:lnTo>
                    <a:pt x="970" y="1806"/>
                  </a:lnTo>
                  <a:lnTo>
                    <a:pt x="969" y="1806"/>
                  </a:lnTo>
                  <a:lnTo>
                    <a:pt x="969" y="1805"/>
                  </a:lnTo>
                  <a:lnTo>
                    <a:pt x="968" y="1805"/>
                  </a:lnTo>
                  <a:lnTo>
                    <a:pt x="967" y="1805"/>
                  </a:lnTo>
                  <a:lnTo>
                    <a:pt x="967" y="1804"/>
                  </a:lnTo>
                  <a:lnTo>
                    <a:pt x="966" y="1804"/>
                  </a:lnTo>
                  <a:lnTo>
                    <a:pt x="965" y="1804"/>
                  </a:lnTo>
                  <a:lnTo>
                    <a:pt x="965" y="1804"/>
                  </a:lnTo>
                  <a:lnTo>
                    <a:pt x="964" y="1804"/>
                  </a:lnTo>
                  <a:lnTo>
                    <a:pt x="964" y="1803"/>
                  </a:lnTo>
                  <a:lnTo>
                    <a:pt x="963" y="1803"/>
                  </a:lnTo>
                  <a:lnTo>
                    <a:pt x="962" y="1803"/>
                  </a:lnTo>
                  <a:lnTo>
                    <a:pt x="962" y="1802"/>
                  </a:lnTo>
                  <a:lnTo>
                    <a:pt x="961" y="1802"/>
                  </a:lnTo>
                  <a:lnTo>
                    <a:pt x="961" y="1802"/>
                  </a:lnTo>
                  <a:lnTo>
                    <a:pt x="961" y="1801"/>
                  </a:lnTo>
                  <a:lnTo>
                    <a:pt x="960" y="1801"/>
                  </a:lnTo>
                  <a:lnTo>
                    <a:pt x="959" y="1800"/>
                  </a:lnTo>
                  <a:lnTo>
                    <a:pt x="958" y="1800"/>
                  </a:lnTo>
                  <a:lnTo>
                    <a:pt x="958" y="1799"/>
                  </a:lnTo>
                  <a:lnTo>
                    <a:pt x="957" y="1799"/>
                  </a:lnTo>
                  <a:lnTo>
                    <a:pt x="956" y="1799"/>
                  </a:lnTo>
                  <a:lnTo>
                    <a:pt x="955" y="1798"/>
                  </a:lnTo>
                  <a:lnTo>
                    <a:pt x="954" y="1798"/>
                  </a:lnTo>
                  <a:lnTo>
                    <a:pt x="953" y="1798"/>
                  </a:lnTo>
                  <a:lnTo>
                    <a:pt x="953" y="1797"/>
                  </a:lnTo>
                  <a:lnTo>
                    <a:pt x="952" y="1797"/>
                  </a:lnTo>
                  <a:lnTo>
                    <a:pt x="952" y="1797"/>
                  </a:lnTo>
                  <a:lnTo>
                    <a:pt x="952" y="1796"/>
                  </a:lnTo>
                  <a:lnTo>
                    <a:pt x="951" y="1796"/>
                  </a:lnTo>
                  <a:lnTo>
                    <a:pt x="950" y="1796"/>
                  </a:lnTo>
                  <a:lnTo>
                    <a:pt x="949" y="1795"/>
                  </a:lnTo>
                  <a:lnTo>
                    <a:pt x="948" y="1795"/>
                  </a:lnTo>
                  <a:lnTo>
                    <a:pt x="947" y="1795"/>
                  </a:lnTo>
                  <a:lnTo>
                    <a:pt x="947" y="1795"/>
                  </a:lnTo>
                  <a:lnTo>
                    <a:pt x="946" y="1795"/>
                  </a:lnTo>
                  <a:lnTo>
                    <a:pt x="945" y="1795"/>
                  </a:lnTo>
                  <a:lnTo>
                    <a:pt x="944" y="1795"/>
                  </a:lnTo>
                  <a:lnTo>
                    <a:pt x="944" y="1794"/>
                  </a:lnTo>
                  <a:lnTo>
                    <a:pt x="943" y="1794"/>
                  </a:lnTo>
                  <a:lnTo>
                    <a:pt x="943" y="1794"/>
                  </a:lnTo>
                  <a:lnTo>
                    <a:pt x="943" y="1793"/>
                  </a:lnTo>
                  <a:lnTo>
                    <a:pt x="942" y="1793"/>
                  </a:lnTo>
                  <a:lnTo>
                    <a:pt x="941" y="1793"/>
                  </a:lnTo>
                  <a:lnTo>
                    <a:pt x="941" y="1792"/>
                  </a:lnTo>
                  <a:lnTo>
                    <a:pt x="940" y="1792"/>
                  </a:lnTo>
                  <a:lnTo>
                    <a:pt x="939" y="1791"/>
                  </a:lnTo>
                  <a:lnTo>
                    <a:pt x="938" y="1791"/>
                  </a:lnTo>
                  <a:lnTo>
                    <a:pt x="938" y="1790"/>
                  </a:lnTo>
                  <a:lnTo>
                    <a:pt x="937" y="1790"/>
                  </a:lnTo>
                  <a:lnTo>
                    <a:pt x="937" y="1789"/>
                  </a:lnTo>
                  <a:lnTo>
                    <a:pt x="936" y="1788"/>
                  </a:lnTo>
                  <a:lnTo>
                    <a:pt x="936" y="1787"/>
                  </a:lnTo>
                  <a:lnTo>
                    <a:pt x="935" y="1787"/>
                  </a:lnTo>
                  <a:lnTo>
                    <a:pt x="935" y="1786"/>
                  </a:lnTo>
                  <a:lnTo>
                    <a:pt x="935" y="1786"/>
                  </a:lnTo>
                  <a:lnTo>
                    <a:pt x="934" y="1786"/>
                  </a:lnTo>
                  <a:lnTo>
                    <a:pt x="934" y="1785"/>
                  </a:lnTo>
                  <a:lnTo>
                    <a:pt x="934" y="1784"/>
                  </a:lnTo>
                  <a:lnTo>
                    <a:pt x="934" y="1783"/>
                  </a:lnTo>
                  <a:lnTo>
                    <a:pt x="934" y="1782"/>
                  </a:lnTo>
                  <a:lnTo>
                    <a:pt x="934" y="1781"/>
                  </a:lnTo>
                  <a:lnTo>
                    <a:pt x="934" y="1780"/>
                  </a:lnTo>
                  <a:lnTo>
                    <a:pt x="933" y="1780"/>
                  </a:lnTo>
                  <a:lnTo>
                    <a:pt x="933" y="1779"/>
                  </a:lnTo>
                  <a:lnTo>
                    <a:pt x="933" y="1778"/>
                  </a:lnTo>
                  <a:lnTo>
                    <a:pt x="933" y="1777"/>
                  </a:lnTo>
                  <a:lnTo>
                    <a:pt x="932" y="1777"/>
                  </a:lnTo>
                  <a:lnTo>
                    <a:pt x="932" y="1777"/>
                  </a:lnTo>
                  <a:lnTo>
                    <a:pt x="932" y="1776"/>
                  </a:lnTo>
                  <a:lnTo>
                    <a:pt x="931" y="1775"/>
                  </a:lnTo>
                  <a:lnTo>
                    <a:pt x="931" y="1774"/>
                  </a:lnTo>
                  <a:lnTo>
                    <a:pt x="930" y="1774"/>
                  </a:lnTo>
                  <a:lnTo>
                    <a:pt x="930" y="1773"/>
                  </a:lnTo>
                  <a:lnTo>
                    <a:pt x="929" y="1773"/>
                  </a:lnTo>
                  <a:lnTo>
                    <a:pt x="929" y="1772"/>
                  </a:lnTo>
                  <a:lnTo>
                    <a:pt x="928" y="1772"/>
                  </a:lnTo>
                  <a:lnTo>
                    <a:pt x="928" y="1771"/>
                  </a:lnTo>
                  <a:lnTo>
                    <a:pt x="927" y="1771"/>
                  </a:lnTo>
                  <a:lnTo>
                    <a:pt x="926" y="1771"/>
                  </a:lnTo>
                  <a:lnTo>
                    <a:pt x="925" y="1771"/>
                  </a:lnTo>
                  <a:lnTo>
                    <a:pt x="925" y="1770"/>
                  </a:lnTo>
                  <a:lnTo>
                    <a:pt x="925" y="1770"/>
                  </a:lnTo>
                  <a:lnTo>
                    <a:pt x="924" y="1770"/>
                  </a:lnTo>
                  <a:lnTo>
                    <a:pt x="923" y="1770"/>
                  </a:lnTo>
                  <a:lnTo>
                    <a:pt x="923" y="1771"/>
                  </a:lnTo>
                  <a:lnTo>
                    <a:pt x="906" y="1776"/>
                  </a:lnTo>
                  <a:lnTo>
                    <a:pt x="905" y="1776"/>
                  </a:lnTo>
                  <a:lnTo>
                    <a:pt x="904" y="1776"/>
                  </a:lnTo>
                  <a:lnTo>
                    <a:pt x="904" y="1777"/>
                  </a:lnTo>
                  <a:lnTo>
                    <a:pt x="903" y="1777"/>
                  </a:lnTo>
                  <a:lnTo>
                    <a:pt x="902" y="1777"/>
                  </a:lnTo>
                  <a:lnTo>
                    <a:pt x="902" y="1777"/>
                  </a:lnTo>
                  <a:lnTo>
                    <a:pt x="901" y="1777"/>
                  </a:lnTo>
                  <a:lnTo>
                    <a:pt x="900" y="1777"/>
                  </a:lnTo>
                  <a:lnTo>
                    <a:pt x="900" y="1778"/>
                  </a:lnTo>
                  <a:lnTo>
                    <a:pt x="899" y="1778"/>
                  </a:lnTo>
                  <a:lnTo>
                    <a:pt x="898" y="1778"/>
                  </a:lnTo>
                  <a:lnTo>
                    <a:pt x="898" y="1779"/>
                  </a:lnTo>
                  <a:lnTo>
                    <a:pt x="898" y="1779"/>
                  </a:lnTo>
                  <a:lnTo>
                    <a:pt x="898" y="1780"/>
                  </a:lnTo>
                  <a:lnTo>
                    <a:pt x="897" y="1780"/>
                  </a:lnTo>
                  <a:lnTo>
                    <a:pt x="897" y="1781"/>
                  </a:lnTo>
                  <a:lnTo>
                    <a:pt x="896" y="1781"/>
                  </a:lnTo>
                  <a:lnTo>
                    <a:pt x="896" y="1782"/>
                  </a:lnTo>
                  <a:lnTo>
                    <a:pt x="895" y="1782"/>
                  </a:lnTo>
                  <a:lnTo>
                    <a:pt x="895" y="1783"/>
                  </a:lnTo>
                  <a:lnTo>
                    <a:pt x="894" y="1783"/>
                  </a:lnTo>
                  <a:lnTo>
                    <a:pt x="894" y="1784"/>
                  </a:lnTo>
                  <a:lnTo>
                    <a:pt x="893" y="1785"/>
                  </a:lnTo>
                  <a:lnTo>
                    <a:pt x="893" y="1786"/>
                  </a:lnTo>
                  <a:lnTo>
                    <a:pt x="892" y="1786"/>
                  </a:lnTo>
                  <a:lnTo>
                    <a:pt x="892" y="1786"/>
                  </a:lnTo>
                  <a:lnTo>
                    <a:pt x="892" y="1787"/>
                  </a:lnTo>
                  <a:lnTo>
                    <a:pt x="891" y="1787"/>
                  </a:lnTo>
                  <a:lnTo>
                    <a:pt x="891" y="1788"/>
                  </a:lnTo>
                  <a:lnTo>
                    <a:pt x="891" y="1789"/>
                  </a:lnTo>
                  <a:lnTo>
                    <a:pt x="891" y="1790"/>
                  </a:lnTo>
                  <a:lnTo>
                    <a:pt x="890" y="1790"/>
                  </a:lnTo>
                  <a:lnTo>
                    <a:pt x="890" y="1791"/>
                  </a:lnTo>
                  <a:lnTo>
                    <a:pt x="890" y="1792"/>
                  </a:lnTo>
                  <a:lnTo>
                    <a:pt x="890" y="1793"/>
                  </a:lnTo>
                  <a:lnTo>
                    <a:pt x="890" y="1794"/>
                  </a:lnTo>
                  <a:lnTo>
                    <a:pt x="889" y="1794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889" y="1796"/>
                  </a:lnTo>
                  <a:lnTo>
                    <a:pt x="889" y="1796"/>
                  </a:lnTo>
                  <a:lnTo>
                    <a:pt x="889" y="1797"/>
                  </a:lnTo>
                  <a:lnTo>
                    <a:pt x="889" y="1798"/>
                  </a:lnTo>
                  <a:lnTo>
                    <a:pt x="888" y="1798"/>
                  </a:lnTo>
                  <a:lnTo>
                    <a:pt x="888" y="1799"/>
                  </a:lnTo>
                  <a:lnTo>
                    <a:pt x="887" y="1799"/>
                  </a:lnTo>
                  <a:lnTo>
                    <a:pt x="887" y="1800"/>
                  </a:lnTo>
                  <a:lnTo>
                    <a:pt x="886" y="1800"/>
                  </a:lnTo>
                  <a:lnTo>
                    <a:pt x="885" y="1800"/>
                  </a:lnTo>
                  <a:lnTo>
                    <a:pt x="885" y="1801"/>
                  </a:lnTo>
                  <a:lnTo>
                    <a:pt x="884" y="1801"/>
                  </a:lnTo>
                  <a:lnTo>
                    <a:pt x="883" y="1801"/>
                  </a:lnTo>
                  <a:lnTo>
                    <a:pt x="883" y="1802"/>
                  </a:lnTo>
                  <a:lnTo>
                    <a:pt x="882" y="1802"/>
                  </a:lnTo>
                  <a:lnTo>
                    <a:pt x="881" y="1802"/>
                  </a:lnTo>
                  <a:lnTo>
                    <a:pt x="880" y="1802"/>
                  </a:lnTo>
                  <a:lnTo>
                    <a:pt x="880" y="1803"/>
                  </a:lnTo>
                  <a:lnTo>
                    <a:pt x="880" y="1803"/>
                  </a:lnTo>
                  <a:lnTo>
                    <a:pt x="879" y="1803"/>
                  </a:lnTo>
                  <a:lnTo>
                    <a:pt x="878" y="1803"/>
                  </a:lnTo>
                  <a:lnTo>
                    <a:pt x="878" y="1804"/>
                  </a:lnTo>
                  <a:lnTo>
                    <a:pt x="877" y="1804"/>
                  </a:lnTo>
                  <a:lnTo>
                    <a:pt x="876" y="1804"/>
                  </a:lnTo>
                  <a:lnTo>
                    <a:pt x="875" y="1804"/>
                  </a:lnTo>
                  <a:lnTo>
                    <a:pt x="875" y="1804"/>
                  </a:lnTo>
                  <a:lnTo>
                    <a:pt x="874" y="1804"/>
                  </a:lnTo>
                  <a:lnTo>
                    <a:pt x="873" y="1804"/>
                  </a:lnTo>
                  <a:lnTo>
                    <a:pt x="872" y="1804"/>
                  </a:lnTo>
                  <a:lnTo>
                    <a:pt x="871" y="1804"/>
                  </a:lnTo>
                  <a:lnTo>
                    <a:pt x="871" y="1804"/>
                  </a:lnTo>
                  <a:lnTo>
                    <a:pt x="870" y="1804"/>
                  </a:lnTo>
                  <a:lnTo>
                    <a:pt x="869" y="1804"/>
                  </a:lnTo>
                  <a:lnTo>
                    <a:pt x="868" y="1804"/>
                  </a:lnTo>
                  <a:lnTo>
                    <a:pt x="867" y="1804"/>
                  </a:lnTo>
                  <a:lnTo>
                    <a:pt x="866" y="1804"/>
                  </a:lnTo>
                  <a:lnTo>
                    <a:pt x="865" y="1804"/>
                  </a:lnTo>
                  <a:lnTo>
                    <a:pt x="864" y="1804"/>
                  </a:lnTo>
                  <a:lnTo>
                    <a:pt x="863" y="1804"/>
                  </a:lnTo>
                  <a:lnTo>
                    <a:pt x="862" y="1804"/>
                  </a:lnTo>
                  <a:lnTo>
                    <a:pt x="862" y="1804"/>
                  </a:lnTo>
                  <a:lnTo>
                    <a:pt x="861" y="1804"/>
                  </a:lnTo>
                  <a:lnTo>
                    <a:pt x="861" y="1805"/>
                  </a:lnTo>
                  <a:lnTo>
                    <a:pt x="860" y="1805"/>
                  </a:lnTo>
                  <a:lnTo>
                    <a:pt x="859" y="1805"/>
                  </a:lnTo>
                  <a:lnTo>
                    <a:pt x="859" y="1806"/>
                  </a:lnTo>
                  <a:lnTo>
                    <a:pt x="858" y="1806"/>
                  </a:lnTo>
                  <a:lnTo>
                    <a:pt x="857" y="1806"/>
                  </a:lnTo>
                  <a:lnTo>
                    <a:pt x="857" y="1807"/>
                  </a:lnTo>
                  <a:lnTo>
                    <a:pt x="856" y="1807"/>
                  </a:lnTo>
                  <a:lnTo>
                    <a:pt x="855" y="1807"/>
                  </a:lnTo>
                  <a:lnTo>
                    <a:pt x="854" y="1807"/>
                  </a:lnTo>
                  <a:lnTo>
                    <a:pt x="853" y="1807"/>
                  </a:lnTo>
                  <a:lnTo>
                    <a:pt x="853" y="1808"/>
                  </a:lnTo>
                  <a:lnTo>
                    <a:pt x="853" y="1808"/>
                  </a:lnTo>
                  <a:lnTo>
                    <a:pt x="852" y="1808"/>
                  </a:lnTo>
                  <a:lnTo>
                    <a:pt x="851" y="1808"/>
                  </a:lnTo>
                  <a:lnTo>
                    <a:pt x="850" y="1808"/>
                  </a:lnTo>
                  <a:lnTo>
                    <a:pt x="849" y="1808"/>
                  </a:lnTo>
                  <a:lnTo>
                    <a:pt x="848" y="1808"/>
                  </a:lnTo>
                  <a:lnTo>
                    <a:pt x="847" y="1807"/>
                  </a:lnTo>
                  <a:lnTo>
                    <a:pt x="846" y="1807"/>
                  </a:lnTo>
                  <a:lnTo>
                    <a:pt x="845" y="1807"/>
                  </a:lnTo>
                  <a:lnTo>
                    <a:pt x="844" y="1807"/>
                  </a:lnTo>
                  <a:lnTo>
                    <a:pt x="844" y="1807"/>
                  </a:lnTo>
                  <a:lnTo>
                    <a:pt x="843" y="1806"/>
                  </a:lnTo>
                  <a:lnTo>
                    <a:pt x="842" y="1806"/>
                  </a:lnTo>
                  <a:lnTo>
                    <a:pt x="841" y="1806"/>
                  </a:lnTo>
                  <a:lnTo>
                    <a:pt x="840" y="1806"/>
                  </a:lnTo>
                  <a:lnTo>
                    <a:pt x="840" y="1805"/>
                  </a:lnTo>
                  <a:lnTo>
                    <a:pt x="839" y="1805"/>
                  </a:lnTo>
                  <a:lnTo>
                    <a:pt x="838" y="1805"/>
                  </a:lnTo>
                  <a:lnTo>
                    <a:pt x="837" y="1805"/>
                  </a:lnTo>
                  <a:lnTo>
                    <a:pt x="837" y="1804"/>
                  </a:lnTo>
                  <a:lnTo>
                    <a:pt x="836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4" y="1804"/>
                  </a:lnTo>
                  <a:lnTo>
                    <a:pt x="833" y="1804"/>
                  </a:lnTo>
                  <a:lnTo>
                    <a:pt x="833" y="1803"/>
                  </a:lnTo>
                  <a:lnTo>
                    <a:pt x="832" y="1803"/>
                  </a:lnTo>
                  <a:lnTo>
                    <a:pt x="831" y="1803"/>
                  </a:lnTo>
                  <a:lnTo>
                    <a:pt x="831" y="1802"/>
                  </a:lnTo>
                  <a:lnTo>
                    <a:pt x="830" y="1802"/>
                  </a:lnTo>
                  <a:lnTo>
                    <a:pt x="830" y="1801"/>
                  </a:lnTo>
                  <a:lnTo>
                    <a:pt x="829" y="1801"/>
                  </a:lnTo>
                  <a:lnTo>
                    <a:pt x="829" y="1800"/>
                  </a:lnTo>
                  <a:lnTo>
                    <a:pt x="828" y="1800"/>
                  </a:lnTo>
                  <a:lnTo>
                    <a:pt x="828" y="1799"/>
                  </a:lnTo>
                  <a:lnTo>
                    <a:pt x="828" y="1798"/>
                  </a:lnTo>
                  <a:lnTo>
                    <a:pt x="827" y="1797"/>
                  </a:lnTo>
                  <a:lnTo>
                    <a:pt x="827" y="1796"/>
                  </a:lnTo>
                  <a:lnTo>
                    <a:pt x="827" y="1795"/>
                  </a:lnTo>
                  <a:lnTo>
                    <a:pt x="827" y="1795"/>
                  </a:lnTo>
                  <a:lnTo>
                    <a:pt x="827" y="1794"/>
                  </a:lnTo>
                  <a:lnTo>
                    <a:pt x="827" y="1793"/>
                  </a:lnTo>
                  <a:lnTo>
                    <a:pt x="827" y="1792"/>
                  </a:lnTo>
                  <a:lnTo>
                    <a:pt x="828" y="1792"/>
                  </a:lnTo>
                  <a:lnTo>
                    <a:pt x="828" y="1791"/>
                  </a:lnTo>
                  <a:lnTo>
                    <a:pt x="828" y="1790"/>
                  </a:lnTo>
                  <a:lnTo>
                    <a:pt x="828" y="1789"/>
                  </a:lnTo>
                  <a:lnTo>
                    <a:pt x="829" y="1789"/>
                  </a:lnTo>
                  <a:lnTo>
                    <a:pt x="829" y="1788"/>
                  </a:lnTo>
                  <a:lnTo>
                    <a:pt x="829" y="1787"/>
                  </a:lnTo>
                  <a:lnTo>
                    <a:pt x="830" y="1787"/>
                  </a:lnTo>
                  <a:lnTo>
                    <a:pt x="830" y="1786"/>
                  </a:lnTo>
                  <a:lnTo>
                    <a:pt x="831" y="1786"/>
                  </a:lnTo>
                  <a:lnTo>
                    <a:pt x="831" y="1786"/>
                  </a:lnTo>
                  <a:lnTo>
                    <a:pt x="831" y="1785"/>
                  </a:lnTo>
                  <a:lnTo>
                    <a:pt x="832" y="1785"/>
                  </a:lnTo>
                  <a:lnTo>
                    <a:pt x="832" y="1784"/>
                  </a:lnTo>
                  <a:lnTo>
                    <a:pt x="833" y="1784"/>
                  </a:lnTo>
                  <a:lnTo>
                    <a:pt x="833" y="1783"/>
                  </a:lnTo>
                  <a:lnTo>
                    <a:pt x="834" y="1783"/>
                  </a:lnTo>
                  <a:lnTo>
                    <a:pt x="834" y="1782"/>
                  </a:lnTo>
                  <a:lnTo>
                    <a:pt x="835" y="1782"/>
                  </a:lnTo>
                  <a:lnTo>
                    <a:pt x="835" y="1781"/>
                  </a:lnTo>
                  <a:lnTo>
                    <a:pt x="835" y="1781"/>
                  </a:lnTo>
                  <a:lnTo>
                    <a:pt x="835" y="1780"/>
                  </a:lnTo>
                  <a:lnTo>
                    <a:pt x="836" y="1780"/>
                  </a:lnTo>
                  <a:lnTo>
                    <a:pt x="836" y="1779"/>
                  </a:lnTo>
                  <a:lnTo>
                    <a:pt x="837" y="1779"/>
                  </a:lnTo>
                  <a:lnTo>
                    <a:pt x="837" y="1778"/>
                  </a:lnTo>
                  <a:lnTo>
                    <a:pt x="838" y="1778"/>
                  </a:lnTo>
                  <a:lnTo>
                    <a:pt x="838" y="1777"/>
                  </a:lnTo>
                  <a:lnTo>
                    <a:pt x="839" y="1777"/>
                  </a:lnTo>
                  <a:lnTo>
                    <a:pt x="839" y="1777"/>
                  </a:lnTo>
                  <a:lnTo>
                    <a:pt x="840" y="1777"/>
                  </a:lnTo>
                  <a:lnTo>
                    <a:pt x="841" y="1776"/>
                  </a:lnTo>
                  <a:lnTo>
                    <a:pt x="842" y="1776"/>
                  </a:lnTo>
                  <a:lnTo>
                    <a:pt x="842" y="1775"/>
                  </a:lnTo>
                  <a:lnTo>
                    <a:pt x="843" y="1775"/>
                  </a:lnTo>
                  <a:lnTo>
                    <a:pt x="843" y="1774"/>
                  </a:lnTo>
                  <a:lnTo>
                    <a:pt x="844" y="1774"/>
                  </a:lnTo>
                  <a:lnTo>
                    <a:pt x="844" y="1774"/>
                  </a:lnTo>
                  <a:lnTo>
                    <a:pt x="844" y="1773"/>
                  </a:lnTo>
                  <a:lnTo>
                    <a:pt x="845" y="1773"/>
                  </a:lnTo>
                  <a:lnTo>
                    <a:pt x="845" y="1772"/>
                  </a:lnTo>
                  <a:lnTo>
                    <a:pt x="846" y="1772"/>
                  </a:lnTo>
                  <a:lnTo>
                    <a:pt x="847" y="1772"/>
                  </a:lnTo>
                  <a:lnTo>
                    <a:pt x="847" y="1771"/>
                  </a:lnTo>
                  <a:lnTo>
                    <a:pt x="848" y="1771"/>
                  </a:lnTo>
                  <a:lnTo>
                    <a:pt x="849" y="1771"/>
                  </a:lnTo>
                  <a:lnTo>
                    <a:pt x="849" y="1770"/>
                  </a:lnTo>
                  <a:lnTo>
                    <a:pt x="850" y="1770"/>
                  </a:lnTo>
                  <a:lnTo>
                    <a:pt x="850" y="1769"/>
                  </a:lnTo>
                  <a:lnTo>
                    <a:pt x="851" y="1769"/>
                  </a:lnTo>
                  <a:lnTo>
                    <a:pt x="852" y="1769"/>
                  </a:lnTo>
                  <a:lnTo>
                    <a:pt x="852" y="1768"/>
                  </a:lnTo>
                  <a:lnTo>
                    <a:pt x="853" y="1768"/>
                  </a:lnTo>
                  <a:lnTo>
                    <a:pt x="853" y="1768"/>
                  </a:lnTo>
                  <a:lnTo>
                    <a:pt x="854" y="1768"/>
                  </a:lnTo>
                  <a:lnTo>
                    <a:pt x="855" y="1768"/>
                  </a:lnTo>
                  <a:lnTo>
                    <a:pt x="856" y="1768"/>
                  </a:lnTo>
                  <a:lnTo>
                    <a:pt x="856" y="1767"/>
                  </a:lnTo>
                  <a:lnTo>
                    <a:pt x="857" y="1767"/>
                  </a:lnTo>
                  <a:lnTo>
                    <a:pt x="857" y="1766"/>
                  </a:lnTo>
                  <a:lnTo>
                    <a:pt x="857" y="1765"/>
                  </a:lnTo>
                  <a:lnTo>
                    <a:pt x="858" y="1765"/>
                  </a:lnTo>
                  <a:lnTo>
                    <a:pt x="858" y="1764"/>
                  </a:lnTo>
                  <a:lnTo>
                    <a:pt x="858" y="1763"/>
                  </a:lnTo>
                  <a:lnTo>
                    <a:pt x="858" y="1762"/>
                  </a:lnTo>
                  <a:lnTo>
                    <a:pt x="858" y="1761"/>
                  </a:lnTo>
                  <a:lnTo>
                    <a:pt x="858" y="1760"/>
                  </a:lnTo>
                  <a:lnTo>
                    <a:pt x="858" y="1759"/>
                  </a:lnTo>
                  <a:lnTo>
                    <a:pt x="858" y="1759"/>
                  </a:lnTo>
                  <a:lnTo>
                    <a:pt x="858" y="1758"/>
                  </a:lnTo>
                  <a:lnTo>
                    <a:pt x="858" y="1757"/>
                  </a:lnTo>
                  <a:lnTo>
                    <a:pt x="857" y="1757"/>
                  </a:lnTo>
                  <a:lnTo>
                    <a:pt x="857" y="1756"/>
                  </a:lnTo>
                  <a:lnTo>
                    <a:pt x="857" y="1755"/>
                  </a:lnTo>
                  <a:lnTo>
                    <a:pt x="857" y="1754"/>
                  </a:lnTo>
                  <a:lnTo>
                    <a:pt x="856" y="1754"/>
                  </a:lnTo>
                  <a:lnTo>
                    <a:pt x="856" y="1753"/>
                  </a:lnTo>
                  <a:lnTo>
                    <a:pt x="856" y="1752"/>
                  </a:lnTo>
                  <a:lnTo>
                    <a:pt x="855" y="1752"/>
                  </a:lnTo>
                  <a:lnTo>
                    <a:pt x="855" y="1751"/>
                  </a:lnTo>
                  <a:lnTo>
                    <a:pt x="854" y="1751"/>
                  </a:lnTo>
                  <a:lnTo>
                    <a:pt x="854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2" y="1749"/>
                  </a:lnTo>
                  <a:lnTo>
                    <a:pt x="851" y="1749"/>
                  </a:lnTo>
                  <a:lnTo>
                    <a:pt x="850" y="1748"/>
                  </a:lnTo>
                  <a:lnTo>
                    <a:pt x="849" y="1748"/>
                  </a:lnTo>
                  <a:lnTo>
                    <a:pt x="848" y="1748"/>
                  </a:lnTo>
                  <a:lnTo>
                    <a:pt x="847" y="1748"/>
                  </a:lnTo>
                  <a:lnTo>
                    <a:pt x="846" y="1748"/>
                  </a:lnTo>
                  <a:lnTo>
                    <a:pt x="845" y="1748"/>
                  </a:lnTo>
                  <a:lnTo>
                    <a:pt x="844" y="1748"/>
                  </a:lnTo>
                  <a:lnTo>
                    <a:pt x="844" y="1749"/>
                  </a:lnTo>
                  <a:lnTo>
                    <a:pt x="844" y="1749"/>
                  </a:lnTo>
                  <a:lnTo>
                    <a:pt x="843" y="1749"/>
                  </a:lnTo>
                  <a:lnTo>
                    <a:pt x="842" y="1750"/>
                  </a:lnTo>
                  <a:lnTo>
                    <a:pt x="841" y="1750"/>
                  </a:lnTo>
                  <a:lnTo>
                    <a:pt x="841" y="1750"/>
                  </a:lnTo>
                  <a:lnTo>
                    <a:pt x="840" y="1750"/>
                  </a:lnTo>
                  <a:lnTo>
                    <a:pt x="840" y="1751"/>
                  </a:lnTo>
                  <a:lnTo>
                    <a:pt x="839" y="1751"/>
                  </a:lnTo>
                  <a:lnTo>
                    <a:pt x="838" y="1751"/>
                  </a:lnTo>
                  <a:lnTo>
                    <a:pt x="838" y="1752"/>
                  </a:lnTo>
                  <a:lnTo>
                    <a:pt x="837" y="1752"/>
                  </a:lnTo>
                  <a:lnTo>
                    <a:pt x="836" y="1752"/>
                  </a:lnTo>
                  <a:lnTo>
                    <a:pt x="836" y="1753"/>
                  </a:lnTo>
                  <a:lnTo>
                    <a:pt x="835" y="1753"/>
                  </a:lnTo>
                  <a:lnTo>
                    <a:pt x="835" y="1753"/>
                  </a:lnTo>
                  <a:lnTo>
                    <a:pt x="834" y="1753"/>
                  </a:lnTo>
                  <a:lnTo>
                    <a:pt x="834" y="1754"/>
                  </a:lnTo>
                  <a:lnTo>
                    <a:pt x="833" y="1754"/>
                  </a:lnTo>
                  <a:lnTo>
                    <a:pt x="832" y="1754"/>
                  </a:lnTo>
                  <a:lnTo>
                    <a:pt x="831" y="1754"/>
                  </a:lnTo>
                  <a:lnTo>
                    <a:pt x="830" y="1754"/>
                  </a:lnTo>
                  <a:lnTo>
                    <a:pt x="829" y="1754"/>
                  </a:lnTo>
                  <a:lnTo>
                    <a:pt x="829" y="1755"/>
                  </a:lnTo>
                  <a:lnTo>
                    <a:pt x="828" y="1755"/>
                  </a:lnTo>
                  <a:lnTo>
                    <a:pt x="827" y="1755"/>
                  </a:lnTo>
                  <a:lnTo>
                    <a:pt x="826" y="1755"/>
                  </a:lnTo>
                  <a:lnTo>
                    <a:pt x="826" y="1755"/>
                  </a:lnTo>
                  <a:lnTo>
                    <a:pt x="826" y="1756"/>
                  </a:lnTo>
                  <a:lnTo>
                    <a:pt x="825" y="1756"/>
                  </a:lnTo>
                  <a:lnTo>
                    <a:pt x="824" y="1756"/>
                  </a:lnTo>
                  <a:lnTo>
                    <a:pt x="822" y="1756"/>
                  </a:lnTo>
                  <a:lnTo>
                    <a:pt x="814" y="1758"/>
                  </a:lnTo>
                  <a:lnTo>
                    <a:pt x="813" y="1759"/>
                  </a:lnTo>
                  <a:lnTo>
                    <a:pt x="812" y="1759"/>
                  </a:lnTo>
                  <a:lnTo>
                    <a:pt x="811" y="1759"/>
                  </a:lnTo>
                  <a:lnTo>
                    <a:pt x="810" y="1759"/>
                  </a:lnTo>
                  <a:lnTo>
                    <a:pt x="810" y="1758"/>
                  </a:lnTo>
                  <a:lnTo>
                    <a:pt x="809" y="1758"/>
                  </a:lnTo>
                  <a:lnTo>
                    <a:pt x="808" y="1758"/>
                  </a:lnTo>
                  <a:lnTo>
                    <a:pt x="808" y="1758"/>
                  </a:lnTo>
                  <a:lnTo>
                    <a:pt x="808" y="1757"/>
                  </a:lnTo>
                  <a:lnTo>
                    <a:pt x="807" y="1757"/>
                  </a:lnTo>
                  <a:lnTo>
                    <a:pt x="807" y="1756"/>
                  </a:lnTo>
                  <a:lnTo>
                    <a:pt x="806" y="1756"/>
                  </a:lnTo>
                  <a:lnTo>
                    <a:pt x="806" y="1755"/>
                  </a:lnTo>
                  <a:lnTo>
                    <a:pt x="805" y="1755"/>
                  </a:lnTo>
                  <a:lnTo>
                    <a:pt x="805" y="1754"/>
                  </a:lnTo>
                  <a:lnTo>
                    <a:pt x="805" y="1753"/>
                  </a:lnTo>
                  <a:lnTo>
                    <a:pt x="805" y="1752"/>
                  </a:lnTo>
                  <a:lnTo>
                    <a:pt x="805" y="1751"/>
                  </a:lnTo>
                  <a:lnTo>
                    <a:pt x="805" y="1750"/>
                  </a:lnTo>
                  <a:lnTo>
                    <a:pt x="805" y="1750"/>
                  </a:lnTo>
                  <a:lnTo>
                    <a:pt x="805" y="1749"/>
                  </a:lnTo>
                  <a:lnTo>
                    <a:pt x="805" y="1748"/>
                  </a:lnTo>
                  <a:lnTo>
                    <a:pt x="805" y="1747"/>
                  </a:lnTo>
                  <a:lnTo>
                    <a:pt x="806" y="1747"/>
                  </a:lnTo>
                  <a:lnTo>
                    <a:pt x="806" y="1746"/>
                  </a:lnTo>
                  <a:lnTo>
                    <a:pt x="806" y="1745"/>
                  </a:lnTo>
                  <a:lnTo>
                    <a:pt x="806" y="1744"/>
                  </a:lnTo>
                  <a:lnTo>
                    <a:pt x="807" y="1744"/>
                  </a:lnTo>
                  <a:lnTo>
                    <a:pt x="807" y="1743"/>
                  </a:lnTo>
                  <a:lnTo>
                    <a:pt x="807" y="1742"/>
                  </a:lnTo>
                  <a:lnTo>
                    <a:pt x="808" y="1741"/>
                  </a:lnTo>
                  <a:lnTo>
                    <a:pt x="808" y="1741"/>
                  </a:lnTo>
                  <a:lnTo>
                    <a:pt x="808" y="1740"/>
                  </a:lnTo>
                  <a:lnTo>
                    <a:pt x="808" y="1740"/>
                  </a:lnTo>
                  <a:lnTo>
                    <a:pt x="808" y="1739"/>
                  </a:lnTo>
                  <a:lnTo>
                    <a:pt x="808" y="1738"/>
                  </a:lnTo>
                  <a:lnTo>
                    <a:pt x="809" y="1738"/>
                  </a:lnTo>
                  <a:lnTo>
                    <a:pt x="809" y="1737"/>
                  </a:lnTo>
                  <a:lnTo>
                    <a:pt x="809" y="1736"/>
                  </a:lnTo>
                  <a:lnTo>
                    <a:pt x="810" y="1736"/>
                  </a:lnTo>
                  <a:lnTo>
                    <a:pt x="810" y="1735"/>
                  </a:lnTo>
                  <a:lnTo>
                    <a:pt x="810" y="1734"/>
                  </a:lnTo>
                  <a:lnTo>
                    <a:pt x="811" y="1734"/>
                  </a:lnTo>
                  <a:lnTo>
                    <a:pt x="811" y="1733"/>
                  </a:lnTo>
                  <a:lnTo>
                    <a:pt x="811" y="1732"/>
                  </a:lnTo>
                  <a:lnTo>
                    <a:pt x="811" y="1732"/>
                  </a:lnTo>
                  <a:lnTo>
                    <a:pt x="811" y="1731"/>
                  </a:lnTo>
                  <a:lnTo>
                    <a:pt x="811" y="1730"/>
                  </a:lnTo>
                  <a:lnTo>
                    <a:pt x="812" y="1730"/>
                  </a:lnTo>
                  <a:lnTo>
                    <a:pt x="812" y="1729"/>
                  </a:lnTo>
                  <a:lnTo>
                    <a:pt x="812" y="1728"/>
                  </a:lnTo>
                  <a:lnTo>
                    <a:pt x="812" y="1727"/>
                  </a:lnTo>
                  <a:lnTo>
                    <a:pt x="812" y="1726"/>
                  </a:lnTo>
                  <a:lnTo>
                    <a:pt x="811" y="1726"/>
                  </a:lnTo>
                  <a:lnTo>
                    <a:pt x="811" y="1725"/>
                  </a:lnTo>
                  <a:lnTo>
                    <a:pt x="811" y="1724"/>
                  </a:lnTo>
                  <a:lnTo>
                    <a:pt x="811" y="1723"/>
                  </a:lnTo>
                  <a:lnTo>
                    <a:pt x="810" y="1723"/>
                  </a:lnTo>
                  <a:lnTo>
                    <a:pt x="810" y="1722"/>
                  </a:lnTo>
                  <a:lnTo>
                    <a:pt x="809" y="1722"/>
                  </a:lnTo>
                  <a:lnTo>
                    <a:pt x="809" y="1721"/>
                  </a:lnTo>
                  <a:lnTo>
                    <a:pt x="808" y="1721"/>
                  </a:lnTo>
                  <a:lnTo>
                    <a:pt x="808" y="1720"/>
                  </a:lnTo>
                  <a:lnTo>
                    <a:pt x="808" y="1720"/>
                  </a:lnTo>
                  <a:lnTo>
                    <a:pt x="808" y="1719"/>
                  </a:lnTo>
                  <a:lnTo>
                    <a:pt x="807" y="1719"/>
                  </a:lnTo>
                  <a:lnTo>
                    <a:pt x="807" y="1718"/>
                  </a:lnTo>
                  <a:lnTo>
                    <a:pt x="806" y="1718"/>
                  </a:lnTo>
                  <a:lnTo>
                    <a:pt x="805" y="1718"/>
                  </a:lnTo>
                  <a:lnTo>
                    <a:pt x="803" y="1716"/>
                  </a:lnTo>
                  <a:lnTo>
                    <a:pt x="801" y="1715"/>
                  </a:lnTo>
                  <a:lnTo>
                    <a:pt x="800" y="1715"/>
                  </a:lnTo>
                  <a:lnTo>
                    <a:pt x="799" y="1714"/>
                  </a:lnTo>
                  <a:lnTo>
                    <a:pt x="798" y="1714"/>
                  </a:lnTo>
                  <a:lnTo>
                    <a:pt x="797" y="1714"/>
                  </a:lnTo>
                  <a:lnTo>
                    <a:pt x="796" y="1714"/>
                  </a:lnTo>
                  <a:lnTo>
                    <a:pt x="795" y="1713"/>
                  </a:lnTo>
                  <a:lnTo>
                    <a:pt x="794" y="1713"/>
                  </a:lnTo>
                  <a:lnTo>
                    <a:pt x="793" y="1713"/>
                  </a:lnTo>
                  <a:lnTo>
                    <a:pt x="792" y="1713"/>
                  </a:lnTo>
                  <a:lnTo>
                    <a:pt x="791" y="1713"/>
                  </a:lnTo>
                  <a:lnTo>
                    <a:pt x="790" y="1712"/>
                  </a:lnTo>
                  <a:lnTo>
                    <a:pt x="790" y="1712"/>
                  </a:lnTo>
                  <a:lnTo>
                    <a:pt x="789" y="1712"/>
                  </a:lnTo>
                  <a:lnTo>
                    <a:pt x="788" y="1712"/>
                  </a:lnTo>
                  <a:lnTo>
                    <a:pt x="787" y="1712"/>
                  </a:lnTo>
                  <a:lnTo>
                    <a:pt x="786" y="1712"/>
                  </a:lnTo>
                  <a:lnTo>
                    <a:pt x="785" y="1712"/>
                  </a:lnTo>
                  <a:lnTo>
                    <a:pt x="783" y="1711"/>
                  </a:lnTo>
                  <a:lnTo>
                    <a:pt x="782" y="1711"/>
                  </a:lnTo>
                  <a:lnTo>
                    <a:pt x="779" y="1711"/>
                  </a:lnTo>
                  <a:lnTo>
                    <a:pt x="779" y="1712"/>
                  </a:lnTo>
                  <a:lnTo>
                    <a:pt x="778" y="1712"/>
                  </a:lnTo>
                  <a:lnTo>
                    <a:pt x="777" y="1711"/>
                  </a:lnTo>
                  <a:lnTo>
                    <a:pt x="774" y="1711"/>
                  </a:lnTo>
                  <a:lnTo>
                    <a:pt x="773" y="1711"/>
                  </a:lnTo>
                  <a:lnTo>
                    <a:pt x="772" y="1711"/>
                  </a:lnTo>
                  <a:lnTo>
                    <a:pt x="772" y="1711"/>
                  </a:lnTo>
                  <a:lnTo>
                    <a:pt x="770" y="1710"/>
                  </a:lnTo>
                  <a:lnTo>
                    <a:pt x="769" y="1710"/>
                  </a:lnTo>
                  <a:lnTo>
                    <a:pt x="768" y="1709"/>
                  </a:lnTo>
                  <a:lnTo>
                    <a:pt x="765" y="1707"/>
                  </a:lnTo>
                  <a:lnTo>
                    <a:pt x="764" y="1707"/>
                  </a:lnTo>
                  <a:lnTo>
                    <a:pt x="763" y="1707"/>
                  </a:lnTo>
                  <a:lnTo>
                    <a:pt x="763" y="1706"/>
                  </a:lnTo>
                  <a:lnTo>
                    <a:pt x="762" y="1706"/>
                  </a:lnTo>
                  <a:lnTo>
                    <a:pt x="761" y="1705"/>
                  </a:lnTo>
                  <a:lnTo>
                    <a:pt x="760" y="1705"/>
                  </a:lnTo>
                  <a:lnTo>
                    <a:pt x="759" y="1705"/>
                  </a:lnTo>
                  <a:lnTo>
                    <a:pt x="758" y="1705"/>
                  </a:lnTo>
                  <a:lnTo>
                    <a:pt x="757" y="1705"/>
                  </a:lnTo>
                  <a:lnTo>
                    <a:pt x="756" y="1705"/>
                  </a:lnTo>
                  <a:lnTo>
                    <a:pt x="755" y="1705"/>
                  </a:lnTo>
                  <a:lnTo>
                    <a:pt x="754" y="1705"/>
                  </a:lnTo>
                  <a:lnTo>
                    <a:pt x="751" y="1705"/>
                  </a:lnTo>
                  <a:lnTo>
                    <a:pt x="750" y="1705"/>
                  </a:lnTo>
                  <a:lnTo>
                    <a:pt x="748" y="1705"/>
                  </a:lnTo>
                  <a:lnTo>
                    <a:pt x="746" y="1705"/>
                  </a:lnTo>
                  <a:lnTo>
                    <a:pt x="745" y="1705"/>
                  </a:lnTo>
                  <a:lnTo>
                    <a:pt x="745" y="1705"/>
                  </a:lnTo>
                  <a:lnTo>
                    <a:pt x="742" y="1705"/>
                  </a:lnTo>
                  <a:lnTo>
                    <a:pt x="741" y="1705"/>
                  </a:lnTo>
                  <a:lnTo>
                    <a:pt x="740" y="1705"/>
                  </a:lnTo>
                  <a:lnTo>
                    <a:pt x="738" y="1705"/>
                  </a:lnTo>
                  <a:lnTo>
                    <a:pt x="736" y="1704"/>
                  </a:lnTo>
                  <a:lnTo>
                    <a:pt x="736" y="1704"/>
                  </a:lnTo>
                  <a:lnTo>
                    <a:pt x="735" y="1703"/>
                  </a:lnTo>
                  <a:lnTo>
                    <a:pt x="734" y="1703"/>
                  </a:lnTo>
                  <a:lnTo>
                    <a:pt x="732" y="1702"/>
                  </a:lnTo>
                  <a:lnTo>
                    <a:pt x="731" y="1701"/>
                  </a:lnTo>
                  <a:lnTo>
                    <a:pt x="730" y="1700"/>
                  </a:lnTo>
                  <a:lnTo>
                    <a:pt x="728" y="1699"/>
                  </a:lnTo>
                  <a:lnTo>
                    <a:pt x="727" y="1698"/>
                  </a:lnTo>
                  <a:lnTo>
                    <a:pt x="727" y="1697"/>
                  </a:lnTo>
                  <a:lnTo>
                    <a:pt x="727" y="1697"/>
                  </a:lnTo>
                  <a:lnTo>
                    <a:pt x="727" y="1696"/>
                  </a:lnTo>
                  <a:lnTo>
                    <a:pt x="726" y="1696"/>
                  </a:lnTo>
                  <a:lnTo>
                    <a:pt x="726" y="1695"/>
                  </a:lnTo>
                  <a:lnTo>
                    <a:pt x="725" y="1695"/>
                  </a:lnTo>
                  <a:lnTo>
                    <a:pt x="725" y="1694"/>
                  </a:lnTo>
                  <a:lnTo>
                    <a:pt x="724" y="1693"/>
                  </a:lnTo>
                  <a:lnTo>
                    <a:pt x="724" y="1692"/>
                  </a:lnTo>
                  <a:lnTo>
                    <a:pt x="723" y="1692"/>
                  </a:lnTo>
                  <a:lnTo>
                    <a:pt x="719" y="1687"/>
                  </a:lnTo>
                  <a:lnTo>
                    <a:pt x="719" y="1687"/>
                  </a:lnTo>
                  <a:lnTo>
                    <a:pt x="718" y="1687"/>
                  </a:lnTo>
                  <a:lnTo>
                    <a:pt x="718" y="1686"/>
                  </a:lnTo>
                  <a:lnTo>
                    <a:pt x="718" y="1686"/>
                  </a:lnTo>
                  <a:lnTo>
                    <a:pt x="718" y="1685"/>
                  </a:lnTo>
                  <a:lnTo>
                    <a:pt x="717" y="1685"/>
                  </a:lnTo>
                  <a:lnTo>
                    <a:pt x="717" y="1684"/>
                  </a:lnTo>
                  <a:lnTo>
                    <a:pt x="716" y="1684"/>
                  </a:lnTo>
                  <a:lnTo>
                    <a:pt x="715" y="1684"/>
                  </a:lnTo>
                  <a:lnTo>
                    <a:pt x="715" y="1683"/>
                  </a:lnTo>
                  <a:lnTo>
                    <a:pt x="714" y="1683"/>
                  </a:lnTo>
                  <a:lnTo>
                    <a:pt x="713" y="1683"/>
                  </a:lnTo>
                  <a:lnTo>
                    <a:pt x="712" y="1683"/>
                  </a:lnTo>
                  <a:lnTo>
                    <a:pt x="712" y="1684"/>
                  </a:lnTo>
                  <a:lnTo>
                    <a:pt x="711" y="1684"/>
                  </a:lnTo>
                  <a:lnTo>
                    <a:pt x="711" y="1685"/>
                  </a:lnTo>
                  <a:lnTo>
                    <a:pt x="710" y="1685"/>
                  </a:lnTo>
                  <a:lnTo>
                    <a:pt x="709" y="1685"/>
                  </a:lnTo>
                  <a:lnTo>
                    <a:pt x="709" y="1686"/>
                  </a:lnTo>
                  <a:lnTo>
                    <a:pt x="709" y="1686"/>
                  </a:lnTo>
                  <a:lnTo>
                    <a:pt x="709" y="1687"/>
                  </a:lnTo>
                  <a:lnTo>
                    <a:pt x="708" y="1687"/>
                  </a:lnTo>
                  <a:lnTo>
                    <a:pt x="708" y="1687"/>
                  </a:lnTo>
                  <a:lnTo>
                    <a:pt x="707" y="1687"/>
                  </a:lnTo>
                  <a:lnTo>
                    <a:pt x="707" y="1688"/>
                  </a:lnTo>
                  <a:lnTo>
                    <a:pt x="706" y="1688"/>
                  </a:lnTo>
                  <a:lnTo>
                    <a:pt x="706" y="1689"/>
                  </a:lnTo>
                  <a:lnTo>
                    <a:pt x="705" y="1689"/>
                  </a:lnTo>
                  <a:lnTo>
                    <a:pt x="705" y="1690"/>
                  </a:lnTo>
                  <a:lnTo>
                    <a:pt x="704" y="1690"/>
                  </a:lnTo>
                  <a:lnTo>
                    <a:pt x="704" y="1691"/>
                  </a:lnTo>
                  <a:lnTo>
                    <a:pt x="703" y="1691"/>
                  </a:lnTo>
                  <a:lnTo>
                    <a:pt x="703" y="1692"/>
                  </a:lnTo>
                  <a:lnTo>
                    <a:pt x="702" y="1692"/>
                  </a:lnTo>
                  <a:lnTo>
                    <a:pt x="702" y="1693"/>
                  </a:lnTo>
                  <a:lnTo>
                    <a:pt x="701" y="1693"/>
                  </a:lnTo>
                  <a:lnTo>
                    <a:pt x="701" y="1694"/>
                  </a:lnTo>
                  <a:lnTo>
                    <a:pt x="701" y="1695"/>
                  </a:lnTo>
                  <a:lnTo>
                    <a:pt x="700" y="1695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7"/>
                  </a:lnTo>
                  <a:lnTo>
                    <a:pt x="699" y="1697"/>
                  </a:lnTo>
                  <a:lnTo>
                    <a:pt x="698" y="1699"/>
                  </a:lnTo>
                  <a:lnTo>
                    <a:pt x="698" y="1700"/>
                  </a:lnTo>
                  <a:lnTo>
                    <a:pt x="697" y="1700"/>
                  </a:lnTo>
                  <a:lnTo>
                    <a:pt x="697" y="1701"/>
                  </a:lnTo>
                  <a:lnTo>
                    <a:pt x="697" y="1702"/>
                  </a:lnTo>
                  <a:lnTo>
                    <a:pt x="696" y="1702"/>
                  </a:lnTo>
                  <a:lnTo>
                    <a:pt x="696" y="1703"/>
                  </a:lnTo>
                  <a:lnTo>
                    <a:pt x="696" y="1704"/>
                  </a:lnTo>
                  <a:lnTo>
                    <a:pt x="696" y="1705"/>
                  </a:lnTo>
                  <a:lnTo>
                    <a:pt x="695" y="1705"/>
                  </a:lnTo>
                  <a:lnTo>
                    <a:pt x="695" y="1705"/>
                  </a:lnTo>
                  <a:lnTo>
                    <a:pt x="695" y="1706"/>
                  </a:lnTo>
                  <a:lnTo>
                    <a:pt x="694" y="1706"/>
                  </a:lnTo>
                  <a:lnTo>
                    <a:pt x="694" y="1707"/>
                  </a:lnTo>
                  <a:lnTo>
                    <a:pt x="694" y="1708"/>
                  </a:lnTo>
                  <a:lnTo>
                    <a:pt x="693" y="1709"/>
                  </a:lnTo>
                  <a:lnTo>
                    <a:pt x="693" y="1710"/>
                  </a:lnTo>
                  <a:lnTo>
                    <a:pt x="693" y="1711"/>
                  </a:lnTo>
                  <a:lnTo>
                    <a:pt x="692" y="1711"/>
                  </a:lnTo>
                  <a:lnTo>
                    <a:pt x="692" y="1712"/>
                  </a:lnTo>
                  <a:lnTo>
                    <a:pt x="692" y="1713"/>
                  </a:lnTo>
                  <a:lnTo>
                    <a:pt x="692" y="1714"/>
                  </a:lnTo>
                  <a:lnTo>
                    <a:pt x="691" y="1714"/>
                  </a:lnTo>
                  <a:lnTo>
                    <a:pt x="691" y="1714"/>
                  </a:lnTo>
                  <a:lnTo>
                    <a:pt x="691" y="1715"/>
                  </a:lnTo>
                  <a:lnTo>
                    <a:pt x="691" y="1716"/>
                  </a:lnTo>
                  <a:lnTo>
                    <a:pt x="691" y="1716"/>
                  </a:lnTo>
                  <a:lnTo>
                    <a:pt x="691" y="1717"/>
                  </a:lnTo>
                  <a:lnTo>
                    <a:pt x="691" y="1718"/>
                  </a:lnTo>
                  <a:lnTo>
                    <a:pt x="691" y="1719"/>
                  </a:lnTo>
                  <a:lnTo>
                    <a:pt x="691" y="1720"/>
                  </a:lnTo>
                  <a:lnTo>
                    <a:pt x="690" y="1720"/>
                  </a:lnTo>
                  <a:lnTo>
                    <a:pt x="690" y="1721"/>
                  </a:lnTo>
                  <a:lnTo>
                    <a:pt x="690" y="1722"/>
                  </a:lnTo>
                  <a:lnTo>
                    <a:pt x="690" y="1723"/>
                  </a:lnTo>
                  <a:lnTo>
                    <a:pt x="690" y="1723"/>
                  </a:lnTo>
                  <a:lnTo>
                    <a:pt x="689" y="1723"/>
                  </a:lnTo>
                  <a:lnTo>
                    <a:pt x="689" y="1724"/>
                  </a:lnTo>
                  <a:lnTo>
                    <a:pt x="689" y="1725"/>
                  </a:lnTo>
                  <a:lnTo>
                    <a:pt x="689" y="1726"/>
                  </a:lnTo>
                  <a:lnTo>
                    <a:pt x="689" y="1727"/>
                  </a:lnTo>
                  <a:lnTo>
                    <a:pt x="688" y="1727"/>
                  </a:lnTo>
                  <a:lnTo>
                    <a:pt x="688" y="1728"/>
                  </a:lnTo>
                  <a:lnTo>
                    <a:pt x="688" y="1729"/>
                  </a:lnTo>
                  <a:lnTo>
                    <a:pt x="688" y="1730"/>
                  </a:lnTo>
                  <a:lnTo>
                    <a:pt x="688" y="1731"/>
                  </a:lnTo>
                  <a:lnTo>
                    <a:pt x="687" y="1731"/>
                  </a:lnTo>
                  <a:lnTo>
                    <a:pt x="687" y="1732"/>
                  </a:lnTo>
                  <a:lnTo>
                    <a:pt x="687" y="1732"/>
                  </a:lnTo>
                  <a:lnTo>
                    <a:pt x="686" y="1732"/>
                  </a:lnTo>
                  <a:lnTo>
                    <a:pt x="686" y="1733"/>
                  </a:lnTo>
                  <a:lnTo>
                    <a:pt x="686" y="1734"/>
                  </a:lnTo>
                  <a:lnTo>
                    <a:pt x="685" y="1734"/>
                  </a:lnTo>
                  <a:lnTo>
                    <a:pt x="685" y="1735"/>
                  </a:lnTo>
                  <a:lnTo>
                    <a:pt x="684" y="1735"/>
                  </a:lnTo>
                  <a:lnTo>
                    <a:pt x="684" y="1736"/>
                  </a:lnTo>
                  <a:lnTo>
                    <a:pt x="683" y="1736"/>
                  </a:lnTo>
                  <a:lnTo>
                    <a:pt x="682" y="1736"/>
                  </a:lnTo>
                  <a:lnTo>
                    <a:pt x="682" y="1737"/>
                  </a:lnTo>
                  <a:lnTo>
                    <a:pt x="682" y="1737"/>
                  </a:lnTo>
                  <a:lnTo>
                    <a:pt x="681" y="1737"/>
                  </a:lnTo>
                  <a:lnTo>
                    <a:pt x="680" y="1738"/>
                  </a:lnTo>
                  <a:lnTo>
                    <a:pt x="679" y="1738"/>
                  </a:lnTo>
                  <a:lnTo>
                    <a:pt x="678" y="1738"/>
                  </a:lnTo>
                  <a:lnTo>
                    <a:pt x="677" y="1738"/>
                  </a:lnTo>
                  <a:lnTo>
                    <a:pt x="676" y="1738"/>
                  </a:lnTo>
                  <a:lnTo>
                    <a:pt x="676" y="1739"/>
                  </a:lnTo>
                  <a:lnTo>
                    <a:pt x="675" y="1739"/>
                  </a:lnTo>
                  <a:lnTo>
                    <a:pt x="674" y="1739"/>
                  </a:lnTo>
                  <a:lnTo>
                    <a:pt x="673" y="1739"/>
                  </a:lnTo>
                  <a:lnTo>
                    <a:pt x="673" y="1740"/>
                  </a:lnTo>
                  <a:lnTo>
                    <a:pt x="673" y="1740"/>
                  </a:lnTo>
                  <a:lnTo>
                    <a:pt x="672" y="1740"/>
                  </a:lnTo>
                  <a:lnTo>
                    <a:pt x="672" y="1741"/>
                  </a:lnTo>
                  <a:lnTo>
                    <a:pt x="671" y="1741"/>
                  </a:lnTo>
                  <a:lnTo>
                    <a:pt x="671" y="1741"/>
                  </a:lnTo>
                  <a:lnTo>
                    <a:pt x="670" y="1741"/>
                  </a:lnTo>
                  <a:lnTo>
                    <a:pt x="670" y="1742"/>
                  </a:lnTo>
                  <a:lnTo>
                    <a:pt x="669" y="1742"/>
                  </a:lnTo>
                  <a:lnTo>
                    <a:pt x="669" y="1743"/>
                  </a:lnTo>
                  <a:lnTo>
                    <a:pt x="668" y="1743"/>
                  </a:lnTo>
                  <a:lnTo>
                    <a:pt x="668" y="1744"/>
                  </a:lnTo>
                  <a:lnTo>
                    <a:pt x="668" y="1745"/>
                  </a:lnTo>
                  <a:lnTo>
                    <a:pt x="668" y="1746"/>
                  </a:lnTo>
                  <a:lnTo>
                    <a:pt x="667" y="1746"/>
                  </a:lnTo>
                  <a:lnTo>
                    <a:pt x="667" y="1747"/>
                  </a:lnTo>
                  <a:lnTo>
                    <a:pt x="667" y="1748"/>
                  </a:lnTo>
                  <a:lnTo>
                    <a:pt x="667" y="1749"/>
                  </a:lnTo>
                  <a:lnTo>
                    <a:pt x="667" y="1750"/>
                  </a:lnTo>
                  <a:lnTo>
                    <a:pt x="667" y="1750"/>
                  </a:lnTo>
                  <a:lnTo>
                    <a:pt x="667" y="1751"/>
                  </a:lnTo>
                  <a:lnTo>
                    <a:pt x="667" y="1752"/>
                  </a:lnTo>
                  <a:lnTo>
                    <a:pt x="667" y="1753"/>
                  </a:lnTo>
                  <a:lnTo>
                    <a:pt x="667" y="1754"/>
                  </a:lnTo>
                  <a:lnTo>
                    <a:pt x="666" y="1754"/>
                  </a:lnTo>
                  <a:lnTo>
                    <a:pt x="666" y="1755"/>
                  </a:lnTo>
                  <a:lnTo>
                    <a:pt x="666" y="1756"/>
                  </a:lnTo>
                  <a:lnTo>
                    <a:pt x="665" y="1757"/>
                  </a:lnTo>
                  <a:lnTo>
                    <a:pt x="665" y="1758"/>
                  </a:lnTo>
                  <a:lnTo>
                    <a:pt x="664" y="1758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3" y="1759"/>
                  </a:lnTo>
                  <a:lnTo>
                    <a:pt x="662" y="1759"/>
                  </a:lnTo>
                  <a:lnTo>
                    <a:pt x="661" y="1759"/>
                  </a:lnTo>
                  <a:lnTo>
                    <a:pt x="660" y="1759"/>
                  </a:lnTo>
                  <a:lnTo>
                    <a:pt x="660" y="1760"/>
                  </a:lnTo>
                  <a:lnTo>
                    <a:pt x="659" y="1759"/>
                  </a:lnTo>
                  <a:lnTo>
                    <a:pt x="658" y="1759"/>
                  </a:lnTo>
                  <a:lnTo>
                    <a:pt x="657" y="1759"/>
                  </a:lnTo>
                  <a:lnTo>
                    <a:pt x="656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4" y="1759"/>
                  </a:lnTo>
                  <a:lnTo>
                    <a:pt x="654" y="1758"/>
                  </a:lnTo>
                  <a:lnTo>
                    <a:pt x="653" y="1758"/>
                  </a:lnTo>
                  <a:lnTo>
                    <a:pt x="652" y="1758"/>
                  </a:lnTo>
                  <a:lnTo>
                    <a:pt x="652" y="1757"/>
                  </a:lnTo>
                  <a:lnTo>
                    <a:pt x="647" y="1754"/>
                  </a:lnTo>
                  <a:lnTo>
                    <a:pt x="646" y="1754"/>
                  </a:lnTo>
                  <a:lnTo>
                    <a:pt x="646" y="1753"/>
                  </a:lnTo>
                  <a:lnTo>
                    <a:pt x="645" y="1753"/>
                  </a:lnTo>
                  <a:lnTo>
                    <a:pt x="645" y="1752"/>
                  </a:lnTo>
                  <a:lnTo>
                    <a:pt x="644" y="1752"/>
                  </a:lnTo>
                  <a:lnTo>
                    <a:pt x="644" y="1751"/>
                  </a:lnTo>
                  <a:lnTo>
                    <a:pt x="643" y="1751"/>
                  </a:lnTo>
                  <a:lnTo>
                    <a:pt x="643" y="1750"/>
                  </a:lnTo>
                  <a:lnTo>
                    <a:pt x="642" y="1750"/>
                  </a:lnTo>
                  <a:lnTo>
                    <a:pt x="642" y="1749"/>
                  </a:lnTo>
                  <a:lnTo>
                    <a:pt x="641" y="1749"/>
                  </a:lnTo>
                  <a:lnTo>
                    <a:pt x="641" y="1748"/>
                  </a:lnTo>
                  <a:lnTo>
                    <a:pt x="632" y="1735"/>
                  </a:lnTo>
                  <a:lnTo>
                    <a:pt x="632" y="1734"/>
                  </a:lnTo>
                  <a:lnTo>
                    <a:pt x="631" y="1734"/>
                  </a:lnTo>
                  <a:lnTo>
                    <a:pt x="631" y="1733"/>
                  </a:lnTo>
                  <a:lnTo>
                    <a:pt x="630" y="1733"/>
                  </a:lnTo>
                  <a:lnTo>
                    <a:pt x="630" y="1732"/>
                  </a:lnTo>
                  <a:lnTo>
                    <a:pt x="630" y="1732"/>
                  </a:lnTo>
                  <a:lnTo>
                    <a:pt x="629" y="1732"/>
                  </a:lnTo>
                  <a:lnTo>
                    <a:pt x="629" y="1731"/>
                  </a:lnTo>
                  <a:lnTo>
                    <a:pt x="628" y="1730"/>
                  </a:lnTo>
                  <a:lnTo>
                    <a:pt x="628" y="1729"/>
                  </a:lnTo>
                  <a:lnTo>
                    <a:pt x="628" y="1729"/>
                  </a:lnTo>
                  <a:lnTo>
                    <a:pt x="628" y="1728"/>
                  </a:lnTo>
                  <a:lnTo>
                    <a:pt x="628" y="1727"/>
                  </a:lnTo>
                  <a:lnTo>
                    <a:pt x="627" y="1727"/>
                  </a:lnTo>
                  <a:lnTo>
                    <a:pt x="627" y="1726"/>
                  </a:lnTo>
                  <a:lnTo>
                    <a:pt x="627" y="1725"/>
                  </a:lnTo>
                  <a:lnTo>
                    <a:pt x="626" y="1725"/>
                  </a:lnTo>
                  <a:lnTo>
                    <a:pt x="626" y="1724"/>
                  </a:lnTo>
                  <a:lnTo>
                    <a:pt x="626" y="1723"/>
                  </a:lnTo>
                  <a:lnTo>
                    <a:pt x="625" y="1723"/>
                  </a:lnTo>
                  <a:lnTo>
                    <a:pt x="625" y="1723"/>
                  </a:lnTo>
                  <a:lnTo>
                    <a:pt x="624" y="1722"/>
                  </a:lnTo>
                  <a:lnTo>
                    <a:pt x="624" y="1721"/>
                  </a:lnTo>
                  <a:lnTo>
                    <a:pt x="624" y="1720"/>
                  </a:lnTo>
                  <a:lnTo>
                    <a:pt x="623" y="1720"/>
                  </a:lnTo>
                  <a:lnTo>
                    <a:pt x="623" y="1719"/>
                  </a:lnTo>
                  <a:lnTo>
                    <a:pt x="623" y="1718"/>
                  </a:lnTo>
                  <a:lnTo>
                    <a:pt x="622" y="1718"/>
                  </a:lnTo>
                  <a:lnTo>
                    <a:pt x="622" y="1717"/>
                  </a:lnTo>
                  <a:lnTo>
                    <a:pt x="622" y="1716"/>
                  </a:lnTo>
                  <a:lnTo>
                    <a:pt x="621" y="1715"/>
                  </a:lnTo>
                  <a:lnTo>
                    <a:pt x="621" y="1714"/>
                  </a:lnTo>
                  <a:lnTo>
                    <a:pt x="621" y="1714"/>
                  </a:lnTo>
                  <a:lnTo>
                    <a:pt x="620" y="1713"/>
                  </a:lnTo>
                  <a:lnTo>
                    <a:pt x="620" y="1712"/>
                  </a:lnTo>
                  <a:lnTo>
                    <a:pt x="620" y="1711"/>
                  </a:lnTo>
                  <a:lnTo>
                    <a:pt x="620" y="1710"/>
                  </a:lnTo>
                  <a:lnTo>
                    <a:pt x="619" y="1710"/>
                  </a:lnTo>
                  <a:lnTo>
                    <a:pt x="619" y="1709"/>
                  </a:lnTo>
                  <a:lnTo>
                    <a:pt x="619" y="1708"/>
                  </a:lnTo>
                  <a:lnTo>
                    <a:pt x="619" y="1707"/>
                  </a:lnTo>
                  <a:lnTo>
                    <a:pt x="619" y="1706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4"/>
                  </a:lnTo>
                  <a:lnTo>
                    <a:pt x="619" y="1703"/>
                  </a:lnTo>
                  <a:lnTo>
                    <a:pt x="619" y="1702"/>
                  </a:lnTo>
                  <a:lnTo>
                    <a:pt x="619" y="1701"/>
                  </a:lnTo>
                  <a:lnTo>
                    <a:pt x="619" y="1700"/>
                  </a:lnTo>
                  <a:lnTo>
                    <a:pt x="619" y="1699"/>
                  </a:lnTo>
                  <a:lnTo>
                    <a:pt x="619" y="1698"/>
                  </a:lnTo>
                  <a:lnTo>
                    <a:pt x="619" y="1697"/>
                  </a:lnTo>
                  <a:lnTo>
                    <a:pt x="619" y="1696"/>
                  </a:lnTo>
                  <a:lnTo>
                    <a:pt x="619" y="1696"/>
                  </a:lnTo>
                  <a:lnTo>
                    <a:pt x="619" y="1695"/>
                  </a:lnTo>
                  <a:lnTo>
                    <a:pt x="619" y="1694"/>
                  </a:lnTo>
                  <a:lnTo>
                    <a:pt x="619" y="1693"/>
                  </a:lnTo>
                  <a:lnTo>
                    <a:pt x="619" y="1692"/>
                  </a:lnTo>
                  <a:lnTo>
                    <a:pt x="619" y="1691"/>
                  </a:lnTo>
                  <a:lnTo>
                    <a:pt x="619" y="1690"/>
                  </a:lnTo>
                  <a:lnTo>
                    <a:pt x="619" y="1689"/>
                  </a:lnTo>
                  <a:lnTo>
                    <a:pt x="619" y="1688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6"/>
                  </a:lnTo>
                  <a:lnTo>
                    <a:pt x="619" y="1685"/>
                  </a:lnTo>
                  <a:lnTo>
                    <a:pt x="619" y="1684"/>
                  </a:lnTo>
                  <a:lnTo>
                    <a:pt x="619" y="1683"/>
                  </a:lnTo>
                  <a:lnTo>
                    <a:pt x="620" y="1683"/>
                  </a:lnTo>
                  <a:lnTo>
                    <a:pt x="620" y="1682"/>
                  </a:lnTo>
                  <a:lnTo>
                    <a:pt x="620" y="1681"/>
                  </a:lnTo>
                  <a:lnTo>
                    <a:pt x="620" y="1680"/>
                  </a:lnTo>
                  <a:lnTo>
                    <a:pt x="621" y="1680"/>
                  </a:lnTo>
                  <a:lnTo>
                    <a:pt x="621" y="1679"/>
                  </a:lnTo>
                  <a:lnTo>
                    <a:pt x="621" y="1678"/>
                  </a:lnTo>
                  <a:lnTo>
                    <a:pt x="622" y="1678"/>
                  </a:lnTo>
                  <a:lnTo>
                    <a:pt x="622" y="1678"/>
                  </a:lnTo>
                  <a:lnTo>
                    <a:pt x="622" y="1677"/>
                  </a:lnTo>
                  <a:lnTo>
                    <a:pt x="623" y="1676"/>
                  </a:lnTo>
                  <a:lnTo>
                    <a:pt x="623" y="1675"/>
                  </a:lnTo>
                  <a:lnTo>
                    <a:pt x="624" y="1675"/>
                  </a:lnTo>
                  <a:lnTo>
                    <a:pt x="624" y="1674"/>
                  </a:lnTo>
                  <a:lnTo>
                    <a:pt x="624" y="1673"/>
                  </a:lnTo>
                  <a:lnTo>
                    <a:pt x="625" y="1673"/>
                  </a:lnTo>
                  <a:lnTo>
                    <a:pt x="625" y="1672"/>
                  </a:lnTo>
                  <a:lnTo>
                    <a:pt x="625" y="1671"/>
                  </a:lnTo>
                  <a:lnTo>
                    <a:pt x="626" y="1671"/>
                  </a:lnTo>
                  <a:lnTo>
                    <a:pt x="626" y="1670"/>
                  </a:lnTo>
                  <a:lnTo>
                    <a:pt x="627" y="1670"/>
                  </a:lnTo>
                  <a:lnTo>
                    <a:pt x="627" y="1669"/>
                  </a:lnTo>
                  <a:lnTo>
                    <a:pt x="628" y="1669"/>
                  </a:lnTo>
                  <a:lnTo>
                    <a:pt x="628" y="1668"/>
                  </a:lnTo>
                  <a:lnTo>
                    <a:pt x="628" y="1668"/>
                  </a:lnTo>
                  <a:lnTo>
                    <a:pt x="628" y="1667"/>
                  </a:lnTo>
                  <a:lnTo>
                    <a:pt x="628" y="1666"/>
                  </a:lnTo>
                  <a:lnTo>
                    <a:pt x="629" y="1666"/>
                  </a:lnTo>
                  <a:lnTo>
                    <a:pt x="629" y="1665"/>
                  </a:lnTo>
                  <a:lnTo>
                    <a:pt x="629" y="1664"/>
                  </a:lnTo>
                  <a:lnTo>
                    <a:pt x="630" y="1664"/>
                  </a:lnTo>
                  <a:lnTo>
                    <a:pt x="630" y="1663"/>
                  </a:lnTo>
                  <a:lnTo>
                    <a:pt x="630" y="1662"/>
                  </a:lnTo>
                  <a:lnTo>
                    <a:pt x="630" y="1661"/>
                  </a:lnTo>
                  <a:lnTo>
                    <a:pt x="629" y="1658"/>
                  </a:lnTo>
                  <a:lnTo>
                    <a:pt x="629" y="1651"/>
                  </a:lnTo>
                  <a:lnTo>
                    <a:pt x="628" y="1644"/>
                  </a:lnTo>
                  <a:lnTo>
                    <a:pt x="628" y="1643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1"/>
                  </a:lnTo>
                  <a:lnTo>
                    <a:pt x="628" y="1640"/>
                  </a:lnTo>
                  <a:lnTo>
                    <a:pt x="628" y="1639"/>
                  </a:lnTo>
                  <a:lnTo>
                    <a:pt x="627" y="1639"/>
                  </a:lnTo>
                  <a:lnTo>
                    <a:pt x="627" y="1638"/>
                  </a:lnTo>
                  <a:lnTo>
                    <a:pt x="627" y="1637"/>
                  </a:lnTo>
                  <a:lnTo>
                    <a:pt x="627" y="1636"/>
                  </a:lnTo>
                  <a:lnTo>
                    <a:pt x="626" y="1636"/>
                  </a:lnTo>
                  <a:lnTo>
                    <a:pt x="626" y="1635"/>
                  </a:lnTo>
                  <a:lnTo>
                    <a:pt x="626" y="1634"/>
                  </a:lnTo>
                  <a:lnTo>
                    <a:pt x="625" y="1633"/>
                  </a:lnTo>
                  <a:lnTo>
                    <a:pt x="625" y="1633"/>
                  </a:lnTo>
                  <a:lnTo>
                    <a:pt x="625" y="1632"/>
                  </a:lnTo>
                  <a:lnTo>
                    <a:pt x="624" y="1632"/>
                  </a:lnTo>
                  <a:lnTo>
                    <a:pt x="624" y="1631"/>
                  </a:lnTo>
                  <a:lnTo>
                    <a:pt x="623" y="1631"/>
                  </a:lnTo>
                  <a:lnTo>
                    <a:pt x="623" y="1630"/>
                  </a:lnTo>
                  <a:lnTo>
                    <a:pt x="623" y="1629"/>
                  </a:lnTo>
                  <a:lnTo>
                    <a:pt x="622" y="1629"/>
                  </a:lnTo>
                  <a:lnTo>
                    <a:pt x="622" y="1628"/>
                  </a:lnTo>
                  <a:lnTo>
                    <a:pt x="622" y="1627"/>
                  </a:lnTo>
                  <a:lnTo>
                    <a:pt x="621" y="1627"/>
                  </a:lnTo>
                  <a:lnTo>
                    <a:pt x="621" y="1626"/>
                  </a:lnTo>
                  <a:lnTo>
                    <a:pt x="620" y="1626"/>
                  </a:lnTo>
                  <a:lnTo>
                    <a:pt x="620" y="1625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3"/>
                  </a:lnTo>
                  <a:lnTo>
                    <a:pt x="618" y="1623"/>
                  </a:lnTo>
                  <a:lnTo>
                    <a:pt x="618" y="1622"/>
                  </a:lnTo>
                  <a:lnTo>
                    <a:pt x="617" y="1622"/>
                  </a:lnTo>
                  <a:lnTo>
                    <a:pt x="617" y="1621"/>
                  </a:lnTo>
                  <a:lnTo>
                    <a:pt x="616" y="1621"/>
                  </a:lnTo>
                  <a:lnTo>
                    <a:pt x="616" y="1620"/>
                  </a:lnTo>
                  <a:lnTo>
                    <a:pt x="615" y="1620"/>
                  </a:lnTo>
                  <a:lnTo>
                    <a:pt x="615" y="1619"/>
                  </a:lnTo>
                  <a:lnTo>
                    <a:pt x="614" y="1619"/>
                  </a:lnTo>
                  <a:lnTo>
                    <a:pt x="614" y="1618"/>
                  </a:lnTo>
                  <a:lnTo>
                    <a:pt x="613" y="1618"/>
                  </a:lnTo>
                  <a:lnTo>
                    <a:pt x="612" y="1618"/>
                  </a:lnTo>
                  <a:lnTo>
                    <a:pt x="612" y="1617"/>
                  </a:lnTo>
                  <a:lnTo>
                    <a:pt x="611" y="1617"/>
                  </a:lnTo>
                  <a:lnTo>
                    <a:pt x="611" y="1616"/>
                  </a:lnTo>
                  <a:lnTo>
                    <a:pt x="610" y="1616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09" y="1614"/>
                  </a:lnTo>
                  <a:lnTo>
                    <a:pt x="609" y="1613"/>
                  </a:lnTo>
                  <a:lnTo>
                    <a:pt x="608" y="1613"/>
                  </a:lnTo>
                  <a:lnTo>
                    <a:pt x="608" y="1612"/>
                  </a:lnTo>
                  <a:lnTo>
                    <a:pt x="607" y="1612"/>
                  </a:lnTo>
                  <a:lnTo>
                    <a:pt x="607" y="1611"/>
                  </a:lnTo>
                  <a:lnTo>
                    <a:pt x="607" y="1610"/>
                  </a:lnTo>
                  <a:lnTo>
                    <a:pt x="606" y="1610"/>
                  </a:lnTo>
                  <a:lnTo>
                    <a:pt x="606" y="1609"/>
                  </a:lnTo>
                  <a:lnTo>
                    <a:pt x="605" y="1609"/>
                  </a:lnTo>
                  <a:lnTo>
                    <a:pt x="605" y="1608"/>
                  </a:lnTo>
                  <a:lnTo>
                    <a:pt x="604" y="1608"/>
                  </a:lnTo>
                  <a:lnTo>
                    <a:pt x="604" y="1607"/>
                  </a:lnTo>
                  <a:lnTo>
                    <a:pt x="603" y="1607"/>
                  </a:lnTo>
                  <a:lnTo>
                    <a:pt x="603" y="1606"/>
                  </a:lnTo>
                  <a:lnTo>
                    <a:pt x="602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0" y="1605"/>
                  </a:lnTo>
                  <a:lnTo>
                    <a:pt x="599" y="1605"/>
                  </a:lnTo>
                  <a:lnTo>
                    <a:pt x="598" y="1604"/>
                  </a:lnTo>
                  <a:lnTo>
                    <a:pt x="597" y="1604"/>
                  </a:lnTo>
                  <a:lnTo>
                    <a:pt x="596" y="1603"/>
                  </a:lnTo>
                  <a:lnTo>
                    <a:pt x="595" y="1603"/>
                  </a:lnTo>
                  <a:lnTo>
                    <a:pt x="595" y="1602"/>
                  </a:lnTo>
                  <a:lnTo>
                    <a:pt x="594" y="1602"/>
                  </a:lnTo>
                  <a:lnTo>
                    <a:pt x="593" y="1601"/>
                  </a:lnTo>
                  <a:lnTo>
                    <a:pt x="592" y="1601"/>
                  </a:lnTo>
                  <a:lnTo>
                    <a:pt x="592" y="1601"/>
                  </a:lnTo>
                  <a:lnTo>
                    <a:pt x="592" y="1600"/>
                  </a:lnTo>
                  <a:lnTo>
                    <a:pt x="591" y="1600"/>
                  </a:lnTo>
                  <a:lnTo>
                    <a:pt x="590" y="1599"/>
                  </a:lnTo>
                  <a:lnTo>
                    <a:pt x="589" y="1599"/>
                  </a:lnTo>
                  <a:lnTo>
                    <a:pt x="589" y="1598"/>
                  </a:lnTo>
                  <a:lnTo>
                    <a:pt x="588" y="1598"/>
                  </a:lnTo>
                  <a:lnTo>
                    <a:pt x="587" y="1598"/>
                  </a:lnTo>
                  <a:lnTo>
                    <a:pt x="587" y="1597"/>
                  </a:lnTo>
                  <a:lnTo>
                    <a:pt x="586" y="1597"/>
                  </a:lnTo>
                  <a:lnTo>
                    <a:pt x="585" y="1597"/>
                  </a:lnTo>
                  <a:lnTo>
                    <a:pt x="584" y="1597"/>
                  </a:lnTo>
                  <a:lnTo>
                    <a:pt x="583" y="1597"/>
                  </a:lnTo>
                  <a:lnTo>
                    <a:pt x="583" y="1596"/>
                  </a:lnTo>
                  <a:lnTo>
                    <a:pt x="582" y="1596"/>
                  </a:lnTo>
                  <a:lnTo>
                    <a:pt x="582" y="1595"/>
                  </a:lnTo>
                  <a:lnTo>
                    <a:pt x="581" y="1594"/>
                  </a:lnTo>
                  <a:lnTo>
                    <a:pt x="581" y="1593"/>
                  </a:lnTo>
                  <a:lnTo>
                    <a:pt x="581" y="1592"/>
                  </a:lnTo>
                  <a:lnTo>
                    <a:pt x="581" y="1591"/>
                  </a:lnTo>
                  <a:lnTo>
                    <a:pt x="581" y="1590"/>
                  </a:lnTo>
                  <a:lnTo>
                    <a:pt x="581" y="1589"/>
                  </a:lnTo>
                  <a:lnTo>
                    <a:pt x="581" y="1588"/>
                  </a:lnTo>
                  <a:lnTo>
                    <a:pt x="582" y="1588"/>
                  </a:lnTo>
                  <a:lnTo>
                    <a:pt x="582" y="1588"/>
                  </a:lnTo>
                  <a:lnTo>
                    <a:pt x="582" y="1587"/>
                  </a:lnTo>
                  <a:lnTo>
                    <a:pt x="582" y="1586"/>
                  </a:lnTo>
                  <a:lnTo>
                    <a:pt x="583" y="1586"/>
                  </a:lnTo>
                  <a:lnTo>
                    <a:pt x="583" y="1585"/>
                  </a:lnTo>
                  <a:lnTo>
                    <a:pt x="583" y="1584"/>
                  </a:lnTo>
                  <a:lnTo>
                    <a:pt x="583" y="1584"/>
                  </a:lnTo>
                  <a:lnTo>
                    <a:pt x="583" y="1583"/>
                  </a:lnTo>
                  <a:lnTo>
                    <a:pt x="583" y="1582"/>
                  </a:lnTo>
                  <a:lnTo>
                    <a:pt x="584" y="1582"/>
                  </a:lnTo>
                  <a:lnTo>
                    <a:pt x="584" y="1581"/>
                  </a:lnTo>
                  <a:lnTo>
                    <a:pt x="585" y="1580"/>
                  </a:lnTo>
                  <a:lnTo>
                    <a:pt x="585" y="1579"/>
                  </a:lnTo>
                  <a:lnTo>
                    <a:pt x="586" y="1579"/>
                  </a:lnTo>
                  <a:lnTo>
                    <a:pt x="586" y="1579"/>
                  </a:lnTo>
                  <a:lnTo>
                    <a:pt x="586" y="1578"/>
                  </a:lnTo>
                  <a:lnTo>
                    <a:pt x="587" y="1578"/>
                  </a:lnTo>
                  <a:lnTo>
                    <a:pt x="587" y="1577"/>
                  </a:lnTo>
                  <a:lnTo>
                    <a:pt x="587" y="1576"/>
                  </a:lnTo>
                  <a:lnTo>
                    <a:pt x="588" y="1576"/>
                  </a:lnTo>
                  <a:lnTo>
                    <a:pt x="588" y="1575"/>
                  </a:lnTo>
                  <a:lnTo>
                    <a:pt x="588" y="1574"/>
                  </a:lnTo>
                  <a:lnTo>
                    <a:pt x="588" y="1573"/>
                  </a:lnTo>
                  <a:lnTo>
                    <a:pt x="588" y="1572"/>
                  </a:lnTo>
                  <a:lnTo>
                    <a:pt x="589" y="1572"/>
                  </a:lnTo>
                  <a:lnTo>
                    <a:pt x="589" y="1571"/>
                  </a:lnTo>
                  <a:lnTo>
                    <a:pt x="589" y="1570"/>
                  </a:lnTo>
                  <a:lnTo>
                    <a:pt x="589" y="1570"/>
                  </a:lnTo>
                  <a:lnTo>
                    <a:pt x="589" y="1569"/>
                  </a:lnTo>
                  <a:lnTo>
                    <a:pt x="589" y="1568"/>
                  </a:lnTo>
                  <a:lnTo>
                    <a:pt x="589" y="1567"/>
                  </a:lnTo>
                  <a:lnTo>
                    <a:pt x="588" y="1566"/>
                  </a:lnTo>
                  <a:lnTo>
                    <a:pt x="588" y="1565"/>
                  </a:lnTo>
                  <a:lnTo>
                    <a:pt x="587" y="1565"/>
                  </a:lnTo>
                  <a:lnTo>
                    <a:pt x="587" y="1564"/>
                  </a:lnTo>
                  <a:lnTo>
                    <a:pt x="586" y="1564"/>
                  </a:lnTo>
                  <a:lnTo>
                    <a:pt x="585" y="1563"/>
                  </a:lnTo>
                  <a:lnTo>
                    <a:pt x="584" y="1563"/>
                  </a:lnTo>
                  <a:lnTo>
                    <a:pt x="583" y="1563"/>
                  </a:lnTo>
                  <a:lnTo>
                    <a:pt x="583" y="1563"/>
                  </a:lnTo>
                  <a:lnTo>
                    <a:pt x="582" y="1563"/>
                  </a:lnTo>
                  <a:lnTo>
                    <a:pt x="581" y="1563"/>
                  </a:lnTo>
                  <a:lnTo>
                    <a:pt x="580" y="1563"/>
                  </a:lnTo>
                  <a:lnTo>
                    <a:pt x="579" y="1563"/>
                  </a:lnTo>
                  <a:lnTo>
                    <a:pt x="578" y="1563"/>
                  </a:lnTo>
                  <a:lnTo>
                    <a:pt x="577" y="1563"/>
                  </a:lnTo>
                  <a:lnTo>
                    <a:pt x="576" y="1563"/>
                  </a:lnTo>
                  <a:lnTo>
                    <a:pt x="575" y="1563"/>
                  </a:lnTo>
                  <a:lnTo>
                    <a:pt x="574" y="1563"/>
                  </a:lnTo>
                  <a:lnTo>
                    <a:pt x="574" y="1563"/>
                  </a:lnTo>
                  <a:lnTo>
                    <a:pt x="573" y="1563"/>
                  </a:lnTo>
                  <a:lnTo>
                    <a:pt x="572" y="1563"/>
                  </a:lnTo>
                  <a:lnTo>
                    <a:pt x="572" y="1562"/>
                  </a:lnTo>
                  <a:lnTo>
                    <a:pt x="567" y="1561"/>
                  </a:lnTo>
                  <a:lnTo>
                    <a:pt x="566" y="1561"/>
                  </a:lnTo>
                  <a:lnTo>
                    <a:pt x="565" y="1561"/>
                  </a:lnTo>
                  <a:lnTo>
                    <a:pt x="565" y="1561"/>
                  </a:lnTo>
                  <a:lnTo>
                    <a:pt x="564" y="1561"/>
                  </a:lnTo>
                  <a:lnTo>
                    <a:pt x="563" y="1561"/>
                  </a:lnTo>
                  <a:lnTo>
                    <a:pt x="562" y="1561"/>
                  </a:lnTo>
                  <a:lnTo>
                    <a:pt x="561" y="1561"/>
                  </a:lnTo>
                  <a:lnTo>
                    <a:pt x="559" y="1561"/>
                  </a:lnTo>
                  <a:lnTo>
                    <a:pt x="558" y="1561"/>
                  </a:lnTo>
                  <a:lnTo>
                    <a:pt x="557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5" y="1561"/>
                  </a:lnTo>
                  <a:lnTo>
                    <a:pt x="554" y="1562"/>
                  </a:lnTo>
                  <a:lnTo>
                    <a:pt x="553" y="1562"/>
                  </a:lnTo>
                  <a:lnTo>
                    <a:pt x="552" y="1562"/>
                  </a:lnTo>
                  <a:lnTo>
                    <a:pt x="552" y="1563"/>
                  </a:lnTo>
                  <a:lnTo>
                    <a:pt x="551" y="1563"/>
                  </a:lnTo>
                  <a:lnTo>
                    <a:pt x="550" y="1563"/>
                  </a:lnTo>
                  <a:lnTo>
                    <a:pt x="549" y="1563"/>
                  </a:lnTo>
                  <a:lnTo>
                    <a:pt x="548" y="1563"/>
                  </a:lnTo>
                  <a:lnTo>
                    <a:pt x="548" y="1562"/>
                  </a:lnTo>
                  <a:lnTo>
                    <a:pt x="547" y="1561"/>
                  </a:lnTo>
                  <a:lnTo>
                    <a:pt x="547" y="1561"/>
                  </a:lnTo>
                  <a:lnTo>
                    <a:pt x="547" y="1560"/>
                  </a:lnTo>
                  <a:lnTo>
                    <a:pt x="547" y="1559"/>
                  </a:lnTo>
                  <a:lnTo>
                    <a:pt x="546" y="1558"/>
                  </a:lnTo>
                  <a:lnTo>
                    <a:pt x="545" y="1557"/>
                  </a:lnTo>
                  <a:lnTo>
                    <a:pt x="544" y="1556"/>
                  </a:lnTo>
                  <a:lnTo>
                    <a:pt x="543" y="1555"/>
                  </a:lnTo>
                  <a:lnTo>
                    <a:pt x="543" y="1554"/>
                  </a:lnTo>
                  <a:lnTo>
                    <a:pt x="542" y="1553"/>
                  </a:lnTo>
                  <a:lnTo>
                    <a:pt x="541" y="1552"/>
                  </a:lnTo>
                  <a:lnTo>
                    <a:pt x="540" y="1552"/>
                  </a:lnTo>
                  <a:lnTo>
                    <a:pt x="539" y="1551"/>
                  </a:lnTo>
                  <a:lnTo>
                    <a:pt x="538" y="1550"/>
                  </a:lnTo>
                  <a:lnTo>
                    <a:pt x="538" y="1549"/>
                  </a:lnTo>
                  <a:lnTo>
                    <a:pt x="537" y="1548"/>
                  </a:lnTo>
                  <a:lnTo>
                    <a:pt x="536" y="1548"/>
                  </a:lnTo>
                  <a:lnTo>
                    <a:pt x="535" y="1547"/>
                  </a:lnTo>
                  <a:lnTo>
                    <a:pt x="534" y="1547"/>
                  </a:lnTo>
                  <a:lnTo>
                    <a:pt x="532" y="1547"/>
                  </a:lnTo>
                  <a:lnTo>
                    <a:pt x="531" y="1547"/>
                  </a:lnTo>
                  <a:lnTo>
                    <a:pt x="530" y="1548"/>
                  </a:lnTo>
                  <a:lnTo>
                    <a:pt x="529" y="1548"/>
                  </a:lnTo>
                  <a:lnTo>
                    <a:pt x="529" y="1549"/>
                  </a:lnTo>
                  <a:lnTo>
                    <a:pt x="528" y="1549"/>
                  </a:lnTo>
                  <a:lnTo>
                    <a:pt x="527" y="1550"/>
                  </a:lnTo>
                  <a:lnTo>
                    <a:pt x="526" y="1550"/>
                  </a:lnTo>
                  <a:lnTo>
                    <a:pt x="525" y="1551"/>
                  </a:lnTo>
                  <a:lnTo>
                    <a:pt x="525" y="1552"/>
                  </a:lnTo>
                  <a:lnTo>
                    <a:pt x="524" y="1552"/>
                  </a:lnTo>
                  <a:lnTo>
                    <a:pt x="524" y="1553"/>
                  </a:lnTo>
                  <a:lnTo>
                    <a:pt x="524" y="1554"/>
                  </a:lnTo>
                  <a:lnTo>
                    <a:pt x="523" y="1555"/>
                  </a:lnTo>
                  <a:lnTo>
                    <a:pt x="523" y="1556"/>
                  </a:lnTo>
                  <a:lnTo>
                    <a:pt x="522" y="1557"/>
                  </a:lnTo>
                  <a:lnTo>
                    <a:pt x="522" y="1558"/>
                  </a:lnTo>
                  <a:lnTo>
                    <a:pt x="521" y="1558"/>
                  </a:lnTo>
                  <a:lnTo>
                    <a:pt x="521" y="1559"/>
                  </a:lnTo>
                  <a:lnTo>
                    <a:pt x="521" y="1560"/>
                  </a:lnTo>
                  <a:lnTo>
                    <a:pt x="521" y="1561"/>
                  </a:lnTo>
                  <a:lnTo>
                    <a:pt x="521" y="1561"/>
                  </a:lnTo>
                  <a:lnTo>
                    <a:pt x="521" y="1562"/>
                  </a:lnTo>
                  <a:lnTo>
                    <a:pt x="521" y="1563"/>
                  </a:lnTo>
                  <a:lnTo>
                    <a:pt x="521" y="1564"/>
                  </a:lnTo>
                  <a:lnTo>
                    <a:pt x="522" y="1565"/>
                  </a:lnTo>
                  <a:lnTo>
                    <a:pt x="522" y="1566"/>
                  </a:lnTo>
                  <a:lnTo>
                    <a:pt x="522" y="1567"/>
                  </a:lnTo>
                  <a:lnTo>
                    <a:pt x="522" y="1568"/>
                  </a:lnTo>
                  <a:lnTo>
                    <a:pt x="523" y="1569"/>
                  </a:lnTo>
                  <a:lnTo>
                    <a:pt x="523" y="1570"/>
                  </a:lnTo>
                  <a:lnTo>
                    <a:pt x="523" y="1570"/>
                  </a:lnTo>
                  <a:lnTo>
                    <a:pt x="524" y="1571"/>
                  </a:lnTo>
                  <a:lnTo>
                    <a:pt x="524" y="1572"/>
                  </a:lnTo>
                  <a:lnTo>
                    <a:pt x="525" y="1573"/>
                  </a:lnTo>
                  <a:lnTo>
                    <a:pt x="526" y="1574"/>
                  </a:lnTo>
                  <a:lnTo>
                    <a:pt x="526" y="1575"/>
                  </a:lnTo>
                  <a:lnTo>
                    <a:pt x="527" y="1576"/>
                  </a:lnTo>
                  <a:lnTo>
                    <a:pt x="527" y="1577"/>
                  </a:lnTo>
                  <a:lnTo>
                    <a:pt x="527" y="1578"/>
                  </a:lnTo>
                  <a:lnTo>
                    <a:pt x="527" y="1579"/>
                  </a:lnTo>
                  <a:lnTo>
                    <a:pt x="526" y="1579"/>
                  </a:lnTo>
                  <a:lnTo>
                    <a:pt x="526" y="1579"/>
                  </a:lnTo>
                  <a:lnTo>
                    <a:pt x="525" y="1579"/>
                  </a:lnTo>
                  <a:lnTo>
                    <a:pt x="524" y="1579"/>
                  </a:lnTo>
                  <a:lnTo>
                    <a:pt x="523" y="1579"/>
                  </a:lnTo>
                  <a:lnTo>
                    <a:pt x="522" y="1579"/>
                  </a:lnTo>
                  <a:lnTo>
                    <a:pt x="521" y="1579"/>
                  </a:lnTo>
                  <a:lnTo>
                    <a:pt x="520" y="1579"/>
                  </a:lnTo>
                  <a:lnTo>
                    <a:pt x="520" y="1579"/>
                  </a:lnTo>
                  <a:lnTo>
                    <a:pt x="519" y="1579"/>
                  </a:lnTo>
                  <a:lnTo>
                    <a:pt x="518" y="1579"/>
                  </a:lnTo>
                  <a:lnTo>
                    <a:pt x="517" y="1579"/>
                  </a:lnTo>
                  <a:lnTo>
                    <a:pt x="516" y="1579"/>
                  </a:lnTo>
                  <a:lnTo>
                    <a:pt x="515" y="1579"/>
                  </a:lnTo>
                  <a:lnTo>
                    <a:pt x="514" y="1579"/>
                  </a:lnTo>
                  <a:lnTo>
                    <a:pt x="513" y="1579"/>
                  </a:lnTo>
                  <a:lnTo>
                    <a:pt x="512" y="1579"/>
                  </a:lnTo>
                  <a:lnTo>
                    <a:pt x="511" y="1579"/>
                  </a:lnTo>
                  <a:lnTo>
                    <a:pt x="511" y="1580"/>
                  </a:lnTo>
                  <a:lnTo>
                    <a:pt x="511" y="1581"/>
                  </a:lnTo>
                  <a:lnTo>
                    <a:pt x="510" y="1582"/>
                  </a:lnTo>
                  <a:lnTo>
                    <a:pt x="509" y="1583"/>
                  </a:lnTo>
                  <a:lnTo>
                    <a:pt x="508" y="1583"/>
                  </a:lnTo>
                  <a:lnTo>
                    <a:pt x="508" y="1584"/>
                  </a:lnTo>
                  <a:lnTo>
                    <a:pt x="507" y="1584"/>
                  </a:lnTo>
                  <a:lnTo>
                    <a:pt x="506" y="1585"/>
                  </a:lnTo>
                  <a:lnTo>
                    <a:pt x="505" y="1585"/>
                  </a:lnTo>
                  <a:lnTo>
                    <a:pt x="504" y="1585"/>
                  </a:lnTo>
                  <a:lnTo>
                    <a:pt x="503" y="1585"/>
                  </a:lnTo>
                  <a:lnTo>
                    <a:pt x="502" y="1586"/>
                  </a:lnTo>
                  <a:lnTo>
                    <a:pt x="502" y="1586"/>
                  </a:lnTo>
                  <a:lnTo>
                    <a:pt x="500" y="1586"/>
                  </a:lnTo>
                  <a:lnTo>
                    <a:pt x="499" y="1586"/>
                  </a:lnTo>
                  <a:lnTo>
                    <a:pt x="498" y="1586"/>
                  </a:lnTo>
                  <a:lnTo>
                    <a:pt x="497" y="1586"/>
                  </a:lnTo>
                  <a:lnTo>
                    <a:pt x="496" y="1586"/>
                  </a:lnTo>
                  <a:lnTo>
                    <a:pt x="495" y="1586"/>
                  </a:lnTo>
                  <a:lnTo>
                    <a:pt x="495" y="1585"/>
                  </a:lnTo>
                  <a:lnTo>
                    <a:pt x="494" y="1585"/>
                  </a:lnTo>
                  <a:lnTo>
                    <a:pt x="494" y="1584"/>
                  </a:lnTo>
                  <a:lnTo>
                    <a:pt x="493" y="1583"/>
                  </a:lnTo>
                  <a:lnTo>
                    <a:pt x="493" y="1582"/>
                  </a:lnTo>
                  <a:lnTo>
                    <a:pt x="493" y="1581"/>
                  </a:lnTo>
                  <a:lnTo>
                    <a:pt x="493" y="1580"/>
                  </a:lnTo>
                  <a:lnTo>
                    <a:pt x="493" y="1579"/>
                  </a:lnTo>
                  <a:lnTo>
                    <a:pt x="493" y="1579"/>
                  </a:lnTo>
                  <a:lnTo>
                    <a:pt x="493" y="1578"/>
                  </a:lnTo>
                  <a:lnTo>
                    <a:pt x="493" y="1576"/>
                  </a:lnTo>
                  <a:lnTo>
                    <a:pt x="494" y="1575"/>
                  </a:lnTo>
                  <a:lnTo>
                    <a:pt x="494" y="1573"/>
                  </a:lnTo>
                  <a:lnTo>
                    <a:pt x="494" y="1572"/>
                  </a:lnTo>
                  <a:lnTo>
                    <a:pt x="495" y="1571"/>
                  </a:lnTo>
                  <a:lnTo>
                    <a:pt x="495" y="1570"/>
                  </a:lnTo>
                  <a:lnTo>
                    <a:pt x="496" y="1570"/>
                  </a:lnTo>
                  <a:lnTo>
                    <a:pt x="496" y="1569"/>
                  </a:lnTo>
                  <a:lnTo>
                    <a:pt x="497" y="1568"/>
                  </a:lnTo>
                  <a:lnTo>
                    <a:pt x="497" y="1567"/>
                  </a:lnTo>
                  <a:lnTo>
                    <a:pt x="497" y="1566"/>
                  </a:lnTo>
                  <a:lnTo>
                    <a:pt x="498" y="1566"/>
                  </a:lnTo>
                  <a:lnTo>
                    <a:pt x="498" y="1565"/>
                  </a:lnTo>
                  <a:lnTo>
                    <a:pt x="498" y="1564"/>
                  </a:lnTo>
                  <a:lnTo>
                    <a:pt x="499" y="1563"/>
                  </a:lnTo>
                  <a:lnTo>
                    <a:pt x="500" y="1562"/>
                  </a:lnTo>
                  <a:lnTo>
                    <a:pt x="500" y="1561"/>
                  </a:lnTo>
                  <a:lnTo>
                    <a:pt x="501" y="1561"/>
                  </a:lnTo>
                  <a:lnTo>
                    <a:pt x="502" y="1560"/>
                  </a:lnTo>
                  <a:lnTo>
                    <a:pt x="502" y="1559"/>
                  </a:lnTo>
                  <a:lnTo>
                    <a:pt x="505" y="1556"/>
                  </a:lnTo>
                  <a:lnTo>
                    <a:pt x="505" y="1555"/>
                  </a:lnTo>
                  <a:lnTo>
                    <a:pt x="506" y="1554"/>
                  </a:lnTo>
                  <a:lnTo>
                    <a:pt x="507" y="1554"/>
                  </a:lnTo>
                  <a:lnTo>
                    <a:pt x="508" y="1552"/>
                  </a:lnTo>
                  <a:lnTo>
                    <a:pt x="509" y="1552"/>
                  </a:lnTo>
                  <a:lnTo>
                    <a:pt x="510" y="1552"/>
                  </a:lnTo>
                  <a:lnTo>
                    <a:pt x="511" y="1551"/>
                  </a:lnTo>
                  <a:lnTo>
                    <a:pt x="511" y="1550"/>
                  </a:lnTo>
                  <a:lnTo>
                    <a:pt x="511" y="1549"/>
                  </a:lnTo>
                  <a:lnTo>
                    <a:pt x="512" y="1549"/>
                  </a:lnTo>
                  <a:lnTo>
                    <a:pt x="512" y="1548"/>
                  </a:lnTo>
                  <a:lnTo>
                    <a:pt x="514" y="1547"/>
                  </a:lnTo>
                  <a:lnTo>
                    <a:pt x="514" y="1546"/>
                  </a:lnTo>
                  <a:lnTo>
                    <a:pt x="515" y="1545"/>
                  </a:lnTo>
                  <a:lnTo>
                    <a:pt x="516" y="1544"/>
                  </a:lnTo>
                  <a:lnTo>
                    <a:pt x="516" y="1543"/>
                  </a:lnTo>
                  <a:lnTo>
                    <a:pt x="516" y="1543"/>
                  </a:lnTo>
                  <a:lnTo>
                    <a:pt x="516" y="1542"/>
                  </a:lnTo>
                  <a:lnTo>
                    <a:pt x="516" y="1541"/>
                  </a:lnTo>
                  <a:lnTo>
                    <a:pt x="515" y="1540"/>
                  </a:lnTo>
                  <a:lnTo>
                    <a:pt x="514" y="1539"/>
                  </a:lnTo>
                  <a:lnTo>
                    <a:pt x="514" y="1538"/>
                  </a:lnTo>
                  <a:lnTo>
                    <a:pt x="513" y="1538"/>
                  </a:lnTo>
                  <a:lnTo>
                    <a:pt x="512" y="1537"/>
                  </a:lnTo>
                  <a:lnTo>
                    <a:pt x="511" y="1537"/>
                  </a:lnTo>
                  <a:lnTo>
                    <a:pt x="511" y="1536"/>
                  </a:lnTo>
                  <a:lnTo>
                    <a:pt x="509" y="1535"/>
                  </a:lnTo>
                  <a:lnTo>
                    <a:pt x="508" y="1534"/>
                  </a:lnTo>
                  <a:lnTo>
                    <a:pt x="507" y="1534"/>
                  </a:lnTo>
                  <a:lnTo>
                    <a:pt x="505" y="1534"/>
                  </a:lnTo>
                  <a:lnTo>
                    <a:pt x="504" y="1533"/>
                  </a:lnTo>
                  <a:lnTo>
                    <a:pt x="503" y="1533"/>
                  </a:lnTo>
                  <a:lnTo>
                    <a:pt x="502" y="1532"/>
                  </a:lnTo>
                  <a:lnTo>
                    <a:pt x="501" y="1531"/>
                  </a:lnTo>
                  <a:lnTo>
                    <a:pt x="500" y="1530"/>
                  </a:lnTo>
                  <a:lnTo>
                    <a:pt x="498" y="1529"/>
                  </a:lnTo>
                  <a:lnTo>
                    <a:pt x="496" y="1528"/>
                  </a:lnTo>
                  <a:lnTo>
                    <a:pt x="495" y="1527"/>
                  </a:lnTo>
                  <a:lnTo>
                    <a:pt x="493" y="1526"/>
                  </a:lnTo>
                  <a:lnTo>
                    <a:pt x="493" y="1525"/>
                  </a:lnTo>
                  <a:lnTo>
                    <a:pt x="491" y="1525"/>
                  </a:lnTo>
                  <a:lnTo>
                    <a:pt x="489" y="1524"/>
                  </a:lnTo>
                  <a:lnTo>
                    <a:pt x="488" y="1523"/>
                  </a:lnTo>
                  <a:lnTo>
                    <a:pt x="487" y="1522"/>
                  </a:lnTo>
                  <a:lnTo>
                    <a:pt x="485" y="1521"/>
                  </a:lnTo>
                  <a:lnTo>
                    <a:pt x="484" y="1520"/>
                  </a:lnTo>
                  <a:lnTo>
                    <a:pt x="484" y="1520"/>
                  </a:lnTo>
                  <a:lnTo>
                    <a:pt x="482" y="1520"/>
                  </a:lnTo>
                  <a:lnTo>
                    <a:pt x="481" y="1520"/>
                  </a:lnTo>
                  <a:lnTo>
                    <a:pt x="480" y="1520"/>
                  </a:lnTo>
                  <a:lnTo>
                    <a:pt x="479" y="1519"/>
                  </a:lnTo>
                  <a:lnTo>
                    <a:pt x="479" y="1518"/>
                  </a:lnTo>
                  <a:lnTo>
                    <a:pt x="478" y="1517"/>
                  </a:lnTo>
                  <a:lnTo>
                    <a:pt x="477" y="1516"/>
                  </a:lnTo>
                  <a:lnTo>
                    <a:pt x="477" y="1516"/>
                  </a:lnTo>
                  <a:lnTo>
                    <a:pt x="477" y="1515"/>
                  </a:lnTo>
                  <a:lnTo>
                    <a:pt x="476" y="1514"/>
                  </a:lnTo>
                  <a:lnTo>
                    <a:pt x="476" y="1513"/>
                  </a:lnTo>
                  <a:lnTo>
                    <a:pt x="476" y="1512"/>
                  </a:lnTo>
                  <a:lnTo>
                    <a:pt x="475" y="1511"/>
                  </a:lnTo>
                  <a:lnTo>
                    <a:pt x="475" y="1510"/>
                  </a:lnTo>
                  <a:lnTo>
                    <a:pt x="475" y="1509"/>
                  </a:lnTo>
                  <a:lnTo>
                    <a:pt x="475" y="1508"/>
                  </a:lnTo>
                  <a:lnTo>
                    <a:pt x="475" y="1507"/>
                  </a:lnTo>
                  <a:lnTo>
                    <a:pt x="474" y="1507"/>
                  </a:lnTo>
                  <a:lnTo>
                    <a:pt x="474" y="1506"/>
                  </a:lnTo>
                  <a:lnTo>
                    <a:pt x="473" y="1505"/>
                  </a:lnTo>
                  <a:lnTo>
                    <a:pt x="473" y="1504"/>
                  </a:lnTo>
                  <a:lnTo>
                    <a:pt x="473" y="1503"/>
                  </a:lnTo>
                  <a:lnTo>
                    <a:pt x="474" y="1502"/>
                  </a:lnTo>
                  <a:lnTo>
                    <a:pt x="475" y="1502"/>
                  </a:lnTo>
                  <a:lnTo>
                    <a:pt x="475" y="1501"/>
                  </a:lnTo>
                  <a:lnTo>
                    <a:pt x="475" y="1501"/>
                  </a:lnTo>
                  <a:lnTo>
                    <a:pt x="476" y="1500"/>
                  </a:lnTo>
                  <a:lnTo>
                    <a:pt x="477" y="1499"/>
                  </a:lnTo>
                  <a:lnTo>
                    <a:pt x="478" y="1499"/>
                  </a:lnTo>
                  <a:lnTo>
                    <a:pt x="479" y="1498"/>
                  </a:lnTo>
                  <a:lnTo>
                    <a:pt x="480" y="1498"/>
                  </a:lnTo>
                  <a:lnTo>
                    <a:pt x="481" y="1498"/>
                  </a:lnTo>
                  <a:lnTo>
                    <a:pt x="482" y="1498"/>
                  </a:lnTo>
                  <a:lnTo>
                    <a:pt x="483" y="1498"/>
                  </a:lnTo>
                  <a:lnTo>
                    <a:pt x="484" y="1498"/>
                  </a:lnTo>
                  <a:lnTo>
                    <a:pt x="484" y="1498"/>
                  </a:lnTo>
                  <a:lnTo>
                    <a:pt x="485" y="1498"/>
                  </a:lnTo>
                  <a:lnTo>
                    <a:pt x="486" y="1499"/>
                  </a:lnTo>
                  <a:lnTo>
                    <a:pt x="487" y="1499"/>
                  </a:lnTo>
                  <a:lnTo>
                    <a:pt x="488" y="1498"/>
                  </a:lnTo>
                  <a:lnTo>
                    <a:pt x="489" y="1498"/>
                  </a:lnTo>
                  <a:lnTo>
                    <a:pt x="489" y="1498"/>
                  </a:lnTo>
                  <a:lnTo>
                    <a:pt x="490" y="1498"/>
                  </a:lnTo>
                  <a:lnTo>
                    <a:pt x="490" y="1496"/>
                  </a:lnTo>
                  <a:lnTo>
                    <a:pt x="491" y="1495"/>
                  </a:lnTo>
                  <a:lnTo>
                    <a:pt x="491" y="1494"/>
                  </a:lnTo>
                  <a:lnTo>
                    <a:pt x="491" y="1493"/>
                  </a:lnTo>
                  <a:lnTo>
                    <a:pt x="491" y="1492"/>
                  </a:lnTo>
                  <a:lnTo>
                    <a:pt x="491" y="1491"/>
                  </a:lnTo>
                  <a:lnTo>
                    <a:pt x="491" y="1490"/>
                  </a:lnTo>
                  <a:lnTo>
                    <a:pt x="491" y="1489"/>
                  </a:lnTo>
                  <a:lnTo>
                    <a:pt x="491" y="1489"/>
                  </a:lnTo>
                  <a:lnTo>
                    <a:pt x="491" y="1488"/>
                  </a:lnTo>
                  <a:lnTo>
                    <a:pt x="491" y="1487"/>
                  </a:lnTo>
                  <a:lnTo>
                    <a:pt x="491" y="1486"/>
                  </a:lnTo>
                  <a:lnTo>
                    <a:pt x="491" y="1485"/>
                  </a:lnTo>
                  <a:lnTo>
                    <a:pt x="491" y="1484"/>
                  </a:lnTo>
                  <a:lnTo>
                    <a:pt x="491" y="1483"/>
                  </a:lnTo>
                  <a:lnTo>
                    <a:pt x="491" y="1482"/>
                  </a:lnTo>
                  <a:lnTo>
                    <a:pt x="491" y="1481"/>
                  </a:lnTo>
                  <a:lnTo>
                    <a:pt x="490" y="1481"/>
                  </a:lnTo>
                  <a:lnTo>
                    <a:pt x="490" y="1480"/>
                  </a:lnTo>
                  <a:lnTo>
                    <a:pt x="488" y="1479"/>
                  </a:lnTo>
                  <a:lnTo>
                    <a:pt x="488" y="1478"/>
                  </a:lnTo>
                  <a:lnTo>
                    <a:pt x="487" y="1478"/>
                  </a:lnTo>
                  <a:lnTo>
                    <a:pt x="487" y="1477"/>
                  </a:lnTo>
                  <a:lnTo>
                    <a:pt x="486" y="1477"/>
                  </a:lnTo>
                  <a:lnTo>
                    <a:pt x="486" y="1476"/>
                  </a:lnTo>
                  <a:lnTo>
                    <a:pt x="485" y="1476"/>
                  </a:lnTo>
                  <a:lnTo>
                    <a:pt x="484" y="1476"/>
                  </a:lnTo>
                  <a:lnTo>
                    <a:pt x="484" y="1476"/>
                  </a:lnTo>
                  <a:lnTo>
                    <a:pt x="481" y="1475"/>
                  </a:lnTo>
                  <a:lnTo>
                    <a:pt x="480" y="1475"/>
                  </a:lnTo>
                  <a:lnTo>
                    <a:pt x="480" y="1474"/>
                  </a:lnTo>
                  <a:lnTo>
                    <a:pt x="479" y="1474"/>
                  </a:lnTo>
                  <a:lnTo>
                    <a:pt x="479" y="1473"/>
                  </a:lnTo>
                  <a:lnTo>
                    <a:pt x="479" y="1472"/>
                  </a:lnTo>
                  <a:lnTo>
                    <a:pt x="479" y="1471"/>
                  </a:lnTo>
                  <a:lnTo>
                    <a:pt x="479" y="1471"/>
                  </a:lnTo>
                  <a:lnTo>
                    <a:pt x="481" y="1462"/>
                  </a:lnTo>
                  <a:lnTo>
                    <a:pt x="481" y="1461"/>
                  </a:lnTo>
                  <a:lnTo>
                    <a:pt x="481" y="1460"/>
                  </a:lnTo>
                  <a:lnTo>
                    <a:pt x="482" y="1459"/>
                  </a:lnTo>
                  <a:lnTo>
                    <a:pt x="482" y="1458"/>
                  </a:lnTo>
                  <a:lnTo>
                    <a:pt x="483" y="1458"/>
                  </a:lnTo>
                  <a:lnTo>
                    <a:pt x="483" y="1457"/>
                  </a:lnTo>
                  <a:lnTo>
                    <a:pt x="484" y="1457"/>
                  </a:lnTo>
                  <a:lnTo>
                    <a:pt x="484" y="1456"/>
                  </a:lnTo>
                  <a:lnTo>
                    <a:pt x="486" y="1454"/>
                  </a:lnTo>
                  <a:lnTo>
                    <a:pt x="487" y="1454"/>
                  </a:lnTo>
                  <a:lnTo>
                    <a:pt x="487" y="1453"/>
                  </a:lnTo>
                  <a:lnTo>
                    <a:pt x="488" y="1453"/>
                  </a:lnTo>
                  <a:lnTo>
                    <a:pt x="489" y="1453"/>
                  </a:lnTo>
                  <a:lnTo>
                    <a:pt x="489" y="1453"/>
                  </a:lnTo>
                  <a:lnTo>
                    <a:pt x="490" y="1453"/>
                  </a:lnTo>
                  <a:lnTo>
                    <a:pt x="491" y="1453"/>
                  </a:lnTo>
                  <a:lnTo>
                    <a:pt x="491" y="1452"/>
                  </a:lnTo>
                  <a:lnTo>
                    <a:pt x="492" y="1452"/>
                  </a:lnTo>
                  <a:lnTo>
                    <a:pt x="492" y="1451"/>
                  </a:lnTo>
                  <a:lnTo>
                    <a:pt x="492" y="1450"/>
                  </a:lnTo>
                  <a:lnTo>
                    <a:pt x="492" y="1449"/>
                  </a:lnTo>
                  <a:lnTo>
                    <a:pt x="491" y="1449"/>
                  </a:lnTo>
                  <a:lnTo>
                    <a:pt x="491" y="1448"/>
                  </a:lnTo>
                  <a:lnTo>
                    <a:pt x="490" y="1448"/>
                  </a:lnTo>
                  <a:lnTo>
                    <a:pt x="490" y="1447"/>
                  </a:lnTo>
                  <a:lnTo>
                    <a:pt x="489" y="1447"/>
                  </a:lnTo>
                  <a:lnTo>
                    <a:pt x="489" y="1446"/>
                  </a:lnTo>
                  <a:lnTo>
                    <a:pt x="488" y="1446"/>
                  </a:lnTo>
                  <a:lnTo>
                    <a:pt x="488" y="1445"/>
                  </a:lnTo>
                  <a:lnTo>
                    <a:pt x="487" y="1445"/>
                  </a:lnTo>
                  <a:lnTo>
                    <a:pt x="486" y="1445"/>
                  </a:lnTo>
                  <a:lnTo>
                    <a:pt x="486" y="1444"/>
                  </a:lnTo>
                  <a:lnTo>
                    <a:pt x="485" y="1444"/>
                  </a:lnTo>
                  <a:lnTo>
                    <a:pt x="485" y="1444"/>
                  </a:lnTo>
                  <a:lnTo>
                    <a:pt x="484" y="1444"/>
                  </a:lnTo>
                  <a:lnTo>
                    <a:pt x="484" y="1443"/>
                  </a:lnTo>
                  <a:lnTo>
                    <a:pt x="484" y="1443"/>
                  </a:lnTo>
                  <a:lnTo>
                    <a:pt x="483" y="1443"/>
                  </a:lnTo>
                  <a:lnTo>
                    <a:pt x="483" y="1442"/>
                  </a:lnTo>
                  <a:lnTo>
                    <a:pt x="482" y="1442"/>
                  </a:lnTo>
                  <a:lnTo>
                    <a:pt x="482" y="1441"/>
                  </a:lnTo>
                  <a:lnTo>
                    <a:pt x="481" y="1441"/>
                  </a:lnTo>
                  <a:lnTo>
                    <a:pt x="480" y="1441"/>
                  </a:lnTo>
                  <a:lnTo>
                    <a:pt x="480" y="1440"/>
                  </a:lnTo>
                  <a:lnTo>
                    <a:pt x="479" y="1440"/>
                  </a:lnTo>
                  <a:lnTo>
                    <a:pt x="479" y="1439"/>
                  </a:lnTo>
                  <a:lnTo>
                    <a:pt x="478" y="1439"/>
                  </a:lnTo>
                  <a:lnTo>
                    <a:pt x="477" y="1438"/>
                  </a:lnTo>
                  <a:lnTo>
                    <a:pt x="476" y="1438"/>
                  </a:lnTo>
                  <a:lnTo>
                    <a:pt x="476" y="1437"/>
                  </a:lnTo>
                  <a:lnTo>
                    <a:pt x="473" y="1435"/>
                  </a:lnTo>
                  <a:lnTo>
                    <a:pt x="473" y="1435"/>
                  </a:lnTo>
                  <a:lnTo>
                    <a:pt x="472" y="1435"/>
                  </a:lnTo>
                  <a:lnTo>
                    <a:pt x="471" y="1434"/>
                  </a:lnTo>
                  <a:lnTo>
                    <a:pt x="469" y="1434"/>
                  </a:lnTo>
                  <a:lnTo>
                    <a:pt x="469" y="1433"/>
                  </a:lnTo>
                  <a:lnTo>
                    <a:pt x="468" y="1433"/>
                  </a:lnTo>
                  <a:lnTo>
                    <a:pt x="467" y="1433"/>
                  </a:lnTo>
                  <a:lnTo>
                    <a:pt x="466" y="1432"/>
                  </a:lnTo>
                  <a:lnTo>
                    <a:pt x="466" y="1432"/>
                  </a:lnTo>
                  <a:lnTo>
                    <a:pt x="465" y="1432"/>
                  </a:lnTo>
                  <a:lnTo>
                    <a:pt x="464" y="1432"/>
                  </a:lnTo>
                  <a:lnTo>
                    <a:pt x="463" y="1431"/>
                  </a:lnTo>
                  <a:lnTo>
                    <a:pt x="462" y="1431"/>
                  </a:lnTo>
                  <a:lnTo>
                    <a:pt x="462" y="1430"/>
                  </a:lnTo>
                  <a:lnTo>
                    <a:pt x="461" y="1430"/>
                  </a:lnTo>
                  <a:lnTo>
                    <a:pt x="461" y="1429"/>
                  </a:lnTo>
                  <a:lnTo>
                    <a:pt x="460" y="1428"/>
                  </a:lnTo>
                  <a:lnTo>
                    <a:pt x="459" y="1428"/>
                  </a:lnTo>
                  <a:lnTo>
                    <a:pt x="458" y="1428"/>
                  </a:lnTo>
                  <a:lnTo>
                    <a:pt x="457" y="1428"/>
                  </a:lnTo>
                  <a:lnTo>
                    <a:pt x="457" y="1427"/>
                  </a:lnTo>
                  <a:lnTo>
                    <a:pt x="456" y="1426"/>
                  </a:lnTo>
                  <a:lnTo>
                    <a:pt x="456" y="1426"/>
                  </a:lnTo>
                  <a:lnTo>
                    <a:pt x="455" y="1425"/>
                  </a:lnTo>
                  <a:lnTo>
                    <a:pt x="455" y="1424"/>
                  </a:lnTo>
                  <a:lnTo>
                    <a:pt x="455" y="1423"/>
                  </a:lnTo>
                  <a:lnTo>
                    <a:pt x="455" y="1422"/>
                  </a:lnTo>
                  <a:lnTo>
                    <a:pt x="454" y="1422"/>
                  </a:lnTo>
                  <a:lnTo>
                    <a:pt x="453" y="1421"/>
                  </a:lnTo>
                  <a:lnTo>
                    <a:pt x="452" y="1421"/>
                  </a:lnTo>
                  <a:lnTo>
                    <a:pt x="451" y="1421"/>
                  </a:lnTo>
                  <a:lnTo>
                    <a:pt x="451" y="1420"/>
                  </a:lnTo>
                  <a:lnTo>
                    <a:pt x="450" y="1420"/>
                  </a:lnTo>
                  <a:lnTo>
                    <a:pt x="449" y="1419"/>
                  </a:lnTo>
                  <a:lnTo>
                    <a:pt x="448" y="1418"/>
                  </a:lnTo>
                  <a:lnTo>
                    <a:pt x="448" y="1418"/>
                  </a:lnTo>
                  <a:lnTo>
                    <a:pt x="447" y="1418"/>
                  </a:lnTo>
                  <a:lnTo>
                    <a:pt x="446" y="1417"/>
                  </a:lnTo>
                  <a:lnTo>
                    <a:pt x="445" y="1417"/>
                  </a:lnTo>
                  <a:lnTo>
                    <a:pt x="444" y="1417"/>
                  </a:lnTo>
                  <a:lnTo>
                    <a:pt x="443" y="1417"/>
                  </a:lnTo>
                  <a:lnTo>
                    <a:pt x="442" y="1417"/>
                  </a:lnTo>
                  <a:lnTo>
                    <a:pt x="441" y="1416"/>
                  </a:lnTo>
                  <a:lnTo>
                    <a:pt x="439" y="1415"/>
                  </a:lnTo>
                  <a:lnTo>
                    <a:pt x="439" y="1415"/>
                  </a:lnTo>
                  <a:lnTo>
                    <a:pt x="439" y="1414"/>
                  </a:lnTo>
                  <a:lnTo>
                    <a:pt x="438" y="1414"/>
                  </a:lnTo>
                  <a:lnTo>
                    <a:pt x="436" y="1413"/>
                  </a:lnTo>
                  <a:lnTo>
                    <a:pt x="435" y="1412"/>
                  </a:lnTo>
                  <a:lnTo>
                    <a:pt x="435" y="1411"/>
                  </a:lnTo>
                  <a:lnTo>
                    <a:pt x="434" y="1411"/>
                  </a:lnTo>
                  <a:lnTo>
                    <a:pt x="433" y="1410"/>
                  </a:lnTo>
                  <a:lnTo>
                    <a:pt x="432" y="1409"/>
                  </a:lnTo>
                  <a:lnTo>
                    <a:pt x="431" y="1408"/>
                  </a:lnTo>
                  <a:lnTo>
                    <a:pt x="430" y="1408"/>
                  </a:lnTo>
                  <a:lnTo>
                    <a:pt x="430" y="1407"/>
                  </a:lnTo>
                  <a:lnTo>
                    <a:pt x="429" y="1406"/>
                  </a:lnTo>
                  <a:lnTo>
                    <a:pt x="427" y="1405"/>
                  </a:lnTo>
                  <a:lnTo>
                    <a:pt x="426" y="1404"/>
                  </a:lnTo>
                  <a:lnTo>
                    <a:pt x="425" y="1403"/>
                  </a:lnTo>
                  <a:lnTo>
                    <a:pt x="424" y="1402"/>
                  </a:lnTo>
                  <a:lnTo>
                    <a:pt x="423" y="1402"/>
                  </a:lnTo>
                  <a:lnTo>
                    <a:pt x="422" y="1401"/>
                  </a:lnTo>
                  <a:lnTo>
                    <a:pt x="421" y="1401"/>
                  </a:lnTo>
                  <a:lnTo>
                    <a:pt x="421" y="1402"/>
                  </a:lnTo>
                  <a:lnTo>
                    <a:pt x="420" y="1402"/>
                  </a:lnTo>
                  <a:lnTo>
                    <a:pt x="419" y="1403"/>
                  </a:lnTo>
                  <a:lnTo>
                    <a:pt x="418" y="1403"/>
                  </a:lnTo>
                  <a:lnTo>
                    <a:pt x="418" y="1404"/>
                  </a:lnTo>
                  <a:lnTo>
                    <a:pt x="417" y="1405"/>
                  </a:lnTo>
                  <a:lnTo>
                    <a:pt x="417" y="1406"/>
                  </a:lnTo>
                  <a:lnTo>
                    <a:pt x="416" y="1407"/>
                  </a:lnTo>
                  <a:lnTo>
                    <a:pt x="415" y="1408"/>
                  </a:lnTo>
                  <a:lnTo>
                    <a:pt x="414" y="1408"/>
                  </a:lnTo>
                  <a:lnTo>
                    <a:pt x="413" y="1408"/>
                  </a:lnTo>
                  <a:lnTo>
                    <a:pt x="412" y="1408"/>
                  </a:lnTo>
                  <a:lnTo>
                    <a:pt x="412" y="1408"/>
                  </a:lnTo>
                  <a:lnTo>
                    <a:pt x="411" y="1408"/>
                  </a:lnTo>
                  <a:lnTo>
                    <a:pt x="410" y="1408"/>
                  </a:lnTo>
                  <a:lnTo>
                    <a:pt x="409" y="1407"/>
                  </a:lnTo>
                  <a:lnTo>
                    <a:pt x="409" y="1406"/>
                  </a:lnTo>
                  <a:lnTo>
                    <a:pt x="409" y="1405"/>
                  </a:lnTo>
                  <a:lnTo>
                    <a:pt x="409" y="1403"/>
                  </a:lnTo>
                  <a:lnTo>
                    <a:pt x="409" y="1402"/>
                  </a:lnTo>
                  <a:lnTo>
                    <a:pt x="409" y="1401"/>
                  </a:lnTo>
                  <a:lnTo>
                    <a:pt x="409" y="1400"/>
                  </a:lnTo>
                  <a:lnTo>
                    <a:pt x="409" y="1399"/>
                  </a:lnTo>
                  <a:lnTo>
                    <a:pt x="409" y="1399"/>
                  </a:lnTo>
                  <a:lnTo>
                    <a:pt x="409" y="1397"/>
                  </a:lnTo>
                  <a:lnTo>
                    <a:pt x="410" y="1395"/>
                  </a:lnTo>
                  <a:lnTo>
                    <a:pt x="410" y="1394"/>
                  </a:lnTo>
                  <a:lnTo>
                    <a:pt x="410" y="1393"/>
                  </a:lnTo>
                  <a:lnTo>
                    <a:pt x="410" y="1392"/>
                  </a:lnTo>
                  <a:lnTo>
                    <a:pt x="410" y="1390"/>
                  </a:lnTo>
                  <a:lnTo>
                    <a:pt x="410" y="1389"/>
                  </a:lnTo>
                  <a:lnTo>
                    <a:pt x="410" y="1387"/>
                  </a:lnTo>
                  <a:lnTo>
                    <a:pt x="410" y="1385"/>
                  </a:lnTo>
                  <a:lnTo>
                    <a:pt x="410" y="1384"/>
                  </a:lnTo>
                  <a:lnTo>
                    <a:pt x="410" y="1383"/>
                  </a:lnTo>
                  <a:lnTo>
                    <a:pt x="410" y="1381"/>
                  </a:lnTo>
                  <a:lnTo>
                    <a:pt x="410" y="1380"/>
                  </a:lnTo>
                  <a:lnTo>
                    <a:pt x="411" y="1379"/>
                  </a:lnTo>
                  <a:lnTo>
                    <a:pt x="411" y="1378"/>
                  </a:lnTo>
                  <a:lnTo>
                    <a:pt x="411" y="1376"/>
                  </a:lnTo>
                  <a:lnTo>
                    <a:pt x="411" y="1375"/>
                  </a:lnTo>
                  <a:lnTo>
                    <a:pt x="411" y="1374"/>
                  </a:lnTo>
                  <a:lnTo>
                    <a:pt x="411" y="1373"/>
                  </a:lnTo>
                  <a:lnTo>
                    <a:pt x="411" y="1372"/>
                  </a:lnTo>
                  <a:lnTo>
                    <a:pt x="411" y="1371"/>
                  </a:lnTo>
                  <a:lnTo>
                    <a:pt x="410" y="1371"/>
                  </a:lnTo>
                  <a:lnTo>
                    <a:pt x="410" y="1370"/>
                  </a:lnTo>
                  <a:lnTo>
                    <a:pt x="409" y="1369"/>
                  </a:lnTo>
                  <a:lnTo>
                    <a:pt x="408" y="1368"/>
                  </a:lnTo>
                  <a:lnTo>
                    <a:pt x="408" y="1367"/>
                  </a:lnTo>
                  <a:lnTo>
                    <a:pt x="407" y="1366"/>
                  </a:lnTo>
                  <a:lnTo>
                    <a:pt x="406" y="1365"/>
                  </a:lnTo>
                  <a:lnTo>
                    <a:pt x="406" y="1364"/>
                  </a:lnTo>
                  <a:lnTo>
                    <a:pt x="405" y="1363"/>
                  </a:lnTo>
                  <a:lnTo>
                    <a:pt x="404" y="1363"/>
                  </a:lnTo>
                  <a:lnTo>
                    <a:pt x="403" y="1362"/>
                  </a:lnTo>
                  <a:lnTo>
                    <a:pt x="403" y="1361"/>
                  </a:lnTo>
                  <a:lnTo>
                    <a:pt x="402" y="1361"/>
                  </a:lnTo>
                  <a:lnTo>
                    <a:pt x="401" y="1360"/>
                  </a:lnTo>
                  <a:lnTo>
                    <a:pt x="401" y="1359"/>
                  </a:lnTo>
                  <a:lnTo>
                    <a:pt x="400" y="1358"/>
                  </a:lnTo>
                  <a:lnTo>
                    <a:pt x="399" y="1357"/>
                  </a:lnTo>
                  <a:lnTo>
                    <a:pt x="398" y="1355"/>
                  </a:lnTo>
                  <a:lnTo>
                    <a:pt x="397" y="1354"/>
                  </a:lnTo>
                  <a:lnTo>
                    <a:pt x="397" y="1353"/>
                  </a:lnTo>
                  <a:lnTo>
                    <a:pt x="396" y="1352"/>
                  </a:lnTo>
                  <a:lnTo>
                    <a:pt x="396" y="1351"/>
                  </a:lnTo>
                  <a:lnTo>
                    <a:pt x="396" y="1349"/>
                  </a:lnTo>
                  <a:lnTo>
                    <a:pt x="396" y="1348"/>
                  </a:lnTo>
                  <a:lnTo>
                    <a:pt x="396" y="1347"/>
                  </a:lnTo>
                  <a:lnTo>
                    <a:pt x="397" y="1347"/>
                  </a:lnTo>
                  <a:lnTo>
                    <a:pt x="397" y="1346"/>
                  </a:lnTo>
                  <a:lnTo>
                    <a:pt x="397" y="1345"/>
                  </a:lnTo>
                  <a:lnTo>
                    <a:pt x="397" y="1345"/>
                  </a:lnTo>
                  <a:lnTo>
                    <a:pt x="397" y="1344"/>
                  </a:lnTo>
                  <a:lnTo>
                    <a:pt x="397" y="1343"/>
                  </a:lnTo>
                  <a:lnTo>
                    <a:pt x="397" y="1342"/>
                  </a:lnTo>
                  <a:lnTo>
                    <a:pt x="397" y="1341"/>
                  </a:lnTo>
                  <a:lnTo>
                    <a:pt x="396" y="1341"/>
                  </a:lnTo>
                  <a:lnTo>
                    <a:pt x="396" y="1340"/>
                  </a:lnTo>
                  <a:lnTo>
                    <a:pt x="395" y="1340"/>
                  </a:lnTo>
                  <a:lnTo>
                    <a:pt x="395" y="1339"/>
                  </a:lnTo>
                  <a:lnTo>
                    <a:pt x="395" y="1338"/>
                  </a:lnTo>
                  <a:lnTo>
                    <a:pt x="394" y="1338"/>
                  </a:lnTo>
                  <a:lnTo>
                    <a:pt x="394" y="1337"/>
                  </a:lnTo>
                  <a:lnTo>
                    <a:pt x="394" y="1336"/>
                  </a:lnTo>
                  <a:lnTo>
                    <a:pt x="394" y="1336"/>
                  </a:lnTo>
                  <a:lnTo>
                    <a:pt x="392" y="1332"/>
                  </a:lnTo>
                  <a:lnTo>
                    <a:pt x="392" y="1331"/>
                  </a:lnTo>
                  <a:lnTo>
                    <a:pt x="392" y="1330"/>
                  </a:lnTo>
                  <a:lnTo>
                    <a:pt x="391" y="1329"/>
                  </a:lnTo>
                  <a:lnTo>
                    <a:pt x="391" y="1327"/>
                  </a:lnTo>
                  <a:lnTo>
                    <a:pt x="391" y="1327"/>
                  </a:lnTo>
                  <a:lnTo>
                    <a:pt x="391" y="1326"/>
                  </a:lnTo>
                  <a:lnTo>
                    <a:pt x="391" y="1325"/>
                  </a:lnTo>
                  <a:lnTo>
                    <a:pt x="390" y="1324"/>
                  </a:lnTo>
                  <a:lnTo>
                    <a:pt x="390" y="1323"/>
                  </a:lnTo>
                  <a:lnTo>
                    <a:pt x="389" y="1323"/>
                  </a:lnTo>
                  <a:lnTo>
                    <a:pt x="389" y="1322"/>
                  </a:lnTo>
                  <a:lnTo>
                    <a:pt x="389" y="1321"/>
                  </a:lnTo>
                  <a:lnTo>
                    <a:pt x="388" y="1320"/>
                  </a:lnTo>
                  <a:lnTo>
                    <a:pt x="388" y="1319"/>
                  </a:lnTo>
                  <a:lnTo>
                    <a:pt x="386" y="1311"/>
                  </a:lnTo>
                  <a:lnTo>
                    <a:pt x="385" y="1311"/>
                  </a:lnTo>
                  <a:lnTo>
                    <a:pt x="385" y="1310"/>
                  </a:lnTo>
                  <a:lnTo>
                    <a:pt x="385" y="1309"/>
                  </a:lnTo>
                  <a:lnTo>
                    <a:pt x="384" y="1309"/>
                  </a:lnTo>
                  <a:lnTo>
                    <a:pt x="384" y="1309"/>
                  </a:lnTo>
                  <a:lnTo>
                    <a:pt x="384" y="1308"/>
                  </a:lnTo>
                  <a:lnTo>
                    <a:pt x="383" y="1308"/>
                  </a:lnTo>
                  <a:lnTo>
                    <a:pt x="383" y="1307"/>
                  </a:lnTo>
                  <a:lnTo>
                    <a:pt x="382" y="1306"/>
                  </a:lnTo>
                  <a:lnTo>
                    <a:pt x="382" y="1305"/>
                  </a:lnTo>
                  <a:lnTo>
                    <a:pt x="382" y="1304"/>
                  </a:lnTo>
                  <a:lnTo>
                    <a:pt x="381" y="1304"/>
                  </a:lnTo>
                  <a:lnTo>
                    <a:pt x="381" y="1303"/>
                  </a:lnTo>
                  <a:lnTo>
                    <a:pt x="380" y="1303"/>
                  </a:lnTo>
                  <a:lnTo>
                    <a:pt x="380" y="1302"/>
                  </a:lnTo>
                  <a:lnTo>
                    <a:pt x="378" y="1300"/>
                  </a:lnTo>
                  <a:lnTo>
                    <a:pt x="377" y="1300"/>
                  </a:lnTo>
                  <a:lnTo>
                    <a:pt x="377" y="1300"/>
                  </a:lnTo>
                  <a:lnTo>
                    <a:pt x="377" y="1299"/>
                  </a:lnTo>
                  <a:lnTo>
                    <a:pt x="376" y="1299"/>
                  </a:lnTo>
                  <a:lnTo>
                    <a:pt x="376" y="1298"/>
                  </a:lnTo>
                  <a:lnTo>
                    <a:pt x="376" y="1298"/>
                  </a:lnTo>
                  <a:lnTo>
                    <a:pt x="376" y="1297"/>
                  </a:lnTo>
                  <a:lnTo>
                    <a:pt x="376" y="1296"/>
                  </a:lnTo>
                  <a:lnTo>
                    <a:pt x="374" y="1292"/>
                  </a:lnTo>
                  <a:lnTo>
                    <a:pt x="374" y="1291"/>
                  </a:lnTo>
                  <a:lnTo>
                    <a:pt x="373" y="1291"/>
                  </a:lnTo>
                  <a:lnTo>
                    <a:pt x="373" y="1291"/>
                  </a:lnTo>
                  <a:lnTo>
                    <a:pt x="373" y="1290"/>
                  </a:lnTo>
                  <a:lnTo>
                    <a:pt x="373" y="1289"/>
                  </a:lnTo>
                  <a:lnTo>
                    <a:pt x="372" y="1289"/>
                  </a:lnTo>
                  <a:lnTo>
                    <a:pt x="372" y="1288"/>
                  </a:lnTo>
                  <a:lnTo>
                    <a:pt x="371" y="1288"/>
                  </a:lnTo>
                  <a:lnTo>
                    <a:pt x="371" y="1287"/>
                  </a:lnTo>
                  <a:lnTo>
                    <a:pt x="370" y="1287"/>
                  </a:lnTo>
                  <a:lnTo>
                    <a:pt x="369" y="1287"/>
                  </a:lnTo>
                  <a:lnTo>
                    <a:pt x="365" y="1286"/>
                  </a:lnTo>
                  <a:lnTo>
                    <a:pt x="357" y="1286"/>
                  </a:lnTo>
                  <a:lnTo>
                    <a:pt x="356" y="1286"/>
                  </a:lnTo>
                  <a:lnTo>
                    <a:pt x="355" y="1286"/>
                  </a:lnTo>
                  <a:lnTo>
                    <a:pt x="352" y="1287"/>
                  </a:lnTo>
                  <a:lnTo>
                    <a:pt x="351" y="1287"/>
                  </a:lnTo>
                  <a:lnTo>
                    <a:pt x="351" y="1288"/>
                  </a:lnTo>
                  <a:lnTo>
                    <a:pt x="350" y="1288"/>
                  </a:lnTo>
                  <a:lnTo>
                    <a:pt x="349" y="1289"/>
                  </a:lnTo>
                  <a:lnTo>
                    <a:pt x="348" y="1289"/>
                  </a:lnTo>
                  <a:lnTo>
                    <a:pt x="348" y="1290"/>
                  </a:lnTo>
                  <a:lnTo>
                    <a:pt x="348" y="1290"/>
                  </a:lnTo>
                  <a:lnTo>
                    <a:pt x="347" y="1291"/>
                  </a:lnTo>
                  <a:lnTo>
                    <a:pt x="346" y="1291"/>
                  </a:lnTo>
                  <a:lnTo>
                    <a:pt x="346" y="1291"/>
                  </a:lnTo>
                  <a:lnTo>
                    <a:pt x="345" y="1291"/>
                  </a:lnTo>
                  <a:lnTo>
                    <a:pt x="345" y="1292"/>
                  </a:lnTo>
                  <a:lnTo>
                    <a:pt x="344" y="1292"/>
                  </a:lnTo>
                  <a:lnTo>
                    <a:pt x="344" y="1293"/>
                  </a:lnTo>
                  <a:lnTo>
                    <a:pt x="343" y="1293"/>
                  </a:lnTo>
                  <a:lnTo>
                    <a:pt x="343" y="1294"/>
                  </a:lnTo>
                  <a:lnTo>
                    <a:pt x="342" y="1294"/>
                  </a:lnTo>
                  <a:lnTo>
                    <a:pt x="341" y="1295"/>
                  </a:lnTo>
                  <a:lnTo>
                    <a:pt x="341" y="1296"/>
                  </a:lnTo>
                  <a:lnTo>
                    <a:pt x="341" y="1297"/>
                  </a:lnTo>
                  <a:lnTo>
                    <a:pt x="341" y="1298"/>
                  </a:lnTo>
                  <a:lnTo>
                    <a:pt x="343" y="1301"/>
                  </a:lnTo>
                  <a:lnTo>
                    <a:pt x="343" y="1302"/>
                  </a:lnTo>
                  <a:lnTo>
                    <a:pt x="344" y="1302"/>
                  </a:lnTo>
                  <a:lnTo>
                    <a:pt x="344" y="1303"/>
                  </a:lnTo>
                  <a:lnTo>
                    <a:pt x="344" y="1304"/>
                  </a:lnTo>
                  <a:lnTo>
                    <a:pt x="344" y="1305"/>
                  </a:lnTo>
                  <a:lnTo>
                    <a:pt x="343" y="1305"/>
                  </a:lnTo>
                  <a:lnTo>
                    <a:pt x="343" y="1306"/>
                  </a:lnTo>
                  <a:lnTo>
                    <a:pt x="343" y="1307"/>
                  </a:lnTo>
                  <a:lnTo>
                    <a:pt x="343" y="1308"/>
                  </a:lnTo>
                  <a:lnTo>
                    <a:pt x="342" y="1308"/>
                  </a:lnTo>
                  <a:lnTo>
                    <a:pt x="342" y="1309"/>
                  </a:lnTo>
                  <a:lnTo>
                    <a:pt x="341" y="1309"/>
                  </a:lnTo>
                  <a:lnTo>
                    <a:pt x="339" y="1314"/>
                  </a:lnTo>
                  <a:lnTo>
                    <a:pt x="339" y="1315"/>
                  </a:lnTo>
                  <a:lnTo>
                    <a:pt x="339" y="1315"/>
                  </a:lnTo>
                  <a:lnTo>
                    <a:pt x="339" y="1316"/>
                  </a:lnTo>
                  <a:lnTo>
                    <a:pt x="339" y="1317"/>
                  </a:lnTo>
                  <a:lnTo>
                    <a:pt x="339" y="1318"/>
                  </a:lnTo>
                  <a:lnTo>
                    <a:pt x="339" y="1318"/>
                  </a:lnTo>
                  <a:lnTo>
                    <a:pt x="339" y="1319"/>
                  </a:lnTo>
                  <a:lnTo>
                    <a:pt x="339" y="1320"/>
                  </a:lnTo>
                  <a:lnTo>
                    <a:pt x="338" y="1320"/>
                  </a:lnTo>
                  <a:lnTo>
                    <a:pt x="338" y="1321"/>
                  </a:lnTo>
                  <a:lnTo>
                    <a:pt x="337" y="1321"/>
                  </a:lnTo>
                  <a:lnTo>
                    <a:pt x="337" y="1322"/>
                  </a:lnTo>
                  <a:lnTo>
                    <a:pt x="336" y="1322"/>
                  </a:lnTo>
                  <a:lnTo>
                    <a:pt x="336" y="1323"/>
                  </a:lnTo>
                  <a:lnTo>
                    <a:pt x="336" y="1324"/>
                  </a:lnTo>
                  <a:lnTo>
                    <a:pt x="335" y="1324"/>
                  </a:lnTo>
                  <a:lnTo>
                    <a:pt x="335" y="1325"/>
                  </a:lnTo>
                  <a:lnTo>
                    <a:pt x="334" y="1325"/>
                  </a:lnTo>
                  <a:lnTo>
                    <a:pt x="333" y="1325"/>
                  </a:lnTo>
                  <a:lnTo>
                    <a:pt x="333" y="1326"/>
                  </a:lnTo>
                  <a:lnTo>
                    <a:pt x="332" y="1326"/>
                  </a:lnTo>
                  <a:lnTo>
                    <a:pt x="331" y="1326"/>
                  </a:lnTo>
                  <a:lnTo>
                    <a:pt x="328" y="1326"/>
                  </a:lnTo>
                  <a:lnTo>
                    <a:pt x="327" y="1326"/>
                  </a:lnTo>
                  <a:lnTo>
                    <a:pt x="327" y="1327"/>
                  </a:lnTo>
                  <a:lnTo>
                    <a:pt x="326" y="1327"/>
                  </a:lnTo>
                  <a:lnTo>
                    <a:pt x="325" y="1327"/>
                  </a:lnTo>
                  <a:lnTo>
                    <a:pt x="324" y="1327"/>
                  </a:lnTo>
                  <a:lnTo>
                    <a:pt x="323" y="1327"/>
                  </a:lnTo>
                  <a:lnTo>
                    <a:pt x="322" y="1327"/>
                  </a:lnTo>
                  <a:lnTo>
                    <a:pt x="322" y="1326"/>
                  </a:lnTo>
                  <a:lnTo>
                    <a:pt x="321" y="1326"/>
                  </a:lnTo>
                  <a:lnTo>
                    <a:pt x="321" y="1326"/>
                  </a:lnTo>
                  <a:lnTo>
                    <a:pt x="320" y="1326"/>
                  </a:lnTo>
                  <a:lnTo>
                    <a:pt x="319" y="1327"/>
                  </a:lnTo>
                  <a:lnTo>
                    <a:pt x="318" y="1327"/>
                  </a:lnTo>
                  <a:lnTo>
                    <a:pt x="318" y="1327"/>
                  </a:lnTo>
                  <a:lnTo>
                    <a:pt x="317" y="1327"/>
                  </a:lnTo>
                  <a:lnTo>
                    <a:pt x="316" y="1327"/>
                  </a:lnTo>
                  <a:lnTo>
                    <a:pt x="315" y="1327"/>
                  </a:lnTo>
                  <a:lnTo>
                    <a:pt x="315" y="1327"/>
                  </a:lnTo>
                  <a:lnTo>
                    <a:pt x="315" y="1326"/>
                  </a:lnTo>
                  <a:lnTo>
                    <a:pt x="315" y="1322"/>
                  </a:lnTo>
                  <a:lnTo>
                    <a:pt x="315" y="1321"/>
                  </a:lnTo>
                  <a:lnTo>
                    <a:pt x="314" y="1321"/>
                  </a:lnTo>
                  <a:lnTo>
                    <a:pt x="313" y="1320"/>
                  </a:lnTo>
                  <a:lnTo>
                    <a:pt x="312" y="1320"/>
                  </a:lnTo>
                  <a:lnTo>
                    <a:pt x="312" y="1319"/>
                  </a:lnTo>
                  <a:lnTo>
                    <a:pt x="312" y="1318"/>
                  </a:lnTo>
                  <a:lnTo>
                    <a:pt x="311" y="1318"/>
                  </a:lnTo>
                  <a:lnTo>
                    <a:pt x="310" y="1318"/>
                  </a:lnTo>
                  <a:lnTo>
                    <a:pt x="309" y="1318"/>
                  </a:lnTo>
                  <a:lnTo>
                    <a:pt x="307" y="1318"/>
                  </a:lnTo>
                  <a:lnTo>
                    <a:pt x="306" y="1318"/>
                  </a:lnTo>
                  <a:lnTo>
                    <a:pt x="304" y="1319"/>
                  </a:lnTo>
                  <a:lnTo>
                    <a:pt x="304" y="1320"/>
                  </a:lnTo>
                  <a:lnTo>
                    <a:pt x="304" y="1321"/>
                  </a:lnTo>
                  <a:lnTo>
                    <a:pt x="303" y="1322"/>
                  </a:lnTo>
                  <a:lnTo>
                    <a:pt x="303" y="1323"/>
                  </a:lnTo>
                  <a:lnTo>
                    <a:pt x="303" y="1324"/>
                  </a:lnTo>
                  <a:lnTo>
                    <a:pt x="302" y="1325"/>
                  </a:lnTo>
                  <a:lnTo>
                    <a:pt x="302" y="1326"/>
                  </a:lnTo>
                  <a:lnTo>
                    <a:pt x="301" y="1326"/>
                  </a:lnTo>
                  <a:lnTo>
                    <a:pt x="300" y="1327"/>
                  </a:lnTo>
                  <a:lnTo>
                    <a:pt x="299" y="1327"/>
                  </a:lnTo>
                  <a:lnTo>
                    <a:pt x="298" y="1328"/>
                  </a:lnTo>
                  <a:lnTo>
                    <a:pt x="297" y="1328"/>
                  </a:lnTo>
                  <a:lnTo>
                    <a:pt x="296" y="1328"/>
                  </a:lnTo>
                  <a:lnTo>
                    <a:pt x="295" y="1328"/>
                  </a:lnTo>
                  <a:lnTo>
                    <a:pt x="294" y="1329"/>
                  </a:lnTo>
                  <a:lnTo>
                    <a:pt x="294" y="1328"/>
                  </a:lnTo>
                  <a:lnTo>
                    <a:pt x="293" y="1328"/>
                  </a:lnTo>
                  <a:lnTo>
                    <a:pt x="292" y="1327"/>
                  </a:lnTo>
                  <a:lnTo>
                    <a:pt x="291" y="1327"/>
                  </a:lnTo>
                  <a:lnTo>
                    <a:pt x="290" y="1327"/>
                  </a:lnTo>
                  <a:lnTo>
                    <a:pt x="289" y="1326"/>
                  </a:lnTo>
                  <a:lnTo>
                    <a:pt x="288" y="1325"/>
                  </a:lnTo>
                  <a:lnTo>
                    <a:pt x="286" y="1325"/>
                  </a:lnTo>
                  <a:lnTo>
                    <a:pt x="285" y="1325"/>
                  </a:lnTo>
                  <a:lnTo>
                    <a:pt x="285" y="1324"/>
                  </a:lnTo>
                  <a:lnTo>
                    <a:pt x="284" y="1324"/>
                  </a:lnTo>
                  <a:lnTo>
                    <a:pt x="283" y="1324"/>
                  </a:lnTo>
                  <a:lnTo>
                    <a:pt x="282" y="1324"/>
                  </a:lnTo>
                  <a:lnTo>
                    <a:pt x="281" y="1324"/>
                  </a:lnTo>
                  <a:lnTo>
                    <a:pt x="280" y="1324"/>
                  </a:lnTo>
                  <a:lnTo>
                    <a:pt x="279" y="1324"/>
                  </a:lnTo>
                  <a:lnTo>
                    <a:pt x="278" y="1324"/>
                  </a:lnTo>
                  <a:lnTo>
                    <a:pt x="276" y="1324"/>
                  </a:lnTo>
                  <a:lnTo>
                    <a:pt x="276" y="1325"/>
                  </a:lnTo>
                  <a:lnTo>
                    <a:pt x="275" y="1325"/>
                  </a:lnTo>
                  <a:lnTo>
                    <a:pt x="274" y="1325"/>
                  </a:lnTo>
                  <a:lnTo>
                    <a:pt x="274" y="1326"/>
                  </a:lnTo>
                  <a:lnTo>
                    <a:pt x="274" y="1325"/>
                  </a:lnTo>
                  <a:lnTo>
                    <a:pt x="273" y="1325"/>
                  </a:lnTo>
                  <a:lnTo>
                    <a:pt x="272" y="1325"/>
                  </a:lnTo>
                  <a:lnTo>
                    <a:pt x="271" y="1325"/>
                  </a:lnTo>
                  <a:lnTo>
                    <a:pt x="271" y="1326"/>
                  </a:lnTo>
                  <a:lnTo>
                    <a:pt x="270" y="1326"/>
                  </a:lnTo>
                  <a:lnTo>
                    <a:pt x="270" y="1327"/>
                  </a:lnTo>
                  <a:lnTo>
                    <a:pt x="268" y="1327"/>
                  </a:lnTo>
                  <a:lnTo>
                    <a:pt x="267" y="1327"/>
                  </a:lnTo>
                  <a:lnTo>
                    <a:pt x="267" y="1327"/>
                  </a:lnTo>
                  <a:lnTo>
                    <a:pt x="266" y="1327"/>
                  </a:lnTo>
                  <a:lnTo>
                    <a:pt x="265" y="1327"/>
                  </a:lnTo>
                  <a:lnTo>
                    <a:pt x="264" y="1327"/>
                  </a:lnTo>
                  <a:lnTo>
                    <a:pt x="263" y="1328"/>
                  </a:lnTo>
                  <a:lnTo>
                    <a:pt x="263" y="1327"/>
                  </a:lnTo>
                  <a:lnTo>
                    <a:pt x="262" y="1327"/>
                  </a:lnTo>
                  <a:lnTo>
                    <a:pt x="261" y="1327"/>
                  </a:lnTo>
                  <a:lnTo>
                    <a:pt x="260" y="1327"/>
                  </a:lnTo>
                  <a:lnTo>
                    <a:pt x="258" y="1326"/>
                  </a:lnTo>
                  <a:lnTo>
                    <a:pt x="258" y="1325"/>
                  </a:lnTo>
                  <a:lnTo>
                    <a:pt x="257" y="1325"/>
                  </a:lnTo>
                  <a:lnTo>
                    <a:pt x="256" y="1324"/>
                  </a:lnTo>
                  <a:lnTo>
                    <a:pt x="255" y="1324"/>
                  </a:lnTo>
                  <a:lnTo>
                    <a:pt x="254" y="1325"/>
                  </a:lnTo>
                  <a:lnTo>
                    <a:pt x="253" y="1325"/>
                  </a:lnTo>
                  <a:lnTo>
                    <a:pt x="252" y="1325"/>
                  </a:lnTo>
                  <a:lnTo>
                    <a:pt x="251" y="1325"/>
                  </a:lnTo>
                  <a:lnTo>
                    <a:pt x="250" y="1325"/>
                  </a:lnTo>
                  <a:lnTo>
                    <a:pt x="249" y="1324"/>
                  </a:lnTo>
                  <a:lnTo>
                    <a:pt x="249" y="1324"/>
                  </a:lnTo>
                  <a:lnTo>
                    <a:pt x="248" y="1324"/>
                  </a:lnTo>
                  <a:lnTo>
                    <a:pt x="247" y="1324"/>
                  </a:lnTo>
                  <a:lnTo>
                    <a:pt x="247" y="1323"/>
                  </a:lnTo>
                  <a:lnTo>
                    <a:pt x="246" y="1323"/>
                  </a:lnTo>
                  <a:lnTo>
                    <a:pt x="245" y="1321"/>
                  </a:lnTo>
                  <a:lnTo>
                    <a:pt x="243" y="1319"/>
                  </a:lnTo>
                  <a:lnTo>
                    <a:pt x="242" y="1319"/>
                  </a:lnTo>
                  <a:lnTo>
                    <a:pt x="242" y="1318"/>
                  </a:lnTo>
                  <a:lnTo>
                    <a:pt x="241" y="1318"/>
                  </a:lnTo>
                  <a:lnTo>
                    <a:pt x="241" y="1318"/>
                  </a:lnTo>
                  <a:lnTo>
                    <a:pt x="241" y="1316"/>
                  </a:lnTo>
                  <a:lnTo>
                    <a:pt x="241" y="1315"/>
                  </a:lnTo>
                  <a:lnTo>
                    <a:pt x="241" y="1314"/>
                  </a:lnTo>
                  <a:lnTo>
                    <a:pt x="241" y="1313"/>
                  </a:lnTo>
                  <a:lnTo>
                    <a:pt x="241" y="1312"/>
                  </a:lnTo>
                  <a:lnTo>
                    <a:pt x="241" y="1311"/>
                  </a:lnTo>
                  <a:lnTo>
                    <a:pt x="240" y="1310"/>
                  </a:lnTo>
                  <a:lnTo>
                    <a:pt x="240" y="1309"/>
                  </a:lnTo>
                  <a:lnTo>
                    <a:pt x="239" y="1309"/>
                  </a:lnTo>
                  <a:lnTo>
                    <a:pt x="238" y="1309"/>
                  </a:lnTo>
                  <a:lnTo>
                    <a:pt x="237" y="1309"/>
                  </a:lnTo>
                  <a:lnTo>
                    <a:pt x="236" y="1309"/>
                  </a:lnTo>
                  <a:lnTo>
                    <a:pt x="235" y="1310"/>
                  </a:lnTo>
                  <a:lnTo>
                    <a:pt x="234" y="1310"/>
                  </a:lnTo>
                  <a:lnTo>
                    <a:pt x="233" y="1310"/>
                  </a:lnTo>
                  <a:lnTo>
                    <a:pt x="232" y="1310"/>
                  </a:lnTo>
                  <a:lnTo>
                    <a:pt x="231" y="1310"/>
                  </a:lnTo>
                  <a:lnTo>
                    <a:pt x="231" y="1310"/>
                  </a:lnTo>
                  <a:lnTo>
                    <a:pt x="230" y="1310"/>
                  </a:lnTo>
                  <a:lnTo>
                    <a:pt x="229" y="1310"/>
                  </a:lnTo>
                  <a:lnTo>
                    <a:pt x="228" y="1310"/>
                  </a:lnTo>
                  <a:lnTo>
                    <a:pt x="227" y="1310"/>
                  </a:lnTo>
                  <a:lnTo>
                    <a:pt x="227" y="1311"/>
                  </a:lnTo>
                  <a:lnTo>
                    <a:pt x="226" y="1311"/>
                  </a:lnTo>
                  <a:lnTo>
                    <a:pt x="226" y="1312"/>
                  </a:lnTo>
                  <a:lnTo>
                    <a:pt x="225" y="1312"/>
                  </a:lnTo>
                  <a:lnTo>
                    <a:pt x="225" y="1313"/>
                  </a:lnTo>
                  <a:lnTo>
                    <a:pt x="225" y="1314"/>
                  </a:lnTo>
                  <a:lnTo>
                    <a:pt x="224" y="1314"/>
                  </a:lnTo>
                  <a:lnTo>
                    <a:pt x="224" y="1315"/>
                  </a:lnTo>
                  <a:lnTo>
                    <a:pt x="224" y="1316"/>
                  </a:lnTo>
                  <a:lnTo>
                    <a:pt x="224" y="1317"/>
                  </a:lnTo>
                  <a:lnTo>
                    <a:pt x="224" y="1318"/>
                  </a:lnTo>
                  <a:lnTo>
                    <a:pt x="224" y="1318"/>
                  </a:lnTo>
                  <a:lnTo>
                    <a:pt x="224" y="1319"/>
                  </a:lnTo>
                  <a:lnTo>
                    <a:pt x="224" y="1320"/>
                  </a:lnTo>
                  <a:lnTo>
                    <a:pt x="224" y="1321"/>
                  </a:lnTo>
                  <a:lnTo>
                    <a:pt x="224" y="1322"/>
                  </a:lnTo>
                  <a:lnTo>
                    <a:pt x="224" y="1323"/>
                  </a:lnTo>
                  <a:lnTo>
                    <a:pt x="223" y="1323"/>
                  </a:lnTo>
                  <a:lnTo>
                    <a:pt x="223" y="1324"/>
                  </a:lnTo>
                  <a:lnTo>
                    <a:pt x="222" y="1324"/>
                  </a:lnTo>
                  <a:lnTo>
                    <a:pt x="222" y="1324"/>
                  </a:lnTo>
                  <a:lnTo>
                    <a:pt x="221" y="1324"/>
                  </a:lnTo>
                  <a:lnTo>
                    <a:pt x="220" y="1324"/>
                  </a:lnTo>
                  <a:lnTo>
                    <a:pt x="220" y="1323"/>
                  </a:lnTo>
                  <a:lnTo>
                    <a:pt x="219" y="1323"/>
                  </a:lnTo>
                  <a:lnTo>
                    <a:pt x="218" y="1323"/>
                  </a:lnTo>
                  <a:lnTo>
                    <a:pt x="217" y="1323"/>
                  </a:lnTo>
                  <a:lnTo>
                    <a:pt x="217" y="1322"/>
                  </a:lnTo>
                  <a:lnTo>
                    <a:pt x="216" y="1322"/>
                  </a:lnTo>
                  <a:lnTo>
                    <a:pt x="215" y="1322"/>
                  </a:lnTo>
                  <a:lnTo>
                    <a:pt x="215" y="1321"/>
                  </a:lnTo>
                  <a:lnTo>
                    <a:pt x="214" y="1321"/>
                  </a:lnTo>
                  <a:lnTo>
                    <a:pt x="213" y="1321"/>
                  </a:lnTo>
                  <a:lnTo>
                    <a:pt x="213" y="1321"/>
                  </a:lnTo>
                  <a:lnTo>
                    <a:pt x="212" y="1321"/>
                  </a:lnTo>
                  <a:lnTo>
                    <a:pt x="211" y="1321"/>
                  </a:lnTo>
                  <a:lnTo>
                    <a:pt x="210" y="1321"/>
                  </a:lnTo>
                  <a:lnTo>
                    <a:pt x="209" y="1321"/>
                  </a:lnTo>
                  <a:lnTo>
                    <a:pt x="208" y="1321"/>
                  </a:lnTo>
                  <a:lnTo>
                    <a:pt x="207" y="1321"/>
                  </a:lnTo>
                  <a:lnTo>
                    <a:pt x="206" y="1321"/>
                  </a:lnTo>
                  <a:lnTo>
                    <a:pt x="206" y="1320"/>
                  </a:lnTo>
                  <a:lnTo>
                    <a:pt x="205" y="1320"/>
                  </a:lnTo>
                  <a:lnTo>
                    <a:pt x="205" y="1321"/>
                  </a:lnTo>
                  <a:lnTo>
                    <a:pt x="204" y="1321"/>
                  </a:lnTo>
                  <a:lnTo>
                    <a:pt x="204" y="1322"/>
                  </a:lnTo>
                  <a:lnTo>
                    <a:pt x="204" y="1322"/>
                  </a:lnTo>
                  <a:lnTo>
                    <a:pt x="203" y="1322"/>
                  </a:lnTo>
                  <a:lnTo>
                    <a:pt x="203" y="1323"/>
                  </a:lnTo>
                  <a:lnTo>
                    <a:pt x="202" y="1323"/>
                  </a:lnTo>
                  <a:lnTo>
                    <a:pt x="201" y="1323"/>
                  </a:lnTo>
                  <a:lnTo>
                    <a:pt x="200" y="1324"/>
                  </a:lnTo>
                  <a:lnTo>
                    <a:pt x="199" y="1324"/>
                  </a:lnTo>
                  <a:lnTo>
                    <a:pt x="198" y="1324"/>
                  </a:lnTo>
                  <a:lnTo>
                    <a:pt x="197" y="1323"/>
                  </a:lnTo>
                  <a:lnTo>
                    <a:pt x="195" y="1323"/>
                  </a:lnTo>
                  <a:lnTo>
                    <a:pt x="195" y="1322"/>
                  </a:lnTo>
                  <a:lnTo>
                    <a:pt x="195" y="1322"/>
                  </a:lnTo>
                  <a:lnTo>
                    <a:pt x="194" y="1322"/>
                  </a:lnTo>
                  <a:lnTo>
                    <a:pt x="193" y="1322"/>
                  </a:lnTo>
                  <a:lnTo>
                    <a:pt x="192" y="1322"/>
                  </a:lnTo>
                  <a:lnTo>
                    <a:pt x="191" y="1322"/>
                  </a:lnTo>
                  <a:lnTo>
                    <a:pt x="190" y="1321"/>
                  </a:lnTo>
                  <a:lnTo>
                    <a:pt x="189" y="1321"/>
                  </a:lnTo>
                  <a:lnTo>
                    <a:pt x="186" y="1320"/>
                  </a:lnTo>
                  <a:lnTo>
                    <a:pt x="186" y="1320"/>
                  </a:lnTo>
                  <a:lnTo>
                    <a:pt x="182" y="1318"/>
                  </a:lnTo>
                  <a:lnTo>
                    <a:pt x="181" y="1318"/>
                  </a:lnTo>
                  <a:lnTo>
                    <a:pt x="178" y="1318"/>
                  </a:lnTo>
                  <a:lnTo>
                    <a:pt x="177" y="1318"/>
                  </a:lnTo>
                  <a:lnTo>
                    <a:pt x="177" y="1318"/>
                  </a:lnTo>
                  <a:lnTo>
                    <a:pt x="175" y="1318"/>
                  </a:lnTo>
                  <a:lnTo>
                    <a:pt x="175" y="1318"/>
                  </a:lnTo>
                  <a:lnTo>
                    <a:pt x="174" y="1318"/>
                  </a:lnTo>
                  <a:lnTo>
                    <a:pt x="173" y="1318"/>
                  </a:lnTo>
                  <a:lnTo>
                    <a:pt x="172" y="1318"/>
                  </a:lnTo>
                  <a:lnTo>
                    <a:pt x="171" y="1318"/>
                  </a:lnTo>
                  <a:lnTo>
                    <a:pt x="171" y="1318"/>
                  </a:lnTo>
                  <a:lnTo>
                    <a:pt x="171" y="1317"/>
                  </a:lnTo>
                  <a:lnTo>
                    <a:pt x="170" y="1317"/>
                  </a:lnTo>
                  <a:lnTo>
                    <a:pt x="170" y="1316"/>
                  </a:lnTo>
                  <a:lnTo>
                    <a:pt x="170" y="1315"/>
                  </a:lnTo>
                  <a:lnTo>
                    <a:pt x="169" y="1315"/>
                  </a:lnTo>
                  <a:lnTo>
                    <a:pt x="169" y="1314"/>
                  </a:lnTo>
                  <a:lnTo>
                    <a:pt x="169" y="1313"/>
                  </a:lnTo>
                  <a:lnTo>
                    <a:pt x="169" y="1312"/>
                  </a:lnTo>
                  <a:lnTo>
                    <a:pt x="169" y="1311"/>
                  </a:lnTo>
                  <a:lnTo>
                    <a:pt x="168" y="1311"/>
                  </a:lnTo>
                  <a:lnTo>
                    <a:pt x="168" y="1310"/>
                  </a:lnTo>
                  <a:lnTo>
                    <a:pt x="168" y="1309"/>
                  </a:lnTo>
                  <a:lnTo>
                    <a:pt x="168" y="1309"/>
                  </a:lnTo>
                  <a:lnTo>
                    <a:pt x="168" y="1308"/>
                  </a:lnTo>
                  <a:lnTo>
                    <a:pt x="168" y="1307"/>
                  </a:lnTo>
                  <a:lnTo>
                    <a:pt x="168" y="1306"/>
                  </a:lnTo>
                  <a:lnTo>
                    <a:pt x="168" y="1305"/>
                  </a:lnTo>
                  <a:lnTo>
                    <a:pt x="169" y="1305"/>
                  </a:lnTo>
                  <a:lnTo>
                    <a:pt x="169" y="1304"/>
                  </a:lnTo>
                  <a:lnTo>
                    <a:pt x="169" y="1303"/>
                  </a:lnTo>
                  <a:lnTo>
                    <a:pt x="170" y="1303"/>
                  </a:lnTo>
                  <a:lnTo>
                    <a:pt x="170" y="1302"/>
                  </a:lnTo>
                  <a:lnTo>
                    <a:pt x="170" y="1301"/>
                  </a:lnTo>
                  <a:lnTo>
                    <a:pt x="171" y="1301"/>
                  </a:lnTo>
                  <a:lnTo>
                    <a:pt x="171" y="1300"/>
                  </a:lnTo>
                  <a:lnTo>
                    <a:pt x="172" y="1300"/>
                  </a:lnTo>
                  <a:lnTo>
                    <a:pt x="172" y="1300"/>
                  </a:lnTo>
                  <a:lnTo>
                    <a:pt x="173" y="1300"/>
                  </a:lnTo>
                  <a:lnTo>
                    <a:pt x="173" y="1299"/>
                  </a:lnTo>
                  <a:lnTo>
                    <a:pt x="173" y="1298"/>
                  </a:lnTo>
                  <a:lnTo>
                    <a:pt x="174" y="1298"/>
                  </a:lnTo>
                  <a:lnTo>
                    <a:pt x="174" y="1297"/>
                  </a:lnTo>
                  <a:lnTo>
                    <a:pt x="175" y="1297"/>
                  </a:lnTo>
                  <a:lnTo>
                    <a:pt x="175" y="1296"/>
                  </a:lnTo>
                  <a:lnTo>
                    <a:pt x="176" y="1296"/>
                  </a:lnTo>
                  <a:lnTo>
                    <a:pt x="176" y="1295"/>
                  </a:lnTo>
                  <a:lnTo>
                    <a:pt x="176" y="1294"/>
                  </a:lnTo>
                  <a:lnTo>
                    <a:pt x="177" y="1294"/>
                  </a:lnTo>
                  <a:lnTo>
                    <a:pt x="177" y="1293"/>
                  </a:lnTo>
                  <a:lnTo>
                    <a:pt x="177" y="1293"/>
                  </a:lnTo>
                  <a:lnTo>
                    <a:pt x="177" y="1292"/>
                  </a:lnTo>
                  <a:lnTo>
                    <a:pt x="178" y="1292"/>
                  </a:lnTo>
                  <a:lnTo>
                    <a:pt x="178" y="1291"/>
                  </a:lnTo>
                  <a:lnTo>
                    <a:pt x="178" y="1291"/>
                  </a:lnTo>
                  <a:lnTo>
                    <a:pt x="179" y="1291"/>
                  </a:lnTo>
                  <a:lnTo>
                    <a:pt x="179" y="1290"/>
                  </a:lnTo>
                  <a:lnTo>
                    <a:pt x="180" y="1290"/>
                  </a:lnTo>
                  <a:lnTo>
                    <a:pt x="180" y="1289"/>
                  </a:lnTo>
                  <a:lnTo>
                    <a:pt x="180" y="1288"/>
                  </a:lnTo>
                  <a:lnTo>
                    <a:pt x="181" y="1288"/>
                  </a:lnTo>
                  <a:lnTo>
                    <a:pt x="181" y="1287"/>
                  </a:lnTo>
                  <a:lnTo>
                    <a:pt x="182" y="1287"/>
                  </a:lnTo>
                  <a:lnTo>
                    <a:pt x="182" y="1286"/>
                  </a:lnTo>
                  <a:lnTo>
                    <a:pt x="182" y="1285"/>
                  </a:lnTo>
                  <a:lnTo>
                    <a:pt x="183" y="1285"/>
                  </a:lnTo>
                  <a:lnTo>
                    <a:pt x="183" y="1284"/>
                  </a:lnTo>
                  <a:lnTo>
                    <a:pt x="184" y="1284"/>
                  </a:lnTo>
                  <a:lnTo>
                    <a:pt x="184" y="1283"/>
                  </a:lnTo>
                  <a:lnTo>
                    <a:pt x="184" y="1282"/>
                  </a:lnTo>
                  <a:lnTo>
                    <a:pt x="185" y="1282"/>
                  </a:lnTo>
                  <a:lnTo>
                    <a:pt x="185" y="1282"/>
                  </a:lnTo>
                  <a:lnTo>
                    <a:pt x="185" y="1281"/>
                  </a:lnTo>
                  <a:lnTo>
                    <a:pt x="186" y="1281"/>
                  </a:lnTo>
                  <a:lnTo>
                    <a:pt x="186" y="1280"/>
                  </a:lnTo>
                  <a:lnTo>
                    <a:pt x="186" y="1279"/>
                  </a:lnTo>
                  <a:lnTo>
                    <a:pt x="186" y="1279"/>
                  </a:lnTo>
                  <a:lnTo>
                    <a:pt x="186" y="1278"/>
                  </a:lnTo>
                  <a:lnTo>
                    <a:pt x="186" y="1277"/>
                  </a:lnTo>
                  <a:lnTo>
                    <a:pt x="186" y="1276"/>
                  </a:lnTo>
                  <a:lnTo>
                    <a:pt x="187" y="1276"/>
                  </a:lnTo>
                  <a:lnTo>
                    <a:pt x="187" y="1275"/>
                  </a:lnTo>
                  <a:lnTo>
                    <a:pt x="187" y="1274"/>
                  </a:lnTo>
                  <a:lnTo>
                    <a:pt x="187" y="1273"/>
                  </a:lnTo>
                  <a:lnTo>
                    <a:pt x="187" y="1273"/>
                  </a:lnTo>
                  <a:lnTo>
                    <a:pt x="187" y="1272"/>
                  </a:lnTo>
                  <a:lnTo>
                    <a:pt x="187" y="1271"/>
                  </a:lnTo>
                  <a:lnTo>
                    <a:pt x="187" y="1270"/>
                  </a:lnTo>
                  <a:lnTo>
                    <a:pt x="187" y="1269"/>
                  </a:lnTo>
                  <a:lnTo>
                    <a:pt x="188" y="1268"/>
                  </a:lnTo>
                  <a:lnTo>
                    <a:pt x="188" y="1267"/>
                  </a:lnTo>
                  <a:lnTo>
                    <a:pt x="188" y="1266"/>
                  </a:lnTo>
                  <a:lnTo>
                    <a:pt x="188" y="1265"/>
                  </a:lnTo>
                  <a:lnTo>
                    <a:pt x="188" y="1264"/>
                  </a:lnTo>
                  <a:lnTo>
                    <a:pt x="189" y="1264"/>
                  </a:lnTo>
                  <a:lnTo>
                    <a:pt x="189" y="1264"/>
                  </a:lnTo>
                  <a:lnTo>
                    <a:pt x="189" y="1263"/>
                  </a:lnTo>
                  <a:lnTo>
                    <a:pt x="189" y="1262"/>
                  </a:lnTo>
                  <a:lnTo>
                    <a:pt x="189" y="1261"/>
                  </a:lnTo>
                  <a:lnTo>
                    <a:pt x="189" y="1260"/>
                  </a:lnTo>
                  <a:lnTo>
                    <a:pt x="188" y="1260"/>
                  </a:lnTo>
                  <a:lnTo>
                    <a:pt x="188" y="1259"/>
                  </a:lnTo>
                  <a:lnTo>
                    <a:pt x="187" y="1259"/>
                  </a:lnTo>
                  <a:lnTo>
                    <a:pt x="187" y="1258"/>
                  </a:lnTo>
                  <a:lnTo>
                    <a:pt x="186" y="1257"/>
                  </a:lnTo>
                  <a:lnTo>
                    <a:pt x="186" y="1256"/>
                  </a:lnTo>
                  <a:lnTo>
                    <a:pt x="186" y="1256"/>
                  </a:lnTo>
                  <a:lnTo>
                    <a:pt x="186" y="1255"/>
                  </a:lnTo>
                  <a:lnTo>
                    <a:pt x="186" y="1255"/>
                  </a:lnTo>
                  <a:lnTo>
                    <a:pt x="185" y="1255"/>
                  </a:lnTo>
                  <a:lnTo>
                    <a:pt x="185" y="1254"/>
                  </a:lnTo>
                  <a:lnTo>
                    <a:pt x="184" y="1254"/>
                  </a:lnTo>
                  <a:lnTo>
                    <a:pt x="184" y="1253"/>
                  </a:lnTo>
                  <a:lnTo>
                    <a:pt x="184" y="1252"/>
                  </a:lnTo>
                  <a:lnTo>
                    <a:pt x="183" y="1252"/>
                  </a:lnTo>
                  <a:lnTo>
                    <a:pt x="183" y="1251"/>
                  </a:lnTo>
                  <a:lnTo>
                    <a:pt x="183" y="1250"/>
                  </a:lnTo>
                  <a:lnTo>
                    <a:pt x="182" y="1250"/>
                  </a:lnTo>
                  <a:lnTo>
                    <a:pt x="182" y="1249"/>
                  </a:lnTo>
                  <a:lnTo>
                    <a:pt x="181" y="1248"/>
                  </a:lnTo>
                  <a:lnTo>
                    <a:pt x="180" y="1248"/>
                  </a:lnTo>
                  <a:lnTo>
                    <a:pt x="179" y="1248"/>
                  </a:lnTo>
                  <a:lnTo>
                    <a:pt x="179" y="1247"/>
                  </a:lnTo>
                  <a:lnTo>
                    <a:pt x="178" y="1247"/>
                  </a:lnTo>
                  <a:lnTo>
                    <a:pt x="177" y="1247"/>
                  </a:lnTo>
                  <a:lnTo>
                    <a:pt x="177" y="1247"/>
                  </a:lnTo>
                  <a:lnTo>
                    <a:pt x="177" y="1246"/>
                  </a:lnTo>
                  <a:lnTo>
                    <a:pt x="176" y="1246"/>
                  </a:lnTo>
                  <a:lnTo>
                    <a:pt x="176" y="1246"/>
                  </a:lnTo>
                  <a:lnTo>
                    <a:pt x="175" y="1246"/>
                  </a:lnTo>
                  <a:lnTo>
                    <a:pt x="174" y="1246"/>
                  </a:lnTo>
                  <a:lnTo>
                    <a:pt x="173" y="1245"/>
                  </a:lnTo>
                  <a:lnTo>
                    <a:pt x="171" y="1244"/>
                  </a:lnTo>
                  <a:lnTo>
                    <a:pt x="170" y="1244"/>
                  </a:lnTo>
                  <a:lnTo>
                    <a:pt x="169" y="1244"/>
                  </a:lnTo>
                  <a:lnTo>
                    <a:pt x="168" y="1243"/>
                  </a:lnTo>
                  <a:lnTo>
                    <a:pt x="168" y="1243"/>
                  </a:lnTo>
                  <a:lnTo>
                    <a:pt x="167" y="1243"/>
                  </a:lnTo>
                  <a:lnTo>
                    <a:pt x="166" y="1243"/>
                  </a:lnTo>
                  <a:lnTo>
                    <a:pt x="165" y="1243"/>
                  </a:lnTo>
                  <a:lnTo>
                    <a:pt x="165" y="1242"/>
                  </a:lnTo>
                  <a:lnTo>
                    <a:pt x="163" y="1242"/>
                  </a:lnTo>
                  <a:lnTo>
                    <a:pt x="162" y="1241"/>
                  </a:lnTo>
                  <a:lnTo>
                    <a:pt x="161" y="1241"/>
                  </a:lnTo>
                  <a:lnTo>
                    <a:pt x="161" y="1240"/>
                  </a:lnTo>
                  <a:lnTo>
                    <a:pt x="159" y="1240"/>
                  </a:lnTo>
                  <a:lnTo>
                    <a:pt x="159" y="1239"/>
                  </a:lnTo>
                  <a:lnTo>
                    <a:pt x="158" y="1239"/>
                  </a:lnTo>
                  <a:lnTo>
                    <a:pt x="157" y="1238"/>
                  </a:lnTo>
                  <a:lnTo>
                    <a:pt x="156" y="1238"/>
                  </a:lnTo>
                  <a:lnTo>
                    <a:pt x="155" y="1238"/>
                  </a:lnTo>
                  <a:lnTo>
                    <a:pt x="154" y="1238"/>
                  </a:lnTo>
                  <a:lnTo>
                    <a:pt x="153" y="1238"/>
                  </a:lnTo>
                  <a:lnTo>
                    <a:pt x="152" y="1238"/>
                  </a:lnTo>
                  <a:lnTo>
                    <a:pt x="151" y="1238"/>
                  </a:lnTo>
                  <a:lnTo>
                    <a:pt x="150" y="1238"/>
                  </a:lnTo>
                  <a:lnTo>
                    <a:pt x="150" y="1238"/>
                  </a:lnTo>
                  <a:lnTo>
                    <a:pt x="149" y="1238"/>
                  </a:lnTo>
                  <a:lnTo>
                    <a:pt x="149" y="1237"/>
                  </a:lnTo>
                  <a:lnTo>
                    <a:pt x="148" y="1237"/>
                  </a:lnTo>
                  <a:lnTo>
                    <a:pt x="147" y="1237"/>
                  </a:lnTo>
                  <a:lnTo>
                    <a:pt x="146" y="1237"/>
                  </a:lnTo>
                  <a:lnTo>
                    <a:pt x="145" y="1237"/>
                  </a:lnTo>
                  <a:lnTo>
                    <a:pt x="145" y="1237"/>
                  </a:lnTo>
                  <a:lnTo>
                    <a:pt x="144" y="1237"/>
                  </a:lnTo>
                  <a:lnTo>
                    <a:pt x="143" y="1237"/>
                  </a:lnTo>
                  <a:lnTo>
                    <a:pt x="142" y="1236"/>
                  </a:lnTo>
                  <a:lnTo>
                    <a:pt x="141" y="1236"/>
                  </a:lnTo>
                  <a:lnTo>
                    <a:pt x="141" y="1235"/>
                  </a:lnTo>
                  <a:lnTo>
                    <a:pt x="141" y="1235"/>
                  </a:lnTo>
                  <a:lnTo>
                    <a:pt x="141" y="1234"/>
                  </a:lnTo>
                  <a:lnTo>
                    <a:pt x="140" y="1234"/>
                  </a:lnTo>
                  <a:lnTo>
                    <a:pt x="139" y="1234"/>
                  </a:lnTo>
                  <a:lnTo>
                    <a:pt x="139" y="1233"/>
                  </a:lnTo>
                  <a:lnTo>
                    <a:pt x="138" y="1233"/>
                  </a:lnTo>
                  <a:lnTo>
                    <a:pt x="137" y="1233"/>
                  </a:lnTo>
                  <a:lnTo>
                    <a:pt x="137" y="1232"/>
                  </a:lnTo>
                  <a:lnTo>
                    <a:pt x="136" y="1232"/>
                  </a:lnTo>
                  <a:lnTo>
                    <a:pt x="136" y="1231"/>
                  </a:lnTo>
                  <a:lnTo>
                    <a:pt x="135" y="1231"/>
                  </a:lnTo>
                  <a:lnTo>
                    <a:pt x="135" y="1230"/>
                  </a:lnTo>
                  <a:lnTo>
                    <a:pt x="134" y="1230"/>
                  </a:lnTo>
                  <a:lnTo>
                    <a:pt x="134" y="1229"/>
                  </a:lnTo>
                  <a:lnTo>
                    <a:pt x="133" y="1229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1" y="1228"/>
                  </a:lnTo>
                  <a:lnTo>
                    <a:pt x="131" y="1227"/>
                  </a:lnTo>
                  <a:lnTo>
                    <a:pt x="130" y="1227"/>
                  </a:lnTo>
                  <a:lnTo>
                    <a:pt x="130" y="1226"/>
                  </a:lnTo>
                  <a:lnTo>
                    <a:pt x="127" y="1225"/>
                  </a:lnTo>
                  <a:lnTo>
                    <a:pt x="127" y="1224"/>
                  </a:lnTo>
                  <a:lnTo>
                    <a:pt x="126" y="1224"/>
                  </a:lnTo>
                  <a:lnTo>
                    <a:pt x="126" y="1223"/>
                  </a:lnTo>
                  <a:lnTo>
                    <a:pt x="125" y="1223"/>
                  </a:lnTo>
                  <a:lnTo>
                    <a:pt x="125" y="1222"/>
                  </a:lnTo>
                  <a:lnTo>
                    <a:pt x="125" y="1221"/>
                  </a:lnTo>
                  <a:lnTo>
                    <a:pt x="125" y="1220"/>
                  </a:lnTo>
                  <a:lnTo>
                    <a:pt x="125" y="1219"/>
                  </a:lnTo>
                  <a:lnTo>
                    <a:pt x="125" y="1219"/>
                  </a:lnTo>
                  <a:lnTo>
                    <a:pt x="125" y="1218"/>
                  </a:lnTo>
                  <a:lnTo>
                    <a:pt x="125" y="1217"/>
                  </a:lnTo>
                  <a:lnTo>
                    <a:pt x="125" y="1216"/>
                  </a:lnTo>
                  <a:lnTo>
                    <a:pt x="124" y="1216"/>
                  </a:lnTo>
                  <a:lnTo>
                    <a:pt x="124" y="1215"/>
                  </a:lnTo>
                  <a:lnTo>
                    <a:pt x="124" y="1214"/>
                  </a:lnTo>
                  <a:lnTo>
                    <a:pt x="125" y="1214"/>
                  </a:lnTo>
                  <a:lnTo>
                    <a:pt x="125" y="1213"/>
                  </a:lnTo>
                  <a:lnTo>
                    <a:pt x="125" y="1212"/>
                  </a:lnTo>
                  <a:lnTo>
                    <a:pt x="124" y="1211"/>
                  </a:lnTo>
                  <a:lnTo>
                    <a:pt x="124" y="1210"/>
                  </a:lnTo>
                  <a:lnTo>
                    <a:pt x="124" y="1210"/>
                  </a:lnTo>
                  <a:lnTo>
                    <a:pt x="123" y="1210"/>
                  </a:lnTo>
                  <a:lnTo>
                    <a:pt x="123" y="1209"/>
                  </a:lnTo>
                  <a:lnTo>
                    <a:pt x="123" y="1209"/>
                  </a:lnTo>
                  <a:lnTo>
                    <a:pt x="123" y="1208"/>
                  </a:lnTo>
                  <a:lnTo>
                    <a:pt x="123" y="1207"/>
                  </a:lnTo>
                  <a:lnTo>
                    <a:pt x="123" y="1206"/>
                  </a:lnTo>
                  <a:lnTo>
                    <a:pt x="123" y="1205"/>
                  </a:lnTo>
                  <a:lnTo>
                    <a:pt x="123" y="1205"/>
                  </a:lnTo>
                  <a:lnTo>
                    <a:pt x="122" y="1205"/>
                  </a:lnTo>
                  <a:lnTo>
                    <a:pt x="122" y="1204"/>
                  </a:lnTo>
                  <a:lnTo>
                    <a:pt x="121" y="1204"/>
                  </a:lnTo>
                  <a:lnTo>
                    <a:pt x="121" y="1203"/>
                  </a:lnTo>
                  <a:lnTo>
                    <a:pt x="122" y="1199"/>
                  </a:lnTo>
                  <a:lnTo>
                    <a:pt x="122" y="1198"/>
                  </a:lnTo>
                  <a:lnTo>
                    <a:pt x="123" y="1198"/>
                  </a:lnTo>
                  <a:lnTo>
                    <a:pt x="123" y="1197"/>
                  </a:lnTo>
                  <a:lnTo>
                    <a:pt x="123" y="1196"/>
                  </a:lnTo>
                  <a:lnTo>
                    <a:pt x="123" y="1195"/>
                  </a:lnTo>
                  <a:lnTo>
                    <a:pt x="123" y="1195"/>
                  </a:lnTo>
                  <a:lnTo>
                    <a:pt x="123" y="1194"/>
                  </a:lnTo>
                  <a:lnTo>
                    <a:pt x="124" y="1194"/>
                  </a:lnTo>
                  <a:lnTo>
                    <a:pt x="124" y="1193"/>
                  </a:lnTo>
                  <a:lnTo>
                    <a:pt x="125" y="1193"/>
                  </a:lnTo>
                  <a:lnTo>
                    <a:pt x="125" y="1192"/>
                  </a:lnTo>
                  <a:lnTo>
                    <a:pt x="126" y="1192"/>
                  </a:lnTo>
                  <a:lnTo>
                    <a:pt x="126" y="1192"/>
                  </a:lnTo>
                  <a:lnTo>
                    <a:pt x="127" y="1192"/>
                  </a:lnTo>
                  <a:lnTo>
                    <a:pt x="127" y="1191"/>
                  </a:lnTo>
                  <a:lnTo>
                    <a:pt x="128" y="1191"/>
                  </a:lnTo>
                  <a:lnTo>
                    <a:pt x="128" y="1190"/>
                  </a:lnTo>
                  <a:lnTo>
                    <a:pt x="128" y="1189"/>
                  </a:lnTo>
                  <a:lnTo>
                    <a:pt x="129" y="1189"/>
                  </a:lnTo>
                  <a:lnTo>
                    <a:pt x="129" y="1188"/>
                  </a:lnTo>
                  <a:lnTo>
                    <a:pt x="129" y="1187"/>
                  </a:lnTo>
                  <a:lnTo>
                    <a:pt x="130" y="1187"/>
                  </a:lnTo>
                  <a:lnTo>
                    <a:pt x="130" y="1186"/>
                  </a:lnTo>
                  <a:lnTo>
                    <a:pt x="132" y="1184"/>
                  </a:lnTo>
                  <a:lnTo>
                    <a:pt x="132" y="1183"/>
                  </a:lnTo>
                  <a:lnTo>
                    <a:pt x="132" y="1182"/>
                  </a:lnTo>
                  <a:lnTo>
                    <a:pt x="132" y="1181"/>
                  </a:lnTo>
                  <a:lnTo>
                    <a:pt x="132" y="1180"/>
                  </a:lnTo>
                  <a:lnTo>
                    <a:pt x="132" y="1179"/>
                  </a:lnTo>
                  <a:lnTo>
                    <a:pt x="132" y="1178"/>
                  </a:lnTo>
                  <a:lnTo>
                    <a:pt x="132" y="1178"/>
                  </a:lnTo>
                  <a:lnTo>
                    <a:pt x="132" y="1177"/>
                  </a:lnTo>
                  <a:lnTo>
                    <a:pt x="131" y="1177"/>
                  </a:lnTo>
                  <a:lnTo>
                    <a:pt x="131" y="1176"/>
                  </a:lnTo>
                  <a:lnTo>
                    <a:pt x="130" y="1176"/>
                  </a:lnTo>
                  <a:lnTo>
                    <a:pt x="129" y="1176"/>
                  </a:lnTo>
                  <a:lnTo>
                    <a:pt x="129" y="1175"/>
                  </a:lnTo>
                  <a:lnTo>
                    <a:pt x="128" y="1175"/>
                  </a:lnTo>
                  <a:lnTo>
                    <a:pt x="128" y="1174"/>
                  </a:lnTo>
                  <a:lnTo>
                    <a:pt x="127" y="1174"/>
                  </a:lnTo>
                  <a:lnTo>
                    <a:pt x="126" y="1174"/>
                  </a:lnTo>
                  <a:lnTo>
                    <a:pt x="125" y="1174"/>
                  </a:lnTo>
                  <a:lnTo>
                    <a:pt x="125" y="1174"/>
                  </a:lnTo>
                  <a:lnTo>
                    <a:pt x="124" y="1174"/>
                  </a:lnTo>
                  <a:lnTo>
                    <a:pt x="123" y="1173"/>
                  </a:lnTo>
                  <a:lnTo>
                    <a:pt x="122" y="1172"/>
                  </a:lnTo>
                  <a:lnTo>
                    <a:pt x="119" y="1170"/>
                  </a:lnTo>
                  <a:lnTo>
                    <a:pt x="119" y="1169"/>
                  </a:lnTo>
                  <a:lnTo>
                    <a:pt x="118" y="1169"/>
                  </a:lnTo>
                  <a:lnTo>
                    <a:pt x="117" y="1168"/>
                  </a:lnTo>
                  <a:lnTo>
                    <a:pt x="116" y="1168"/>
                  </a:lnTo>
                  <a:lnTo>
                    <a:pt x="116" y="1167"/>
                  </a:lnTo>
                  <a:lnTo>
                    <a:pt x="115" y="1167"/>
                  </a:lnTo>
                  <a:lnTo>
                    <a:pt x="114" y="1167"/>
                  </a:lnTo>
                  <a:lnTo>
                    <a:pt x="114" y="1166"/>
                  </a:lnTo>
                  <a:lnTo>
                    <a:pt x="114" y="1166"/>
                  </a:lnTo>
                  <a:lnTo>
                    <a:pt x="111" y="1165"/>
                  </a:lnTo>
                  <a:lnTo>
                    <a:pt x="111" y="1164"/>
                  </a:lnTo>
                  <a:lnTo>
                    <a:pt x="110" y="1164"/>
                  </a:lnTo>
                  <a:lnTo>
                    <a:pt x="109" y="1164"/>
                  </a:lnTo>
                  <a:lnTo>
                    <a:pt x="109" y="1163"/>
                  </a:lnTo>
                  <a:lnTo>
                    <a:pt x="103" y="1158"/>
                  </a:lnTo>
                  <a:lnTo>
                    <a:pt x="102" y="1157"/>
                  </a:lnTo>
                  <a:lnTo>
                    <a:pt x="101" y="1157"/>
                  </a:lnTo>
                  <a:lnTo>
                    <a:pt x="101" y="1156"/>
                  </a:lnTo>
                  <a:lnTo>
                    <a:pt x="100" y="1156"/>
                  </a:lnTo>
                  <a:lnTo>
                    <a:pt x="99" y="1155"/>
                  </a:lnTo>
                  <a:lnTo>
                    <a:pt x="99" y="1154"/>
                  </a:lnTo>
                  <a:lnTo>
                    <a:pt x="98" y="1154"/>
                  </a:lnTo>
                  <a:lnTo>
                    <a:pt x="98" y="1153"/>
                  </a:lnTo>
                  <a:lnTo>
                    <a:pt x="97" y="1152"/>
                  </a:lnTo>
                  <a:lnTo>
                    <a:pt x="97" y="1151"/>
                  </a:lnTo>
                  <a:lnTo>
                    <a:pt x="97" y="1150"/>
                  </a:lnTo>
                  <a:lnTo>
                    <a:pt x="97" y="1149"/>
                  </a:lnTo>
                  <a:lnTo>
                    <a:pt x="98" y="1149"/>
                  </a:lnTo>
                  <a:lnTo>
                    <a:pt x="98" y="1148"/>
                  </a:lnTo>
                  <a:lnTo>
                    <a:pt x="98" y="1147"/>
                  </a:lnTo>
                  <a:lnTo>
                    <a:pt x="99" y="1147"/>
                  </a:lnTo>
                  <a:lnTo>
                    <a:pt x="99" y="1147"/>
                  </a:lnTo>
                  <a:lnTo>
                    <a:pt x="100" y="1147"/>
                  </a:lnTo>
                  <a:lnTo>
                    <a:pt x="100" y="1146"/>
                  </a:lnTo>
                  <a:lnTo>
                    <a:pt x="101" y="1146"/>
                  </a:lnTo>
                  <a:lnTo>
                    <a:pt x="101" y="1145"/>
                  </a:lnTo>
                  <a:lnTo>
                    <a:pt x="102" y="1144"/>
                  </a:lnTo>
                  <a:lnTo>
                    <a:pt x="103" y="1143"/>
                  </a:lnTo>
                  <a:lnTo>
                    <a:pt x="103" y="1142"/>
                  </a:lnTo>
                  <a:lnTo>
                    <a:pt x="104" y="1142"/>
                  </a:lnTo>
                  <a:lnTo>
                    <a:pt x="104" y="1141"/>
                  </a:lnTo>
                  <a:lnTo>
                    <a:pt x="104" y="1140"/>
                  </a:lnTo>
                  <a:lnTo>
                    <a:pt x="104" y="1139"/>
                  </a:lnTo>
                  <a:lnTo>
                    <a:pt x="105" y="1139"/>
                  </a:lnTo>
                  <a:lnTo>
                    <a:pt x="105" y="1138"/>
                  </a:lnTo>
                  <a:lnTo>
                    <a:pt x="105" y="1138"/>
                  </a:lnTo>
                  <a:lnTo>
                    <a:pt x="105" y="1137"/>
                  </a:lnTo>
                  <a:lnTo>
                    <a:pt x="105" y="1136"/>
                  </a:lnTo>
                  <a:lnTo>
                    <a:pt x="105" y="1136"/>
                  </a:lnTo>
                  <a:lnTo>
                    <a:pt x="105" y="1135"/>
                  </a:lnTo>
                  <a:lnTo>
                    <a:pt x="105" y="1134"/>
                  </a:lnTo>
                  <a:lnTo>
                    <a:pt x="105" y="1133"/>
                  </a:lnTo>
                  <a:lnTo>
                    <a:pt x="105" y="1133"/>
                  </a:lnTo>
                  <a:lnTo>
                    <a:pt x="105" y="1132"/>
                  </a:lnTo>
                  <a:lnTo>
                    <a:pt x="105" y="1131"/>
                  </a:lnTo>
                  <a:lnTo>
                    <a:pt x="105" y="1130"/>
                  </a:lnTo>
                  <a:lnTo>
                    <a:pt x="104" y="1130"/>
                  </a:lnTo>
                  <a:lnTo>
                    <a:pt x="104" y="1129"/>
                  </a:lnTo>
                  <a:lnTo>
                    <a:pt x="104" y="1129"/>
                  </a:lnTo>
                  <a:lnTo>
                    <a:pt x="104" y="1128"/>
                  </a:lnTo>
                  <a:lnTo>
                    <a:pt x="103" y="1128"/>
                  </a:lnTo>
                  <a:lnTo>
                    <a:pt x="103" y="1127"/>
                  </a:lnTo>
                  <a:lnTo>
                    <a:pt x="103" y="1126"/>
                  </a:lnTo>
                  <a:lnTo>
                    <a:pt x="103" y="1125"/>
                  </a:lnTo>
                  <a:lnTo>
                    <a:pt x="104" y="1124"/>
                  </a:lnTo>
                  <a:lnTo>
                    <a:pt x="104" y="1123"/>
                  </a:lnTo>
                  <a:lnTo>
                    <a:pt x="104" y="1122"/>
                  </a:lnTo>
                  <a:lnTo>
                    <a:pt x="105" y="1122"/>
                  </a:lnTo>
                  <a:lnTo>
                    <a:pt x="105" y="1121"/>
                  </a:lnTo>
                  <a:lnTo>
                    <a:pt x="105" y="1121"/>
                  </a:lnTo>
                  <a:lnTo>
                    <a:pt x="106" y="1120"/>
                  </a:lnTo>
                  <a:lnTo>
                    <a:pt x="107" y="1120"/>
                  </a:lnTo>
                  <a:lnTo>
                    <a:pt x="108" y="1120"/>
                  </a:lnTo>
                  <a:lnTo>
                    <a:pt x="109" y="1120"/>
                  </a:lnTo>
                  <a:lnTo>
                    <a:pt x="110" y="1120"/>
                  </a:lnTo>
                  <a:lnTo>
                    <a:pt x="111" y="1120"/>
                  </a:lnTo>
                  <a:lnTo>
                    <a:pt x="112" y="1120"/>
                  </a:lnTo>
                  <a:lnTo>
                    <a:pt x="113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5" y="1120"/>
                  </a:lnTo>
                  <a:lnTo>
                    <a:pt x="116" y="1120"/>
                  </a:lnTo>
                  <a:lnTo>
                    <a:pt x="116" y="1119"/>
                  </a:lnTo>
                  <a:lnTo>
                    <a:pt x="116" y="1118"/>
                  </a:lnTo>
                  <a:lnTo>
                    <a:pt x="117" y="1118"/>
                  </a:lnTo>
                  <a:lnTo>
                    <a:pt x="117" y="1117"/>
                  </a:lnTo>
                  <a:lnTo>
                    <a:pt x="117" y="1116"/>
                  </a:lnTo>
                  <a:lnTo>
                    <a:pt x="116" y="1116"/>
                  </a:lnTo>
                  <a:lnTo>
                    <a:pt x="116" y="1115"/>
                  </a:lnTo>
                  <a:lnTo>
                    <a:pt x="116" y="1114"/>
                  </a:lnTo>
                  <a:lnTo>
                    <a:pt x="115" y="1114"/>
                  </a:lnTo>
                  <a:lnTo>
                    <a:pt x="115" y="1113"/>
                  </a:lnTo>
                  <a:lnTo>
                    <a:pt x="115" y="1112"/>
                  </a:lnTo>
                  <a:lnTo>
                    <a:pt x="114" y="1112"/>
                  </a:lnTo>
                  <a:lnTo>
                    <a:pt x="114" y="1111"/>
                  </a:lnTo>
                  <a:lnTo>
                    <a:pt x="114" y="1111"/>
                  </a:lnTo>
                  <a:lnTo>
                    <a:pt x="114" y="1110"/>
                  </a:lnTo>
                  <a:lnTo>
                    <a:pt x="113" y="1110"/>
                  </a:lnTo>
                  <a:lnTo>
                    <a:pt x="113" y="1110"/>
                  </a:lnTo>
                  <a:lnTo>
                    <a:pt x="113" y="1109"/>
                  </a:lnTo>
                  <a:lnTo>
                    <a:pt x="112" y="1108"/>
                  </a:lnTo>
                  <a:lnTo>
                    <a:pt x="112" y="1107"/>
                  </a:lnTo>
                  <a:lnTo>
                    <a:pt x="112" y="1106"/>
                  </a:lnTo>
                  <a:lnTo>
                    <a:pt x="112" y="1105"/>
                  </a:lnTo>
                  <a:lnTo>
                    <a:pt x="112" y="1104"/>
                  </a:lnTo>
                  <a:lnTo>
                    <a:pt x="112" y="1103"/>
                  </a:lnTo>
                  <a:lnTo>
                    <a:pt x="113" y="1103"/>
                  </a:lnTo>
                  <a:lnTo>
                    <a:pt x="114" y="1103"/>
                  </a:lnTo>
                  <a:lnTo>
                    <a:pt x="114" y="1102"/>
                  </a:lnTo>
                  <a:lnTo>
                    <a:pt x="114" y="1101"/>
                  </a:lnTo>
                  <a:lnTo>
                    <a:pt x="114" y="1101"/>
                  </a:lnTo>
                  <a:lnTo>
                    <a:pt x="112" y="1098"/>
                  </a:lnTo>
                  <a:lnTo>
                    <a:pt x="111" y="1098"/>
                  </a:lnTo>
                  <a:lnTo>
                    <a:pt x="111" y="1097"/>
                  </a:lnTo>
                  <a:lnTo>
                    <a:pt x="110" y="1097"/>
                  </a:lnTo>
                  <a:lnTo>
                    <a:pt x="109" y="1097"/>
                  </a:lnTo>
                  <a:lnTo>
                    <a:pt x="108" y="1097"/>
                  </a:lnTo>
                  <a:lnTo>
                    <a:pt x="108" y="1096"/>
                  </a:lnTo>
                  <a:lnTo>
                    <a:pt x="107" y="1096"/>
                  </a:lnTo>
                  <a:lnTo>
                    <a:pt x="106" y="1096"/>
                  </a:lnTo>
                  <a:lnTo>
                    <a:pt x="105" y="1096"/>
                  </a:lnTo>
                  <a:lnTo>
                    <a:pt x="105" y="1096"/>
                  </a:lnTo>
                  <a:lnTo>
                    <a:pt x="104" y="1096"/>
                  </a:lnTo>
                  <a:lnTo>
                    <a:pt x="103" y="1096"/>
                  </a:lnTo>
                  <a:lnTo>
                    <a:pt x="103" y="1097"/>
                  </a:lnTo>
                  <a:lnTo>
                    <a:pt x="102" y="1097"/>
                  </a:lnTo>
                  <a:lnTo>
                    <a:pt x="101" y="1098"/>
                  </a:lnTo>
                  <a:lnTo>
                    <a:pt x="101" y="1099"/>
                  </a:lnTo>
                  <a:lnTo>
                    <a:pt x="100" y="1099"/>
                  </a:lnTo>
                  <a:lnTo>
                    <a:pt x="100" y="1100"/>
                  </a:lnTo>
                  <a:lnTo>
                    <a:pt x="99" y="1100"/>
                  </a:lnTo>
                  <a:lnTo>
                    <a:pt x="98" y="1100"/>
                  </a:lnTo>
                  <a:lnTo>
                    <a:pt x="98" y="1101"/>
                  </a:lnTo>
                  <a:lnTo>
                    <a:pt x="96" y="1101"/>
                  </a:lnTo>
                  <a:lnTo>
                    <a:pt x="95" y="1101"/>
                  </a:lnTo>
                  <a:lnTo>
                    <a:pt x="94" y="1101"/>
                  </a:lnTo>
                  <a:lnTo>
                    <a:pt x="94" y="1102"/>
                  </a:lnTo>
                  <a:lnTo>
                    <a:pt x="93" y="1102"/>
                  </a:lnTo>
                  <a:lnTo>
                    <a:pt x="92" y="1102"/>
                  </a:lnTo>
                  <a:lnTo>
                    <a:pt x="91" y="1102"/>
                  </a:lnTo>
                  <a:lnTo>
                    <a:pt x="90" y="1102"/>
                  </a:lnTo>
                  <a:lnTo>
                    <a:pt x="89" y="1102"/>
                  </a:lnTo>
                  <a:lnTo>
                    <a:pt x="89" y="1103"/>
                  </a:lnTo>
                  <a:lnTo>
                    <a:pt x="88" y="1103"/>
                  </a:lnTo>
                  <a:lnTo>
                    <a:pt x="87" y="1103"/>
                  </a:lnTo>
                  <a:lnTo>
                    <a:pt x="87" y="1103"/>
                  </a:lnTo>
                  <a:lnTo>
                    <a:pt x="83" y="1106"/>
                  </a:lnTo>
                  <a:lnTo>
                    <a:pt x="82" y="1106"/>
                  </a:lnTo>
                  <a:lnTo>
                    <a:pt x="81" y="1107"/>
                  </a:lnTo>
                  <a:lnTo>
                    <a:pt x="80" y="1107"/>
                  </a:lnTo>
                  <a:lnTo>
                    <a:pt x="80" y="1108"/>
                  </a:lnTo>
                  <a:lnTo>
                    <a:pt x="79" y="1108"/>
                  </a:lnTo>
                  <a:lnTo>
                    <a:pt x="78" y="1108"/>
                  </a:lnTo>
                  <a:lnTo>
                    <a:pt x="78" y="1109"/>
                  </a:lnTo>
                  <a:lnTo>
                    <a:pt x="78" y="1109"/>
                  </a:lnTo>
                  <a:lnTo>
                    <a:pt x="77" y="1109"/>
                  </a:lnTo>
                  <a:lnTo>
                    <a:pt x="77" y="1110"/>
                  </a:lnTo>
                  <a:lnTo>
                    <a:pt x="76" y="1110"/>
                  </a:lnTo>
                  <a:lnTo>
                    <a:pt x="75" y="1110"/>
                  </a:lnTo>
                  <a:lnTo>
                    <a:pt x="75" y="1110"/>
                  </a:lnTo>
                  <a:lnTo>
                    <a:pt x="74" y="1110"/>
                  </a:lnTo>
                  <a:lnTo>
                    <a:pt x="73" y="1110"/>
                  </a:lnTo>
                  <a:lnTo>
                    <a:pt x="73" y="1111"/>
                  </a:lnTo>
                  <a:lnTo>
                    <a:pt x="72" y="1111"/>
                  </a:lnTo>
                  <a:lnTo>
                    <a:pt x="71" y="1111"/>
                  </a:lnTo>
                  <a:lnTo>
                    <a:pt x="70" y="1111"/>
                  </a:lnTo>
                  <a:lnTo>
                    <a:pt x="70" y="1112"/>
                  </a:lnTo>
                  <a:lnTo>
                    <a:pt x="69" y="1112"/>
                  </a:lnTo>
                  <a:lnTo>
                    <a:pt x="69" y="1112"/>
                  </a:lnTo>
                  <a:lnTo>
                    <a:pt x="69" y="1113"/>
                  </a:lnTo>
                  <a:lnTo>
                    <a:pt x="68" y="1113"/>
                  </a:lnTo>
                  <a:lnTo>
                    <a:pt x="67" y="1114"/>
                  </a:lnTo>
                  <a:lnTo>
                    <a:pt x="66" y="1114"/>
                  </a:lnTo>
                  <a:lnTo>
                    <a:pt x="66" y="1115"/>
                  </a:lnTo>
                  <a:lnTo>
                    <a:pt x="65" y="1115"/>
                  </a:lnTo>
                  <a:lnTo>
                    <a:pt x="64" y="1115"/>
                  </a:lnTo>
                  <a:lnTo>
                    <a:pt x="64" y="1116"/>
                  </a:lnTo>
                  <a:lnTo>
                    <a:pt x="63" y="1116"/>
                  </a:lnTo>
                  <a:lnTo>
                    <a:pt x="62" y="1116"/>
                  </a:lnTo>
                  <a:lnTo>
                    <a:pt x="62" y="1117"/>
                  </a:lnTo>
                  <a:lnTo>
                    <a:pt x="61" y="1117"/>
                  </a:lnTo>
                  <a:lnTo>
                    <a:pt x="60" y="1117"/>
                  </a:lnTo>
                  <a:lnTo>
                    <a:pt x="60" y="1118"/>
                  </a:lnTo>
                  <a:lnTo>
                    <a:pt x="60" y="1118"/>
                  </a:lnTo>
                  <a:lnTo>
                    <a:pt x="59" y="1118"/>
                  </a:lnTo>
                  <a:lnTo>
                    <a:pt x="58" y="1118"/>
                  </a:lnTo>
                  <a:lnTo>
                    <a:pt x="58" y="1119"/>
                  </a:lnTo>
                  <a:lnTo>
                    <a:pt x="57" y="1119"/>
                  </a:lnTo>
                  <a:lnTo>
                    <a:pt x="56" y="1119"/>
                  </a:lnTo>
                  <a:lnTo>
                    <a:pt x="55" y="1119"/>
                  </a:lnTo>
                  <a:lnTo>
                    <a:pt x="54" y="1119"/>
                  </a:lnTo>
                  <a:lnTo>
                    <a:pt x="53" y="1119"/>
                  </a:lnTo>
                  <a:lnTo>
                    <a:pt x="52" y="1119"/>
                  </a:lnTo>
                  <a:lnTo>
                    <a:pt x="51" y="1119"/>
                  </a:lnTo>
                  <a:lnTo>
                    <a:pt x="51" y="1119"/>
                  </a:lnTo>
                  <a:lnTo>
                    <a:pt x="50" y="1119"/>
                  </a:lnTo>
                  <a:lnTo>
                    <a:pt x="49" y="1119"/>
                  </a:lnTo>
                  <a:lnTo>
                    <a:pt x="49" y="1118"/>
                  </a:lnTo>
                  <a:lnTo>
                    <a:pt x="48" y="1118"/>
                  </a:lnTo>
                  <a:lnTo>
                    <a:pt x="47" y="1118"/>
                  </a:lnTo>
                  <a:lnTo>
                    <a:pt x="46" y="1118"/>
                  </a:lnTo>
                  <a:lnTo>
                    <a:pt x="45" y="1118"/>
                  </a:lnTo>
                  <a:lnTo>
                    <a:pt x="44" y="1118"/>
                  </a:lnTo>
                  <a:lnTo>
                    <a:pt x="43" y="1118"/>
                  </a:lnTo>
                  <a:lnTo>
                    <a:pt x="42" y="1118"/>
                  </a:lnTo>
                  <a:lnTo>
                    <a:pt x="42" y="1118"/>
                  </a:lnTo>
                  <a:lnTo>
                    <a:pt x="42" y="1117"/>
                  </a:lnTo>
                  <a:lnTo>
                    <a:pt x="41" y="1117"/>
                  </a:lnTo>
                  <a:lnTo>
                    <a:pt x="40" y="1117"/>
                  </a:lnTo>
                  <a:lnTo>
                    <a:pt x="39" y="1117"/>
                  </a:lnTo>
                  <a:lnTo>
                    <a:pt x="38" y="1117"/>
                  </a:lnTo>
                  <a:lnTo>
                    <a:pt x="37" y="1117"/>
                  </a:lnTo>
                  <a:lnTo>
                    <a:pt x="36" y="1117"/>
                  </a:lnTo>
                  <a:lnTo>
                    <a:pt x="34" y="1118"/>
                  </a:lnTo>
                  <a:lnTo>
                    <a:pt x="33" y="1118"/>
                  </a:lnTo>
                  <a:lnTo>
                    <a:pt x="33" y="1118"/>
                  </a:lnTo>
                  <a:lnTo>
                    <a:pt x="32" y="1118"/>
                  </a:lnTo>
                  <a:lnTo>
                    <a:pt x="32" y="1119"/>
                  </a:lnTo>
                  <a:lnTo>
                    <a:pt x="31" y="1119"/>
                  </a:lnTo>
                  <a:lnTo>
                    <a:pt x="30" y="1119"/>
                  </a:lnTo>
                  <a:lnTo>
                    <a:pt x="29" y="1119"/>
                  </a:lnTo>
                  <a:lnTo>
                    <a:pt x="28" y="1119"/>
                  </a:lnTo>
                  <a:lnTo>
                    <a:pt x="28" y="1118"/>
                  </a:lnTo>
                  <a:lnTo>
                    <a:pt x="27" y="1118"/>
                  </a:lnTo>
                  <a:lnTo>
                    <a:pt x="27" y="1117"/>
                  </a:lnTo>
                  <a:lnTo>
                    <a:pt x="26" y="1117"/>
                  </a:lnTo>
                  <a:lnTo>
                    <a:pt x="26" y="1116"/>
                  </a:lnTo>
                  <a:lnTo>
                    <a:pt x="25" y="1116"/>
                  </a:lnTo>
                  <a:lnTo>
                    <a:pt x="25" y="1115"/>
                  </a:lnTo>
                  <a:lnTo>
                    <a:pt x="24" y="1115"/>
                  </a:lnTo>
                  <a:lnTo>
                    <a:pt x="24" y="1114"/>
                  </a:lnTo>
                  <a:lnTo>
                    <a:pt x="24" y="1114"/>
                  </a:lnTo>
                  <a:lnTo>
                    <a:pt x="21" y="1112"/>
                  </a:lnTo>
                  <a:lnTo>
                    <a:pt x="20" y="1111"/>
                  </a:lnTo>
                  <a:lnTo>
                    <a:pt x="19" y="1110"/>
                  </a:lnTo>
                  <a:lnTo>
                    <a:pt x="18" y="1110"/>
                  </a:lnTo>
                  <a:lnTo>
                    <a:pt x="18" y="1110"/>
                  </a:lnTo>
                  <a:lnTo>
                    <a:pt x="17" y="1110"/>
                  </a:lnTo>
                  <a:lnTo>
                    <a:pt x="16" y="1110"/>
                  </a:lnTo>
                  <a:lnTo>
                    <a:pt x="16" y="1109"/>
                  </a:lnTo>
                  <a:lnTo>
                    <a:pt x="15" y="1109"/>
                  </a:lnTo>
                  <a:lnTo>
                    <a:pt x="15" y="1109"/>
                  </a:lnTo>
                  <a:lnTo>
                    <a:pt x="14" y="1108"/>
                  </a:lnTo>
                  <a:lnTo>
                    <a:pt x="13" y="1108"/>
                  </a:lnTo>
                  <a:lnTo>
                    <a:pt x="12" y="1108"/>
                  </a:lnTo>
                  <a:lnTo>
                    <a:pt x="11" y="1108"/>
                  </a:lnTo>
                  <a:lnTo>
                    <a:pt x="10" y="1108"/>
                  </a:lnTo>
                  <a:lnTo>
                    <a:pt x="10" y="1107"/>
                  </a:lnTo>
                  <a:lnTo>
                    <a:pt x="9" y="1107"/>
                  </a:lnTo>
                  <a:lnTo>
                    <a:pt x="8" y="1107"/>
                  </a:lnTo>
                  <a:lnTo>
                    <a:pt x="8" y="1106"/>
                  </a:lnTo>
                  <a:lnTo>
                    <a:pt x="6" y="1101"/>
                  </a:lnTo>
                  <a:lnTo>
                    <a:pt x="5" y="1101"/>
                  </a:lnTo>
                  <a:lnTo>
                    <a:pt x="4" y="1101"/>
                  </a:lnTo>
                  <a:lnTo>
                    <a:pt x="4" y="1100"/>
                  </a:lnTo>
                  <a:lnTo>
                    <a:pt x="4" y="1099"/>
                  </a:lnTo>
                  <a:lnTo>
                    <a:pt x="3" y="1099"/>
                  </a:lnTo>
                  <a:lnTo>
                    <a:pt x="3" y="1098"/>
                  </a:lnTo>
                  <a:lnTo>
                    <a:pt x="3" y="1097"/>
                  </a:lnTo>
                  <a:lnTo>
                    <a:pt x="2" y="1096"/>
                  </a:lnTo>
                  <a:lnTo>
                    <a:pt x="2" y="1095"/>
                  </a:lnTo>
                  <a:lnTo>
                    <a:pt x="2" y="1094"/>
                  </a:lnTo>
                  <a:lnTo>
                    <a:pt x="1" y="1094"/>
                  </a:lnTo>
                  <a:lnTo>
                    <a:pt x="1" y="1093"/>
                  </a:lnTo>
                  <a:lnTo>
                    <a:pt x="1" y="1092"/>
                  </a:lnTo>
                  <a:lnTo>
                    <a:pt x="1" y="1092"/>
                  </a:lnTo>
                  <a:lnTo>
                    <a:pt x="0" y="1092"/>
                  </a:lnTo>
                  <a:lnTo>
                    <a:pt x="0" y="1091"/>
                  </a:lnTo>
                  <a:lnTo>
                    <a:pt x="1" y="1088"/>
                  </a:lnTo>
                  <a:lnTo>
                    <a:pt x="1" y="1087"/>
                  </a:lnTo>
                  <a:lnTo>
                    <a:pt x="1" y="1086"/>
                  </a:lnTo>
                  <a:lnTo>
                    <a:pt x="1" y="1085"/>
                  </a:lnTo>
                  <a:lnTo>
                    <a:pt x="2" y="1085"/>
                  </a:lnTo>
                  <a:lnTo>
                    <a:pt x="2" y="1084"/>
                  </a:lnTo>
                  <a:lnTo>
                    <a:pt x="2" y="1083"/>
                  </a:lnTo>
                  <a:lnTo>
                    <a:pt x="2" y="1083"/>
                  </a:lnTo>
                  <a:lnTo>
                    <a:pt x="3" y="1083"/>
                  </a:lnTo>
                  <a:lnTo>
                    <a:pt x="3" y="1082"/>
                  </a:lnTo>
                  <a:lnTo>
                    <a:pt x="3" y="1081"/>
                  </a:lnTo>
                  <a:lnTo>
                    <a:pt x="4" y="1081"/>
                  </a:lnTo>
                  <a:lnTo>
                    <a:pt x="4" y="1080"/>
                  </a:lnTo>
                  <a:lnTo>
                    <a:pt x="4" y="1079"/>
                  </a:lnTo>
                  <a:lnTo>
                    <a:pt x="5" y="1079"/>
                  </a:lnTo>
                  <a:lnTo>
                    <a:pt x="5" y="1078"/>
                  </a:lnTo>
                  <a:lnTo>
                    <a:pt x="5" y="1077"/>
                  </a:lnTo>
                  <a:lnTo>
                    <a:pt x="5" y="1076"/>
                  </a:lnTo>
                  <a:lnTo>
                    <a:pt x="6" y="1076"/>
                  </a:lnTo>
                  <a:lnTo>
                    <a:pt x="6" y="1075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3"/>
                  </a:lnTo>
                  <a:lnTo>
                    <a:pt x="7" y="1073"/>
                  </a:lnTo>
                  <a:lnTo>
                    <a:pt x="7" y="1072"/>
                  </a:lnTo>
                  <a:lnTo>
                    <a:pt x="8" y="1072"/>
                  </a:lnTo>
                  <a:lnTo>
                    <a:pt x="8" y="1071"/>
                  </a:lnTo>
                  <a:lnTo>
                    <a:pt x="8" y="1070"/>
                  </a:lnTo>
                  <a:lnTo>
                    <a:pt x="9" y="1070"/>
                  </a:lnTo>
                  <a:lnTo>
                    <a:pt x="9" y="1069"/>
                  </a:lnTo>
                  <a:lnTo>
                    <a:pt x="9" y="1068"/>
                  </a:lnTo>
                  <a:lnTo>
                    <a:pt x="8" y="1068"/>
                  </a:lnTo>
                  <a:lnTo>
                    <a:pt x="8" y="1067"/>
                  </a:lnTo>
                  <a:lnTo>
                    <a:pt x="7" y="1067"/>
                  </a:lnTo>
                  <a:lnTo>
                    <a:pt x="6" y="1066"/>
                  </a:lnTo>
                  <a:lnTo>
                    <a:pt x="5" y="1066"/>
                  </a:lnTo>
                  <a:lnTo>
                    <a:pt x="6" y="1065"/>
                  </a:lnTo>
                  <a:lnTo>
                    <a:pt x="8" y="1061"/>
                  </a:lnTo>
                  <a:lnTo>
                    <a:pt x="24" y="1040"/>
                  </a:lnTo>
                  <a:lnTo>
                    <a:pt x="25" y="1039"/>
                  </a:lnTo>
                  <a:lnTo>
                    <a:pt x="31" y="1032"/>
                  </a:lnTo>
                  <a:lnTo>
                    <a:pt x="34" y="1028"/>
                  </a:lnTo>
                  <a:lnTo>
                    <a:pt x="39" y="1021"/>
                  </a:lnTo>
                  <a:lnTo>
                    <a:pt x="43" y="1016"/>
                  </a:lnTo>
                  <a:lnTo>
                    <a:pt x="47" y="1011"/>
                  </a:lnTo>
                  <a:lnTo>
                    <a:pt x="51" y="1006"/>
                  </a:lnTo>
                  <a:lnTo>
                    <a:pt x="51" y="1005"/>
                  </a:lnTo>
                  <a:lnTo>
                    <a:pt x="55" y="1001"/>
                  </a:lnTo>
                  <a:lnTo>
                    <a:pt x="57" y="999"/>
                  </a:lnTo>
                  <a:lnTo>
                    <a:pt x="58" y="996"/>
                  </a:lnTo>
                  <a:lnTo>
                    <a:pt x="59" y="996"/>
                  </a:lnTo>
                  <a:lnTo>
                    <a:pt x="60" y="993"/>
                  </a:lnTo>
                  <a:lnTo>
                    <a:pt x="62" y="991"/>
                  </a:lnTo>
                  <a:lnTo>
                    <a:pt x="63" y="990"/>
                  </a:lnTo>
                  <a:lnTo>
                    <a:pt x="66" y="986"/>
                  </a:lnTo>
                  <a:lnTo>
                    <a:pt x="67" y="985"/>
                  </a:lnTo>
                  <a:lnTo>
                    <a:pt x="69" y="982"/>
                  </a:lnTo>
                  <a:lnTo>
                    <a:pt x="71" y="979"/>
                  </a:lnTo>
                  <a:lnTo>
                    <a:pt x="72" y="978"/>
                  </a:lnTo>
                  <a:lnTo>
                    <a:pt x="73" y="976"/>
                  </a:lnTo>
                  <a:lnTo>
                    <a:pt x="76" y="973"/>
                  </a:lnTo>
                  <a:lnTo>
                    <a:pt x="77" y="972"/>
                  </a:lnTo>
                  <a:lnTo>
                    <a:pt x="87" y="957"/>
                  </a:lnTo>
                  <a:lnTo>
                    <a:pt x="88" y="957"/>
                  </a:lnTo>
                  <a:lnTo>
                    <a:pt x="89" y="956"/>
                  </a:lnTo>
                  <a:lnTo>
                    <a:pt x="99" y="942"/>
                  </a:lnTo>
                  <a:lnTo>
                    <a:pt x="104" y="938"/>
                  </a:lnTo>
                  <a:lnTo>
                    <a:pt x="105" y="935"/>
                  </a:lnTo>
                  <a:lnTo>
                    <a:pt x="105" y="934"/>
                  </a:lnTo>
                  <a:lnTo>
                    <a:pt x="113" y="926"/>
                  </a:lnTo>
                  <a:lnTo>
                    <a:pt x="122" y="913"/>
                  </a:lnTo>
                  <a:lnTo>
                    <a:pt x="123" y="912"/>
                  </a:lnTo>
                  <a:lnTo>
                    <a:pt x="123" y="912"/>
                  </a:lnTo>
                  <a:lnTo>
                    <a:pt x="129" y="904"/>
                  </a:lnTo>
                  <a:lnTo>
                    <a:pt x="134" y="897"/>
                  </a:lnTo>
                  <a:lnTo>
                    <a:pt x="141" y="888"/>
                  </a:lnTo>
                  <a:lnTo>
                    <a:pt x="143" y="885"/>
                  </a:lnTo>
                  <a:lnTo>
                    <a:pt x="148" y="879"/>
                  </a:lnTo>
                  <a:lnTo>
                    <a:pt x="159" y="865"/>
                  </a:lnTo>
                  <a:lnTo>
                    <a:pt x="159" y="865"/>
                  </a:lnTo>
                  <a:lnTo>
                    <a:pt x="166" y="856"/>
                  </a:lnTo>
                  <a:lnTo>
                    <a:pt x="169" y="851"/>
                  </a:lnTo>
                  <a:lnTo>
                    <a:pt x="173" y="847"/>
                  </a:lnTo>
                  <a:lnTo>
                    <a:pt x="180" y="838"/>
                  </a:lnTo>
                  <a:lnTo>
                    <a:pt x="186" y="830"/>
                  </a:lnTo>
                  <a:lnTo>
                    <a:pt x="187" y="828"/>
                  </a:lnTo>
                  <a:lnTo>
                    <a:pt x="205" y="804"/>
                  </a:lnTo>
                  <a:lnTo>
                    <a:pt x="205" y="804"/>
                  </a:lnTo>
                  <a:lnTo>
                    <a:pt x="207" y="803"/>
                  </a:lnTo>
                  <a:lnTo>
                    <a:pt x="208" y="801"/>
                  </a:lnTo>
                  <a:lnTo>
                    <a:pt x="210" y="798"/>
                  </a:lnTo>
                  <a:lnTo>
                    <a:pt x="215" y="792"/>
                  </a:lnTo>
                  <a:lnTo>
                    <a:pt x="220" y="786"/>
                  </a:lnTo>
                  <a:lnTo>
                    <a:pt x="221" y="785"/>
                  </a:lnTo>
                  <a:lnTo>
                    <a:pt x="222" y="783"/>
                  </a:lnTo>
                  <a:lnTo>
                    <a:pt x="226" y="777"/>
                  </a:lnTo>
                  <a:lnTo>
                    <a:pt x="229" y="774"/>
                  </a:lnTo>
                  <a:lnTo>
                    <a:pt x="229" y="773"/>
                  </a:lnTo>
                  <a:lnTo>
                    <a:pt x="230" y="773"/>
                  </a:lnTo>
                  <a:lnTo>
                    <a:pt x="230" y="772"/>
                  </a:lnTo>
                  <a:lnTo>
                    <a:pt x="238" y="762"/>
                  </a:lnTo>
                  <a:lnTo>
                    <a:pt x="243" y="755"/>
                  </a:lnTo>
                  <a:lnTo>
                    <a:pt x="245" y="753"/>
                  </a:lnTo>
                  <a:lnTo>
                    <a:pt x="249" y="747"/>
                  </a:lnTo>
                  <a:lnTo>
                    <a:pt x="251" y="744"/>
                  </a:lnTo>
                  <a:lnTo>
                    <a:pt x="253" y="742"/>
                  </a:lnTo>
                  <a:lnTo>
                    <a:pt x="261" y="732"/>
                  </a:lnTo>
                  <a:lnTo>
                    <a:pt x="264" y="729"/>
                  </a:lnTo>
                  <a:lnTo>
                    <a:pt x="266" y="726"/>
                  </a:lnTo>
                  <a:lnTo>
                    <a:pt x="269" y="722"/>
                  </a:lnTo>
                  <a:lnTo>
                    <a:pt x="270" y="721"/>
                  </a:lnTo>
                  <a:lnTo>
                    <a:pt x="273" y="717"/>
                  </a:lnTo>
                  <a:lnTo>
                    <a:pt x="274" y="716"/>
                  </a:lnTo>
                  <a:lnTo>
                    <a:pt x="275" y="714"/>
                  </a:lnTo>
                  <a:lnTo>
                    <a:pt x="276" y="713"/>
                  </a:lnTo>
                  <a:lnTo>
                    <a:pt x="279" y="709"/>
                  </a:lnTo>
                  <a:lnTo>
                    <a:pt x="282" y="705"/>
                  </a:lnTo>
                  <a:lnTo>
                    <a:pt x="284" y="703"/>
                  </a:lnTo>
                  <a:lnTo>
                    <a:pt x="288" y="696"/>
                  </a:lnTo>
                  <a:lnTo>
                    <a:pt x="303" y="678"/>
                  </a:lnTo>
                  <a:lnTo>
                    <a:pt x="308" y="671"/>
                  </a:lnTo>
                  <a:lnTo>
                    <a:pt x="312" y="665"/>
                  </a:lnTo>
                  <a:lnTo>
                    <a:pt x="317" y="659"/>
                  </a:lnTo>
                  <a:lnTo>
                    <a:pt x="323" y="651"/>
                  </a:lnTo>
                  <a:lnTo>
                    <a:pt x="329" y="644"/>
                  </a:lnTo>
                  <a:lnTo>
                    <a:pt x="331" y="640"/>
                  </a:lnTo>
                  <a:lnTo>
                    <a:pt x="333" y="638"/>
                  </a:lnTo>
                  <a:lnTo>
                    <a:pt x="346" y="622"/>
                  </a:lnTo>
                  <a:lnTo>
                    <a:pt x="353" y="612"/>
                  </a:lnTo>
                  <a:lnTo>
                    <a:pt x="361" y="602"/>
                  </a:lnTo>
                  <a:lnTo>
                    <a:pt x="364" y="598"/>
                  </a:lnTo>
                  <a:lnTo>
                    <a:pt x="365" y="597"/>
                  </a:lnTo>
                  <a:lnTo>
                    <a:pt x="378" y="579"/>
                  </a:lnTo>
                  <a:lnTo>
                    <a:pt x="383" y="574"/>
                  </a:lnTo>
                  <a:lnTo>
                    <a:pt x="385" y="571"/>
                  </a:lnTo>
                  <a:lnTo>
                    <a:pt x="385" y="570"/>
                  </a:lnTo>
                  <a:lnTo>
                    <a:pt x="386" y="569"/>
                  </a:lnTo>
                  <a:lnTo>
                    <a:pt x="388" y="567"/>
                  </a:lnTo>
                  <a:lnTo>
                    <a:pt x="394" y="558"/>
                  </a:lnTo>
                  <a:lnTo>
                    <a:pt x="413" y="534"/>
                  </a:lnTo>
                  <a:lnTo>
                    <a:pt x="418" y="528"/>
                  </a:lnTo>
                  <a:lnTo>
                    <a:pt x="423" y="520"/>
                  </a:lnTo>
                  <a:lnTo>
                    <a:pt x="427" y="516"/>
                  </a:lnTo>
                  <a:lnTo>
                    <a:pt x="454" y="480"/>
                  </a:lnTo>
                  <a:lnTo>
                    <a:pt x="488" y="436"/>
                  </a:lnTo>
                  <a:lnTo>
                    <a:pt x="490" y="434"/>
                  </a:lnTo>
                  <a:lnTo>
                    <a:pt x="491" y="433"/>
                  </a:lnTo>
                  <a:lnTo>
                    <a:pt x="492" y="432"/>
                  </a:lnTo>
                  <a:lnTo>
                    <a:pt x="493" y="430"/>
                  </a:lnTo>
                  <a:lnTo>
                    <a:pt x="493" y="428"/>
                  </a:lnTo>
                  <a:lnTo>
                    <a:pt x="496" y="426"/>
                  </a:lnTo>
                  <a:lnTo>
                    <a:pt x="497" y="425"/>
                  </a:lnTo>
                  <a:lnTo>
                    <a:pt x="498" y="423"/>
                  </a:lnTo>
                  <a:lnTo>
                    <a:pt x="499" y="422"/>
                  </a:lnTo>
                  <a:lnTo>
                    <a:pt x="501" y="420"/>
                  </a:lnTo>
                  <a:lnTo>
                    <a:pt x="502" y="418"/>
                  </a:lnTo>
                  <a:lnTo>
                    <a:pt x="502" y="417"/>
                  </a:lnTo>
                  <a:lnTo>
                    <a:pt x="504" y="416"/>
                  </a:lnTo>
                  <a:lnTo>
                    <a:pt x="507" y="412"/>
                  </a:lnTo>
                  <a:lnTo>
                    <a:pt x="508" y="411"/>
                  </a:lnTo>
                  <a:lnTo>
                    <a:pt x="508" y="410"/>
                  </a:lnTo>
                  <a:lnTo>
                    <a:pt x="511" y="407"/>
                  </a:lnTo>
                  <a:lnTo>
                    <a:pt x="511" y="406"/>
                  </a:lnTo>
                  <a:lnTo>
                    <a:pt x="512" y="405"/>
                  </a:lnTo>
                  <a:lnTo>
                    <a:pt x="513" y="404"/>
                  </a:lnTo>
                  <a:lnTo>
                    <a:pt x="514" y="402"/>
                  </a:lnTo>
                  <a:lnTo>
                    <a:pt x="515" y="400"/>
                  </a:lnTo>
                  <a:lnTo>
                    <a:pt x="516" y="399"/>
                  </a:lnTo>
                  <a:lnTo>
                    <a:pt x="517" y="399"/>
                  </a:lnTo>
                  <a:lnTo>
                    <a:pt x="518" y="399"/>
                  </a:lnTo>
                  <a:lnTo>
                    <a:pt x="518" y="398"/>
                  </a:lnTo>
                  <a:lnTo>
                    <a:pt x="519" y="397"/>
                  </a:lnTo>
                  <a:lnTo>
                    <a:pt x="520" y="396"/>
                  </a:lnTo>
                  <a:lnTo>
                    <a:pt x="520" y="395"/>
                  </a:lnTo>
                  <a:lnTo>
                    <a:pt x="520" y="394"/>
                  </a:lnTo>
                  <a:lnTo>
                    <a:pt x="521" y="393"/>
                  </a:lnTo>
                  <a:lnTo>
                    <a:pt x="522" y="392"/>
                  </a:lnTo>
                  <a:lnTo>
                    <a:pt x="522" y="391"/>
                  </a:lnTo>
                  <a:lnTo>
                    <a:pt x="523" y="390"/>
                  </a:lnTo>
                  <a:lnTo>
                    <a:pt x="524" y="389"/>
                  </a:lnTo>
                  <a:lnTo>
                    <a:pt x="525" y="388"/>
                  </a:lnTo>
                  <a:lnTo>
                    <a:pt x="527" y="386"/>
                  </a:lnTo>
                  <a:lnTo>
                    <a:pt x="529" y="383"/>
                  </a:lnTo>
                  <a:lnTo>
                    <a:pt x="530" y="381"/>
                  </a:lnTo>
                  <a:lnTo>
                    <a:pt x="531" y="381"/>
                  </a:lnTo>
                  <a:lnTo>
                    <a:pt x="531" y="380"/>
                  </a:lnTo>
                  <a:lnTo>
                    <a:pt x="538" y="372"/>
                  </a:lnTo>
                  <a:lnTo>
                    <a:pt x="539" y="370"/>
                  </a:lnTo>
                  <a:lnTo>
                    <a:pt x="539" y="369"/>
                  </a:lnTo>
                  <a:lnTo>
                    <a:pt x="540" y="369"/>
                  </a:lnTo>
                  <a:lnTo>
                    <a:pt x="540" y="368"/>
                  </a:lnTo>
                  <a:lnTo>
                    <a:pt x="541" y="367"/>
                  </a:lnTo>
                  <a:lnTo>
                    <a:pt x="542" y="366"/>
                  </a:lnTo>
                  <a:lnTo>
                    <a:pt x="544" y="363"/>
                  </a:lnTo>
                  <a:lnTo>
                    <a:pt x="545" y="363"/>
                  </a:lnTo>
                  <a:lnTo>
                    <a:pt x="546" y="361"/>
                  </a:lnTo>
                  <a:lnTo>
                    <a:pt x="547" y="361"/>
                  </a:lnTo>
                  <a:lnTo>
                    <a:pt x="556" y="348"/>
                  </a:lnTo>
                  <a:lnTo>
                    <a:pt x="556" y="347"/>
                  </a:lnTo>
                  <a:lnTo>
                    <a:pt x="559" y="345"/>
                  </a:lnTo>
                  <a:lnTo>
                    <a:pt x="562" y="340"/>
                  </a:lnTo>
                  <a:lnTo>
                    <a:pt x="563" y="338"/>
                  </a:lnTo>
                  <a:lnTo>
                    <a:pt x="564" y="337"/>
                  </a:lnTo>
                  <a:lnTo>
                    <a:pt x="565" y="337"/>
                  </a:lnTo>
                  <a:lnTo>
                    <a:pt x="565" y="336"/>
                  </a:lnTo>
                  <a:lnTo>
                    <a:pt x="565" y="336"/>
                  </a:lnTo>
                  <a:lnTo>
                    <a:pt x="566" y="334"/>
                  </a:lnTo>
                  <a:lnTo>
                    <a:pt x="567" y="333"/>
                  </a:lnTo>
                  <a:lnTo>
                    <a:pt x="568" y="332"/>
                  </a:lnTo>
                  <a:lnTo>
                    <a:pt x="570" y="330"/>
                  </a:lnTo>
                  <a:lnTo>
                    <a:pt x="570" y="329"/>
                  </a:lnTo>
                  <a:lnTo>
                    <a:pt x="571" y="328"/>
                  </a:lnTo>
                  <a:lnTo>
                    <a:pt x="572" y="327"/>
                  </a:lnTo>
                  <a:lnTo>
                    <a:pt x="573" y="327"/>
                  </a:lnTo>
                  <a:lnTo>
                    <a:pt x="574" y="325"/>
                  </a:lnTo>
                  <a:lnTo>
                    <a:pt x="574" y="324"/>
                  </a:lnTo>
                  <a:lnTo>
                    <a:pt x="574" y="323"/>
                  </a:lnTo>
                  <a:lnTo>
                    <a:pt x="576" y="322"/>
                  </a:lnTo>
                  <a:lnTo>
                    <a:pt x="576" y="321"/>
                  </a:lnTo>
                  <a:lnTo>
                    <a:pt x="577" y="320"/>
                  </a:lnTo>
                  <a:lnTo>
                    <a:pt x="578" y="319"/>
                  </a:lnTo>
                  <a:lnTo>
                    <a:pt x="579" y="318"/>
                  </a:lnTo>
                  <a:lnTo>
                    <a:pt x="580" y="317"/>
                  </a:lnTo>
                  <a:lnTo>
                    <a:pt x="580" y="316"/>
                  </a:lnTo>
                  <a:lnTo>
                    <a:pt x="581" y="316"/>
                  </a:lnTo>
                  <a:lnTo>
                    <a:pt x="582" y="315"/>
                  </a:lnTo>
                  <a:lnTo>
                    <a:pt x="583" y="314"/>
                  </a:lnTo>
                  <a:lnTo>
                    <a:pt x="583" y="313"/>
                  </a:lnTo>
                  <a:lnTo>
                    <a:pt x="583" y="312"/>
                  </a:lnTo>
                  <a:lnTo>
                    <a:pt x="584" y="311"/>
                  </a:lnTo>
                  <a:lnTo>
                    <a:pt x="584" y="310"/>
                  </a:lnTo>
                  <a:lnTo>
                    <a:pt x="585" y="309"/>
                  </a:lnTo>
                  <a:lnTo>
                    <a:pt x="586" y="309"/>
                  </a:lnTo>
                  <a:lnTo>
                    <a:pt x="587" y="308"/>
                  </a:lnTo>
                  <a:lnTo>
                    <a:pt x="587" y="307"/>
                  </a:lnTo>
                  <a:lnTo>
                    <a:pt x="588" y="306"/>
                  </a:lnTo>
                  <a:lnTo>
                    <a:pt x="589" y="305"/>
                  </a:lnTo>
                  <a:lnTo>
                    <a:pt x="590" y="304"/>
                  </a:lnTo>
                  <a:lnTo>
                    <a:pt x="590" y="303"/>
                  </a:lnTo>
                  <a:lnTo>
                    <a:pt x="591" y="302"/>
                  </a:lnTo>
                  <a:lnTo>
                    <a:pt x="592" y="301"/>
                  </a:lnTo>
                  <a:lnTo>
                    <a:pt x="592" y="300"/>
                  </a:lnTo>
                  <a:lnTo>
                    <a:pt x="592" y="300"/>
                  </a:lnTo>
                  <a:lnTo>
                    <a:pt x="593" y="300"/>
                  </a:lnTo>
                  <a:lnTo>
                    <a:pt x="594" y="299"/>
                  </a:lnTo>
                  <a:lnTo>
                    <a:pt x="595" y="298"/>
                  </a:lnTo>
                  <a:lnTo>
                    <a:pt x="595" y="297"/>
                  </a:lnTo>
                  <a:lnTo>
                    <a:pt x="596" y="296"/>
                  </a:lnTo>
                  <a:lnTo>
                    <a:pt x="597" y="295"/>
                  </a:lnTo>
                  <a:lnTo>
                    <a:pt x="598" y="294"/>
                  </a:lnTo>
                  <a:lnTo>
                    <a:pt x="599" y="292"/>
                  </a:lnTo>
                  <a:lnTo>
                    <a:pt x="599" y="291"/>
                  </a:lnTo>
                  <a:lnTo>
                    <a:pt x="601" y="291"/>
                  </a:lnTo>
                  <a:lnTo>
                    <a:pt x="602" y="287"/>
                  </a:lnTo>
                  <a:lnTo>
                    <a:pt x="608" y="281"/>
                  </a:lnTo>
                  <a:lnTo>
                    <a:pt x="609" y="280"/>
                  </a:lnTo>
                  <a:lnTo>
                    <a:pt x="610" y="278"/>
                  </a:lnTo>
                  <a:lnTo>
                    <a:pt x="610" y="277"/>
                  </a:lnTo>
                  <a:lnTo>
                    <a:pt x="611" y="276"/>
                  </a:lnTo>
                  <a:lnTo>
                    <a:pt x="612" y="275"/>
                  </a:lnTo>
                  <a:lnTo>
                    <a:pt x="613" y="274"/>
                  </a:lnTo>
                  <a:lnTo>
                    <a:pt x="614" y="273"/>
                  </a:lnTo>
                  <a:lnTo>
                    <a:pt x="615" y="272"/>
                  </a:lnTo>
                  <a:lnTo>
                    <a:pt x="616" y="270"/>
                  </a:lnTo>
                  <a:lnTo>
                    <a:pt x="617" y="268"/>
                  </a:lnTo>
                  <a:lnTo>
                    <a:pt x="619" y="265"/>
                  </a:lnTo>
                  <a:lnTo>
                    <a:pt x="621" y="263"/>
                  </a:lnTo>
                  <a:lnTo>
                    <a:pt x="626" y="256"/>
                  </a:lnTo>
                  <a:lnTo>
                    <a:pt x="627" y="256"/>
                  </a:lnTo>
                  <a:lnTo>
                    <a:pt x="627" y="255"/>
                  </a:lnTo>
                  <a:lnTo>
                    <a:pt x="628" y="255"/>
                  </a:lnTo>
                  <a:lnTo>
                    <a:pt x="629" y="252"/>
                  </a:lnTo>
                  <a:lnTo>
                    <a:pt x="630" y="251"/>
                  </a:lnTo>
                  <a:lnTo>
                    <a:pt x="631" y="250"/>
                  </a:lnTo>
                  <a:lnTo>
                    <a:pt x="632" y="248"/>
                  </a:lnTo>
                  <a:lnTo>
                    <a:pt x="633" y="247"/>
                  </a:lnTo>
                  <a:lnTo>
                    <a:pt x="634" y="246"/>
                  </a:lnTo>
                  <a:lnTo>
                    <a:pt x="635" y="246"/>
                  </a:lnTo>
                  <a:lnTo>
                    <a:pt x="636" y="245"/>
                  </a:lnTo>
                  <a:lnTo>
                    <a:pt x="636" y="244"/>
                  </a:lnTo>
                  <a:lnTo>
                    <a:pt x="637" y="243"/>
                  </a:lnTo>
                  <a:lnTo>
                    <a:pt x="637" y="242"/>
                  </a:lnTo>
                  <a:lnTo>
                    <a:pt x="641" y="237"/>
                  </a:lnTo>
                  <a:lnTo>
                    <a:pt x="641" y="237"/>
                  </a:lnTo>
                  <a:lnTo>
                    <a:pt x="646" y="231"/>
                  </a:lnTo>
                  <a:lnTo>
                    <a:pt x="646" y="230"/>
                  </a:lnTo>
                  <a:lnTo>
                    <a:pt x="654" y="221"/>
                  </a:lnTo>
                  <a:lnTo>
                    <a:pt x="654" y="220"/>
                  </a:lnTo>
                  <a:lnTo>
                    <a:pt x="655" y="219"/>
                  </a:lnTo>
                  <a:lnTo>
                    <a:pt x="657" y="216"/>
                  </a:lnTo>
                  <a:lnTo>
                    <a:pt x="658" y="216"/>
                  </a:lnTo>
                  <a:lnTo>
                    <a:pt x="658" y="215"/>
                  </a:lnTo>
                  <a:lnTo>
                    <a:pt x="664" y="209"/>
                  </a:lnTo>
                  <a:lnTo>
                    <a:pt x="664" y="207"/>
                  </a:lnTo>
                  <a:lnTo>
                    <a:pt x="665" y="206"/>
                  </a:lnTo>
                  <a:lnTo>
                    <a:pt x="666" y="204"/>
                  </a:lnTo>
                  <a:lnTo>
                    <a:pt x="667" y="203"/>
                  </a:lnTo>
                  <a:lnTo>
                    <a:pt x="673" y="196"/>
                  </a:lnTo>
                  <a:lnTo>
                    <a:pt x="673" y="195"/>
                  </a:lnTo>
                  <a:lnTo>
                    <a:pt x="674" y="193"/>
                  </a:lnTo>
                  <a:lnTo>
                    <a:pt x="676" y="191"/>
                  </a:lnTo>
                  <a:lnTo>
                    <a:pt x="677" y="190"/>
                  </a:lnTo>
                  <a:lnTo>
                    <a:pt x="678" y="190"/>
                  </a:lnTo>
                  <a:lnTo>
                    <a:pt x="678" y="189"/>
                  </a:lnTo>
                  <a:lnTo>
                    <a:pt x="680" y="187"/>
                  </a:lnTo>
                  <a:lnTo>
                    <a:pt x="683" y="183"/>
                  </a:lnTo>
                  <a:lnTo>
                    <a:pt x="684" y="182"/>
                  </a:lnTo>
                  <a:lnTo>
                    <a:pt x="686" y="179"/>
                  </a:lnTo>
                  <a:lnTo>
                    <a:pt x="688" y="177"/>
                  </a:lnTo>
                  <a:lnTo>
                    <a:pt x="688" y="176"/>
                  </a:lnTo>
                  <a:lnTo>
                    <a:pt x="690" y="174"/>
                  </a:lnTo>
                  <a:lnTo>
                    <a:pt x="691" y="173"/>
                  </a:lnTo>
                  <a:lnTo>
                    <a:pt x="691" y="172"/>
                  </a:lnTo>
                  <a:lnTo>
                    <a:pt x="694" y="168"/>
                  </a:lnTo>
                  <a:lnTo>
                    <a:pt x="700" y="161"/>
                  </a:lnTo>
                  <a:lnTo>
                    <a:pt x="703" y="156"/>
                  </a:lnTo>
                  <a:lnTo>
                    <a:pt x="704" y="156"/>
                  </a:lnTo>
                  <a:lnTo>
                    <a:pt x="708" y="151"/>
                  </a:lnTo>
                  <a:lnTo>
                    <a:pt x="709" y="149"/>
                  </a:lnTo>
                  <a:lnTo>
                    <a:pt x="710" y="147"/>
                  </a:lnTo>
                  <a:lnTo>
                    <a:pt x="713" y="144"/>
                  </a:lnTo>
                  <a:lnTo>
                    <a:pt x="716" y="139"/>
                  </a:lnTo>
                  <a:lnTo>
                    <a:pt x="718" y="137"/>
                  </a:lnTo>
                  <a:lnTo>
                    <a:pt x="719" y="135"/>
                  </a:lnTo>
                  <a:lnTo>
                    <a:pt x="723" y="130"/>
                  </a:lnTo>
                  <a:lnTo>
                    <a:pt x="724" y="129"/>
                  </a:lnTo>
                  <a:lnTo>
                    <a:pt x="725" y="128"/>
                  </a:lnTo>
                  <a:lnTo>
                    <a:pt x="726" y="127"/>
                  </a:lnTo>
                  <a:lnTo>
                    <a:pt x="728" y="123"/>
                  </a:lnTo>
                  <a:lnTo>
                    <a:pt x="731" y="120"/>
                  </a:lnTo>
                  <a:lnTo>
                    <a:pt x="732" y="120"/>
                  </a:lnTo>
                  <a:lnTo>
                    <a:pt x="732" y="119"/>
                  </a:lnTo>
                  <a:lnTo>
                    <a:pt x="736" y="114"/>
                  </a:lnTo>
                  <a:lnTo>
                    <a:pt x="736" y="113"/>
                  </a:lnTo>
                  <a:lnTo>
                    <a:pt x="737" y="112"/>
                  </a:lnTo>
                  <a:lnTo>
                    <a:pt x="739" y="110"/>
                  </a:lnTo>
                  <a:lnTo>
                    <a:pt x="743" y="105"/>
                  </a:lnTo>
                  <a:lnTo>
                    <a:pt x="744" y="104"/>
                  </a:lnTo>
                  <a:lnTo>
                    <a:pt x="746" y="101"/>
                  </a:lnTo>
                  <a:lnTo>
                    <a:pt x="747" y="99"/>
                  </a:lnTo>
                  <a:lnTo>
                    <a:pt x="748" y="98"/>
                  </a:lnTo>
                  <a:lnTo>
                    <a:pt x="754" y="92"/>
                  </a:lnTo>
                  <a:lnTo>
                    <a:pt x="755" y="89"/>
                  </a:lnTo>
                  <a:lnTo>
                    <a:pt x="758" y="85"/>
                  </a:lnTo>
                  <a:lnTo>
                    <a:pt x="760" y="84"/>
                  </a:lnTo>
                  <a:lnTo>
                    <a:pt x="762" y="80"/>
                  </a:lnTo>
                  <a:lnTo>
                    <a:pt x="763" y="78"/>
                  </a:lnTo>
                  <a:lnTo>
                    <a:pt x="765" y="75"/>
                  </a:lnTo>
                  <a:lnTo>
                    <a:pt x="767" y="74"/>
                  </a:lnTo>
                  <a:lnTo>
                    <a:pt x="769" y="71"/>
                  </a:lnTo>
                  <a:lnTo>
                    <a:pt x="773" y="65"/>
                  </a:lnTo>
                  <a:lnTo>
                    <a:pt x="774" y="64"/>
                  </a:lnTo>
                  <a:lnTo>
                    <a:pt x="775" y="63"/>
                  </a:lnTo>
                  <a:lnTo>
                    <a:pt x="776" y="61"/>
                  </a:lnTo>
                  <a:lnTo>
                    <a:pt x="777" y="60"/>
                  </a:lnTo>
                  <a:lnTo>
                    <a:pt x="778" y="59"/>
                  </a:lnTo>
                  <a:lnTo>
                    <a:pt x="779" y="57"/>
                  </a:lnTo>
                  <a:lnTo>
                    <a:pt x="780" y="57"/>
                  </a:lnTo>
                  <a:lnTo>
                    <a:pt x="780" y="57"/>
                  </a:lnTo>
                  <a:lnTo>
                    <a:pt x="782" y="54"/>
                  </a:lnTo>
                  <a:lnTo>
                    <a:pt x="784" y="51"/>
                  </a:lnTo>
                  <a:lnTo>
                    <a:pt x="784" y="50"/>
                  </a:lnTo>
                  <a:lnTo>
                    <a:pt x="787" y="48"/>
                  </a:lnTo>
                  <a:lnTo>
                    <a:pt x="788" y="47"/>
                  </a:lnTo>
                  <a:lnTo>
                    <a:pt x="789" y="46"/>
                  </a:lnTo>
                  <a:lnTo>
                    <a:pt x="789" y="45"/>
                  </a:lnTo>
                  <a:lnTo>
                    <a:pt x="791" y="41"/>
                  </a:lnTo>
                  <a:lnTo>
                    <a:pt x="793" y="39"/>
                  </a:lnTo>
                  <a:lnTo>
                    <a:pt x="795" y="38"/>
                  </a:lnTo>
                  <a:lnTo>
                    <a:pt x="796" y="36"/>
                  </a:lnTo>
                  <a:lnTo>
                    <a:pt x="800" y="30"/>
                  </a:lnTo>
                  <a:lnTo>
                    <a:pt x="801" y="29"/>
                  </a:lnTo>
                  <a:lnTo>
                    <a:pt x="805" y="23"/>
                  </a:lnTo>
                  <a:lnTo>
                    <a:pt x="813" y="13"/>
                  </a:lnTo>
                  <a:lnTo>
                    <a:pt x="816" y="10"/>
                  </a:lnTo>
                  <a:lnTo>
                    <a:pt x="824" y="0"/>
                  </a:lnTo>
                  <a:lnTo>
                    <a:pt x="825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27" y="0"/>
                  </a:lnTo>
                  <a:lnTo>
                    <a:pt x="828" y="0"/>
                  </a:lnTo>
                  <a:lnTo>
                    <a:pt x="829" y="0"/>
                  </a:lnTo>
                  <a:lnTo>
                    <a:pt x="830" y="1"/>
                  </a:lnTo>
                  <a:lnTo>
                    <a:pt x="831" y="0"/>
                  </a:lnTo>
                  <a:lnTo>
                    <a:pt x="831" y="1"/>
                  </a:lnTo>
                  <a:lnTo>
                    <a:pt x="832" y="1"/>
                  </a:lnTo>
                  <a:lnTo>
                    <a:pt x="833" y="2"/>
                  </a:lnTo>
                  <a:lnTo>
                    <a:pt x="834" y="2"/>
                  </a:lnTo>
                  <a:lnTo>
                    <a:pt x="834" y="3"/>
                  </a:lnTo>
                  <a:lnTo>
                    <a:pt x="835" y="3"/>
                  </a:lnTo>
                  <a:lnTo>
                    <a:pt x="835" y="3"/>
                  </a:lnTo>
                  <a:lnTo>
                    <a:pt x="836" y="4"/>
                  </a:lnTo>
                  <a:lnTo>
                    <a:pt x="836" y="5"/>
                  </a:lnTo>
                  <a:lnTo>
                    <a:pt x="837" y="5"/>
                  </a:lnTo>
                  <a:lnTo>
                    <a:pt x="838" y="6"/>
                  </a:lnTo>
                  <a:lnTo>
                    <a:pt x="839" y="6"/>
                  </a:lnTo>
                  <a:lnTo>
                    <a:pt x="841" y="7"/>
                  </a:lnTo>
                  <a:lnTo>
                    <a:pt x="842" y="8"/>
                  </a:lnTo>
                  <a:lnTo>
                    <a:pt x="843" y="8"/>
                  </a:lnTo>
                  <a:lnTo>
                    <a:pt x="844" y="8"/>
                  </a:lnTo>
                  <a:lnTo>
                    <a:pt x="844" y="9"/>
                  </a:lnTo>
                  <a:lnTo>
                    <a:pt x="844" y="9"/>
                  </a:lnTo>
                  <a:lnTo>
                    <a:pt x="845" y="9"/>
                  </a:lnTo>
                  <a:lnTo>
                    <a:pt x="846" y="9"/>
                  </a:lnTo>
                  <a:lnTo>
                    <a:pt x="847" y="9"/>
                  </a:lnTo>
                  <a:lnTo>
                    <a:pt x="848" y="9"/>
                  </a:lnTo>
                  <a:lnTo>
                    <a:pt x="849" y="9"/>
                  </a:lnTo>
                  <a:lnTo>
                    <a:pt x="850" y="9"/>
                  </a:lnTo>
                  <a:lnTo>
                    <a:pt x="851" y="9"/>
                  </a:lnTo>
                  <a:lnTo>
                    <a:pt x="852" y="9"/>
                  </a:lnTo>
                  <a:lnTo>
                    <a:pt x="853" y="9"/>
                  </a:lnTo>
                  <a:lnTo>
                    <a:pt x="853" y="10"/>
                  </a:lnTo>
                  <a:lnTo>
                    <a:pt x="853" y="10"/>
                  </a:lnTo>
                  <a:lnTo>
                    <a:pt x="854" y="10"/>
                  </a:lnTo>
                  <a:lnTo>
                    <a:pt x="854" y="11"/>
                  </a:lnTo>
                  <a:lnTo>
                    <a:pt x="855" y="11"/>
                  </a:lnTo>
                  <a:lnTo>
                    <a:pt x="856" y="11"/>
                  </a:lnTo>
                  <a:lnTo>
                    <a:pt x="857" y="12"/>
                  </a:lnTo>
                  <a:lnTo>
                    <a:pt x="858" y="12"/>
                  </a:lnTo>
                  <a:lnTo>
                    <a:pt x="859" y="12"/>
                  </a:lnTo>
                  <a:lnTo>
                    <a:pt x="860" y="12"/>
                  </a:lnTo>
                  <a:lnTo>
                    <a:pt x="861" y="13"/>
                  </a:lnTo>
                  <a:lnTo>
                    <a:pt x="862" y="13"/>
                  </a:lnTo>
                  <a:lnTo>
                    <a:pt x="862" y="14"/>
                  </a:lnTo>
                  <a:lnTo>
                    <a:pt x="862" y="14"/>
                  </a:lnTo>
                  <a:lnTo>
                    <a:pt x="863" y="14"/>
                  </a:lnTo>
                  <a:lnTo>
                    <a:pt x="863" y="15"/>
                  </a:lnTo>
                  <a:lnTo>
                    <a:pt x="864" y="15"/>
                  </a:lnTo>
                  <a:lnTo>
                    <a:pt x="864" y="16"/>
                  </a:lnTo>
                  <a:lnTo>
                    <a:pt x="865" y="16"/>
                  </a:lnTo>
                  <a:lnTo>
                    <a:pt x="865" y="17"/>
                  </a:lnTo>
                  <a:lnTo>
                    <a:pt x="866" y="17"/>
                  </a:lnTo>
                  <a:lnTo>
                    <a:pt x="867" y="17"/>
                  </a:lnTo>
                  <a:lnTo>
                    <a:pt x="867" y="18"/>
                  </a:lnTo>
                  <a:lnTo>
                    <a:pt x="868" y="18"/>
                  </a:lnTo>
                  <a:lnTo>
                    <a:pt x="868" y="19"/>
                  </a:lnTo>
                  <a:lnTo>
                    <a:pt x="869" y="19"/>
                  </a:lnTo>
                  <a:lnTo>
                    <a:pt x="869" y="20"/>
                  </a:lnTo>
                  <a:lnTo>
                    <a:pt x="870" y="20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2"/>
                  </a:lnTo>
                  <a:lnTo>
                    <a:pt x="872" y="22"/>
                  </a:lnTo>
                  <a:lnTo>
                    <a:pt x="872" y="23"/>
                  </a:lnTo>
                  <a:lnTo>
                    <a:pt x="873" y="23"/>
                  </a:lnTo>
                  <a:lnTo>
                    <a:pt x="873" y="24"/>
                  </a:lnTo>
                  <a:lnTo>
                    <a:pt x="874" y="24"/>
                  </a:lnTo>
                  <a:lnTo>
                    <a:pt x="874" y="25"/>
                  </a:lnTo>
                  <a:lnTo>
                    <a:pt x="875" y="25"/>
                  </a:lnTo>
                  <a:lnTo>
                    <a:pt x="875" y="26"/>
                  </a:lnTo>
                  <a:lnTo>
                    <a:pt x="876" y="26"/>
                  </a:lnTo>
                  <a:lnTo>
                    <a:pt x="877" y="26"/>
                  </a:lnTo>
                  <a:lnTo>
                    <a:pt x="877" y="27"/>
                  </a:lnTo>
                  <a:lnTo>
                    <a:pt x="878" y="27"/>
                  </a:lnTo>
                  <a:lnTo>
                    <a:pt x="879" y="27"/>
                  </a:lnTo>
                  <a:lnTo>
                    <a:pt x="879" y="28"/>
                  </a:lnTo>
                  <a:lnTo>
                    <a:pt x="880" y="28"/>
                  </a:lnTo>
                  <a:lnTo>
                    <a:pt x="880" y="28"/>
                  </a:lnTo>
                  <a:lnTo>
                    <a:pt x="888" y="29"/>
                  </a:lnTo>
                  <a:lnTo>
                    <a:pt x="888" y="28"/>
                  </a:lnTo>
                  <a:lnTo>
                    <a:pt x="889" y="28"/>
                  </a:lnTo>
                  <a:lnTo>
                    <a:pt x="889" y="28"/>
                  </a:lnTo>
                  <a:lnTo>
                    <a:pt x="890" y="28"/>
                  </a:lnTo>
                  <a:lnTo>
                    <a:pt x="891" y="28"/>
                  </a:lnTo>
                  <a:lnTo>
                    <a:pt x="892" y="28"/>
                  </a:lnTo>
                  <a:lnTo>
                    <a:pt x="892" y="29"/>
                  </a:lnTo>
                  <a:lnTo>
                    <a:pt x="893" y="29"/>
                  </a:lnTo>
                  <a:lnTo>
                    <a:pt x="894" y="29"/>
                  </a:lnTo>
                  <a:lnTo>
                    <a:pt x="894" y="28"/>
                  </a:lnTo>
                  <a:lnTo>
                    <a:pt x="895" y="28"/>
                  </a:lnTo>
                  <a:lnTo>
                    <a:pt x="897" y="28"/>
                  </a:lnTo>
                  <a:lnTo>
                    <a:pt x="898" y="28"/>
                  </a:lnTo>
                  <a:lnTo>
                    <a:pt x="898" y="27"/>
                  </a:lnTo>
                  <a:lnTo>
                    <a:pt x="898" y="27"/>
                  </a:lnTo>
                  <a:lnTo>
                    <a:pt x="899" y="27"/>
                  </a:lnTo>
                  <a:lnTo>
                    <a:pt x="900" y="27"/>
                  </a:lnTo>
                  <a:lnTo>
                    <a:pt x="901" y="27"/>
                  </a:lnTo>
                  <a:lnTo>
                    <a:pt x="902" y="27"/>
                  </a:lnTo>
                  <a:lnTo>
                    <a:pt x="904" y="27"/>
                  </a:lnTo>
                  <a:lnTo>
                    <a:pt x="905" y="27"/>
                  </a:lnTo>
                  <a:lnTo>
                    <a:pt x="906" y="27"/>
                  </a:lnTo>
                  <a:lnTo>
                    <a:pt x="906" y="28"/>
                  </a:lnTo>
                  <a:lnTo>
                    <a:pt x="907" y="28"/>
                  </a:lnTo>
                  <a:lnTo>
                    <a:pt x="907" y="28"/>
                  </a:lnTo>
                  <a:lnTo>
                    <a:pt x="908" y="28"/>
                  </a:lnTo>
                  <a:lnTo>
                    <a:pt x="909" y="28"/>
                  </a:lnTo>
                  <a:lnTo>
                    <a:pt x="910" y="29"/>
                  </a:lnTo>
                  <a:lnTo>
                    <a:pt x="911" y="29"/>
                  </a:lnTo>
                  <a:lnTo>
                    <a:pt x="912" y="29"/>
                  </a:lnTo>
                  <a:lnTo>
                    <a:pt x="913" y="29"/>
                  </a:lnTo>
                  <a:lnTo>
                    <a:pt x="916" y="30"/>
                  </a:lnTo>
                  <a:lnTo>
                    <a:pt x="918" y="31"/>
                  </a:lnTo>
                  <a:lnTo>
                    <a:pt x="918" y="32"/>
                  </a:lnTo>
                  <a:lnTo>
                    <a:pt x="919" y="32"/>
                  </a:lnTo>
                  <a:lnTo>
                    <a:pt x="920" y="32"/>
                  </a:lnTo>
                  <a:lnTo>
                    <a:pt x="920" y="33"/>
                  </a:lnTo>
                  <a:lnTo>
                    <a:pt x="921" y="33"/>
                  </a:lnTo>
                  <a:lnTo>
                    <a:pt x="921" y="34"/>
                  </a:lnTo>
                  <a:lnTo>
                    <a:pt x="922" y="34"/>
                  </a:lnTo>
                  <a:lnTo>
                    <a:pt x="934" y="42"/>
                  </a:lnTo>
                  <a:lnTo>
                    <a:pt x="935" y="42"/>
                  </a:lnTo>
                  <a:lnTo>
                    <a:pt x="935" y="43"/>
                  </a:lnTo>
                  <a:lnTo>
                    <a:pt x="936" y="43"/>
                  </a:lnTo>
                  <a:lnTo>
                    <a:pt x="937" y="43"/>
                  </a:lnTo>
                  <a:lnTo>
                    <a:pt x="938" y="43"/>
                  </a:lnTo>
                  <a:lnTo>
                    <a:pt x="938" y="44"/>
                  </a:lnTo>
                  <a:lnTo>
                    <a:pt x="939" y="44"/>
                  </a:lnTo>
                  <a:lnTo>
                    <a:pt x="940" y="44"/>
                  </a:lnTo>
                  <a:lnTo>
                    <a:pt x="940" y="45"/>
                  </a:lnTo>
                  <a:lnTo>
                    <a:pt x="941" y="45"/>
                  </a:lnTo>
                  <a:lnTo>
                    <a:pt x="942" y="45"/>
                  </a:lnTo>
                  <a:lnTo>
                    <a:pt x="942" y="46"/>
                  </a:lnTo>
                  <a:lnTo>
                    <a:pt x="943" y="46"/>
                  </a:lnTo>
                  <a:lnTo>
                    <a:pt x="943" y="47"/>
                  </a:lnTo>
                  <a:lnTo>
                    <a:pt x="949" y="49"/>
                  </a:lnTo>
                  <a:lnTo>
                    <a:pt x="956" y="52"/>
                  </a:lnTo>
                  <a:lnTo>
                    <a:pt x="959" y="53"/>
                  </a:lnTo>
                  <a:lnTo>
                    <a:pt x="961" y="55"/>
                  </a:lnTo>
                  <a:lnTo>
                    <a:pt x="963" y="56"/>
                  </a:lnTo>
                  <a:lnTo>
                    <a:pt x="967" y="59"/>
                  </a:lnTo>
                  <a:lnTo>
                    <a:pt x="970" y="61"/>
                  </a:lnTo>
                  <a:lnTo>
                    <a:pt x="970" y="62"/>
                  </a:lnTo>
                  <a:lnTo>
                    <a:pt x="971" y="62"/>
                  </a:lnTo>
                  <a:lnTo>
                    <a:pt x="972" y="63"/>
                  </a:lnTo>
                  <a:lnTo>
                    <a:pt x="973" y="63"/>
                  </a:lnTo>
                  <a:lnTo>
                    <a:pt x="973" y="64"/>
                  </a:lnTo>
                  <a:lnTo>
                    <a:pt x="974" y="64"/>
                  </a:lnTo>
                  <a:lnTo>
                    <a:pt x="974" y="65"/>
                  </a:lnTo>
                  <a:lnTo>
                    <a:pt x="975" y="65"/>
                  </a:lnTo>
                  <a:lnTo>
                    <a:pt x="975" y="66"/>
                  </a:lnTo>
                  <a:lnTo>
                    <a:pt x="976" y="66"/>
                  </a:lnTo>
                  <a:lnTo>
                    <a:pt x="976" y="66"/>
                  </a:lnTo>
                  <a:lnTo>
                    <a:pt x="977" y="66"/>
                  </a:lnTo>
                  <a:lnTo>
                    <a:pt x="977" y="67"/>
                  </a:lnTo>
                  <a:lnTo>
                    <a:pt x="978" y="67"/>
                  </a:lnTo>
                  <a:lnTo>
                    <a:pt x="978" y="68"/>
                  </a:lnTo>
                  <a:lnTo>
                    <a:pt x="979" y="68"/>
                  </a:lnTo>
                  <a:lnTo>
                    <a:pt x="979" y="69"/>
                  </a:lnTo>
                  <a:lnTo>
                    <a:pt x="985" y="75"/>
                  </a:lnTo>
                  <a:lnTo>
                    <a:pt x="985" y="75"/>
                  </a:lnTo>
                  <a:lnTo>
                    <a:pt x="986" y="75"/>
                  </a:lnTo>
                  <a:lnTo>
                    <a:pt x="986" y="76"/>
                  </a:lnTo>
                  <a:lnTo>
                    <a:pt x="987" y="76"/>
                  </a:lnTo>
                  <a:lnTo>
                    <a:pt x="987" y="77"/>
                  </a:lnTo>
                  <a:lnTo>
                    <a:pt x="988" y="78"/>
                  </a:lnTo>
                  <a:lnTo>
                    <a:pt x="988" y="79"/>
                  </a:lnTo>
                  <a:lnTo>
                    <a:pt x="989" y="80"/>
                  </a:lnTo>
                  <a:lnTo>
                    <a:pt x="989" y="81"/>
                  </a:lnTo>
                  <a:lnTo>
                    <a:pt x="990" y="82"/>
                  </a:lnTo>
                  <a:lnTo>
                    <a:pt x="993" y="84"/>
                  </a:lnTo>
                  <a:lnTo>
                    <a:pt x="997" y="88"/>
                  </a:lnTo>
                  <a:lnTo>
                    <a:pt x="1002" y="92"/>
                  </a:lnTo>
                  <a:lnTo>
                    <a:pt x="1003" y="92"/>
                  </a:lnTo>
                  <a:lnTo>
                    <a:pt x="1004" y="92"/>
                  </a:lnTo>
                  <a:lnTo>
                    <a:pt x="1004" y="93"/>
                  </a:lnTo>
                  <a:lnTo>
                    <a:pt x="1005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7" y="94"/>
                  </a:lnTo>
                  <a:lnTo>
                    <a:pt x="1008" y="95"/>
                  </a:lnTo>
                  <a:lnTo>
                    <a:pt x="1008" y="96"/>
                  </a:lnTo>
                  <a:lnTo>
                    <a:pt x="1009" y="96"/>
                  </a:lnTo>
                  <a:lnTo>
                    <a:pt x="1009" y="97"/>
                  </a:lnTo>
                  <a:lnTo>
                    <a:pt x="1010" y="97"/>
                  </a:lnTo>
                  <a:lnTo>
                    <a:pt x="1010" y="98"/>
                  </a:lnTo>
                  <a:lnTo>
                    <a:pt x="1011" y="98"/>
                  </a:lnTo>
                  <a:lnTo>
                    <a:pt x="1011" y="99"/>
                  </a:lnTo>
                  <a:lnTo>
                    <a:pt x="1012" y="99"/>
                  </a:lnTo>
                  <a:lnTo>
                    <a:pt x="1013" y="99"/>
                  </a:lnTo>
                  <a:lnTo>
                    <a:pt x="1013" y="100"/>
                  </a:lnTo>
                  <a:lnTo>
                    <a:pt x="1014" y="100"/>
                  </a:lnTo>
                  <a:lnTo>
                    <a:pt x="1014" y="101"/>
                  </a:lnTo>
                  <a:lnTo>
                    <a:pt x="1015" y="101"/>
                  </a:lnTo>
                  <a:lnTo>
                    <a:pt x="1015" y="102"/>
                  </a:lnTo>
                  <a:lnTo>
                    <a:pt x="1017" y="103"/>
                  </a:lnTo>
                  <a:lnTo>
                    <a:pt x="1018" y="103"/>
                  </a:lnTo>
                  <a:lnTo>
                    <a:pt x="1018" y="104"/>
                  </a:lnTo>
                  <a:lnTo>
                    <a:pt x="1018" y="105"/>
                  </a:lnTo>
                  <a:lnTo>
                    <a:pt x="1019" y="105"/>
                  </a:lnTo>
                  <a:lnTo>
                    <a:pt x="1020" y="106"/>
                  </a:lnTo>
                  <a:lnTo>
                    <a:pt x="1021" y="107"/>
                  </a:lnTo>
                  <a:lnTo>
                    <a:pt x="1022" y="108"/>
                  </a:lnTo>
                  <a:lnTo>
                    <a:pt x="1023" y="109"/>
                  </a:lnTo>
                  <a:lnTo>
                    <a:pt x="1024" y="111"/>
                  </a:lnTo>
                  <a:lnTo>
                    <a:pt x="1026" y="112"/>
                  </a:lnTo>
                  <a:lnTo>
                    <a:pt x="1027" y="112"/>
                  </a:lnTo>
                  <a:lnTo>
                    <a:pt x="1027" y="113"/>
                  </a:lnTo>
                  <a:lnTo>
                    <a:pt x="1028" y="113"/>
                  </a:lnTo>
                  <a:lnTo>
                    <a:pt x="1028" y="114"/>
                  </a:lnTo>
                  <a:lnTo>
                    <a:pt x="1029" y="114"/>
                  </a:lnTo>
                  <a:lnTo>
                    <a:pt x="1033" y="117"/>
                  </a:lnTo>
                  <a:lnTo>
                    <a:pt x="1033" y="117"/>
                  </a:lnTo>
                  <a:lnTo>
                    <a:pt x="1033" y="118"/>
                  </a:lnTo>
                  <a:lnTo>
                    <a:pt x="1034" y="118"/>
                  </a:lnTo>
                  <a:lnTo>
                    <a:pt x="1035" y="118"/>
                  </a:lnTo>
                  <a:lnTo>
                    <a:pt x="1038" y="120"/>
                  </a:lnTo>
                  <a:lnTo>
                    <a:pt x="1039" y="120"/>
                  </a:lnTo>
                  <a:lnTo>
                    <a:pt x="1039" y="120"/>
                  </a:lnTo>
                  <a:lnTo>
                    <a:pt x="1040" y="120"/>
                  </a:lnTo>
                  <a:lnTo>
                    <a:pt x="1041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3" y="120"/>
                  </a:lnTo>
                  <a:lnTo>
                    <a:pt x="1044" y="121"/>
                  </a:lnTo>
                  <a:lnTo>
                    <a:pt x="1045" y="121"/>
                  </a:lnTo>
                  <a:lnTo>
                    <a:pt x="1046" y="122"/>
                  </a:lnTo>
                  <a:lnTo>
                    <a:pt x="1047" y="122"/>
                  </a:lnTo>
                  <a:lnTo>
                    <a:pt x="1048" y="122"/>
                  </a:lnTo>
                  <a:lnTo>
                    <a:pt x="1048" y="123"/>
                  </a:lnTo>
                  <a:lnTo>
                    <a:pt x="1049" y="123"/>
                  </a:lnTo>
                  <a:lnTo>
                    <a:pt x="1050" y="123"/>
                  </a:lnTo>
                  <a:lnTo>
                    <a:pt x="1051" y="124"/>
                  </a:lnTo>
                  <a:lnTo>
                    <a:pt x="1052" y="125"/>
                  </a:lnTo>
                  <a:lnTo>
                    <a:pt x="1053" y="125"/>
                  </a:lnTo>
                  <a:lnTo>
                    <a:pt x="1054" y="125"/>
                  </a:lnTo>
                  <a:lnTo>
                    <a:pt x="1054" y="126"/>
                  </a:lnTo>
                  <a:lnTo>
                    <a:pt x="1055" y="126"/>
                  </a:lnTo>
                  <a:lnTo>
                    <a:pt x="1056" y="126"/>
                  </a:lnTo>
                  <a:lnTo>
                    <a:pt x="1056" y="127"/>
                  </a:lnTo>
                  <a:lnTo>
                    <a:pt x="1057" y="127"/>
                  </a:lnTo>
                  <a:lnTo>
                    <a:pt x="1058" y="127"/>
                  </a:lnTo>
                  <a:lnTo>
                    <a:pt x="1058" y="128"/>
                  </a:lnTo>
                  <a:lnTo>
                    <a:pt x="1059" y="128"/>
                  </a:lnTo>
                  <a:lnTo>
                    <a:pt x="1060" y="128"/>
                  </a:lnTo>
                  <a:lnTo>
                    <a:pt x="1060" y="128"/>
                  </a:lnTo>
                  <a:lnTo>
                    <a:pt x="1060" y="129"/>
                  </a:lnTo>
                  <a:lnTo>
                    <a:pt x="1061" y="129"/>
                  </a:lnTo>
                  <a:lnTo>
                    <a:pt x="1062" y="129"/>
                  </a:lnTo>
                  <a:lnTo>
                    <a:pt x="1063" y="129"/>
                  </a:lnTo>
                  <a:lnTo>
                    <a:pt x="1064" y="129"/>
                  </a:lnTo>
                  <a:lnTo>
                    <a:pt x="1065" y="129"/>
                  </a:lnTo>
                  <a:lnTo>
                    <a:pt x="1066" y="129"/>
                  </a:lnTo>
                  <a:lnTo>
                    <a:pt x="1067" y="129"/>
                  </a:lnTo>
                  <a:lnTo>
                    <a:pt x="1067" y="129"/>
                  </a:lnTo>
                  <a:lnTo>
                    <a:pt x="1068" y="129"/>
                  </a:lnTo>
                  <a:lnTo>
                    <a:pt x="1069" y="129"/>
                  </a:lnTo>
                  <a:lnTo>
                    <a:pt x="1069" y="129"/>
                  </a:lnTo>
                  <a:lnTo>
                    <a:pt x="1070" y="129"/>
                  </a:lnTo>
                  <a:lnTo>
                    <a:pt x="1071" y="129"/>
                  </a:lnTo>
                  <a:lnTo>
                    <a:pt x="1071" y="130"/>
                  </a:lnTo>
                  <a:lnTo>
                    <a:pt x="1072" y="130"/>
                  </a:lnTo>
                  <a:lnTo>
                    <a:pt x="1073" y="130"/>
                  </a:lnTo>
                  <a:lnTo>
                    <a:pt x="1074" y="130"/>
                  </a:lnTo>
                  <a:lnTo>
                    <a:pt x="1075" y="130"/>
                  </a:lnTo>
                  <a:lnTo>
                    <a:pt x="1076" y="130"/>
                  </a:lnTo>
                  <a:lnTo>
                    <a:pt x="1077" y="130"/>
                  </a:lnTo>
                  <a:lnTo>
                    <a:pt x="1077" y="131"/>
                  </a:lnTo>
                  <a:lnTo>
                    <a:pt x="1078" y="131"/>
                  </a:lnTo>
                  <a:lnTo>
                    <a:pt x="1078" y="131"/>
                  </a:lnTo>
                  <a:lnTo>
                    <a:pt x="1079" y="131"/>
                  </a:lnTo>
                  <a:lnTo>
                    <a:pt x="1080" y="131"/>
                  </a:lnTo>
                  <a:lnTo>
                    <a:pt x="1080" y="132"/>
                  </a:lnTo>
                  <a:lnTo>
                    <a:pt x="1081" y="132"/>
                  </a:lnTo>
                  <a:lnTo>
                    <a:pt x="1082" y="132"/>
                  </a:lnTo>
                  <a:lnTo>
                    <a:pt x="1083" y="132"/>
                  </a:lnTo>
                  <a:lnTo>
                    <a:pt x="1084" y="132"/>
                  </a:lnTo>
                  <a:lnTo>
                    <a:pt x="1085" y="132"/>
                  </a:lnTo>
                  <a:lnTo>
                    <a:pt x="1085" y="133"/>
                  </a:lnTo>
                  <a:lnTo>
                    <a:pt x="1086" y="133"/>
                  </a:lnTo>
                  <a:lnTo>
                    <a:pt x="1087" y="133"/>
                  </a:lnTo>
                  <a:lnTo>
                    <a:pt x="1087" y="133"/>
                  </a:lnTo>
                  <a:lnTo>
                    <a:pt x="1088" y="133"/>
                  </a:lnTo>
                  <a:lnTo>
                    <a:pt x="1089" y="133"/>
                  </a:lnTo>
                  <a:lnTo>
                    <a:pt x="1090" y="133"/>
                  </a:lnTo>
                  <a:lnTo>
                    <a:pt x="1091" y="133"/>
                  </a:lnTo>
                  <a:lnTo>
                    <a:pt x="1092" y="133"/>
                  </a:lnTo>
                  <a:lnTo>
                    <a:pt x="1094" y="134"/>
                  </a:lnTo>
                  <a:lnTo>
                    <a:pt x="1105" y="138"/>
                  </a:lnTo>
                  <a:lnTo>
                    <a:pt x="1106" y="138"/>
                  </a:lnTo>
                  <a:lnTo>
                    <a:pt x="1107" y="138"/>
                  </a:lnTo>
                  <a:lnTo>
                    <a:pt x="1108" y="138"/>
                  </a:lnTo>
                  <a:lnTo>
                    <a:pt x="1108" y="139"/>
                  </a:lnTo>
                  <a:lnTo>
                    <a:pt x="1109" y="139"/>
                  </a:lnTo>
                  <a:lnTo>
                    <a:pt x="1110" y="139"/>
                  </a:lnTo>
                  <a:lnTo>
                    <a:pt x="1111" y="139"/>
                  </a:lnTo>
                  <a:lnTo>
                    <a:pt x="1111" y="140"/>
                  </a:lnTo>
                  <a:lnTo>
                    <a:pt x="1112" y="140"/>
                  </a:lnTo>
                  <a:lnTo>
                    <a:pt x="1113" y="140"/>
                  </a:lnTo>
                  <a:lnTo>
                    <a:pt x="1114" y="140"/>
                  </a:lnTo>
                  <a:lnTo>
                    <a:pt x="1114" y="141"/>
                  </a:lnTo>
                  <a:lnTo>
                    <a:pt x="1115" y="141"/>
                  </a:lnTo>
                  <a:lnTo>
                    <a:pt x="1115" y="141"/>
                  </a:lnTo>
                  <a:lnTo>
                    <a:pt x="1115" y="142"/>
                  </a:lnTo>
                  <a:lnTo>
                    <a:pt x="1116" y="142"/>
                  </a:lnTo>
                  <a:lnTo>
                    <a:pt x="1118" y="144"/>
                  </a:lnTo>
                  <a:lnTo>
                    <a:pt x="1119" y="144"/>
                  </a:lnTo>
                  <a:lnTo>
                    <a:pt x="1119" y="145"/>
                  </a:lnTo>
                  <a:lnTo>
                    <a:pt x="1120" y="145"/>
                  </a:lnTo>
                  <a:lnTo>
                    <a:pt x="1121" y="145"/>
                  </a:lnTo>
                  <a:lnTo>
                    <a:pt x="1121" y="146"/>
                  </a:lnTo>
                  <a:lnTo>
                    <a:pt x="1122" y="146"/>
                  </a:lnTo>
                  <a:lnTo>
                    <a:pt x="1122" y="147"/>
                  </a:lnTo>
                  <a:lnTo>
                    <a:pt x="1123" y="147"/>
                  </a:lnTo>
                  <a:lnTo>
                    <a:pt x="1123" y="147"/>
                  </a:lnTo>
                  <a:lnTo>
                    <a:pt x="1124" y="147"/>
                  </a:lnTo>
                  <a:lnTo>
                    <a:pt x="1124" y="147"/>
                  </a:lnTo>
                  <a:lnTo>
                    <a:pt x="1124" y="148"/>
                  </a:lnTo>
                  <a:lnTo>
                    <a:pt x="1125" y="148"/>
                  </a:lnTo>
                  <a:lnTo>
                    <a:pt x="1125" y="149"/>
                  </a:lnTo>
                  <a:lnTo>
                    <a:pt x="1126" y="149"/>
                  </a:lnTo>
                  <a:lnTo>
                    <a:pt x="1127" y="149"/>
                  </a:lnTo>
                  <a:lnTo>
                    <a:pt x="1127" y="150"/>
                  </a:lnTo>
                  <a:lnTo>
                    <a:pt x="1128" y="150"/>
                  </a:lnTo>
                  <a:lnTo>
                    <a:pt x="1128" y="151"/>
                  </a:lnTo>
                  <a:lnTo>
                    <a:pt x="1129" y="152"/>
                  </a:lnTo>
                  <a:lnTo>
                    <a:pt x="1131" y="153"/>
                  </a:lnTo>
                  <a:lnTo>
                    <a:pt x="1131" y="154"/>
                  </a:lnTo>
                  <a:lnTo>
                    <a:pt x="1132" y="154"/>
                  </a:lnTo>
                  <a:lnTo>
                    <a:pt x="1132" y="155"/>
                  </a:lnTo>
                  <a:lnTo>
                    <a:pt x="1133" y="155"/>
                  </a:lnTo>
                  <a:lnTo>
                    <a:pt x="1133" y="155"/>
                  </a:lnTo>
                  <a:lnTo>
                    <a:pt x="1133" y="156"/>
                  </a:lnTo>
                  <a:lnTo>
                    <a:pt x="1134" y="156"/>
                  </a:lnTo>
                  <a:lnTo>
                    <a:pt x="1135" y="156"/>
                  </a:lnTo>
                  <a:lnTo>
                    <a:pt x="1136" y="156"/>
                  </a:lnTo>
                  <a:lnTo>
                    <a:pt x="1137" y="156"/>
                  </a:lnTo>
                  <a:lnTo>
                    <a:pt x="1138" y="156"/>
                  </a:lnTo>
                  <a:lnTo>
                    <a:pt x="1139" y="156"/>
                  </a:lnTo>
                  <a:lnTo>
                    <a:pt x="1139" y="157"/>
                  </a:lnTo>
                  <a:lnTo>
                    <a:pt x="1140" y="157"/>
                  </a:lnTo>
                  <a:lnTo>
                    <a:pt x="1140" y="158"/>
                  </a:lnTo>
                  <a:lnTo>
                    <a:pt x="1141" y="158"/>
                  </a:lnTo>
                  <a:lnTo>
                    <a:pt x="1142" y="159"/>
                  </a:lnTo>
                  <a:lnTo>
                    <a:pt x="1142" y="160"/>
                  </a:lnTo>
                  <a:lnTo>
                    <a:pt x="1142" y="160"/>
                  </a:lnTo>
                  <a:lnTo>
                    <a:pt x="1142" y="161"/>
                  </a:lnTo>
                  <a:lnTo>
                    <a:pt x="1143" y="161"/>
                  </a:lnTo>
                  <a:lnTo>
                    <a:pt x="1143" y="162"/>
                  </a:lnTo>
                  <a:lnTo>
                    <a:pt x="1144" y="162"/>
                  </a:lnTo>
                  <a:lnTo>
                    <a:pt x="1144" y="163"/>
                  </a:lnTo>
                  <a:lnTo>
                    <a:pt x="1145" y="163"/>
                  </a:lnTo>
                  <a:lnTo>
                    <a:pt x="1146" y="164"/>
                  </a:lnTo>
                  <a:lnTo>
                    <a:pt x="1146" y="165"/>
                  </a:lnTo>
                  <a:lnTo>
                    <a:pt x="1147" y="165"/>
                  </a:lnTo>
                  <a:lnTo>
                    <a:pt x="1147" y="165"/>
                  </a:lnTo>
                  <a:lnTo>
                    <a:pt x="1148" y="166"/>
                  </a:lnTo>
                  <a:lnTo>
                    <a:pt x="1148" y="167"/>
                  </a:lnTo>
                  <a:lnTo>
                    <a:pt x="1149" y="168"/>
                  </a:lnTo>
                  <a:lnTo>
                    <a:pt x="1149" y="169"/>
                  </a:lnTo>
                  <a:lnTo>
                    <a:pt x="1149" y="170"/>
                  </a:lnTo>
                  <a:lnTo>
                    <a:pt x="1150" y="171"/>
                  </a:lnTo>
                  <a:lnTo>
                    <a:pt x="1150" y="172"/>
                  </a:lnTo>
                  <a:lnTo>
                    <a:pt x="1151" y="173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5"/>
                  </a:lnTo>
                  <a:lnTo>
                    <a:pt x="1151" y="176"/>
                  </a:lnTo>
                  <a:lnTo>
                    <a:pt x="1152" y="177"/>
                  </a:lnTo>
                  <a:lnTo>
                    <a:pt x="1152" y="178"/>
                  </a:lnTo>
                  <a:lnTo>
                    <a:pt x="1152" y="179"/>
                  </a:lnTo>
                  <a:lnTo>
                    <a:pt x="1153" y="180"/>
                  </a:lnTo>
                  <a:lnTo>
                    <a:pt x="1153" y="181"/>
                  </a:lnTo>
                  <a:lnTo>
                    <a:pt x="1153" y="182"/>
                  </a:lnTo>
                  <a:lnTo>
                    <a:pt x="1153" y="183"/>
                  </a:lnTo>
                  <a:lnTo>
                    <a:pt x="1153" y="183"/>
                  </a:lnTo>
                  <a:lnTo>
                    <a:pt x="1154" y="183"/>
                  </a:lnTo>
                  <a:lnTo>
                    <a:pt x="1154" y="184"/>
                  </a:lnTo>
                  <a:lnTo>
                    <a:pt x="1154" y="185"/>
                  </a:lnTo>
                  <a:lnTo>
                    <a:pt x="1154" y="186"/>
                  </a:lnTo>
                  <a:lnTo>
                    <a:pt x="1154" y="187"/>
                  </a:lnTo>
                  <a:lnTo>
                    <a:pt x="1154" y="188"/>
                  </a:lnTo>
                  <a:lnTo>
                    <a:pt x="1154" y="189"/>
                  </a:lnTo>
                  <a:lnTo>
                    <a:pt x="1154" y="190"/>
                  </a:lnTo>
                  <a:lnTo>
                    <a:pt x="1154" y="191"/>
                  </a:lnTo>
                  <a:lnTo>
                    <a:pt x="1153" y="192"/>
                  </a:lnTo>
                  <a:lnTo>
                    <a:pt x="1153" y="193"/>
                  </a:lnTo>
                  <a:lnTo>
                    <a:pt x="1152" y="194"/>
                  </a:lnTo>
                  <a:lnTo>
                    <a:pt x="1152" y="195"/>
                  </a:lnTo>
                  <a:lnTo>
                    <a:pt x="1152" y="196"/>
                  </a:lnTo>
                  <a:lnTo>
                    <a:pt x="1152" y="197"/>
                  </a:lnTo>
                  <a:lnTo>
                    <a:pt x="1152" y="198"/>
                  </a:lnTo>
                  <a:lnTo>
                    <a:pt x="1152" y="199"/>
                  </a:lnTo>
                  <a:lnTo>
                    <a:pt x="1152" y="200"/>
                  </a:lnTo>
                  <a:lnTo>
                    <a:pt x="1151" y="200"/>
                  </a:lnTo>
                  <a:lnTo>
                    <a:pt x="1151" y="201"/>
                  </a:lnTo>
                  <a:lnTo>
                    <a:pt x="1151" y="201"/>
                  </a:lnTo>
                  <a:lnTo>
                    <a:pt x="1151" y="202"/>
                  </a:lnTo>
                  <a:lnTo>
                    <a:pt x="1151" y="203"/>
                  </a:lnTo>
                  <a:lnTo>
                    <a:pt x="1151" y="204"/>
                  </a:lnTo>
                  <a:lnTo>
                    <a:pt x="1151" y="205"/>
                  </a:lnTo>
                  <a:lnTo>
                    <a:pt x="1151" y="206"/>
                  </a:lnTo>
                  <a:lnTo>
                    <a:pt x="1150" y="206"/>
                  </a:lnTo>
                  <a:lnTo>
                    <a:pt x="1150" y="207"/>
                  </a:lnTo>
                  <a:lnTo>
                    <a:pt x="1149" y="207"/>
                  </a:lnTo>
                  <a:lnTo>
                    <a:pt x="1149" y="208"/>
                  </a:lnTo>
                  <a:lnTo>
                    <a:pt x="1148" y="208"/>
                  </a:lnTo>
                  <a:lnTo>
                    <a:pt x="1148" y="209"/>
                  </a:lnTo>
                  <a:lnTo>
                    <a:pt x="1147" y="210"/>
                  </a:lnTo>
                  <a:lnTo>
                    <a:pt x="1147" y="210"/>
                  </a:lnTo>
                  <a:lnTo>
                    <a:pt x="1147" y="211"/>
                  </a:lnTo>
                  <a:lnTo>
                    <a:pt x="1147" y="212"/>
                  </a:lnTo>
                  <a:lnTo>
                    <a:pt x="1147" y="213"/>
                  </a:lnTo>
                  <a:lnTo>
                    <a:pt x="1146" y="213"/>
                  </a:lnTo>
                  <a:lnTo>
                    <a:pt x="1146" y="214"/>
                  </a:lnTo>
                  <a:lnTo>
                    <a:pt x="1146" y="215"/>
                  </a:lnTo>
                  <a:lnTo>
                    <a:pt x="1146" y="216"/>
                  </a:lnTo>
                  <a:lnTo>
                    <a:pt x="1145" y="217"/>
                  </a:lnTo>
                  <a:lnTo>
                    <a:pt x="1145" y="218"/>
                  </a:lnTo>
                  <a:lnTo>
                    <a:pt x="1144" y="218"/>
                  </a:lnTo>
                  <a:lnTo>
                    <a:pt x="1144" y="219"/>
                  </a:lnTo>
                  <a:lnTo>
                    <a:pt x="1143" y="219"/>
                  </a:lnTo>
                  <a:lnTo>
                    <a:pt x="1143" y="219"/>
                  </a:lnTo>
                  <a:lnTo>
                    <a:pt x="1142" y="221"/>
                  </a:lnTo>
                  <a:lnTo>
                    <a:pt x="1141" y="222"/>
                  </a:lnTo>
                  <a:lnTo>
                    <a:pt x="1140" y="223"/>
                  </a:lnTo>
                  <a:lnTo>
                    <a:pt x="1139" y="223"/>
                  </a:lnTo>
                  <a:lnTo>
                    <a:pt x="1139" y="224"/>
                  </a:lnTo>
                  <a:lnTo>
                    <a:pt x="1134" y="227"/>
                  </a:lnTo>
                  <a:lnTo>
                    <a:pt x="1133" y="227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2" y="228"/>
                  </a:lnTo>
                  <a:lnTo>
                    <a:pt x="1132" y="229"/>
                  </a:lnTo>
                  <a:lnTo>
                    <a:pt x="1131" y="229"/>
                  </a:lnTo>
                  <a:lnTo>
                    <a:pt x="1130" y="230"/>
                  </a:lnTo>
                  <a:lnTo>
                    <a:pt x="1129" y="231"/>
                  </a:lnTo>
                  <a:lnTo>
                    <a:pt x="1128" y="232"/>
                  </a:lnTo>
                  <a:lnTo>
                    <a:pt x="1128" y="233"/>
                  </a:lnTo>
                  <a:lnTo>
                    <a:pt x="1127" y="234"/>
                  </a:lnTo>
                  <a:lnTo>
                    <a:pt x="1126" y="235"/>
                  </a:lnTo>
                  <a:lnTo>
                    <a:pt x="1126" y="236"/>
                  </a:lnTo>
                  <a:lnTo>
                    <a:pt x="1126" y="237"/>
                  </a:lnTo>
                  <a:lnTo>
                    <a:pt x="1125" y="237"/>
                  </a:lnTo>
                  <a:lnTo>
                    <a:pt x="1124" y="238"/>
                  </a:lnTo>
                  <a:lnTo>
                    <a:pt x="1124" y="239"/>
                  </a:lnTo>
                  <a:lnTo>
                    <a:pt x="1124" y="240"/>
                  </a:lnTo>
                  <a:lnTo>
                    <a:pt x="1123" y="241"/>
                  </a:lnTo>
                  <a:lnTo>
                    <a:pt x="1123" y="242"/>
                  </a:lnTo>
                  <a:lnTo>
                    <a:pt x="1122" y="243"/>
                  </a:lnTo>
                  <a:lnTo>
                    <a:pt x="1122" y="244"/>
                  </a:lnTo>
                  <a:lnTo>
                    <a:pt x="1121" y="245"/>
                  </a:lnTo>
                  <a:lnTo>
                    <a:pt x="1120" y="246"/>
                  </a:lnTo>
                  <a:lnTo>
                    <a:pt x="1120" y="246"/>
                  </a:lnTo>
                  <a:lnTo>
                    <a:pt x="1120" y="247"/>
                  </a:lnTo>
                  <a:lnTo>
                    <a:pt x="1118" y="253"/>
                  </a:lnTo>
                  <a:lnTo>
                    <a:pt x="1117" y="253"/>
                  </a:lnTo>
                  <a:lnTo>
                    <a:pt x="1117" y="254"/>
                  </a:lnTo>
                  <a:lnTo>
                    <a:pt x="1117" y="255"/>
                  </a:lnTo>
                  <a:lnTo>
                    <a:pt x="1116" y="255"/>
                  </a:lnTo>
                  <a:lnTo>
                    <a:pt x="1116" y="255"/>
                  </a:lnTo>
                  <a:lnTo>
                    <a:pt x="1116" y="256"/>
                  </a:lnTo>
                  <a:lnTo>
                    <a:pt x="1115" y="257"/>
                  </a:lnTo>
                  <a:lnTo>
                    <a:pt x="1115" y="260"/>
                  </a:lnTo>
                  <a:lnTo>
                    <a:pt x="1115" y="261"/>
                  </a:lnTo>
                  <a:lnTo>
                    <a:pt x="1115" y="261"/>
                  </a:lnTo>
                  <a:lnTo>
                    <a:pt x="1115" y="262"/>
                  </a:lnTo>
                  <a:lnTo>
                    <a:pt x="1114" y="262"/>
                  </a:lnTo>
                  <a:lnTo>
                    <a:pt x="1114" y="263"/>
                  </a:lnTo>
                  <a:lnTo>
                    <a:pt x="1114" y="264"/>
                  </a:lnTo>
                  <a:lnTo>
                    <a:pt x="1114" y="264"/>
                  </a:lnTo>
                  <a:lnTo>
                    <a:pt x="1113" y="265"/>
                  </a:lnTo>
                  <a:lnTo>
                    <a:pt x="1113" y="266"/>
                  </a:lnTo>
                  <a:lnTo>
                    <a:pt x="1112" y="267"/>
                  </a:lnTo>
                  <a:lnTo>
                    <a:pt x="1112" y="268"/>
                  </a:lnTo>
                  <a:lnTo>
                    <a:pt x="1112" y="269"/>
                  </a:lnTo>
                  <a:lnTo>
                    <a:pt x="1112" y="270"/>
                  </a:lnTo>
                  <a:lnTo>
                    <a:pt x="1112" y="271"/>
                  </a:lnTo>
                  <a:lnTo>
                    <a:pt x="1112" y="272"/>
                  </a:lnTo>
                  <a:lnTo>
                    <a:pt x="1112" y="273"/>
                  </a:lnTo>
                  <a:lnTo>
                    <a:pt x="1112" y="273"/>
                  </a:lnTo>
                  <a:lnTo>
                    <a:pt x="1111" y="273"/>
                  </a:lnTo>
                  <a:lnTo>
                    <a:pt x="1111" y="274"/>
                  </a:lnTo>
                  <a:lnTo>
                    <a:pt x="1111" y="275"/>
                  </a:lnTo>
                  <a:lnTo>
                    <a:pt x="1111" y="276"/>
                  </a:lnTo>
                  <a:lnTo>
                    <a:pt x="1111" y="277"/>
                  </a:lnTo>
                  <a:lnTo>
                    <a:pt x="1111" y="278"/>
                  </a:lnTo>
                  <a:lnTo>
                    <a:pt x="1111" y="279"/>
                  </a:lnTo>
                  <a:lnTo>
                    <a:pt x="1111" y="280"/>
                  </a:lnTo>
                  <a:lnTo>
                    <a:pt x="1110" y="282"/>
                  </a:lnTo>
                  <a:lnTo>
                    <a:pt x="1110" y="282"/>
                  </a:lnTo>
                  <a:lnTo>
                    <a:pt x="1110" y="283"/>
                  </a:lnTo>
                  <a:lnTo>
                    <a:pt x="1110" y="284"/>
                  </a:lnTo>
                  <a:lnTo>
                    <a:pt x="1111" y="284"/>
                  </a:lnTo>
                  <a:lnTo>
                    <a:pt x="1111" y="285"/>
                  </a:lnTo>
                  <a:lnTo>
                    <a:pt x="1111" y="286"/>
                  </a:lnTo>
                  <a:lnTo>
                    <a:pt x="1112" y="286"/>
                  </a:lnTo>
                  <a:lnTo>
                    <a:pt x="1112" y="287"/>
                  </a:lnTo>
                  <a:lnTo>
                    <a:pt x="1113" y="287"/>
                  </a:lnTo>
                  <a:lnTo>
                    <a:pt x="1113" y="288"/>
                  </a:lnTo>
                  <a:lnTo>
                    <a:pt x="1114" y="288"/>
                  </a:lnTo>
                  <a:lnTo>
                    <a:pt x="1114" y="289"/>
                  </a:lnTo>
                  <a:lnTo>
                    <a:pt x="1114" y="290"/>
                  </a:lnTo>
                  <a:lnTo>
                    <a:pt x="1114" y="291"/>
                  </a:lnTo>
                  <a:lnTo>
                    <a:pt x="1115" y="291"/>
                  </a:lnTo>
                  <a:lnTo>
                    <a:pt x="1115" y="293"/>
                  </a:lnTo>
                  <a:lnTo>
                    <a:pt x="1115" y="294"/>
                  </a:lnTo>
                  <a:lnTo>
                    <a:pt x="1115" y="295"/>
                  </a:lnTo>
                  <a:lnTo>
                    <a:pt x="1115" y="296"/>
                  </a:lnTo>
                  <a:lnTo>
                    <a:pt x="1115" y="298"/>
                  </a:lnTo>
                  <a:lnTo>
                    <a:pt x="1115" y="298"/>
                  </a:lnTo>
                  <a:lnTo>
                    <a:pt x="1115" y="299"/>
                  </a:lnTo>
                  <a:lnTo>
                    <a:pt x="1115" y="300"/>
                  </a:lnTo>
                  <a:lnTo>
                    <a:pt x="1116" y="300"/>
                  </a:lnTo>
                  <a:lnTo>
                    <a:pt x="1116" y="300"/>
                  </a:lnTo>
                  <a:lnTo>
                    <a:pt x="1116" y="301"/>
                  </a:lnTo>
                  <a:lnTo>
                    <a:pt x="1116" y="302"/>
                  </a:lnTo>
                  <a:lnTo>
                    <a:pt x="1117" y="302"/>
                  </a:lnTo>
                  <a:lnTo>
                    <a:pt x="1118" y="303"/>
                  </a:lnTo>
                  <a:lnTo>
                    <a:pt x="1119" y="303"/>
                  </a:lnTo>
                  <a:lnTo>
                    <a:pt x="1119" y="304"/>
                  </a:lnTo>
                  <a:lnTo>
                    <a:pt x="1119" y="306"/>
                  </a:lnTo>
                  <a:lnTo>
                    <a:pt x="1119" y="307"/>
                  </a:lnTo>
                  <a:lnTo>
                    <a:pt x="1119" y="308"/>
                  </a:lnTo>
                  <a:lnTo>
                    <a:pt x="1119" y="309"/>
                  </a:lnTo>
                  <a:lnTo>
                    <a:pt x="1119" y="309"/>
                  </a:lnTo>
                  <a:lnTo>
                    <a:pt x="1120" y="309"/>
                  </a:lnTo>
                  <a:lnTo>
                    <a:pt x="1120" y="310"/>
                  </a:lnTo>
                  <a:lnTo>
                    <a:pt x="1121" y="310"/>
                  </a:lnTo>
                  <a:lnTo>
                    <a:pt x="1121" y="311"/>
                  </a:lnTo>
                  <a:lnTo>
                    <a:pt x="1121" y="312"/>
                  </a:lnTo>
                  <a:lnTo>
                    <a:pt x="1121" y="313"/>
                  </a:lnTo>
                  <a:lnTo>
                    <a:pt x="1122" y="313"/>
                  </a:lnTo>
                  <a:lnTo>
                    <a:pt x="1122" y="314"/>
                  </a:lnTo>
                  <a:lnTo>
                    <a:pt x="1122" y="315"/>
                  </a:lnTo>
                  <a:lnTo>
                    <a:pt x="1121" y="315"/>
                  </a:lnTo>
                  <a:lnTo>
                    <a:pt x="1121" y="316"/>
                  </a:lnTo>
                  <a:lnTo>
                    <a:pt x="1122" y="316"/>
                  </a:lnTo>
                  <a:lnTo>
                    <a:pt x="1123" y="316"/>
                  </a:lnTo>
                  <a:lnTo>
                    <a:pt x="1124" y="316"/>
                  </a:lnTo>
                  <a:lnTo>
                    <a:pt x="1126" y="317"/>
                  </a:lnTo>
                  <a:lnTo>
                    <a:pt x="1126" y="318"/>
                  </a:lnTo>
                  <a:lnTo>
                    <a:pt x="1127" y="318"/>
                  </a:lnTo>
                  <a:lnTo>
                    <a:pt x="1130" y="318"/>
                  </a:lnTo>
                  <a:lnTo>
                    <a:pt x="1131" y="318"/>
                  </a:lnTo>
                  <a:lnTo>
                    <a:pt x="1132" y="318"/>
                  </a:lnTo>
                  <a:lnTo>
                    <a:pt x="1133" y="319"/>
                  </a:lnTo>
                  <a:lnTo>
                    <a:pt x="1133" y="319"/>
                  </a:lnTo>
                  <a:lnTo>
                    <a:pt x="1133" y="320"/>
                  </a:lnTo>
                  <a:lnTo>
                    <a:pt x="1133" y="321"/>
                  </a:lnTo>
                  <a:lnTo>
                    <a:pt x="1133" y="322"/>
                  </a:lnTo>
                  <a:lnTo>
                    <a:pt x="1133" y="323"/>
                  </a:lnTo>
                  <a:lnTo>
                    <a:pt x="1134" y="323"/>
                  </a:lnTo>
                  <a:lnTo>
                    <a:pt x="1134" y="324"/>
                  </a:lnTo>
                  <a:lnTo>
                    <a:pt x="1135" y="324"/>
                  </a:lnTo>
                  <a:lnTo>
                    <a:pt x="1135" y="325"/>
                  </a:lnTo>
                  <a:lnTo>
                    <a:pt x="1136" y="325"/>
                  </a:lnTo>
                  <a:lnTo>
                    <a:pt x="1136" y="326"/>
                  </a:lnTo>
                  <a:lnTo>
                    <a:pt x="1137" y="327"/>
                  </a:lnTo>
                  <a:lnTo>
                    <a:pt x="1137" y="328"/>
                  </a:lnTo>
                  <a:lnTo>
                    <a:pt x="1138" y="328"/>
                  </a:lnTo>
                  <a:lnTo>
                    <a:pt x="1138" y="329"/>
                  </a:lnTo>
                  <a:lnTo>
                    <a:pt x="1138" y="330"/>
                  </a:lnTo>
                  <a:lnTo>
                    <a:pt x="1139" y="330"/>
                  </a:lnTo>
                  <a:lnTo>
                    <a:pt x="1139" y="331"/>
                  </a:lnTo>
                  <a:lnTo>
                    <a:pt x="1139" y="334"/>
                  </a:lnTo>
                  <a:lnTo>
                    <a:pt x="1140" y="336"/>
                  </a:lnTo>
                  <a:lnTo>
                    <a:pt x="1140" y="337"/>
                  </a:lnTo>
                  <a:lnTo>
                    <a:pt x="1140" y="338"/>
                  </a:lnTo>
                  <a:lnTo>
                    <a:pt x="1140" y="339"/>
                  </a:lnTo>
                  <a:lnTo>
                    <a:pt x="1141" y="340"/>
                  </a:lnTo>
                  <a:lnTo>
                    <a:pt x="1141" y="341"/>
                  </a:lnTo>
                  <a:lnTo>
                    <a:pt x="1141" y="342"/>
                  </a:lnTo>
                  <a:lnTo>
                    <a:pt x="1141" y="343"/>
                  </a:lnTo>
                  <a:lnTo>
                    <a:pt x="1142" y="343"/>
                  </a:lnTo>
                  <a:lnTo>
                    <a:pt x="1142" y="344"/>
                  </a:lnTo>
                  <a:lnTo>
                    <a:pt x="1142" y="345"/>
                  </a:lnTo>
                  <a:lnTo>
                    <a:pt x="1142" y="345"/>
                  </a:lnTo>
                  <a:lnTo>
                    <a:pt x="1142" y="346"/>
                  </a:lnTo>
                  <a:lnTo>
                    <a:pt x="1142" y="347"/>
                  </a:lnTo>
                  <a:lnTo>
                    <a:pt x="1143" y="348"/>
                  </a:lnTo>
                  <a:lnTo>
                    <a:pt x="1143" y="349"/>
                  </a:lnTo>
                  <a:lnTo>
                    <a:pt x="1143" y="350"/>
                  </a:lnTo>
                  <a:lnTo>
                    <a:pt x="1143" y="351"/>
                  </a:lnTo>
                  <a:lnTo>
                    <a:pt x="1144" y="351"/>
                  </a:lnTo>
                  <a:lnTo>
                    <a:pt x="1144" y="352"/>
                  </a:lnTo>
                  <a:lnTo>
                    <a:pt x="1144" y="353"/>
                  </a:lnTo>
                  <a:lnTo>
                    <a:pt x="1144" y="354"/>
                  </a:lnTo>
                  <a:lnTo>
                    <a:pt x="1145" y="354"/>
                  </a:lnTo>
                  <a:lnTo>
                    <a:pt x="1145" y="354"/>
                  </a:lnTo>
                  <a:lnTo>
                    <a:pt x="1147" y="361"/>
                  </a:lnTo>
                  <a:lnTo>
                    <a:pt x="1148" y="363"/>
                  </a:lnTo>
                  <a:lnTo>
                    <a:pt x="1148" y="363"/>
                  </a:lnTo>
                  <a:lnTo>
                    <a:pt x="1148" y="364"/>
                  </a:lnTo>
                  <a:lnTo>
                    <a:pt x="1149" y="365"/>
                  </a:lnTo>
                  <a:lnTo>
                    <a:pt x="1149" y="366"/>
                  </a:lnTo>
                  <a:lnTo>
                    <a:pt x="1149" y="367"/>
                  </a:lnTo>
                  <a:lnTo>
                    <a:pt x="1150" y="367"/>
                  </a:lnTo>
                  <a:lnTo>
                    <a:pt x="1150" y="368"/>
                  </a:lnTo>
                  <a:lnTo>
                    <a:pt x="1150" y="369"/>
                  </a:lnTo>
                  <a:lnTo>
                    <a:pt x="1150" y="370"/>
                  </a:lnTo>
                  <a:lnTo>
                    <a:pt x="1151" y="370"/>
                  </a:lnTo>
                  <a:lnTo>
                    <a:pt x="1151" y="371"/>
                  </a:lnTo>
                  <a:lnTo>
                    <a:pt x="1151" y="372"/>
                  </a:lnTo>
                  <a:lnTo>
                    <a:pt x="1151" y="372"/>
                  </a:lnTo>
                  <a:lnTo>
                    <a:pt x="1151" y="373"/>
                  </a:lnTo>
                  <a:lnTo>
                    <a:pt x="1151" y="374"/>
                  </a:lnTo>
                  <a:lnTo>
                    <a:pt x="1151" y="375"/>
                  </a:lnTo>
                  <a:lnTo>
                    <a:pt x="1151" y="376"/>
                  </a:lnTo>
                  <a:lnTo>
                    <a:pt x="1152" y="376"/>
                  </a:lnTo>
                  <a:lnTo>
                    <a:pt x="1152" y="377"/>
                  </a:lnTo>
                  <a:lnTo>
                    <a:pt x="1152" y="378"/>
                  </a:lnTo>
                  <a:lnTo>
                    <a:pt x="1152" y="379"/>
                  </a:lnTo>
                  <a:lnTo>
                    <a:pt x="1152" y="380"/>
                  </a:lnTo>
                  <a:lnTo>
                    <a:pt x="1152" y="381"/>
                  </a:lnTo>
                  <a:lnTo>
                    <a:pt x="1153" y="381"/>
                  </a:lnTo>
                  <a:lnTo>
                    <a:pt x="1154" y="381"/>
                  </a:lnTo>
                  <a:lnTo>
                    <a:pt x="1154" y="381"/>
                  </a:lnTo>
                  <a:lnTo>
                    <a:pt x="1155" y="381"/>
                  </a:lnTo>
                  <a:lnTo>
                    <a:pt x="1156" y="382"/>
                  </a:lnTo>
                  <a:lnTo>
                    <a:pt x="1156" y="383"/>
                  </a:lnTo>
                  <a:lnTo>
                    <a:pt x="1157" y="383"/>
                  </a:lnTo>
                  <a:lnTo>
                    <a:pt x="1156" y="383"/>
                  </a:lnTo>
                  <a:lnTo>
                    <a:pt x="1156" y="382"/>
                  </a:lnTo>
                  <a:lnTo>
                    <a:pt x="1157" y="381"/>
                  </a:lnTo>
                  <a:lnTo>
                    <a:pt x="1157" y="382"/>
                  </a:lnTo>
                  <a:lnTo>
                    <a:pt x="1158" y="382"/>
                  </a:lnTo>
                  <a:lnTo>
                    <a:pt x="1159" y="383"/>
                  </a:lnTo>
                  <a:lnTo>
                    <a:pt x="1160" y="383"/>
                  </a:lnTo>
                  <a:lnTo>
                    <a:pt x="1160" y="383"/>
                  </a:lnTo>
                  <a:lnTo>
                    <a:pt x="1161" y="383"/>
                  </a:lnTo>
                  <a:lnTo>
                    <a:pt x="1162" y="384"/>
                  </a:lnTo>
                  <a:lnTo>
                    <a:pt x="1163" y="384"/>
                  </a:lnTo>
                  <a:lnTo>
                    <a:pt x="1164" y="385"/>
                  </a:lnTo>
                  <a:lnTo>
                    <a:pt x="1165" y="385"/>
                  </a:lnTo>
                  <a:lnTo>
                    <a:pt x="1166" y="385"/>
                  </a:lnTo>
                  <a:lnTo>
                    <a:pt x="1166" y="386"/>
                  </a:lnTo>
                  <a:lnTo>
                    <a:pt x="1167" y="386"/>
                  </a:lnTo>
                  <a:lnTo>
                    <a:pt x="1167" y="387"/>
                  </a:lnTo>
                  <a:lnTo>
                    <a:pt x="1168" y="387"/>
                  </a:lnTo>
                  <a:lnTo>
                    <a:pt x="1168" y="388"/>
                  </a:lnTo>
                  <a:lnTo>
                    <a:pt x="1169" y="388"/>
                  </a:lnTo>
                  <a:lnTo>
                    <a:pt x="1169" y="388"/>
                  </a:lnTo>
                  <a:lnTo>
                    <a:pt x="1170" y="388"/>
                  </a:lnTo>
                  <a:lnTo>
                    <a:pt x="1170" y="389"/>
                  </a:lnTo>
                  <a:lnTo>
                    <a:pt x="1171" y="389"/>
                  </a:lnTo>
                  <a:lnTo>
                    <a:pt x="1171" y="390"/>
                  </a:lnTo>
                  <a:lnTo>
                    <a:pt x="1172" y="390"/>
                  </a:lnTo>
                  <a:lnTo>
                    <a:pt x="1172" y="390"/>
                  </a:lnTo>
                  <a:lnTo>
                    <a:pt x="1173" y="390"/>
                  </a:lnTo>
                  <a:lnTo>
                    <a:pt x="1173" y="391"/>
                  </a:lnTo>
                  <a:lnTo>
                    <a:pt x="1173" y="392"/>
                  </a:lnTo>
                  <a:lnTo>
                    <a:pt x="1174" y="392"/>
                  </a:lnTo>
                  <a:lnTo>
                    <a:pt x="1174" y="393"/>
                  </a:lnTo>
                  <a:lnTo>
                    <a:pt x="1175" y="393"/>
                  </a:lnTo>
                  <a:lnTo>
                    <a:pt x="1175" y="394"/>
                  </a:lnTo>
                  <a:lnTo>
                    <a:pt x="1176" y="394"/>
                  </a:lnTo>
                  <a:lnTo>
                    <a:pt x="1176" y="395"/>
                  </a:lnTo>
                  <a:lnTo>
                    <a:pt x="1177" y="395"/>
                  </a:lnTo>
                  <a:lnTo>
                    <a:pt x="1177" y="396"/>
                  </a:lnTo>
                  <a:lnTo>
                    <a:pt x="1178" y="396"/>
                  </a:lnTo>
                  <a:lnTo>
                    <a:pt x="1178" y="397"/>
                  </a:lnTo>
                  <a:lnTo>
                    <a:pt x="1178" y="397"/>
                  </a:lnTo>
                  <a:lnTo>
                    <a:pt x="1178" y="398"/>
                  </a:lnTo>
                  <a:lnTo>
                    <a:pt x="1179" y="398"/>
                  </a:lnTo>
                  <a:lnTo>
                    <a:pt x="1179" y="399"/>
                  </a:lnTo>
                  <a:lnTo>
                    <a:pt x="1179" y="399"/>
                  </a:lnTo>
                  <a:lnTo>
                    <a:pt x="1180" y="399"/>
                  </a:lnTo>
                  <a:lnTo>
                    <a:pt x="1180" y="400"/>
                  </a:lnTo>
                  <a:lnTo>
                    <a:pt x="1181" y="400"/>
                  </a:lnTo>
                  <a:lnTo>
                    <a:pt x="1181" y="401"/>
                  </a:lnTo>
                  <a:lnTo>
                    <a:pt x="1181" y="402"/>
                  </a:lnTo>
                  <a:lnTo>
                    <a:pt x="1182" y="402"/>
                  </a:lnTo>
                  <a:lnTo>
                    <a:pt x="1183" y="403"/>
                  </a:lnTo>
                  <a:lnTo>
                    <a:pt x="1183" y="404"/>
                  </a:lnTo>
                  <a:lnTo>
                    <a:pt x="1184" y="404"/>
                  </a:lnTo>
                  <a:lnTo>
                    <a:pt x="1184" y="405"/>
                  </a:lnTo>
                  <a:lnTo>
                    <a:pt x="1184" y="406"/>
                  </a:lnTo>
                  <a:lnTo>
                    <a:pt x="1186" y="408"/>
                  </a:lnTo>
                  <a:lnTo>
                    <a:pt x="1187" y="409"/>
                  </a:lnTo>
                  <a:lnTo>
                    <a:pt x="1187" y="410"/>
                  </a:lnTo>
                  <a:lnTo>
                    <a:pt x="1188" y="410"/>
                  </a:lnTo>
                  <a:lnTo>
                    <a:pt x="1189" y="410"/>
                  </a:lnTo>
                  <a:lnTo>
                    <a:pt x="1190" y="410"/>
                  </a:lnTo>
                  <a:lnTo>
                    <a:pt x="1190" y="411"/>
                  </a:lnTo>
                  <a:lnTo>
                    <a:pt x="1190" y="412"/>
                  </a:lnTo>
                  <a:lnTo>
                    <a:pt x="1191" y="412"/>
                  </a:lnTo>
                  <a:lnTo>
                    <a:pt x="1192" y="414"/>
                  </a:lnTo>
                  <a:lnTo>
                    <a:pt x="1193" y="414"/>
                  </a:lnTo>
                  <a:lnTo>
                    <a:pt x="1192" y="415"/>
                  </a:lnTo>
                  <a:lnTo>
                    <a:pt x="1191" y="415"/>
                  </a:lnTo>
                  <a:lnTo>
                    <a:pt x="1191" y="416"/>
                  </a:lnTo>
                  <a:lnTo>
                    <a:pt x="1191" y="417"/>
                  </a:lnTo>
                  <a:lnTo>
                    <a:pt x="1191" y="417"/>
                  </a:lnTo>
                  <a:lnTo>
                    <a:pt x="1191" y="418"/>
                  </a:lnTo>
                  <a:lnTo>
                    <a:pt x="1191" y="419"/>
                  </a:lnTo>
                  <a:lnTo>
                    <a:pt x="1191" y="420"/>
                  </a:lnTo>
                  <a:lnTo>
                    <a:pt x="1190" y="420"/>
                  </a:lnTo>
                  <a:lnTo>
                    <a:pt x="1189" y="420"/>
                  </a:lnTo>
                  <a:lnTo>
                    <a:pt x="1188" y="421"/>
                  </a:lnTo>
                  <a:lnTo>
                    <a:pt x="1187" y="421"/>
                  </a:lnTo>
                  <a:lnTo>
                    <a:pt x="1187" y="422"/>
                  </a:lnTo>
                  <a:lnTo>
                    <a:pt x="1187" y="422"/>
                  </a:lnTo>
                  <a:lnTo>
                    <a:pt x="1186" y="422"/>
                  </a:lnTo>
                  <a:lnTo>
                    <a:pt x="1185" y="422"/>
                  </a:lnTo>
                  <a:lnTo>
                    <a:pt x="1184" y="422"/>
                  </a:lnTo>
                  <a:lnTo>
                    <a:pt x="1183" y="422"/>
                  </a:lnTo>
                  <a:lnTo>
                    <a:pt x="1182" y="422"/>
                  </a:lnTo>
                  <a:lnTo>
                    <a:pt x="1182" y="421"/>
                  </a:lnTo>
                  <a:lnTo>
                    <a:pt x="1182" y="420"/>
                  </a:lnTo>
                  <a:lnTo>
                    <a:pt x="1181" y="419"/>
                  </a:lnTo>
                  <a:lnTo>
                    <a:pt x="1180" y="418"/>
                  </a:lnTo>
                  <a:lnTo>
                    <a:pt x="1179" y="416"/>
                  </a:lnTo>
                  <a:lnTo>
                    <a:pt x="1179" y="415"/>
                  </a:lnTo>
                  <a:lnTo>
                    <a:pt x="1178" y="415"/>
                  </a:lnTo>
                  <a:lnTo>
                    <a:pt x="1177" y="413"/>
                  </a:lnTo>
                  <a:lnTo>
                    <a:pt x="1177" y="412"/>
                  </a:lnTo>
                  <a:lnTo>
                    <a:pt x="1176" y="412"/>
                  </a:lnTo>
                  <a:lnTo>
                    <a:pt x="1175" y="412"/>
                  </a:lnTo>
                  <a:lnTo>
                    <a:pt x="1175" y="413"/>
                  </a:lnTo>
                  <a:lnTo>
                    <a:pt x="1174" y="413"/>
                  </a:lnTo>
                  <a:lnTo>
                    <a:pt x="1173" y="413"/>
                  </a:lnTo>
                  <a:lnTo>
                    <a:pt x="1172" y="413"/>
                  </a:lnTo>
                  <a:lnTo>
                    <a:pt x="1171" y="412"/>
                  </a:lnTo>
                  <a:lnTo>
                    <a:pt x="1171" y="411"/>
                  </a:lnTo>
                  <a:lnTo>
                    <a:pt x="1170" y="410"/>
                  </a:lnTo>
                  <a:lnTo>
                    <a:pt x="1169" y="410"/>
                  </a:lnTo>
                  <a:lnTo>
                    <a:pt x="1169" y="409"/>
                  </a:lnTo>
                  <a:lnTo>
                    <a:pt x="1168" y="409"/>
                  </a:lnTo>
                  <a:lnTo>
                    <a:pt x="1167" y="408"/>
                  </a:lnTo>
                  <a:lnTo>
                    <a:pt x="1165" y="408"/>
                  </a:lnTo>
                  <a:lnTo>
                    <a:pt x="1163" y="408"/>
                  </a:lnTo>
                  <a:lnTo>
                    <a:pt x="1161" y="408"/>
                  </a:lnTo>
                  <a:lnTo>
                    <a:pt x="1161" y="408"/>
                  </a:lnTo>
                  <a:lnTo>
                    <a:pt x="1160" y="408"/>
                  </a:lnTo>
                  <a:lnTo>
                    <a:pt x="1160" y="408"/>
                  </a:lnTo>
                  <a:lnTo>
                    <a:pt x="1159" y="408"/>
                  </a:lnTo>
                  <a:lnTo>
                    <a:pt x="1159" y="409"/>
                  </a:lnTo>
                  <a:lnTo>
                    <a:pt x="1158" y="409"/>
                  </a:lnTo>
                  <a:lnTo>
                    <a:pt x="1157" y="409"/>
                  </a:lnTo>
                  <a:lnTo>
                    <a:pt x="1156" y="410"/>
                  </a:lnTo>
                  <a:lnTo>
                    <a:pt x="1156" y="411"/>
                  </a:lnTo>
                  <a:lnTo>
                    <a:pt x="1154" y="412"/>
                  </a:lnTo>
                  <a:lnTo>
                    <a:pt x="1154" y="414"/>
                  </a:lnTo>
                  <a:lnTo>
                    <a:pt x="1153" y="415"/>
                  </a:lnTo>
                  <a:lnTo>
                    <a:pt x="1153" y="416"/>
                  </a:lnTo>
                  <a:lnTo>
                    <a:pt x="1152" y="416"/>
                  </a:lnTo>
                  <a:lnTo>
                    <a:pt x="1152" y="417"/>
                  </a:lnTo>
                  <a:lnTo>
                    <a:pt x="1151" y="417"/>
                  </a:lnTo>
                  <a:lnTo>
                    <a:pt x="1151" y="417"/>
                  </a:lnTo>
                  <a:lnTo>
                    <a:pt x="1151" y="416"/>
                  </a:lnTo>
                  <a:lnTo>
                    <a:pt x="1150" y="416"/>
                  </a:lnTo>
                  <a:lnTo>
                    <a:pt x="1149" y="416"/>
                  </a:lnTo>
                  <a:lnTo>
                    <a:pt x="1149" y="415"/>
                  </a:lnTo>
                  <a:lnTo>
                    <a:pt x="1149" y="414"/>
                  </a:lnTo>
                  <a:lnTo>
                    <a:pt x="1149" y="413"/>
                  </a:lnTo>
                  <a:lnTo>
                    <a:pt x="1148" y="413"/>
                  </a:lnTo>
                  <a:lnTo>
                    <a:pt x="1147" y="411"/>
                  </a:lnTo>
                  <a:lnTo>
                    <a:pt x="1146" y="410"/>
                  </a:lnTo>
                  <a:lnTo>
                    <a:pt x="1145" y="409"/>
                  </a:lnTo>
                  <a:lnTo>
                    <a:pt x="1144" y="409"/>
                  </a:lnTo>
                  <a:lnTo>
                    <a:pt x="1143" y="408"/>
                  </a:lnTo>
                  <a:lnTo>
                    <a:pt x="1142" y="408"/>
                  </a:lnTo>
                  <a:lnTo>
                    <a:pt x="1142" y="407"/>
                  </a:lnTo>
                  <a:lnTo>
                    <a:pt x="1140" y="406"/>
                  </a:lnTo>
                  <a:lnTo>
                    <a:pt x="1139" y="405"/>
                  </a:lnTo>
                  <a:lnTo>
                    <a:pt x="1138" y="405"/>
                  </a:lnTo>
                  <a:lnTo>
                    <a:pt x="1138" y="404"/>
                  </a:lnTo>
                  <a:lnTo>
                    <a:pt x="1139" y="404"/>
                  </a:lnTo>
                  <a:lnTo>
                    <a:pt x="1139" y="403"/>
                  </a:lnTo>
                  <a:lnTo>
                    <a:pt x="1138" y="402"/>
                  </a:lnTo>
                  <a:lnTo>
                    <a:pt x="1138" y="401"/>
                  </a:lnTo>
                  <a:lnTo>
                    <a:pt x="1137" y="401"/>
                  </a:lnTo>
                  <a:lnTo>
                    <a:pt x="1136" y="401"/>
                  </a:lnTo>
                  <a:lnTo>
                    <a:pt x="1135" y="401"/>
                  </a:lnTo>
                  <a:lnTo>
                    <a:pt x="1133" y="401"/>
                  </a:lnTo>
                  <a:lnTo>
                    <a:pt x="1132" y="401"/>
                  </a:lnTo>
                  <a:lnTo>
                    <a:pt x="1131" y="402"/>
                  </a:lnTo>
                  <a:lnTo>
                    <a:pt x="1130" y="402"/>
                  </a:lnTo>
                  <a:lnTo>
                    <a:pt x="1129" y="402"/>
                  </a:lnTo>
                  <a:lnTo>
                    <a:pt x="1127" y="403"/>
                  </a:lnTo>
                  <a:lnTo>
                    <a:pt x="1125" y="404"/>
                  </a:lnTo>
                  <a:lnTo>
                    <a:pt x="1124" y="404"/>
                  </a:lnTo>
                  <a:lnTo>
                    <a:pt x="1124" y="405"/>
                  </a:lnTo>
                  <a:lnTo>
                    <a:pt x="1123" y="405"/>
                  </a:lnTo>
                  <a:lnTo>
                    <a:pt x="1122" y="405"/>
                  </a:lnTo>
                  <a:lnTo>
                    <a:pt x="1121" y="405"/>
                  </a:lnTo>
                  <a:lnTo>
                    <a:pt x="1120" y="405"/>
                  </a:lnTo>
                  <a:lnTo>
                    <a:pt x="1120" y="404"/>
                  </a:lnTo>
                  <a:lnTo>
                    <a:pt x="1119" y="404"/>
                  </a:lnTo>
                  <a:lnTo>
                    <a:pt x="1118" y="403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5" y="399"/>
                  </a:lnTo>
                  <a:lnTo>
                    <a:pt x="1115" y="396"/>
                  </a:lnTo>
                  <a:lnTo>
                    <a:pt x="1114" y="394"/>
                  </a:lnTo>
                  <a:lnTo>
                    <a:pt x="1112" y="390"/>
                  </a:lnTo>
                  <a:lnTo>
                    <a:pt x="1112" y="390"/>
                  </a:lnTo>
                  <a:lnTo>
                    <a:pt x="1111" y="389"/>
                  </a:lnTo>
                  <a:lnTo>
                    <a:pt x="1110" y="388"/>
                  </a:lnTo>
                  <a:lnTo>
                    <a:pt x="1109" y="387"/>
                  </a:lnTo>
                  <a:lnTo>
                    <a:pt x="1105" y="385"/>
                  </a:lnTo>
                  <a:lnTo>
                    <a:pt x="1105" y="397"/>
                  </a:lnTo>
                  <a:lnTo>
                    <a:pt x="1104" y="399"/>
                  </a:lnTo>
                  <a:lnTo>
                    <a:pt x="1104" y="399"/>
                  </a:lnTo>
                  <a:lnTo>
                    <a:pt x="1104" y="400"/>
                  </a:lnTo>
                  <a:lnTo>
                    <a:pt x="1104" y="401"/>
                  </a:lnTo>
                  <a:lnTo>
                    <a:pt x="1105" y="403"/>
                  </a:lnTo>
                  <a:lnTo>
                    <a:pt x="1105" y="404"/>
                  </a:lnTo>
                  <a:lnTo>
                    <a:pt x="1105" y="405"/>
                  </a:lnTo>
                  <a:lnTo>
                    <a:pt x="1105" y="406"/>
                  </a:lnTo>
                  <a:lnTo>
                    <a:pt x="1105" y="407"/>
                  </a:lnTo>
                  <a:lnTo>
                    <a:pt x="1105" y="408"/>
                  </a:lnTo>
                  <a:lnTo>
                    <a:pt x="1105" y="408"/>
                  </a:lnTo>
                  <a:lnTo>
                    <a:pt x="1106" y="409"/>
                  </a:lnTo>
                  <a:lnTo>
                    <a:pt x="1107" y="411"/>
                  </a:lnTo>
                  <a:lnTo>
                    <a:pt x="1108" y="412"/>
                  </a:lnTo>
                  <a:lnTo>
                    <a:pt x="1109" y="413"/>
                  </a:lnTo>
                  <a:lnTo>
                    <a:pt x="1109" y="414"/>
                  </a:lnTo>
                  <a:lnTo>
                    <a:pt x="1110" y="415"/>
                  </a:lnTo>
                  <a:lnTo>
                    <a:pt x="1113" y="418"/>
                  </a:lnTo>
                  <a:lnTo>
                    <a:pt x="1114" y="419"/>
                  </a:lnTo>
                  <a:lnTo>
                    <a:pt x="1115" y="420"/>
                  </a:lnTo>
                  <a:lnTo>
                    <a:pt x="1120" y="426"/>
                  </a:lnTo>
                  <a:lnTo>
                    <a:pt x="1124" y="431"/>
                  </a:lnTo>
                  <a:lnTo>
                    <a:pt x="1124" y="432"/>
                  </a:lnTo>
                  <a:lnTo>
                    <a:pt x="1126" y="434"/>
                  </a:lnTo>
                  <a:lnTo>
                    <a:pt x="1126" y="435"/>
                  </a:lnTo>
                  <a:lnTo>
                    <a:pt x="1132" y="440"/>
                  </a:lnTo>
                  <a:lnTo>
                    <a:pt x="1133" y="442"/>
                  </a:lnTo>
                  <a:lnTo>
                    <a:pt x="1135" y="445"/>
                  </a:lnTo>
                  <a:lnTo>
                    <a:pt x="1134" y="445"/>
                  </a:lnTo>
                  <a:lnTo>
                    <a:pt x="1133" y="444"/>
                  </a:lnTo>
                  <a:lnTo>
                    <a:pt x="1133" y="444"/>
                  </a:lnTo>
                  <a:lnTo>
                    <a:pt x="1131" y="444"/>
                  </a:lnTo>
                  <a:lnTo>
                    <a:pt x="1130" y="443"/>
                  </a:lnTo>
                  <a:lnTo>
                    <a:pt x="1129" y="443"/>
                  </a:lnTo>
                  <a:lnTo>
                    <a:pt x="1128" y="443"/>
                  </a:lnTo>
                  <a:lnTo>
                    <a:pt x="1126" y="444"/>
                  </a:lnTo>
                  <a:lnTo>
                    <a:pt x="1124" y="444"/>
                  </a:lnTo>
                  <a:lnTo>
                    <a:pt x="1119" y="445"/>
                  </a:lnTo>
                  <a:lnTo>
                    <a:pt x="1118" y="445"/>
                  </a:lnTo>
                  <a:lnTo>
                    <a:pt x="1117" y="446"/>
                  </a:lnTo>
                  <a:lnTo>
                    <a:pt x="1116" y="446"/>
                  </a:lnTo>
                  <a:lnTo>
                    <a:pt x="1116" y="447"/>
                  </a:lnTo>
                  <a:lnTo>
                    <a:pt x="1115" y="447"/>
                  </a:lnTo>
                  <a:lnTo>
                    <a:pt x="1115" y="448"/>
                  </a:lnTo>
                  <a:lnTo>
                    <a:pt x="1116" y="449"/>
                  </a:lnTo>
                  <a:lnTo>
                    <a:pt x="1116" y="450"/>
                  </a:lnTo>
                  <a:lnTo>
                    <a:pt x="1117" y="452"/>
                  </a:lnTo>
                  <a:lnTo>
                    <a:pt x="1118" y="455"/>
                  </a:lnTo>
                  <a:lnTo>
                    <a:pt x="1119" y="458"/>
                  </a:lnTo>
                  <a:lnTo>
                    <a:pt x="1120" y="459"/>
                  </a:lnTo>
                  <a:lnTo>
                    <a:pt x="1120" y="460"/>
                  </a:lnTo>
                  <a:lnTo>
                    <a:pt x="1120" y="461"/>
                  </a:lnTo>
                  <a:lnTo>
                    <a:pt x="1119" y="461"/>
                  </a:lnTo>
                  <a:lnTo>
                    <a:pt x="1118" y="462"/>
                  </a:lnTo>
                  <a:lnTo>
                    <a:pt x="1117" y="462"/>
                  </a:lnTo>
                  <a:lnTo>
                    <a:pt x="1114" y="462"/>
                  </a:lnTo>
                  <a:lnTo>
                    <a:pt x="1111" y="464"/>
                  </a:lnTo>
                  <a:lnTo>
                    <a:pt x="1110" y="464"/>
                  </a:lnTo>
                  <a:lnTo>
                    <a:pt x="1108" y="465"/>
                  </a:lnTo>
                  <a:lnTo>
                    <a:pt x="1105" y="466"/>
                  </a:lnTo>
                  <a:lnTo>
                    <a:pt x="1101" y="468"/>
                  </a:lnTo>
                  <a:lnTo>
                    <a:pt x="1099" y="468"/>
                  </a:lnTo>
                  <a:lnTo>
                    <a:pt x="1099" y="469"/>
                  </a:lnTo>
                  <a:lnTo>
                    <a:pt x="1098" y="469"/>
                  </a:lnTo>
                  <a:lnTo>
                    <a:pt x="1098" y="470"/>
                  </a:lnTo>
                  <a:lnTo>
                    <a:pt x="1097" y="470"/>
                  </a:lnTo>
                  <a:lnTo>
                    <a:pt x="1097" y="471"/>
                  </a:lnTo>
                  <a:lnTo>
                    <a:pt x="1096" y="472"/>
                  </a:lnTo>
                  <a:lnTo>
                    <a:pt x="1096" y="474"/>
                  </a:lnTo>
                  <a:lnTo>
                    <a:pt x="1095" y="477"/>
                  </a:lnTo>
                  <a:lnTo>
                    <a:pt x="1094" y="479"/>
                  </a:lnTo>
                  <a:lnTo>
                    <a:pt x="1093" y="481"/>
                  </a:lnTo>
                  <a:lnTo>
                    <a:pt x="1093" y="482"/>
                  </a:lnTo>
                  <a:lnTo>
                    <a:pt x="1092" y="483"/>
                  </a:lnTo>
                  <a:lnTo>
                    <a:pt x="1092" y="484"/>
                  </a:lnTo>
                  <a:lnTo>
                    <a:pt x="1092" y="485"/>
                  </a:lnTo>
                  <a:lnTo>
                    <a:pt x="1092" y="486"/>
                  </a:lnTo>
                  <a:lnTo>
                    <a:pt x="1091" y="487"/>
                  </a:lnTo>
                  <a:lnTo>
                    <a:pt x="1091" y="488"/>
                  </a:lnTo>
                  <a:lnTo>
                    <a:pt x="1090" y="488"/>
                  </a:lnTo>
                  <a:lnTo>
                    <a:pt x="1090" y="489"/>
                  </a:lnTo>
                  <a:lnTo>
                    <a:pt x="1090" y="489"/>
                  </a:lnTo>
                  <a:lnTo>
                    <a:pt x="1090" y="490"/>
                  </a:lnTo>
                  <a:lnTo>
                    <a:pt x="1090" y="494"/>
                  </a:lnTo>
                  <a:lnTo>
                    <a:pt x="1090" y="496"/>
                  </a:lnTo>
                  <a:lnTo>
                    <a:pt x="1090" y="498"/>
                  </a:lnTo>
                  <a:lnTo>
                    <a:pt x="1090" y="502"/>
                  </a:lnTo>
                  <a:lnTo>
                    <a:pt x="1090" y="504"/>
                  </a:lnTo>
                  <a:lnTo>
                    <a:pt x="1090" y="505"/>
                  </a:lnTo>
                  <a:lnTo>
                    <a:pt x="1089" y="506"/>
                  </a:lnTo>
                  <a:lnTo>
                    <a:pt x="1088" y="509"/>
                  </a:lnTo>
                  <a:lnTo>
                    <a:pt x="1087" y="511"/>
                  </a:lnTo>
                  <a:lnTo>
                    <a:pt x="1087" y="512"/>
                  </a:lnTo>
                  <a:lnTo>
                    <a:pt x="1087" y="514"/>
                  </a:lnTo>
                  <a:lnTo>
                    <a:pt x="1087" y="515"/>
                  </a:lnTo>
                  <a:lnTo>
                    <a:pt x="1087" y="516"/>
                  </a:lnTo>
                  <a:lnTo>
                    <a:pt x="1086" y="517"/>
                  </a:lnTo>
                  <a:lnTo>
                    <a:pt x="1085" y="519"/>
                  </a:lnTo>
                  <a:lnTo>
                    <a:pt x="1084" y="520"/>
                  </a:lnTo>
                  <a:lnTo>
                    <a:pt x="1084" y="521"/>
                  </a:lnTo>
                  <a:lnTo>
                    <a:pt x="1082" y="525"/>
                  </a:lnTo>
                  <a:lnTo>
                    <a:pt x="1082" y="525"/>
                  </a:lnTo>
                  <a:lnTo>
                    <a:pt x="1081" y="528"/>
                  </a:lnTo>
                  <a:lnTo>
                    <a:pt x="1078" y="533"/>
                  </a:lnTo>
                  <a:lnTo>
                    <a:pt x="1076" y="540"/>
                  </a:lnTo>
                  <a:lnTo>
                    <a:pt x="1066" y="532"/>
                  </a:lnTo>
                  <a:lnTo>
                    <a:pt x="1059" y="525"/>
                  </a:lnTo>
                  <a:lnTo>
                    <a:pt x="1056" y="524"/>
                  </a:lnTo>
                  <a:lnTo>
                    <a:pt x="1052" y="520"/>
                  </a:lnTo>
                  <a:lnTo>
                    <a:pt x="1051" y="519"/>
                  </a:lnTo>
                  <a:lnTo>
                    <a:pt x="1038" y="508"/>
                  </a:lnTo>
                  <a:lnTo>
                    <a:pt x="1035" y="507"/>
                  </a:lnTo>
                  <a:lnTo>
                    <a:pt x="1035" y="506"/>
                  </a:lnTo>
                  <a:lnTo>
                    <a:pt x="1026" y="498"/>
                  </a:lnTo>
                  <a:lnTo>
                    <a:pt x="1025" y="497"/>
                  </a:lnTo>
                  <a:lnTo>
                    <a:pt x="1024" y="495"/>
                  </a:lnTo>
                  <a:lnTo>
                    <a:pt x="1022" y="493"/>
                  </a:lnTo>
                  <a:lnTo>
                    <a:pt x="1017" y="489"/>
                  </a:lnTo>
                  <a:lnTo>
                    <a:pt x="1016" y="488"/>
                  </a:lnTo>
                  <a:lnTo>
                    <a:pt x="1007" y="480"/>
                  </a:lnTo>
                  <a:lnTo>
                    <a:pt x="1006" y="480"/>
                  </a:lnTo>
                  <a:lnTo>
                    <a:pt x="1001" y="474"/>
                  </a:lnTo>
                  <a:lnTo>
                    <a:pt x="999" y="472"/>
                  </a:lnTo>
                  <a:lnTo>
                    <a:pt x="998" y="471"/>
                  </a:lnTo>
                  <a:lnTo>
                    <a:pt x="994" y="470"/>
                  </a:lnTo>
                  <a:lnTo>
                    <a:pt x="993" y="470"/>
                  </a:lnTo>
                  <a:lnTo>
                    <a:pt x="984" y="465"/>
                  </a:lnTo>
                  <a:lnTo>
                    <a:pt x="983" y="465"/>
                  </a:lnTo>
                  <a:lnTo>
                    <a:pt x="983" y="466"/>
                  </a:lnTo>
                  <a:lnTo>
                    <a:pt x="983" y="467"/>
                  </a:lnTo>
                  <a:lnTo>
                    <a:pt x="983" y="468"/>
                  </a:lnTo>
                  <a:lnTo>
                    <a:pt x="984" y="469"/>
                  </a:lnTo>
                  <a:lnTo>
                    <a:pt x="984" y="470"/>
                  </a:lnTo>
                  <a:lnTo>
                    <a:pt x="984" y="471"/>
                  </a:lnTo>
                  <a:lnTo>
                    <a:pt x="985" y="471"/>
                  </a:lnTo>
                  <a:lnTo>
                    <a:pt x="985" y="472"/>
                  </a:lnTo>
                  <a:lnTo>
                    <a:pt x="985" y="473"/>
                  </a:lnTo>
                  <a:lnTo>
                    <a:pt x="985" y="474"/>
                  </a:lnTo>
                  <a:lnTo>
                    <a:pt x="984" y="474"/>
                  </a:lnTo>
                  <a:lnTo>
                    <a:pt x="983" y="474"/>
                  </a:lnTo>
                  <a:lnTo>
                    <a:pt x="983" y="475"/>
                  </a:lnTo>
                  <a:lnTo>
                    <a:pt x="983" y="476"/>
                  </a:lnTo>
                  <a:lnTo>
                    <a:pt x="983" y="477"/>
                  </a:lnTo>
                  <a:lnTo>
                    <a:pt x="983" y="478"/>
                  </a:lnTo>
                  <a:lnTo>
                    <a:pt x="983" y="479"/>
                  </a:lnTo>
                  <a:lnTo>
                    <a:pt x="983" y="480"/>
                  </a:lnTo>
                  <a:lnTo>
                    <a:pt x="983" y="480"/>
                  </a:lnTo>
                  <a:lnTo>
                    <a:pt x="983" y="481"/>
                  </a:lnTo>
                  <a:lnTo>
                    <a:pt x="983" y="482"/>
                  </a:lnTo>
                  <a:lnTo>
                    <a:pt x="982" y="482"/>
                  </a:lnTo>
                  <a:lnTo>
                    <a:pt x="983" y="482"/>
                  </a:lnTo>
                  <a:lnTo>
                    <a:pt x="983" y="483"/>
                  </a:lnTo>
                  <a:lnTo>
                    <a:pt x="982" y="483"/>
                  </a:lnTo>
                  <a:lnTo>
                    <a:pt x="981" y="484"/>
                  </a:lnTo>
                  <a:lnTo>
                    <a:pt x="981" y="485"/>
                  </a:lnTo>
                  <a:lnTo>
                    <a:pt x="980" y="485"/>
                  </a:lnTo>
                  <a:lnTo>
                    <a:pt x="979" y="486"/>
                  </a:lnTo>
                  <a:lnTo>
                    <a:pt x="979" y="486"/>
                  </a:lnTo>
                  <a:lnTo>
                    <a:pt x="978" y="486"/>
                  </a:lnTo>
                  <a:lnTo>
                    <a:pt x="977" y="487"/>
                  </a:lnTo>
                  <a:lnTo>
                    <a:pt x="976" y="487"/>
                  </a:lnTo>
                  <a:lnTo>
                    <a:pt x="976" y="488"/>
                  </a:lnTo>
                  <a:lnTo>
                    <a:pt x="976" y="489"/>
                  </a:lnTo>
                  <a:lnTo>
                    <a:pt x="975" y="489"/>
                  </a:lnTo>
                  <a:lnTo>
                    <a:pt x="975" y="490"/>
                  </a:lnTo>
                  <a:lnTo>
                    <a:pt x="974" y="491"/>
                  </a:lnTo>
                  <a:lnTo>
                    <a:pt x="973" y="491"/>
                  </a:lnTo>
                  <a:lnTo>
                    <a:pt x="972" y="491"/>
                  </a:lnTo>
                  <a:lnTo>
                    <a:pt x="971" y="491"/>
                  </a:lnTo>
                  <a:lnTo>
                    <a:pt x="971" y="492"/>
                  </a:lnTo>
                  <a:lnTo>
                    <a:pt x="971" y="493"/>
                  </a:lnTo>
                  <a:lnTo>
                    <a:pt x="971" y="494"/>
                  </a:lnTo>
                  <a:lnTo>
                    <a:pt x="970" y="494"/>
                  </a:lnTo>
                  <a:lnTo>
                    <a:pt x="970" y="495"/>
                  </a:lnTo>
                  <a:lnTo>
                    <a:pt x="970" y="495"/>
                  </a:lnTo>
                  <a:lnTo>
                    <a:pt x="969" y="496"/>
                  </a:lnTo>
                  <a:lnTo>
                    <a:pt x="968" y="497"/>
                  </a:lnTo>
                  <a:lnTo>
                    <a:pt x="968" y="498"/>
                  </a:lnTo>
                  <a:lnTo>
                    <a:pt x="968" y="498"/>
                  </a:lnTo>
                  <a:lnTo>
                    <a:pt x="969" y="498"/>
                  </a:lnTo>
                  <a:lnTo>
                    <a:pt x="970" y="499"/>
                  </a:lnTo>
                  <a:lnTo>
                    <a:pt x="970" y="500"/>
                  </a:lnTo>
                  <a:lnTo>
                    <a:pt x="970" y="501"/>
                  </a:lnTo>
                  <a:lnTo>
                    <a:pt x="970" y="502"/>
                  </a:lnTo>
                  <a:lnTo>
                    <a:pt x="970" y="503"/>
                  </a:lnTo>
                  <a:lnTo>
                    <a:pt x="970" y="504"/>
                  </a:lnTo>
                  <a:lnTo>
                    <a:pt x="970" y="505"/>
                  </a:lnTo>
                  <a:lnTo>
                    <a:pt x="970" y="506"/>
                  </a:lnTo>
                  <a:lnTo>
                    <a:pt x="969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1" y="507"/>
                  </a:lnTo>
                  <a:lnTo>
                    <a:pt x="971" y="508"/>
                  </a:lnTo>
                  <a:lnTo>
                    <a:pt x="971" y="509"/>
                  </a:lnTo>
                  <a:lnTo>
                    <a:pt x="971" y="510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2" y="513"/>
                  </a:lnTo>
                  <a:lnTo>
                    <a:pt x="972" y="514"/>
                  </a:lnTo>
                  <a:lnTo>
                    <a:pt x="972" y="515"/>
                  </a:lnTo>
                  <a:lnTo>
                    <a:pt x="972" y="516"/>
                  </a:lnTo>
                  <a:lnTo>
                    <a:pt x="972" y="516"/>
                  </a:lnTo>
                  <a:lnTo>
                    <a:pt x="972" y="517"/>
                  </a:lnTo>
                  <a:lnTo>
                    <a:pt x="972" y="518"/>
                  </a:lnTo>
                  <a:lnTo>
                    <a:pt x="973" y="518"/>
                  </a:lnTo>
                  <a:lnTo>
                    <a:pt x="973" y="519"/>
                  </a:lnTo>
                  <a:lnTo>
                    <a:pt x="973" y="521"/>
                  </a:lnTo>
                  <a:lnTo>
                    <a:pt x="973" y="522"/>
                  </a:lnTo>
                  <a:lnTo>
                    <a:pt x="973" y="523"/>
                  </a:lnTo>
                  <a:lnTo>
                    <a:pt x="973" y="524"/>
                  </a:lnTo>
                  <a:lnTo>
                    <a:pt x="974" y="524"/>
                  </a:lnTo>
                  <a:lnTo>
                    <a:pt x="974" y="525"/>
                  </a:lnTo>
                  <a:lnTo>
                    <a:pt x="974" y="525"/>
                  </a:lnTo>
                  <a:lnTo>
                    <a:pt x="974" y="526"/>
                  </a:lnTo>
                  <a:lnTo>
                    <a:pt x="973" y="527"/>
                  </a:lnTo>
                  <a:lnTo>
                    <a:pt x="971" y="528"/>
                  </a:lnTo>
                  <a:lnTo>
                    <a:pt x="971" y="529"/>
                  </a:lnTo>
                  <a:lnTo>
                    <a:pt x="970" y="530"/>
                  </a:lnTo>
                  <a:lnTo>
                    <a:pt x="970" y="530"/>
                  </a:lnTo>
                  <a:lnTo>
                    <a:pt x="970" y="531"/>
                  </a:lnTo>
                  <a:lnTo>
                    <a:pt x="969" y="532"/>
                  </a:lnTo>
                  <a:lnTo>
                    <a:pt x="968" y="533"/>
                  </a:lnTo>
                  <a:lnTo>
                    <a:pt x="967" y="533"/>
                  </a:lnTo>
                  <a:lnTo>
                    <a:pt x="966" y="534"/>
                  </a:lnTo>
                  <a:lnTo>
                    <a:pt x="965" y="534"/>
                  </a:lnTo>
                  <a:lnTo>
                    <a:pt x="964" y="535"/>
                  </a:lnTo>
                  <a:lnTo>
                    <a:pt x="963" y="536"/>
                  </a:lnTo>
                  <a:lnTo>
                    <a:pt x="962" y="537"/>
                  </a:lnTo>
                  <a:lnTo>
                    <a:pt x="962" y="538"/>
                  </a:lnTo>
                  <a:lnTo>
                    <a:pt x="962" y="539"/>
                  </a:lnTo>
                  <a:lnTo>
                    <a:pt x="961" y="539"/>
                  </a:lnTo>
                  <a:lnTo>
                    <a:pt x="961" y="541"/>
                  </a:lnTo>
                  <a:lnTo>
                    <a:pt x="961" y="542"/>
                  </a:lnTo>
                  <a:lnTo>
                    <a:pt x="961" y="543"/>
                  </a:lnTo>
                  <a:lnTo>
                    <a:pt x="961" y="543"/>
                  </a:lnTo>
                  <a:lnTo>
                    <a:pt x="961" y="544"/>
                  </a:lnTo>
                  <a:lnTo>
                    <a:pt x="961" y="544"/>
                  </a:lnTo>
                  <a:lnTo>
                    <a:pt x="961" y="545"/>
                  </a:lnTo>
                  <a:lnTo>
                    <a:pt x="961" y="546"/>
                  </a:lnTo>
                  <a:lnTo>
                    <a:pt x="960" y="546"/>
                  </a:lnTo>
                  <a:lnTo>
                    <a:pt x="960" y="547"/>
                  </a:lnTo>
                  <a:lnTo>
                    <a:pt x="960" y="548"/>
                  </a:lnTo>
                  <a:lnTo>
                    <a:pt x="961" y="548"/>
                  </a:lnTo>
                  <a:lnTo>
                    <a:pt x="961" y="549"/>
                  </a:lnTo>
                  <a:lnTo>
                    <a:pt x="960" y="550"/>
                  </a:lnTo>
                  <a:lnTo>
                    <a:pt x="960" y="551"/>
                  </a:lnTo>
                  <a:lnTo>
                    <a:pt x="960" y="552"/>
                  </a:lnTo>
                  <a:lnTo>
                    <a:pt x="960" y="552"/>
                  </a:lnTo>
                  <a:lnTo>
                    <a:pt x="960" y="553"/>
                  </a:lnTo>
                  <a:lnTo>
                    <a:pt x="960" y="554"/>
                  </a:lnTo>
                  <a:lnTo>
                    <a:pt x="960" y="555"/>
                  </a:lnTo>
                  <a:lnTo>
                    <a:pt x="960" y="556"/>
                  </a:lnTo>
                  <a:lnTo>
                    <a:pt x="960" y="557"/>
                  </a:lnTo>
                  <a:lnTo>
                    <a:pt x="960" y="558"/>
                  </a:lnTo>
                  <a:lnTo>
                    <a:pt x="959" y="558"/>
                  </a:lnTo>
                  <a:lnTo>
                    <a:pt x="959" y="559"/>
                  </a:lnTo>
                  <a:lnTo>
                    <a:pt x="960" y="560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2"/>
                  </a:lnTo>
                  <a:lnTo>
                    <a:pt x="962" y="563"/>
                  </a:lnTo>
                  <a:lnTo>
                    <a:pt x="962" y="564"/>
                  </a:lnTo>
                  <a:lnTo>
                    <a:pt x="962" y="565"/>
                  </a:lnTo>
                  <a:lnTo>
                    <a:pt x="963" y="565"/>
                  </a:lnTo>
                  <a:lnTo>
                    <a:pt x="963" y="566"/>
                  </a:lnTo>
                  <a:lnTo>
                    <a:pt x="963" y="567"/>
                  </a:lnTo>
                  <a:lnTo>
                    <a:pt x="963" y="568"/>
                  </a:lnTo>
                  <a:lnTo>
                    <a:pt x="963" y="569"/>
                  </a:lnTo>
                  <a:lnTo>
                    <a:pt x="963" y="570"/>
                  </a:lnTo>
                  <a:lnTo>
                    <a:pt x="963" y="570"/>
                  </a:lnTo>
                  <a:lnTo>
                    <a:pt x="964" y="571"/>
                  </a:lnTo>
                  <a:lnTo>
                    <a:pt x="964" y="572"/>
                  </a:lnTo>
                  <a:lnTo>
                    <a:pt x="964" y="573"/>
                  </a:lnTo>
                  <a:lnTo>
                    <a:pt x="963" y="573"/>
                  </a:lnTo>
                  <a:lnTo>
                    <a:pt x="963" y="574"/>
                  </a:lnTo>
                  <a:lnTo>
                    <a:pt x="963" y="575"/>
                  </a:lnTo>
                  <a:lnTo>
                    <a:pt x="964" y="575"/>
                  </a:lnTo>
                  <a:lnTo>
                    <a:pt x="964" y="576"/>
                  </a:lnTo>
                  <a:lnTo>
                    <a:pt x="962" y="577"/>
                  </a:lnTo>
                  <a:lnTo>
                    <a:pt x="962" y="578"/>
                  </a:lnTo>
                  <a:lnTo>
                    <a:pt x="961" y="579"/>
                  </a:lnTo>
                  <a:lnTo>
                    <a:pt x="961" y="579"/>
                  </a:lnTo>
                  <a:lnTo>
                    <a:pt x="962" y="580"/>
                  </a:lnTo>
                  <a:lnTo>
                    <a:pt x="962" y="581"/>
                  </a:lnTo>
                  <a:lnTo>
                    <a:pt x="962" y="582"/>
                  </a:lnTo>
                  <a:lnTo>
                    <a:pt x="961" y="582"/>
                  </a:lnTo>
                  <a:lnTo>
                    <a:pt x="961" y="583"/>
                  </a:lnTo>
                  <a:lnTo>
                    <a:pt x="960" y="583"/>
                  </a:lnTo>
                  <a:lnTo>
                    <a:pt x="960" y="584"/>
                  </a:lnTo>
                  <a:lnTo>
                    <a:pt x="960" y="585"/>
                  </a:lnTo>
                  <a:lnTo>
                    <a:pt x="959" y="585"/>
                  </a:lnTo>
                  <a:lnTo>
                    <a:pt x="959" y="586"/>
                  </a:lnTo>
                  <a:lnTo>
                    <a:pt x="958" y="586"/>
                  </a:lnTo>
                  <a:lnTo>
                    <a:pt x="958" y="585"/>
                  </a:lnTo>
                  <a:lnTo>
                    <a:pt x="957" y="585"/>
                  </a:lnTo>
                  <a:lnTo>
                    <a:pt x="956" y="585"/>
                  </a:lnTo>
                  <a:lnTo>
                    <a:pt x="955" y="585"/>
                  </a:lnTo>
                  <a:lnTo>
                    <a:pt x="955" y="586"/>
                  </a:lnTo>
                  <a:lnTo>
                    <a:pt x="955" y="587"/>
                  </a:lnTo>
                  <a:lnTo>
                    <a:pt x="955" y="588"/>
                  </a:lnTo>
                  <a:lnTo>
                    <a:pt x="954" y="588"/>
                  </a:lnTo>
                  <a:lnTo>
                    <a:pt x="953" y="588"/>
                  </a:lnTo>
                  <a:lnTo>
                    <a:pt x="953" y="588"/>
                  </a:lnTo>
                  <a:lnTo>
                    <a:pt x="952" y="588"/>
                  </a:lnTo>
                  <a:lnTo>
                    <a:pt x="952" y="588"/>
                  </a:lnTo>
                  <a:lnTo>
                    <a:pt x="952" y="587"/>
                  </a:lnTo>
                  <a:lnTo>
                    <a:pt x="951" y="588"/>
                  </a:lnTo>
                  <a:lnTo>
                    <a:pt x="951" y="588"/>
                  </a:lnTo>
                  <a:lnTo>
                    <a:pt x="950" y="588"/>
                  </a:lnTo>
                  <a:lnTo>
                    <a:pt x="950" y="589"/>
                  </a:lnTo>
                  <a:lnTo>
                    <a:pt x="949" y="590"/>
                  </a:lnTo>
                  <a:lnTo>
                    <a:pt x="949" y="591"/>
                  </a:lnTo>
                  <a:lnTo>
                    <a:pt x="948" y="591"/>
                  </a:lnTo>
                  <a:lnTo>
                    <a:pt x="948" y="592"/>
                  </a:lnTo>
                  <a:lnTo>
                    <a:pt x="948" y="593"/>
                  </a:lnTo>
                  <a:lnTo>
                    <a:pt x="947" y="594"/>
                  </a:lnTo>
                  <a:lnTo>
                    <a:pt x="947" y="595"/>
                  </a:lnTo>
                  <a:lnTo>
                    <a:pt x="946" y="595"/>
                  </a:lnTo>
                  <a:lnTo>
                    <a:pt x="946" y="596"/>
                  </a:lnTo>
                  <a:lnTo>
                    <a:pt x="945" y="596"/>
                  </a:lnTo>
                  <a:lnTo>
                    <a:pt x="944" y="597"/>
                  </a:lnTo>
                  <a:lnTo>
                    <a:pt x="943" y="596"/>
                  </a:lnTo>
                  <a:lnTo>
                    <a:pt x="943" y="596"/>
                  </a:lnTo>
                  <a:lnTo>
                    <a:pt x="943" y="597"/>
                  </a:lnTo>
                  <a:lnTo>
                    <a:pt x="943" y="597"/>
                  </a:lnTo>
                  <a:lnTo>
                    <a:pt x="943" y="598"/>
                  </a:lnTo>
                  <a:lnTo>
                    <a:pt x="943" y="599"/>
                  </a:lnTo>
                  <a:lnTo>
                    <a:pt x="943" y="600"/>
                  </a:lnTo>
                  <a:lnTo>
                    <a:pt x="943" y="601"/>
                  </a:lnTo>
                  <a:lnTo>
                    <a:pt x="943" y="602"/>
                  </a:lnTo>
                  <a:lnTo>
                    <a:pt x="944" y="602"/>
                  </a:lnTo>
                  <a:lnTo>
                    <a:pt x="944" y="603"/>
                  </a:lnTo>
                  <a:lnTo>
                    <a:pt x="945" y="603"/>
                  </a:lnTo>
                  <a:lnTo>
                    <a:pt x="945" y="604"/>
                  </a:lnTo>
                  <a:lnTo>
                    <a:pt x="946" y="605"/>
                  </a:lnTo>
                  <a:lnTo>
                    <a:pt x="946" y="606"/>
                  </a:lnTo>
                  <a:lnTo>
                    <a:pt x="947" y="606"/>
                  </a:lnTo>
                  <a:lnTo>
                    <a:pt x="947" y="607"/>
                  </a:lnTo>
                  <a:lnTo>
                    <a:pt x="948" y="608"/>
                  </a:lnTo>
                  <a:lnTo>
                    <a:pt x="949" y="609"/>
                  </a:lnTo>
                  <a:lnTo>
                    <a:pt x="950" y="609"/>
                  </a:lnTo>
                  <a:lnTo>
                    <a:pt x="952" y="610"/>
                  </a:lnTo>
                  <a:lnTo>
                    <a:pt x="952" y="610"/>
                  </a:lnTo>
                  <a:lnTo>
                    <a:pt x="952" y="611"/>
                  </a:lnTo>
                  <a:lnTo>
                    <a:pt x="953" y="612"/>
                  </a:lnTo>
                  <a:lnTo>
                    <a:pt x="953" y="613"/>
                  </a:lnTo>
                  <a:lnTo>
                    <a:pt x="954" y="613"/>
                  </a:lnTo>
                  <a:lnTo>
                    <a:pt x="955" y="613"/>
                  </a:lnTo>
                  <a:lnTo>
                    <a:pt x="956" y="614"/>
                  </a:lnTo>
                  <a:lnTo>
                    <a:pt x="956" y="615"/>
                  </a:lnTo>
                  <a:lnTo>
                    <a:pt x="957" y="615"/>
                  </a:lnTo>
                  <a:lnTo>
                    <a:pt x="957" y="615"/>
                  </a:lnTo>
                  <a:lnTo>
                    <a:pt x="957" y="616"/>
                  </a:lnTo>
                  <a:lnTo>
                    <a:pt x="957" y="617"/>
                  </a:lnTo>
                  <a:lnTo>
                    <a:pt x="957" y="618"/>
                  </a:lnTo>
                  <a:lnTo>
                    <a:pt x="958" y="618"/>
                  </a:lnTo>
                  <a:lnTo>
                    <a:pt x="958" y="619"/>
                  </a:lnTo>
                  <a:lnTo>
                    <a:pt x="959" y="619"/>
                  </a:lnTo>
                  <a:lnTo>
                    <a:pt x="960" y="619"/>
                  </a:lnTo>
                  <a:lnTo>
                    <a:pt x="960" y="620"/>
                  </a:lnTo>
                  <a:lnTo>
                    <a:pt x="961" y="620"/>
                  </a:lnTo>
                  <a:lnTo>
                    <a:pt x="961" y="621"/>
                  </a:lnTo>
                  <a:lnTo>
                    <a:pt x="962" y="621"/>
                  </a:lnTo>
                  <a:lnTo>
                    <a:pt x="961" y="622"/>
                  </a:lnTo>
                  <a:lnTo>
                    <a:pt x="961" y="623"/>
                  </a:lnTo>
                  <a:lnTo>
                    <a:pt x="961" y="624"/>
                  </a:lnTo>
                  <a:lnTo>
                    <a:pt x="961" y="624"/>
                  </a:lnTo>
                  <a:lnTo>
                    <a:pt x="960" y="626"/>
                  </a:lnTo>
                  <a:lnTo>
                    <a:pt x="960" y="627"/>
                  </a:lnTo>
                  <a:lnTo>
                    <a:pt x="960" y="628"/>
                  </a:lnTo>
                  <a:lnTo>
                    <a:pt x="961" y="628"/>
                  </a:lnTo>
                  <a:lnTo>
                    <a:pt x="961" y="629"/>
                  </a:lnTo>
                  <a:lnTo>
                    <a:pt x="961" y="630"/>
                  </a:lnTo>
                  <a:lnTo>
                    <a:pt x="960" y="631"/>
                  </a:lnTo>
                  <a:lnTo>
                    <a:pt x="959" y="631"/>
                  </a:lnTo>
                  <a:lnTo>
                    <a:pt x="958" y="631"/>
                  </a:lnTo>
                  <a:lnTo>
                    <a:pt x="957" y="631"/>
                  </a:lnTo>
                  <a:lnTo>
                    <a:pt x="956" y="630"/>
                  </a:lnTo>
                  <a:lnTo>
                    <a:pt x="955" y="631"/>
                  </a:lnTo>
                  <a:lnTo>
                    <a:pt x="954" y="631"/>
                  </a:lnTo>
                  <a:lnTo>
                    <a:pt x="954" y="632"/>
                  </a:lnTo>
                  <a:lnTo>
                    <a:pt x="954" y="633"/>
                  </a:lnTo>
                  <a:lnTo>
                    <a:pt x="954" y="633"/>
                  </a:lnTo>
                  <a:lnTo>
                    <a:pt x="953" y="634"/>
                  </a:lnTo>
                  <a:lnTo>
                    <a:pt x="953" y="635"/>
                  </a:lnTo>
                  <a:lnTo>
                    <a:pt x="952" y="636"/>
                  </a:lnTo>
                  <a:lnTo>
                    <a:pt x="952" y="637"/>
                  </a:lnTo>
                  <a:lnTo>
                    <a:pt x="952" y="638"/>
                  </a:lnTo>
                  <a:lnTo>
                    <a:pt x="951" y="639"/>
                  </a:lnTo>
                  <a:lnTo>
                    <a:pt x="950" y="640"/>
                  </a:lnTo>
                  <a:lnTo>
                    <a:pt x="949" y="640"/>
                  </a:lnTo>
                  <a:lnTo>
                    <a:pt x="949" y="641"/>
                  </a:lnTo>
                  <a:lnTo>
                    <a:pt x="948" y="640"/>
                  </a:lnTo>
                  <a:lnTo>
                    <a:pt x="947" y="640"/>
                  </a:lnTo>
                  <a:lnTo>
                    <a:pt x="947" y="639"/>
                  </a:lnTo>
                  <a:lnTo>
                    <a:pt x="946" y="639"/>
                  </a:lnTo>
                  <a:lnTo>
                    <a:pt x="946" y="640"/>
                  </a:lnTo>
                  <a:lnTo>
                    <a:pt x="945" y="640"/>
                  </a:lnTo>
                  <a:lnTo>
                    <a:pt x="945" y="641"/>
                  </a:lnTo>
                  <a:lnTo>
                    <a:pt x="944" y="641"/>
                  </a:lnTo>
                  <a:lnTo>
                    <a:pt x="944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2" y="642"/>
                  </a:lnTo>
                  <a:lnTo>
                    <a:pt x="942" y="643"/>
                  </a:lnTo>
                  <a:lnTo>
                    <a:pt x="941" y="643"/>
                  </a:lnTo>
                  <a:lnTo>
                    <a:pt x="940" y="643"/>
                  </a:lnTo>
                  <a:lnTo>
                    <a:pt x="939" y="643"/>
                  </a:lnTo>
                  <a:lnTo>
                    <a:pt x="938" y="642"/>
                  </a:lnTo>
                  <a:lnTo>
                    <a:pt x="937" y="642"/>
                  </a:lnTo>
                  <a:lnTo>
                    <a:pt x="936" y="642"/>
                  </a:lnTo>
                  <a:lnTo>
                    <a:pt x="935" y="641"/>
                  </a:lnTo>
                  <a:lnTo>
                    <a:pt x="934" y="641"/>
                  </a:lnTo>
                  <a:lnTo>
                    <a:pt x="934" y="640"/>
                  </a:lnTo>
                  <a:lnTo>
                    <a:pt x="934" y="640"/>
                  </a:lnTo>
                  <a:lnTo>
                    <a:pt x="933" y="640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0" y="640"/>
                  </a:lnTo>
                  <a:lnTo>
                    <a:pt x="929" y="640"/>
                  </a:lnTo>
                  <a:lnTo>
                    <a:pt x="929" y="641"/>
                  </a:lnTo>
                  <a:lnTo>
                    <a:pt x="928" y="641"/>
                  </a:lnTo>
                  <a:lnTo>
                    <a:pt x="927" y="641"/>
                  </a:lnTo>
                  <a:lnTo>
                    <a:pt x="926" y="641"/>
                  </a:lnTo>
                  <a:lnTo>
                    <a:pt x="926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4" y="642"/>
                  </a:lnTo>
                  <a:lnTo>
                    <a:pt x="924" y="642"/>
                  </a:lnTo>
                  <a:lnTo>
                    <a:pt x="924" y="643"/>
                  </a:lnTo>
                  <a:lnTo>
                    <a:pt x="923" y="643"/>
                  </a:lnTo>
                  <a:lnTo>
                    <a:pt x="922" y="643"/>
                  </a:lnTo>
                  <a:lnTo>
                    <a:pt x="921" y="643"/>
                  </a:lnTo>
                  <a:lnTo>
                    <a:pt x="920" y="643"/>
                  </a:lnTo>
                  <a:lnTo>
                    <a:pt x="919" y="644"/>
                  </a:lnTo>
                  <a:lnTo>
                    <a:pt x="918" y="644"/>
                  </a:lnTo>
                  <a:lnTo>
                    <a:pt x="918" y="645"/>
                  </a:lnTo>
                  <a:lnTo>
                    <a:pt x="918" y="646"/>
                  </a:lnTo>
                  <a:lnTo>
                    <a:pt x="917" y="646"/>
                  </a:lnTo>
                  <a:lnTo>
                    <a:pt x="917" y="647"/>
                  </a:lnTo>
                  <a:lnTo>
                    <a:pt x="917" y="648"/>
                  </a:lnTo>
                  <a:lnTo>
                    <a:pt x="916" y="648"/>
                  </a:lnTo>
                  <a:lnTo>
                    <a:pt x="916" y="648"/>
                  </a:lnTo>
                  <a:lnTo>
                    <a:pt x="915" y="648"/>
                  </a:lnTo>
                  <a:lnTo>
                    <a:pt x="914" y="648"/>
                  </a:lnTo>
                  <a:lnTo>
                    <a:pt x="914" y="647"/>
                  </a:lnTo>
                  <a:lnTo>
                    <a:pt x="913" y="647"/>
                  </a:lnTo>
                  <a:lnTo>
                    <a:pt x="912" y="647"/>
                  </a:lnTo>
                  <a:lnTo>
                    <a:pt x="911" y="647"/>
                  </a:lnTo>
                  <a:lnTo>
                    <a:pt x="910" y="647"/>
                  </a:lnTo>
                  <a:lnTo>
                    <a:pt x="909" y="647"/>
                  </a:lnTo>
                  <a:lnTo>
                    <a:pt x="908" y="647"/>
                  </a:lnTo>
                  <a:lnTo>
                    <a:pt x="907" y="647"/>
                  </a:lnTo>
                  <a:lnTo>
                    <a:pt x="907" y="646"/>
                  </a:lnTo>
                  <a:lnTo>
                    <a:pt x="906" y="646"/>
                  </a:lnTo>
                  <a:lnTo>
                    <a:pt x="905" y="646"/>
                  </a:lnTo>
                  <a:lnTo>
                    <a:pt x="904" y="646"/>
                  </a:lnTo>
                  <a:lnTo>
                    <a:pt x="903" y="646"/>
                  </a:lnTo>
                  <a:lnTo>
                    <a:pt x="902" y="646"/>
                  </a:lnTo>
                  <a:lnTo>
                    <a:pt x="901" y="646"/>
                  </a:lnTo>
                  <a:lnTo>
                    <a:pt x="900" y="646"/>
                  </a:lnTo>
                  <a:lnTo>
                    <a:pt x="899" y="646"/>
                  </a:lnTo>
                  <a:lnTo>
                    <a:pt x="898" y="647"/>
                  </a:lnTo>
                  <a:lnTo>
                    <a:pt x="898" y="647"/>
                  </a:lnTo>
                  <a:lnTo>
                    <a:pt x="897" y="647"/>
                  </a:lnTo>
                  <a:lnTo>
                    <a:pt x="896" y="647"/>
                  </a:lnTo>
                  <a:lnTo>
                    <a:pt x="896" y="648"/>
                  </a:lnTo>
                  <a:lnTo>
                    <a:pt x="895" y="648"/>
                  </a:lnTo>
                  <a:lnTo>
                    <a:pt x="894" y="649"/>
                  </a:lnTo>
                  <a:lnTo>
                    <a:pt x="894" y="650"/>
                  </a:lnTo>
                  <a:lnTo>
                    <a:pt x="894" y="651"/>
                  </a:lnTo>
                  <a:lnTo>
                    <a:pt x="895" y="651"/>
                  </a:lnTo>
                  <a:lnTo>
                    <a:pt x="895" y="652"/>
                  </a:lnTo>
                  <a:lnTo>
                    <a:pt x="896" y="652"/>
                  </a:lnTo>
                  <a:lnTo>
                    <a:pt x="896" y="653"/>
                  </a:lnTo>
                  <a:lnTo>
                    <a:pt x="897" y="653"/>
                  </a:lnTo>
                  <a:lnTo>
                    <a:pt x="897" y="654"/>
                  </a:lnTo>
                  <a:lnTo>
                    <a:pt x="897" y="655"/>
                  </a:lnTo>
                  <a:lnTo>
                    <a:pt x="898" y="655"/>
                  </a:lnTo>
                  <a:lnTo>
                    <a:pt x="898" y="656"/>
                  </a:lnTo>
                  <a:lnTo>
                    <a:pt x="898" y="656"/>
                  </a:lnTo>
                  <a:lnTo>
                    <a:pt x="898" y="657"/>
                  </a:lnTo>
                  <a:lnTo>
                    <a:pt x="898" y="658"/>
                  </a:lnTo>
                  <a:lnTo>
                    <a:pt x="898" y="659"/>
                  </a:lnTo>
                  <a:lnTo>
                    <a:pt x="897" y="659"/>
                  </a:lnTo>
                  <a:lnTo>
                    <a:pt x="897" y="660"/>
                  </a:lnTo>
                  <a:lnTo>
                    <a:pt x="896" y="660"/>
                  </a:lnTo>
                  <a:lnTo>
                    <a:pt x="896" y="661"/>
                  </a:lnTo>
                  <a:lnTo>
                    <a:pt x="897" y="661"/>
                  </a:lnTo>
                  <a:lnTo>
                    <a:pt x="897" y="662"/>
                  </a:lnTo>
                  <a:lnTo>
                    <a:pt x="897" y="663"/>
                  </a:lnTo>
                  <a:lnTo>
                    <a:pt x="897" y="664"/>
                  </a:lnTo>
                  <a:lnTo>
                    <a:pt x="896" y="664"/>
                  </a:lnTo>
                  <a:lnTo>
                    <a:pt x="895" y="664"/>
                  </a:lnTo>
                  <a:lnTo>
                    <a:pt x="895" y="665"/>
                  </a:lnTo>
                  <a:lnTo>
                    <a:pt x="896" y="665"/>
                  </a:lnTo>
                  <a:lnTo>
                    <a:pt x="897" y="665"/>
                  </a:lnTo>
                  <a:lnTo>
                    <a:pt x="898" y="665"/>
                  </a:lnTo>
                  <a:lnTo>
                    <a:pt x="898" y="666"/>
                  </a:lnTo>
                  <a:lnTo>
                    <a:pt x="898" y="667"/>
                  </a:lnTo>
                  <a:lnTo>
                    <a:pt x="897" y="667"/>
                  </a:lnTo>
                  <a:lnTo>
                    <a:pt x="897" y="668"/>
                  </a:lnTo>
                  <a:lnTo>
                    <a:pt x="896" y="669"/>
                  </a:lnTo>
                  <a:lnTo>
                    <a:pt x="897" y="669"/>
                  </a:lnTo>
                  <a:lnTo>
                    <a:pt x="897" y="669"/>
                  </a:lnTo>
                  <a:lnTo>
                    <a:pt x="896" y="669"/>
                  </a:lnTo>
                  <a:lnTo>
                    <a:pt x="895" y="670"/>
                  </a:lnTo>
                  <a:lnTo>
                    <a:pt x="895" y="671"/>
                  </a:lnTo>
                  <a:lnTo>
                    <a:pt x="896" y="671"/>
                  </a:lnTo>
                  <a:lnTo>
                    <a:pt x="896" y="672"/>
                  </a:lnTo>
                  <a:lnTo>
                    <a:pt x="895" y="672"/>
                  </a:lnTo>
                  <a:lnTo>
                    <a:pt x="895" y="673"/>
                  </a:lnTo>
                  <a:lnTo>
                    <a:pt x="894" y="672"/>
                  </a:lnTo>
                  <a:lnTo>
                    <a:pt x="893" y="672"/>
                  </a:lnTo>
                  <a:lnTo>
                    <a:pt x="892" y="672"/>
                  </a:lnTo>
                  <a:lnTo>
                    <a:pt x="892" y="673"/>
                  </a:lnTo>
                  <a:lnTo>
                    <a:pt x="893" y="673"/>
                  </a:lnTo>
                  <a:lnTo>
                    <a:pt x="893" y="674"/>
                  </a:lnTo>
                  <a:lnTo>
                    <a:pt x="893" y="675"/>
                  </a:lnTo>
                  <a:lnTo>
                    <a:pt x="892" y="675"/>
                  </a:lnTo>
                  <a:lnTo>
                    <a:pt x="892" y="676"/>
                  </a:lnTo>
                  <a:lnTo>
                    <a:pt x="891" y="677"/>
                  </a:lnTo>
                  <a:lnTo>
                    <a:pt x="890" y="677"/>
                  </a:lnTo>
                  <a:lnTo>
                    <a:pt x="890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80"/>
                  </a:lnTo>
                  <a:lnTo>
                    <a:pt x="888" y="680"/>
                  </a:lnTo>
                  <a:lnTo>
                    <a:pt x="888" y="681"/>
                  </a:lnTo>
                  <a:lnTo>
                    <a:pt x="888" y="682"/>
                  </a:lnTo>
                  <a:lnTo>
                    <a:pt x="887" y="682"/>
                  </a:lnTo>
                  <a:lnTo>
                    <a:pt x="886" y="681"/>
                  </a:lnTo>
                  <a:lnTo>
                    <a:pt x="885" y="681"/>
                  </a:lnTo>
                  <a:lnTo>
                    <a:pt x="885" y="682"/>
                  </a:lnTo>
                  <a:lnTo>
                    <a:pt x="884" y="683"/>
                  </a:lnTo>
                  <a:lnTo>
                    <a:pt x="883" y="685"/>
                  </a:lnTo>
                  <a:lnTo>
                    <a:pt x="882" y="686"/>
                  </a:lnTo>
                  <a:lnTo>
                    <a:pt x="882" y="687"/>
                  </a:lnTo>
                  <a:lnTo>
                    <a:pt x="881" y="687"/>
                  </a:lnTo>
                  <a:lnTo>
                    <a:pt x="881" y="688"/>
                  </a:lnTo>
                  <a:lnTo>
                    <a:pt x="881" y="689"/>
                  </a:lnTo>
                  <a:lnTo>
                    <a:pt x="881" y="690"/>
                  </a:lnTo>
                  <a:lnTo>
                    <a:pt x="881" y="691"/>
                  </a:lnTo>
                  <a:lnTo>
                    <a:pt x="881" y="692"/>
                  </a:lnTo>
                  <a:lnTo>
                    <a:pt x="880" y="692"/>
                  </a:lnTo>
                  <a:lnTo>
                    <a:pt x="880" y="693"/>
                  </a:lnTo>
                  <a:lnTo>
                    <a:pt x="880" y="694"/>
                  </a:lnTo>
                  <a:lnTo>
                    <a:pt x="880" y="694"/>
                  </a:lnTo>
                  <a:lnTo>
                    <a:pt x="879" y="693"/>
                  </a:lnTo>
                  <a:lnTo>
                    <a:pt x="878" y="694"/>
                  </a:lnTo>
                  <a:lnTo>
                    <a:pt x="877" y="694"/>
                  </a:lnTo>
                  <a:lnTo>
                    <a:pt x="876" y="695"/>
                  </a:lnTo>
                  <a:lnTo>
                    <a:pt x="875" y="695"/>
                  </a:lnTo>
                  <a:lnTo>
                    <a:pt x="874" y="695"/>
                  </a:lnTo>
                  <a:lnTo>
                    <a:pt x="874" y="694"/>
                  </a:lnTo>
                  <a:lnTo>
                    <a:pt x="873" y="694"/>
                  </a:lnTo>
                  <a:lnTo>
                    <a:pt x="872" y="695"/>
                  </a:lnTo>
                  <a:lnTo>
                    <a:pt x="871" y="695"/>
                  </a:lnTo>
                  <a:lnTo>
                    <a:pt x="871" y="695"/>
                  </a:lnTo>
                  <a:lnTo>
                    <a:pt x="870" y="694"/>
                  </a:lnTo>
                  <a:lnTo>
                    <a:pt x="870" y="693"/>
                  </a:lnTo>
                  <a:lnTo>
                    <a:pt x="870" y="692"/>
                  </a:lnTo>
                  <a:lnTo>
                    <a:pt x="870" y="691"/>
                  </a:lnTo>
                  <a:lnTo>
                    <a:pt x="869" y="691"/>
                  </a:lnTo>
                  <a:lnTo>
                    <a:pt x="869" y="690"/>
                  </a:lnTo>
                  <a:lnTo>
                    <a:pt x="869" y="689"/>
                  </a:lnTo>
                  <a:lnTo>
                    <a:pt x="868" y="689"/>
                  </a:lnTo>
                  <a:lnTo>
                    <a:pt x="867" y="689"/>
                  </a:lnTo>
                  <a:lnTo>
                    <a:pt x="867" y="688"/>
                  </a:lnTo>
                  <a:lnTo>
                    <a:pt x="867" y="687"/>
                  </a:lnTo>
                  <a:lnTo>
                    <a:pt x="867" y="687"/>
                  </a:lnTo>
                  <a:lnTo>
                    <a:pt x="866" y="687"/>
                  </a:lnTo>
                  <a:lnTo>
                    <a:pt x="865" y="687"/>
                  </a:lnTo>
                  <a:lnTo>
                    <a:pt x="864" y="687"/>
                  </a:lnTo>
                  <a:lnTo>
                    <a:pt x="864" y="687"/>
                  </a:lnTo>
                  <a:lnTo>
                    <a:pt x="863" y="687"/>
                  </a:lnTo>
                  <a:lnTo>
                    <a:pt x="863" y="688"/>
                  </a:lnTo>
                  <a:lnTo>
                    <a:pt x="862" y="688"/>
                  </a:lnTo>
                  <a:lnTo>
                    <a:pt x="862" y="688"/>
                  </a:lnTo>
                  <a:lnTo>
                    <a:pt x="861" y="688"/>
                  </a:lnTo>
                  <a:lnTo>
                    <a:pt x="860" y="688"/>
                  </a:lnTo>
                  <a:lnTo>
                    <a:pt x="859" y="688"/>
                  </a:lnTo>
                  <a:lnTo>
                    <a:pt x="858" y="688"/>
                  </a:lnTo>
                  <a:lnTo>
                    <a:pt x="857" y="688"/>
                  </a:lnTo>
                  <a:lnTo>
                    <a:pt x="856" y="688"/>
                  </a:lnTo>
                  <a:lnTo>
                    <a:pt x="855" y="688"/>
                  </a:lnTo>
                  <a:lnTo>
                    <a:pt x="854" y="688"/>
                  </a:lnTo>
                  <a:lnTo>
                    <a:pt x="853" y="688"/>
                  </a:lnTo>
                  <a:lnTo>
                    <a:pt x="853" y="688"/>
                  </a:lnTo>
                  <a:lnTo>
                    <a:pt x="852" y="688"/>
                  </a:lnTo>
                  <a:lnTo>
                    <a:pt x="851" y="687"/>
                  </a:lnTo>
                  <a:lnTo>
                    <a:pt x="850" y="687"/>
                  </a:lnTo>
                  <a:lnTo>
                    <a:pt x="849" y="687"/>
                  </a:lnTo>
                  <a:lnTo>
                    <a:pt x="848" y="687"/>
                  </a:lnTo>
                  <a:lnTo>
                    <a:pt x="847" y="687"/>
                  </a:lnTo>
                  <a:lnTo>
                    <a:pt x="845" y="689"/>
                  </a:lnTo>
                  <a:lnTo>
                    <a:pt x="846" y="689"/>
                  </a:lnTo>
                  <a:lnTo>
                    <a:pt x="846" y="690"/>
                  </a:lnTo>
                  <a:lnTo>
                    <a:pt x="846" y="691"/>
                  </a:lnTo>
                  <a:lnTo>
                    <a:pt x="846" y="692"/>
                  </a:lnTo>
                  <a:lnTo>
                    <a:pt x="845" y="692"/>
                  </a:lnTo>
                  <a:lnTo>
                    <a:pt x="844" y="692"/>
                  </a:lnTo>
                  <a:lnTo>
                    <a:pt x="844" y="693"/>
                  </a:lnTo>
                  <a:lnTo>
                    <a:pt x="845" y="694"/>
                  </a:lnTo>
                  <a:lnTo>
                    <a:pt x="845" y="695"/>
                  </a:lnTo>
                  <a:lnTo>
                    <a:pt x="845" y="696"/>
                  </a:lnTo>
                  <a:lnTo>
                    <a:pt x="845" y="696"/>
                  </a:lnTo>
                  <a:lnTo>
                    <a:pt x="846" y="696"/>
                  </a:lnTo>
                  <a:lnTo>
                    <a:pt x="846" y="697"/>
                  </a:lnTo>
                  <a:lnTo>
                    <a:pt x="845" y="697"/>
                  </a:lnTo>
                  <a:lnTo>
                    <a:pt x="845" y="698"/>
                  </a:lnTo>
                  <a:lnTo>
                    <a:pt x="845" y="699"/>
                  </a:lnTo>
                  <a:lnTo>
                    <a:pt x="844" y="699"/>
                  </a:lnTo>
                  <a:lnTo>
                    <a:pt x="844" y="699"/>
                  </a:lnTo>
                  <a:lnTo>
                    <a:pt x="843" y="699"/>
                  </a:lnTo>
                  <a:lnTo>
                    <a:pt x="843" y="700"/>
                  </a:lnTo>
                  <a:lnTo>
                    <a:pt x="843" y="701"/>
                  </a:lnTo>
                  <a:lnTo>
                    <a:pt x="842" y="701"/>
                  </a:lnTo>
                  <a:lnTo>
                    <a:pt x="842" y="702"/>
                  </a:lnTo>
                  <a:lnTo>
                    <a:pt x="841" y="703"/>
                  </a:lnTo>
                  <a:lnTo>
                    <a:pt x="840" y="703"/>
                  </a:lnTo>
                  <a:lnTo>
                    <a:pt x="839" y="703"/>
                  </a:lnTo>
                  <a:lnTo>
                    <a:pt x="838" y="703"/>
                  </a:lnTo>
                  <a:lnTo>
                    <a:pt x="838" y="704"/>
                  </a:lnTo>
                  <a:lnTo>
                    <a:pt x="837" y="704"/>
                  </a:lnTo>
                  <a:lnTo>
                    <a:pt x="836" y="704"/>
                  </a:lnTo>
                  <a:lnTo>
                    <a:pt x="836" y="705"/>
                  </a:lnTo>
                  <a:lnTo>
                    <a:pt x="836" y="705"/>
                  </a:lnTo>
                  <a:lnTo>
                    <a:pt x="836" y="706"/>
                  </a:lnTo>
                  <a:lnTo>
                    <a:pt x="835" y="707"/>
                  </a:lnTo>
                  <a:lnTo>
                    <a:pt x="836" y="707"/>
                  </a:lnTo>
                  <a:lnTo>
                    <a:pt x="836" y="708"/>
                  </a:lnTo>
                  <a:lnTo>
                    <a:pt x="836" y="709"/>
                  </a:lnTo>
                  <a:lnTo>
                    <a:pt x="835" y="711"/>
                  </a:lnTo>
                  <a:lnTo>
                    <a:pt x="835" y="712"/>
                  </a:lnTo>
                  <a:lnTo>
                    <a:pt x="834" y="713"/>
                  </a:lnTo>
                  <a:lnTo>
                    <a:pt x="833" y="714"/>
                  </a:lnTo>
                  <a:lnTo>
                    <a:pt x="833" y="715"/>
                  </a:lnTo>
                  <a:lnTo>
                    <a:pt x="832" y="721"/>
                  </a:lnTo>
                  <a:lnTo>
                    <a:pt x="831" y="723"/>
                  </a:lnTo>
                  <a:lnTo>
                    <a:pt x="831" y="726"/>
                  </a:lnTo>
                  <a:lnTo>
                    <a:pt x="832" y="730"/>
                  </a:lnTo>
                  <a:lnTo>
                    <a:pt x="832" y="734"/>
                  </a:lnTo>
                  <a:lnTo>
                    <a:pt x="832" y="737"/>
                  </a:lnTo>
                  <a:lnTo>
                    <a:pt x="832" y="740"/>
                  </a:lnTo>
                  <a:lnTo>
                    <a:pt x="831" y="741"/>
                  </a:lnTo>
                  <a:lnTo>
                    <a:pt x="829" y="747"/>
                  </a:lnTo>
                  <a:lnTo>
                    <a:pt x="827" y="752"/>
                  </a:lnTo>
                  <a:lnTo>
                    <a:pt x="825" y="761"/>
                  </a:lnTo>
                  <a:lnTo>
                    <a:pt x="824" y="765"/>
                  </a:lnTo>
                  <a:lnTo>
                    <a:pt x="823" y="768"/>
                  </a:lnTo>
                  <a:lnTo>
                    <a:pt x="821" y="771"/>
                  </a:lnTo>
                  <a:lnTo>
                    <a:pt x="820" y="775"/>
                  </a:lnTo>
                  <a:lnTo>
                    <a:pt x="819" y="777"/>
                  </a:lnTo>
                  <a:lnTo>
                    <a:pt x="819" y="778"/>
                  </a:lnTo>
                  <a:lnTo>
                    <a:pt x="824" y="779"/>
                  </a:lnTo>
                  <a:lnTo>
                    <a:pt x="824" y="780"/>
                  </a:lnTo>
                  <a:lnTo>
                    <a:pt x="823" y="780"/>
                  </a:lnTo>
                  <a:lnTo>
                    <a:pt x="822" y="781"/>
                  </a:lnTo>
                  <a:lnTo>
                    <a:pt x="821" y="782"/>
                  </a:lnTo>
                  <a:lnTo>
                    <a:pt x="820" y="783"/>
                  </a:lnTo>
                  <a:lnTo>
                    <a:pt x="819" y="784"/>
                  </a:lnTo>
                  <a:lnTo>
                    <a:pt x="819" y="785"/>
                  </a:lnTo>
                  <a:lnTo>
                    <a:pt x="818" y="788"/>
                  </a:lnTo>
                  <a:lnTo>
                    <a:pt x="818" y="789"/>
                  </a:lnTo>
                  <a:lnTo>
                    <a:pt x="817" y="790"/>
                  </a:lnTo>
                  <a:lnTo>
                    <a:pt x="817" y="791"/>
                  </a:lnTo>
                  <a:lnTo>
                    <a:pt x="815" y="792"/>
                  </a:lnTo>
                  <a:lnTo>
                    <a:pt x="811" y="794"/>
                  </a:lnTo>
                  <a:lnTo>
                    <a:pt x="808" y="795"/>
                  </a:lnTo>
                  <a:lnTo>
                    <a:pt x="806" y="795"/>
                  </a:lnTo>
                  <a:lnTo>
                    <a:pt x="805" y="796"/>
                  </a:lnTo>
                  <a:lnTo>
                    <a:pt x="802" y="798"/>
                  </a:lnTo>
                  <a:lnTo>
                    <a:pt x="798" y="801"/>
                  </a:lnTo>
                  <a:lnTo>
                    <a:pt x="795" y="804"/>
                  </a:lnTo>
                  <a:lnTo>
                    <a:pt x="788" y="808"/>
                  </a:lnTo>
                  <a:lnTo>
                    <a:pt x="781" y="813"/>
                  </a:lnTo>
                  <a:lnTo>
                    <a:pt x="783" y="815"/>
                  </a:lnTo>
                  <a:lnTo>
                    <a:pt x="788" y="821"/>
                  </a:lnTo>
                  <a:lnTo>
                    <a:pt x="788" y="822"/>
                  </a:lnTo>
                  <a:lnTo>
                    <a:pt x="788" y="822"/>
                  </a:lnTo>
                  <a:lnTo>
                    <a:pt x="785" y="824"/>
                  </a:lnTo>
                  <a:lnTo>
                    <a:pt x="783" y="826"/>
                  </a:lnTo>
                  <a:lnTo>
                    <a:pt x="781" y="827"/>
                  </a:lnTo>
                  <a:lnTo>
                    <a:pt x="780" y="828"/>
                  </a:lnTo>
                  <a:lnTo>
                    <a:pt x="778" y="828"/>
                  </a:lnTo>
                  <a:lnTo>
                    <a:pt x="777" y="829"/>
                  </a:lnTo>
                  <a:lnTo>
                    <a:pt x="776" y="829"/>
                  </a:lnTo>
                  <a:lnTo>
                    <a:pt x="774" y="830"/>
                  </a:lnTo>
                  <a:lnTo>
                    <a:pt x="767" y="831"/>
                  </a:lnTo>
                  <a:lnTo>
                    <a:pt x="766" y="831"/>
                  </a:lnTo>
                  <a:lnTo>
                    <a:pt x="764" y="832"/>
                  </a:lnTo>
                  <a:lnTo>
                    <a:pt x="763" y="833"/>
                  </a:lnTo>
                  <a:lnTo>
                    <a:pt x="762" y="834"/>
                  </a:lnTo>
                  <a:lnTo>
                    <a:pt x="758" y="836"/>
                  </a:lnTo>
                  <a:lnTo>
                    <a:pt x="751" y="843"/>
                  </a:lnTo>
                  <a:lnTo>
                    <a:pt x="750" y="844"/>
                  </a:lnTo>
                  <a:lnTo>
                    <a:pt x="749" y="845"/>
                  </a:lnTo>
                  <a:lnTo>
                    <a:pt x="748" y="845"/>
                  </a:lnTo>
                  <a:lnTo>
                    <a:pt x="745" y="846"/>
                  </a:lnTo>
                  <a:lnTo>
                    <a:pt x="742" y="847"/>
                  </a:lnTo>
                  <a:lnTo>
                    <a:pt x="740" y="848"/>
                  </a:lnTo>
                  <a:lnTo>
                    <a:pt x="737" y="849"/>
                  </a:lnTo>
                  <a:lnTo>
                    <a:pt x="734" y="850"/>
                  </a:lnTo>
                  <a:lnTo>
                    <a:pt x="730" y="852"/>
                  </a:lnTo>
                  <a:lnTo>
                    <a:pt x="727" y="853"/>
                  </a:lnTo>
                  <a:lnTo>
                    <a:pt x="724" y="855"/>
                  </a:lnTo>
                  <a:lnTo>
                    <a:pt x="722" y="856"/>
                  </a:lnTo>
                  <a:lnTo>
                    <a:pt x="721" y="857"/>
                  </a:lnTo>
                  <a:lnTo>
                    <a:pt x="718" y="858"/>
                  </a:lnTo>
                  <a:lnTo>
                    <a:pt x="717" y="859"/>
                  </a:lnTo>
                  <a:lnTo>
                    <a:pt x="715" y="860"/>
                  </a:lnTo>
                  <a:lnTo>
                    <a:pt x="714" y="861"/>
                  </a:lnTo>
                  <a:lnTo>
                    <a:pt x="700" y="868"/>
                  </a:lnTo>
                  <a:lnTo>
                    <a:pt x="689" y="876"/>
                  </a:lnTo>
                  <a:lnTo>
                    <a:pt x="683" y="878"/>
                  </a:lnTo>
                  <a:lnTo>
                    <a:pt x="682" y="879"/>
                  </a:lnTo>
                  <a:lnTo>
                    <a:pt x="681" y="880"/>
                  </a:lnTo>
                  <a:lnTo>
                    <a:pt x="681" y="881"/>
                  </a:lnTo>
                  <a:lnTo>
                    <a:pt x="679" y="884"/>
                  </a:lnTo>
                  <a:lnTo>
                    <a:pt x="679" y="885"/>
                  </a:lnTo>
                  <a:lnTo>
                    <a:pt x="678" y="886"/>
                  </a:lnTo>
                  <a:lnTo>
                    <a:pt x="676" y="887"/>
                  </a:lnTo>
                  <a:lnTo>
                    <a:pt x="675" y="887"/>
                  </a:lnTo>
                  <a:lnTo>
                    <a:pt x="674" y="888"/>
                  </a:lnTo>
                  <a:lnTo>
                    <a:pt x="669" y="891"/>
                  </a:lnTo>
                  <a:lnTo>
                    <a:pt x="668" y="892"/>
                  </a:lnTo>
                  <a:lnTo>
                    <a:pt x="668" y="893"/>
                  </a:lnTo>
                  <a:lnTo>
                    <a:pt x="667" y="893"/>
                  </a:lnTo>
                  <a:lnTo>
                    <a:pt x="664" y="895"/>
                  </a:lnTo>
                  <a:lnTo>
                    <a:pt x="664" y="896"/>
                  </a:lnTo>
                  <a:lnTo>
                    <a:pt x="662" y="894"/>
                  </a:lnTo>
                  <a:lnTo>
                    <a:pt x="661" y="894"/>
                  </a:lnTo>
                  <a:lnTo>
                    <a:pt x="664" y="902"/>
                  </a:lnTo>
                  <a:lnTo>
                    <a:pt x="664" y="905"/>
                  </a:lnTo>
                  <a:lnTo>
                    <a:pt x="667" y="913"/>
                  </a:lnTo>
                  <a:lnTo>
                    <a:pt x="669" y="920"/>
                  </a:lnTo>
                  <a:lnTo>
                    <a:pt x="669" y="922"/>
                  </a:lnTo>
                  <a:lnTo>
                    <a:pt x="670" y="925"/>
                  </a:lnTo>
                  <a:lnTo>
                    <a:pt x="670" y="927"/>
                  </a:lnTo>
                  <a:lnTo>
                    <a:pt x="670" y="931"/>
                  </a:lnTo>
                  <a:lnTo>
                    <a:pt x="670" y="935"/>
                  </a:lnTo>
                  <a:lnTo>
                    <a:pt x="671" y="936"/>
                  </a:lnTo>
                  <a:lnTo>
                    <a:pt x="672" y="939"/>
                  </a:lnTo>
                  <a:lnTo>
                    <a:pt x="673" y="941"/>
                  </a:lnTo>
                  <a:lnTo>
                    <a:pt x="674" y="942"/>
                  </a:lnTo>
                  <a:lnTo>
                    <a:pt x="675" y="945"/>
                  </a:lnTo>
                  <a:lnTo>
                    <a:pt x="675" y="947"/>
                  </a:lnTo>
                  <a:lnTo>
                    <a:pt x="676" y="948"/>
                  </a:lnTo>
                  <a:lnTo>
                    <a:pt x="676" y="949"/>
                  </a:lnTo>
                  <a:lnTo>
                    <a:pt x="677" y="951"/>
                  </a:lnTo>
                  <a:lnTo>
                    <a:pt x="678" y="954"/>
                  </a:lnTo>
                  <a:lnTo>
                    <a:pt x="679" y="957"/>
                  </a:lnTo>
                  <a:lnTo>
                    <a:pt x="680" y="959"/>
                  </a:lnTo>
                  <a:lnTo>
                    <a:pt x="680" y="960"/>
                  </a:lnTo>
                  <a:lnTo>
                    <a:pt x="681" y="962"/>
                  </a:lnTo>
                  <a:lnTo>
                    <a:pt x="680" y="962"/>
                  </a:lnTo>
                  <a:lnTo>
                    <a:pt x="681" y="963"/>
                  </a:lnTo>
                  <a:lnTo>
                    <a:pt x="681" y="964"/>
                  </a:lnTo>
                  <a:lnTo>
                    <a:pt x="680" y="966"/>
                  </a:lnTo>
                  <a:lnTo>
                    <a:pt x="679" y="968"/>
                  </a:lnTo>
                  <a:lnTo>
                    <a:pt x="678" y="968"/>
                  </a:lnTo>
                  <a:lnTo>
                    <a:pt x="677" y="969"/>
                  </a:lnTo>
                  <a:lnTo>
                    <a:pt x="677" y="970"/>
                  </a:lnTo>
                  <a:lnTo>
                    <a:pt x="675" y="971"/>
                  </a:lnTo>
                  <a:lnTo>
                    <a:pt x="674" y="972"/>
                  </a:lnTo>
                  <a:lnTo>
                    <a:pt x="673" y="973"/>
                  </a:lnTo>
                  <a:lnTo>
                    <a:pt x="669" y="975"/>
                  </a:lnTo>
                  <a:lnTo>
                    <a:pt x="667" y="977"/>
                  </a:lnTo>
                  <a:lnTo>
                    <a:pt x="666" y="978"/>
                  </a:lnTo>
                  <a:lnTo>
                    <a:pt x="665" y="979"/>
                  </a:lnTo>
                  <a:lnTo>
                    <a:pt x="664" y="980"/>
                  </a:lnTo>
                  <a:lnTo>
                    <a:pt x="664" y="981"/>
                  </a:lnTo>
                  <a:lnTo>
                    <a:pt x="663" y="983"/>
                  </a:lnTo>
                  <a:lnTo>
                    <a:pt x="662" y="984"/>
                  </a:lnTo>
                  <a:lnTo>
                    <a:pt x="660" y="987"/>
                  </a:lnTo>
                  <a:lnTo>
                    <a:pt x="658" y="992"/>
                  </a:lnTo>
                  <a:lnTo>
                    <a:pt x="656" y="995"/>
                  </a:lnTo>
                  <a:lnTo>
                    <a:pt x="656" y="997"/>
                  </a:lnTo>
                  <a:lnTo>
                    <a:pt x="655" y="997"/>
                  </a:lnTo>
                  <a:lnTo>
                    <a:pt x="655" y="999"/>
                  </a:lnTo>
                  <a:lnTo>
                    <a:pt x="655" y="1000"/>
                  </a:lnTo>
                  <a:lnTo>
                    <a:pt x="655" y="1005"/>
                  </a:lnTo>
                  <a:lnTo>
                    <a:pt x="655" y="1006"/>
                  </a:lnTo>
                  <a:lnTo>
                    <a:pt x="653" y="1014"/>
                  </a:lnTo>
                  <a:lnTo>
                    <a:pt x="653" y="1015"/>
                  </a:lnTo>
                  <a:lnTo>
                    <a:pt x="653" y="1020"/>
                  </a:lnTo>
                  <a:lnTo>
                    <a:pt x="652" y="1022"/>
                  </a:lnTo>
                  <a:lnTo>
                    <a:pt x="651" y="1029"/>
                  </a:lnTo>
                  <a:lnTo>
                    <a:pt x="650" y="1031"/>
                  </a:lnTo>
                  <a:lnTo>
                    <a:pt x="649" y="1032"/>
                  </a:lnTo>
                  <a:lnTo>
                    <a:pt x="649" y="1033"/>
                  </a:lnTo>
                  <a:lnTo>
                    <a:pt x="649" y="1035"/>
                  </a:lnTo>
                  <a:lnTo>
                    <a:pt x="649" y="1038"/>
                  </a:lnTo>
                  <a:lnTo>
                    <a:pt x="649" y="1039"/>
                  </a:lnTo>
                  <a:lnTo>
                    <a:pt x="649" y="1042"/>
                  </a:lnTo>
                  <a:lnTo>
                    <a:pt x="648" y="1047"/>
                  </a:lnTo>
                  <a:lnTo>
                    <a:pt x="646" y="1063"/>
                  </a:lnTo>
                  <a:lnTo>
                    <a:pt x="645" y="1074"/>
                  </a:lnTo>
                  <a:lnTo>
                    <a:pt x="644" y="1076"/>
                  </a:lnTo>
                  <a:lnTo>
                    <a:pt x="645" y="1077"/>
                  </a:lnTo>
                  <a:lnTo>
                    <a:pt x="650" y="1075"/>
                  </a:lnTo>
                  <a:lnTo>
                    <a:pt x="659" y="1073"/>
                  </a:lnTo>
                  <a:lnTo>
                    <a:pt x="664" y="1071"/>
                  </a:lnTo>
                  <a:lnTo>
                    <a:pt x="667" y="1070"/>
                  </a:lnTo>
                  <a:lnTo>
                    <a:pt x="670" y="1070"/>
                  </a:lnTo>
                  <a:lnTo>
                    <a:pt x="676" y="1068"/>
                  </a:lnTo>
                  <a:lnTo>
                    <a:pt x="685" y="1065"/>
                  </a:lnTo>
                  <a:lnTo>
                    <a:pt x="694" y="1064"/>
                  </a:lnTo>
                  <a:lnTo>
                    <a:pt x="695" y="1064"/>
                  </a:lnTo>
                  <a:lnTo>
                    <a:pt x="703" y="1062"/>
                  </a:lnTo>
                  <a:lnTo>
                    <a:pt x="713" y="1060"/>
                  </a:lnTo>
                  <a:lnTo>
                    <a:pt x="724" y="1058"/>
                  </a:lnTo>
                  <a:lnTo>
                    <a:pt x="727" y="1057"/>
                  </a:lnTo>
                  <a:lnTo>
                    <a:pt x="728" y="1057"/>
                  </a:lnTo>
                  <a:lnTo>
                    <a:pt x="729" y="1057"/>
                  </a:lnTo>
                  <a:lnTo>
                    <a:pt x="731" y="1057"/>
                  </a:lnTo>
                  <a:lnTo>
                    <a:pt x="741" y="1056"/>
                  </a:lnTo>
                  <a:lnTo>
                    <a:pt x="745" y="1055"/>
                  </a:lnTo>
                  <a:lnTo>
                    <a:pt x="752" y="1053"/>
                  </a:lnTo>
                  <a:lnTo>
                    <a:pt x="753" y="1053"/>
                  </a:lnTo>
                  <a:lnTo>
                    <a:pt x="760" y="1052"/>
                  </a:lnTo>
                  <a:lnTo>
                    <a:pt x="766" y="1051"/>
                  </a:lnTo>
                  <a:lnTo>
                    <a:pt x="768" y="1050"/>
                  </a:lnTo>
                  <a:lnTo>
                    <a:pt x="771" y="1050"/>
                  </a:lnTo>
                  <a:lnTo>
                    <a:pt x="772" y="1050"/>
                  </a:lnTo>
                  <a:lnTo>
                    <a:pt x="773" y="1050"/>
                  </a:lnTo>
                  <a:lnTo>
                    <a:pt x="775" y="1049"/>
                  </a:lnTo>
                  <a:lnTo>
                    <a:pt x="785" y="1047"/>
                  </a:lnTo>
                  <a:lnTo>
                    <a:pt x="786" y="1047"/>
                  </a:lnTo>
                  <a:lnTo>
                    <a:pt x="786" y="1048"/>
                  </a:lnTo>
                  <a:lnTo>
                    <a:pt x="786" y="1052"/>
                  </a:lnTo>
                  <a:lnTo>
                    <a:pt x="786" y="1054"/>
                  </a:lnTo>
                  <a:lnTo>
                    <a:pt x="786" y="1055"/>
                  </a:lnTo>
                  <a:lnTo>
                    <a:pt x="786" y="1056"/>
                  </a:lnTo>
                  <a:lnTo>
                    <a:pt x="786" y="1057"/>
                  </a:lnTo>
                  <a:lnTo>
                    <a:pt x="786" y="1060"/>
                  </a:lnTo>
                  <a:lnTo>
                    <a:pt x="785" y="1062"/>
                  </a:lnTo>
                  <a:lnTo>
                    <a:pt x="785" y="1064"/>
                  </a:lnTo>
                  <a:lnTo>
                    <a:pt x="783" y="1066"/>
                  </a:lnTo>
                  <a:lnTo>
                    <a:pt x="782" y="1068"/>
                  </a:lnTo>
                  <a:lnTo>
                    <a:pt x="781" y="1073"/>
                  </a:lnTo>
                  <a:lnTo>
                    <a:pt x="779" y="1075"/>
                  </a:lnTo>
                  <a:lnTo>
                    <a:pt x="778" y="1078"/>
                  </a:lnTo>
                  <a:lnTo>
                    <a:pt x="777" y="1080"/>
                  </a:lnTo>
                  <a:lnTo>
                    <a:pt x="775" y="1083"/>
                  </a:lnTo>
                  <a:lnTo>
                    <a:pt x="774" y="1086"/>
                  </a:lnTo>
                  <a:lnTo>
                    <a:pt x="773" y="1088"/>
                  </a:lnTo>
                  <a:lnTo>
                    <a:pt x="772" y="1091"/>
                  </a:lnTo>
                  <a:lnTo>
                    <a:pt x="772" y="1094"/>
                  </a:lnTo>
                  <a:lnTo>
                    <a:pt x="772" y="1096"/>
                  </a:lnTo>
                  <a:lnTo>
                    <a:pt x="772" y="1097"/>
                  </a:lnTo>
                  <a:lnTo>
                    <a:pt x="771" y="1098"/>
                  </a:lnTo>
                  <a:lnTo>
                    <a:pt x="768" y="1102"/>
                  </a:lnTo>
                  <a:lnTo>
                    <a:pt x="766" y="1107"/>
                  </a:lnTo>
                  <a:lnTo>
                    <a:pt x="764" y="1110"/>
                  </a:lnTo>
                  <a:lnTo>
                    <a:pt x="763" y="1113"/>
                  </a:lnTo>
                  <a:lnTo>
                    <a:pt x="762" y="1115"/>
                  </a:lnTo>
                  <a:lnTo>
                    <a:pt x="762" y="1116"/>
                  </a:lnTo>
                  <a:lnTo>
                    <a:pt x="760" y="1120"/>
                  </a:lnTo>
                  <a:lnTo>
                    <a:pt x="759" y="1122"/>
                  </a:lnTo>
                  <a:lnTo>
                    <a:pt x="758" y="1127"/>
                  </a:lnTo>
                  <a:lnTo>
                    <a:pt x="758" y="1128"/>
                  </a:lnTo>
                  <a:lnTo>
                    <a:pt x="758" y="1129"/>
                  </a:lnTo>
                  <a:lnTo>
                    <a:pt x="758" y="1130"/>
                  </a:lnTo>
                  <a:lnTo>
                    <a:pt x="758" y="1132"/>
                  </a:lnTo>
                  <a:lnTo>
                    <a:pt x="759" y="1134"/>
                  </a:lnTo>
                  <a:lnTo>
                    <a:pt x="759" y="1135"/>
                  </a:lnTo>
                  <a:lnTo>
                    <a:pt x="763" y="1133"/>
                  </a:lnTo>
                  <a:lnTo>
                    <a:pt x="764" y="1133"/>
                  </a:lnTo>
                  <a:lnTo>
                    <a:pt x="765" y="1133"/>
                  </a:lnTo>
                  <a:lnTo>
                    <a:pt x="767" y="1132"/>
                  </a:lnTo>
                  <a:lnTo>
                    <a:pt x="768" y="1132"/>
                  </a:lnTo>
                  <a:lnTo>
                    <a:pt x="769" y="1132"/>
                  </a:lnTo>
                  <a:lnTo>
                    <a:pt x="770" y="1132"/>
                  </a:lnTo>
                  <a:lnTo>
                    <a:pt x="773" y="1133"/>
                  </a:lnTo>
                  <a:lnTo>
                    <a:pt x="774" y="1133"/>
                  </a:lnTo>
                  <a:lnTo>
                    <a:pt x="775" y="1133"/>
                  </a:lnTo>
                  <a:lnTo>
                    <a:pt x="777" y="1133"/>
                  </a:lnTo>
                  <a:lnTo>
                    <a:pt x="784" y="1134"/>
                  </a:lnTo>
                  <a:lnTo>
                    <a:pt x="785" y="1135"/>
                  </a:lnTo>
                  <a:lnTo>
                    <a:pt x="786" y="1135"/>
                  </a:lnTo>
                  <a:lnTo>
                    <a:pt x="788" y="1137"/>
                  </a:lnTo>
                  <a:lnTo>
                    <a:pt x="790" y="1138"/>
                  </a:lnTo>
                  <a:lnTo>
                    <a:pt x="794" y="1142"/>
                  </a:lnTo>
                  <a:lnTo>
                    <a:pt x="795" y="1143"/>
                  </a:lnTo>
                  <a:lnTo>
                    <a:pt x="796" y="1143"/>
                  </a:lnTo>
                  <a:lnTo>
                    <a:pt x="796" y="1144"/>
                  </a:lnTo>
                  <a:lnTo>
                    <a:pt x="798" y="1145"/>
                  </a:lnTo>
                  <a:lnTo>
                    <a:pt x="799" y="1145"/>
                  </a:lnTo>
                  <a:lnTo>
                    <a:pt x="800" y="1146"/>
                  </a:lnTo>
                  <a:lnTo>
                    <a:pt x="802" y="1146"/>
                  </a:lnTo>
                  <a:lnTo>
                    <a:pt x="804" y="1147"/>
                  </a:lnTo>
                  <a:lnTo>
                    <a:pt x="806" y="1147"/>
                  </a:lnTo>
                  <a:lnTo>
                    <a:pt x="806" y="1147"/>
                  </a:lnTo>
                  <a:lnTo>
                    <a:pt x="808" y="1147"/>
                  </a:lnTo>
                  <a:lnTo>
                    <a:pt x="808" y="1147"/>
                  </a:lnTo>
                  <a:lnTo>
                    <a:pt x="809" y="1147"/>
                  </a:lnTo>
                  <a:lnTo>
                    <a:pt x="810" y="1147"/>
                  </a:lnTo>
                  <a:lnTo>
                    <a:pt x="811" y="1148"/>
                  </a:lnTo>
                  <a:lnTo>
                    <a:pt x="814" y="1148"/>
                  </a:lnTo>
                  <a:lnTo>
                    <a:pt x="816" y="1149"/>
                  </a:lnTo>
                  <a:lnTo>
                    <a:pt x="817" y="1149"/>
                  </a:lnTo>
                  <a:lnTo>
                    <a:pt x="819" y="1150"/>
                  </a:lnTo>
                  <a:lnTo>
                    <a:pt x="825" y="1152"/>
                  </a:lnTo>
                  <a:lnTo>
                    <a:pt x="827" y="1153"/>
                  </a:lnTo>
                  <a:lnTo>
                    <a:pt x="829" y="1154"/>
                  </a:lnTo>
                  <a:lnTo>
                    <a:pt x="831" y="1154"/>
                  </a:lnTo>
                  <a:lnTo>
                    <a:pt x="833" y="1155"/>
                  </a:lnTo>
                  <a:lnTo>
                    <a:pt x="834" y="1155"/>
                  </a:lnTo>
                  <a:lnTo>
                    <a:pt x="835" y="1155"/>
                  </a:lnTo>
                  <a:lnTo>
                    <a:pt x="836" y="1155"/>
                  </a:lnTo>
                  <a:lnTo>
                    <a:pt x="837" y="1155"/>
                  </a:lnTo>
                  <a:lnTo>
                    <a:pt x="842" y="1156"/>
                  </a:lnTo>
                  <a:lnTo>
                    <a:pt x="845" y="1156"/>
                  </a:lnTo>
                  <a:lnTo>
                    <a:pt x="847" y="1156"/>
                  </a:lnTo>
                  <a:lnTo>
                    <a:pt x="852" y="1156"/>
                  </a:lnTo>
                  <a:lnTo>
                    <a:pt x="853" y="1157"/>
                  </a:lnTo>
                  <a:lnTo>
                    <a:pt x="853" y="1157"/>
                  </a:lnTo>
                  <a:lnTo>
                    <a:pt x="854" y="1157"/>
                  </a:lnTo>
                  <a:lnTo>
                    <a:pt x="855" y="1158"/>
                  </a:lnTo>
                  <a:lnTo>
                    <a:pt x="856" y="1158"/>
                  </a:lnTo>
                  <a:lnTo>
                    <a:pt x="857" y="1159"/>
                  </a:lnTo>
                  <a:lnTo>
                    <a:pt x="862" y="1162"/>
                  </a:lnTo>
                  <a:lnTo>
                    <a:pt x="862" y="1163"/>
                  </a:lnTo>
                  <a:lnTo>
                    <a:pt x="864" y="1164"/>
                  </a:lnTo>
                  <a:lnTo>
                    <a:pt x="866" y="1165"/>
                  </a:lnTo>
                  <a:lnTo>
                    <a:pt x="868" y="1165"/>
                  </a:lnTo>
                  <a:lnTo>
                    <a:pt x="869" y="1166"/>
                  </a:lnTo>
                  <a:lnTo>
                    <a:pt x="871" y="1166"/>
                  </a:lnTo>
                  <a:lnTo>
                    <a:pt x="871" y="1167"/>
                  </a:lnTo>
                  <a:lnTo>
                    <a:pt x="871" y="1167"/>
                  </a:lnTo>
                  <a:lnTo>
                    <a:pt x="875" y="1169"/>
                  </a:lnTo>
                  <a:lnTo>
                    <a:pt x="877" y="1170"/>
                  </a:lnTo>
                  <a:lnTo>
                    <a:pt x="879" y="1171"/>
                  </a:lnTo>
                  <a:lnTo>
                    <a:pt x="880" y="1173"/>
                  </a:lnTo>
                  <a:lnTo>
                    <a:pt x="881" y="1173"/>
                  </a:lnTo>
                  <a:lnTo>
                    <a:pt x="881" y="1174"/>
                  </a:lnTo>
                  <a:lnTo>
                    <a:pt x="882" y="1174"/>
                  </a:lnTo>
                  <a:lnTo>
                    <a:pt x="883" y="1175"/>
                  </a:lnTo>
                  <a:lnTo>
                    <a:pt x="884" y="1175"/>
                  </a:lnTo>
                  <a:lnTo>
                    <a:pt x="885" y="1176"/>
                  </a:lnTo>
                  <a:lnTo>
                    <a:pt x="886" y="1177"/>
                  </a:lnTo>
                  <a:lnTo>
                    <a:pt x="887" y="1178"/>
                  </a:lnTo>
                  <a:lnTo>
                    <a:pt x="888" y="1179"/>
                  </a:lnTo>
                  <a:lnTo>
                    <a:pt x="889" y="1180"/>
                  </a:lnTo>
                  <a:lnTo>
                    <a:pt x="890" y="1181"/>
                  </a:lnTo>
                  <a:lnTo>
                    <a:pt x="891" y="1182"/>
                  </a:lnTo>
                  <a:lnTo>
                    <a:pt x="892" y="1182"/>
                  </a:lnTo>
                  <a:lnTo>
                    <a:pt x="892" y="1183"/>
                  </a:lnTo>
                  <a:lnTo>
                    <a:pt x="893" y="1183"/>
                  </a:lnTo>
                  <a:lnTo>
                    <a:pt x="894" y="1183"/>
                  </a:lnTo>
                  <a:lnTo>
                    <a:pt x="895" y="1183"/>
                  </a:lnTo>
                  <a:lnTo>
                    <a:pt x="896" y="1183"/>
                  </a:lnTo>
                  <a:lnTo>
                    <a:pt x="900" y="1184"/>
                  </a:lnTo>
                  <a:lnTo>
                    <a:pt x="901" y="1184"/>
                  </a:lnTo>
                  <a:lnTo>
                    <a:pt x="904" y="1185"/>
                  </a:lnTo>
                  <a:lnTo>
                    <a:pt x="905" y="1185"/>
                  </a:lnTo>
                  <a:lnTo>
                    <a:pt x="906" y="1185"/>
                  </a:lnTo>
                  <a:lnTo>
                    <a:pt x="907" y="1185"/>
                  </a:lnTo>
                  <a:lnTo>
                    <a:pt x="908" y="1185"/>
                  </a:lnTo>
                  <a:lnTo>
                    <a:pt x="908" y="1184"/>
                  </a:lnTo>
                  <a:lnTo>
                    <a:pt x="910" y="1184"/>
                  </a:lnTo>
                  <a:lnTo>
                    <a:pt x="912" y="1183"/>
                  </a:lnTo>
                  <a:lnTo>
                    <a:pt x="913" y="1183"/>
                  </a:lnTo>
                  <a:lnTo>
                    <a:pt x="914" y="1183"/>
                  </a:lnTo>
                  <a:lnTo>
                    <a:pt x="915" y="1183"/>
                  </a:lnTo>
                  <a:lnTo>
                    <a:pt x="916" y="1183"/>
                  </a:lnTo>
                  <a:lnTo>
                    <a:pt x="916" y="1183"/>
                  </a:lnTo>
                  <a:lnTo>
                    <a:pt x="918" y="1182"/>
                  </a:lnTo>
                  <a:lnTo>
                    <a:pt x="919" y="1182"/>
                  </a:lnTo>
                  <a:lnTo>
                    <a:pt x="922" y="1181"/>
                  </a:lnTo>
                  <a:lnTo>
                    <a:pt x="923" y="1180"/>
                  </a:lnTo>
                  <a:lnTo>
                    <a:pt x="924" y="1180"/>
                  </a:lnTo>
                  <a:lnTo>
                    <a:pt x="925" y="1180"/>
                  </a:lnTo>
                  <a:lnTo>
                    <a:pt x="925" y="1179"/>
                  </a:lnTo>
                  <a:lnTo>
                    <a:pt x="926" y="1178"/>
                  </a:lnTo>
                  <a:lnTo>
                    <a:pt x="927" y="1178"/>
                  </a:lnTo>
                  <a:lnTo>
                    <a:pt x="930" y="1176"/>
                  </a:lnTo>
                  <a:lnTo>
                    <a:pt x="931" y="1176"/>
                  </a:lnTo>
                  <a:lnTo>
                    <a:pt x="934" y="1174"/>
                  </a:lnTo>
                  <a:lnTo>
                    <a:pt x="936" y="1174"/>
                  </a:lnTo>
                  <a:lnTo>
                    <a:pt x="937" y="1174"/>
                  </a:lnTo>
                  <a:lnTo>
                    <a:pt x="938" y="1173"/>
                  </a:lnTo>
                  <a:lnTo>
                    <a:pt x="939" y="1173"/>
                  </a:lnTo>
                  <a:lnTo>
                    <a:pt x="940" y="1173"/>
                  </a:lnTo>
                  <a:lnTo>
                    <a:pt x="942" y="1173"/>
                  </a:lnTo>
                  <a:lnTo>
                    <a:pt x="944" y="1173"/>
                  </a:lnTo>
                  <a:lnTo>
                    <a:pt x="946" y="1173"/>
                  </a:lnTo>
                  <a:lnTo>
                    <a:pt x="947" y="1173"/>
                  </a:lnTo>
                  <a:lnTo>
                    <a:pt x="949" y="1173"/>
                  </a:lnTo>
                  <a:lnTo>
                    <a:pt x="952" y="1173"/>
                  </a:lnTo>
                  <a:lnTo>
                    <a:pt x="952" y="1173"/>
                  </a:lnTo>
                  <a:lnTo>
                    <a:pt x="953" y="1172"/>
                  </a:lnTo>
                  <a:lnTo>
                    <a:pt x="954" y="1172"/>
                  </a:lnTo>
                  <a:lnTo>
                    <a:pt x="956" y="1172"/>
                  </a:lnTo>
                  <a:lnTo>
                    <a:pt x="959" y="1172"/>
                  </a:lnTo>
                  <a:lnTo>
                    <a:pt x="960" y="1172"/>
                  </a:lnTo>
                  <a:lnTo>
                    <a:pt x="966" y="1172"/>
                  </a:lnTo>
                  <a:lnTo>
                    <a:pt x="968" y="1172"/>
                  </a:lnTo>
                  <a:lnTo>
                    <a:pt x="969" y="1172"/>
                  </a:lnTo>
                  <a:lnTo>
                    <a:pt x="970" y="1172"/>
                  </a:lnTo>
                  <a:lnTo>
                    <a:pt x="972" y="1172"/>
                  </a:lnTo>
                  <a:lnTo>
                    <a:pt x="975" y="1172"/>
                  </a:lnTo>
                  <a:lnTo>
                    <a:pt x="976" y="1173"/>
                  </a:lnTo>
                  <a:lnTo>
                    <a:pt x="977" y="1172"/>
                  </a:lnTo>
                  <a:lnTo>
                    <a:pt x="978" y="1172"/>
                  </a:lnTo>
                  <a:lnTo>
                    <a:pt x="979" y="1172"/>
                  </a:lnTo>
                  <a:lnTo>
                    <a:pt x="981" y="1172"/>
                  </a:lnTo>
                  <a:lnTo>
                    <a:pt x="982" y="1173"/>
                  </a:lnTo>
                  <a:lnTo>
                    <a:pt x="983" y="1173"/>
                  </a:lnTo>
                  <a:lnTo>
                    <a:pt x="984" y="1173"/>
                  </a:lnTo>
                  <a:lnTo>
                    <a:pt x="988" y="1174"/>
                  </a:lnTo>
                  <a:lnTo>
                    <a:pt x="989" y="1174"/>
                  </a:lnTo>
                  <a:lnTo>
                    <a:pt x="992" y="1174"/>
                  </a:lnTo>
                  <a:lnTo>
                    <a:pt x="994" y="1174"/>
                  </a:lnTo>
                  <a:lnTo>
                    <a:pt x="995" y="1174"/>
                  </a:lnTo>
                  <a:lnTo>
                    <a:pt x="996" y="1175"/>
                  </a:lnTo>
                  <a:lnTo>
                    <a:pt x="997" y="1175"/>
                  </a:lnTo>
                  <a:lnTo>
                    <a:pt x="997" y="1175"/>
                  </a:lnTo>
                  <a:lnTo>
                    <a:pt x="998" y="1176"/>
                  </a:lnTo>
                  <a:lnTo>
                    <a:pt x="999" y="1177"/>
                  </a:lnTo>
                  <a:lnTo>
                    <a:pt x="1000" y="1177"/>
                  </a:lnTo>
                  <a:lnTo>
                    <a:pt x="1000" y="1178"/>
                  </a:lnTo>
                  <a:lnTo>
                    <a:pt x="1001" y="1178"/>
                  </a:lnTo>
                  <a:lnTo>
                    <a:pt x="1002" y="1179"/>
                  </a:lnTo>
                  <a:lnTo>
                    <a:pt x="1006" y="1183"/>
                  </a:lnTo>
                  <a:lnTo>
                    <a:pt x="1010" y="1189"/>
                  </a:lnTo>
                  <a:lnTo>
                    <a:pt x="1012" y="1191"/>
                  </a:lnTo>
                  <a:lnTo>
                    <a:pt x="1013" y="1192"/>
                  </a:lnTo>
                  <a:lnTo>
                    <a:pt x="1021" y="1200"/>
                  </a:lnTo>
                  <a:lnTo>
                    <a:pt x="1024" y="1202"/>
                  </a:lnTo>
                  <a:lnTo>
                    <a:pt x="1024" y="1203"/>
                  </a:lnTo>
                  <a:lnTo>
                    <a:pt x="1025" y="1204"/>
                  </a:lnTo>
                  <a:lnTo>
                    <a:pt x="1026" y="1205"/>
                  </a:lnTo>
                  <a:lnTo>
                    <a:pt x="1027" y="1206"/>
                  </a:lnTo>
                  <a:lnTo>
                    <a:pt x="1030" y="1210"/>
                  </a:lnTo>
                  <a:lnTo>
                    <a:pt x="1031" y="1211"/>
                  </a:lnTo>
                  <a:lnTo>
                    <a:pt x="1032" y="1212"/>
                  </a:lnTo>
                  <a:lnTo>
                    <a:pt x="1033" y="1213"/>
                  </a:lnTo>
                  <a:lnTo>
                    <a:pt x="1033" y="1214"/>
                  </a:lnTo>
                  <a:lnTo>
                    <a:pt x="1034" y="1215"/>
                  </a:lnTo>
                  <a:lnTo>
                    <a:pt x="1035" y="1216"/>
                  </a:lnTo>
                  <a:lnTo>
                    <a:pt x="1038" y="1219"/>
                  </a:lnTo>
                  <a:lnTo>
                    <a:pt x="1042" y="1221"/>
                  </a:lnTo>
                  <a:lnTo>
                    <a:pt x="1044" y="1223"/>
                  </a:lnTo>
                  <a:lnTo>
                    <a:pt x="1045" y="1224"/>
                  </a:lnTo>
                  <a:lnTo>
                    <a:pt x="1049" y="1226"/>
                  </a:lnTo>
                  <a:lnTo>
                    <a:pt x="1050" y="1227"/>
                  </a:lnTo>
                  <a:lnTo>
                    <a:pt x="1051" y="1228"/>
                  </a:lnTo>
                  <a:lnTo>
                    <a:pt x="1052" y="1228"/>
                  </a:lnTo>
                  <a:lnTo>
                    <a:pt x="1053" y="1228"/>
                  </a:lnTo>
                  <a:lnTo>
                    <a:pt x="1053" y="1229"/>
                  </a:lnTo>
                  <a:lnTo>
                    <a:pt x="1054" y="1230"/>
                  </a:lnTo>
                  <a:lnTo>
                    <a:pt x="1055" y="1231"/>
                  </a:lnTo>
                  <a:lnTo>
                    <a:pt x="1056" y="1232"/>
                  </a:lnTo>
                  <a:lnTo>
                    <a:pt x="1057" y="1234"/>
                  </a:lnTo>
                  <a:lnTo>
                    <a:pt x="1058" y="1235"/>
                  </a:lnTo>
                  <a:lnTo>
                    <a:pt x="1060" y="1237"/>
                  </a:lnTo>
                  <a:lnTo>
                    <a:pt x="1060" y="1237"/>
                  </a:lnTo>
                  <a:lnTo>
                    <a:pt x="1060" y="1239"/>
                  </a:lnTo>
                  <a:lnTo>
                    <a:pt x="1062" y="1241"/>
                  </a:lnTo>
                  <a:lnTo>
                    <a:pt x="1063" y="1242"/>
                  </a:lnTo>
                  <a:lnTo>
                    <a:pt x="1064" y="1243"/>
                  </a:lnTo>
                  <a:lnTo>
                    <a:pt x="1065" y="1244"/>
                  </a:lnTo>
                  <a:lnTo>
                    <a:pt x="1066" y="1246"/>
                  </a:lnTo>
                  <a:lnTo>
                    <a:pt x="1068" y="1246"/>
                  </a:lnTo>
                  <a:lnTo>
                    <a:pt x="1069" y="1247"/>
                  </a:lnTo>
                  <a:lnTo>
                    <a:pt x="1069" y="1247"/>
                  </a:lnTo>
                  <a:lnTo>
                    <a:pt x="1070" y="1248"/>
                  </a:lnTo>
                  <a:lnTo>
                    <a:pt x="1071" y="1249"/>
                  </a:lnTo>
                  <a:lnTo>
                    <a:pt x="1072" y="1249"/>
                  </a:lnTo>
                  <a:lnTo>
                    <a:pt x="1073" y="1249"/>
                  </a:lnTo>
                  <a:lnTo>
                    <a:pt x="1075" y="1250"/>
                  </a:lnTo>
                  <a:lnTo>
                    <a:pt x="1076" y="1250"/>
                  </a:lnTo>
                  <a:lnTo>
                    <a:pt x="1079" y="1251"/>
                  </a:lnTo>
                  <a:lnTo>
                    <a:pt x="1081" y="1251"/>
                  </a:lnTo>
                  <a:lnTo>
                    <a:pt x="1082" y="1252"/>
                  </a:lnTo>
                  <a:lnTo>
                    <a:pt x="1084" y="1252"/>
                  </a:lnTo>
                  <a:lnTo>
                    <a:pt x="1087" y="1252"/>
                  </a:lnTo>
                  <a:lnTo>
                    <a:pt x="1091" y="1252"/>
                  </a:lnTo>
                  <a:lnTo>
                    <a:pt x="1095" y="1252"/>
                  </a:lnTo>
                  <a:lnTo>
                    <a:pt x="1098" y="1252"/>
                  </a:lnTo>
                  <a:lnTo>
                    <a:pt x="1099" y="1252"/>
                  </a:lnTo>
                  <a:lnTo>
                    <a:pt x="1099" y="1251"/>
                  </a:lnTo>
                  <a:lnTo>
                    <a:pt x="1101" y="1251"/>
                  </a:lnTo>
                  <a:lnTo>
                    <a:pt x="1105" y="1251"/>
                  </a:lnTo>
                  <a:lnTo>
                    <a:pt x="1107" y="1252"/>
                  </a:lnTo>
                  <a:lnTo>
                    <a:pt x="1107" y="1253"/>
                  </a:lnTo>
                  <a:lnTo>
                    <a:pt x="1107" y="1254"/>
                  </a:lnTo>
                  <a:lnTo>
                    <a:pt x="1107" y="1255"/>
                  </a:lnTo>
                  <a:lnTo>
                    <a:pt x="1108" y="1255"/>
                  </a:lnTo>
                  <a:lnTo>
                    <a:pt x="1108" y="1255"/>
                  </a:lnTo>
                  <a:lnTo>
                    <a:pt x="1109" y="1257"/>
                  </a:lnTo>
                  <a:lnTo>
                    <a:pt x="1110" y="1259"/>
                  </a:lnTo>
                  <a:lnTo>
                    <a:pt x="1111" y="1261"/>
                  </a:lnTo>
                  <a:lnTo>
                    <a:pt x="1114" y="1266"/>
                  </a:lnTo>
                  <a:lnTo>
                    <a:pt x="1115" y="1269"/>
                  </a:lnTo>
                  <a:lnTo>
                    <a:pt x="1115" y="1270"/>
                  </a:lnTo>
                  <a:lnTo>
                    <a:pt x="1118" y="1274"/>
                  </a:lnTo>
                  <a:lnTo>
                    <a:pt x="1119" y="1277"/>
                  </a:lnTo>
                  <a:lnTo>
                    <a:pt x="1121" y="1282"/>
                  </a:lnTo>
                  <a:lnTo>
                    <a:pt x="1123" y="1285"/>
                  </a:lnTo>
                  <a:lnTo>
                    <a:pt x="1124" y="1286"/>
                  </a:lnTo>
                  <a:lnTo>
                    <a:pt x="1124" y="1288"/>
                  </a:lnTo>
                  <a:lnTo>
                    <a:pt x="1127" y="1293"/>
                  </a:lnTo>
                  <a:lnTo>
                    <a:pt x="1133" y="1304"/>
                  </a:lnTo>
                  <a:lnTo>
                    <a:pt x="1136" y="1309"/>
                  </a:lnTo>
                  <a:lnTo>
                    <a:pt x="1137" y="1311"/>
                  </a:lnTo>
                  <a:lnTo>
                    <a:pt x="1137" y="1312"/>
                  </a:lnTo>
                  <a:lnTo>
                    <a:pt x="1138" y="1312"/>
                  </a:lnTo>
                  <a:lnTo>
                    <a:pt x="1138" y="1314"/>
                  </a:lnTo>
                  <a:lnTo>
                    <a:pt x="1138" y="1315"/>
                  </a:lnTo>
                  <a:lnTo>
                    <a:pt x="1138" y="1316"/>
                  </a:lnTo>
                  <a:lnTo>
                    <a:pt x="1139" y="1317"/>
                  </a:lnTo>
                  <a:lnTo>
                    <a:pt x="1139" y="1320"/>
                  </a:lnTo>
                  <a:lnTo>
                    <a:pt x="1140" y="1322"/>
                  </a:lnTo>
                  <a:lnTo>
                    <a:pt x="1140" y="1323"/>
                  </a:lnTo>
                  <a:lnTo>
                    <a:pt x="1141" y="1325"/>
                  </a:lnTo>
                  <a:lnTo>
                    <a:pt x="1141" y="1326"/>
                  </a:lnTo>
                  <a:lnTo>
                    <a:pt x="1142" y="1327"/>
                  </a:lnTo>
                  <a:lnTo>
                    <a:pt x="1142" y="1329"/>
                  </a:lnTo>
                  <a:lnTo>
                    <a:pt x="1142" y="1330"/>
                  </a:lnTo>
                  <a:lnTo>
                    <a:pt x="1143" y="1331"/>
                  </a:lnTo>
                  <a:lnTo>
                    <a:pt x="1144" y="1332"/>
                  </a:lnTo>
                  <a:lnTo>
                    <a:pt x="1146" y="1334"/>
                  </a:lnTo>
                  <a:lnTo>
                    <a:pt x="1147" y="1336"/>
                  </a:lnTo>
                  <a:lnTo>
                    <a:pt x="1148" y="1336"/>
                  </a:lnTo>
                  <a:lnTo>
                    <a:pt x="1152" y="1343"/>
                  </a:lnTo>
                  <a:lnTo>
                    <a:pt x="1153" y="1343"/>
                  </a:lnTo>
                  <a:lnTo>
                    <a:pt x="1153" y="1344"/>
                  </a:lnTo>
                  <a:lnTo>
                    <a:pt x="1154" y="1345"/>
                  </a:lnTo>
                  <a:lnTo>
                    <a:pt x="1154" y="1345"/>
                  </a:lnTo>
                  <a:lnTo>
                    <a:pt x="1155" y="1346"/>
                  </a:lnTo>
                  <a:lnTo>
                    <a:pt x="1156" y="1346"/>
                  </a:lnTo>
                  <a:lnTo>
                    <a:pt x="1156" y="1347"/>
                  </a:lnTo>
                  <a:lnTo>
                    <a:pt x="1160" y="1351"/>
                  </a:lnTo>
                  <a:lnTo>
                    <a:pt x="1160" y="1352"/>
                  </a:lnTo>
                  <a:lnTo>
                    <a:pt x="1162" y="1354"/>
                  </a:lnTo>
                  <a:lnTo>
                    <a:pt x="1166" y="1357"/>
                  </a:lnTo>
                  <a:lnTo>
                    <a:pt x="1168" y="1360"/>
                  </a:lnTo>
                  <a:lnTo>
                    <a:pt x="1169" y="1361"/>
                  </a:lnTo>
                  <a:lnTo>
                    <a:pt x="1169" y="1362"/>
                  </a:lnTo>
                  <a:lnTo>
                    <a:pt x="1171" y="1364"/>
                  </a:lnTo>
                  <a:lnTo>
                    <a:pt x="1172" y="1365"/>
                  </a:lnTo>
                  <a:lnTo>
                    <a:pt x="1173" y="1366"/>
                  </a:lnTo>
                  <a:lnTo>
                    <a:pt x="1173" y="1367"/>
                  </a:lnTo>
                  <a:lnTo>
                    <a:pt x="1174" y="1368"/>
                  </a:lnTo>
                  <a:lnTo>
                    <a:pt x="1175" y="1370"/>
                  </a:lnTo>
                  <a:lnTo>
                    <a:pt x="1176" y="1371"/>
                  </a:lnTo>
                  <a:lnTo>
                    <a:pt x="1176" y="1372"/>
                  </a:lnTo>
                  <a:lnTo>
                    <a:pt x="1176" y="1372"/>
                  </a:lnTo>
                  <a:lnTo>
                    <a:pt x="1177" y="1373"/>
                  </a:lnTo>
                  <a:lnTo>
                    <a:pt x="1178" y="1376"/>
                  </a:lnTo>
                  <a:lnTo>
                    <a:pt x="1178" y="1379"/>
                  </a:lnTo>
                  <a:lnTo>
                    <a:pt x="1179" y="1381"/>
                  </a:lnTo>
                  <a:lnTo>
                    <a:pt x="1180" y="1382"/>
                  </a:lnTo>
                  <a:lnTo>
                    <a:pt x="1181" y="1383"/>
                  </a:lnTo>
                  <a:lnTo>
                    <a:pt x="1182" y="1384"/>
                  </a:lnTo>
                  <a:lnTo>
                    <a:pt x="1182" y="1385"/>
                  </a:lnTo>
                  <a:lnTo>
                    <a:pt x="1184" y="1388"/>
                  </a:lnTo>
                  <a:lnTo>
                    <a:pt x="1187" y="1391"/>
                  </a:lnTo>
                  <a:lnTo>
                    <a:pt x="1189" y="1393"/>
                  </a:lnTo>
                  <a:lnTo>
                    <a:pt x="1190" y="1396"/>
                  </a:lnTo>
                  <a:lnTo>
                    <a:pt x="1192" y="1398"/>
                  </a:lnTo>
                  <a:lnTo>
                    <a:pt x="1193" y="1399"/>
                  </a:lnTo>
                  <a:lnTo>
                    <a:pt x="1194" y="1400"/>
                  </a:lnTo>
                  <a:lnTo>
                    <a:pt x="1195" y="1401"/>
                  </a:lnTo>
                  <a:lnTo>
                    <a:pt x="1196" y="1403"/>
                  </a:lnTo>
                  <a:lnTo>
                    <a:pt x="1196" y="1404"/>
                  </a:lnTo>
                  <a:lnTo>
                    <a:pt x="1196" y="1405"/>
                  </a:lnTo>
                  <a:lnTo>
                    <a:pt x="1198" y="1409"/>
                  </a:lnTo>
                  <a:lnTo>
                    <a:pt x="1199" y="1411"/>
                  </a:lnTo>
                  <a:lnTo>
                    <a:pt x="1201" y="1415"/>
                  </a:lnTo>
                  <a:lnTo>
                    <a:pt x="1201" y="1417"/>
                  </a:lnTo>
                  <a:lnTo>
                    <a:pt x="1202" y="1417"/>
                  </a:lnTo>
                  <a:lnTo>
                    <a:pt x="1202" y="1417"/>
                  </a:lnTo>
                  <a:lnTo>
                    <a:pt x="1202" y="1418"/>
                  </a:lnTo>
                  <a:lnTo>
                    <a:pt x="1203" y="1420"/>
                  </a:lnTo>
                  <a:lnTo>
                    <a:pt x="1205" y="1425"/>
                  </a:lnTo>
                  <a:lnTo>
                    <a:pt x="1205" y="1427"/>
                  </a:lnTo>
                  <a:lnTo>
                    <a:pt x="1206" y="1428"/>
                  </a:lnTo>
                  <a:lnTo>
                    <a:pt x="1206" y="1429"/>
                  </a:lnTo>
                  <a:lnTo>
                    <a:pt x="1206" y="1431"/>
                  </a:lnTo>
                  <a:lnTo>
                    <a:pt x="1206" y="1432"/>
                  </a:lnTo>
                  <a:lnTo>
                    <a:pt x="1206" y="1433"/>
                  </a:lnTo>
                  <a:lnTo>
                    <a:pt x="1206" y="1434"/>
                  </a:lnTo>
                  <a:lnTo>
                    <a:pt x="1206" y="1435"/>
                  </a:lnTo>
                  <a:lnTo>
                    <a:pt x="1205" y="1435"/>
                  </a:lnTo>
                  <a:lnTo>
                    <a:pt x="1205" y="1437"/>
                  </a:lnTo>
                  <a:lnTo>
                    <a:pt x="1205" y="1441"/>
                  </a:lnTo>
                  <a:lnTo>
                    <a:pt x="1205" y="1444"/>
                  </a:lnTo>
                  <a:lnTo>
                    <a:pt x="1204" y="1445"/>
                  </a:lnTo>
                  <a:lnTo>
                    <a:pt x="1204" y="1447"/>
                  </a:lnTo>
                  <a:lnTo>
                    <a:pt x="1204" y="1448"/>
                  </a:lnTo>
                  <a:lnTo>
                    <a:pt x="1204" y="1450"/>
                  </a:lnTo>
                  <a:lnTo>
                    <a:pt x="1204" y="1451"/>
                  </a:lnTo>
                  <a:lnTo>
                    <a:pt x="1205" y="1452"/>
                  </a:lnTo>
                  <a:lnTo>
                    <a:pt x="1205" y="1453"/>
                  </a:lnTo>
                  <a:lnTo>
                    <a:pt x="1205" y="1453"/>
                  </a:lnTo>
                  <a:lnTo>
                    <a:pt x="1205" y="1454"/>
                  </a:lnTo>
                  <a:lnTo>
                    <a:pt x="1206" y="1455"/>
                  </a:lnTo>
                  <a:lnTo>
                    <a:pt x="1207" y="1456"/>
                  </a:lnTo>
                  <a:lnTo>
                    <a:pt x="1208" y="1456"/>
                  </a:lnTo>
                  <a:lnTo>
                    <a:pt x="1208" y="1457"/>
                  </a:lnTo>
                  <a:lnTo>
                    <a:pt x="1209" y="1457"/>
                  </a:lnTo>
                  <a:lnTo>
                    <a:pt x="1211" y="1459"/>
                  </a:lnTo>
                  <a:lnTo>
                    <a:pt x="1214" y="1461"/>
                  </a:lnTo>
                  <a:lnTo>
                    <a:pt x="1215" y="1462"/>
                  </a:lnTo>
                  <a:lnTo>
                    <a:pt x="1216" y="1462"/>
                  </a:lnTo>
                  <a:lnTo>
                    <a:pt x="1217" y="1462"/>
                  </a:lnTo>
                  <a:lnTo>
                    <a:pt x="1218" y="1462"/>
                  </a:lnTo>
                  <a:lnTo>
                    <a:pt x="1223" y="1464"/>
                  </a:lnTo>
                  <a:lnTo>
                    <a:pt x="1223" y="1464"/>
                  </a:lnTo>
                  <a:lnTo>
                    <a:pt x="1224" y="1465"/>
                  </a:lnTo>
                  <a:lnTo>
                    <a:pt x="1225" y="1465"/>
                  </a:lnTo>
                  <a:lnTo>
                    <a:pt x="1226" y="1466"/>
                  </a:lnTo>
                  <a:lnTo>
                    <a:pt x="1227" y="1466"/>
                  </a:lnTo>
                  <a:lnTo>
                    <a:pt x="1227" y="1467"/>
                  </a:lnTo>
                  <a:lnTo>
                    <a:pt x="1231" y="1470"/>
                  </a:lnTo>
                  <a:lnTo>
                    <a:pt x="1232" y="1471"/>
                  </a:lnTo>
                  <a:lnTo>
                    <a:pt x="1232" y="1471"/>
                  </a:lnTo>
                  <a:lnTo>
                    <a:pt x="1233" y="1472"/>
                  </a:lnTo>
                  <a:lnTo>
                    <a:pt x="1235" y="1473"/>
                  </a:lnTo>
                  <a:lnTo>
                    <a:pt x="1236" y="1474"/>
                  </a:lnTo>
                  <a:lnTo>
                    <a:pt x="1237" y="1475"/>
                  </a:lnTo>
                  <a:lnTo>
                    <a:pt x="1238" y="1476"/>
                  </a:lnTo>
                  <a:lnTo>
                    <a:pt x="1240" y="1477"/>
                  </a:lnTo>
                  <a:lnTo>
                    <a:pt x="1240" y="1478"/>
                  </a:lnTo>
                  <a:lnTo>
                    <a:pt x="1241" y="1478"/>
                  </a:lnTo>
                  <a:lnTo>
                    <a:pt x="1241" y="1479"/>
                  </a:lnTo>
                  <a:lnTo>
                    <a:pt x="1242" y="1480"/>
                  </a:lnTo>
                  <a:lnTo>
                    <a:pt x="1242" y="1480"/>
                  </a:lnTo>
                  <a:lnTo>
                    <a:pt x="1243" y="1482"/>
                  </a:lnTo>
                  <a:lnTo>
                    <a:pt x="1244" y="1484"/>
                  </a:lnTo>
                  <a:lnTo>
                    <a:pt x="1244" y="1485"/>
                  </a:lnTo>
                  <a:lnTo>
                    <a:pt x="1245" y="1486"/>
                  </a:lnTo>
                  <a:lnTo>
                    <a:pt x="1245" y="1489"/>
                  </a:lnTo>
                  <a:lnTo>
                    <a:pt x="1245" y="1490"/>
                  </a:lnTo>
                  <a:lnTo>
                    <a:pt x="1246" y="1491"/>
                  </a:lnTo>
                  <a:lnTo>
                    <a:pt x="1246" y="1492"/>
                  </a:lnTo>
                  <a:lnTo>
                    <a:pt x="1246" y="1493"/>
                  </a:lnTo>
                  <a:lnTo>
                    <a:pt x="1247" y="1494"/>
                  </a:lnTo>
                  <a:lnTo>
                    <a:pt x="1247" y="1495"/>
                  </a:lnTo>
                  <a:lnTo>
                    <a:pt x="1248" y="1495"/>
                  </a:lnTo>
                  <a:lnTo>
                    <a:pt x="1248" y="1496"/>
                  </a:lnTo>
                  <a:lnTo>
                    <a:pt x="1250" y="1498"/>
                  </a:lnTo>
                  <a:lnTo>
                    <a:pt x="1250" y="1498"/>
                  </a:lnTo>
                  <a:lnTo>
                    <a:pt x="1251" y="1499"/>
                  </a:lnTo>
                  <a:lnTo>
                    <a:pt x="1251" y="1500"/>
                  </a:lnTo>
                  <a:lnTo>
                    <a:pt x="1252" y="1502"/>
                  </a:lnTo>
                  <a:lnTo>
                    <a:pt x="1252" y="1503"/>
                  </a:lnTo>
                  <a:lnTo>
                    <a:pt x="1253" y="1504"/>
                  </a:lnTo>
                  <a:lnTo>
                    <a:pt x="1254" y="1505"/>
                  </a:lnTo>
                  <a:lnTo>
                    <a:pt x="1255" y="1507"/>
                  </a:lnTo>
                  <a:lnTo>
                    <a:pt x="1257" y="1508"/>
                  </a:lnTo>
                  <a:lnTo>
                    <a:pt x="1259" y="1510"/>
                  </a:lnTo>
                  <a:lnTo>
                    <a:pt x="1259" y="1511"/>
                  </a:lnTo>
                  <a:lnTo>
                    <a:pt x="1261" y="1513"/>
                  </a:lnTo>
                  <a:lnTo>
                    <a:pt x="1262" y="1514"/>
                  </a:lnTo>
                  <a:lnTo>
                    <a:pt x="1264" y="1517"/>
                  </a:lnTo>
                  <a:lnTo>
                    <a:pt x="1265" y="1518"/>
                  </a:lnTo>
                  <a:lnTo>
                    <a:pt x="1266" y="1519"/>
                  </a:lnTo>
                  <a:lnTo>
                    <a:pt x="1267" y="1522"/>
                  </a:lnTo>
                  <a:lnTo>
                    <a:pt x="1267" y="1523"/>
                  </a:lnTo>
                  <a:lnTo>
                    <a:pt x="1267" y="1525"/>
                  </a:lnTo>
                  <a:lnTo>
                    <a:pt x="1267" y="1532"/>
                  </a:lnTo>
                  <a:lnTo>
                    <a:pt x="1267" y="1534"/>
                  </a:lnTo>
                  <a:lnTo>
                    <a:pt x="1267" y="1540"/>
                  </a:lnTo>
                  <a:lnTo>
                    <a:pt x="1267" y="1542"/>
                  </a:lnTo>
                  <a:lnTo>
                    <a:pt x="1267" y="1543"/>
                  </a:lnTo>
                  <a:lnTo>
                    <a:pt x="1268" y="1545"/>
                  </a:lnTo>
                  <a:lnTo>
                    <a:pt x="1268" y="1546"/>
                  </a:lnTo>
                  <a:lnTo>
                    <a:pt x="1268" y="1547"/>
                  </a:lnTo>
                  <a:lnTo>
                    <a:pt x="1269" y="1549"/>
                  </a:lnTo>
                  <a:lnTo>
                    <a:pt x="1272" y="1552"/>
                  </a:lnTo>
                  <a:lnTo>
                    <a:pt x="1273" y="1552"/>
                  </a:lnTo>
                  <a:lnTo>
                    <a:pt x="1273" y="1553"/>
                  </a:lnTo>
                  <a:lnTo>
                    <a:pt x="1275" y="1555"/>
                  </a:lnTo>
                  <a:lnTo>
                    <a:pt x="1275" y="1556"/>
                  </a:lnTo>
                  <a:lnTo>
                    <a:pt x="1276" y="1557"/>
                  </a:lnTo>
                  <a:lnTo>
                    <a:pt x="1276" y="1558"/>
                  </a:lnTo>
                  <a:lnTo>
                    <a:pt x="1277" y="1560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9" y="1565"/>
                  </a:lnTo>
                  <a:lnTo>
                    <a:pt x="1280" y="1566"/>
                  </a:lnTo>
                  <a:lnTo>
                    <a:pt x="1281" y="1567"/>
                  </a:lnTo>
                  <a:lnTo>
                    <a:pt x="1281" y="1568"/>
                  </a:lnTo>
                  <a:lnTo>
                    <a:pt x="1281" y="1569"/>
                  </a:lnTo>
                  <a:lnTo>
                    <a:pt x="1282" y="1570"/>
                  </a:lnTo>
                  <a:lnTo>
                    <a:pt x="1282" y="1573"/>
                  </a:lnTo>
                  <a:lnTo>
                    <a:pt x="1282" y="1579"/>
                  </a:lnTo>
                  <a:lnTo>
                    <a:pt x="1282" y="1579"/>
                  </a:lnTo>
                  <a:lnTo>
                    <a:pt x="1282" y="1580"/>
                  </a:lnTo>
                  <a:lnTo>
                    <a:pt x="1282" y="1582"/>
                  </a:lnTo>
                  <a:lnTo>
                    <a:pt x="1282" y="1583"/>
                  </a:lnTo>
                  <a:lnTo>
                    <a:pt x="1281" y="1586"/>
                  </a:lnTo>
                  <a:lnTo>
                    <a:pt x="1281" y="1587"/>
                  </a:lnTo>
                  <a:lnTo>
                    <a:pt x="1281" y="1588"/>
                  </a:lnTo>
                  <a:lnTo>
                    <a:pt x="1281" y="1588"/>
                  </a:lnTo>
                  <a:lnTo>
                    <a:pt x="1281" y="1589"/>
                  </a:lnTo>
                  <a:lnTo>
                    <a:pt x="1282" y="1592"/>
                  </a:lnTo>
                  <a:lnTo>
                    <a:pt x="1283" y="1595"/>
                  </a:lnTo>
                  <a:lnTo>
                    <a:pt x="1284" y="1597"/>
                  </a:lnTo>
                  <a:lnTo>
                    <a:pt x="1284" y="1597"/>
                  </a:lnTo>
                  <a:lnTo>
                    <a:pt x="1284" y="1598"/>
                  </a:lnTo>
                  <a:lnTo>
                    <a:pt x="1285" y="1604"/>
                  </a:lnTo>
                  <a:lnTo>
                    <a:pt x="1285" y="1606"/>
                  </a:lnTo>
                  <a:lnTo>
                    <a:pt x="1285" y="1608"/>
                  </a:lnTo>
                  <a:lnTo>
                    <a:pt x="1286" y="1614"/>
                  </a:lnTo>
                  <a:lnTo>
                    <a:pt x="1286" y="1616"/>
                  </a:lnTo>
                  <a:lnTo>
                    <a:pt x="1286" y="1617"/>
                  </a:lnTo>
                  <a:lnTo>
                    <a:pt x="1286" y="1618"/>
                  </a:lnTo>
                  <a:lnTo>
                    <a:pt x="1286" y="1618"/>
                  </a:lnTo>
                  <a:lnTo>
                    <a:pt x="1287" y="1621"/>
                  </a:lnTo>
                  <a:lnTo>
                    <a:pt x="1288" y="1622"/>
                  </a:lnTo>
                  <a:lnTo>
                    <a:pt x="1289" y="1623"/>
                  </a:lnTo>
                  <a:lnTo>
                    <a:pt x="1290" y="1624"/>
                  </a:lnTo>
                  <a:lnTo>
                    <a:pt x="1290" y="1625"/>
                  </a:lnTo>
                  <a:lnTo>
                    <a:pt x="1291" y="1626"/>
                  </a:lnTo>
                  <a:lnTo>
                    <a:pt x="1293" y="1628"/>
                  </a:lnTo>
                  <a:lnTo>
                    <a:pt x="1293" y="1629"/>
                  </a:lnTo>
                  <a:lnTo>
                    <a:pt x="1294" y="1630"/>
                  </a:lnTo>
                  <a:lnTo>
                    <a:pt x="1294" y="1631"/>
                  </a:lnTo>
                  <a:lnTo>
                    <a:pt x="1295" y="1632"/>
                  </a:lnTo>
                  <a:lnTo>
                    <a:pt x="1295" y="1635"/>
                  </a:lnTo>
                  <a:lnTo>
                    <a:pt x="1297" y="1639"/>
                  </a:lnTo>
                  <a:lnTo>
                    <a:pt x="1297" y="1640"/>
                  </a:lnTo>
                  <a:lnTo>
                    <a:pt x="1297" y="1641"/>
                  </a:lnTo>
                  <a:lnTo>
                    <a:pt x="1297" y="1642"/>
                  </a:lnTo>
                  <a:lnTo>
                    <a:pt x="1297" y="1642"/>
                  </a:lnTo>
                  <a:lnTo>
                    <a:pt x="1297" y="1643"/>
                  </a:lnTo>
                  <a:lnTo>
                    <a:pt x="1297" y="1646"/>
                  </a:lnTo>
                  <a:lnTo>
                    <a:pt x="1296" y="1648"/>
                  </a:lnTo>
                  <a:lnTo>
                    <a:pt x="1296" y="1649"/>
                  </a:lnTo>
                  <a:lnTo>
                    <a:pt x="1295" y="1652"/>
                  </a:lnTo>
                  <a:lnTo>
                    <a:pt x="1295" y="1653"/>
                  </a:lnTo>
                  <a:lnTo>
                    <a:pt x="1295" y="1654"/>
                  </a:lnTo>
                  <a:lnTo>
                    <a:pt x="1295" y="1656"/>
                  </a:lnTo>
                  <a:lnTo>
                    <a:pt x="1294" y="1658"/>
                  </a:lnTo>
                  <a:lnTo>
                    <a:pt x="1294" y="1660"/>
                  </a:lnTo>
                  <a:lnTo>
                    <a:pt x="1293" y="1660"/>
                  </a:lnTo>
                  <a:lnTo>
                    <a:pt x="1293" y="1661"/>
                  </a:lnTo>
                  <a:lnTo>
                    <a:pt x="1292" y="1667"/>
                  </a:lnTo>
                  <a:lnTo>
                    <a:pt x="1292" y="1669"/>
                  </a:lnTo>
                  <a:lnTo>
                    <a:pt x="1291" y="1670"/>
                  </a:lnTo>
                  <a:lnTo>
                    <a:pt x="1291" y="1671"/>
                  </a:lnTo>
                  <a:lnTo>
                    <a:pt x="1290" y="1673"/>
                  </a:lnTo>
                  <a:lnTo>
                    <a:pt x="1290" y="1674"/>
                  </a:lnTo>
                  <a:lnTo>
                    <a:pt x="1290" y="1676"/>
                  </a:lnTo>
                  <a:lnTo>
                    <a:pt x="1289" y="1677"/>
                  </a:lnTo>
                  <a:lnTo>
                    <a:pt x="1289" y="1678"/>
                  </a:lnTo>
                  <a:lnTo>
                    <a:pt x="1289" y="1678"/>
                  </a:lnTo>
                  <a:lnTo>
                    <a:pt x="1289" y="1679"/>
                  </a:lnTo>
                  <a:lnTo>
                    <a:pt x="1289" y="1680"/>
                  </a:lnTo>
                  <a:lnTo>
                    <a:pt x="1290" y="1681"/>
                  </a:lnTo>
                  <a:lnTo>
                    <a:pt x="1290" y="1683"/>
                  </a:lnTo>
                  <a:lnTo>
                    <a:pt x="1291" y="1684"/>
                  </a:lnTo>
                  <a:lnTo>
                    <a:pt x="1292" y="1687"/>
                  </a:lnTo>
                  <a:lnTo>
                    <a:pt x="1292" y="1690"/>
                  </a:lnTo>
                  <a:lnTo>
                    <a:pt x="1293" y="1691"/>
                  </a:lnTo>
                  <a:lnTo>
                    <a:pt x="1293" y="1693"/>
                  </a:lnTo>
                  <a:lnTo>
                    <a:pt x="1294" y="1696"/>
                  </a:lnTo>
                  <a:lnTo>
                    <a:pt x="1294" y="1697"/>
                  </a:lnTo>
                  <a:lnTo>
                    <a:pt x="1294" y="1698"/>
                  </a:lnTo>
                  <a:lnTo>
                    <a:pt x="1294" y="1699"/>
                  </a:lnTo>
                  <a:lnTo>
                    <a:pt x="1293" y="1701"/>
                  </a:lnTo>
                  <a:lnTo>
                    <a:pt x="1293" y="1702"/>
                  </a:lnTo>
                  <a:lnTo>
                    <a:pt x="1293" y="1703"/>
                  </a:lnTo>
                  <a:lnTo>
                    <a:pt x="1292" y="1705"/>
                  </a:lnTo>
                  <a:lnTo>
                    <a:pt x="1291" y="1705"/>
                  </a:lnTo>
                  <a:lnTo>
                    <a:pt x="1291" y="1706"/>
                  </a:lnTo>
                  <a:lnTo>
                    <a:pt x="1289" y="1707"/>
                  </a:lnTo>
                  <a:lnTo>
                    <a:pt x="1289" y="1708"/>
                  </a:lnTo>
                  <a:lnTo>
                    <a:pt x="1287" y="1709"/>
                  </a:lnTo>
                  <a:lnTo>
                    <a:pt x="1286" y="1710"/>
                  </a:lnTo>
                  <a:lnTo>
                    <a:pt x="1286" y="1711"/>
                  </a:lnTo>
                  <a:lnTo>
                    <a:pt x="1285" y="1711"/>
                  </a:lnTo>
                  <a:lnTo>
                    <a:pt x="1284" y="1712"/>
                  </a:lnTo>
                  <a:lnTo>
                    <a:pt x="1283" y="1713"/>
                  </a:lnTo>
                  <a:lnTo>
                    <a:pt x="1282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79" y="1713"/>
                  </a:lnTo>
                  <a:lnTo>
                    <a:pt x="1279" y="1712"/>
                  </a:lnTo>
                  <a:lnTo>
                    <a:pt x="1277" y="1710"/>
                  </a:lnTo>
                  <a:lnTo>
                    <a:pt x="1276" y="1708"/>
                  </a:lnTo>
                  <a:lnTo>
                    <a:pt x="1275" y="1708"/>
                  </a:lnTo>
                  <a:lnTo>
                    <a:pt x="1275" y="1707"/>
                  </a:lnTo>
                  <a:lnTo>
                    <a:pt x="1274" y="1706"/>
                  </a:lnTo>
                  <a:lnTo>
                    <a:pt x="1274" y="1705"/>
                  </a:lnTo>
                  <a:lnTo>
                    <a:pt x="1273" y="1705"/>
                  </a:lnTo>
                  <a:lnTo>
                    <a:pt x="1272" y="1703"/>
                  </a:lnTo>
                  <a:lnTo>
                    <a:pt x="1272" y="1702"/>
                  </a:lnTo>
                  <a:lnTo>
                    <a:pt x="1271" y="1702"/>
                  </a:lnTo>
                  <a:lnTo>
                    <a:pt x="1270" y="1701"/>
                  </a:lnTo>
                  <a:lnTo>
                    <a:pt x="1269" y="1700"/>
                  </a:lnTo>
                  <a:lnTo>
                    <a:pt x="1268" y="1699"/>
                  </a:lnTo>
                  <a:lnTo>
                    <a:pt x="1267" y="1698"/>
                  </a:lnTo>
                  <a:lnTo>
                    <a:pt x="1266" y="1697"/>
                  </a:lnTo>
                  <a:lnTo>
                    <a:pt x="1264" y="1696"/>
                  </a:lnTo>
                  <a:lnTo>
                    <a:pt x="1262" y="1694"/>
                  </a:lnTo>
                  <a:lnTo>
                    <a:pt x="1261" y="1694"/>
                  </a:lnTo>
                  <a:lnTo>
                    <a:pt x="1260" y="1693"/>
                  </a:lnTo>
                  <a:lnTo>
                    <a:pt x="1260" y="1692"/>
                  </a:lnTo>
                  <a:lnTo>
                    <a:pt x="1259" y="1691"/>
                  </a:lnTo>
                  <a:lnTo>
                    <a:pt x="1259" y="1690"/>
                  </a:lnTo>
                  <a:lnTo>
                    <a:pt x="1259" y="1688"/>
                  </a:lnTo>
                  <a:lnTo>
                    <a:pt x="1259" y="1687"/>
                  </a:lnTo>
                  <a:lnTo>
                    <a:pt x="1258" y="1687"/>
                  </a:lnTo>
                  <a:lnTo>
                    <a:pt x="1258" y="1685"/>
                  </a:lnTo>
                  <a:lnTo>
                    <a:pt x="1258" y="1684"/>
                  </a:lnTo>
                  <a:lnTo>
                    <a:pt x="1258" y="1683"/>
                  </a:lnTo>
                  <a:lnTo>
                    <a:pt x="1258" y="1682"/>
                  </a:lnTo>
                  <a:lnTo>
                    <a:pt x="1257" y="1681"/>
                  </a:lnTo>
                  <a:lnTo>
                    <a:pt x="1257" y="1680"/>
                  </a:lnTo>
                  <a:lnTo>
                    <a:pt x="1257" y="1679"/>
                  </a:lnTo>
                  <a:lnTo>
                    <a:pt x="1256" y="1678"/>
                  </a:lnTo>
                  <a:lnTo>
                    <a:pt x="1256" y="1677"/>
                  </a:lnTo>
                  <a:lnTo>
                    <a:pt x="1255" y="1674"/>
                  </a:lnTo>
                  <a:lnTo>
                    <a:pt x="1255" y="1673"/>
                  </a:lnTo>
                  <a:lnTo>
                    <a:pt x="1254" y="1671"/>
                  </a:lnTo>
                  <a:lnTo>
                    <a:pt x="1254" y="1670"/>
                  </a:lnTo>
                  <a:lnTo>
                    <a:pt x="1253" y="1669"/>
                  </a:lnTo>
                  <a:lnTo>
                    <a:pt x="1253" y="1669"/>
                  </a:lnTo>
                  <a:lnTo>
                    <a:pt x="1252" y="1668"/>
                  </a:lnTo>
                  <a:lnTo>
                    <a:pt x="1251" y="1667"/>
                  </a:lnTo>
                  <a:lnTo>
                    <a:pt x="1250" y="1666"/>
                  </a:lnTo>
                  <a:lnTo>
                    <a:pt x="1250" y="1665"/>
                  </a:lnTo>
                  <a:lnTo>
                    <a:pt x="1250" y="1664"/>
                  </a:lnTo>
                  <a:lnTo>
                    <a:pt x="1250" y="1663"/>
                  </a:lnTo>
                  <a:lnTo>
                    <a:pt x="1249" y="1662"/>
                  </a:lnTo>
                  <a:lnTo>
                    <a:pt x="1249" y="1661"/>
                  </a:lnTo>
                  <a:lnTo>
                    <a:pt x="1249" y="1660"/>
                  </a:lnTo>
                  <a:lnTo>
                    <a:pt x="1249" y="1660"/>
                  </a:lnTo>
                  <a:lnTo>
                    <a:pt x="1249" y="1659"/>
                  </a:lnTo>
                  <a:lnTo>
                    <a:pt x="1248" y="1658"/>
                  </a:lnTo>
                  <a:lnTo>
                    <a:pt x="1248" y="1657"/>
                  </a:lnTo>
                  <a:lnTo>
                    <a:pt x="1248" y="1656"/>
                  </a:lnTo>
                  <a:lnTo>
                    <a:pt x="1247" y="1654"/>
                  </a:lnTo>
                  <a:lnTo>
                    <a:pt x="1247" y="1653"/>
                  </a:lnTo>
                  <a:lnTo>
                    <a:pt x="1246" y="1653"/>
                  </a:lnTo>
                  <a:lnTo>
                    <a:pt x="1247" y="1653"/>
                  </a:lnTo>
                  <a:lnTo>
                    <a:pt x="1246" y="1651"/>
                  </a:lnTo>
                  <a:lnTo>
                    <a:pt x="1246" y="1651"/>
                  </a:lnTo>
                  <a:lnTo>
                    <a:pt x="1245" y="1651"/>
                  </a:lnTo>
                  <a:lnTo>
                    <a:pt x="1245" y="1651"/>
                  </a:lnTo>
                  <a:lnTo>
                    <a:pt x="1244" y="1651"/>
                  </a:lnTo>
                  <a:lnTo>
                    <a:pt x="1244" y="1652"/>
                  </a:lnTo>
                  <a:lnTo>
                    <a:pt x="1242" y="1655"/>
                  </a:lnTo>
                  <a:lnTo>
                    <a:pt x="1240" y="1658"/>
                  </a:lnTo>
                  <a:lnTo>
                    <a:pt x="1239" y="1660"/>
                  </a:lnTo>
                  <a:lnTo>
                    <a:pt x="1238" y="1660"/>
                  </a:lnTo>
                  <a:lnTo>
                    <a:pt x="1237" y="1661"/>
                  </a:lnTo>
                  <a:lnTo>
                    <a:pt x="1236" y="1663"/>
                  </a:lnTo>
                  <a:lnTo>
                    <a:pt x="1235" y="1664"/>
                  </a:lnTo>
                  <a:lnTo>
                    <a:pt x="1235" y="1665"/>
                  </a:lnTo>
                  <a:lnTo>
                    <a:pt x="1233" y="1668"/>
                  </a:lnTo>
                  <a:lnTo>
                    <a:pt x="1232" y="1669"/>
                  </a:lnTo>
                  <a:lnTo>
                    <a:pt x="1231" y="1670"/>
                  </a:lnTo>
                  <a:lnTo>
                    <a:pt x="1230" y="1671"/>
                  </a:lnTo>
                  <a:lnTo>
                    <a:pt x="1230" y="1672"/>
                  </a:lnTo>
                  <a:lnTo>
                    <a:pt x="1229" y="1673"/>
                  </a:lnTo>
                  <a:lnTo>
                    <a:pt x="1228" y="1674"/>
                  </a:lnTo>
                  <a:lnTo>
                    <a:pt x="1227" y="1675"/>
                  </a:lnTo>
                  <a:lnTo>
                    <a:pt x="1226" y="1677"/>
                  </a:lnTo>
                  <a:lnTo>
                    <a:pt x="1225" y="1678"/>
                  </a:lnTo>
                  <a:lnTo>
                    <a:pt x="1224" y="1678"/>
                  </a:lnTo>
                  <a:lnTo>
                    <a:pt x="1224" y="1679"/>
                  </a:lnTo>
                  <a:lnTo>
                    <a:pt x="1223" y="1680"/>
                  </a:lnTo>
                  <a:lnTo>
                    <a:pt x="1223" y="1681"/>
                  </a:lnTo>
                  <a:lnTo>
                    <a:pt x="1223" y="1682"/>
                  </a:lnTo>
                  <a:lnTo>
                    <a:pt x="1222" y="1683"/>
                  </a:lnTo>
                  <a:lnTo>
                    <a:pt x="1221" y="1684"/>
                  </a:lnTo>
                  <a:lnTo>
                    <a:pt x="1216" y="1690"/>
                  </a:lnTo>
                  <a:lnTo>
                    <a:pt x="1215" y="1690"/>
                  </a:lnTo>
                  <a:lnTo>
                    <a:pt x="1214" y="1694"/>
                  </a:lnTo>
                  <a:lnTo>
                    <a:pt x="1212" y="1696"/>
                  </a:lnTo>
                  <a:lnTo>
                    <a:pt x="1211" y="1697"/>
                  </a:lnTo>
                  <a:lnTo>
                    <a:pt x="1209" y="1699"/>
                  </a:lnTo>
                  <a:lnTo>
                    <a:pt x="1208" y="1700"/>
                  </a:lnTo>
                  <a:lnTo>
                    <a:pt x="1208" y="1701"/>
                  </a:lnTo>
                  <a:lnTo>
                    <a:pt x="1207" y="1702"/>
                  </a:lnTo>
                  <a:lnTo>
                    <a:pt x="1206" y="1701"/>
                  </a:lnTo>
                  <a:lnTo>
                    <a:pt x="1205" y="1701"/>
                  </a:lnTo>
                  <a:lnTo>
                    <a:pt x="1205" y="1702"/>
                  </a:lnTo>
                  <a:lnTo>
                    <a:pt x="1205" y="1702"/>
                  </a:lnTo>
                  <a:lnTo>
                    <a:pt x="1204" y="1702"/>
                  </a:lnTo>
                  <a:lnTo>
                    <a:pt x="1203" y="1701"/>
                  </a:lnTo>
                  <a:lnTo>
                    <a:pt x="1203" y="1700"/>
                  </a:lnTo>
                  <a:lnTo>
                    <a:pt x="1202" y="1699"/>
                  </a:lnTo>
                  <a:lnTo>
                    <a:pt x="1201" y="1698"/>
                  </a:lnTo>
                  <a:lnTo>
                    <a:pt x="1200" y="1698"/>
                  </a:lnTo>
                  <a:lnTo>
                    <a:pt x="1199" y="1698"/>
                  </a:lnTo>
                  <a:lnTo>
                    <a:pt x="1198" y="1698"/>
                  </a:lnTo>
                  <a:lnTo>
                    <a:pt x="1197" y="1698"/>
                  </a:lnTo>
                  <a:lnTo>
                    <a:pt x="1196" y="1698"/>
                  </a:lnTo>
                  <a:lnTo>
                    <a:pt x="1196" y="1699"/>
                  </a:lnTo>
                  <a:lnTo>
                    <a:pt x="1196" y="1698"/>
                  </a:lnTo>
                  <a:lnTo>
                    <a:pt x="1195" y="1699"/>
                  </a:lnTo>
                  <a:lnTo>
                    <a:pt x="1195" y="1698"/>
                  </a:lnTo>
                  <a:lnTo>
                    <a:pt x="1194" y="1698"/>
                  </a:lnTo>
                  <a:lnTo>
                    <a:pt x="1194" y="1699"/>
                  </a:lnTo>
                  <a:lnTo>
                    <a:pt x="1193" y="1699"/>
                  </a:lnTo>
                  <a:lnTo>
                    <a:pt x="1193" y="1698"/>
                  </a:lnTo>
                  <a:lnTo>
                    <a:pt x="1192" y="1698"/>
                  </a:lnTo>
                  <a:lnTo>
                    <a:pt x="1191" y="1698"/>
                  </a:lnTo>
                  <a:lnTo>
                    <a:pt x="1190" y="1698"/>
                  </a:lnTo>
                  <a:lnTo>
                    <a:pt x="1190" y="1697"/>
                  </a:lnTo>
                  <a:lnTo>
                    <a:pt x="1189" y="1697"/>
                  </a:lnTo>
                  <a:lnTo>
                    <a:pt x="1189" y="1698"/>
                  </a:lnTo>
                  <a:lnTo>
                    <a:pt x="1188" y="1698"/>
                  </a:lnTo>
                  <a:lnTo>
                    <a:pt x="1187" y="1698"/>
                  </a:lnTo>
                  <a:lnTo>
                    <a:pt x="1187" y="1699"/>
                  </a:lnTo>
                  <a:lnTo>
                    <a:pt x="1187" y="1698"/>
                  </a:lnTo>
                  <a:lnTo>
                    <a:pt x="1187" y="1698"/>
                  </a:lnTo>
                  <a:lnTo>
                    <a:pt x="1187" y="1697"/>
                  </a:lnTo>
                  <a:lnTo>
                    <a:pt x="1185" y="1696"/>
                  </a:lnTo>
                  <a:lnTo>
                    <a:pt x="1183" y="1696"/>
                  </a:lnTo>
                  <a:lnTo>
                    <a:pt x="1183" y="1695"/>
                  </a:lnTo>
                  <a:lnTo>
                    <a:pt x="1182" y="1694"/>
                  </a:lnTo>
                  <a:lnTo>
                    <a:pt x="1181" y="1694"/>
                  </a:lnTo>
                  <a:lnTo>
                    <a:pt x="1178" y="1694"/>
                  </a:lnTo>
                  <a:lnTo>
                    <a:pt x="1177" y="1694"/>
                  </a:lnTo>
                  <a:lnTo>
                    <a:pt x="1176" y="1694"/>
                  </a:lnTo>
                  <a:lnTo>
                    <a:pt x="1174" y="1694"/>
                  </a:lnTo>
                  <a:lnTo>
                    <a:pt x="1173" y="1694"/>
                  </a:lnTo>
                  <a:lnTo>
                    <a:pt x="1172" y="1696"/>
                  </a:lnTo>
                  <a:lnTo>
                    <a:pt x="1171" y="1696"/>
                  </a:lnTo>
                  <a:lnTo>
                    <a:pt x="1170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5"/>
                  </a:lnTo>
                  <a:lnTo>
                    <a:pt x="1168" y="1695"/>
                  </a:lnTo>
                  <a:lnTo>
                    <a:pt x="1168" y="1694"/>
                  </a:lnTo>
                  <a:lnTo>
                    <a:pt x="1167" y="1693"/>
                  </a:lnTo>
                  <a:lnTo>
                    <a:pt x="1166" y="1692"/>
                  </a:lnTo>
                  <a:lnTo>
                    <a:pt x="1166" y="1691"/>
                  </a:lnTo>
                  <a:lnTo>
                    <a:pt x="1166" y="1690"/>
                  </a:lnTo>
                  <a:lnTo>
                    <a:pt x="1165" y="1690"/>
                  </a:lnTo>
                  <a:lnTo>
                    <a:pt x="1165" y="1689"/>
                  </a:lnTo>
                  <a:lnTo>
                    <a:pt x="1164" y="1689"/>
                  </a:lnTo>
                  <a:lnTo>
                    <a:pt x="1164" y="1688"/>
                  </a:lnTo>
                  <a:lnTo>
                    <a:pt x="1163" y="1687"/>
                  </a:lnTo>
                  <a:lnTo>
                    <a:pt x="1163" y="1687"/>
                  </a:lnTo>
                  <a:lnTo>
                    <a:pt x="1162" y="1687"/>
                  </a:lnTo>
                  <a:lnTo>
                    <a:pt x="1161" y="1686"/>
                  </a:lnTo>
                  <a:lnTo>
                    <a:pt x="1161" y="1685"/>
                  </a:lnTo>
                  <a:lnTo>
                    <a:pt x="1160" y="1684"/>
                  </a:lnTo>
                  <a:lnTo>
                    <a:pt x="1160" y="1683"/>
                  </a:lnTo>
                  <a:lnTo>
                    <a:pt x="1159" y="1682"/>
                  </a:lnTo>
                  <a:lnTo>
                    <a:pt x="1158" y="1682"/>
                  </a:lnTo>
                  <a:lnTo>
                    <a:pt x="1157" y="1681"/>
                  </a:lnTo>
                  <a:lnTo>
                    <a:pt x="1156" y="1681"/>
                  </a:lnTo>
                  <a:lnTo>
                    <a:pt x="1154" y="1680"/>
                  </a:lnTo>
                  <a:lnTo>
                    <a:pt x="1153" y="1679"/>
                  </a:lnTo>
                  <a:lnTo>
                    <a:pt x="1152" y="1678"/>
                  </a:lnTo>
                  <a:lnTo>
                    <a:pt x="1151" y="1678"/>
                  </a:lnTo>
                  <a:lnTo>
                    <a:pt x="1151" y="1678"/>
                  </a:lnTo>
                  <a:lnTo>
                    <a:pt x="1149" y="1677"/>
                  </a:lnTo>
                  <a:lnTo>
                    <a:pt x="1148" y="1676"/>
                  </a:lnTo>
                  <a:lnTo>
                    <a:pt x="1146" y="1675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7" name="Freeform 34">
              <a:extLst>
                <a:ext uri="{FF2B5EF4-FFF2-40B4-BE49-F238E27FC236}">
                  <a16:creationId xmlns:a16="http://schemas.microsoft.com/office/drawing/2014/main" id="{8A61E8EE-5847-32AA-148D-F783A69339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0" y="3208338"/>
              <a:ext cx="1470025" cy="1600200"/>
            </a:xfrm>
            <a:custGeom>
              <a:avLst/>
              <a:gdLst>
                <a:gd name="T0" fmla="*/ 148 w 926"/>
                <a:gd name="T1" fmla="*/ 405 h 1008"/>
                <a:gd name="T2" fmla="*/ 168 w 926"/>
                <a:gd name="T3" fmla="*/ 409 h 1008"/>
                <a:gd name="T4" fmla="*/ 203 w 926"/>
                <a:gd name="T5" fmla="*/ 379 h 1008"/>
                <a:gd name="T6" fmla="*/ 229 w 926"/>
                <a:gd name="T7" fmla="*/ 398 h 1008"/>
                <a:gd name="T8" fmla="*/ 263 w 926"/>
                <a:gd name="T9" fmla="*/ 413 h 1008"/>
                <a:gd name="T10" fmla="*/ 266 w 926"/>
                <a:gd name="T11" fmla="*/ 360 h 1008"/>
                <a:gd name="T12" fmla="*/ 252 w 926"/>
                <a:gd name="T13" fmla="*/ 303 h 1008"/>
                <a:gd name="T14" fmla="*/ 237 w 926"/>
                <a:gd name="T15" fmla="*/ 254 h 1008"/>
                <a:gd name="T16" fmla="*/ 215 w 926"/>
                <a:gd name="T17" fmla="*/ 201 h 1008"/>
                <a:gd name="T18" fmla="*/ 179 w 926"/>
                <a:gd name="T19" fmla="*/ 168 h 1008"/>
                <a:gd name="T20" fmla="*/ 169 w 926"/>
                <a:gd name="T21" fmla="*/ 122 h 1008"/>
                <a:gd name="T22" fmla="*/ 136 w 926"/>
                <a:gd name="T23" fmla="*/ 68 h 1008"/>
                <a:gd name="T24" fmla="*/ 229 w 926"/>
                <a:gd name="T25" fmla="*/ 55 h 1008"/>
                <a:gd name="T26" fmla="*/ 396 w 926"/>
                <a:gd name="T27" fmla="*/ 66 h 1008"/>
                <a:gd name="T28" fmla="*/ 546 w 926"/>
                <a:gd name="T29" fmla="*/ 24 h 1008"/>
                <a:gd name="T30" fmla="*/ 612 w 926"/>
                <a:gd name="T31" fmla="*/ 14 h 1008"/>
                <a:gd name="T32" fmla="*/ 634 w 926"/>
                <a:gd name="T33" fmla="*/ 7 h 1008"/>
                <a:gd name="T34" fmla="*/ 659 w 926"/>
                <a:gd name="T35" fmla="*/ 2 h 1008"/>
                <a:gd name="T36" fmla="*/ 686 w 926"/>
                <a:gd name="T37" fmla="*/ 0 h 1008"/>
                <a:gd name="T38" fmla="*/ 758 w 926"/>
                <a:gd name="T39" fmla="*/ 9 h 1008"/>
                <a:gd name="T40" fmla="*/ 805 w 926"/>
                <a:gd name="T41" fmla="*/ 19 h 1008"/>
                <a:gd name="T42" fmla="*/ 870 w 926"/>
                <a:gd name="T43" fmla="*/ 58 h 1008"/>
                <a:gd name="T44" fmla="*/ 926 w 926"/>
                <a:gd name="T45" fmla="*/ 91 h 1008"/>
                <a:gd name="T46" fmla="*/ 919 w 926"/>
                <a:gd name="T47" fmla="*/ 326 h 1008"/>
                <a:gd name="T48" fmla="*/ 925 w 926"/>
                <a:gd name="T49" fmla="*/ 362 h 1008"/>
                <a:gd name="T50" fmla="*/ 923 w 926"/>
                <a:gd name="T51" fmla="*/ 400 h 1008"/>
                <a:gd name="T52" fmla="*/ 919 w 926"/>
                <a:gd name="T53" fmla="*/ 428 h 1008"/>
                <a:gd name="T54" fmla="*/ 908 w 926"/>
                <a:gd name="T55" fmla="*/ 450 h 1008"/>
                <a:gd name="T56" fmla="*/ 891 w 926"/>
                <a:gd name="T57" fmla="*/ 463 h 1008"/>
                <a:gd name="T58" fmla="*/ 872 w 926"/>
                <a:gd name="T59" fmla="*/ 473 h 1008"/>
                <a:gd name="T60" fmla="*/ 806 w 926"/>
                <a:gd name="T61" fmla="*/ 471 h 1008"/>
                <a:gd name="T62" fmla="*/ 757 w 926"/>
                <a:gd name="T63" fmla="*/ 488 h 1008"/>
                <a:gd name="T64" fmla="*/ 735 w 926"/>
                <a:gd name="T65" fmla="*/ 500 h 1008"/>
                <a:gd name="T66" fmla="*/ 714 w 926"/>
                <a:gd name="T67" fmla="*/ 516 h 1008"/>
                <a:gd name="T68" fmla="*/ 694 w 926"/>
                <a:gd name="T69" fmla="*/ 532 h 1008"/>
                <a:gd name="T70" fmla="*/ 662 w 926"/>
                <a:gd name="T71" fmla="*/ 550 h 1008"/>
                <a:gd name="T72" fmla="*/ 613 w 926"/>
                <a:gd name="T73" fmla="*/ 591 h 1008"/>
                <a:gd name="T74" fmla="*/ 598 w 926"/>
                <a:gd name="T75" fmla="*/ 614 h 1008"/>
                <a:gd name="T76" fmla="*/ 584 w 926"/>
                <a:gd name="T77" fmla="*/ 634 h 1008"/>
                <a:gd name="T78" fmla="*/ 569 w 926"/>
                <a:gd name="T79" fmla="*/ 651 h 1008"/>
                <a:gd name="T80" fmla="*/ 563 w 926"/>
                <a:gd name="T81" fmla="*/ 679 h 1008"/>
                <a:gd name="T82" fmla="*/ 552 w 926"/>
                <a:gd name="T83" fmla="*/ 788 h 1008"/>
                <a:gd name="T84" fmla="*/ 564 w 926"/>
                <a:gd name="T85" fmla="*/ 811 h 1008"/>
                <a:gd name="T86" fmla="*/ 570 w 926"/>
                <a:gd name="T87" fmla="*/ 831 h 1008"/>
                <a:gd name="T88" fmla="*/ 399 w 926"/>
                <a:gd name="T89" fmla="*/ 907 h 1008"/>
                <a:gd name="T90" fmla="*/ 370 w 926"/>
                <a:gd name="T91" fmla="*/ 919 h 1008"/>
                <a:gd name="T92" fmla="*/ 340 w 926"/>
                <a:gd name="T93" fmla="*/ 925 h 1008"/>
                <a:gd name="T94" fmla="*/ 318 w 926"/>
                <a:gd name="T95" fmla="*/ 929 h 1008"/>
                <a:gd name="T96" fmla="*/ 292 w 926"/>
                <a:gd name="T97" fmla="*/ 940 h 1008"/>
                <a:gd name="T98" fmla="*/ 216 w 926"/>
                <a:gd name="T99" fmla="*/ 828 h 1008"/>
                <a:gd name="T100" fmla="*/ 220 w 926"/>
                <a:gd name="T101" fmla="*/ 802 h 1008"/>
                <a:gd name="T102" fmla="*/ 214 w 926"/>
                <a:gd name="T103" fmla="*/ 778 h 1008"/>
                <a:gd name="T104" fmla="*/ 191 w 926"/>
                <a:gd name="T105" fmla="*/ 747 h 1008"/>
                <a:gd name="T106" fmla="*/ 124 w 926"/>
                <a:gd name="T107" fmla="*/ 666 h 1008"/>
                <a:gd name="T108" fmla="*/ 94 w 926"/>
                <a:gd name="T109" fmla="*/ 632 h 1008"/>
                <a:gd name="T110" fmla="*/ 66 w 926"/>
                <a:gd name="T111" fmla="*/ 601 h 1008"/>
                <a:gd name="T112" fmla="*/ 38 w 926"/>
                <a:gd name="T113" fmla="*/ 584 h 1008"/>
                <a:gd name="T114" fmla="*/ 12 w 926"/>
                <a:gd name="T115" fmla="*/ 564 h 1008"/>
                <a:gd name="T116" fmla="*/ 72 w 926"/>
                <a:gd name="T117" fmla="*/ 519 h 1008"/>
                <a:gd name="T118" fmla="*/ 99 w 926"/>
                <a:gd name="T119" fmla="*/ 505 h 1008"/>
                <a:gd name="T120" fmla="*/ 86 w 926"/>
                <a:gd name="T121" fmla="*/ 458 h 1008"/>
                <a:gd name="T122" fmla="*/ 97 w 926"/>
                <a:gd name="T123" fmla="*/ 413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6" h="1008">
                  <a:moveTo>
                    <a:pt x="95" y="409"/>
                  </a:moveTo>
                  <a:lnTo>
                    <a:pt x="93" y="407"/>
                  </a:lnTo>
                  <a:lnTo>
                    <a:pt x="94" y="407"/>
                  </a:lnTo>
                  <a:lnTo>
                    <a:pt x="93" y="406"/>
                  </a:lnTo>
                  <a:lnTo>
                    <a:pt x="91" y="404"/>
                  </a:lnTo>
                  <a:lnTo>
                    <a:pt x="93" y="403"/>
                  </a:lnTo>
                  <a:lnTo>
                    <a:pt x="94" y="403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16" y="394"/>
                  </a:lnTo>
                  <a:lnTo>
                    <a:pt x="116" y="386"/>
                  </a:lnTo>
                  <a:lnTo>
                    <a:pt x="119" y="388"/>
                  </a:lnTo>
                  <a:lnTo>
                    <a:pt x="121" y="389"/>
                  </a:lnTo>
                  <a:lnTo>
                    <a:pt x="124" y="390"/>
                  </a:lnTo>
                  <a:lnTo>
                    <a:pt x="126" y="391"/>
                  </a:lnTo>
                  <a:lnTo>
                    <a:pt x="128" y="393"/>
                  </a:lnTo>
                  <a:lnTo>
                    <a:pt x="129" y="393"/>
                  </a:lnTo>
                  <a:lnTo>
                    <a:pt x="129" y="394"/>
                  </a:lnTo>
                  <a:lnTo>
                    <a:pt x="130" y="394"/>
                  </a:lnTo>
                  <a:lnTo>
                    <a:pt x="130" y="395"/>
                  </a:lnTo>
                  <a:lnTo>
                    <a:pt x="131" y="396"/>
                  </a:lnTo>
                  <a:lnTo>
                    <a:pt x="133" y="398"/>
                  </a:lnTo>
                  <a:lnTo>
                    <a:pt x="135" y="401"/>
                  </a:lnTo>
                  <a:lnTo>
                    <a:pt x="136" y="402"/>
                  </a:lnTo>
                  <a:lnTo>
                    <a:pt x="138" y="405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40" y="407"/>
                  </a:lnTo>
                  <a:lnTo>
                    <a:pt x="141" y="407"/>
                  </a:lnTo>
                  <a:lnTo>
                    <a:pt x="142" y="407"/>
                  </a:lnTo>
                  <a:lnTo>
                    <a:pt x="143" y="405"/>
                  </a:lnTo>
                  <a:lnTo>
                    <a:pt x="148" y="405"/>
                  </a:lnTo>
                  <a:lnTo>
                    <a:pt x="148" y="405"/>
                  </a:lnTo>
                  <a:lnTo>
                    <a:pt x="149" y="405"/>
                  </a:lnTo>
                  <a:lnTo>
                    <a:pt x="150" y="405"/>
                  </a:lnTo>
                  <a:lnTo>
                    <a:pt x="151" y="405"/>
                  </a:lnTo>
                  <a:lnTo>
                    <a:pt x="152" y="405"/>
                  </a:lnTo>
                  <a:lnTo>
                    <a:pt x="153" y="407"/>
                  </a:lnTo>
                  <a:lnTo>
                    <a:pt x="155" y="407"/>
                  </a:lnTo>
                  <a:lnTo>
                    <a:pt x="156" y="408"/>
                  </a:lnTo>
                  <a:lnTo>
                    <a:pt x="157" y="408"/>
                  </a:lnTo>
                  <a:lnTo>
                    <a:pt x="157" y="409"/>
                  </a:lnTo>
                  <a:lnTo>
                    <a:pt x="157" y="409"/>
                  </a:lnTo>
                  <a:lnTo>
                    <a:pt x="157" y="410"/>
                  </a:lnTo>
                  <a:lnTo>
                    <a:pt x="157" y="409"/>
                  </a:lnTo>
                  <a:lnTo>
                    <a:pt x="158" y="409"/>
                  </a:lnTo>
                  <a:lnTo>
                    <a:pt x="159" y="409"/>
                  </a:lnTo>
                  <a:lnTo>
                    <a:pt x="159" y="408"/>
                  </a:lnTo>
                  <a:lnTo>
                    <a:pt x="160" y="408"/>
                  </a:lnTo>
                  <a:lnTo>
                    <a:pt x="160" y="409"/>
                  </a:lnTo>
                  <a:lnTo>
                    <a:pt x="161" y="409"/>
                  </a:lnTo>
                  <a:lnTo>
                    <a:pt x="162" y="409"/>
                  </a:lnTo>
                  <a:lnTo>
                    <a:pt x="163" y="409"/>
                  </a:lnTo>
                  <a:lnTo>
                    <a:pt x="163" y="410"/>
                  </a:lnTo>
                  <a:lnTo>
                    <a:pt x="164" y="410"/>
                  </a:lnTo>
                  <a:lnTo>
                    <a:pt x="164" y="409"/>
                  </a:lnTo>
                  <a:lnTo>
                    <a:pt x="165" y="409"/>
                  </a:lnTo>
                  <a:lnTo>
                    <a:pt x="165" y="410"/>
                  </a:lnTo>
                  <a:lnTo>
                    <a:pt x="165" y="409"/>
                  </a:lnTo>
                  <a:lnTo>
                    <a:pt x="166" y="409"/>
                  </a:lnTo>
                  <a:lnTo>
                    <a:pt x="166" y="410"/>
                  </a:lnTo>
                  <a:lnTo>
                    <a:pt x="166" y="410"/>
                  </a:lnTo>
                  <a:lnTo>
                    <a:pt x="166" y="409"/>
                  </a:lnTo>
                  <a:lnTo>
                    <a:pt x="167" y="409"/>
                  </a:lnTo>
                  <a:lnTo>
                    <a:pt x="168" y="409"/>
                  </a:lnTo>
                  <a:lnTo>
                    <a:pt x="169" y="409"/>
                  </a:lnTo>
                  <a:lnTo>
                    <a:pt x="170" y="409"/>
                  </a:lnTo>
                  <a:lnTo>
                    <a:pt x="171" y="409"/>
                  </a:lnTo>
                  <a:lnTo>
                    <a:pt x="172" y="410"/>
                  </a:lnTo>
                  <a:lnTo>
                    <a:pt x="173" y="411"/>
                  </a:lnTo>
                  <a:lnTo>
                    <a:pt x="173" y="412"/>
                  </a:lnTo>
                  <a:lnTo>
                    <a:pt x="174" y="413"/>
                  </a:lnTo>
                  <a:lnTo>
                    <a:pt x="175" y="413"/>
                  </a:lnTo>
                  <a:lnTo>
                    <a:pt x="175" y="413"/>
                  </a:lnTo>
                  <a:lnTo>
                    <a:pt x="175" y="412"/>
                  </a:lnTo>
                  <a:lnTo>
                    <a:pt x="176" y="412"/>
                  </a:lnTo>
                  <a:lnTo>
                    <a:pt x="177" y="413"/>
                  </a:lnTo>
                  <a:lnTo>
                    <a:pt x="178" y="412"/>
                  </a:lnTo>
                  <a:lnTo>
                    <a:pt x="179" y="410"/>
                  </a:lnTo>
                  <a:lnTo>
                    <a:pt x="186" y="401"/>
                  </a:lnTo>
                  <a:lnTo>
                    <a:pt x="187" y="399"/>
                  </a:lnTo>
                  <a:lnTo>
                    <a:pt x="188" y="398"/>
                  </a:lnTo>
                  <a:lnTo>
                    <a:pt x="188" y="398"/>
                  </a:lnTo>
                  <a:lnTo>
                    <a:pt x="189" y="398"/>
                  </a:lnTo>
                  <a:lnTo>
                    <a:pt x="190" y="397"/>
                  </a:lnTo>
                  <a:lnTo>
                    <a:pt x="190" y="396"/>
                  </a:lnTo>
                  <a:lnTo>
                    <a:pt x="191" y="395"/>
                  </a:lnTo>
                  <a:lnTo>
                    <a:pt x="191" y="394"/>
                  </a:lnTo>
                  <a:lnTo>
                    <a:pt x="192" y="393"/>
                  </a:lnTo>
                  <a:lnTo>
                    <a:pt x="193" y="393"/>
                  </a:lnTo>
                  <a:lnTo>
                    <a:pt x="193" y="392"/>
                  </a:lnTo>
                  <a:lnTo>
                    <a:pt x="193" y="391"/>
                  </a:lnTo>
                  <a:lnTo>
                    <a:pt x="194" y="390"/>
                  </a:lnTo>
                  <a:lnTo>
                    <a:pt x="195" y="389"/>
                  </a:lnTo>
                  <a:lnTo>
                    <a:pt x="195" y="389"/>
                  </a:lnTo>
                  <a:lnTo>
                    <a:pt x="196" y="387"/>
                  </a:lnTo>
                  <a:lnTo>
                    <a:pt x="199" y="384"/>
                  </a:lnTo>
                  <a:lnTo>
                    <a:pt x="203" y="379"/>
                  </a:lnTo>
                  <a:lnTo>
                    <a:pt x="206" y="375"/>
                  </a:lnTo>
                  <a:lnTo>
                    <a:pt x="210" y="370"/>
                  </a:lnTo>
                  <a:lnTo>
                    <a:pt x="210" y="369"/>
                  </a:lnTo>
                  <a:lnTo>
                    <a:pt x="211" y="368"/>
                  </a:lnTo>
                  <a:lnTo>
                    <a:pt x="214" y="364"/>
                  </a:lnTo>
                  <a:lnTo>
                    <a:pt x="215" y="362"/>
                  </a:lnTo>
                  <a:lnTo>
                    <a:pt x="215" y="362"/>
                  </a:lnTo>
                  <a:lnTo>
                    <a:pt x="216" y="362"/>
                  </a:lnTo>
                  <a:lnTo>
                    <a:pt x="216" y="363"/>
                  </a:lnTo>
                  <a:lnTo>
                    <a:pt x="217" y="364"/>
                  </a:lnTo>
                  <a:lnTo>
                    <a:pt x="217" y="366"/>
                  </a:lnTo>
                  <a:lnTo>
                    <a:pt x="218" y="368"/>
                  </a:lnTo>
                  <a:lnTo>
                    <a:pt x="218" y="369"/>
                  </a:lnTo>
                  <a:lnTo>
                    <a:pt x="219" y="370"/>
                  </a:lnTo>
                  <a:lnTo>
                    <a:pt x="219" y="371"/>
                  </a:lnTo>
                  <a:lnTo>
                    <a:pt x="219" y="372"/>
                  </a:lnTo>
                  <a:lnTo>
                    <a:pt x="219" y="373"/>
                  </a:lnTo>
                  <a:lnTo>
                    <a:pt x="220" y="375"/>
                  </a:lnTo>
                  <a:lnTo>
                    <a:pt x="220" y="376"/>
                  </a:lnTo>
                  <a:lnTo>
                    <a:pt x="220" y="377"/>
                  </a:lnTo>
                  <a:lnTo>
                    <a:pt x="220" y="378"/>
                  </a:lnTo>
                  <a:lnTo>
                    <a:pt x="221" y="378"/>
                  </a:lnTo>
                  <a:lnTo>
                    <a:pt x="222" y="379"/>
                  </a:lnTo>
                  <a:lnTo>
                    <a:pt x="223" y="380"/>
                  </a:lnTo>
                  <a:lnTo>
                    <a:pt x="223" y="380"/>
                  </a:lnTo>
                  <a:lnTo>
                    <a:pt x="224" y="381"/>
                  </a:lnTo>
                  <a:lnTo>
                    <a:pt x="224" y="382"/>
                  </a:lnTo>
                  <a:lnTo>
                    <a:pt x="225" y="384"/>
                  </a:lnTo>
                  <a:lnTo>
                    <a:pt x="227" y="391"/>
                  </a:lnTo>
                  <a:lnTo>
                    <a:pt x="228" y="394"/>
                  </a:lnTo>
                  <a:lnTo>
                    <a:pt x="228" y="397"/>
                  </a:lnTo>
                  <a:lnTo>
                    <a:pt x="228" y="398"/>
                  </a:lnTo>
                  <a:lnTo>
                    <a:pt x="229" y="398"/>
                  </a:lnTo>
                  <a:lnTo>
                    <a:pt x="229" y="399"/>
                  </a:lnTo>
                  <a:lnTo>
                    <a:pt x="229" y="401"/>
                  </a:lnTo>
                  <a:lnTo>
                    <a:pt x="229" y="402"/>
                  </a:lnTo>
                  <a:lnTo>
                    <a:pt x="230" y="403"/>
                  </a:lnTo>
                  <a:lnTo>
                    <a:pt x="231" y="405"/>
                  </a:lnTo>
                  <a:lnTo>
                    <a:pt x="237" y="409"/>
                  </a:lnTo>
                  <a:lnTo>
                    <a:pt x="238" y="410"/>
                  </a:lnTo>
                  <a:lnTo>
                    <a:pt x="240" y="412"/>
                  </a:lnTo>
                  <a:lnTo>
                    <a:pt x="241" y="412"/>
                  </a:lnTo>
                  <a:lnTo>
                    <a:pt x="242" y="413"/>
                  </a:lnTo>
                  <a:lnTo>
                    <a:pt x="242" y="414"/>
                  </a:lnTo>
                  <a:lnTo>
                    <a:pt x="243" y="415"/>
                  </a:lnTo>
                  <a:lnTo>
                    <a:pt x="243" y="416"/>
                  </a:lnTo>
                  <a:lnTo>
                    <a:pt x="244" y="416"/>
                  </a:lnTo>
                  <a:lnTo>
                    <a:pt x="245" y="417"/>
                  </a:lnTo>
                  <a:lnTo>
                    <a:pt x="245" y="418"/>
                  </a:lnTo>
                  <a:lnTo>
                    <a:pt x="246" y="419"/>
                  </a:lnTo>
                  <a:lnTo>
                    <a:pt x="247" y="420"/>
                  </a:lnTo>
                  <a:lnTo>
                    <a:pt x="247" y="422"/>
                  </a:lnTo>
                  <a:lnTo>
                    <a:pt x="249" y="423"/>
                  </a:lnTo>
                  <a:lnTo>
                    <a:pt x="249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2" y="424"/>
                  </a:lnTo>
                  <a:lnTo>
                    <a:pt x="253" y="424"/>
                  </a:lnTo>
                  <a:lnTo>
                    <a:pt x="254" y="423"/>
                  </a:lnTo>
                  <a:lnTo>
                    <a:pt x="261" y="417"/>
                  </a:lnTo>
                  <a:lnTo>
                    <a:pt x="261" y="416"/>
                  </a:lnTo>
                  <a:lnTo>
                    <a:pt x="262" y="416"/>
                  </a:lnTo>
                  <a:lnTo>
                    <a:pt x="263" y="414"/>
                  </a:lnTo>
                  <a:lnTo>
                    <a:pt x="263" y="413"/>
                  </a:lnTo>
                  <a:lnTo>
                    <a:pt x="263" y="412"/>
                  </a:lnTo>
                  <a:lnTo>
                    <a:pt x="264" y="410"/>
                  </a:lnTo>
                  <a:lnTo>
                    <a:pt x="264" y="409"/>
                  </a:lnTo>
                  <a:lnTo>
                    <a:pt x="264" y="408"/>
                  </a:lnTo>
                  <a:lnTo>
                    <a:pt x="264" y="407"/>
                  </a:lnTo>
                  <a:lnTo>
                    <a:pt x="263" y="404"/>
                  </a:lnTo>
                  <a:lnTo>
                    <a:pt x="263" y="402"/>
                  </a:lnTo>
                  <a:lnTo>
                    <a:pt x="262" y="401"/>
                  </a:lnTo>
                  <a:lnTo>
                    <a:pt x="262" y="398"/>
                  </a:lnTo>
                  <a:lnTo>
                    <a:pt x="261" y="395"/>
                  </a:lnTo>
                  <a:lnTo>
                    <a:pt x="260" y="394"/>
                  </a:lnTo>
                  <a:lnTo>
                    <a:pt x="260" y="392"/>
                  </a:lnTo>
                  <a:lnTo>
                    <a:pt x="259" y="391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9" y="389"/>
                  </a:lnTo>
                  <a:lnTo>
                    <a:pt x="259" y="388"/>
                  </a:lnTo>
                  <a:lnTo>
                    <a:pt x="260" y="387"/>
                  </a:lnTo>
                  <a:lnTo>
                    <a:pt x="260" y="385"/>
                  </a:lnTo>
                  <a:lnTo>
                    <a:pt x="260" y="384"/>
                  </a:lnTo>
                  <a:lnTo>
                    <a:pt x="261" y="382"/>
                  </a:lnTo>
                  <a:lnTo>
                    <a:pt x="261" y="381"/>
                  </a:lnTo>
                  <a:lnTo>
                    <a:pt x="262" y="380"/>
                  </a:lnTo>
                  <a:lnTo>
                    <a:pt x="262" y="378"/>
                  </a:lnTo>
                  <a:lnTo>
                    <a:pt x="263" y="372"/>
                  </a:lnTo>
                  <a:lnTo>
                    <a:pt x="263" y="371"/>
                  </a:lnTo>
                  <a:lnTo>
                    <a:pt x="264" y="371"/>
                  </a:lnTo>
                  <a:lnTo>
                    <a:pt x="264" y="369"/>
                  </a:lnTo>
                  <a:lnTo>
                    <a:pt x="265" y="367"/>
                  </a:lnTo>
                  <a:lnTo>
                    <a:pt x="265" y="365"/>
                  </a:lnTo>
                  <a:lnTo>
                    <a:pt x="265" y="364"/>
                  </a:lnTo>
                  <a:lnTo>
                    <a:pt x="265" y="363"/>
                  </a:lnTo>
                  <a:lnTo>
                    <a:pt x="266" y="360"/>
                  </a:lnTo>
                  <a:lnTo>
                    <a:pt x="266" y="359"/>
                  </a:lnTo>
                  <a:lnTo>
                    <a:pt x="267" y="357"/>
                  </a:lnTo>
                  <a:lnTo>
                    <a:pt x="267" y="354"/>
                  </a:lnTo>
                  <a:lnTo>
                    <a:pt x="267" y="353"/>
                  </a:lnTo>
                  <a:lnTo>
                    <a:pt x="267" y="353"/>
                  </a:lnTo>
                  <a:lnTo>
                    <a:pt x="267" y="352"/>
                  </a:lnTo>
                  <a:lnTo>
                    <a:pt x="267" y="351"/>
                  </a:lnTo>
                  <a:lnTo>
                    <a:pt x="267" y="350"/>
                  </a:lnTo>
                  <a:lnTo>
                    <a:pt x="265" y="346"/>
                  </a:lnTo>
                  <a:lnTo>
                    <a:pt x="265" y="343"/>
                  </a:lnTo>
                  <a:lnTo>
                    <a:pt x="264" y="342"/>
                  </a:lnTo>
                  <a:lnTo>
                    <a:pt x="264" y="341"/>
                  </a:lnTo>
                  <a:lnTo>
                    <a:pt x="263" y="340"/>
                  </a:lnTo>
                  <a:lnTo>
                    <a:pt x="263" y="339"/>
                  </a:lnTo>
                  <a:lnTo>
                    <a:pt x="261" y="337"/>
                  </a:lnTo>
                  <a:lnTo>
                    <a:pt x="260" y="336"/>
                  </a:lnTo>
                  <a:lnTo>
                    <a:pt x="260" y="335"/>
                  </a:lnTo>
                  <a:lnTo>
                    <a:pt x="259" y="334"/>
                  </a:lnTo>
                  <a:lnTo>
                    <a:pt x="258" y="333"/>
                  </a:lnTo>
                  <a:lnTo>
                    <a:pt x="257" y="332"/>
                  </a:lnTo>
                  <a:lnTo>
                    <a:pt x="256" y="329"/>
                  </a:lnTo>
                  <a:lnTo>
                    <a:pt x="256" y="329"/>
                  </a:lnTo>
                  <a:lnTo>
                    <a:pt x="256" y="328"/>
                  </a:lnTo>
                  <a:lnTo>
                    <a:pt x="256" y="327"/>
                  </a:lnTo>
                  <a:lnTo>
                    <a:pt x="256" y="325"/>
                  </a:lnTo>
                  <a:lnTo>
                    <a:pt x="255" y="319"/>
                  </a:lnTo>
                  <a:lnTo>
                    <a:pt x="255" y="317"/>
                  </a:lnTo>
                  <a:lnTo>
                    <a:pt x="255" y="315"/>
                  </a:lnTo>
                  <a:lnTo>
                    <a:pt x="254" y="309"/>
                  </a:lnTo>
                  <a:lnTo>
                    <a:pt x="254" y="308"/>
                  </a:lnTo>
                  <a:lnTo>
                    <a:pt x="254" y="308"/>
                  </a:lnTo>
                  <a:lnTo>
                    <a:pt x="253" y="306"/>
                  </a:lnTo>
                  <a:lnTo>
                    <a:pt x="252" y="303"/>
                  </a:lnTo>
                  <a:lnTo>
                    <a:pt x="251" y="300"/>
                  </a:lnTo>
                  <a:lnTo>
                    <a:pt x="251" y="299"/>
                  </a:lnTo>
                  <a:lnTo>
                    <a:pt x="251" y="299"/>
                  </a:lnTo>
                  <a:lnTo>
                    <a:pt x="251" y="298"/>
                  </a:lnTo>
                  <a:lnTo>
                    <a:pt x="251" y="297"/>
                  </a:lnTo>
                  <a:lnTo>
                    <a:pt x="252" y="294"/>
                  </a:lnTo>
                  <a:lnTo>
                    <a:pt x="252" y="293"/>
                  </a:lnTo>
                  <a:lnTo>
                    <a:pt x="252" y="291"/>
                  </a:lnTo>
                  <a:lnTo>
                    <a:pt x="252" y="290"/>
                  </a:lnTo>
                  <a:lnTo>
                    <a:pt x="252" y="290"/>
                  </a:lnTo>
                  <a:lnTo>
                    <a:pt x="252" y="284"/>
                  </a:lnTo>
                  <a:lnTo>
                    <a:pt x="252" y="281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1" y="278"/>
                  </a:lnTo>
                  <a:lnTo>
                    <a:pt x="250" y="277"/>
                  </a:lnTo>
                  <a:lnTo>
                    <a:pt x="249" y="276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6" y="269"/>
                  </a:lnTo>
                  <a:lnTo>
                    <a:pt x="246" y="268"/>
                  </a:lnTo>
                  <a:lnTo>
                    <a:pt x="245" y="267"/>
                  </a:lnTo>
                  <a:lnTo>
                    <a:pt x="245" y="266"/>
                  </a:lnTo>
                  <a:lnTo>
                    <a:pt x="243" y="264"/>
                  </a:lnTo>
                  <a:lnTo>
                    <a:pt x="243" y="263"/>
                  </a:lnTo>
                  <a:lnTo>
                    <a:pt x="242" y="263"/>
                  </a:lnTo>
                  <a:lnTo>
                    <a:pt x="239" y="260"/>
                  </a:lnTo>
                  <a:lnTo>
                    <a:pt x="238" y="258"/>
                  </a:lnTo>
                  <a:lnTo>
                    <a:pt x="238" y="257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7" y="251"/>
                  </a:lnTo>
                  <a:lnTo>
                    <a:pt x="237" y="245"/>
                  </a:lnTo>
                  <a:lnTo>
                    <a:pt x="237" y="245"/>
                  </a:lnTo>
                  <a:lnTo>
                    <a:pt x="237" y="243"/>
                  </a:lnTo>
                  <a:lnTo>
                    <a:pt x="237" y="236"/>
                  </a:lnTo>
                  <a:lnTo>
                    <a:pt x="237" y="234"/>
                  </a:lnTo>
                  <a:lnTo>
                    <a:pt x="237" y="233"/>
                  </a:lnTo>
                  <a:lnTo>
                    <a:pt x="236" y="230"/>
                  </a:lnTo>
                  <a:lnTo>
                    <a:pt x="235" y="229"/>
                  </a:lnTo>
                  <a:lnTo>
                    <a:pt x="234" y="228"/>
                  </a:lnTo>
                  <a:lnTo>
                    <a:pt x="232" y="225"/>
                  </a:lnTo>
                  <a:lnTo>
                    <a:pt x="231" y="224"/>
                  </a:lnTo>
                  <a:lnTo>
                    <a:pt x="229" y="222"/>
                  </a:lnTo>
                  <a:lnTo>
                    <a:pt x="229" y="221"/>
                  </a:lnTo>
                  <a:lnTo>
                    <a:pt x="227" y="219"/>
                  </a:lnTo>
                  <a:lnTo>
                    <a:pt x="225" y="218"/>
                  </a:lnTo>
                  <a:lnTo>
                    <a:pt x="224" y="216"/>
                  </a:lnTo>
                  <a:lnTo>
                    <a:pt x="223" y="215"/>
                  </a:lnTo>
                  <a:lnTo>
                    <a:pt x="222" y="214"/>
                  </a:lnTo>
                  <a:lnTo>
                    <a:pt x="222" y="213"/>
                  </a:lnTo>
                  <a:lnTo>
                    <a:pt x="221" y="211"/>
                  </a:lnTo>
                  <a:lnTo>
                    <a:pt x="221" y="210"/>
                  </a:lnTo>
                  <a:lnTo>
                    <a:pt x="220" y="209"/>
                  </a:lnTo>
                  <a:lnTo>
                    <a:pt x="220" y="209"/>
                  </a:lnTo>
                  <a:lnTo>
                    <a:pt x="218" y="207"/>
                  </a:lnTo>
                  <a:lnTo>
                    <a:pt x="218" y="206"/>
                  </a:lnTo>
                  <a:lnTo>
                    <a:pt x="217" y="206"/>
                  </a:lnTo>
                  <a:lnTo>
                    <a:pt x="217" y="205"/>
                  </a:lnTo>
                  <a:lnTo>
                    <a:pt x="216" y="204"/>
                  </a:lnTo>
                  <a:lnTo>
                    <a:pt x="216" y="203"/>
                  </a:lnTo>
                  <a:lnTo>
                    <a:pt x="216" y="202"/>
                  </a:lnTo>
                  <a:lnTo>
                    <a:pt x="215" y="201"/>
                  </a:lnTo>
                  <a:lnTo>
                    <a:pt x="215" y="200"/>
                  </a:lnTo>
                  <a:lnTo>
                    <a:pt x="215" y="197"/>
                  </a:lnTo>
                  <a:lnTo>
                    <a:pt x="214" y="196"/>
                  </a:lnTo>
                  <a:lnTo>
                    <a:pt x="214" y="195"/>
                  </a:lnTo>
                  <a:lnTo>
                    <a:pt x="213" y="193"/>
                  </a:lnTo>
                  <a:lnTo>
                    <a:pt x="212" y="191"/>
                  </a:lnTo>
                  <a:lnTo>
                    <a:pt x="212" y="191"/>
                  </a:lnTo>
                  <a:lnTo>
                    <a:pt x="211" y="190"/>
                  </a:lnTo>
                  <a:lnTo>
                    <a:pt x="211" y="189"/>
                  </a:lnTo>
                  <a:lnTo>
                    <a:pt x="210" y="189"/>
                  </a:lnTo>
                  <a:lnTo>
                    <a:pt x="210" y="188"/>
                  </a:lnTo>
                  <a:lnTo>
                    <a:pt x="208" y="187"/>
                  </a:lnTo>
                  <a:lnTo>
                    <a:pt x="207" y="186"/>
                  </a:lnTo>
                  <a:lnTo>
                    <a:pt x="206" y="185"/>
                  </a:lnTo>
                  <a:lnTo>
                    <a:pt x="205" y="184"/>
                  </a:lnTo>
                  <a:lnTo>
                    <a:pt x="203" y="183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01" y="181"/>
                  </a:lnTo>
                  <a:lnTo>
                    <a:pt x="197" y="178"/>
                  </a:lnTo>
                  <a:lnTo>
                    <a:pt x="197" y="177"/>
                  </a:lnTo>
                  <a:lnTo>
                    <a:pt x="196" y="177"/>
                  </a:lnTo>
                  <a:lnTo>
                    <a:pt x="195" y="176"/>
                  </a:lnTo>
                  <a:lnTo>
                    <a:pt x="194" y="176"/>
                  </a:lnTo>
                  <a:lnTo>
                    <a:pt x="193" y="175"/>
                  </a:lnTo>
                  <a:lnTo>
                    <a:pt x="193" y="175"/>
                  </a:lnTo>
                  <a:lnTo>
                    <a:pt x="188" y="173"/>
                  </a:lnTo>
                  <a:lnTo>
                    <a:pt x="187" y="173"/>
                  </a:lnTo>
                  <a:lnTo>
                    <a:pt x="186" y="173"/>
                  </a:lnTo>
                  <a:lnTo>
                    <a:pt x="185" y="173"/>
                  </a:lnTo>
                  <a:lnTo>
                    <a:pt x="184" y="172"/>
                  </a:lnTo>
                  <a:lnTo>
                    <a:pt x="181" y="170"/>
                  </a:lnTo>
                  <a:lnTo>
                    <a:pt x="179" y="168"/>
                  </a:lnTo>
                  <a:lnTo>
                    <a:pt x="178" y="168"/>
                  </a:lnTo>
                  <a:lnTo>
                    <a:pt x="178" y="167"/>
                  </a:lnTo>
                  <a:lnTo>
                    <a:pt x="177" y="167"/>
                  </a:lnTo>
                  <a:lnTo>
                    <a:pt x="176" y="166"/>
                  </a:lnTo>
                  <a:lnTo>
                    <a:pt x="175" y="165"/>
                  </a:lnTo>
                  <a:lnTo>
                    <a:pt x="175" y="164"/>
                  </a:lnTo>
                  <a:lnTo>
                    <a:pt x="175" y="164"/>
                  </a:lnTo>
                  <a:lnTo>
                    <a:pt x="175" y="163"/>
                  </a:lnTo>
                  <a:lnTo>
                    <a:pt x="174" y="162"/>
                  </a:lnTo>
                  <a:lnTo>
                    <a:pt x="174" y="161"/>
                  </a:lnTo>
                  <a:lnTo>
                    <a:pt x="174" y="159"/>
                  </a:lnTo>
                  <a:lnTo>
                    <a:pt x="174" y="158"/>
                  </a:lnTo>
                  <a:lnTo>
                    <a:pt x="174" y="156"/>
                  </a:lnTo>
                  <a:lnTo>
                    <a:pt x="175" y="155"/>
                  </a:lnTo>
                  <a:lnTo>
                    <a:pt x="175" y="152"/>
                  </a:lnTo>
                  <a:lnTo>
                    <a:pt x="175" y="148"/>
                  </a:lnTo>
                  <a:lnTo>
                    <a:pt x="175" y="146"/>
                  </a:lnTo>
                  <a:lnTo>
                    <a:pt x="176" y="146"/>
                  </a:lnTo>
                  <a:lnTo>
                    <a:pt x="176" y="145"/>
                  </a:lnTo>
                  <a:lnTo>
                    <a:pt x="176" y="144"/>
                  </a:lnTo>
                  <a:lnTo>
                    <a:pt x="176" y="143"/>
                  </a:lnTo>
                  <a:lnTo>
                    <a:pt x="176" y="142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5" y="138"/>
                  </a:lnTo>
                  <a:lnTo>
                    <a:pt x="175" y="136"/>
                  </a:lnTo>
                  <a:lnTo>
                    <a:pt x="173" y="131"/>
                  </a:lnTo>
                  <a:lnTo>
                    <a:pt x="172" y="129"/>
                  </a:lnTo>
                  <a:lnTo>
                    <a:pt x="172" y="128"/>
                  </a:lnTo>
                  <a:lnTo>
                    <a:pt x="172" y="128"/>
                  </a:lnTo>
                  <a:lnTo>
                    <a:pt x="171" y="128"/>
                  </a:lnTo>
                  <a:lnTo>
                    <a:pt x="171" y="126"/>
                  </a:lnTo>
                  <a:lnTo>
                    <a:pt x="169" y="122"/>
                  </a:lnTo>
                  <a:lnTo>
                    <a:pt x="168" y="120"/>
                  </a:lnTo>
                  <a:lnTo>
                    <a:pt x="166" y="116"/>
                  </a:lnTo>
                  <a:lnTo>
                    <a:pt x="166" y="115"/>
                  </a:lnTo>
                  <a:lnTo>
                    <a:pt x="166" y="114"/>
                  </a:lnTo>
                  <a:lnTo>
                    <a:pt x="165" y="112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0" y="107"/>
                  </a:lnTo>
                  <a:lnTo>
                    <a:pt x="159" y="104"/>
                  </a:lnTo>
                  <a:lnTo>
                    <a:pt x="157" y="102"/>
                  </a:lnTo>
                  <a:lnTo>
                    <a:pt x="154" y="99"/>
                  </a:lnTo>
                  <a:lnTo>
                    <a:pt x="152" y="96"/>
                  </a:lnTo>
                  <a:lnTo>
                    <a:pt x="152" y="95"/>
                  </a:lnTo>
                  <a:lnTo>
                    <a:pt x="151" y="94"/>
                  </a:lnTo>
                  <a:lnTo>
                    <a:pt x="150" y="93"/>
                  </a:lnTo>
                  <a:lnTo>
                    <a:pt x="149" y="92"/>
                  </a:lnTo>
                  <a:lnTo>
                    <a:pt x="148" y="90"/>
                  </a:lnTo>
                  <a:lnTo>
                    <a:pt x="148" y="87"/>
                  </a:lnTo>
                  <a:lnTo>
                    <a:pt x="147" y="84"/>
                  </a:lnTo>
                  <a:lnTo>
                    <a:pt x="146" y="83"/>
                  </a:lnTo>
                  <a:lnTo>
                    <a:pt x="146" y="83"/>
                  </a:lnTo>
                  <a:lnTo>
                    <a:pt x="146" y="82"/>
                  </a:lnTo>
                  <a:lnTo>
                    <a:pt x="145" y="81"/>
                  </a:lnTo>
                  <a:lnTo>
                    <a:pt x="144" y="79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2" y="76"/>
                  </a:lnTo>
                  <a:lnTo>
                    <a:pt x="141" y="75"/>
                  </a:lnTo>
                  <a:lnTo>
                    <a:pt x="139" y="73"/>
                  </a:lnTo>
                  <a:lnTo>
                    <a:pt x="139" y="72"/>
                  </a:lnTo>
                  <a:lnTo>
                    <a:pt x="138" y="71"/>
                  </a:lnTo>
                  <a:lnTo>
                    <a:pt x="136" y="68"/>
                  </a:lnTo>
                  <a:lnTo>
                    <a:pt x="132" y="65"/>
                  </a:lnTo>
                  <a:lnTo>
                    <a:pt x="130" y="63"/>
                  </a:lnTo>
                  <a:lnTo>
                    <a:pt x="130" y="62"/>
                  </a:lnTo>
                  <a:lnTo>
                    <a:pt x="126" y="58"/>
                  </a:lnTo>
                  <a:lnTo>
                    <a:pt x="126" y="57"/>
                  </a:lnTo>
                  <a:lnTo>
                    <a:pt x="125" y="57"/>
                  </a:lnTo>
                  <a:lnTo>
                    <a:pt x="124" y="56"/>
                  </a:lnTo>
                  <a:lnTo>
                    <a:pt x="124" y="56"/>
                  </a:lnTo>
                  <a:lnTo>
                    <a:pt x="123" y="55"/>
                  </a:lnTo>
                  <a:lnTo>
                    <a:pt x="123" y="54"/>
                  </a:lnTo>
                  <a:lnTo>
                    <a:pt x="122" y="54"/>
                  </a:lnTo>
                  <a:lnTo>
                    <a:pt x="118" y="47"/>
                  </a:lnTo>
                  <a:lnTo>
                    <a:pt x="117" y="47"/>
                  </a:lnTo>
                  <a:lnTo>
                    <a:pt x="116" y="45"/>
                  </a:lnTo>
                  <a:lnTo>
                    <a:pt x="114" y="43"/>
                  </a:lnTo>
                  <a:lnTo>
                    <a:pt x="113" y="42"/>
                  </a:lnTo>
                  <a:lnTo>
                    <a:pt x="112" y="41"/>
                  </a:lnTo>
                  <a:lnTo>
                    <a:pt x="112" y="40"/>
                  </a:lnTo>
                  <a:lnTo>
                    <a:pt x="112" y="38"/>
                  </a:lnTo>
                  <a:lnTo>
                    <a:pt x="125" y="38"/>
                  </a:lnTo>
                  <a:lnTo>
                    <a:pt x="139" y="38"/>
                  </a:lnTo>
                  <a:lnTo>
                    <a:pt x="148" y="37"/>
                  </a:lnTo>
                  <a:lnTo>
                    <a:pt x="151" y="37"/>
                  </a:lnTo>
                  <a:lnTo>
                    <a:pt x="157" y="38"/>
                  </a:lnTo>
                  <a:lnTo>
                    <a:pt x="164" y="43"/>
                  </a:lnTo>
                  <a:lnTo>
                    <a:pt x="171" y="47"/>
                  </a:lnTo>
                  <a:lnTo>
                    <a:pt x="177" y="52"/>
                  </a:lnTo>
                  <a:lnTo>
                    <a:pt x="184" y="55"/>
                  </a:lnTo>
                  <a:lnTo>
                    <a:pt x="188" y="56"/>
                  </a:lnTo>
                  <a:lnTo>
                    <a:pt x="202" y="56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29" y="55"/>
                  </a:lnTo>
                  <a:lnTo>
                    <a:pt x="233" y="54"/>
                  </a:lnTo>
                  <a:lnTo>
                    <a:pt x="242" y="54"/>
                  </a:lnTo>
                  <a:lnTo>
                    <a:pt x="264" y="53"/>
                  </a:lnTo>
                  <a:lnTo>
                    <a:pt x="273" y="52"/>
                  </a:lnTo>
                  <a:lnTo>
                    <a:pt x="278" y="52"/>
                  </a:lnTo>
                  <a:lnTo>
                    <a:pt x="285" y="51"/>
                  </a:lnTo>
                  <a:lnTo>
                    <a:pt x="289" y="49"/>
                  </a:lnTo>
                  <a:lnTo>
                    <a:pt x="293" y="47"/>
                  </a:lnTo>
                  <a:lnTo>
                    <a:pt x="301" y="44"/>
                  </a:lnTo>
                  <a:lnTo>
                    <a:pt x="305" y="42"/>
                  </a:lnTo>
                  <a:lnTo>
                    <a:pt x="308" y="41"/>
                  </a:lnTo>
                  <a:lnTo>
                    <a:pt x="319" y="35"/>
                  </a:lnTo>
                  <a:lnTo>
                    <a:pt x="322" y="32"/>
                  </a:lnTo>
                  <a:lnTo>
                    <a:pt x="343" y="38"/>
                  </a:lnTo>
                  <a:lnTo>
                    <a:pt x="345" y="38"/>
                  </a:lnTo>
                  <a:lnTo>
                    <a:pt x="346" y="39"/>
                  </a:lnTo>
                  <a:lnTo>
                    <a:pt x="355" y="43"/>
                  </a:lnTo>
                  <a:lnTo>
                    <a:pt x="359" y="46"/>
                  </a:lnTo>
                  <a:lnTo>
                    <a:pt x="362" y="47"/>
                  </a:lnTo>
                  <a:lnTo>
                    <a:pt x="363" y="47"/>
                  </a:lnTo>
                  <a:lnTo>
                    <a:pt x="365" y="49"/>
                  </a:lnTo>
                  <a:lnTo>
                    <a:pt x="378" y="57"/>
                  </a:lnTo>
                  <a:lnTo>
                    <a:pt x="381" y="59"/>
                  </a:lnTo>
                  <a:lnTo>
                    <a:pt x="382" y="60"/>
                  </a:lnTo>
                  <a:lnTo>
                    <a:pt x="383" y="61"/>
                  </a:lnTo>
                  <a:lnTo>
                    <a:pt x="386" y="62"/>
                  </a:lnTo>
                  <a:lnTo>
                    <a:pt x="387" y="63"/>
                  </a:lnTo>
                  <a:lnTo>
                    <a:pt x="389" y="64"/>
                  </a:lnTo>
                  <a:lnTo>
                    <a:pt x="390" y="64"/>
                  </a:lnTo>
                  <a:lnTo>
                    <a:pt x="391" y="65"/>
                  </a:lnTo>
                  <a:lnTo>
                    <a:pt x="393" y="65"/>
                  </a:lnTo>
                  <a:lnTo>
                    <a:pt x="395" y="65"/>
                  </a:lnTo>
                  <a:lnTo>
                    <a:pt x="396" y="66"/>
                  </a:lnTo>
                  <a:lnTo>
                    <a:pt x="397" y="65"/>
                  </a:lnTo>
                  <a:lnTo>
                    <a:pt x="398" y="64"/>
                  </a:lnTo>
                  <a:lnTo>
                    <a:pt x="400" y="60"/>
                  </a:lnTo>
                  <a:lnTo>
                    <a:pt x="400" y="59"/>
                  </a:lnTo>
                  <a:lnTo>
                    <a:pt x="401" y="58"/>
                  </a:lnTo>
                  <a:lnTo>
                    <a:pt x="402" y="56"/>
                  </a:lnTo>
                  <a:lnTo>
                    <a:pt x="403" y="56"/>
                  </a:lnTo>
                  <a:lnTo>
                    <a:pt x="406" y="56"/>
                  </a:lnTo>
                  <a:lnTo>
                    <a:pt x="408" y="56"/>
                  </a:lnTo>
                  <a:lnTo>
                    <a:pt x="411" y="56"/>
                  </a:lnTo>
                  <a:lnTo>
                    <a:pt x="412" y="56"/>
                  </a:lnTo>
                  <a:lnTo>
                    <a:pt x="417" y="56"/>
                  </a:lnTo>
                  <a:lnTo>
                    <a:pt x="430" y="53"/>
                  </a:lnTo>
                  <a:lnTo>
                    <a:pt x="438" y="51"/>
                  </a:lnTo>
                  <a:lnTo>
                    <a:pt x="456" y="46"/>
                  </a:lnTo>
                  <a:lnTo>
                    <a:pt x="463" y="44"/>
                  </a:lnTo>
                  <a:lnTo>
                    <a:pt x="471" y="41"/>
                  </a:lnTo>
                  <a:lnTo>
                    <a:pt x="476" y="39"/>
                  </a:lnTo>
                  <a:lnTo>
                    <a:pt x="487" y="36"/>
                  </a:lnTo>
                  <a:lnTo>
                    <a:pt x="494" y="33"/>
                  </a:lnTo>
                  <a:lnTo>
                    <a:pt x="508" y="28"/>
                  </a:lnTo>
                  <a:lnTo>
                    <a:pt x="510" y="27"/>
                  </a:lnTo>
                  <a:lnTo>
                    <a:pt x="513" y="26"/>
                  </a:lnTo>
                  <a:lnTo>
                    <a:pt x="515" y="26"/>
                  </a:lnTo>
                  <a:lnTo>
                    <a:pt x="534" y="19"/>
                  </a:lnTo>
                  <a:lnTo>
                    <a:pt x="535" y="19"/>
                  </a:lnTo>
                  <a:lnTo>
                    <a:pt x="537" y="16"/>
                  </a:lnTo>
                  <a:lnTo>
                    <a:pt x="545" y="13"/>
                  </a:lnTo>
                  <a:lnTo>
                    <a:pt x="545" y="14"/>
                  </a:lnTo>
                  <a:lnTo>
                    <a:pt x="546" y="15"/>
                  </a:lnTo>
                  <a:lnTo>
                    <a:pt x="546" y="19"/>
                  </a:lnTo>
                  <a:lnTo>
                    <a:pt x="546" y="20"/>
                  </a:lnTo>
                  <a:lnTo>
                    <a:pt x="546" y="24"/>
                  </a:lnTo>
                  <a:lnTo>
                    <a:pt x="546" y="27"/>
                  </a:lnTo>
                  <a:lnTo>
                    <a:pt x="549" y="26"/>
                  </a:lnTo>
                  <a:lnTo>
                    <a:pt x="558" y="24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4" y="23"/>
                  </a:lnTo>
                  <a:lnTo>
                    <a:pt x="571" y="22"/>
                  </a:lnTo>
                  <a:lnTo>
                    <a:pt x="574" y="21"/>
                  </a:lnTo>
                  <a:lnTo>
                    <a:pt x="575" y="21"/>
                  </a:lnTo>
                  <a:lnTo>
                    <a:pt x="580" y="20"/>
                  </a:lnTo>
                  <a:lnTo>
                    <a:pt x="588" y="19"/>
                  </a:lnTo>
                  <a:lnTo>
                    <a:pt x="591" y="19"/>
                  </a:lnTo>
                  <a:lnTo>
                    <a:pt x="591" y="18"/>
                  </a:lnTo>
                  <a:lnTo>
                    <a:pt x="594" y="18"/>
                  </a:lnTo>
                  <a:lnTo>
                    <a:pt x="598" y="17"/>
                  </a:lnTo>
                  <a:lnTo>
                    <a:pt x="599" y="17"/>
                  </a:lnTo>
                  <a:lnTo>
                    <a:pt x="599" y="16"/>
                  </a:lnTo>
                  <a:lnTo>
                    <a:pt x="600" y="16"/>
                  </a:lnTo>
                  <a:lnTo>
                    <a:pt x="601" y="16"/>
                  </a:lnTo>
                  <a:lnTo>
                    <a:pt x="602" y="16"/>
                  </a:lnTo>
                  <a:lnTo>
                    <a:pt x="603" y="16"/>
                  </a:lnTo>
                  <a:lnTo>
                    <a:pt x="604" y="16"/>
                  </a:lnTo>
                  <a:lnTo>
                    <a:pt x="605" y="16"/>
                  </a:lnTo>
                  <a:lnTo>
                    <a:pt x="605" y="15"/>
                  </a:lnTo>
                  <a:lnTo>
                    <a:pt x="606" y="15"/>
                  </a:lnTo>
                  <a:lnTo>
                    <a:pt x="607" y="15"/>
                  </a:lnTo>
                  <a:lnTo>
                    <a:pt x="607" y="15"/>
                  </a:lnTo>
                  <a:lnTo>
                    <a:pt x="608" y="15"/>
                  </a:lnTo>
                  <a:lnTo>
                    <a:pt x="609" y="15"/>
                  </a:lnTo>
                  <a:lnTo>
                    <a:pt x="609" y="14"/>
                  </a:lnTo>
                  <a:lnTo>
                    <a:pt x="609" y="15"/>
                  </a:lnTo>
                  <a:lnTo>
                    <a:pt x="611" y="15"/>
                  </a:lnTo>
                  <a:lnTo>
                    <a:pt x="612" y="14"/>
                  </a:lnTo>
                  <a:lnTo>
                    <a:pt x="613" y="14"/>
                  </a:lnTo>
                  <a:lnTo>
                    <a:pt x="614" y="14"/>
                  </a:lnTo>
                  <a:lnTo>
                    <a:pt x="615" y="14"/>
                  </a:lnTo>
                  <a:lnTo>
                    <a:pt x="615" y="13"/>
                  </a:lnTo>
                  <a:lnTo>
                    <a:pt x="616" y="13"/>
                  </a:lnTo>
                  <a:lnTo>
                    <a:pt x="616" y="13"/>
                  </a:lnTo>
                  <a:lnTo>
                    <a:pt x="617" y="13"/>
                  </a:lnTo>
                  <a:lnTo>
                    <a:pt x="618" y="13"/>
                  </a:lnTo>
                  <a:lnTo>
                    <a:pt x="618" y="12"/>
                  </a:lnTo>
                  <a:lnTo>
                    <a:pt x="619" y="12"/>
                  </a:lnTo>
                  <a:lnTo>
                    <a:pt x="620" y="12"/>
                  </a:lnTo>
                  <a:lnTo>
                    <a:pt x="621" y="12"/>
                  </a:lnTo>
                  <a:lnTo>
                    <a:pt x="621" y="11"/>
                  </a:lnTo>
                  <a:lnTo>
                    <a:pt x="622" y="11"/>
                  </a:lnTo>
                  <a:lnTo>
                    <a:pt x="623" y="11"/>
                  </a:lnTo>
                  <a:lnTo>
                    <a:pt x="624" y="11"/>
                  </a:lnTo>
                  <a:lnTo>
                    <a:pt x="624" y="11"/>
                  </a:lnTo>
                  <a:lnTo>
                    <a:pt x="625" y="11"/>
                  </a:lnTo>
                  <a:lnTo>
                    <a:pt x="625" y="11"/>
                  </a:lnTo>
                  <a:lnTo>
                    <a:pt x="626" y="11"/>
                  </a:lnTo>
                  <a:lnTo>
                    <a:pt x="626" y="10"/>
                  </a:lnTo>
                  <a:lnTo>
                    <a:pt x="627" y="10"/>
                  </a:lnTo>
                  <a:lnTo>
                    <a:pt x="628" y="10"/>
                  </a:lnTo>
                  <a:lnTo>
                    <a:pt x="629" y="10"/>
                  </a:lnTo>
                  <a:lnTo>
                    <a:pt x="629" y="9"/>
                  </a:lnTo>
                  <a:lnTo>
                    <a:pt x="630" y="9"/>
                  </a:lnTo>
                  <a:lnTo>
                    <a:pt x="631" y="9"/>
                  </a:lnTo>
                  <a:lnTo>
                    <a:pt x="631" y="8"/>
                  </a:lnTo>
                  <a:lnTo>
                    <a:pt x="632" y="8"/>
                  </a:lnTo>
                  <a:lnTo>
                    <a:pt x="633" y="8"/>
                  </a:lnTo>
                  <a:lnTo>
                    <a:pt x="633" y="7"/>
                  </a:lnTo>
                  <a:lnTo>
                    <a:pt x="634" y="7"/>
                  </a:lnTo>
                  <a:lnTo>
                    <a:pt x="634" y="7"/>
                  </a:lnTo>
                  <a:lnTo>
                    <a:pt x="635" y="6"/>
                  </a:lnTo>
                  <a:lnTo>
                    <a:pt x="636" y="6"/>
                  </a:lnTo>
                  <a:lnTo>
                    <a:pt x="637" y="6"/>
                  </a:lnTo>
                  <a:lnTo>
                    <a:pt x="637" y="5"/>
                  </a:lnTo>
                  <a:lnTo>
                    <a:pt x="638" y="5"/>
                  </a:lnTo>
                  <a:lnTo>
                    <a:pt x="639" y="5"/>
                  </a:lnTo>
                  <a:lnTo>
                    <a:pt x="639" y="4"/>
                  </a:lnTo>
                  <a:lnTo>
                    <a:pt x="640" y="4"/>
                  </a:lnTo>
                  <a:lnTo>
                    <a:pt x="641" y="3"/>
                  </a:lnTo>
                  <a:lnTo>
                    <a:pt x="642" y="3"/>
                  </a:lnTo>
                  <a:lnTo>
                    <a:pt x="642" y="2"/>
                  </a:lnTo>
                  <a:lnTo>
                    <a:pt x="643" y="2"/>
                  </a:lnTo>
                  <a:lnTo>
                    <a:pt x="643" y="2"/>
                  </a:lnTo>
                  <a:lnTo>
                    <a:pt x="644" y="3"/>
                  </a:lnTo>
                  <a:lnTo>
                    <a:pt x="645" y="5"/>
                  </a:lnTo>
                  <a:lnTo>
                    <a:pt x="646" y="7"/>
                  </a:lnTo>
                  <a:lnTo>
                    <a:pt x="647" y="7"/>
                  </a:lnTo>
                  <a:lnTo>
                    <a:pt x="647" y="6"/>
                  </a:lnTo>
                  <a:lnTo>
                    <a:pt x="648" y="6"/>
                  </a:lnTo>
                  <a:lnTo>
                    <a:pt x="649" y="6"/>
                  </a:lnTo>
                  <a:lnTo>
                    <a:pt x="650" y="6"/>
                  </a:lnTo>
                  <a:lnTo>
                    <a:pt x="652" y="5"/>
                  </a:lnTo>
                  <a:lnTo>
                    <a:pt x="652" y="5"/>
                  </a:lnTo>
                  <a:lnTo>
                    <a:pt x="652" y="4"/>
                  </a:lnTo>
                  <a:lnTo>
                    <a:pt x="653" y="4"/>
                  </a:lnTo>
                  <a:lnTo>
                    <a:pt x="654" y="4"/>
                  </a:lnTo>
                  <a:lnTo>
                    <a:pt x="655" y="4"/>
                  </a:lnTo>
                  <a:lnTo>
                    <a:pt x="655" y="3"/>
                  </a:lnTo>
                  <a:lnTo>
                    <a:pt x="656" y="3"/>
                  </a:lnTo>
                  <a:lnTo>
                    <a:pt x="657" y="3"/>
                  </a:lnTo>
                  <a:lnTo>
                    <a:pt x="658" y="3"/>
                  </a:lnTo>
                  <a:lnTo>
                    <a:pt x="659" y="3"/>
                  </a:lnTo>
                  <a:lnTo>
                    <a:pt x="659" y="2"/>
                  </a:lnTo>
                  <a:lnTo>
                    <a:pt x="660" y="2"/>
                  </a:lnTo>
                  <a:lnTo>
                    <a:pt x="661" y="2"/>
                  </a:lnTo>
                  <a:lnTo>
                    <a:pt x="661" y="2"/>
                  </a:lnTo>
                  <a:lnTo>
                    <a:pt x="662" y="2"/>
                  </a:lnTo>
                  <a:lnTo>
                    <a:pt x="662" y="2"/>
                  </a:lnTo>
                  <a:lnTo>
                    <a:pt x="663" y="2"/>
                  </a:lnTo>
                  <a:lnTo>
                    <a:pt x="664" y="2"/>
                  </a:lnTo>
                  <a:lnTo>
                    <a:pt x="665" y="2"/>
                  </a:lnTo>
                  <a:lnTo>
                    <a:pt x="666" y="2"/>
                  </a:lnTo>
                  <a:lnTo>
                    <a:pt x="667" y="2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1"/>
                  </a:lnTo>
                  <a:lnTo>
                    <a:pt x="673" y="1"/>
                  </a:lnTo>
                  <a:lnTo>
                    <a:pt x="673" y="0"/>
                  </a:lnTo>
                  <a:lnTo>
                    <a:pt x="674" y="0"/>
                  </a:lnTo>
                  <a:lnTo>
                    <a:pt x="675" y="0"/>
                  </a:lnTo>
                  <a:lnTo>
                    <a:pt x="676" y="0"/>
                  </a:lnTo>
                  <a:lnTo>
                    <a:pt x="677" y="0"/>
                  </a:lnTo>
                  <a:lnTo>
                    <a:pt x="678" y="0"/>
                  </a:lnTo>
                  <a:lnTo>
                    <a:pt x="679" y="0"/>
                  </a:lnTo>
                  <a:lnTo>
                    <a:pt x="679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2" y="0"/>
                  </a:lnTo>
                  <a:lnTo>
                    <a:pt x="683" y="0"/>
                  </a:lnTo>
                  <a:lnTo>
                    <a:pt x="684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7" y="0"/>
                  </a:lnTo>
                  <a:lnTo>
                    <a:pt x="688" y="0"/>
                  </a:lnTo>
                  <a:lnTo>
                    <a:pt x="688" y="0"/>
                  </a:lnTo>
                  <a:lnTo>
                    <a:pt x="689" y="0"/>
                  </a:lnTo>
                  <a:lnTo>
                    <a:pt x="690" y="0"/>
                  </a:lnTo>
                  <a:lnTo>
                    <a:pt x="691" y="0"/>
                  </a:lnTo>
                  <a:lnTo>
                    <a:pt x="692" y="0"/>
                  </a:lnTo>
                  <a:lnTo>
                    <a:pt x="693" y="0"/>
                  </a:lnTo>
                  <a:lnTo>
                    <a:pt x="694" y="0"/>
                  </a:lnTo>
                  <a:lnTo>
                    <a:pt x="695" y="0"/>
                  </a:lnTo>
                  <a:lnTo>
                    <a:pt x="696" y="0"/>
                  </a:lnTo>
                  <a:lnTo>
                    <a:pt x="697" y="0"/>
                  </a:lnTo>
                  <a:lnTo>
                    <a:pt x="697" y="0"/>
                  </a:lnTo>
                  <a:lnTo>
                    <a:pt x="698" y="0"/>
                  </a:lnTo>
                  <a:lnTo>
                    <a:pt x="699" y="0"/>
                  </a:lnTo>
                  <a:lnTo>
                    <a:pt x="700" y="1"/>
                  </a:lnTo>
                  <a:lnTo>
                    <a:pt x="701" y="1"/>
                  </a:lnTo>
                  <a:lnTo>
                    <a:pt x="702" y="1"/>
                  </a:lnTo>
                  <a:lnTo>
                    <a:pt x="703" y="1"/>
                  </a:lnTo>
                  <a:lnTo>
                    <a:pt x="704" y="1"/>
                  </a:lnTo>
                  <a:lnTo>
                    <a:pt x="705" y="1"/>
                  </a:lnTo>
                  <a:lnTo>
                    <a:pt x="706" y="1"/>
                  </a:lnTo>
                  <a:lnTo>
                    <a:pt x="706" y="2"/>
                  </a:lnTo>
                  <a:lnTo>
                    <a:pt x="707" y="2"/>
                  </a:lnTo>
                  <a:lnTo>
                    <a:pt x="708" y="2"/>
                  </a:lnTo>
                  <a:lnTo>
                    <a:pt x="709" y="2"/>
                  </a:lnTo>
                  <a:lnTo>
                    <a:pt x="715" y="2"/>
                  </a:lnTo>
                  <a:lnTo>
                    <a:pt x="723" y="3"/>
                  </a:lnTo>
                  <a:lnTo>
                    <a:pt x="754" y="9"/>
                  </a:lnTo>
                  <a:lnTo>
                    <a:pt x="755" y="9"/>
                  </a:lnTo>
                  <a:lnTo>
                    <a:pt x="756" y="9"/>
                  </a:lnTo>
                  <a:lnTo>
                    <a:pt x="757" y="9"/>
                  </a:lnTo>
                  <a:lnTo>
                    <a:pt x="758" y="9"/>
                  </a:lnTo>
                  <a:lnTo>
                    <a:pt x="760" y="10"/>
                  </a:lnTo>
                  <a:lnTo>
                    <a:pt x="761" y="10"/>
                  </a:lnTo>
                  <a:lnTo>
                    <a:pt x="764" y="10"/>
                  </a:lnTo>
                  <a:lnTo>
                    <a:pt x="769" y="11"/>
                  </a:lnTo>
                  <a:lnTo>
                    <a:pt x="775" y="11"/>
                  </a:lnTo>
                  <a:lnTo>
                    <a:pt x="776" y="12"/>
                  </a:lnTo>
                  <a:lnTo>
                    <a:pt x="779" y="12"/>
                  </a:lnTo>
                  <a:lnTo>
                    <a:pt x="787" y="13"/>
                  </a:lnTo>
                  <a:lnTo>
                    <a:pt x="787" y="13"/>
                  </a:lnTo>
                  <a:lnTo>
                    <a:pt x="787" y="14"/>
                  </a:lnTo>
                  <a:lnTo>
                    <a:pt x="788" y="14"/>
                  </a:lnTo>
                  <a:lnTo>
                    <a:pt x="789" y="14"/>
                  </a:lnTo>
                  <a:lnTo>
                    <a:pt x="790" y="14"/>
                  </a:lnTo>
                  <a:lnTo>
                    <a:pt x="791" y="14"/>
                  </a:lnTo>
                  <a:lnTo>
                    <a:pt x="792" y="14"/>
                  </a:lnTo>
                  <a:lnTo>
                    <a:pt x="793" y="15"/>
                  </a:lnTo>
                  <a:lnTo>
                    <a:pt x="794" y="15"/>
                  </a:lnTo>
                  <a:lnTo>
                    <a:pt x="795" y="15"/>
                  </a:lnTo>
                  <a:lnTo>
                    <a:pt x="796" y="15"/>
                  </a:lnTo>
                  <a:lnTo>
                    <a:pt x="796" y="15"/>
                  </a:lnTo>
                  <a:lnTo>
                    <a:pt x="796" y="16"/>
                  </a:lnTo>
                  <a:lnTo>
                    <a:pt x="797" y="16"/>
                  </a:lnTo>
                  <a:lnTo>
                    <a:pt x="798" y="16"/>
                  </a:lnTo>
                  <a:lnTo>
                    <a:pt x="799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1" y="17"/>
                  </a:lnTo>
                  <a:lnTo>
                    <a:pt x="802" y="17"/>
                  </a:lnTo>
                  <a:lnTo>
                    <a:pt x="802" y="18"/>
                  </a:lnTo>
                  <a:lnTo>
                    <a:pt x="803" y="18"/>
                  </a:lnTo>
                  <a:lnTo>
                    <a:pt x="804" y="18"/>
                  </a:lnTo>
                  <a:lnTo>
                    <a:pt x="805" y="18"/>
                  </a:lnTo>
                  <a:lnTo>
                    <a:pt x="805" y="19"/>
                  </a:lnTo>
                  <a:lnTo>
                    <a:pt x="805" y="19"/>
                  </a:lnTo>
                  <a:lnTo>
                    <a:pt x="806" y="19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3" y="21"/>
                  </a:lnTo>
                  <a:lnTo>
                    <a:pt x="817" y="23"/>
                  </a:lnTo>
                  <a:lnTo>
                    <a:pt x="821" y="26"/>
                  </a:lnTo>
                  <a:lnTo>
                    <a:pt x="828" y="29"/>
                  </a:lnTo>
                  <a:lnTo>
                    <a:pt x="834" y="32"/>
                  </a:lnTo>
                  <a:lnTo>
                    <a:pt x="837" y="34"/>
                  </a:lnTo>
                  <a:lnTo>
                    <a:pt x="841" y="36"/>
                  </a:lnTo>
                  <a:lnTo>
                    <a:pt x="839" y="38"/>
                  </a:lnTo>
                  <a:lnTo>
                    <a:pt x="839" y="39"/>
                  </a:lnTo>
                  <a:lnTo>
                    <a:pt x="838" y="41"/>
                  </a:lnTo>
                  <a:lnTo>
                    <a:pt x="842" y="42"/>
                  </a:lnTo>
                  <a:lnTo>
                    <a:pt x="842" y="43"/>
                  </a:lnTo>
                  <a:lnTo>
                    <a:pt x="844" y="43"/>
                  </a:lnTo>
                  <a:lnTo>
                    <a:pt x="847" y="45"/>
                  </a:lnTo>
                  <a:lnTo>
                    <a:pt x="851" y="46"/>
                  </a:lnTo>
                  <a:lnTo>
                    <a:pt x="851" y="47"/>
                  </a:lnTo>
                  <a:lnTo>
                    <a:pt x="852" y="47"/>
                  </a:lnTo>
                  <a:lnTo>
                    <a:pt x="852" y="47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4" y="48"/>
                  </a:lnTo>
                  <a:lnTo>
                    <a:pt x="855" y="48"/>
                  </a:lnTo>
                  <a:lnTo>
                    <a:pt x="857" y="49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4" y="54"/>
                  </a:lnTo>
                  <a:lnTo>
                    <a:pt x="868" y="56"/>
                  </a:lnTo>
                  <a:lnTo>
                    <a:pt x="869" y="57"/>
                  </a:lnTo>
                  <a:lnTo>
                    <a:pt x="870" y="58"/>
                  </a:lnTo>
                  <a:lnTo>
                    <a:pt x="871" y="58"/>
                  </a:lnTo>
                  <a:lnTo>
                    <a:pt x="871" y="59"/>
                  </a:lnTo>
                  <a:lnTo>
                    <a:pt x="873" y="59"/>
                  </a:lnTo>
                  <a:lnTo>
                    <a:pt x="873" y="60"/>
                  </a:lnTo>
                  <a:lnTo>
                    <a:pt x="874" y="60"/>
                  </a:lnTo>
                  <a:lnTo>
                    <a:pt x="874" y="61"/>
                  </a:lnTo>
                  <a:lnTo>
                    <a:pt x="875" y="61"/>
                  </a:lnTo>
                  <a:lnTo>
                    <a:pt x="876" y="61"/>
                  </a:lnTo>
                  <a:lnTo>
                    <a:pt x="877" y="61"/>
                  </a:lnTo>
                  <a:lnTo>
                    <a:pt x="877" y="62"/>
                  </a:lnTo>
                  <a:lnTo>
                    <a:pt x="878" y="62"/>
                  </a:lnTo>
                  <a:lnTo>
                    <a:pt x="878" y="62"/>
                  </a:lnTo>
                  <a:lnTo>
                    <a:pt x="878" y="63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0" y="64"/>
                  </a:lnTo>
                  <a:lnTo>
                    <a:pt x="881" y="64"/>
                  </a:lnTo>
                  <a:lnTo>
                    <a:pt x="882" y="65"/>
                  </a:lnTo>
                  <a:lnTo>
                    <a:pt x="883" y="65"/>
                  </a:lnTo>
                  <a:lnTo>
                    <a:pt x="883" y="65"/>
                  </a:lnTo>
                  <a:lnTo>
                    <a:pt x="884" y="65"/>
                  </a:lnTo>
                  <a:lnTo>
                    <a:pt x="884" y="66"/>
                  </a:lnTo>
                  <a:lnTo>
                    <a:pt x="885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6" y="68"/>
                  </a:lnTo>
                  <a:lnTo>
                    <a:pt x="887" y="68"/>
                  </a:lnTo>
                  <a:lnTo>
                    <a:pt x="887" y="68"/>
                  </a:lnTo>
                  <a:lnTo>
                    <a:pt x="887" y="69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904" y="78"/>
                  </a:lnTo>
                  <a:lnTo>
                    <a:pt x="926" y="91"/>
                  </a:lnTo>
                  <a:lnTo>
                    <a:pt x="926" y="129"/>
                  </a:lnTo>
                  <a:lnTo>
                    <a:pt x="926" y="172"/>
                  </a:lnTo>
                  <a:lnTo>
                    <a:pt x="926" y="181"/>
                  </a:lnTo>
                  <a:lnTo>
                    <a:pt x="926" y="191"/>
                  </a:lnTo>
                  <a:lnTo>
                    <a:pt x="926" y="200"/>
                  </a:lnTo>
                  <a:lnTo>
                    <a:pt x="926" y="201"/>
                  </a:lnTo>
                  <a:lnTo>
                    <a:pt x="925" y="214"/>
                  </a:lnTo>
                  <a:lnTo>
                    <a:pt x="925" y="225"/>
                  </a:lnTo>
                  <a:lnTo>
                    <a:pt x="925" y="236"/>
                  </a:lnTo>
                  <a:lnTo>
                    <a:pt x="924" y="251"/>
                  </a:lnTo>
                  <a:lnTo>
                    <a:pt x="924" y="261"/>
                  </a:lnTo>
                  <a:lnTo>
                    <a:pt x="923" y="270"/>
                  </a:lnTo>
                  <a:lnTo>
                    <a:pt x="923" y="294"/>
                  </a:lnTo>
                  <a:lnTo>
                    <a:pt x="923" y="310"/>
                  </a:lnTo>
                  <a:lnTo>
                    <a:pt x="923" y="312"/>
                  </a:lnTo>
                  <a:lnTo>
                    <a:pt x="923" y="316"/>
                  </a:lnTo>
                  <a:lnTo>
                    <a:pt x="923" y="317"/>
                  </a:lnTo>
                  <a:lnTo>
                    <a:pt x="923" y="317"/>
                  </a:lnTo>
                  <a:lnTo>
                    <a:pt x="922" y="317"/>
                  </a:lnTo>
                  <a:lnTo>
                    <a:pt x="922" y="318"/>
                  </a:lnTo>
                  <a:lnTo>
                    <a:pt x="922" y="319"/>
                  </a:lnTo>
                  <a:lnTo>
                    <a:pt x="922" y="320"/>
                  </a:lnTo>
                  <a:lnTo>
                    <a:pt x="921" y="320"/>
                  </a:lnTo>
                  <a:lnTo>
                    <a:pt x="921" y="321"/>
                  </a:lnTo>
                  <a:lnTo>
                    <a:pt x="920" y="322"/>
                  </a:lnTo>
                  <a:lnTo>
                    <a:pt x="920" y="323"/>
                  </a:lnTo>
                  <a:lnTo>
                    <a:pt x="919" y="323"/>
                  </a:lnTo>
                  <a:lnTo>
                    <a:pt x="919" y="324"/>
                  </a:lnTo>
                  <a:lnTo>
                    <a:pt x="918" y="324"/>
                  </a:lnTo>
                  <a:lnTo>
                    <a:pt x="918" y="325"/>
                  </a:lnTo>
                  <a:lnTo>
                    <a:pt x="918" y="326"/>
                  </a:lnTo>
                  <a:lnTo>
                    <a:pt x="918" y="326"/>
                  </a:lnTo>
                  <a:lnTo>
                    <a:pt x="919" y="326"/>
                  </a:lnTo>
                  <a:lnTo>
                    <a:pt x="919" y="327"/>
                  </a:lnTo>
                  <a:lnTo>
                    <a:pt x="920" y="327"/>
                  </a:lnTo>
                  <a:lnTo>
                    <a:pt x="920" y="328"/>
                  </a:lnTo>
                  <a:lnTo>
                    <a:pt x="921" y="328"/>
                  </a:lnTo>
                  <a:lnTo>
                    <a:pt x="921" y="329"/>
                  </a:lnTo>
                  <a:lnTo>
                    <a:pt x="922" y="330"/>
                  </a:lnTo>
                  <a:lnTo>
                    <a:pt x="923" y="332"/>
                  </a:lnTo>
                  <a:lnTo>
                    <a:pt x="923" y="333"/>
                  </a:lnTo>
                  <a:lnTo>
                    <a:pt x="923" y="334"/>
                  </a:lnTo>
                  <a:lnTo>
                    <a:pt x="924" y="334"/>
                  </a:lnTo>
                  <a:lnTo>
                    <a:pt x="924" y="335"/>
                  </a:lnTo>
                  <a:lnTo>
                    <a:pt x="924" y="335"/>
                  </a:lnTo>
                  <a:lnTo>
                    <a:pt x="925" y="335"/>
                  </a:lnTo>
                  <a:lnTo>
                    <a:pt x="925" y="336"/>
                  </a:lnTo>
                  <a:lnTo>
                    <a:pt x="925" y="337"/>
                  </a:lnTo>
                  <a:lnTo>
                    <a:pt x="925" y="338"/>
                  </a:lnTo>
                  <a:lnTo>
                    <a:pt x="925" y="339"/>
                  </a:lnTo>
                  <a:lnTo>
                    <a:pt x="924" y="339"/>
                  </a:lnTo>
                  <a:lnTo>
                    <a:pt x="924" y="340"/>
                  </a:lnTo>
                  <a:lnTo>
                    <a:pt x="925" y="341"/>
                  </a:lnTo>
                  <a:lnTo>
                    <a:pt x="925" y="343"/>
                  </a:lnTo>
                  <a:lnTo>
                    <a:pt x="925" y="348"/>
                  </a:lnTo>
                  <a:lnTo>
                    <a:pt x="925" y="349"/>
                  </a:lnTo>
                  <a:lnTo>
                    <a:pt x="925" y="350"/>
                  </a:lnTo>
                  <a:lnTo>
                    <a:pt x="925" y="351"/>
                  </a:lnTo>
                  <a:lnTo>
                    <a:pt x="925" y="352"/>
                  </a:lnTo>
                  <a:lnTo>
                    <a:pt x="925" y="353"/>
                  </a:lnTo>
                  <a:lnTo>
                    <a:pt x="925" y="355"/>
                  </a:lnTo>
                  <a:lnTo>
                    <a:pt x="925" y="358"/>
                  </a:lnTo>
                  <a:lnTo>
                    <a:pt x="925" y="359"/>
                  </a:lnTo>
                  <a:lnTo>
                    <a:pt x="925" y="360"/>
                  </a:lnTo>
                  <a:lnTo>
                    <a:pt x="925" y="361"/>
                  </a:lnTo>
                  <a:lnTo>
                    <a:pt x="925" y="362"/>
                  </a:lnTo>
                  <a:lnTo>
                    <a:pt x="925" y="362"/>
                  </a:lnTo>
                  <a:lnTo>
                    <a:pt x="925" y="363"/>
                  </a:lnTo>
                  <a:lnTo>
                    <a:pt x="925" y="364"/>
                  </a:lnTo>
                  <a:lnTo>
                    <a:pt x="925" y="365"/>
                  </a:lnTo>
                  <a:lnTo>
                    <a:pt x="925" y="366"/>
                  </a:lnTo>
                  <a:lnTo>
                    <a:pt x="925" y="367"/>
                  </a:lnTo>
                  <a:lnTo>
                    <a:pt x="925" y="368"/>
                  </a:lnTo>
                  <a:lnTo>
                    <a:pt x="925" y="369"/>
                  </a:lnTo>
                  <a:lnTo>
                    <a:pt x="925" y="370"/>
                  </a:lnTo>
                  <a:lnTo>
                    <a:pt x="925" y="371"/>
                  </a:lnTo>
                  <a:lnTo>
                    <a:pt x="925" y="374"/>
                  </a:lnTo>
                  <a:lnTo>
                    <a:pt x="925" y="376"/>
                  </a:lnTo>
                  <a:lnTo>
                    <a:pt x="925" y="379"/>
                  </a:lnTo>
                  <a:lnTo>
                    <a:pt x="925" y="380"/>
                  </a:lnTo>
                  <a:lnTo>
                    <a:pt x="925" y="381"/>
                  </a:lnTo>
                  <a:lnTo>
                    <a:pt x="925" y="386"/>
                  </a:lnTo>
                  <a:lnTo>
                    <a:pt x="925" y="387"/>
                  </a:lnTo>
                  <a:lnTo>
                    <a:pt x="925" y="388"/>
                  </a:lnTo>
                  <a:lnTo>
                    <a:pt x="925" y="389"/>
                  </a:lnTo>
                  <a:lnTo>
                    <a:pt x="925" y="389"/>
                  </a:lnTo>
                  <a:lnTo>
                    <a:pt x="925" y="390"/>
                  </a:lnTo>
                  <a:lnTo>
                    <a:pt x="925" y="391"/>
                  </a:lnTo>
                  <a:lnTo>
                    <a:pt x="925" y="392"/>
                  </a:lnTo>
                  <a:lnTo>
                    <a:pt x="925" y="393"/>
                  </a:lnTo>
                  <a:lnTo>
                    <a:pt x="925" y="394"/>
                  </a:lnTo>
                  <a:lnTo>
                    <a:pt x="925" y="395"/>
                  </a:lnTo>
                  <a:lnTo>
                    <a:pt x="925" y="396"/>
                  </a:lnTo>
                  <a:lnTo>
                    <a:pt x="924" y="396"/>
                  </a:lnTo>
                  <a:lnTo>
                    <a:pt x="924" y="397"/>
                  </a:lnTo>
                  <a:lnTo>
                    <a:pt x="924" y="398"/>
                  </a:lnTo>
                  <a:lnTo>
                    <a:pt x="924" y="398"/>
                  </a:lnTo>
                  <a:lnTo>
                    <a:pt x="923" y="399"/>
                  </a:lnTo>
                  <a:lnTo>
                    <a:pt x="923" y="400"/>
                  </a:lnTo>
                  <a:lnTo>
                    <a:pt x="923" y="401"/>
                  </a:lnTo>
                  <a:lnTo>
                    <a:pt x="923" y="402"/>
                  </a:lnTo>
                  <a:lnTo>
                    <a:pt x="923" y="403"/>
                  </a:lnTo>
                  <a:lnTo>
                    <a:pt x="923" y="403"/>
                  </a:lnTo>
                  <a:lnTo>
                    <a:pt x="923" y="404"/>
                  </a:lnTo>
                  <a:lnTo>
                    <a:pt x="923" y="405"/>
                  </a:lnTo>
                  <a:lnTo>
                    <a:pt x="923" y="406"/>
                  </a:lnTo>
                  <a:lnTo>
                    <a:pt x="923" y="407"/>
                  </a:lnTo>
                  <a:lnTo>
                    <a:pt x="923" y="410"/>
                  </a:lnTo>
                  <a:lnTo>
                    <a:pt x="922" y="410"/>
                  </a:lnTo>
                  <a:lnTo>
                    <a:pt x="922" y="411"/>
                  </a:lnTo>
                  <a:lnTo>
                    <a:pt x="922" y="412"/>
                  </a:lnTo>
                  <a:lnTo>
                    <a:pt x="922" y="413"/>
                  </a:lnTo>
                  <a:lnTo>
                    <a:pt x="922" y="414"/>
                  </a:lnTo>
                  <a:lnTo>
                    <a:pt x="922" y="415"/>
                  </a:lnTo>
                  <a:lnTo>
                    <a:pt x="922" y="416"/>
                  </a:lnTo>
                  <a:lnTo>
                    <a:pt x="922" y="416"/>
                  </a:lnTo>
                  <a:lnTo>
                    <a:pt x="921" y="416"/>
                  </a:lnTo>
                  <a:lnTo>
                    <a:pt x="921" y="417"/>
                  </a:lnTo>
                  <a:lnTo>
                    <a:pt x="921" y="418"/>
                  </a:lnTo>
                  <a:lnTo>
                    <a:pt x="921" y="419"/>
                  </a:lnTo>
                  <a:lnTo>
                    <a:pt x="921" y="420"/>
                  </a:lnTo>
                  <a:lnTo>
                    <a:pt x="920" y="420"/>
                  </a:lnTo>
                  <a:lnTo>
                    <a:pt x="920" y="421"/>
                  </a:lnTo>
                  <a:lnTo>
                    <a:pt x="920" y="422"/>
                  </a:lnTo>
                  <a:lnTo>
                    <a:pt x="920" y="423"/>
                  </a:lnTo>
                  <a:lnTo>
                    <a:pt x="920" y="424"/>
                  </a:lnTo>
                  <a:lnTo>
                    <a:pt x="919" y="424"/>
                  </a:lnTo>
                  <a:lnTo>
                    <a:pt x="919" y="425"/>
                  </a:lnTo>
                  <a:lnTo>
                    <a:pt x="919" y="425"/>
                  </a:lnTo>
                  <a:lnTo>
                    <a:pt x="919" y="426"/>
                  </a:lnTo>
                  <a:lnTo>
                    <a:pt x="919" y="427"/>
                  </a:lnTo>
                  <a:lnTo>
                    <a:pt x="919" y="428"/>
                  </a:lnTo>
                  <a:lnTo>
                    <a:pt x="919" y="429"/>
                  </a:lnTo>
                  <a:lnTo>
                    <a:pt x="919" y="430"/>
                  </a:lnTo>
                  <a:lnTo>
                    <a:pt x="918" y="431"/>
                  </a:lnTo>
                  <a:lnTo>
                    <a:pt x="918" y="432"/>
                  </a:lnTo>
                  <a:lnTo>
                    <a:pt x="917" y="432"/>
                  </a:lnTo>
                  <a:lnTo>
                    <a:pt x="917" y="433"/>
                  </a:lnTo>
                  <a:lnTo>
                    <a:pt x="917" y="434"/>
                  </a:lnTo>
                  <a:lnTo>
                    <a:pt x="916" y="434"/>
                  </a:lnTo>
                  <a:lnTo>
                    <a:pt x="916" y="434"/>
                  </a:lnTo>
                  <a:lnTo>
                    <a:pt x="915" y="435"/>
                  </a:lnTo>
                  <a:lnTo>
                    <a:pt x="915" y="436"/>
                  </a:lnTo>
                  <a:lnTo>
                    <a:pt x="914" y="436"/>
                  </a:lnTo>
                  <a:lnTo>
                    <a:pt x="914" y="437"/>
                  </a:lnTo>
                  <a:lnTo>
                    <a:pt x="914" y="438"/>
                  </a:lnTo>
                  <a:lnTo>
                    <a:pt x="914" y="438"/>
                  </a:lnTo>
                  <a:lnTo>
                    <a:pt x="914" y="439"/>
                  </a:lnTo>
                  <a:lnTo>
                    <a:pt x="913" y="439"/>
                  </a:lnTo>
                  <a:lnTo>
                    <a:pt x="913" y="440"/>
                  </a:lnTo>
                  <a:lnTo>
                    <a:pt x="913" y="441"/>
                  </a:lnTo>
                  <a:lnTo>
                    <a:pt x="912" y="441"/>
                  </a:lnTo>
                  <a:lnTo>
                    <a:pt x="912" y="442"/>
                  </a:lnTo>
                  <a:lnTo>
                    <a:pt x="911" y="443"/>
                  </a:lnTo>
                  <a:lnTo>
                    <a:pt x="911" y="443"/>
                  </a:lnTo>
                  <a:lnTo>
                    <a:pt x="910" y="443"/>
                  </a:lnTo>
                  <a:lnTo>
                    <a:pt x="910" y="444"/>
                  </a:lnTo>
                  <a:lnTo>
                    <a:pt x="910" y="445"/>
                  </a:lnTo>
                  <a:lnTo>
                    <a:pt x="909" y="445"/>
                  </a:lnTo>
                  <a:lnTo>
                    <a:pt x="909" y="446"/>
                  </a:lnTo>
                  <a:lnTo>
                    <a:pt x="909" y="447"/>
                  </a:lnTo>
                  <a:lnTo>
                    <a:pt x="909" y="448"/>
                  </a:lnTo>
                  <a:lnTo>
                    <a:pt x="908" y="448"/>
                  </a:lnTo>
                  <a:lnTo>
                    <a:pt x="908" y="449"/>
                  </a:lnTo>
                  <a:lnTo>
                    <a:pt x="908" y="450"/>
                  </a:lnTo>
                  <a:lnTo>
                    <a:pt x="907" y="450"/>
                  </a:lnTo>
                  <a:lnTo>
                    <a:pt x="907" y="451"/>
                  </a:lnTo>
                  <a:lnTo>
                    <a:pt x="906" y="451"/>
                  </a:lnTo>
                  <a:lnTo>
                    <a:pt x="905" y="451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4" y="452"/>
                  </a:lnTo>
                  <a:lnTo>
                    <a:pt x="904" y="453"/>
                  </a:lnTo>
                  <a:lnTo>
                    <a:pt x="904" y="454"/>
                  </a:lnTo>
                  <a:lnTo>
                    <a:pt x="903" y="454"/>
                  </a:lnTo>
                  <a:lnTo>
                    <a:pt x="903" y="455"/>
                  </a:lnTo>
                  <a:lnTo>
                    <a:pt x="902" y="455"/>
                  </a:lnTo>
                  <a:lnTo>
                    <a:pt x="902" y="456"/>
                  </a:lnTo>
                  <a:lnTo>
                    <a:pt x="902" y="457"/>
                  </a:lnTo>
                  <a:lnTo>
                    <a:pt x="901" y="457"/>
                  </a:lnTo>
                  <a:lnTo>
                    <a:pt x="901" y="458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899" y="459"/>
                  </a:lnTo>
                  <a:lnTo>
                    <a:pt x="898" y="459"/>
                  </a:lnTo>
                  <a:lnTo>
                    <a:pt x="898" y="460"/>
                  </a:lnTo>
                  <a:lnTo>
                    <a:pt x="897" y="460"/>
                  </a:lnTo>
                  <a:lnTo>
                    <a:pt x="896" y="460"/>
                  </a:lnTo>
                  <a:lnTo>
                    <a:pt x="896" y="461"/>
                  </a:lnTo>
                  <a:lnTo>
                    <a:pt x="896" y="461"/>
                  </a:lnTo>
                  <a:lnTo>
                    <a:pt x="895" y="461"/>
                  </a:lnTo>
                  <a:lnTo>
                    <a:pt x="894" y="461"/>
                  </a:lnTo>
                  <a:lnTo>
                    <a:pt x="894" y="462"/>
                  </a:lnTo>
                  <a:lnTo>
                    <a:pt x="893" y="462"/>
                  </a:lnTo>
                  <a:lnTo>
                    <a:pt x="892" y="462"/>
                  </a:lnTo>
                  <a:lnTo>
                    <a:pt x="892" y="463"/>
                  </a:lnTo>
                  <a:lnTo>
                    <a:pt x="891" y="463"/>
                  </a:lnTo>
                  <a:lnTo>
                    <a:pt x="890" y="464"/>
                  </a:lnTo>
                  <a:lnTo>
                    <a:pt x="889" y="464"/>
                  </a:lnTo>
                  <a:lnTo>
                    <a:pt x="889" y="465"/>
                  </a:lnTo>
                  <a:lnTo>
                    <a:pt x="888" y="465"/>
                  </a:lnTo>
                  <a:lnTo>
                    <a:pt x="887" y="465"/>
                  </a:lnTo>
                  <a:lnTo>
                    <a:pt x="887" y="466"/>
                  </a:lnTo>
                  <a:lnTo>
                    <a:pt x="887" y="466"/>
                  </a:lnTo>
                  <a:lnTo>
                    <a:pt x="886" y="467"/>
                  </a:lnTo>
                  <a:lnTo>
                    <a:pt x="885" y="467"/>
                  </a:lnTo>
                  <a:lnTo>
                    <a:pt x="885" y="468"/>
                  </a:lnTo>
                  <a:lnTo>
                    <a:pt x="884" y="469"/>
                  </a:lnTo>
                  <a:lnTo>
                    <a:pt x="884" y="470"/>
                  </a:lnTo>
                  <a:lnTo>
                    <a:pt x="884" y="470"/>
                  </a:lnTo>
                  <a:lnTo>
                    <a:pt x="883" y="470"/>
                  </a:lnTo>
                  <a:lnTo>
                    <a:pt x="883" y="471"/>
                  </a:lnTo>
                  <a:lnTo>
                    <a:pt x="882" y="471"/>
                  </a:lnTo>
                  <a:lnTo>
                    <a:pt x="882" y="472"/>
                  </a:lnTo>
                  <a:lnTo>
                    <a:pt x="881" y="472"/>
                  </a:lnTo>
                  <a:lnTo>
                    <a:pt x="881" y="473"/>
                  </a:lnTo>
                  <a:lnTo>
                    <a:pt x="880" y="473"/>
                  </a:lnTo>
                  <a:lnTo>
                    <a:pt x="880" y="474"/>
                  </a:lnTo>
                  <a:lnTo>
                    <a:pt x="879" y="474"/>
                  </a:lnTo>
                  <a:lnTo>
                    <a:pt x="878" y="474"/>
                  </a:lnTo>
                  <a:lnTo>
                    <a:pt x="878" y="475"/>
                  </a:lnTo>
                  <a:lnTo>
                    <a:pt x="878" y="475"/>
                  </a:lnTo>
                  <a:lnTo>
                    <a:pt x="877" y="475"/>
                  </a:lnTo>
                  <a:lnTo>
                    <a:pt x="877" y="474"/>
                  </a:lnTo>
                  <a:lnTo>
                    <a:pt x="876" y="474"/>
                  </a:lnTo>
                  <a:lnTo>
                    <a:pt x="875" y="474"/>
                  </a:lnTo>
                  <a:lnTo>
                    <a:pt x="874" y="474"/>
                  </a:lnTo>
                  <a:lnTo>
                    <a:pt x="873" y="474"/>
                  </a:lnTo>
                  <a:lnTo>
                    <a:pt x="873" y="473"/>
                  </a:lnTo>
                  <a:lnTo>
                    <a:pt x="872" y="473"/>
                  </a:lnTo>
                  <a:lnTo>
                    <a:pt x="871" y="473"/>
                  </a:lnTo>
                  <a:lnTo>
                    <a:pt x="870" y="473"/>
                  </a:lnTo>
                  <a:lnTo>
                    <a:pt x="869" y="473"/>
                  </a:lnTo>
                  <a:lnTo>
                    <a:pt x="869" y="472"/>
                  </a:lnTo>
                  <a:lnTo>
                    <a:pt x="869" y="472"/>
                  </a:lnTo>
                  <a:lnTo>
                    <a:pt x="868" y="472"/>
                  </a:lnTo>
                  <a:lnTo>
                    <a:pt x="867" y="472"/>
                  </a:lnTo>
                  <a:lnTo>
                    <a:pt x="866" y="472"/>
                  </a:lnTo>
                  <a:lnTo>
                    <a:pt x="865" y="472"/>
                  </a:lnTo>
                  <a:lnTo>
                    <a:pt x="864" y="472"/>
                  </a:lnTo>
                  <a:lnTo>
                    <a:pt x="864" y="473"/>
                  </a:lnTo>
                  <a:lnTo>
                    <a:pt x="863" y="473"/>
                  </a:lnTo>
                  <a:lnTo>
                    <a:pt x="862" y="473"/>
                  </a:lnTo>
                  <a:lnTo>
                    <a:pt x="861" y="473"/>
                  </a:lnTo>
                  <a:lnTo>
                    <a:pt x="860" y="473"/>
                  </a:lnTo>
                  <a:lnTo>
                    <a:pt x="860" y="473"/>
                  </a:lnTo>
                  <a:lnTo>
                    <a:pt x="859" y="473"/>
                  </a:lnTo>
                  <a:lnTo>
                    <a:pt x="856" y="473"/>
                  </a:lnTo>
                  <a:lnTo>
                    <a:pt x="852" y="473"/>
                  </a:lnTo>
                  <a:lnTo>
                    <a:pt x="850" y="474"/>
                  </a:lnTo>
                  <a:lnTo>
                    <a:pt x="847" y="474"/>
                  </a:lnTo>
                  <a:lnTo>
                    <a:pt x="844" y="474"/>
                  </a:lnTo>
                  <a:lnTo>
                    <a:pt x="822" y="473"/>
                  </a:lnTo>
                  <a:lnTo>
                    <a:pt x="820" y="472"/>
                  </a:lnTo>
                  <a:lnTo>
                    <a:pt x="818" y="472"/>
                  </a:lnTo>
                  <a:lnTo>
                    <a:pt x="815" y="472"/>
                  </a:lnTo>
                  <a:lnTo>
                    <a:pt x="813" y="472"/>
                  </a:lnTo>
                  <a:lnTo>
                    <a:pt x="810" y="472"/>
                  </a:lnTo>
                  <a:lnTo>
                    <a:pt x="809" y="472"/>
                  </a:lnTo>
                  <a:lnTo>
                    <a:pt x="808" y="472"/>
                  </a:lnTo>
                  <a:lnTo>
                    <a:pt x="807" y="472"/>
                  </a:lnTo>
                  <a:lnTo>
                    <a:pt x="806" y="472"/>
                  </a:lnTo>
                  <a:lnTo>
                    <a:pt x="806" y="471"/>
                  </a:lnTo>
                  <a:lnTo>
                    <a:pt x="805" y="471"/>
                  </a:lnTo>
                  <a:lnTo>
                    <a:pt x="805" y="471"/>
                  </a:lnTo>
                  <a:lnTo>
                    <a:pt x="805" y="470"/>
                  </a:lnTo>
                  <a:lnTo>
                    <a:pt x="804" y="470"/>
                  </a:lnTo>
                  <a:lnTo>
                    <a:pt x="802" y="469"/>
                  </a:lnTo>
                  <a:lnTo>
                    <a:pt x="801" y="469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7" y="464"/>
                  </a:lnTo>
                  <a:lnTo>
                    <a:pt x="775" y="476"/>
                  </a:lnTo>
                  <a:lnTo>
                    <a:pt x="774" y="477"/>
                  </a:lnTo>
                  <a:lnTo>
                    <a:pt x="774" y="478"/>
                  </a:lnTo>
                  <a:lnTo>
                    <a:pt x="774" y="479"/>
                  </a:lnTo>
                  <a:lnTo>
                    <a:pt x="773" y="479"/>
                  </a:lnTo>
                  <a:lnTo>
                    <a:pt x="772" y="479"/>
                  </a:lnTo>
                  <a:lnTo>
                    <a:pt x="772" y="479"/>
                  </a:lnTo>
                  <a:lnTo>
                    <a:pt x="771" y="479"/>
                  </a:lnTo>
                  <a:lnTo>
                    <a:pt x="770" y="480"/>
                  </a:lnTo>
                  <a:lnTo>
                    <a:pt x="769" y="481"/>
                  </a:lnTo>
                  <a:lnTo>
                    <a:pt x="769" y="482"/>
                  </a:lnTo>
                  <a:lnTo>
                    <a:pt x="768" y="482"/>
                  </a:lnTo>
                  <a:lnTo>
                    <a:pt x="768" y="483"/>
                  </a:lnTo>
                  <a:lnTo>
                    <a:pt x="767" y="483"/>
                  </a:lnTo>
                  <a:lnTo>
                    <a:pt x="767" y="484"/>
                  </a:lnTo>
                  <a:lnTo>
                    <a:pt x="764" y="485"/>
                  </a:lnTo>
                  <a:lnTo>
                    <a:pt x="761" y="487"/>
                  </a:lnTo>
                  <a:lnTo>
                    <a:pt x="761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59" y="488"/>
                  </a:lnTo>
                  <a:lnTo>
                    <a:pt x="758" y="488"/>
                  </a:lnTo>
                  <a:lnTo>
                    <a:pt x="757" y="488"/>
                  </a:lnTo>
                  <a:lnTo>
                    <a:pt x="756" y="488"/>
                  </a:lnTo>
                  <a:lnTo>
                    <a:pt x="756" y="489"/>
                  </a:lnTo>
                  <a:lnTo>
                    <a:pt x="755" y="489"/>
                  </a:lnTo>
                  <a:lnTo>
                    <a:pt x="754" y="489"/>
                  </a:lnTo>
                  <a:lnTo>
                    <a:pt x="753" y="489"/>
                  </a:lnTo>
                  <a:lnTo>
                    <a:pt x="752" y="490"/>
                  </a:lnTo>
                  <a:lnTo>
                    <a:pt x="751" y="490"/>
                  </a:lnTo>
                  <a:lnTo>
                    <a:pt x="751" y="490"/>
                  </a:lnTo>
                  <a:lnTo>
                    <a:pt x="751" y="491"/>
                  </a:lnTo>
                  <a:lnTo>
                    <a:pt x="750" y="491"/>
                  </a:lnTo>
                  <a:lnTo>
                    <a:pt x="749" y="491"/>
                  </a:lnTo>
                  <a:lnTo>
                    <a:pt x="749" y="492"/>
                  </a:lnTo>
                  <a:lnTo>
                    <a:pt x="748" y="492"/>
                  </a:lnTo>
                  <a:lnTo>
                    <a:pt x="747" y="492"/>
                  </a:lnTo>
                  <a:lnTo>
                    <a:pt x="747" y="493"/>
                  </a:lnTo>
                  <a:lnTo>
                    <a:pt x="746" y="493"/>
                  </a:lnTo>
                  <a:lnTo>
                    <a:pt x="746" y="494"/>
                  </a:lnTo>
                  <a:lnTo>
                    <a:pt x="745" y="494"/>
                  </a:lnTo>
                  <a:lnTo>
                    <a:pt x="744" y="494"/>
                  </a:lnTo>
                  <a:lnTo>
                    <a:pt x="744" y="495"/>
                  </a:lnTo>
                  <a:lnTo>
                    <a:pt x="743" y="495"/>
                  </a:lnTo>
                  <a:lnTo>
                    <a:pt x="742" y="496"/>
                  </a:lnTo>
                  <a:lnTo>
                    <a:pt x="742" y="497"/>
                  </a:lnTo>
                  <a:lnTo>
                    <a:pt x="741" y="497"/>
                  </a:lnTo>
                  <a:lnTo>
                    <a:pt x="740" y="497"/>
                  </a:lnTo>
                  <a:lnTo>
                    <a:pt x="739" y="497"/>
                  </a:lnTo>
                  <a:lnTo>
                    <a:pt x="738" y="497"/>
                  </a:lnTo>
                  <a:lnTo>
                    <a:pt x="738" y="498"/>
                  </a:lnTo>
                  <a:lnTo>
                    <a:pt x="737" y="498"/>
                  </a:lnTo>
                  <a:lnTo>
                    <a:pt x="737" y="499"/>
                  </a:lnTo>
                  <a:lnTo>
                    <a:pt x="736" y="499"/>
                  </a:lnTo>
                  <a:lnTo>
                    <a:pt x="736" y="500"/>
                  </a:lnTo>
                  <a:lnTo>
                    <a:pt x="735" y="500"/>
                  </a:lnTo>
                  <a:lnTo>
                    <a:pt x="735" y="501"/>
                  </a:lnTo>
                  <a:lnTo>
                    <a:pt x="734" y="501"/>
                  </a:lnTo>
                  <a:lnTo>
                    <a:pt x="734" y="502"/>
                  </a:lnTo>
                  <a:lnTo>
                    <a:pt x="733" y="503"/>
                  </a:lnTo>
                  <a:lnTo>
                    <a:pt x="733" y="504"/>
                  </a:lnTo>
                  <a:lnTo>
                    <a:pt x="732" y="504"/>
                  </a:lnTo>
                  <a:lnTo>
                    <a:pt x="732" y="505"/>
                  </a:lnTo>
                  <a:lnTo>
                    <a:pt x="731" y="505"/>
                  </a:lnTo>
                  <a:lnTo>
                    <a:pt x="730" y="506"/>
                  </a:lnTo>
                  <a:lnTo>
                    <a:pt x="729" y="506"/>
                  </a:lnTo>
                  <a:lnTo>
                    <a:pt x="728" y="506"/>
                  </a:lnTo>
                  <a:lnTo>
                    <a:pt x="727" y="506"/>
                  </a:lnTo>
                  <a:lnTo>
                    <a:pt x="726" y="507"/>
                  </a:lnTo>
                  <a:lnTo>
                    <a:pt x="725" y="507"/>
                  </a:lnTo>
                  <a:lnTo>
                    <a:pt x="724" y="508"/>
                  </a:lnTo>
                  <a:lnTo>
                    <a:pt x="724" y="508"/>
                  </a:lnTo>
                  <a:lnTo>
                    <a:pt x="724" y="509"/>
                  </a:lnTo>
                  <a:lnTo>
                    <a:pt x="723" y="509"/>
                  </a:lnTo>
                  <a:lnTo>
                    <a:pt x="722" y="509"/>
                  </a:lnTo>
                  <a:lnTo>
                    <a:pt x="722" y="510"/>
                  </a:lnTo>
                  <a:lnTo>
                    <a:pt x="721" y="510"/>
                  </a:lnTo>
                  <a:lnTo>
                    <a:pt x="721" y="511"/>
                  </a:lnTo>
                  <a:lnTo>
                    <a:pt x="720" y="511"/>
                  </a:lnTo>
                  <a:lnTo>
                    <a:pt x="719" y="512"/>
                  </a:lnTo>
                  <a:lnTo>
                    <a:pt x="718" y="514"/>
                  </a:lnTo>
                  <a:lnTo>
                    <a:pt x="717" y="514"/>
                  </a:lnTo>
                  <a:lnTo>
                    <a:pt x="716" y="514"/>
                  </a:lnTo>
                  <a:lnTo>
                    <a:pt x="716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6"/>
                  </a:lnTo>
                  <a:lnTo>
                    <a:pt x="714" y="516"/>
                  </a:lnTo>
                  <a:lnTo>
                    <a:pt x="714" y="517"/>
                  </a:lnTo>
                  <a:lnTo>
                    <a:pt x="713" y="518"/>
                  </a:lnTo>
                  <a:lnTo>
                    <a:pt x="713" y="519"/>
                  </a:lnTo>
                  <a:lnTo>
                    <a:pt x="712" y="519"/>
                  </a:lnTo>
                  <a:lnTo>
                    <a:pt x="712" y="520"/>
                  </a:lnTo>
                  <a:lnTo>
                    <a:pt x="711" y="520"/>
                  </a:lnTo>
                  <a:lnTo>
                    <a:pt x="711" y="521"/>
                  </a:lnTo>
                  <a:lnTo>
                    <a:pt x="710" y="521"/>
                  </a:lnTo>
                  <a:lnTo>
                    <a:pt x="710" y="522"/>
                  </a:lnTo>
                  <a:lnTo>
                    <a:pt x="709" y="522"/>
                  </a:lnTo>
                  <a:lnTo>
                    <a:pt x="708" y="522"/>
                  </a:lnTo>
                  <a:lnTo>
                    <a:pt x="708" y="523"/>
                  </a:lnTo>
                  <a:lnTo>
                    <a:pt x="707" y="523"/>
                  </a:lnTo>
                  <a:lnTo>
                    <a:pt x="707" y="524"/>
                  </a:lnTo>
                  <a:lnTo>
                    <a:pt x="706" y="524"/>
                  </a:lnTo>
                  <a:lnTo>
                    <a:pt x="706" y="524"/>
                  </a:lnTo>
                  <a:lnTo>
                    <a:pt x="706" y="525"/>
                  </a:lnTo>
                  <a:lnTo>
                    <a:pt x="705" y="525"/>
                  </a:lnTo>
                  <a:lnTo>
                    <a:pt x="705" y="526"/>
                  </a:lnTo>
                  <a:lnTo>
                    <a:pt x="704" y="526"/>
                  </a:lnTo>
                  <a:lnTo>
                    <a:pt x="704" y="527"/>
                  </a:lnTo>
                  <a:lnTo>
                    <a:pt x="703" y="527"/>
                  </a:lnTo>
                  <a:lnTo>
                    <a:pt x="702" y="528"/>
                  </a:lnTo>
                  <a:lnTo>
                    <a:pt x="701" y="529"/>
                  </a:lnTo>
                  <a:lnTo>
                    <a:pt x="700" y="529"/>
                  </a:lnTo>
                  <a:lnTo>
                    <a:pt x="700" y="530"/>
                  </a:lnTo>
                  <a:lnTo>
                    <a:pt x="699" y="530"/>
                  </a:lnTo>
                  <a:lnTo>
                    <a:pt x="698" y="530"/>
                  </a:lnTo>
                  <a:lnTo>
                    <a:pt x="697" y="531"/>
                  </a:lnTo>
                  <a:lnTo>
                    <a:pt x="697" y="531"/>
                  </a:lnTo>
                  <a:lnTo>
                    <a:pt x="696" y="532"/>
                  </a:lnTo>
                  <a:lnTo>
                    <a:pt x="695" y="532"/>
                  </a:lnTo>
                  <a:lnTo>
                    <a:pt x="694" y="532"/>
                  </a:lnTo>
                  <a:lnTo>
                    <a:pt x="693" y="533"/>
                  </a:lnTo>
                  <a:lnTo>
                    <a:pt x="692" y="533"/>
                  </a:lnTo>
                  <a:lnTo>
                    <a:pt x="691" y="533"/>
                  </a:lnTo>
                  <a:lnTo>
                    <a:pt x="691" y="533"/>
                  </a:lnTo>
                  <a:lnTo>
                    <a:pt x="689" y="533"/>
                  </a:lnTo>
                  <a:lnTo>
                    <a:pt x="688" y="533"/>
                  </a:lnTo>
                  <a:lnTo>
                    <a:pt x="688" y="533"/>
                  </a:lnTo>
                  <a:lnTo>
                    <a:pt x="687" y="533"/>
                  </a:lnTo>
                  <a:lnTo>
                    <a:pt x="685" y="533"/>
                  </a:lnTo>
                  <a:lnTo>
                    <a:pt x="684" y="533"/>
                  </a:lnTo>
                  <a:lnTo>
                    <a:pt x="683" y="533"/>
                  </a:lnTo>
                  <a:lnTo>
                    <a:pt x="682" y="533"/>
                  </a:lnTo>
                  <a:lnTo>
                    <a:pt x="681" y="534"/>
                  </a:lnTo>
                  <a:lnTo>
                    <a:pt x="680" y="534"/>
                  </a:lnTo>
                  <a:lnTo>
                    <a:pt x="680" y="535"/>
                  </a:lnTo>
                  <a:lnTo>
                    <a:pt x="679" y="535"/>
                  </a:lnTo>
                  <a:lnTo>
                    <a:pt x="679" y="536"/>
                  </a:lnTo>
                  <a:lnTo>
                    <a:pt x="679" y="536"/>
                  </a:lnTo>
                  <a:lnTo>
                    <a:pt x="678" y="537"/>
                  </a:lnTo>
                  <a:lnTo>
                    <a:pt x="677" y="538"/>
                  </a:lnTo>
                  <a:lnTo>
                    <a:pt x="676" y="538"/>
                  </a:lnTo>
                  <a:lnTo>
                    <a:pt x="675" y="540"/>
                  </a:lnTo>
                  <a:lnTo>
                    <a:pt x="674" y="540"/>
                  </a:lnTo>
                  <a:lnTo>
                    <a:pt x="673" y="541"/>
                  </a:lnTo>
                  <a:lnTo>
                    <a:pt x="672" y="542"/>
                  </a:lnTo>
                  <a:lnTo>
                    <a:pt x="670" y="543"/>
                  </a:lnTo>
                  <a:lnTo>
                    <a:pt x="669" y="544"/>
                  </a:lnTo>
                  <a:lnTo>
                    <a:pt x="668" y="544"/>
                  </a:lnTo>
                  <a:lnTo>
                    <a:pt x="665" y="547"/>
                  </a:lnTo>
                  <a:lnTo>
                    <a:pt x="664" y="548"/>
                  </a:lnTo>
                  <a:lnTo>
                    <a:pt x="663" y="548"/>
                  </a:lnTo>
                  <a:lnTo>
                    <a:pt x="663" y="549"/>
                  </a:lnTo>
                  <a:lnTo>
                    <a:pt x="662" y="550"/>
                  </a:lnTo>
                  <a:lnTo>
                    <a:pt x="661" y="550"/>
                  </a:lnTo>
                  <a:lnTo>
                    <a:pt x="661" y="551"/>
                  </a:lnTo>
                  <a:lnTo>
                    <a:pt x="656" y="555"/>
                  </a:lnTo>
                  <a:lnTo>
                    <a:pt x="643" y="565"/>
                  </a:lnTo>
                  <a:lnTo>
                    <a:pt x="641" y="568"/>
                  </a:lnTo>
                  <a:lnTo>
                    <a:pt x="640" y="569"/>
                  </a:lnTo>
                  <a:lnTo>
                    <a:pt x="639" y="569"/>
                  </a:lnTo>
                  <a:lnTo>
                    <a:pt x="638" y="570"/>
                  </a:lnTo>
                  <a:lnTo>
                    <a:pt x="637" y="571"/>
                  </a:lnTo>
                  <a:lnTo>
                    <a:pt x="636" y="571"/>
                  </a:lnTo>
                  <a:lnTo>
                    <a:pt x="635" y="572"/>
                  </a:lnTo>
                  <a:lnTo>
                    <a:pt x="634" y="574"/>
                  </a:lnTo>
                  <a:lnTo>
                    <a:pt x="633" y="574"/>
                  </a:lnTo>
                  <a:lnTo>
                    <a:pt x="633" y="575"/>
                  </a:lnTo>
                  <a:lnTo>
                    <a:pt x="632" y="575"/>
                  </a:lnTo>
                  <a:lnTo>
                    <a:pt x="631" y="577"/>
                  </a:lnTo>
                  <a:lnTo>
                    <a:pt x="629" y="578"/>
                  </a:lnTo>
                  <a:lnTo>
                    <a:pt x="628" y="578"/>
                  </a:lnTo>
                  <a:lnTo>
                    <a:pt x="627" y="579"/>
                  </a:lnTo>
                  <a:lnTo>
                    <a:pt x="626" y="580"/>
                  </a:lnTo>
                  <a:lnTo>
                    <a:pt x="625" y="581"/>
                  </a:lnTo>
                  <a:lnTo>
                    <a:pt x="625" y="581"/>
                  </a:lnTo>
                  <a:lnTo>
                    <a:pt x="624" y="582"/>
                  </a:lnTo>
                  <a:lnTo>
                    <a:pt x="623" y="583"/>
                  </a:lnTo>
                  <a:lnTo>
                    <a:pt x="621" y="585"/>
                  </a:lnTo>
                  <a:lnTo>
                    <a:pt x="620" y="585"/>
                  </a:lnTo>
                  <a:lnTo>
                    <a:pt x="619" y="587"/>
                  </a:lnTo>
                  <a:lnTo>
                    <a:pt x="618" y="587"/>
                  </a:lnTo>
                  <a:lnTo>
                    <a:pt x="617" y="587"/>
                  </a:lnTo>
                  <a:lnTo>
                    <a:pt x="616" y="588"/>
                  </a:lnTo>
                  <a:lnTo>
                    <a:pt x="616" y="589"/>
                  </a:lnTo>
                  <a:lnTo>
                    <a:pt x="615" y="590"/>
                  </a:lnTo>
                  <a:lnTo>
                    <a:pt x="613" y="591"/>
                  </a:lnTo>
                  <a:lnTo>
                    <a:pt x="613" y="592"/>
                  </a:lnTo>
                  <a:lnTo>
                    <a:pt x="611" y="593"/>
                  </a:lnTo>
                  <a:lnTo>
                    <a:pt x="610" y="594"/>
                  </a:lnTo>
                  <a:lnTo>
                    <a:pt x="609" y="595"/>
                  </a:lnTo>
                  <a:lnTo>
                    <a:pt x="608" y="595"/>
                  </a:lnTo>
                  <a:lnTo>
                    <a:pt x="608" y="596"/>
                  </a:lnTo>
                  <a:lnTo>
                    <a:pt x="607" y="596"/>
                  </a:lnTo>
                  <a:lnTo>
                    <a:pt x="607" y="596"/>
                  </a:lnTo>
                  <a:lnTo>
                    <a:pt x="606" y="597"/>
                  </a:lnTo>
                  <a:lnTo>
                    <a:pt x="606" y="598"/>
                  </a:lnTo>
                  <a:lnTo>
                    <a:pt x="605" y="598"/>
                  </a:lnTo>
                  <a:lnTo>
                    <a:pt x="605" y="599"/>
                  </a:lnTo>
                  <a:lnTo>
                    <a:pt x="604" y="600"/>
                  </a:lnTo>
                  <a:lnTo>
                    <a:pt x="604" y="601"/>
                  </a:lnTo>
                  <a:lnTo>
                    <a:pt x="603" y="602"/>
                  </a:lnTo>
                  <a:lnTo>
                    <a:pt x="603" y="603"/>
                  </a:lnTo>
                  <a:lnTo>
                    <a:pt x="602" y="603"/>
                  </a:lnTo>
                  <a:lnTo>
                    <a:pt x="602" y="604"/>
                  </a:lnTo>
                  <a:lnTo>
                    <a:pt x="602" y="605"/>
                  </a:lnTo>
                  <a:lnTo>
                    <a:pt x="602" y="605"/>
                  </a:lnTo>
                  <a:lnTo>
                    <a:pt x="601" y="605"/>
                  </a:lnTo>
                  <a:lnTo>
                    <a:pt x="601" y="606"/>
                  </a:lnTo>
                  <a:lnTo>
                    <a:pt x="601" y="607"/>
                  </a:lnTo>
                  <a:lnTo>
                    <a:pt x="600" y="607"/>
                  </a:lnTo>
                  <a:lnTo>
                    <a:pt x="600" y="608"/>
                  </a:lnTo>
                  <a:lnTo>
                    <a:pt x="599" y="608"/>
                  </a:lnTo>
                  <a:lnTo>
                    <a:pt x="599" y="609"/>
                  </a:lnTo>
                  <a:lnTo>
                    <a:pt x="598" y="610"/>
                  </a:lnTo>
                  <a:lnTo>
                    <a:pt x="598" y="611"/>
                  </a:lnTo>
                  <a:lnTo>
                    <a:pt x="598" y="612"/>
                  </a:lnTo>
                  <a:lnTo>
                    <a:pt x="598" y="613"/>
                  </a:lnTo>
                  <a:lnTo>
                    <a:pt x="598" y="614"/>
                  </a:lnTo>
                  <a:lnTo>
                    <a:pt x="598" y="614"/>
                  </a:lnTo>
                  <a:lnTo>
                    <a:pt x="597" y="614"/>
                  </a:lnTo>
                  <a:lnTo>
                    <a:pt x="597" y="615"/>
                  </a:lnTo>
                  <a:lnTo>
                    <a:pt x="597" y="616"/>
                  </a:lnTo>
                  <a:lnTo>
                    <a:pt x="597" y="617"/>
                  </a:lnTo>
                  <a:lnTo>
                    <a:pt x="596" y="617"/>
                  </a:lnTo>
                  <a:lnTo>
                    <a:pt x="596" y="618"/>
                  </a:lnTo>
                  <a:lnTo>
                    <a:pt x="595" y="618"/>
                  </a:lnTo>
                  <a:lnTo>
                    <a:pt x="594" y="619"/>
                  </a:lnTo>
                  <a:lnTo>
                    <a:pt x="594" y="620"/>
                  </a:lnTo>
                  <a:lnTo>
                    <a:pt x="593" y="620"/>
                  </a:lnTo>
                  <a:lnTo>
                    <a:pt x="593" y="621"/>
                  </a:lnTo>
                  <a:lnTo>
                    <a:pt x="592" y="621"/>
                  </a:lnTo>
                  <a:lnTo>
                    <a:pt x="592" y="622"/>
                  </a:lnTo>
                  <a:lnTo>
                    <a:pt x="592" y="623"/>
                  </a:lnTo>
                  <a:lnTo>
                    <a:pt x="591" y="623"/>
                  </a:lnTo>
                  <a:lnTo>
                    <a:pt x="591" y="623"/>
                  </a:lnTo>
                  <a:lnTo>
                    <a:pt x="591" y="624"/>
                  </a:lnTo>
                  <a:lnTo>
                    <a:pt x="590" y="624"/>
                  </a:lnTo>
                  <a:lnTo>
                    <a:pt x="590" y="625"/>
                  </a:lnTo>
                  <a:lnTo>
                    <a:pt x="590" y="626"/>
                  </a:lnTo>
                  <a:lnTo>
                    <a:pt x="589" y="626"/>
                  </a:lnTo>
                  <a:lnTo>
                    <a:pt x="589" y="627"/>
                  </a:lnTo>
                  <a:lnTo>
                    <a:pt x="589" y="627"/>
                  </a:lnTo>
                  <a:lnTo>
                    <a:pt x="589" y="628"/>
                  </a:lnTo>
                  <a:lnTo>
                    <a:pt x="589" y="629"/>
                  </a:lnTo>
                  <a:lnTo>
                    <a:pt x="588" y="629"/>
                  </a:lnTo>
                  <a:lnTo>
                    <a:pt x="588" y="630"/>
                  </a:lnTo>
                  <a:lnTo>
                    <a:pt x="588" y="631"/>
                  </a:lnTo>
                  <a:lnTo>
                    <a:pt x="587" y="632"/>
                  </a:lnTo>
                  <a:lnTo>
                    <a:pt x="586" y="632"/>
                  </a:lnTo>
                  <a:lnTo>
                    <a:pt x="585" y="633"/>
                  </a:lnTo>
                  <a:lnTo>
                    <a:pt x="584" y="633"/>
                  </a:lnTo>
                  <a:lnTo>
                    <a:pt x="584" y="634"/>
                  </a:lnTo>
                  <a:lnTo>
                    <a:pt x="583" y="634"/>
                  </a:lnTo>
                  <a:lnTo>
                    <a:pt x="583" y="635"/>
                  </a:lnTo>
                  <a:lnTo>
                    <a:pt x="583" y="636"/>
                  </a:lnTo>
                  <a:lnTo>
                    <a:pt x="582" y="636"/>
                  </a:lnTo>
                  <a:lnTo>
                    <a:pt x="582" y="637"/>
                  </a:lnTo>
                  <a:lnTo>
                    <a:pt x="581" y="637"/>
                  </a:lnTo>
                  <a:lnTo>
                    <a:pt x="581" y="638"/>
                  </a:lnTo>
                  <a:lnTo>
                    <a:pt x="580" y="638"/>
                  </a:lnTo>
                  <a:lnTo>
                    <a:pt x="580" y="639"/>
                  </a:lnTo>
                  <a:lnTo>
                    <a:pt x="580" y="639"/>
                  </a:lnTo>
                  <a:lnTo>
                    <a:pt x="580" y="640"/>
                  </a:lnTo>
                  <a:lnTo>
                    <a:pt x="579" y="640"/>
                  </a:lnTo>
                  <a:lnTo>
                    <a:pt x="579" y="641"/>
                  </a:lnTo>
                  <a:lnTo>
                    <a:pt x="578" y="641"/>
                  </a:lnTo>
                  <a:lnTo>
                    <a:pt x="578" y="641"/>
                  </a:lnTo>
                  <a:lnTo>
                    <a:pt x="577" y="642"/>
                  </a:lnTo>
                  <a:lnTo>
                    <a:pt x="577" y="643"/>
                  </a:lnTo>
                  <a:lnTo>
                    <a:pt x="577" y="644"/>
                  </a:lnTo>
                  <a:lnTo>
                    <a:pt x="576" y="644"/>
                  </a:lnTo>
                  <a:lnTo>
                    <a:pt x="576" y="645"/>
                  </a:lnTo>
                  <a:lnTo>
                    <a:pt x="575" y="645"/>
                  </a:lnTo>
                  <a:lnTo>
                    <a:pt x="575" y="646"/>
                  </a:lnTo>
                  <a:lnTo>
                    <a:pt x="574" y="646"/>
                  </a:lnTo>
                  <a:lnTo>
                    <a:pt x="574" y="647"/>
                  </a:lnTo>
                  <a:lnTo>
                    <a:pt x="573" y="647"/>
                  </a:lnTo>
                  <a:lnTo>
                    <a:pt x="573" y="648"/>
                  </a:lnTo>
                  <a:lnTo>
                    <a:pt x="572" y="648"/>
                  </a:lnTo>
                  <a:lnTo>
                    <a:pt x="571" y="649"/>
                  </a:lnTo>
                  <a:lnTo>
                    <a:pt x="571" y="650"/>
                  </a:lnTo>
                  <a:lnTo>
                    <a:pt x="571" y="650"/>
                  </a:lnTo>
                  <a:lnTo>
                    <a:pt x="570" y="650"/>
                  </a:lnTo>
                  <a:lnTo>
                    <a:pt x="570" y="651"/>
                  </a:lnTo>
                  <a:lnTo>
                    <a:pt x="569" y="651"/>
                  </a:lnTo>
                  <a:lnTo>
                    <a:pt x="569" y="652"/>
                  </a:lnTo>
                  <a:lnTo>
                    <a:pt x="568" y="652"/>
                  </a:lnTo>
                  <a:lnTo>
                    <a:pt x="568" y="653"/>
                  </a:lnTo>
                  <a:lnTo>
                    <a:pt x="567" y="653"/>
                  </a:lnTo>
                  <a:lnTo>
                    <a:pt x="567" y="654"/>
                  </a:lnTo>
                  <a:lnTo>
                    <a:pt x="567" y="655"/>
                  </a:lnTo>
                  <a:lnTo>
                    <a:pt x="566" y="655"/>
                  </a:lnTo>
                  <a:lnTo>
                    <a:pt x="566" y="656"/>
                  </a:lnTo>
                  <a:lnTo>
                    <a:pt x="566" y="657"/>
                  </a:lnTo>
                  <a:lnTo>
                    <a:pt x="566" y="658"/>
                  </a:lnTo>
                  <a:lnTo>
                    <a:pt x="566" y="659"/>
                  </a:lnTo>
                  <a:lnTo>
                    <a:pt x="566" y="660"/>
                  </a:lnTo>
                  <a:lnTo>
                    <a:pt x="566" y="661"/>
                  </a:lnTo>
                  <a:lnTo>
                    <a:pt x="566" y="662"/>
                  </a:lnTo>
                  <a:lnTo>
                    <a:pt x="565" y="663"/>
                  </a:lnTo>
                  <a:lnTo>
                    <a:pt x="565" y="664"/>
                  </a:lnTo>
                  <a:lnTo>
                    <a:pt x="565" y="665"/>
                  </a:lnTo>
                  <a:lnTo>
                    <a:pt x="565" y="666"/>
                  </a:lnTo>
                  <a:lnTo>
                    <a:pt x="565" y="667"/>
                  </a:lnTo>
                  <a:lnTo>
                    <a:pt x="565" y="668"/>
                  </a:lnTo>
                  <a:lnTo>
                    <a:pt x="565" y="668"/>
                  </a:lnTo>
                  <a:lnTo>
                    <a:pt x="564" y="669"/>
                  </a:lnTo>
                  <a:lnTo>
                    <a:pt x="564" y="670"/>
                  </a:lnTo>
                  <a:lnTo>
                    <a:pt x="564" y="671"/>
                  </a:lnTo>
                  <a:lnTo>
                    <a:pt x="564" y="672"/>
                  </a:lnTo>
                  <a:lnTo>
                    <a:pt x="564" y="673"/>
                  </a:lnTo>
                  <a:lnTo>
                    <a:pt x="564" y="674"/>
                  </a:lnTo>
                  <a:lnTo>
                    <a:pt x="564" y="676"/>
                  </a:lnTo>
                  <a:lnTo>
                    <a:pt x="564" y="677"/>
                  </a:lnTo>
                  <a:lnTo>
                    <a:pt x="563" y="677"/>
                  </a:lnTo>
                  <a:lnTo>
                    <a:pt x="563" y="677"/>
                  </a:lnTo>
                  <a:lnTo>
                    <a:pt x="563" y="678"/>
                  </a:lnTo>
                  <a:lnTo>
                    <a:pt x="563" y="679"/>
                  </a:lnTo>
                  <a:lnTo>
                    <a:pt x="563" y="680"/>
                  </a:lnTo>
                  <a:lnTo>
                    <a:pt x="563" y="681"/>
                  </a:lnTo>
                  <a:lnTo>
                    <a:pt x="563" y="682"/>
                  </a:lnTo>
                  <a:lnTo>
                    <a:pt x="562" y="684"/>
                  </a:lnTo>
                  <a:lnTo>
                    <a:pt x="562" y="685"/>
                  </a:lnTo>
                  <a:lnTo>
                    <a:pt x="562" y="686"/>
                  </a:lnTo>
                  <a:lnTo>
                    <a:pt x="562" y="686"/>
                  </a:lnTo>
                  <a:lnTo>
                    <a:pt x="562" y="687"/>
                  </a:lnTo>
                  <a:lnTo>
                    <a:pt x="562" y="688"/>
                  </a:lnTo>
                  <a:lnTo>
                    <a:pt x="562" y="689"/>
                  </a:lnTo>
                  <a:lnTo>
                    <a:pt x="562" y="690"/>
                  </a:lnTo>
                  <a:lnTo>
                    <a:pt x="562" y="691"/>
                  </a:lnTo>
                  <a:lnTo>
                    <a:pt x="559" y="713"/>
                  </a:lnTo>
                  <a:lnTo>
                    <a:pt x="558" y="725"/>
                  </a:lnTo>
                  <a:lnTo>
                    <a:pt x="553" y="761"/>
                  </a:lnTo>
                  <a:lnTo>
                    <a:pt x="551" y="775"/>
                  </a:lnTo>
                  <a:lnTo>
                    <a:pt x="552" y="775"/>
                  </a:lnTo>
                  <a:lnTo>
                    <a:pt x="552" y="776"/>
                  </a:lnTo>
                  <a:lnTo>
                    <a:pt x="552" y="776"/>
                  </a:lnTo>
                  <a:lnTo>
                    <a:pt x="552" y="777"/>
                  </a:lnTo>
                  <a:lnTo>
                    <a:pt x="552" y="778"/>
                  </a:lnTo>
                  <a:lnTo>
                    <a:pt x="552" y="779"/>
                  </a:lnTo>
                  <a:lnTo>
                    <a:pt x="552" y="780"/>
                  </a:lnTo>
                  <a:lnTo>
                    <a:pt x="552" y="781"/>
                  </a:lnTo>
                  <a:lnTo>
                    <a:pt x="552" y="782"/>
                  </a:lnTo>
                  <a:lnTo>
                    <a:pt x="552" y="783"/>
                  </a:lnTo>
                  <a:lnTo>
                    <a:pt x="552" y="784"/>
                  </a:lnTo>
                  <a:lnTo>
                    <a:pt x="552" y="785"/>
                  </a:lnTo>
                  <a:lnTo>
                    <a:pt x="552" y="785"/>
                  </a:lnTo>
                  <a:lnTo>
                    <a:pt x="552" y="786"/>
                  </a:lnTo>
                  <a:lnTo>
                    <a:pt x="551" y="786"/>
                  </a:lnTo>
                  <a:lnTo>
                    <a:pt x="551" y="787"/>
                  </a:lnTo>
                  <a:lnTo>
                    <a:pt x="552" y="788"/>
                  </a:lnTo>
                  <a:lnTo>
                    <a:pt x="552" y="789"/>
                  </a:lnTo>
                  <a:lnTo>
                    <a:pt x="552" y="790"/>
                  </a:lnTo>
                  <a:lnTo>
                    <a:pt x="552" y="791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4" y="794"/>
                  </a:lnTo>
                  <a:lnTo>
                    <a:pt x="555" y="794"/>
                  </a:lnTo>
                  <a:lnTo>
                    <a:pt x="556" y="794"/>
                  </a:lnTo>
                  <a:lnTo>
                    <a:pt x="556" y="795"/>
                  </a:lnTo>
                  <a:lnTo>
                    <a:pt x="557" y="795"/>
                  </a:lnTo>
                  <a:lnTo>
                    <a:pt x="557" y="796"/>
                  </a:lnTo>
                  <a:lnTo>
                    <a:pt x="558" y="796"/>
                  </a:lnTo>
                  <a:lnTo>
                    <a:pt x="559" y="797"/>
                  </a:lnTo>
                  <a:lnTo>
                    <a:pt x="560" y="797"/>
                  </a:lnTo>
                  <a:lnTo>
                    <a:pt x="560" y="798"/>
                  </a:lnTo>
                  <a:lnTo>
                    <a:pt x="561" y="798"/>
                  </a:lnTo>
                  <a:lnTo>
                    <a:pt x="562" y="799"/>
                  </a:lnTo>
                  <a:lnTo>
                    <a:pt x="562" y="800"/>
                  </a:lnTo>
                  <a:lnTo>
                    <a:pt x="563" y="800"/>
                  </a:lnTo>
                  <a:lnTo>
                    <a:pt x="563" y="801"/>
                  </a:lnTo>
                  <a:lnTo>
                    <a:pt x="564" y="802"/>
                  </a:lnTo>
                  <a:lnTo>
                    <a:pt x="564" y="803"/>
                  </a:lnTo>
                  <a:lnTo>
                    <a:pt x="565" y="803"/>
                  </a:lnTo>
                  <a:lnTo>
                    <a:pt x="565" y="803"/>
                  </a:lnTo>
                  <a:lnTo>
                    <a:pt x="565" y="804"/>
                  </a:lnTo>
                  <a:lnTo>
                    <a:pt x="565" y="805"/>
                  </a:lnTo>
                  <a:lnTo>
                    <a:pt x="565" y="806"/>
                  </a:lnTo>
                  <a:lnTo>
                    <a:pt x="564" y="807"/>
                  </a:lnTo>
                  <a:lnTo>
                    <a:pt x="564" y="808"/>
                  </a:lnTo>
                  <a:lnTo>
                    <a:pt x="564" y="809"/>
                  </a:lnTo>
                  <a:lnTo>
                    <a:pt x="564" y="810"/>
                  </a:lnTo>
                  <a:lnTo>
                    <a:pt x="564" y="811"/>
                  </a:lnTo>
                  <a:lnTo>
                    <a:pt x="563" y="811"/>
                  </a:lnTo>
                  <a:lnTo>
                    <a:pt x="563" y="812"/>
                  </a:lnTo>
                  <a:lnTo>
                    <a:pt x="562" y="812"/>
                  </a:lnTo>
                  <a:lnTo>
                    <a:pt x="562" y="812"/>
                  </a:lnTo>
                  <a:lnTo>
                    <a:pt x="562" y="813"/>
                  </a:lnTo>
                  <a:lnTo>
                    <a:pt x="563" y="813"/>
                  </a:lnTo>
                  <a:lnTo>
                    <a:pt x="563" y="814"/>
                  </a:lnTo>
                  <a:lnTo>
                    <a:pt x="564" y="814"/>
                  </a:lnTo>
                  <a:lnTo>
                    <a:pt x="564" y="815"/>
                  </a:lnTo>
                  <a:lnTo>
                    <a:pt x="564" y="816"/>
                  </a:lnTo>
                  <a:lnTo>
                    <a:pt x="564" y="817"/>
                  </a:lnTo>
                  <a:lnTo>
                    <a:pt x="564" y="818"/>
                  </a:lnTo>
                  <a:lnTo>
                    <a:pt x="564" y="819"/>
                  </a:lnTo>
                  <a:lnTo>
                    <a:pt x="564" y="820"/>
                  </a:lnTo>
                  <a:lnTo>
                    <a:pt x="564" y="821"/>
                  </a:lnTo>
                  <a:lnTo>
                    <a:pt x="565" y="821"/>
                  </a:lnTo>
                  <a:lnTo>
                    <a:pt x="565" y="821"/>
                  </a:lnTo>
                  <a:lnTo>
                    <a:pt x="565" y="822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68" y="828"/>
                  </a:lnTo>
                  <a:lnTo>
                    <a:pt x="569" y="829"/>
                  </a:lnTo>
                  <a:lnTo>
                    <a:pt x="569" y="830"/>
                  </a:lnTo>
                  <a:lnTo>
                    <a:pt x="569" y="830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5"/>
                  </a:lnTo>
                  <a:lnTo>
                    <a:pt x="571" y="836"/>
                  </a:lnTo>
                  <a:lnTo>
                    <a:pt x="571" y="839"/>
                  </a:lnTo>
                  <a:lnTo>
                    <a:pt x="571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2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8"/>
                  </a:lnTo>
                  <a:lnTo>
                    <a:pt x="576" y="849"/>
                  </a:lnTo>
                  <a:lnTo>
                    <a:pt x="577" y="851"/>
                  </a:lnTo>
                  <a:lnTo>
                    <a:pt x="578" y="853"/>
                  </a:lnTo>
                  <a:lnTo>
                    <a:pt x="521" y="872"/>
                  </a:lnTo>
                  <a:lnTo>
                    <a:pt x="515" y="874"/>
                  </a:lnTo>
                  <a:lnTo>
                    <a:pt x="433" y="902"/>
                  </a:lnTo>
                  <a:lnTo>
                    <a:pt x="409" y="905"/>
                  </a:lnTo>
                  <a:lnTo>
                    <a:pt x="408" y="905"/>
                  </a:lnTo>
                  <a:lnTo>
                    <a:pt x="407" y="906"/>
                  </a:lnTo>
                  <a:lnTo>
                    <a:pt x="406" y="906"/>
                  </a:lnTo>
                  <a:lnTo>
                    <a:pt x="405" y="906"/>
                  </a:lnTo>
                  <a:lnTo>
                    <a:pt x="404" y="906"/>
                  </a:lnTo>
                  <a:lnTo>
                    <a:pt x="403" y="906"/>
                  </a:lnTo>
                  <a:lnTo>
                    <a:pt x="402" y="906"/>
                  </a:lnTo>
                  <a:lnTo>
                    <a:pt x="401" y="906"/>
                  </a:lnTo>
                  <a:lnTo>
                    <a:pt x="400" y="906"/>
                  </a:lnTo>
                  <a:lnTo>
                    <a:pt x="400" y="906"/>
                  </a:lnTo>
                  <a:lnTo>
                    <a:pt x="399" y="906"/>
                  </a:lnTo>
                  <a:lnTo>
                    <a:pt x="399" y="907"/>
                  </a:lnTo>
                  <a:lnTo>
                    <a:pt x="398" y="907"/>
                  </a:lnTo>
                  <a:lnTo>
                    <a:pt x="397" y="907"/>
                  </a:lnTo>
                  <a:lnTo>
                    <a:pt x="396" y="907"/>
                  </a:lnTo>
                  <a:lnTo>
                    <a:pt x="395" y="907"/>
                  </a:lnTo>
                  <a:lnTo>
                    <a:pt x="394" y="907"/>
                  </a:lnTo>
                  <a:lnTo>
                    <a:pt x="393" y="907"/>
                  </a:lnTo>
                  <a:lnTo>
                    <a:pt x="392" y="907"/>
                  </a:lnTo>
                  <a:lnTo>
                    <a:pt x="391" y="908"/>
                  </a:lnTo>
                  <a:lnTo>
                    <a:pt x="391" y="908"/>
                  </a:lnTo>
                  <a:lnTo>
                    <a:pt x="390" y="909"/>
                  </a:lnTo>
                  <a:lnTo>
                    <a:pt x="389" y="909"/>
                  </a:lnTo>
                  <a:lnTo>
                    <a:pt x="388" y="909"/>
                  </a:lnTo>
                  <a:lnTo>
                    <a:pt x="388" y="910"/>
                  </a:lnTo>
                  <a:lnTo>
                    <a:pt x="387" y="910"/>
                  </a:lnTo>
                  <a:lnTo>
                    <a:pt x="386" y="910"/>
                  </a:lnTo>
                  <a:lnTo>
                    <a:pt x="382" y="911"/>
                  </a:lnTo>
                  <a:lnTo>
                    <a:pt x="382" y="911"/>
                  </a:lnTo>
                  <a:lnTo>
                    <a:pt x="381" y="911"/>
                  </a:lnTo>
                  <a:lnTo>
                    <a:pt x="380" y="911"/>
                  </a:lnTo>
                  <a:lnTo>
                    <a:pt x="379" y="911"/>
                  </a:lnTo>
                  <a:lnTo>
                    <a:pt x="378" y="911"/>
                  </a:lnTo>
                  <a:lnTo>
                    <a:pt x="377" y="912"/>
                  </a:lnTo>
                  <a:lnTo>
                    <a:pt x="377" y="913"/>
                  </a:lnTo>
                  <a:lnTo>
                    <a:pt x="376" y="913"/>
                  </a:lnTo>
                  <a:lnTo>
                    <a:pt x="376" y="914"/>
                  </a:lnTo>
                  <a:lnTo>
                    <a:pt x="374" y="915"/>
                  </a:lnTo>
                  <a:lnTo>
                    <a:pt x="373" y="916"/>
                  </a:lnTo>
                  <a:lnTo>
                    <a:pt x="373" y="916"/>
                  </a:lnTo>
                  <a:lnTo>
                    <a:pt x="373" y="917"/>
                  </a:lnTo>
                  <a:lnTo>
                    <a:pt x="372" y="917"/>
                  </a:lnTo>
                  <a:lnTo>
                    <a:pt x="372" y="918"/>
                  </a:lnTo>
                  <a:lnTo>
                    <a:pt x="370" y="918"/>
                  </a:lnTo>
                  <a:lnTo>
                    <a:pt x="370" y="919"/>
                  </a:lnTo>
                  <a:lnTo>
                    <a:pt x="369" y="919"/>
                  </a:lnTo>
                  <a:lnTo>
                    <a:pt x="368" y="919"/>
                  </a:lnTo>
                  <a:lnTo>
                    <a:pt x="366" y="919"/>
                  </a:lnTo>
                  <a:lnTo>
                    <a:pt x="365" y="920"/>
                  </a:lnTo>
                  <a:lnTo>
                    <a:pt x="364" y="920"/>
                  </a:lnTo>
                  <a:lnTo>
                    <a:pt x="363" y="920"/>
                  </a:lnTo>
                  <a:lnTo>
                    <a:pt x="362" y="920"/>
                  </a:lnTo>
                  <a:lnTo>
                    <a:pt x="361" y="920"/>
                  </a:lnTo>
                  <a:lnTo>
                    <a:pt x="360" y="920"/>
                  </a:lnTo>
                  <a:lnTo>
                    <a:pt x="359" y="920"/>
                  </a:lnTo>
                  <a:lnTo>
                    <a:pt x="358" y="920"/>
                  </a:lnTo>
                  <a:lnTo>
                    <a:pt x="357" y="920"/>
                  </a:lnTo>
                  <a:lnTo>
                    <a:pt x="356" y="920"/>
                  </a:lnTo>
                  <a:lnTo>
                    <a:pt x="355" y="920"/>
                  </a:lnTo>
                  <a:lnTo>
                    <a:pt x="354" y="920"/>
                  </a:lnTo>
                  <a:lnTo>
                    <a:pt x="353" y="921"/>
                  </a:lnTo>
                  <a:lnTo>
                    <a:pt x="352" y="921"/>
                  </a:lnTo>
                  <a:lnTo>
                    <a:pt x="352" y="922"/>
                  </a:lnTo>
                  <a:lnTo>
                    <a:pt x="351" y="922"/>
                  </a:lnTo>
                  <a:lnTo>
                    <a:pt x="350" y="922"/>
                  </a:lnTo>
                  <a:lnTo>
                    <a:pt x="349" y="922"/>
                  </a:lnTo>
                  <a:lnTo>
                    <a:pt x="348" y="923"/>
                  </a:lnTo>
                  <a:lnTo>
                    <a:pt x="347" y="923"/>
                  </a:lnTo>
                  <a:lnTo>
                    <a:pt x="346" y="923"/>
                  </a:lnTo>
                  <a:lnTo>
                    <a:pt x="346" y="923"/>
                  </a:lnTo>
                  <a:lnTo>
                    <a:pt x="345" y="923"/>
                  </a:lnTo>
                  <a:lnTo>
                    <a:pt x="345" y="924"/>
                  </a:lnTo>
                  <a:lnTo>
                    <a:pt x="344" y="924"/>
                  </a:lnTo>
                  <a:lnTo>
                    <a:pt x="343" y="924"/>
                  </a:lnTo>
                  <a:lnTo>
                    <a:pt x="342" y="924"/>
                  </a:lnTo>
                  <a:lnTo>
                    <a:pt x="341" y="924"/>
                  </a:lnTo>
                  <a:lnTo>
                    <a:pt x="341" y="925"/>
                  </a:lnTo>
                  <a:lnTo>
                    <a:pt x="340" y="925"/>
                  </a:lnTo>
                  <a:lnTo>
                    <a:pt x="340" y="926"/>
                  </a:lnTo>
                  <a:lnTo>
                    <a:pt x="339" y="926"/>
                  </a:lnTo>
                  <a:lnTo>
                    <a:pt x="339" y="927"/>
                  </a:lnTo>
                  <a:lnTo>
                    <a:pt x="339" y="928"/>
                  </a:lnTo>
                  <a:lnTo>
                    <a:pt x="338" y="928"/>
                  </a:lnTo>
                  <a:lnTo>
                    <a:pt x="338" y="929"/>
                  </a:lnTo>
                  <a:lnTo>
                    <a:pt x="338" y="929"/>
                  </a:lnTo>
                  <a:lnTo>
                    <a:pt x="337" y="929"/>
                  </a:lnTo>
                  <a:lnTo>
                    <a:pt x="337" y="929"/>
                  </a:lnTo>
                  <a:lnTo>
                    <a:pt x="336" y="929"/>
                  </a:lnTo>
                  <a:lnTo>
                    <a:pt x="336" y="930"/>
                  </a:lnTo>
                  <a:lnTo>
                    <a:pt x="335" y="930"/>
                  </a:lnTo>
                  <a:lnTo>
                    <a:pt x="334" y="931"/>
                  </a:lnTo>
                  <a:lnTo>
                    <a:pt x="333" y="931"/>
                  </a:lnTo>
                  <a:lnTo>
                    <a:pt x="332" y="931"/>
                  </a:lnTo>
                  <a:lnTo>
                    <a:pt x="331" y="931"/>
                  </a:lnTo>
                  <a:lnTo>
                    <a:pt x="330" y="931"/>
                  </a:lnTo>
                  <a:lnTo>
                    <a:pt x="329" y="931"/>
                  </a:lnTo>
                  <a:lnTo>
                    <a:pt x="329" y="930"/>
                  </a:lnTo>
                  <a:lnTo>
                    <a:pt x="328" y="930"/>
                  </a:lnTo>
                  <a:lnTo>
                    <a:pt x="328" y="930"/>
                  </a:lnTo>
                  <a:lnTo>
                    <a:pt x="327" y="930"/>
                  </a:lnTo>
                  <a:lnTo>
                    <a:pt x="326" y="930"/>
                  </a:lnTo>
                  <a:lnTo>
                    <a:pt x="325" y="930"/>
                  </a:lnTo>
                  <a:lnTo>
                    <a:pt x="324" y="930"/>
                  </a:lnTo>
                  <a:lnTo>
                    <a:pt x="323" y="930"/>
                  </a:lnTo>
                  <a:lnTo>
                    <a:pt x="322" y="930"/>
                  </a:lnTo>
                  <a:lnTo>
                    <a:pt x="321" y="930"/>
                  </a:lnTo>
                  <a:lnTo>
                    <a:pt x="320" y="930"/>
                  </a:lnTo>
                  <a:lnTo>
                    <a:pt x="320" y="929"/>
                  </a:lnTo>
                  <a:lnTo>
                    <a:pt x="319" y="929"/>
                  </a:lnTo>
                  <a:lnTo>
                    <a:pt x="319" y="929"/>
                  </a:lnTo>
                  <a:lnTo>
                    <a:pt x="318" y="929"/>
                  </a:lnTo>
                  <a:lnTo>
                    <a:pt x="317" y="929"/>
                  </a:lnTo>
                  <a:lnTo>
                    <a:pt x="316" y="929"/>
                  </a:lnTo>
                  <a:lnTo>
                    <a:pt x="315" y="929"/>
                  </a:lnTo>
                  <a:lnTo>
                    <a:pt x="314" y="929"/>
                  </a:lnTo>
                  <a:lnTo>
                    <a:pt x="313" y="929"/>
                  </a:lnTo>
                  <a:lnTo>
                    <a:pt x="312" y="929"/>
                  </a:lnTo>
                  <a:lnTo>
                    <a:pt x="311" y="929"/>
                  </a:lnTo>
                  <a:lnTo>
                    <a:pt x="310" y="929"/>
                  </a:lnTo>
                  <a:lnTo>
                    <a:pt x="310" y="929"/>
                  </a:lnTo>
                  <a:lnTo>
                    <a:pt x="309" y="930"/>
                  </a:lnTo>
                  <a:lnTo>
                    <a:pt x="308" y="930"/>
                  </a:lnTo>
                  <a:lnTo>
                    <a:pt x="307" y="930"/>
                  </a:lnTo>
                  <a:lnTo>
                    <a:pt x="306" y="930"/>
                  </a:lnTo>
                  <a:lnTo>
                    <a:pt x="305" y="931"/>
                  </a:lnTo>
                  <a:lnTo>
                    <a:pt x="304" y="931"/>
                  </a:lnTo>
                  <a:lnTo>
                    <a:pt x="303" y="931"/>
                  </a:lnTo>
                  <a:lnTo>
                    <a:pt x="302" y="931"/>
                  </a:lnTo>
                  <a:lnTo>
                    <a:pt x="301" y="932"/>
                  </a:lnTo>
                  <a:lnTo>
                    <a:pt x="301" y="932"/>
                  </a:lnTo>
                  <a:lnTo>
                    <a:pt x="301" y="933"/>
                  </a:lnTo>
                  <a:lnTo>
                    <a:pt x="300" y="933"/>
                  </a:lnTo>
                  <a:lnTo>
                    <a:pt x="299" y="934"/>
                  </a:lnTo>
                  <a:lnTo>
                    <a:pt x="298" y="934"/>
                  </a:lnTo>
                  <a:lnTo>
                    <a:pt x="298" y="935"/>
                  </a:lnTo>
                  <a:lnTo>
                    <a:pt x="297" y="935"/>
                  </a:lnTo>
                  <a:lnTo>
                    <a:pt x="296" y="936"/>
                  </a:lnTo>
                  <a:lnTo>
                    <a:pt x="295" y="937"/>
                  </a:lnTo>
                  <a:lnTo>
                    <a:pt x="294" y="937"/>
                  </a:lnTo>
                  <a:lnTo>
                    <a:pt x="294" y="938"/>
                  </a:lnTo>
                  <a:lnTo>
                    <a:pt x="294" y="938"/>
                  </a:lnTo>
                  <a:lnTo>
                    <a:pt x="293" y="939"/>
                  </a:lnTo>
                  <a:lnTo>
                    <a:pt x="293" y="940"/>
                  </a:lnTo>
                  <a:lnTo>
                    <a:pt x="292" y="940"/>
                  </a:lnTo>
                  <a:lnTo>
                    <a:pt x="292" y="941"/>
                  </a:lnTo>
                  <a:lnTo>
                    <a:pt x="292" y="941"/>
                  </a:lnTo>
                  <a:lnTo>
                    <a:pt x="292" y="940"/>
                  </a:lnTo>
                  <a:lnTo>
                    <a:pt x="291" y="940"/>
                  </a:lnTo>
                  <a:lnTo>
                    <a:pt x="290" y="940"/>
                  </a:lnTo>
                  <a:lnTo>
                    <a:pt x="289" y="940"/>
                  </a:lnTo>
                  <a:lnTo>
                    <a:pt x="288" y="940"/>
                  </a:lnTo>
                  <a:lnTo>
                    <a:pt x="268" y="952"/>
                  </a:lnTo>
                  <a:lnTo>
                    <a:pt x="265" y="954"/>
                  </a:lnTo>
                  <a:lnTo>
                    <a:pt x="264" y="955"/>
                  </a:lnTo>
                  <a:lnTo>
                    <a:pt x="263" y="956"/>
                  </a:lnTo>
                  <a:lnTo>
                    <a:pt x="260" y="957"/>
                  </a:lnTo>
                  <a:lnTo>
                    <a:pt x="257" y="960"/>
                  </a:lnTo>
                  <a:lnTo>
                    <a:pt x="254" y="962"/>
                  </a:lnTo>
                  <a:lnTo>
                    <a:pt x="239" y="972"/>
                  </a:lnTo>
                  <a:lnTo>
                    <a:pt x="232" y="978"/>
                  </a:lnTo>
                  <a:lnTo>
                    <a:pt x="193" y="1008"/>
                  </a:lnTo>
                  <a:lnTo>
                    <a:pt x="185" y="943"/>
                  </a:lnTo>
                  <a:lnTo>
                    <a:pt x="181" y="902"/>
                  </a:lnTo>
                  <a:lnTo>
                    <a:pt x="182" y="899"/>
                  </a:lnTo>
                  <a:lnTo>
                    <a:pt x="182" y="898"/>
                  </a:lnTo>
                  <a:lnTo>
                    <a:pt x="183" y="895"/>
                  </a:lnTo>
                  <a:lnTo>
                    <a:pt x="184" y="893"/>
                  </a:lnTo>
                  <a:lnTo>
                    <a:pt x="185" y="893"/>
                  </a:lnTo>
                  <a:lnTo>
                    <a:pt x="185" y="892"/>
                  </a:lnTo>
                  <a:lnTo>
                    <a:pt x="186" y="889"/>
                  </a:lnTo>
                  <a:lnTo>
                    <a:pt x="214" y="831"/>
                  </a:lnTo>
                  <a:lnTo>
                    <a:pt x="214" y="830"/>
                  </a:lnTo>
                  <a:lnTo>
                    <a:pt x="215" y="830"/>
                  </a:lnTo>
                  <a:lnTo>
                    <a:pt x="215" y="830"/>
                  </a:lnTo>
                  <a:lnTo>
                    <a:pt x="215" y="829"/>
                  </a:lnTo>
                  <a:lnTo>
                    <a:pt x="216" y="829"/>
                  </a:lnTo>
                  <a:lnTo>
                    <a:pt x="216" y="828"/>
                  </a:lnTo>
                  <a:lnTo>
                    <a:pt x="216" y="827"/>
                  </a:lnTo>
                  <a:lnTo>
                    <a:pt x="217" y="827"/>
                  </a:lnTo>
                  <a:lnTo>
                    <a:pt x="217" y="826"/>
                  </a:lnTo>
                  <a:lnTo>
                    <a:pt x="217" y="825"/>
                  </a:lnTo>
                  <a:lnTo>
                    <a:pt x="217" y="824"/>
                  </a:lnTo>
                  <a:lnTo>
                    <a:pt x="218" y="824"/>
                  </a:lnTo>
                  <a:lnTo>
                    <a:pt x="218" y="823"/>
                  </a:lnTo>
                  <a:lnTo>
                    <a:pt x="218" y="822"/>
                  </a:lnTo>
                  <a:lnTo>
                    <a:pt x="218" y="821"/>
                  </a:lnTo>
                  <a:lnTo>
                    <a:pt x="219" y="821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19" y="819"/>
                  </a:lnTo>
                  <a:lnTo>
                    <a:pt x="219" y="818"/>
                  </a:lnTo>
                  <a:lnTo>
                    <a:pt x="220" y="817"/>
                  </a:lnTo>
                  <a:lnTo>
                    <a:pt x="220" y="816"/>
                  </a:lnTo>
                  <a:lnTo>
                    <a:pt x="220" y="815"/>
                  </a:lnTo>
                  <a:lnTo>
                    <a:pt x="220" y="814"/>
                  </a:lnTo>
                  <a:lnTo>
                    <a:pt x="220" y="813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1"/>
                  </a:lnTo>
                  <a:lnTo>
                    <a:pt x="220" y="810"/>
                  </a:lnTo>
                  <a:lnTo>
                    <a:pt x="220" y="809"/>
                  </a:lnTo>
                  <a:lnTo>
                    <a:pt x="220" y="808"/>
                  </a:lnTo>
                  <a:lnTo>
                    <a:pt x="220" y="807"/>
                  </a:lnTo>
                  <a:lnTo>
                    <a:pt x="220" y="806"/>
                  </a:lnTo>
                  <a:lnTo>
                    <a:pt x="220" y="805"/>
                  </a:lnTo>
                  <a:lnTo>
                    <a:pt x="220" y="804"/>
                  </a:lnTo>
                  <a:lnTo>
                    <a:pt x="220" y="803"/>
                  </a:lnTo>
                  <a:lnTo>
                    <a:pt x="220" y="803"/>
                  </a:lnTo>
                  <a:lnTo>
                    <a:pt x="220" y="802"/>
                  </a:lnTo>
                  <a:lnTo>
                    <a:pt x="220" y="801"/>
                  </a:lnTo>
                  <a:lnTo>
                    <a:pt x="220" y="800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20" y="794"/>
                  </a:lnTo>
                  <a:lnTo>
                    <a:pt x="220" y="794"/>
                  </a:lnTo>
                  <a:lnTo>
                    <a:pt x="220" y="793"/>
                  </a:lnTo>
                  <a:lnTo>
                    <a:pt x="220" y="792"/>
                  </a:lnTo>
                  <a:lnTo>
                    <a:pt x="219" y="792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9" y="789"/>
                  </a:lnTo>
                  <a:lnTo>
                    <a:pt x="219" y="788"/>
                  </a:lnTo>
                  <a:lnTo>
                    <a:pt x="218" y="788"/>
                  </a:lnTo>
                  <a:lnTo>
                    <a:pt x="218" y="787"/>
                  </a:lnTo>
                  <a:lnTo>
                    <a:pt x="218" y="786"/>
                  </a:lnTo>
                  <a:lnTo>
                    <a:pt x="218" y="785"/>
                  </a:lnTo>
                  <a:lnTo>
                    <a:pt x="218" y="785"/>
                  </a:lnTo>
                  <a:lnTo>
                    <a:pt x="217" y="785"/>
                  </a:lnTo>
                  <a:lnTo>
                    <a:pt x="217" y="784"/>
                  </a:lnTo>
                  <a:lnTo>
                    <a:pt x="217" y="783"/>
                  </a:lnTo>
                  <a:lnTo>
                    <a:pt x="217" y="782"/>
                  </a:lnTo>
                  <a:lnTo>
                    <a:pt x="216" y="782"/>
                  </a:lnTo>
                  <a:lnTo>
                    <a:pt x="216" y="781"/>
                  </a:lnTo>
                  <a:lnTo>
                    <a:pt x="216" y="780"/>
                  </a:lnTo>
                  <a:lnTo>
                    <a:pt x="215" y="780"/>
                  </a:lnTo>
                  <a:lnTo>
                    <a:pt x="215" y="779"/>
                  </a:lnTo>
                  <a:lnTo>
                    <a:pt x="215" y="778"/>
                  </a:lnTo>
                  <a:lnTo>
                    <a:pt x="214" y="778"/>
                  </a:lnTo>
                  <a:lnTo>
                    <a:pt x="214" y="777"/>
                  </a:lnTo>
                  <a:lnTo>
                    <a:pt x="214" y="776"/>
                  </a:lnTo>
                  <a:lnTo>
                    <a:pt x="213" y="776"/>
                  </a:lnTo>
                  <a:lnTo>
                    <a:pt x="213" y="776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1" y="772"/>
                  </a:lnTo>
                  <a:lnTo>
                    <a:pt x="211" y="771"/>
                  </a:lnTo>
                  <a:lnTo>
                    <a:pt x="211" y="771"/>
                  </a:lnTo>
                  <a:lnTo>
                    <a:pt x="211" y="770"/>
                  </a:lnTo>
                  <a:lnTo>
                    <a:pt x="210" y="770"/>
                  </a:lnTo>
                  <a:lnTo>
                    <a:pt x="210" y="769"/>
                  </a:lnTo>
                  <a:lnTo>
                    <a:pt x="210" y="768"/>
                  </a:lnTo>
                  <a:lnTo>
                    <a:pt x="209" y="768"/>
                  </a:lnTo>
                  <a:lnTo>
                    <a:pt x="209" y="767"/>
                  </a:lnTo>
                  <a:lnTo>
                    <a:pt x="208" y="767"/>
                  </a:lnTo>
                  <a:lnTo>
                    <a:pt x="208" y="767"/>
                  </a:lnTo>
                  <a:lnTo>
                    <a:pt x="208" y="766"/>
                  </a:lnTo>
                  <a:lnTo>
                    <a:pt x="207" y="766"/>
                  </a:lnTo>
                  <a:lnTo>
                    <a:pt x="207" y="765"/>
                  </a:lnTo>
                  <a:lnTo>
                    <a:pt x="206" y="765"/>
                  </a:lnTo>
                  <a:lnTo>
                    <a:pt x="206" y="764"/>
                  </a:lnTo>
                  <a:lnTo>
                    <a:pt x="205" y="764"/>
                  </a:lnTo>
                  <a:lnTo>
                    <a:pt x="205" y="763"/>
                  </a:lnTo>
                  <a:lnTo>
                    <a:pt x="204" y="763"/>
                  </a:lnTo>
                  <a:lnTo>
                    <a:pt x="204" y="762"/>
                  </a:lnTo>
                  <a:lnTo>
                    <a:pt x="203" y="762"/>
                  </a:lnTo>
                  <a:lnTo>
                    <a:pt x="203" y="761"/>
                  </a:lnTo>
                  <a:lnTo>
                    <a:pt x="200" y="758"/>
                  </a:lnTo>
                  <a:lnTo>
                    <a:pt x="191" y="747"/>
                  </a:lnTo>
                  <a:lnTo>
                    <a:pt x="186" y="742"/>
                  </a:lnTo>
                  <a:lnTo>
                    <a:pt x="186" y="741"/>
                  </a:lnTo>
                  <a:lnTo>
                    <a:pt x="184" y="739"/>
                  </a:lnTo>
                  <a:lnTo>
                    <a:pt x="182" y="736"/>
                  </a:lnTo>
                  <a:lnTo>
                    <a:pt x="179" y="733"/>
                  </a:lnTo>
                  <a:lnTo>
                    <a:pt x="176" y="730"/>
                  </a:lnTo>
                  <a:lnTo>
                    <a:pt x="173" y="726"/>
                  </a:lnTo>
                  <a:lnTo>
                    <a:pt x="170" y="723"/>
                  </a:lnTo>
                  <a:lnTo>
                    <a:pt x="167" y="720"/>
                  </a:lnTo>
                  <a:lnTo>
                    <a:pt x="164" y="715"/>
                  </a:lnTo>
                  <a:lnTo>
                    <a:pt x="161" y="712"/>
                  </a:lnTo>
                  <a:lnTo>
                    <a:pt x="158" y="709"/>
                  </a:lnTo>
                  <a:lnTo>
                    <a:pt x="156" y="706"/>
                  </a:lnTo>
                  <a:lnTo>
                    <a:pt x="153" y="703"/>
                  </a:lnTo>
                  <a:lnTo>
                    <a:pt x="151" y="701"/>
                  </a:lnTo>
                  <a:lnTo>
                    <a:pt x="149" y="699"/>
                  </a:lnTo>
                  <a:lnTo>
                    <a:pt x="148" y="697"/>
                  </a:lnTo>
                  <a:lnTo>
                    <a:pt x="148" y="695"/>
                  </a:lnTo>
                  <a:lnTo>
                    <a:pt x="146" y="695"/>
                  </a:lnTo>
                  <a:lnTo>
                    <a:pt x="144" y="692"/>
                  </a:lnTo>
                  <a:lnTo>
                    <a:pt x="143" y="691"/>
                  </a:lnTo>
                  <a:lnTo>
                    <a:pt x="142" y="689"/>
                  </a:lnTo>
                  <a:lnTo>
                    <a:pt x="140" y="687"/>
                  </a:lnTo>
                  <a:lnTo>
                    <a:pt x="129" y="671"/>
                  </a:lnTo>
                  <a:lnTo>
                    <a:pt x="129" y="670"/>
                  </a:lnTo>
                  <a:lnTo>
                    <a:pt x="128" y="670"/>
                  </a:lnTo>
                  <a:lnTo>
                    <a:pt x="128" y="669"/>
                  </a:lnTo>
                  <a:lnTo>
                    <a:pt x="127" y="668"/>
                  </a:lnTo>
                  <a:lnTo>
                    <a:pt x="127" y="668"/>
                  </a:lnTo>
                  <a:lnTo>
                    <a:pt x="126" y="668"/>
                  </a:lnTo>
                  <a:lnTo>
                    <a:pt x="126" y="667"/>
                  </a:lnTo>
                  <a:lnTo>
                    <a:pt x="125" y="667"/>
                  </a:lnTo>
                  <a:lnTo>
                    <a:pt x="124" y="666"/>
                  </a:lnTo>
                  <a:lnTo>
                    <a:pt x="123" y="666"/>
                  </a:lnTo>
                  <a:lnTo>
                    <a:pt x="123" y="665"/>
                  </a:lnTo>
                  <a:lnTo>
                    <a:pt x="122" y="665"/>
                  </a:lnTo>
                  <a:lnTo>
                    <a:pt x="122" y="664"/>
                  </a:lnTo>
                  <a:lnTo>
                    <a:pt x="121" y="664"/>
                  </a:lnTo>
                  <a:lnTo>
                    <a:pt x="121" y="664"/>
                  </a:lnTo>
                  <a:lnTo>
                    <a:pt x="121" y="663"/>
                  </a:lnTo>
                  <a:lnTo>
                    <a:pt x="120" y="663"/>
                  </a:lnTo>
                  <a:lnTo>
                    <a:pt x="119" y="663"/>
                  </a:lnTo>
                  <a:lnTo>
                    <a:pt x="117" y="662"/>
                  </a:lnTo>
                  <a:lnTo>
                    <a:pt x="104" y="656"/>
                  </a:lnTo>
                  <a:lnTo>
                    <a:pt x="103" y="656"/>
                  </a:lnTo>
                  <a:lnTo>
                    <a:pt x="103" y="655"/>
                  </a:lnTo>
                  <a:lnTo>
                    <a:pt x="103" y="655"/>
                  </a:lnTo>
                  <a:lnTo>
                    <a:pt x="103" y="654"/>
                  </a:lnTo>
                  <a:lnTo>
                    <a:pt x="102" y="654"/>
                  </a:lnTo>
                  <a:lnTo>
                    <a:pt x="102" y="653"/>
                  </a:lnTo>
                  <a:lnTo>
                    <a:pt x="101" y="653"/>
                  </a:lnTo>
                  <a:lnTo>
                    <a:pt x="101" y="652"/>
                  </a:lnTo>
                  <a:lnTo>
                    <a:pt x="101" y="651"/>
                  </a:lnTo>
                  <a:lnTo>
                    <a:pt x="100" y="651"/>
                  </a:lnTo>
                  <a:lnTo>
                    <a:pt x="99" y="648"/>
                  </a:lnTo>
                  <a:lnTo>
                    <a:pt x="98" y="645"/>
                  </a:lnTo>
                  <a:lnTo>
                    <a:pt x="96" y="639"/>
                  </a:lnTo>
                  <a:lnTo>
                    <a:pt x="96" y="638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4" y="635"/>
                  </a:lnTo>
                  <a:lnTo>
                    <a:pt x="94" y="634"/>
                  </a:lnTo>
                  <a:lnTo>
                    <a:pt x="94" y="633"/>
                  </a:lnTo>
                  <a:lnTo>
                    <a:pt x="94" y="633"/>
                  </a:lnTo>
                  <a:lnTo>
                    <a:pt x="94" y="632"/>
                  </a:lnTo>
                  <a:lnTo>
                    <a:pt x="93" y="632"/>
                  </a:lnTo>
                  <a:lnTo>
                    <a:pt x="93" y="632"/>
                  </a:lnTo>
                  <a:lnTo>
                    <a:pt x="93" y="631"/>
                  </a:lnTo>
                  <a:lnTo>
                    <a:pt x="92" y="631"/>
                  </a:lnTo>
                  <a:lnTo>
                    <a:pt x="92" y="630"/>
                  </a:lnTo>
                  <a:lnTo>
                    <a:pt x="91" y="630"/>
                  </a:lnTo>
                  <a:lnTo>
                    <a:pt x="89" y="627"/>
                  </a:lnTo>
                  <a:lnTo>
                    <a:pt x="87" y="623"/>
                  </a:lnTo>
                  <a:lnTo>
                    <a:pt x="85" y="621"/>
                  </a:lnTo>
                  <a:lnTo>
                    <a:pt x="85" y="620"/>
                  </a:lnTo>
                  <a:lnTo>
                    <a:pt x="85" y="620"/>
                  </a:lnTo>
                  <a:lnTo>
                    <a:pt x="85" y="619"/>
                  </a:lnTo>
                  <a:lnTo>
                    <a:pt x="85" y="618"/>
                  </a:lnTo>
                  <a:lnTo>
                    <a:pt x="84" y="618"/>
                  </a:lnTo>
                  <a:lnTo>
                    <a:pt x="84" y="617"/>
                  </a:lnTo>
                  <a:lnTo>
                    <a:pt x="83" y="616"/>
                  </a:lnTo>
                  <a:lnTo>
                    <a:pt x="83" y="615"/>
                  </a:lnTo>
                  <a:lnTo>
                    <a:pt x="82" y="614"/>
                  </a:lnTo>
                  <a:lnTo>
                    <a:pt x="81" y="614"/>
                  </a:lnTo>
                  <a:lnTo>
                    <a:pt x="80" y="613"/>
                  </a:lnTo>
                  <a:lnTo>
                    <a:pt x="79" y="612"/>
                  </a:lnTo>
                  <a:lnTo>
                    <a:pt x="78" y="611"/>
                  </a:lnTo>
                  <a:lnTo>
                    <a:pt x="76" y="609"/>
                  </a:lnTo>
                  <a:lnTo>
                    <a:pt x="75" y="607"/>
                  </a:lnTo>
                  <a:lnTo>
                    <a:pt x="74" y="606"/>
                  </a:lnTo>
                  <a:lnTo>
                    <a:pt x="73" y="605"/>
                  </a:lnTo>
                  <a:lnTo>
                    <a:pt x="72" y="605"/>
                  </a:lnTo>
                  <a:lnTo>
                    <a:pt x="72" y="605"/>
                  </a:lnTo>
                  <a:lnTo>
                    <a:pt x="71" y="605"/>
                  </a:lnTo>
                  <a:lnTo>
                    <a:pt x="71" y="604"/>
                  </a:lnTo>
                  <a:lnTo>
                    <a:pt x="69" y="603"/>
                  </a:lnTo>
                  <a:lnTo>
                    <a:pt x="67" y="602"/>
                  </a:lnTo>
                  <a:lnTo>
                    <a:pt x="66" y="601"/>
                  </a:lnTo>
                  <a:lnTo>
                    <a:pt x="65" y="599"/>
                  </a:lnTo>
                  <a:lnTo>
                    <a:pt x="63" y="598"/>
                  </a:lnTo>
                  <a:lnTo>
                    <a:pt x="62" y="598"/>
                  </a:lnTo>
                  <a:lnTo>
                    <a:pt x="60" y="596"/>
                  </a:lnTo>
                  <a:lnTo>
                    <a:pt x="58" y="596"/>
                  </a:lnTo>
                  <a:lnTo>
                    <a:pt x="57" y="595"/>
                  </a:lnTo>
                  <a:lnTo>
                    <a:pt x="55" y="595"/>
                  </a:lnTo>
                  <a:lnTo>
                    <a:pt x="54" y="594"/>
                  </a:lnTo>
                  <a:lnTo>
                    <a:pt x="52" y="594"/>
                  </a:lnTo>
                  <a:lnTo>
                    <a:pt x="51" y="593"/>
                  </a:lnTo>
                  <a:lnTo>
                    <a:pt x="50" y="593"/>
                  </a:lnTo>
                  <a:lnTo>
                    <a:pt x="49" y="592"/>
                  </a:lnTo>
                  <a:lnTo>
                    <a:pt x="48" y="592"/>
                  </a:lnTo>
                  <a:lnTo>
                    <a:pt x="48" y="591"/>
                  </a:lnTo>
                  <a:lnTo>
                    <a:pt x="47" y="591"/>
                  </a:lnTo>
                  <a:lnTo>
                    <a:pt x="47" y="590"/>
                  </a:lnTo>
                  <a:lnTo>
                    <a:pt x="46" y="590"/>
                  </a:lnTo>
                  <a:lnTo>
                    <a:pt x="45" y="590"/>
                  </a:lnTo>
                  <a:lnTo>
                    <a:pt x="45" y="589"/>
                  </a:lnTo>
                  <a:lnTo>
                    <a:pt x="44" y="589"/>
                  </a:lnTo>
                  <a:lnTo>
                    <a:pt x="44" y="588"/>
                  </a:lnTo>
                  <a:lnTo>
                    <a:pt x="43" y="588"/>
                  </a:lnTo>
                  <a:lnTo>
                    <a:pt x="42" y="588"/>
                  </a:lnTo>
                  <a:lnTo>
                    <a:pt x="42" y="587"/>
                  </a:lnTo>
                  <a:lnTo>
                    <a:pt x="41" y="587"/>
                  </a:lnTo>
                  <a:lnTo>
                    <a:pt x="41" y="587"/>
                  </a:lnTo>
                  <a:lnTo>
                    <a:pt x="40" y="587"/>
                  </a:lnTo>
                  <a:lnTo>
                    <a:pt x="40" y="586"/>
                  </a:lnTo>
                  <a:lnTo>
                    <a:pt x="39" y="586"/>
                  </a:lnTo>
                  <a:lnTo>
                    <a:pt x="39" y="585"/>
                  </a:lnTo>
                  <a:lnTo>
                    <a:pt x="39" y="585"/>
                  </a:lnTo>
                  <a:lnTo>
                    <a:pt x="39" y="584"/>
                  </a:lnTo>
                  <a:lnTo>
                    <a:pt x="38" y="584"/>
                  </a:lnTo>
                  <a:lnTo>
                    <a:pt x="38" y="583"/>
                  </a:lnTo>
                  <a:lnTo>
                    <a:pt x="37" y="583"/>
                  </a:lnTo>
                  <a:lnTo>
                    <a:pt x="37" y="582"/>
                  </a:lnTo>
                  <a:lnTo>
                    <a:pt x="37" y="581"/>
                  </a:lnTo>
                  <a:lnTo>
                    <a:pt x="36" y="581"/>
                  </a:lnTo>
                  <a:lnTo>
                    <a:pt x="36" y="580"/>
                  </a:lnTo>
                  <a:lnTo>
                    <a:pt x="35" y="580"/>
                  </a:lnTo>
                  <a:lnTo>
                    <a:pt x="35" y="579"/>
                  </a:lnTo>
                  <a:lnTo>
                    <a:pt x="34" y="579"/>
                  </a:lnTo>
                  <a:lnTo>
                    <a:pt x="34" y="578"/>
                  </a:lnTo>
                  <a:lnTo>
                    <a:pt x="33" y="578"/>
                  </a:lnTo>
                  <a:lnTo>
                    <a:pt x="33" y="578"/>
                  </a:lnTo>
                  <a:lnTo>
                    <a:pt x="32" y="578"/>
                  </a:lnTo>
                  <a:lnTo>
                    <a:pt x="31" y="578"/>
                  </a:lnTo>
                  <a:lnTo>
                    <a:pt x="31" y="577"/>
                  </a:lnTo>
                  <a:lnTo>
                    <a:pt x="30" y="577"/>
                  </a:lnTo>
                  <a:lnTo>
                    <a:pt x="30" y="577"/>
                  </a:lnTo>
                  <a:lnTo>
                    <a:pt x="29" y="577"/>
                  </a:lnTo>
                  <a:lnTo>
                    <a:pt x="29" y="576"/>
                  </a:lnTo>
                  <a:lnTo>
                    <a:pt x="28" y="576"/>
                  </a:lnTo>
                  <a:lnTo>
                    <a:pt x="27" y="576"/>
                  </a:lnTo>
                  <a:lnTo>
                    <a:pt x="26" y="576"/>
                  </a:lnTo>
                  <a:lnTo>
                    <a:pt x="25" y="576"/>
                  </a:lnTo>
                  <a:lnTo>
                    <a:pt x="25" y="575"/>
                  </a:lnTo>
                  <a:lnTo>
                    <a:pt x="24" y="575"/>
                  </a:lnTo>
                  <a:lnTo>
                    <a:pt x="21" y="573"/>
                  </a:lnTo>
                  <a:lnTo>
                    <a:pt x="19" y="570"/>
                  </a:lnTo>
                  <a:lnTo>
                    <a:pt x="15" y="567"/>
                  </a:lnTo>
                  <a:lnTo>
                    <a:pt x="14" y="567"/>
                  </a:lnTo>
                  <a:lnTo>
                    <a:pt x="14" y="566"/>
                  </a:lnTo>
                  <a:lnTo>
                    <a:pt x="13" y="566"/>
                  </a:lnTo>
                  <a:lnTo>
                    <a:pt x="13" y="565"/>
                  </a:lnTo>
                  <a:lnTo>
                    <a:pt x="12" y="564"/>
                  </a:lnTo>
                  <a:lnTo>
                    <a:pt x="12" y="563"/>
                  </a:lnTo>
                  <a:lnTo>
                    <a:pt x="12" y="562"/>
                  </a:lnTo>
                  <a:lnTo>
                    <a:pt x="11" y="561"/>
                  </a:lnTo>
                  <a:lnTo>
                    <a:pt x="10" y="560"/>
                  </a:lnTo>
                  <a:lnTo>
                    <a:pt x="7" y="558"/>
                  </a:lnTo>
                  <a:lnTo>
                    <a:pt x="6" y="556"/>
                  </a:lnTo>
                  <a:lnTo>
                    <a:pt x="5" y="555"/>
                  </a:lnTo>
                  <a:lnTo>
                    <a:pt x="3" y="553"/>
                  </a:lnTo>
                  <a:lnTo>
                    <a:pt x="0" y="551"/>
                  </a:lnTo>
                  <a:lnTo>
                    <a:pt x="0" y="550"/>
                  </a:lnTo>
                  <a:lnTo>
                    <a:pt x="0" y="549"/>
                  </a:lnTo>
                  <a:lnTo>
                    <a:pt x="1" y="545"/>
                  </a:lnTo>
                  <a:lnTo>
                    <a:pt x="3" y="536"/>
                  </a:lnTo>
                  <a:lnTo>
                    <a:pt x="3" y="534"/>
                  </a:lnTo>
                  <a:lnTo>
                    <a:pt x="4" y="533"/>
                  </a:lnTo>
                  <a:lnTo>
                    <a:pt x="6" y="530"/>
                  </a:lnTo>
                  <a:lnTo>
                    <a:pt x="6" y="532"/>
                  </a:lnTo>
                  <a:lnTo>
                    <a:pt x="21" y="531"/>
                  </a:lnTo>
                  <a:lnTo>
                    <a:pt x="23" y="531"/>
                  </a:lnTo>
                  <a:lnTo>
                    <a:pt x="37" y="530"/>
                  </a:lnTo>
                  <a:lnTo>
                    <a:pt x="38" y="530"/>
                  </a:lnTo>
                  <a:lnTo>
                    <a:pt x="39" y="530"/>
                  </a:lnTo>
                  <a:lnTo>
                    <a:pt x="39" y="530"/>
                  </a:lnTo>
                  <a:lnTo>
                    <a:pt x="40" y="528"/>
                  </a:lnTo>
                  <a:lnTo>
                    <a:pt x="43" y="526"/>
                  </a:lnTo>
                  <a:lnTo>
                    <a:pt x="42" y="525"/>
                  </a:lnTo>
                  <a:lnTo>
                    <a:pt x="42" y="524"/>
                  </a:lnTo>
                  <a:lnTo>
                    <a:pt x="48" y="525"/>
                  </a:lnTo>
                  <a:lnTo>
                    <a:pt x="55" y="525"/>
                  </a:lnTo>
                  <a:lnTo>
                    <a:pt x="66" y="522"/>
                  </a:lnTo>
                  <a:lnTo>
                    <a:pt x="66" y="522"/>
                  </a:lnTo>
                  <a:lnTo>
                    <a:pt x="68" y="521"/>
                  </a:lnTo>
                  <a:lnTo>
                    <a:pt x="72" y="519"/>
                  </a:lnTo>
                  <a:lnTo>
                    <a:pt x="75" y="518"/>
                  </a:lnTo>
                  <a:lnTo>
                    <a:pt x="77" y="517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9" y="522"/>
                  </a:lnTo>
                  <a:lnTo>
                    <a:pt x="80" y="524"/>
                  </a:lnTo>
                  <a:lnTo>
                    <a:pt x="80" y="524"/>
                  </a:lnTo>
                  <a:lnTo>
                    <a:pt x="81" y="524"/>
                  </a:lnTo>
                  <a:lnTo>
                    <a:pt x="82" y="523"/>
                  </a:lnTo>
                  <a:lnTo>
                    <a:pt x="83" y="523"/>
                  </a:lnTo>
                  <a:lnTo>
                    <a:pt x="84" y="522"/>
                  </a:lnTo>
                  <a:lnTo>
                    <a:pt x="85" y="522"/>
                  </a:lnTo>
                  <a:lnTo>
                    <a:pt x="85" y="521"/>
                  </a:lnTo>
                  <a:lnTo>
                    <a:pt x="85" y="521"/>
                  </a:lnTo>
                  <a:lnTo>
                    <a:pt x="86" y="521"/>
                  </a:lnTo>
                  <a:lnTo>
                    <a:pt x="87" y="521"/>
                  </a:lnTo>
                  <a:lnTo>
                    <a:pt x="87" y="520"/>
                  </a:lnTo>
                  <a:lnTo>
                    <a:pt x="88" y="520"/>
                  </a:lnTo>
                  <a:lnTo>
                    <a:pt x="88" y="519"/>
                  </a:lnTo>
                  <a:lnTo>
                    <a:pt x="89" y="518"/>
                  </a:lnTo>
                  <a:lnTo>
                    <a:pt x="89" y="517"/>
                  </a:lnTo>
                  <a:lnTo>
                    <a:pt x="89" y="515"/>
                  </a:lnTo>
                  <a:lnTo>
                    <a:pt x="90" y="515"/>
                  </a:lnTo>
                  <a:lnTo>
                    <a:pt x="90" y="515"/>
                  </a:lnTo>
                  <a:lnTo>
                    <a:pt x="91" y="513"/>
                  </a:lnTo>
                  <a:lnTo>
                    <a:pt x="93" y="512"/>
                  </a:lnTo>
                  <a:lnTo>
                    <a:pt x="94" y="510"/>
                  </a:lnTo>
                  <a:lnTo>
                    <a:pt x="94" y="508"/>
                  </a:lnTo>
                  <a:lnTo>
                    <a:pt x="95" y="507"/>
                  </a:lnTo>
                  <a:lnTo>
                    <a:pt x="96" y="506"/>
                  </a:lnTo>
                  <a:lnTo>
                    <a:pt x="97" y="506"/>
                  </a:lnTo>
                  <a:lnTo>
                    <a:pt x="98" y="506"/>
                  </a:lnTo>
                  <a:lnTo>
                    <a:pt x="99" y="505"/>
                  </a:lnTo>
                  <a:lnTo>
                    <a:pt x="101" y="503"/>
                  </a:lnTo>
                  <a:lnTo>
                    <a:pt x="95" y="498"/>
                  </a:lnTo>
                  <a:lnTo>
                    <a:pt x="95" y="497"/>
                  </a:lnTo>
                  <a:lnTo>
                    <a:pt x="94" y="497"/>
                  </a:lnTo>
                  <a:lnTo>
                    <a:pt x="93" y="496"/>
                  </a:lnTo>
                  <a:lnTo>
                    <a:pt x="91" y="494"/>
                  </a:lnTo>
                  <a:lnTo>
                    <a:pt x="90" y="493"/>
                  </a:lnTo>
                  <a:lnTo>
                    <a:pt x="88" y="491"/>
                  </a:lnTo>
                  <a:lnTo>
                    <a:pt x="87" y="490"/>
                  </a:lnTo>
                  <a:lnTo>
                    <a:pt x="85" y="489"/>
                  </a:lnTo>
                  <a:lnTo>
                    <a:pt x="85" y="488"/>
                  </a:lnTo>
                  <a:lnTo>
                    <a:pt x="84" y="488"/>
                  </a:lnTo>
                  <a:lnTo>
                    <a:pt x="83" y="487"/>
                  </a:lnTo>
                  <a:lnTo>
                    <a:pt x="83" y="486"/>
                  </a:lnTo>
                  <a:lnTo>
                    <a:pt x="82" y="486"/>
                  </a:lnTo>
                  <a:lnTo>
                    <a:pt x="81" y="485"/>
                  </a:lnTo>
                  <a:lnTo>
                    <a:pt x="79" y="483"/>
                  </a:lnTo>
                  <a:lnTo>
                    <a:pt x="79" y="482"/>
                  </a:lnTo>
                  <a:lnTo>
                    <a:pt x="77" y="482"/>
                  </a:lnTo>
                  <a:lnTo>
                    <a:pt x="78" y="480"/>
                  </a:lnTo>
                  <a:lnTo>
                    <a:pt x="78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79" y="476"/>
                  </a:lnTo>
                  <a:lnTo>
                    <a:pt x="80" y="472"/>
                  </a:lnTo>
                  <a:lnTo>
                    <a:pt x="81" y="470"/>
                  </a:lnTo>
                  <a:lnTo>
                    <a:pt x="82" y="469"/>
                  </a:lnTo>
                  <a:lnTo>
                    <a:pt x="83" y="465"/>
                  </a:lnTo>
                  <a:lnTo>
                    <a:pt x="83" y="464"/>
                  </a:lnTo>
                  <a:lnTo>
                    <a:pt x="84" y="463"/>
                  </a:lnTo>
                  <a:lnTo>
                    <a:pt x="84" y="462"/>
                  </a:lnTo>
                  <a:lnTo>
                    <a:pt x="85" y="460"/>
                  </a:lnTo>
                  <a:lnTo>
                    <a:pt x="86" y="458"/>
                  </a:lnTo>
                  <a:lnTo>
                    <a:pt x="87" y="457"/>
                  </a:lnTo>
                  <a:lnTo>
                    <a:pt x="87" y="455"/>
                  </a:lnTo>
                  <a:lnTo>
                    <a:pt x="88" y="454"/>
                  </a:lnTo>
                  <a:lnTo>
                    <a:pt x="89" y="453"/>
                  </a:lnTo>
                  <a:lnTo>
                    <a:pt x="89" y="451"/>
                  </a:lnTo>
                  <a:lnTo>
                    <a:pt x="89" y="450"/>
                  </a:lnTo>
                  <a:lnTo>
                    <a:pt x="89" y="449"/>
                  </a:lnTo>
                  <a:lnTo>
                    <a:pt x="88" y="447"/>
                  </a:lnTo>
                  <a:lnTo>
                    <a:pt x="88" y="446"/>
                  </a:lnTo>
                  <a:lnTo>
                    <a:pt x="88" y="445"/>
                  </a:lnTo>
                  <a:lnTo>
                    <a:pt x="89" y="445"/>
                  </a:lnTo>
                  <a:lnTo>
                    <a:pt x="89" y="444"/>
                  </a:lnTo>
                  <a:lnTo>
                    <a:pt x="90" y="444"/>
                  </a:lnTo>
                  <a:lnTo>
                    <a:pt x="91" y="444"/>
                  </a:lnTo>
                  <a:lnTo>
                    <a:pt x="92" y="444"/>
                  </a:lnTo>
                  <a:lnTo>
                    <a:pt x="94" y="443"/>
                  </a:lnTo>
                  <a:lnTo>
                    <a:pt x="95" y="441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6" y="441"/>
                  </a:lnTo>
                  <a:lnTo>
                    <a:pt x="98" y="438"/>
                  </a:lnTo>
                  <a:lnTo>
                    <a:pt x="99" y="436"/>
                  </a:lnTo>
                  <a:lnTo>
                    <a:pt x="101" y="434"/>
                  </a:lnTo>
                  <a:lnTo>
                    <a:pt x="101" y="432"/>
                  </a:lnTo>
                  <a:lnTo>
                    <a:pt x="101" y="429"/>
                  </a:lnTo>
                  <a:lnTo>
                    <a:pt x="102" y="426"/>
                  </a:lnTo>
                  <a:lnTo>
                    <a:pt x="102" y="423"/>
                  </a:lnTo>
                  <a:lnTo>
                    <a:pt x="101" y="421"/>
                  </a:lnTo>
                  <a:lnTo>
                    <a:pt x="101" y="419"/>
                  </a:lnTo>
                  <a:lnTo>
                    <a:pt x="98" y="415"/>
                  </a:lnTo>
                  <a:lnTo>
                    <a:pt x="98" y="414"/>
                  </a:lnTo>
                  <a:lnTo>
                    <a:pt x="97" y="414"/>
                  </a:lnTo>
                  <a:lnTo>
                    <a:pt x="97" y="413"/>
                  </a:lnTo>
                  <a:lnTo>
                    <a:pt x="96" y="412"/>
                  </a:lnTo>
                  <a:lnTo>
                    <a:pt x="96" y="411"/>
                  </a:lnTo>
                  <a:lnTo>
                    <a:pt x="95" y="411"/>
                  </a:lnTo>
                  <a:lnTo>
                    <a:pt x="95" y="409"/>
                  </a:lnTo>
                  <a:close/>
                  <a:moveTo>
                    <a:pt x="94" y="406"/>
                  </a:moveTo>
                  <a:lnTo>
                    <a:pt x="94" y="407"/>
                  </a:lnTo>
                  <a:lnTo>
                    <a:pt x="94" y="406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</a:t>
            </a:r>
            <a:br>
              <a:rPr lang="en-US" altLang="zh-CN" dirty="0"/>
            </a:br>
            <a:r>
              <a:rPr lang="en-US" altLang="zh-CN" dirty="0"/>
              <a:t>Planning Districts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2DD3F0-4AAB-5E73-41D5-9515847DC058}"/>
              </a:ext>
            </a:extLst>
          </p:cNvPr>
          <p:cNvGrpSpPr/>
          <p:nvPr/>
        </p:nvGrpSpPr>
        <p:grpSpPr>
          <a:xfrm>
            <a:off x="929150" y="1137419"/>
            <a:ext cx="2969157" cy="3485467"/>
            <a:chOff x="1374775" y="1090613"/>
            <a:chExt cx="3113088" cy="3654426"/>
          </a:xfrm>
          <a:solidFill>
            <a:srgbClr val="00B0F0"/>
          </a:solidFill>
        </p:grpSpPr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26CDA656-BB99-0D00-E07A-2B940D783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600" y="2590801"/>
              <a:ext cx="417513" cy="312738"/>
            </a:xfrm>
            <a:custGeom>
              <a:avLst/>
              <a:gdLst>
                <a:gd name="T0" fmla="*/ 11 w 263"/>
                <a:gd name="T1" fmla="*/ 102 h 197"/>
                <a:gd name="T2" fmla="*/ 17 w 263"/>
                <a:gd name="T3" fmla="*/ 111 h 197"/>
                <a:gd name="T4" fmla="*/ 19 w 263"/>
                <a:gd name="T5" fmla="*/ 120 h 197"/>
                <a:gd name="T6" fmla="*/ 16 w 263"/>
                <a:gd name="T7" fmla="*/ 123 h 197"/>
                <a:gd name="T8" fmla="*/ 40 w 263"/>
                <a:gd name="T9" fmla="*/ 131 h 197"/>
                <a:gd name="T10" fmla="*/ 49 w 263"/>
                <a:gd name="T11" fmla="*/ 145 h 197"/>
                <a:gd name="T12" fmla="*/ 57 w 263"/>
                <a:gd name="T13" fmla="*/ 148 h 197"/>
                <a:gd name="T14" fmla="*/ 64 w 263"/>
                <a:gd name="T15" fmla="*/ 158 h 197"/>
                <a:gd name="T16" fmla="*/ 64 w 263"/>
                <a:gd name="T17" fmla="*/ 175 h 197"/>
                <a:gd name="T18" fmla="*/ 68 w 263"/>
                <a:gd name="T19" fmla="*/ 185 h 197"/>
                <a:gd name="T20" fmla="*/ 83 w 263"/>
                <a:gd name="T21" fmla="*/ 182 h 197"/>
                <a:gd name="T22" fmla="*/ 90 w 263"/>
                <a:gd name="T23" fmla="*/ 182 h 197"/>
                <a:gd name="T24" fmla="*/ 93 w 263"/>
                <a:gd name="T25" fmla="*/ 177 h 197"/>
                <a:gd name="T26" fmla="*/ 102 w 263"/>
                <a:gd name="T27" fmla="*/ 177 h 197"/>
                <a:gd name="T28" fmla="*/ 110 w 263"/>
                <a:gd name="T29" fmla="*/ 182 h 197"/>
                <a:gd name="T30" fmla="*/ 118 w 263"/>
                <a:gd name="T31" fmla="*/ 181 h 197"/>
                <a:gd name="T32" fmla="*/ 123 w 263"/>
                <a:gd name="T33" fmla="*/ 183 h 197"/>
                <a:gd name="T34" fmla="*/ 133 w 263"/>
                <a:gd name="T35" fmla="*/ 194 h 197"/>
                <a:gd name="T36" fmla="*/ 132 w 263"/>
                <a:gd name="T37" fmla="*/ 185 h 197"/>
                <a:gd name="T38" fmla="*/ 150 w 263"/>
                <a:gd name="T39" fmla="*/ 186 h 197"/>
                <a:gd name="T40" fmla="*/ 152 w 263"/>
                <a:gd name="T41" fmla="*/ 176 h 197"/>
                <a:gd name="T42" fmla="*/ 166 w 263"/>
                <a:gd name="T43" fmla="*/ 176 h 197"/>
                <a:gd name="T44" fmla="*/ 185 w 263"/>
                <a:gd name="T45" fmla="*/ 180 h 197"/>
                <a:gd name="T46" fmla="*/ 189 w 263"/>
                <a:gd name="T47" fmla="*/ 172 h 197"/>
                <a:gd name="T48" fmla="*/ 192 w 263"/>
                <a:gd name="T49" fmla="*/ 158 h 197"/>
                <a:gd name="T50" fmla="*/ 201 w 263"/>
                <a:gd name="T51" fmla="*/ 153 h 197"/>
                <a:gd name="T52" fmla="*/ 213 w 263"/>
                <a:gd name="T53" fmla="*/ 156 h 197"/>
                <a:gd name="T54" fmla="*/ 255 w 263"/>
                <a:gd name="T55" fmla="*/ 155 h 197"/>
                <a:gd name="T56" fmla="*/ 254 w 263"/>
                <a:gd name="T57" fmla="*/ 131 h 197"/>
                <a:gd name="T58" fmla="*/ 250 w 263"/>
                <a:gd name="T59" fmla="*/ 119 h 197"/>
                <a:gd name="T60" fmla="*/ 253 w 263"/>
                <a:gd name="T61" fmla="*/ 103 h 197"/>
                <a:gd name="T62" fmla="*/ 260 w 263"/>
                <a:gd name="T63" fmla="*/ 101 h 197"/>
                <a:gd name="T64" fmla="*/ 261 w 263"/>
                <a:gd name="T65" fmla="*/ 93 h 197"/>
                <a:gd name="T66" fmla="*/ 261 w 263"/>
                <a:gd name="T67" fmla="*/ 86 h 197"/>
                <a:gd name="T68" fmla="*/ 260 w 263"/>
                <a:gd name="T69" fmla="*/ 72 h 197"/>
                <a:gd name="T70" fmla="*/ 262 w 263"/>
                <a:gd name="T71" fmla="*/ 61 h 197"/>
                <a:gd name="T72" fmla="*/ 255 w 263"/>
                <a:gd name="T73" fmla="*/ 29 h 197"/>
                <a:gd name="T74" fmla="*/ 241 w 263"/>
                <a:gd name="T75" fmla="*/ 27 h 197"/>
                <a:gd name="T76" fmla="*/ 195 w 263"/>
                <a:gd name="T77" fmla="*/ 23 h 197"/>
                <a:gd name="T78" fmla="*/ 188 w 263"/>
                <a:gd name="T79" fmla="*/ 23 h 197"/>
                <a:gd name="T80" fmla="*/ 173 w 263"/>
                <a:gd name="T81" fmla="*/ 15 h 197"/>
                <a:gd name="T82" fmla="*/ 175 w 263"/>
                <a:gd name="T83" fmla="*/ 4 h 197"/>
                <a:gd name="T84" fmla="*/ 167 w 263"/>
                <a:gd name="T85" fmla="*/ 0 h 197"/>
                <a:gd name="T86" fmla="*/ 160 w 263"/>
                <a:gd name="T87" fmla="*/ 2 h 197"/>
                <a:gd name="T88" fmla="*/ 148 w 263"/>
                <a:gd name="T89" fmla="*/ 6 h 197"/>
                <a:gd name="T90" fmla="*/ 139 w 263"/>
                <a:gd name="T91" fmla="*/ 8 h 197"/>
                <a:gd name="T92" fmla="*/ 132 w 263"/>
                <a:gd name="T93" fmla="*/ 11 h 197"/>
                <a:gd name="T94" fmla="*/ 121 w 263"/>
                <a:gd name="T95" fmla="*/ 38 h 197"/>
                <a:gd name="T96" fmla="*/ 116 w 263"/>
                <a:gd name="T97" fmla="*/ 43 h 197"/>
                <a:gd name="T98" fmla="*/ 105 w 263"/>
                <a:gd name="T99" fmla="*/ 38 h 197"/>
                <a:gd name="T100" fmla="*/ 101 w 263"/>
                <a:gd name="T101" fmla="*/ 32 h 197"/>
                <a:gd name="T102" fmla="*/ 96 w 263"/>
                <a:gd name="T103" fmla="*/ 28 h 197"/>
                <a:gd name="T104" fmla="*/ 88 w 263"/>
                <a:gd name="T105" fmla="*/ 25 h 197"/>
                <a:gd name="T106" fmla="*/ 76 w 263"/>
                <a:gd name="T107" fmla="*/ 24 h 197"/>
                <a:gd name="T108" fmla="*/ 68 w 263"/>
                <a:gd name="T109" fmla="*/ 25 h 197"/>
                <a:gd name="T110" fmla="*/ 57 w 263"/>
                <a:gd name="T111" fmla="*/ 27 h 197"/>
                <a:gd name="T112" fmla="*/ 42 w 263"/>
                <a:gd name="T113" fmla="*/ 30 h 197"/>
                <a:gd name="T114" fmla="*/ 20 w 263"/>
                <a:gd name="T115" fmla="*/ 48 h 197"/>
                <a:gd name="T116" fmla="*/ 2 w 263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" h="197">
                  <a:moveTo>
                    <a:pt x="2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3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3" y="102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4"/>
                  </a:lnTo>
                  <a:lnTo>
                    <a:pt x="16" y="105"/>
                  </a:lnTo>
                  <a:lnTo>
                    <a:pt x="17" y="108"/>
                  </a:lnTo>
                  <a:lnTo>
                    <a:pt x="17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8" y="124"/>
                  </a:lnTo>
                  <a:lnTo>
                    <a:pt x="21" y="124"/>
                  </a:lnTo>
                  <a:lnTo>
                    <a:pt x="23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8" y="129"/>
                  </a:lnTo>
                  <a:lnTo>
                    <a:pt x="39" y="130"/>
                  </a:lnTo>
                  <a:lnTo>
                    <a:pt x="40" y="131"/>
                  </a:lnTo>
                  <a:lnTo>
                    <a:pt x="42" y="133"/>
                  </a:lnTo>
                  <a:lnTo>
                    <a:pt x="43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9" y="145"/>
                  </a:lnTo>
                  <a:lnTo>
                    <a:pt x="50" y="145"/>
                  </a:lnTo>
                  <a:lnTo>
                    <a:pt x="51" y="146"/>
                  </a:lnTo>
                  <a:lnTo>
                    <a:pt x="53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6" y="147"/>
                  </a:lnTo>
                  <a:lnTo>
                    <a:pt x="57" y="148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7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8" y="185"/>
                  </a:lnTo>
                  <a:lnTo>
                    <a:pt x="70" y="183"/>
                  </a:lnTo>
                  <a:lnTo>
                    <a:pt x="71" y="182"/>
                  </a:lnTo>
                  <a:lnTo>
                    <a:pt x="74" y="179"/>
                  </a:lnTo>
                  <a:lnTo>
                    <a:pt x="79" y="180"/>
                  </a:lnTo>
                  <a:lnTo>
                    <a:pt x="80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3" y="182"/>
                  </a:lnTo>
                  <a:lnTo>
                    <a:pt x="83" y="181"/>
                  </a:lnTo>
                  <a:lnTo>
                    <a:pt x="84" y="181"/>
                  </a:lnTo>
                  <a:lnTo>
                    <a:pt x="86" y="180"/>
                  </a:lnTo>
                  <a:lnTo>
                    <a:pt x="87" y="179"/>
                  </a:lnTo>
                  <a:lnTo>
                    <a:pt x="89" y="179"/>
                  </a:lnTo>
                  <a:lnTo>
                    <a:pt x="89" y="181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4" y="176"/>
                  </a:lnTo>
                  <a:lnTo>
                    <a:pt x="96" y="176"/>
                  </a:lnTo>
                  <a:lnTo>
                    <a:pt x="97" y="176"/>
                  </a:lnTo>
                  <a:lnTo>
                    <a:pt x="98" y="176"/>
                  </a:lnTo>
                  <a:lnTo>
                    <a:pt x="98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2" y="177"/>
                  </a:lnTo>
                  <a:lnTo>
                    <a:pt x="103" y="177"/>
                  </a:lnTo>
                  <a:lnTo>
                    <a:pt x="107" y="176"/>
                  </a:lnTo>
                  <a:lnTo>
                    <a:pt x="107" y="177"/>
                  </a:lnTo>
                  <a:lnTo>
                    <a:pt x="107" y="178"/>
                  </a:lnTo>
                  <a:lnTo>
                    <a:pt x="108" y="181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3" y="182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1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2"/>
                  </a:lnTo>
                  <a:lnTo>
                    <a:pt x="123" y="183"/>
                  </a:lnTo>
                  <a:lnTo>
                    <a:pt x="124" y="184"/>
                  </a:lnTo>
                  <a:lnTo>
                    <a:pt x="123" y="184"/>
                  </a:lnTo>
                  <a:lnTo>
                    <a:pt x="126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7" y="197"/>
                  </a:lnTo>
                  <a:lnTo>
                    <a:pt x="133" y="195"/>
                  </a:lnTo>
                  <a:lnTo>
                    <a:pt x="133" y="194"/>
                  </a:lnTo>
                  <a:lnTo>
                    <a:pt x="131" y="187"/>
                  </a:lnTo>
                  <a:lnTo>
                    <a:pt x="130" y="187"/>
                  </a:lnTo>
                  <a:lnTo>
                    <a:pt x="130" y="186"/>
                  </a:lnTo>
                  <a:lnTo>
                    <a:pt x="129" y="186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4" y="185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8" y="185"/>
                  </a:lnTo>
                  <a:lnTo>
                    <a:pt x="149" y="186"/>
                  </a:lnTo>
                  <a:lnTo>
                    <a:pt x="150" y="186"/>
                  </a:lnTo>
                  <a:lnTo>
                    <a:pt x="151" y="184"/>
                  </a:lnTo>
                  <a:lnTo>
                    <a:pt x="151" y="183"/>
                  </a:lnTo>
                  <a:lnTo>
                    <a:pt x="151" y="182"/>
                  </a:lnTo>
                  <a:lnTo>
                    <a:pt x="152" y="180"/>
                  </a:lnTo>
                  <a:lnTo>
                    <a:pt x="152" y="179"/>
                  </a:lnTo>
                  <a:lnTo>
                    <a:pt x="152" y="178"/>
                  </a:lnTo>
                  <a:lnTo>
                    <a:pt x="152" y="177"/>
                  </a:lnTo>
                  <a:lnTo>
                    <a:pt x="152" y="176"/>
                  </a:lnTo>
                  <a:lnTo>
                    <a:pt x="152" y="175"/>
                  </a:lnTo>
                  <a:lnTo>
                    <a:pt x="154" y="175"/>
                  </a:lnTo>
                  <a:lnTo>
                    <a:pt x="156" y="175"/>
                  </a:lnTo>
                  <a:lnTo>
                    <a:pt x="157" y="176"/>
                  </a:lnTo>
                  <a:lnTo>
                    <a:pt x="158" y="176"/>
                  </a:lnTo>
                  <a:lnTo>
                    <a:pt x="162" y="176"/>
                  </a:lnTo>
                  <a:lnTo>
                    <a:pt x="163" y="176"/>
                  </a:lnTo>
                  <a:lnTo>
                    <a:pt x="166" y="176"/>
                  </a:lnTo>
                  <a:lnTo>
                    <a:pt x="169" y="177"/>
                  </a:lnTo>
                  <a:lnTo>
                    <a:pt x="172" y="177"/>
                  </a:lnTo>
                  <a:lnTo>
                    <a:pt x="172" y="177"/>
                  </a:lnTo>
                  <a:lnTo>
                    <a:pt x="175" y="178"/>
                  </a:lnTo>
                  <a:lnTo>
                    <a:pt x="184" y="178"/>
                  </a:lnTo>
                  <a:lnTo>
                    <a:pt x="185" y="178"/>
                  </a:lnTo>
                  <a:lnTo>
                    <a:pt x="185" y="179"/>
                  </a:lnTo>
                  <a:lnTo>
                    <a:pt x="185" y="180"/>
                  </a:lnTo>
                  <a:lnTo>
                    <a:pt x="186" y="180"/>
                  </a:lnTo>
                  <a:lnTo>
                    <a:pt x="189" y="180"/>
                  </a:lnTo>
                  <a:lnTo>
                    <a:pt x="189" y="178"/>
                  </a:lnTo>
                  <a:lnTo>
                    <a:pt x="189" y="177"/>
                  </a:lnTo>
                  <a:lnTo>
                    <a:pt x="189" y="176"/>
                  </a:lnTo>
                  <a:lnTo>
                    <a:pt x="189" y="175"/>
                  </a:lnTo>
                  <a:lnTo>
                    <a:pt x="189" y="173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9" y="169"/>
                  </a:lnTo>
                  <a:lnTo>
                    <a:pt x="189" y="167"/>
                  </a:lnTo>
                  <a:lnTo>
                    <a:pt x="191" y="167"/>
                  </a:lnTo>
                  <a:lnTo>
                    <a:pt x="192" y="167"/>
                  </a:lnTo>
                  <a:lnTo>
                    <a:pt x="192" y="165"/>
                  </a:lnTo>
                  <a:lnTo>
                    <a:pt x="192" y="161"/>
                  </a:lnTo>
                  <a:lnTo>
                    <a:pt x="192" y="158"/>
                  </a:lnTo>
                  <a:lnTo>
                    <a:pt x="192" y="155"/>
                  </a:lnTo>
                  <a:lnTo>
                    <a:pt x="192" y="153"/>
                  </a:lnTo>
                  <a:lnTo>
                    <a:pt x="192" y="152"/>
                  </a:lnTo>
                  <a:lnTo>
                    <a:pt x="193" y="152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3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6" y="154"/>
                  </a:lnTo>
                  <a:lnTo>
                    <a:pt x="208" y="154"/>
                  </a:lnTo>
                  <a:lnTo>
                    <a:pt x="209" y="155"/>
                  </a:lnTo>
                  <a:lnTo>
                    <a:pt x="213" y="156"/>
                  </a:lnTo>
                  <a:lnTo>
                    <a:pt x="214" y="156"/>
                  </a:lnTo>
                  <a:lnTo>
                    <a:pt x="218" y="156"/>
                  </a:lnTo>
                  <a:lnTo>
                    <a:pt x="223" y="157"/>
                  </a:lnTo>
                  <a:lnTo>
                    <a:pt x="224" y="157"/>
                  </a:lnTo>
                  <a:lnTo>
                    <a:pt x="224" y="153"/>
                  </a:lnTo>
                  <a:lnTo>
                    <a:pt x="224" y="151"/>
                  </a:lnTo>
                  <a:lnTo>
                    <a:pt x="255" y="157"/>
                  </a:lnTo>
                  <a:lnTo>
                    <a:pt x="255" y="155"/>
                  </a:lnTo>
                  <a:lnTo>
                    <a:pt x="257" y="145"/>
                  </a:lnTo>
                  <a:lnTo>
                    <a:pt x="257" y="144"/>
                  </a:lnTo>
                  <a:lnTo>
                    <a:pt x="257" y="143"/>
                  </a:lnTo>
                  <a:lnTo>
                    <a:pt x="256" y="140"/>
                  </a:lnTo>
                  <a:lnTo>
                    <a:pt x="255" y="137"/>
                  </a:lnTo>
                  <a:lnTo>
                    <a:pt x="255" y="135"/>
                  </a:lnTo>
                  <a:lnTo>
                    <a:pt x="255" y="133"/>
                  </a:lnTo>
                  <a:lnTo>
                    <a:pt x="254" y="131"/>
                  </a:lnTo>
                  <a:lnTo>
                    <a:pt x="254" y="130"/>
                  </a:lnTo>
                  <a:lnTo>
                    <a:pt x="253" y="128"/>
                  </a:lnTo>
                  <a:lnTo>
                    <a:pt x="253" y="126"/>
                  </a:lnTo>
                  <a:lnTo>
                    <a:pt x="252" y="125"/>
                  </a:lnTo>
                  <a:lnTo>
                    <a:pt x="252" y="123"/>
                  </a:lnTo>
                  <a:lnTo>
                    <a:pt x="251" y="122"/>
                  </a:lnTo>
                  <a:lnTo>
                    <a:pt x="251" y="121"/>
                  </a:lnTo>
                  <a:lnTo>
                    <a:pt x="250" y="119"/>
                  </a:lnTo>
                  <a:lnTo>
                    <a:pt x="250" y="118"/>
                  </a:lnTo>
                  <a:lnTo>
                    <a:pt x="250" y="117"/>
                  </a:lnTo>
                  <a:lnTo>
                    <a:pt x="251" y="116"/>
                  </a:lnTo>
                  <a:lnTo>
                    <a:pt x="251" y="114"/>
                  </a:lnTo>
                  <a:lnTo>
                    <a:pt x="251" y="112"/>
                  </a:lnTo>
                  <a:lnTo>
                    <a:pt x="252" y="110"/>
                  </a:lnTo>
                  <a:lnTo>
                    <a:pt x="253" y="107"/>
                  </a:lnTo>
                  <a:lnTo>
                    <a:pt x="253" y="103"/>
                  </a:lnTo>
                  <a:lnTo>
                    <a:pt x="254" y="102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2"/>
                  </a:lnTo>
                  <a:lnTo>
                    <a:pt x="259" y="101"/>
                  </a:lnTo>
                  <a:lnTo>
                    <a:pt x="260" y="101"/>
                  </a:lnTo>
                  <a:lnTo>
                    <a:pt x="260" y="100"/>
                  </a:lnTo>
                  <a:lnTo>
                    <a:pt x="261" y="99"/>
                  </a:lnTo>
                  <a:lnTo>
                    <a:pt x="262" y="98"/>
                  </a:lnTo>
                  <a:lnTo>
                    <a:pt x="261" y="97"/>
                  </a:lnTo>
                  <a:lnTo>
                    <a:pt x="261" y="96"/>
                  </a:lnTo>
                  <a:lnTo>
                    <a:pt x="261" y="95"/>
                  </a:lnTo>
                  <a:lnTo>
                    <a:pt x="261" y="94"/>
                  </a:lnTo>
                  <a:lnTo>
                    <a:pt x="261" y="93"/>
                  </a:lnTo>
                  <a:lnTo>
                    <a:pt x="261" y="93"/>
                  </a:lnTo>
                  <a:lnTo>
                    <a:pt x="261" y="92"/>
                  </a:lnTo>
                  <a:lnTo>
                    <a:pt x="260" y="91"/>
                  </a:lnTo>
                  <a:lnTo>
                    <a:pt x="261" y="90"/>
                  </a:lnTo>
                  <a:lnTo>
                    <a:pt x="261" y="89"/>
                  </a:lnTo>
                  <a:lnTo>
                    <a:pt x="262" y="88"/>
                  </a:lnTo>
                  <a:lnTo>
                    <a:pt x="262" y="87"/>
                  </a:lnTo>
                  <a:lnTo>
                    <a:pt x="261" y="86"/>
                  </a:lnTo>
                  <a:lnTo>
                    <a:pt x="261" y="85"/>
                  </a:lnTo>
                  <a:lnTo>
                    <a:pt x="260" y="84"/>
                  </a:lnTo>
                  <a:lnTo>
                    <a:pt x="258" y="82"/>
                  </a:lnTo>
                  <a:lnTo>
                    <a:pt x="258" y="81"/>
                  </a:lnTo>
                  <a:lnTo>
                    <a:pt x="258" y="80"/>
                  </a:lnTo>
                  <a:lnTo>
                    <a:pt x="258" y="79"/>
                  </a:lnTo>
                  <a:lnTo>
                    <a:pt x="258" y="78"/>
                  </a:lnTo>
                  <a:lnTo>
                    <a:pt x="260" y="72"/>
                  </a:lnTo>
                  <a:lnTo>
                    <a:pt x="260" y="69"/>
                  </a:lnTo>
                  <a:lnTo>
                    <a:pt x="261" y="68"/>
                  </a:lnTo>
                  <a:lnTo>
                    <a:pt x="261" y="66"/>
                  </a:lnTo>
                  <a:lnTo>
                    <a:pt x="261" y="66"/>
                  </a:lnTo>
                  <a:lnTo>
                    <a:pt x="261" y="65"/>
                  </a:lnTo>
                  <a:lnTo>
                    <a:pt x="262" y="64"/>
                  </a:lnTo>
                  <a:lnTo>
                    <a:pt x="262" y="62"/>
                  </a:lnTo>
                  <a:lnTo>
                    <a:pt x="262" y="61"/>
                  </a:lnTo>
                  <a:lnTo>
                    <a:pt x="263" y="59"/>
                  </a:lnTo>
                  <a:lnTo>
                    <a:pt x="263" y="58"/>
                  </a:lnTo>
                  <a:lnTo>
                    <a:pt x="263" y="56"/>
                  </a:lnTo>
                  <a:lnTo>
                    <a:pt x="262" y="53"/>
                  </a:lnTo>
                  <a:lnTo>
                    <a:pt x="262" y="45"/>
                  </a:lnTo>
                  <a:lnTo>
                    <a:pt x="259" y="38"/>
                  </a:lnTo>
                  <a:lnTo>
                    <a:pt x="256" y="30"/>
                  </a:lnTo>
                  <a:lnTo>
                    <a:pt x="255" y="29"/>
                  </a:lnTo>
                  <a:lnTo>
                    <a:pt x="255" y="28"/>
                  </a:lnTo>
                  <a:lnTo>
                    <a:pt x="254" y="28"/>
                  </a:lnTo>
                  <a:lnTo>
                    <a:pt x="252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8" y="28"/>
                  </a:lnTo>
                  <a:lnTo>
                    <a:pt x="242" y="27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23" y="26"/>
                  </a:lnTo>
                  <a:lnTo>
                    <a:pt x="218" y="25"/>
                  </a:lnTo>
                  <a:lnTo>
                    <a:pt x="213" y="25"/>
                  </a:lnTo>
                  <a:lnTo>
                    <a:pt x="209" y="24"/>
                  </a:lnTo>
                  <a:lnTo>
                    <a:pt x="197" y="23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8" y="22"/>
                  </a:lnTo>
                  <a:lnTo>
                    <a:pt x="186" y="22"/>
                  </a:lnTo>
                  <a:lnTo>
                    <a:pt x="177" y="21"/>
                  </a:lnTo>
                  <a:lnTo>
                    <a:pt x="172" y="21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3" y="15"/>
                  </a:lnTo>
                  <a:lnTo>
                    <a:pt x="173" y="13"/>
                  </a:lnTo>
                  <a:lnTo>
                    <a:pt x="173" y="12"/>
                  </a:lnTo>
                  <a:lnTo>
                    <a:pt x="174" y="11"/>
                  </a:lnTo>
                  <a:lnTo>
                    <a:pt x="174" y="10"/>
                  </a:lnTo>
                  <a:lnTo>
                    <a:pt x="174" y="9"/>
                  </a:lnTo>
                  <a:lnTo>
                    <a:pt x="174" y="8"/>
                  </a:lnTo>
                  <a:lnTo>
                    <a:pt x="175" y="6"/>
                  </a:lnTo>
                  <a:lnTo>
                    <a:pt x="175" y="4"/>
                  </a:lnTo>
                  <a:lnTo>
                    <a:pt x="175" y="3"/>
                  </a:lnTo>
                  <a:lnTo>
                    <a:pt x="173" y="3"/>
                  </a:lnTo>
                  <a:lnTo>
                    <a:pt x="171" y="2"/>
                  </a:lnTo>
                  <a:lnTo>
                    <a:pt x="170" y="2"/>
                  </a:lnTo>
                  <a:lnTo>
                    <a:pt x="170" y="1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7" y="1"/>
                  </a:lnTo>
                  <a:lnTo>
                    <a:pt x="165" y="1"/>
                  </a:lnTo>
                  <a:lnTo>
                    <a:pt x="164" y="1"/>
                  </a:lnTo>
                  <a:lnTo>
                    <a:pt x="163" y="2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7" y="3"/>
                  </a:lnTo>
                  <a:lnTo>
                    <a:pt x="156" y="4"/>
                  </a:lnTo>
                  <a:lnTo>
                    <a:pt x="155" y="4"/>
                  </a:lnTo>
                  <a:lnTo>
                    <a:pt x="154" y="4"/>
                  </a:lnTo>
                  <a:lnTo>
                    <a:pt x="153" y="5"/>
                  </a:lnTo>
                  <a:lnTo>
                    <a:pt x="151" y="5"/>
                  </a:lnTo>
                  <a:lnTo>
                    <a:pt x="148" y="6"/>
                  </a:lnTo>
                  <a:lnTo>
                    <a:pt x="147" y="6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8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39" y="8"/>
                  </a:lnTo>
                  <a:lnTo>
                    <a:pt x="138" y="9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10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1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20"/>
                  </a:lnTo>
                  <a:lnTo>
                    <a:pt x="122" y="34"/>
                  </a:lnTo>
                  <a:lnTo>
                    <a:pt x="121" y="38"/>
                  </a:lnTo>
                  <a:lnTo>
                    <a:pt x="121" y="38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20" y="40"/>
                  </a:lnTo>
                  <a:lnTo>
                    <a:pt x="120" y="41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6" y="43"/>
                  </a:lnTo>
                  <a:lnTo>
                    <a:pt x="116" y="42"/>
                  </a:lnTo>
                  <a:lnTo>
                    <a:pt x="111" y="43"/>
                  </a:lnTo>
                  <a:lnTo>
                    <a:pt x="108" y="43"/>
                  </a:lnTo>
                  <a:lnTo>
                    <a:pt x="107" y="41"/>
                  </a:lnTo>
                  <a:lnTo>
                    <a:pt x="107" y="40"/>
                  </a:lnTo>
                  <a:lnTo>
                    <a:pt x="107" y="39"/>
                  </a:lnTo>
                  <a:lnTo>
                    <a:pt x="106" y="38"/>
                  </a:lnTo>
                  <a:lnTo>
                    <a:pt x="105" y="38"/>
                  </a:lnTo>
                  <a:lnTo>
                    <a:pt x="105" y="37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3" y="35"/>
                  </a:lnTo>
                  <a:lnTo>
                    <a:pt x="103" y="34"/>
                  </a:lnTo>
                  <a:lnTo>
                    <a:pt x="102" y="34"/>
                  </a:lnTo>
                  <a:lnTo>
                    <a:pt x="102" y="33"/>
                  </a:lnTo>
                  <a:lnTo>
                    <a:pt x="101" y="32"/>
                  </a:lnTo>
                  <a:lnTo>
                    <a:pt x="100" y="31"/>
                  </a:lnTo>
                  <a:lnTo>
                    <a:pt x="99" y="30"/>
                  </a:lnTo>
                  <a:lnTo>
                    <a:pt x="99" y="29"/>
                  </a:lnTo>
                  <a:lnTo>
                    <a:pt x="98" y="29"/>
                  </a:lnTo>
                  <a:lnTo>
                    <a:pt x="98" y="29"/>
                  </a:lnTo>
                  <a:lnTo>
                    <a:pt x="97" y="29"/>
                  </a:lnTo>
                  <a:lnTo>
                    <a:pt x="97" y="28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4" y="27"/>
                  </a:lnTo>
                  <a:lnTo>
                    <a:pt x="93" y="26"/>
                  </a:lnTo>
                  <a:lnTo>
                    <a:pt x="92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8" y="25"/>
                  </a:lnTo>
                  <a:lnTo>
                    <a:pt x="87" y="24"/>
                  </a:lnTo>
                  <a:lnTo>
                    <a:pt x="85" y="24"/>
                  </a:lnTo>
                  <a:lnTo>
                    <a:pt x="84" y="24"/>
                  </a:lnTo>
                  <a:lnTo>
                    <a:pt x="82" y="24"/>
                  </a:lnTo>
                  <a:lnTo>
                    <a:pt x="79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2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5" y="28"/>
                  </a:lnTo>
                  <a:lnTo>
                    <a:pt x="52" y="29"/>
                  </a:lnTo>
                  <a:lnTo>
                    <a:pt x="51" y="29"/>
                  </a:lnTo>
                  <a:lnTo>
                    <a:pt x="49" y="29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33" y="32"/>
                  </a:lnTo>
                  <a:lnTo>
                    <a:pt x="25" y="34"/>
                  </a:lnTo>
                  <a:lnTo>
                    <a:pt x="23" y="38"/>
                  </a:lnTo>
                  <a:lnTo>
                    <a:pt x="25" y="39"/>
                  </a:lnTo>
                  <a:lnTo>
                    <a:pt x="24" y="41"/>
                  </a:lnTo>
                  <a:lnTo>
                    <a:pt x="23" y="43"/>
                  </a:lnTo>
                  <a:lnTo>
                    <a:pt x="22" y="45"/>
                  </a:lnTo>
                  <a:lnTo>
                    <a:pt x="20" y="48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4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2" y="8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59E5D632-A90C-F99F-A52B-99CB51579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2724151"/>
              <a:ext cx="692150" cy="522288"/>
            </a:xfrm>
            <a:custGeom>
              <a:avLst/>
              <a:gdLst>
                <a:gd name="T0" fmla="*/ 195 w 436"/>
                <a:gd name="T1" fmla="*/ 10 h 329"/>
                <a:gd name="T2" fmla="*/ 228 w 436"/>
                <a:gd name="T3" fmla="*/ 28 h 329"/>
                <a:gd name="T4" fmla="*/ 247 w 436"/>
                <a:gd name="T5" fmla="*/ 37 h 329"/>
                <a:gd name="T6" fmla="*/ 256 w 436"/>
                <a:gd name="T7" fmla="*/ 43 h 329"/>
                <a:gd name="T8" fmla="*/ 263 w 436"/>
                <a:gd name="T9" fmla="*/ 22 h 329"/>
                <a:gd name="T10" fmla="*/ 279 w 436"/>
                <a:gd name="T11" fmla="*/ 9 h 329"/>
                <a:gd name="T12" fmla="*/ 286 w 436"/>
                <a:gd name="T13" fmla="*/ 15 h 329"/>
                <a:gd name="T14" fmla="*/ 292 w 436"/>
                <a:gd name="T15" fmla="*/ 23 h 329"/>
                <a:gd name="T16" fmla="*/ 300 w 436"/>
                <a:gd name="T17" fmla="*/ 27 h 329"/>
                <a:gd name="T18" fmla="*/ 308 w 436"/>
                <a:gd name="T19" fmla="*/ 34 h 329"/>
                <a:gd name="T20" fmla="*/ 313 w 436"/>
                <a:gd name="T21" fmla="*/ 38 h 329"/>
                <a:gd name="T22" fmla="*/ 324 w 436"/>
                <a:gd name="T23" fmla="*/ 40 h 329"/>
                <a:gd name="T24" fmla="*/ 332 w 436"/>
                <a:gd name="T25" fmla="*/ 38 h 329"/>
                <a:gd name="T26" fmla="*/ 341 w 436"/>
                <a:gd name="T27" fmla="*/ 41 h 329"/>
                <a:gd name="T28" fmla="*/ 347 w 436"/>
                <a:gd name="T29" fmla="*/ 44 h 329"/>
                <a:gd name="T30" fmla="*/ 355 w 436"/>
                <a:gd name="T31" fmla="*/ 42 h 329"/>
                <a:gd name="T32" fmla="*/ 368 w 436"/>
                <a:gd name="T33" fmla="*/ 46 h 329"/>
                <a:gd name="T34" fmla="*/ 377 w 436"/>
                <a:gd name="T35" fmla="*/ 71 h 329"/>
                <a:gd name="T36" fmla="*/ 391 w 436"/>
                <a:gd name="T37" fmla="*/ 88 h 329"/>
                <a:gd name="T38" fmla="*/ 417 w 436"/>
                <a:gd name="T39" fmla="*/ 87 h 329"/>
                <a:gd name="T40" fmla="*/ 430 w 436"/>
                <a:gd name="T41" fmla="*/ 101 h 329"/>
                <a:gd name="T42" fmla="*/ 406 w 436"/>
                <a:gd name="T43" fmla="*/ 119 h 329"/>
                <a:gd name="T44" fmla="*/ 387 w 436"/>
                <a:gd name="T45" fmla="*/ 156 h 329"/>
                <a:gd name="T46" fmla="*/ 405 w 436"/>
                <a:gd name="T47" fmla="*/ 187 h 329"/>
                <a:gd name="T48" fmla="*/ 393 w 436"/>
                <a:gd name="T49" fmla="*/ 197 h 329"/>
                <a:gd name="T50" fmla="*/ 395 w 436"/>
                <a:gd name="T51" fmla="*/ 208 h 329"/>
                <a:gd name="T52" fmla="*/ 399 w 436"/>
                <a:gd name="T53" fmla="*/ 214 h 329"/>
                <a:gd name="T54" fmla="*/ 405 w 436"/>
                <a:gd name="T55" fmla="*/ 219 h 329"/>
                <a:gd name="T56" fmla="*/ 410 w 436"/>
                <a:gd name="T57" fmla="*/ 227 h 329"/>
                <a:gd name="T58" fmla="*/ 415 w 436"/>
                <a:gd name="T59" fmla="*/ 235 h 329"/>
                <a:gd name="T60" fmla="*/ 420 w 436"/>
                <a:gd name="T61" fmla="*/ 238 h 329"/>
                <a:gd name="T62" fmla="*/ 424 w 436"/>
                <a:gd name="T63" fmla="*/ 246 h 329"/>
                <a:gd name="T64" fmla="*/ 429 w 436"/>
                <a:gd name="T65" fmla="*/ 247 h 329"/>
                <a:gd name="T66" fmla="*/ 415 w 436"/>
                <a:gd name="T67" fmla="*/ 265 h 329"/>
                <a:gd name="T68" fmla="*/ 376 w 436"/>
                <a:gd name="T69" fmla="*/ 311 h 329"/>
                <a:gd name="T70" fmla="*/ 362 w 436"/>
                <a:gd name="T71" fmla="*/ 328 h 329"/>
                <a:gd name="T72" fmla="*/ 330 w 436"/>
                <a:gd name="T73" fmla="*/ 309 h 329"/>
                <a:gd name="T74" fmla="*/ 257 w 436"/>
                <a:gd name="T75" fmla="*/ 311 h 329"/>
                <a:gd name="T76" fmla="*/ 145 w 436"/>
                <a:gd name="T77" fmla="*/ 314 h 329"/>
                <a:gd name="T78" fmla="*/ 78 w 436"/>
                <a:gd name="T79" fmla="*/ 295 h 329"/>
                <a:gd name="T80" fmla="*/ 63 w 436"/>
                <a:gd name="T81" fmla="*/ 261 h 329"/>
                <a:gd name="T82" fmla="*/ 46 w 436"/>
                <a:gd name="T83" fmla="*/ 229 h 329"/>
                <a:gd name="T84" fmla="*/ 29 w 436"/>
                <a:gd name="T85" fmla="*/ 225 h 329"/>
                <a:gd name="T86" fmla="*/ 8 w 436"/>
                <a:gd name="T87" fmla="*/ 220 h 329"/>
                <a:gd name="T88" fmla="*/ 9 w 436"/>
                <a:gd name="T89" fmla="*/ 204 h 329"/>
                <a:gd name="T90" fmla="*/ 17 w 436"/>
                <a:gd name="T91" fmla="*/ 183 h 329"/>
                <a:gd name="T92" fmla="*/ 18 w 436"/>
                <a:gd name="T93" fmla="*/ 171 h 329"/>
                <a:gd name="T94" fmla="*/ 12 w 436"/>
                <a:gd name="T95" fmla="*/ 164 h 329"/>
                <a:gd name="T96" fmla="*/ 7 w 436"/>
                <a:gd name="T97" fmla="*/ 158 h 329"/>
                <a:gd name="T98" fmla="*/ 0 w 436"/>
                <a:gd name="T99" fmla="*/ 155 h 329"/>
                <a:gd name="T100" fmla="*/ 2 w 436"/>
                <a:gd name="T101" fmla="*/ 113 h 329"/>
                <a:gd name="T102" fmla="*/ 5 w 436"/>
                <a:gd name="T103" fmla="*/ 81 h 329"/>
                <a:gd name="T104" fmla="*/ 53 w 436"/>
                <a:gd name="T105" fmla="*/ 82 h 329"/>
                <a:gd name="T106" fmla="*/ 93 w 436"/>
                <a:gd name="T107" fmla="*/ 85 h 329"/>
                <a:gd name="T108" fmla="*/ 101 w 436"/>
                <a:gd name="T109" fmla="*/ 69 h 329"/>
                <a:gd name="T110" fmla="*/ 112 w 436"/>
                <a:gd name="T111" fmla="*/ 55 h 329"/>
                <a:gd name="T112" fmla="*/ 119 w 436"/>
                <a:gd name="T113" fmla="*/ 46 h 329"/>
                <a:gd name="T114" fmla="*/ 134 w 436"/>
                <a:gd name="T115" fmla="*/ 35 h 329"/>
                <a:gd name="T116" fmla="*/ 141 w 436"/>
                <a:gd name="T117" fmla="*/ 25 h 329"/>
                <a:gd name="T118" fmla="*/ 146 w 436"/>
                <a:gd name="T119" fmla="*/ 8 h 329"/>
                <a:gd name="T120" fmla="*/ 173 w 436"/>
                <a:gd name="T121" fmla="*/ 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6" h="329">
                  <a:moveTo>
                    <a:pt x="182" y="1"/>
                  </a:moveTo>
                  <a:lnTo>
                    <a:pt x="183" y="2"/>
                  </a:lnTo>
                  <a:lnTo>
                    <a:pt x="186" y="4"/>
                  </a:lnTo>
                  <a:lnTo>
                    <a:pt x="187" y="4"/>
                  </a:lnTo>
                  <a:lnTo>
                    <a:pt x="190" y="6"/>
                  </a:lnTo>
                  <a:lnTo>
                    <a:pt x="190" y="7"/>
                  </a:lnTo>
                  <a:lnTo>
                    <a:pt x="191" y="7"/>
                  </a:lnTo>
                  <a:lnTo>
                    <a:pt x="191" y="8"/>
                  </a:lnTo>
                  <a:lnTo>
                    <a:pt x="192" y="9"/>
                  </a:lnTo>
                  <a:lnTo>
                    <a:pt x="193" y="9"/>
                  </a:lnTo>
                  <a:lnTo>
                    <a:pt x="195" y="9"/>
                  </a:lnTo>
                  <a:lnTo>
                    <a:pt x="195" y="10"/>
                  </a:lnTo>
                  <a:lnTo>
                    <a:pt x="198" y="11"/>
                  </a:lnTo>
                  <a:lnTo>
                    <a:pt x="201" y="13"/>
                  </a:lnTo>
                  <a:lnTo>
                    <a:pt x="202" y="13"/>
                  </a:lnTo>
                  <a:lnTo>
                    <a:pt x="202" y="14"/>
                  </a:lnTo>
                  <a:lnTo>
                    <a:pt x="209" y="17"/>
                  </a:lnTo>
                  <a:lnTo>
                    <a:pt x="213" y="18"/>
                  </a:lnTo>
                  <a:lnTo>
                    <a:pt x="221" y="22"/>
                  </a:lnTo>
                  <a:lnTo>
                    <a:pt x="222" y="23"/>
                  </a:lnTo>
                  <a:lnTo>
                    <a:pt x="224" y="24"/>
                  </a:lnTo>
                  <a:lnTo>
                    <a:pt x="226" y="25"/>
                  </a:lnTo>
                  <a:lnTo>
                    <a:pt x="228" y="27"/>
                  </a:lnTo>
                  <a:lnTo>
                    <a:pt x="228" y="28"/>
                  </a:lnTo>
                  <a:lnTo>
                    <a:pt x="231" y="29"/>
                  </a:lnTo>
                  <a:lnTo>
                    <a:pt x="232" y="30"/>
                  </a:lnTo>
                  <a:lnTo>
                    <a:pt x="234" y="31"/>
                  </a:lnTo>
                  <a:lnTo>
                    <a:pt x="235" y="32"/>
                  </a:lnTo>
                  <a:lnTo>
                    <a:pt x="236" y="32"/>
                  </a:lnTo>
                  <a:lnTo>
                    <a:pt x="237" y="33"/>
                  </a:lnTo>
                  <a:lnTo>
                    <a:pt x="241" y="35"/>
                  </a:lnTo>
                  <a:lnTo>
                    <a:pt x="244" y="36"/>
                  </a:lnTo>
                  <a:lnTo>
                    <a:pt x="245" y="37"/>
                  </a:lnTo>
                  <a:lnTo>
                    <a:pt x="246" y="37"/>
                  </a:lnTo>
                  <a:lnTo>
                    <a:pt x="246" y="37"/>
                  </a:lnTo>
                  <a:lnTo>
                    <a:pt x="247" y="37"/>
                  </a:lnTo>
                  <a:lnTo>
                    <a:pt x="248" y="37"/>
                  </a:lnTo>
                  <a:lnTo>
                    <a:pt x="248" y="37"/>
                  </a:lnTo>
                  <a:lnTo>
                    <a:pt x="249" y="37"/>
                  </a:lnTo>
                  <a:lnTo>
                    <a:pt x="250" y="38"/>
                  </a:lnTo>
                  <a:lnTo>
                    <a:pt x="251" y="38"/>
                  </a:lnTo>
                  <a:lnTo>
                    <a:pt x="251" y="39"/>
                  </a:lnTo>
                  <a:lnTo>
                    <a:pt x="252" y="39"/>
                  </a:lnTo>
                  <a:lnTo>
                    <a:pt x="254" y="41"/>
                  </a:lnTo>
                  <a:lnTo>
                    <a:pt x="255" y="42"/>
                  </a:lnTo>
                  <a:lnTo>
                    <a:pt x="255" y="44"/>
                  </a:lnTo>
                  <a:lnTo>
                    <a:pt x="256" y="44"/>
                  </a:lnTo>
                  <a:lnTo>
                    <a:pt x="256" y="43"/>
                  </a:lnTo>
                  <a:lnTo>
                    <a:pt x="257" y="42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39"/>
                  </a:lnTo>
                  <a:lnTo>
                    <a:pt x="260" y="38"/>
                  </a:lnTo>
                  <a:lnTo>
                    <a:pt x="260" y="37"/>
                  </a:lnTo>
                  <a:lnTo>
                    <a:pt x="260" y="36"/>
                  </a:lnTo>
                  <a:lnTo>
                    <a:pt x="261" y="31"/>
                  </a:lnTo>
                  <a:lnTo>
                    <a:pt x="262" y="28"/>
                  </a:lnTo>
                  <a:lnTo>
                    <a:pt x="262" y="25"/>
                  </a:lnTo>
                  <a:lnTo>
                    <a:pt x="263" y="23"/>
                  </a:lnTo>
                  <a:lnTo>
                    <a:pt x="263" y="22"/>
                  </a:lnTo>
                  <a:lnTo>
                    <a:pt x="263" y="21"/>
                  </a:lnTo>
                  <a:lnTo>
                    <a:pt x="264" y="21"/>
                  </a:lnTo>
                  <a:lnTo>
                    <a:pt x="264" y="20"/>
                  </a:lnTo>
                  <a:lnTo>
                    <a:pt x="266" y="18"/>
                  </a:lnTo>
                  <a:lnTo>
                    <a:pt x="271" y="13"/>
                  </a:lnTo>
                  <a:lnTo>
                    <a:pt x="272" y="12"/>
                  </a:lnTo>
                  <a:lnTo>
                    <a:pt x="274" y="11"/>
                  </a:lnTo>
                  <a:lnTo>
                    <a:pt x="275" y="10"/>
                  </a:lnTo>
                  <a:lnTo>
                    <a:pt x="276" y="9"/>
                  </a:lnTo>
                  <a:lnTo>
                    <a:pt x="277" y="9"/>
                  </a:lnTo>
                  <a:lnTo>
                    <a:pt x="278" y="9"/>
                  </a:lnTo>
                  <a:lnTo>
                    <a:pt x="279" y="9"/>
                  </a:lnTo>
                  <a:lnTo>
                    <a:pt x="280" y="9"/>
                  </a:lnTo>
                  <a:lnTo>
                    <a:pt x="280" y="10"/>
                  </a:lnTo>
                  <a:lnTo>
                    <a:pt x="281" y="10"/>
                  </a:lnTo>
                  <a:lnTo>
                    <a:pt x="281" y="11"/>
                  </a:lnTo>
                  <a:lnTo>
                    <a:pt x="281" y="12"/>
                  </a:lnTo>
                  <a:lnTo>
                    <a:pt x="282" y="12"/>
                  </a:lnTo>
                  <a:lnTo>
                    <a:pt x="283" y="13"/>
                  </a:lnTo>
                  <a:lnTo>
                    <a:pt x="283" y="13"/>
                  </a:lnTo>
                  <a:lnTo>
                    <a:pt x="284" y="13"/>
                  </a:lnTo>
                  <a:lnTo>
                    <a:pt x="285" y="14"/>
                  </a:lnTo>
                  <a:lnTo>
                    <a:pt x="286" y="14"/>
                  </a:lnTo>
                  <a:lnTo>
                    <a:pt x="286" y="15"/>
                  </a:lnTo>
                  <a:lnTo>
                    <a:pt x="287" y="15"/>
                  </a:lnTo>
                  <a:lnTo>
                    <a:pt x="287" y="16"/>
                  </a:lnTo>
                  <a:lnTo>
                    <a:pt x="287" y="17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89" y="19"/>
                  </a:lnTo>
                  <a:lnTo>
                    <a:pt x="290" y="19"/>
                  </a:lnTo>
                  <a:lnTo>
                    <a:pt x="290" y="20"/>
                  </a:lnTo>
                  <a:lnTo>
                    <a:pt x="291" y="21"/>
                  </a:lnTo>
                  <a:lnTo>
                    <a:pt x="291" y="22"/>
                  </a:lnTo>
                  <a:lnTo>
                    <a:pt x="292" y="22"/>
                  </a:lnTo>
                  <a:lnTo>
                    <a:pt x="292" y="23"/>
                  </a:lnTo>
                  <a:lnTo>
                    <a:pt x="293" y="24"/>
                  </a:lnTo>
                  <a:lnTo>
                    <a:pt x="294" y="24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6" y="25"/>
                  </a:lnTo>
                  <a:lnTo>
                    <a:pt x="296" y="26"/>
                  </a:lnTo>
                  <a:lnTo>
                    <a:pt x="297" y="26"/>
                  </a:lnTo>
                  <a:lnTo>
                    <a:pt x="297" y="27"/>
                  </a:lnTo>
                  <a:lnTo>
                    <a:pt x="297" y="28"/>
                  </a:lnTo>
                  <a:lnTo>
                    <a:pt x="298" y="28"/>
                  </a:lnTo>
                  <a:lnTo>
                    <a:pt x="299" y="28"/>
                  </a:lnTo>
                  <a:lnTo>
                    <a:pt x="300" y="27"/>
                  </a:lnTo>
                  <a:lnTo>
                    <a:pt x="301" y="27"/>
                  </a:lnTo>
                  <a:lnTo>
                    <a:pt x="301" y="28"/>
                  </a:lnTo>
                  <a:lnTo>
                    <a:pt x="301" y="28"/>
                  </a:lnTo>
                  <a:lnTo>
                    <a:pt x="302" y="28"/>
                  </a:lnTo>
                  <a:lnTo>
                    <a:pt x="302" y="29"/>
                  </a:lnTo>
                  <a:lnTo>
                    <a:pt x="303" y="30"/>
                  </a:lnTo>
                  <a:lnTo>
                    <a:pt x="304" y="30"/>
                  </a:lnTo>
                  <a:lnTo>
                    <a:pt x="305" y="29"/>
                  </a:lnTo>
                  <a:lnTo>
                    <a:pt x="306" y="29"/>
                  </a:lnTo>
                  <a:lnTo>
                    <a:pt x="306" y="31"/>
                  </a:lnTo>
                  <a:lnTo>
                    <a:pt x="307" y="33"/>
                  </a:lnTo>
                  <a:lnTo>
                    <a:pt x="308" y="34"/>
                  </a:lnTo>
                  <a:lnTo>
                    <a:pt x="309" y="34"/>
                  </a:lnTo>
                  <a:lnTo>
                    <a:pt x="310" y="35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11" y="37"/>
                  </a:lnTo>
                  <a:lnTo>
                    <a:pt x="311" y="37"/>
                  </a:lnTo>
                  <a:lnTo>
                    <a:pt x="310" y="37"/>
                  </a:lnTo>
                  <a:lnTo>
                    <a:pt x="310" y="38"/>
                  </a:lnTo>
                  <a:lnTo>
                    <a:pt x="311" y="38"/>
                  </a:lnTo>
                  <a:lnTo>
                    <a:pt x="312" y="38"/>
                  </a:lnTo>
                  <a:lnTo>
                    <a:pt x="313" y="38"/>
                  </a:lnTo>
                  <a:lnTo>
                    <a:pt x="314" y="38"/>
                  </a:lnTo>
                  <a:lnTo>
                    <a:pt x="315" y="39"/>
                  </a:lnTo>
                  <a:lnTo>
                    <a:pt x="316" y="39"/>
                  </a:lnTo>
                  <a:lnTo>
                    <a:pt x="317" y="39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20" y="38"/>
                  </a:lnTo>
                  <a:lnTo>
                    <a:pt x="321" y="39"/>
                  </a:lnTo>
                  <a:lnTo>
                    <a:pt x="322" y="40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6" y="41"/>
                  </a:lnTo>
                  <a:lnTo>
                    <a:pt x="327" y="41"/>
                  </a:lnTo>
                  <a:lnTo>
                    <a:pt x="327" y="40"/>
                  </a:lnTo>
                  <a:lnTo>
                    <a:pt x="327" y="39"/>
                  </a:lnTo>
                  <a:lnTo>
                    <a:pt x="328" y="39"/>
                  </a:lnTo>
                  <a:lnTo>
                    <a:pt x="329" y="39"/>
                  </a:lnTo>
                  <a:lnTo>
                    <a:pt x="329" y="38"/>
                  </a:lnTo>
                  <a:lnTo>
                    <a:pt x="330" y="37"/>
                  </a:lnTo>
                  <a:lnTo>
                    <a:pt x="331" y="37"/>
                  </a:lnTo>
                  <a:lnTo>
                    <a:pt x="332" y="37"/>
                  </a:lnTo>
                  <a:lnTo>
                    <a:pt x="332" y="38"/>
                  </a:lnTo>
                  <a:lnTo>
                    <a:pt x="333" y="38"/>
                  </a:lnTo>
                  <a:lnTo>
                    <a:pt x="334" y="38"/>
                  </a:lnTo>
                  <a:lnTo>
                    <a:pt x="334" y="39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7" y="38"/>
                  </a:lnTo>
                  <a:lnTo>
                    <a:pt x="337" y="39"/>
                  </a:lnTo>
                  <a:lnTo>
                    <a:pt x="338" y="40"/>
                  </a:lnTo>
                  <a:lnTo>
                    <a:pt x="338" y="40"/>
                  </a:lnTo>
                  <a:lnTo>
                    <a:pt x="339" y="40"/>
                  </a:lnTo>
                  <a:lnTo>
                    <a:pt x="340" y="41"/>
                  </a:lnTo>
                  <a:lnTo>
                    <a:pt x="341" y="41"/>
                  </a:lnTo>
                  <a:lnTo>
                    <a:pt x="342" y="41"/>
                  </a:lnTo>
                  <a:lnTo>
                    <a:pt x="343" y="41"/>
                  </a:lnTo>
                  <a:lnTo>
                    <a:pt x="344" y="41"/>
                  </a:lnTo>
                  <a:lnTo>
                    <a:pt x="345" y="42"/>
                  </a:lnTo>
                  <a:lnTo>
                    <a:pt x="345" y="41"/>
                  </a:lnTo>
                  <a:lnTo>
                    <a:pt x="346" y="41"/>
                  </a:lnTo>
                  <a:lnTo>
                    <a:pt x="347" y="41"/>
                  </a:lnTo>
                  <a:lnTo>
                    <a:pt x="347" y="42"/>
                  </a:lnTo>
                  <a:lnTo>
                    <a:pt x="347" y="42"/>
                  </a:lnTo>
                  <a:lnTo>
                    <a:pt x="347" y="43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5"/>
                  </a:lnTo>
                  <a:lnTo>
                    <a:pt x="348" y="44"/>
                  </a:lnTo>
                  <a:lnTo>
                    <a:pt x="349" y="44"/>
                  </a:lnTo>
                  <a:lnTo>
                    <a:pt x="349" y="43"/>
                  </a:lnTo>
                  <a:lnTo>
                    <a:pt x="350" y="43"/>
                  </a:lnTo>
                  <a:lnTo>
                    <a:pt x="351" y="43"/>
                  </a:lnTo>
                  <a:lnTo>
                    <a:pt x="352" y="43"/>
                  </a:lnTo>
                  <a:lnTo>
                    <a:pt x="353" y="43"/>
                  </a:lnTo>
                  <a:lnTo>
                    <a:pt x="354" y="43"/>
                  </a:lnTo>
                  <a:lnTo>
                    <a:pt x="354" y="42"/>
                  </a:lnTo>
                  <a:lnTo>
                    <a:pt x="355" y="42"/>
                  </a:lnTo>
                  <a:lnTo>
                    <a:pt x="356" y="43"/>
                  </a:lnTo>
                  <a:lnTo>
                    <a:pt x="357" y="43"/>
                  </a:lnTo>
                  <a:lnTo>
                    <a:pt x="359" y="43"/>
                  </a:lnTo>
                  <a:lnTo>
                    <a:pt x="360" y="43"/>
                  </a:lnTo>
                  <a:lnTo>
                    <a:pt x="362" y="43"/>
                  </a:lnTo>
                  <a:lnTo>
                    <a:pt x="365" y="44"/>
                  </a:lnTo>
                  <a:lnTo>
                    <a:pt x="366" y="44"/>
                  </a:lnTo>
                  <a:lnTo>
                    <a:pt x="367" y="44"/>
                  </a:lnTo>
                  <a:lnTo>
                    <a:pt x="368" y="44"/>
                  </a:lnTo>
                  <a:lnTo>
                    <a:pt x="368" y="45"/>
                  </a:lnTo>
                  <a:lnTo>
                    <a:pt x="368" y="46"/>
                  </a:lnTo>
                  <a:lnTo>
                    <a:pt x="368" y="46"/>
                  </a:lnTo>
                  <a:lnTo>
                    <a:pt x="368" y="47"/>
                  </a:lnTo>
                  <a:lnTo>
                    <a:pt x="368" y="49"/>
                  </a:lnTo>
                  <a:lnTo>
                    <a:pt x="368" y="50"/>
                  </a:lnTo>
                  <a:lnTo>
                    <a:pt x="369" y="52"/>
                  </a:lnTo>
                  <a:lnTo>
                    <a:pt x="371" y="58"/>
                  </a:lnTo>
                  <a:lnTo>
                    <a:pt x="372" y="62"/>
                  </a:lnTo>
                  <a:lnTo>
                    <a:pt x="373" y="64"/>
                  </a:lnTo>
                  <a:lnTo>
                    <a:pt x="373" y="64"/>
                  </a:lnTo>
                  <a:lnTo>
                    <a:pt x="373" y="65"/>
                  </a:lnTo>
                  <a:lnTo>
                    <a:pt x="374" y="66"/>
                  </a:lnTo>
                  <a:lnTo>
                    <a:pt x="375" y="69"/>
                  </a:lnTo>
                  <a:lnTo>
                    <a:pt x="377" y="71"/>
                  </a:lnTo>
                  <a:lnTo>
                    <a:pt x="377" y="72"/>
                  </a:lnTo>
                  <a:lnTo>
                    <a:pt x="378" y="73"/>
                  </a:lnTo>
                  <a:lnTo>
                    <a:pt x="378" y="73"/>
                  </a:lnTo>
                  <a:lnTo>
                    <a:pt x="379" y="76"/>
                  </a:lnTo>
                  <a:lnTo>
                    <a:pt x="381" y="83"/>
                  </a:lnTo>
                  <a:lnTo>
                    <a:pt x="383" y="90"/>
                  </a:lnTo>
                  <a:lnTo>
                    <a:pt x="383" y="89"/>
                  </a:lnTo>
                  <a:lnTo>
                    <a:pt x="383" y="89"/>
                  </a:lnTo>
                  <a:lnTo>
                    <a:pt x="384" y="89"/>
                  </a:lnTo>
                  <a:lnTo>
                    <a:pt x="385" y="89"/>
                  </a:lnTo>
                  <a:lnTo>
                    <a:pt x="387" y="89"/>
                  </a:lnTo>
                  <a:lnTo>
                    <a:pt x="391" y="88"/>
                  </a:lnTo>
                  <a:lnTo>
                    <a:pt x="394" y="88"/>
                  </a:lnTo>
                  <a:lnTo>
                    <a:pt x="399" y="88"/>
                  </a:lnTo>
                  <a:lnTo>
                    <a:pt x="402" y="87"/>
                  </a:lnTo>
                  <a:lnTo>
                    <a:pt x="405" y="87"/>
                  </a:lnTo>
                  <a:lnTo>
                    <a:pt x="407" y="87"/>
                  </a:lnTo>
                  <a:lnTo>
                    <a:pt x="410" y="87"/>
                  </a:lnTo>
                  <a:lnTo>
                    <a:pt x="411" y="86"/>
                  </a:lnTo>
                  <a:lnTo>
                    <a:pt x="412" y="86"/>
                  </a:lnTo>
                  <a:lnTo>
                    <a:pt x="414" y="87"/>
                  </a:lnTo>
                  <a:lnTo>
                    <a:pt x="415" y="87"/>
                  </a:lnTo>
                  <a:lnTo>
                    <a:pt x="416" y="87"/>
                  </a:lnTo>
                  <a:lnTo>
                    <a:pt x="417" y="87"/>
                  </a:lnTo>
                  <a:lnTo>
                    <a:pt x="419" y="88"/>
                  </a:lnTo>
                  <a:lnTo>
                    <a:pt x="421" y="89"/>
                  </a:lnTo>
                  <a:lnTo>
                    <a:pt x="428" y="92"/>
                  </a:lnTo>
                  <a:lnTo>
                    <a:pt x="432" y="94"/>
                  </a:lnTo>
                  <a:lnTo>
                    <a:pt x="433" y="94"/>
                  </a:lnTo>
                  <a:lnTo>
                    <a:pt x="434" y="95"/>
                  </a:lnTo>
                  <a:lnTo>
                    <a:pt x="435" y="95"/>
                  </a:lnTo>
                  <a:lnTo>
                    <a:pt x="436" y="95"/>
                  </a:lnTo>
                  <a:lnTo>
                    <a:pt x="436" y="96"/>
                  </a:lnTo>
                  <a:lnTo>
                    <a:pt x="435" y="97"/>
                  </a:lnTo>
                  <a:lnTo>
                    <a:pt x="432" y="99"/>
                  </a:lnTo>
                  <a:lnTo>
                    <a:pt x="430" y="101"/>
                  </a:lnTo>
                  <a:lnTo>
                    <a:pt x="429" y="101"/>
                  </a:lnTo>
                  <a:lnTo>
                    <a:pt x="428" y="102"/>
                  </a:lnTo>
                  <a:lnTo>
                    <a:pt x="423" y="106"/>
                  </a:lnTo>
                  <a:lnTo>
                    <a:pt x="420" y="109"/>
                  </a:lnTo>
                  <a:lnTo>
                    <a:pt x="420" y="110"/>
                  </a:lnTo>
                  <a:lnTo>
                    <a:pt x="419" y="110"/>
                  </a:lnTo>
                  <a:lnTo>
                    <a:pt x="417" y="111"/>
                  </a:lnTo>
                  <a:lnTo>
                    <a:pt x="416" y="111"/>
                  </a:lnTo>
                  <a:lnTo>
                    <a:pt x="413" y="114"/>
                  </a:lnTo>
                  <a:lnTo>
                    <a:pt x="411" y="115"/>
                  </a:lnTo>
                  <a:lnTo>
                    <a:pt x="407" y="119"/>
                  </a:lnTo>
                  <a:lnTo>
                    <a:pt x="406" y="119"/>
                  </a:lnTo>
                  <a:lnTo>
                    <a:pt x="403" y="122"/>
                  </a:lnTo>
                  <a:lnTo>
                    <a:pt x="402" y="124"/>
                  </a:lnTo>
                  <a:lnTo>
                    <a:pt x="401" y="124"/>
                  </a:lnTo>
                  <a:lnTo>
                    <a:pt x="397" y="128"/>
                  </a:lnTo>
                  <a:lnTo>
                    <a:pt x="393" y="129"/>
                  </a:lnTo>
                  <a:lnTo>
                    <a:pt x="388" y="135"/>
                  </a:lnTo>
                  <a:lnTo>
                    <a:pt x="374" y="147"/>
                  </a:lnTo>
                  <a:lnTo>
                    <a:pt x="371" y="150"/>
                  </a:lnTo>
                  <a:lnTo>
                    <a:pt x="371" y="151"/>
                  </a:lnTo>
                  <a:lnTo>
                    <a:pt x="376" y="153"/>
                  </a:lnTo>
                  <a:lnTo>
                    <a:pt x="385" y="156"/>
                  </a:lnTo>
                  <a:lnTo>
                    <a:pt x="387" y="156"/>
                  </a:lnTo>
                  <a:lnTo>
                    <a:pt x="395" y="159"/>
                  </a:lnTo>
                  <a:lnTo>
                    <a:pt x="402" y="161"/>
                  </a:lnTo>
                  <a:lnTo>
                    <a:pt x="403" y="161"/>
                  </a:lnTo>
                  <a:lnTo>
                    <a:pt x="411" y="164"/>
                  </a:lnTo>
                  <a:lnTo>
                    <a:pt x="412" y="165"/>
                  </a:lnTo>
                  <a:lnTo>
                    <a:pt x="412" y="165"/>
                  </a:lnTo>
                  <a:lnTo>
                    <a:pt x="411" y="168"/>
                  </a:lnTo>
                  <a:lnTo>
                    <a:pt x="411" y="172"/>
                  </a:lnTo>
                  <a:lnTo>
                    <a:pt x="410" y="174"/>
                  </a:lnTo>
                  <a:lnTo>
                    <a:pt x="409" y="177"/>
                  </a:lnTo>
                  <a:lnTo>
                    <a:pt x="406" y="184"/>
                  </a:lnTo>
                  <a:lnTo>
                    <a:pt x="405" y="187"/>
                  </a:lnTo>
                  <a:lnTo>
                    <a:pt x="404" y="189"/>
                  </a:lnTo>
                  <a:lnTo>
                    <a:pt x="404" y="190"/>
                  </a:lnTo>
                  <a:lnTo>
                    <a:pt x="403" y="191"/>
                  </a:lnTo>
                  <a:lnTo>
                    <a:pt x="402" y="191"/>
                  </a:lnTo>
                  <a:lnTo>
                    <a:pt x="402" y="191"/>
                  </a:lnTo>
                  <a:lnTo>
                    <a:pt x="399" y="192"/>
                  </a:lnTo>
                  <a:lnTo>
                    <a:pt x="398" y="192"/>
                  </a:lnTo>
                  <a:lnTo>
                    <a:pt x="397" y="192"/>
                  </a:lnTo>
                  <a:lnTo>
                    <a:pt x="396" y="193"/>
                  </a:lnTo>
                  <a:lnTo>
                    <a:pt x="395" y="193"/>
                  </a:lnTo>
                  <a:lnTo>
                    <a:pt x="394" y="195"/>
                  </a:lnTo>
                  <a:lnTo>
                    <a:pt x="393" y="197"/>
                  </a:lnTo>
                  <a:lnTo>
                    <a:pt x="390" y="201"/>
                  </a:lnTo>
                  <a:lnTo>
                    <a:pt x="389" y="201"/>
                  </a:lnTo>
                  <a:lnTo>
                    <a:pt x="390" y="201"/>
                  </a:lnTo>
                  <a:lnTo>
                    <a:pt x="391" y="202"/>
                  </a:lnTo>
                  <a:lnTo>
                    <a:pt x="392" y="203"/>
                  </a:lnTo>
                  <a:lnTo>
                    <a:pt x="392" y="204"/>
                  </a:lnTo>
                  <a:lnTo>
                    <a:pt x="393" y="204"/>
                  </a:lnTo>
                  <a:lnTo>
                    <a:pt x="393" y="204"/>
                  </a:lnTo>
                  <a:lnTo>
                    <a:pt x="393" y="205"/>
                  </a:lnTo>
                  <a:lnTo>
                    <a:pt x="394" y="206"/>
                  </a:lnTo>
                  <a:lnTo>
                    <a:pt x="394" y="207"/>
                  </a:lnTo>
                  <a:lnTo>
                    <a:pt x="395" y="208"/>
                  </a:lnTo>
                  <a:lnTo>
                    <a:pt x="394" y="209"/>
                  </a:lnTo>
                  <a:lnTo>
                    <a:pt x="395" y="210"/>
                  </a:lnTo>
                  <a:lnTo>
                    <a:pt x="395" y="209"/>
                  </a:lnTo>
                  <a:lnTo>
                    <a:pt x="396" y="210"/>
                  </a:lnTo>
                  <a:lnTo>
                    <a:pt x="396" y="211"/>
                  </a:lnTo>
                  <a:lnTo>
                    <a:pt x="396" y="211"/>
                  </a:lnTo>
                  <a:lnTo>
                    <a:pt x="397" y="211"/>
                  </a:lnTo>
                  <a:lnTo>
                    <a:pt x="398" y="211"/>
                  </a:lnTo>
                  <a:lnTo>
                    <a:pt x="398" y="212"/>
                  </a:lnTo>
                  <a:lnTo>
                    <a:pt x="398" y="213"/>
                  </a:lnTo>
                  <a:lnTo>
                    <a:pt x="398" y="214"/>
                  </a:lnTo>
                  <a:lnTo>
                    <a:pt x="399" y="214"/>
                  </a:lnTo>
                  <a:lnTo>
                    <a:pt x="399" y="213"/>
                  </a:lnTo>
                  <a:lnTo>
                    <a:pt x="400" y="213"/>
                  </a:lnTo>
                  <a:lnTo>
                    <a:pt x="400" y="214"/>
                  </a:lnTo>
                  <a:lnTo>
                    <a:pt x="401" y="215"/>
                  </a:lnTo>
                  <a:lnTo>
                    <a:pt x="401" y="216"/>
                  </a:lnTo>
                  <a:lnTo>
                    <a:pt x="402" y="216"/>
                  </a:lnTo>
                  <a:lnTo>
                    <a:pt x="402" y="217"/>
                  </a:lnTo>
                  <a:lnTo>
                    <a:pt x="402" y="218"/>
                  </a:lnTo>
                  <a:lnTo>
                    <a:pt x="402" y="219"/>
                  </a:lnTo>
                  <a:lnTo>
                    <a:pt x="403" y="219"/>
                  </a:lnTo>
                  <a:lnTo>
                    <a:pt x="404" y="219"/>
                  </a:lnTo>
                  <a:lnTo>
                    <a:pt x="405" y="219"/>
                  </a:lnTo>
                  <a:lnTo>
                    <a:pt x="405" y="220"/>
                  </a:lnTo>
                  <a:lnTo>
                    <a:pt x="406" y="220"/>
                  </a:lnTo>
                  <a:lnTo>
                    <a:pt x="406" y="220"/>
                  </a:lnTo>
                  <a:lnTo>
                    <a:pt x="407" y="221"/>
                  </a:lnTo>
                  <a:lnTo>
                    <a:pt x="407" y="222"/>
                  </a:lnTo>
                  <a:lnTo>
                    <a:pt x="408" y="222"/>
                  </a:lnTo>
                  <a:lnTo>
                    <a:pt x="408" y="223"/>
                  </a:lnTo>
                  <a:lnTo>
                    <a:pt x="409" y="223"/>
                  </a:lnTo>
                  <a:lnTo>
                    <a:pt x="409" y="224"/>
                  </a:lnTo>
                  <a:lnTo>
                    <a:pt x="410" y="225"/>
                  </a:lnTo>
                  <a:lnTo>
                    <a:pt x="410" y="226"/>
                  </a:lnTo>
                  <a:lnTo>
                    <a:pt x="410" y="227"/>
                  </a:lnTo>
                  <a:lnTo>
                    <a:pt x="411" y="228"/>
                  </a:lnTo>
                  <a:lnTo>
                    <a:pt x="411" y="229"/>
                  </a:lnTo>
                  <a:lnTo>
                    <a:pt x="411" y="229"/>
                  </a:lnTo>
                  <a:lnTo>
                    <a:pt x="411" y="230"/>
                  </a:lnTo>
                  <a:lnTo>
                    <a:pt x="411" y="230"/>
                  </a:lnTo>
                  <a:lnTo>
                    <a:pt x="411" y="231"/>
                  </a:lnTo>
                  <a:lnTo>
                    <a:pt x="412" y="232"/>
                  </a:lnTo>
                  <a:lnTo>
                    <a:pt x="413" y="233"/>
                  </a:lnTo>
                  <a:lnTo>
                    <a:pt x="414" y="233"/>
                  </a:lnTo>
                  <a:lnTo>
                    <a:pt x="414" y="234"/>
                  </a:lnTo>
                  <a:lnTo>
                    <a:pt x="415" y="234"/>
                  </a:lnTo>
                  <a:lnTo>
                    <a:pt x="415" y="235"/>
                  </a:lnTo>
                  <a:lnTo>
                    <a:pt x="416" y="235"/>
                  </a:lnTo>
                  <a:lnTo>
                    <a:pt x="415" y="236"/>
                  </a:lnTo>
                  <a:lnTo>
                    <a:pt x="415" y="237"/>
                  </a:lnTo>
                  <a:lnTo>
                    <a:pt x="415" y="238"/>
                  </a:lnTo>
                  <a:lnTo>
                    <a:pt x="415" y="238"/>
                  </a:lnTo>
                  <a:lnTo>
                    <a:pt x="416" y="238"/>
                  </a:lnTo>
                  <a:lnTo>
                    <a:pt x="417" y="238"/>
                  </a:lnTo>
                  <a:lnTo>
                    <a:pt x="418" y="238"/>
                  </a:lnTo>
                  <a:lnTo>
                    <a:pt x="419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1" y="239"/>
                  </a:lnTo>
                  <a:lnTo>
                    <a:pt x="421" y="240"/>
                  </a:lnTo>
                  <a:lnTo>
                    <a:pt x="422" y="240"/>
                  </a:lnTo>
                  <a:lnTo>
                    <a:pt x="422" y="241"/>
                  </a:lnTo>
                  <a:lnTo>
                    <a:pt x="422" y="242"/>
                  </a:lnTo>
                  <a:lnTo>
                    <a:pt x="421" y="242"/>
                  </a:lnTo>
                  <a:lnTo>
                    <a:pt x="421" y="243"/>
                  </a:lnTo>
                  <a:lnTo>
                    <a:pt x="422" y="243"/>
                  </a:lnTo>
                  <a:lnTo>
                    <a:pt x="422" y="244"/>
                  </a:lnTo>
                  <a:lnTo>
                    <a:pt x="423" y="244"/>
                  </a:lnTo>
                  <a:lnTo>
                    <a:pt x="423" y="245"/>
                  </a:lnTo>
                  <a:lnTo>
                    <a:pt x="424" y="246"/>
                  </a:lnTo>
                  <a:lnTo>
                    <a:pt x="424" y="247"/>
                  </a:lnTo>
                  <a:lnTo>
                    <a:pt x="423" y="247"/>
                  </a:lnTo>
                  <a:lnTo>
                    <a:pt x="423" y="246"/>
                  </a:lnTo>
                  <a:lnTo>
                    <a:pt x="422" y="246"/>
                  </a:lnTo>
                  <a:lnTo>
                    <a:pt x="423" y="247"/>
                  </a:lnTo>
                  <a:lnTo>
                    <a:pt x="424" y="247"/>
                  </a:lnTo>
                  <a:lnTo>
                    <a:pt x="425" y="247"/>
                  </a:lnTo>
                  <a:lnTo>
                    <a:pt x="426" y="247"/>
                  </a:lnTo>
                  <a:lnTo>
                    <a:pt x="427" y="247"/>
                  </a:lnTo>
                  <a:lnTo>
                    <a:pt x="428" y="247"/>
                  </a:lnTo>
                  <a:lnTo>
                    <a:pt x="429" y="247"/>
                  </a:lnTo>
                  <a:lnTo>
                    <a:pt x="429" y="247"/>
                  </a:lnTo>
                  <a:lnTo>
                    <a:pt x="430" y="247"/>
                  </a:lnTo>
                  <a:lnTo>
                    <a:pt x="430" y="246"/>
                  </a:lnTo>
                  <a:lnTo>
                    <a:pt x="431" y="246"/>
                  </a:lnTo>
                  <a:lnTo>
                    <a:pt x="432" y="247"/>
                  </a:lnTo>
                  <a:lnTo>
                    <a:pt x="433" y="247"/>
                  </a:lnTo>
                  <a:lnTo>
                    <a:pt x="432" y="248"/>
                  </a:lnTo>
                  <a:lnTo>
                    <a:pt x="429" y="251"/>
                  </a:lnTo>
                  <a:lnTo>
                    <a:pt x="429" y="252"/>
                  </a:lnTo>
                  <a:lnTo>
                    <a:pt x="426" y="255"/>
                  </a:lnTo>
                  <a:lnTo>
                    <a:pt x="420" y="260"/>
                  </a:lnTo>
                  <a:lnTo>
                    <a:pt x="416" y="264"/>
                  </a:lnTo>
                  <a:lnTo>
                    <a:pt x="415" y="265"/>
                  </a:lnTo>
                  <a:lnTo>
                    <a:pt x="413" y="266"/>
                  </a:lnTo>
                  <a:lnTo>
                    <a:pt x="411" y="268"/>
                  </a:lnTo>
                  <a:lnTo>
                    <a:pt x="411" y="269"/>
                  </a:lnTo>
                  <a:lnTo>
                    <a:pt x="408" y="272"/>
                  </a:lnTo>
                  <a:lnTo>
                    <a:pt x="406" y="274"/>
                  </a:lnTo>
                  <a:lnTo>
                    <a:pt x="405" y="275"/>
                  </a:lnTo>
                  <a:lnTo>
                    <a:pt x="402" y="278"/>
                  </a:lnTo>
                  <a:lnTo>
                    <a:pt x="402" y="279"/>
                  </a:lnTo>
                  <a:lnTo>
                    <a:pt x="392" y="291"/>
                  </a:lnTo>
                  <a:lnTo>
                    <a:pt x="383" y="303"/>
                  </a:lnTo>
                  <a:lnTo>
                    <a:pt x="380" y="306"/>
                  </a:lnTo>
                  <a:lnTo>
                    <a:pt x="376" y="311"/>
                  </a:lnTo>
                  <a:lnTo>
                    <a:pt x="375" y="311"/>
                  </a:lnTo>
                  <a:lnTo>
                    <a:pt x="374" y="315"/>
                  </a:lnTo>
                  <a:lnTo>
                    <a:pt x="372" y="318"/>
                  </a:lnTo>
                  <a:lnTo>
                    <a:pt x="371" y="319"/>
                  </a:lnTo>
                  <a:lnTo>
                    <a:pt x="370" y="320"/>
                  </a:lnTo>
                  <a:lnTo>
                    <a:pt x="369" y="321"/>
                  </a:lnTo>
                  <a:lnTo>
                    <a:pt x="369" y="322"/>
                  </a:lnTo>
                  <a:lnTo>
                    <a:pt x="366" y="326"/>
                  </a:lnTo>
                  <a:lnTo>
                    <a:pt x="365" y="328"/>
                  </a:lnTo>
                  <a:lnTo>
                    <a:pt x="365" y="329"/>
                  </a:lnTo>
                  <a:lnTo>
                    <a:pt x="364" y="328"/>
                  </a:lnTo>
                  <a:lnTo>
                    <a:pt x="362" y="328"/>
                  </a:lnTo>
                  <a:lnTo>
                    <a:pt x="359" y="327"/>
                  </a:lnTo>
                  <a:lnTo>
                    <a:pt x="358" y="326"/>
                  </a:lnTo>
                  <a:lnTo>
                    <a:pt x="357" y="326"/>
                  </a:lnTo>
                  <a:lnTo>
                    <a:pt x="356" y="325"/>
                  </a:lnTo>
                  <a:lnTo>
                    <a:pt x="355" y="324"/>
                  </a:lnTo>
                  <a:lnTo>
                    <a:pt x="352" y="323"/>
                  </a:lnTo>
                  <a:lnTo>
                    <a:pt x="351" y="322"/>
                  </a:lnTo>
                  <a:lnTo>
                    <a:pt x="349" y="321"/>
                  </a:lnTo>
                  <a:lnTo>
                    <a:pt x="347" y="320"/>
                  </a:lnTo>
                  <a:lnTo>
                    <a:pt x="334" y="311"/>
                  </a:lnTo>
                  <a:lnTo>
                    <a:pt x="331" y="310"/>
                  </a:lnTo>
                  <a:lnTo>
                    <a:pt x="330" y="309"/>
                  </a:lnTo>
                  <a:lnTo>
                    <a:pt x="328" y="308"/>
                  </a:lnTo>
                  <a:lnTo>
                    <a:pt x="323" y="305"/>
                  </a:lnTo>
                  <a:lnTo>
                    <a:pt x="315" y="302"/>
                  </a:lnTo>
                  <a:lnTo>
                    <a:pt x="313" y="301"/>
                  </a:lnTo>
                  <a:lnTo>
                    <a:pt x="311" y="300"/>
                  </a:lnTo>
                  <a:lnTo>
                    <a:pt x="291" y="294"/>
                  </a:lnTo>
                  <a:lnTo>
                    <a:pt x="287" y="297"/>
                  </a:lnTo>
                  <a:lnTo>
                    <a:pt x="276" y="303"/>
                  </a:lnTo>
                  <a:lnTo>
                    <a:pt x="274" y="304"/>
                  </a:lnTo>
                  <a:lnTo>
                    <a:pt x="270" y="306"/>
                  </a:lnTo>
                  <a:lnTo>
                    <a:pt x="262" y="310"/>
                  </a:lnTo>
                  <a:lnTo>
                    <a:pt x="257" y="311"/>
                  </a:lnTo>
                  <a:lnTo>
                    <a:pt x="254" y="313"/>
                  </a:lnTo>
                  <a:lnTo>
                    <a:pt x="246" y="314"/>
                  </a:lnTo>
                  <a:lnTo>
                    <a:pt x="241" y="314"/>
                  </a:lnTo>
                  <a:lnTo>
                    <a:pt x="232" y="315"/>
                  </a:lnTo>
                  <a:lnTo>
                    <a:pt x="210" y="316"/>
                  </a:lnTo>
                  <a:lnTo>
                    <a:pt x="201" y="316"/>
                  </a:lnTo>
                  <a:lnTo>
                    <a:pt x="198" y="317"/>
                  </a:lnTo>
                  <a:lnTo>
                    <a:pt x="194" y="317"/>
                  </a:lnTo>
                  <a:lnTo>
                    <a:pt x="170" y="318"/>
                  </a:lnTo>
                  <a:lnTo>
                    <a:pt x="156" y="319"/>
                  </a:lnTo>
                  <a:lnTo>
                    <a:pt x="152" y="317"/>
                  </a:lnTo>
                  <a:lnTo>
                    <a:pt x="145" y="314"/>
                  </a:lnTo>
                  <a:lnTo>
                    <a:pt x="139" y="310"/>
                  </a:lnTo>
                  <a:lnTo>
                    <a:pt x="132" y="305"/>
                  </a:lnTo>
                  <a:lnTo>
                    <a:pt x="125" y="301"/>
                  </a:lnTo>
                  <a:lnTo>
                    <a:pt x="119" y="299"/>
                  </a:lnTo>
                  <a:lnTo>
                    <a:pt x="116" y="299"/>
                  </a:lnTo>
                  <a:lnTo>
                    <a:pt x="107" y="300"/>
                  </a:lnTo>
                  <a:lnTo>
                    <a:pt x="93" y="300"/>
                  </a:lnTo>
                  <a:lnTo>
                    <a:pt x="80" y="301"/>
                  </a:lnTo>
                  <a:lnTo>
                    <a:pt x="79" y="299"/>
                  </a:lnTo>
                  <a:lnTo>
                    <a:pt x="79" y="298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77" y="293"/>
                  </a:lnTo>
                  <a:lnTo>
                    <a:pt x="77" y="290"/>
                  </a:lnTo>
                  <a:lnTo>
                    <a:pt x="76" y="289"/>
                  </a:lnTo>
                  <a:lnTo>
                    <a:pt x="76" y="288"/>
                  </a:lnTo>
                  <a:lnTo>
                    <a:pt x="76" y="287"/>
                  </a:lnTo>
                  <a:lnTo>
                    <a:pt x="76" y="285"/>
                  </a:lnTo>
                  <a:lnTo>
                    <a:pt x="75" y="285"/>
                  </a:lnTo>
                  <a:lnTo>
                    <a:pt x="75" y="284"/>
                  </a:lnTo>
                  <a:lnTo>
                    <a:pt x="74" y="283"/>
                  </a:lnTo>
                  <a:lnTo>
                    <a:pt x="72" y="277"/>
                  </a:lnTo>
                  <a:lnTo>
                    <a:pt x="65" y="266"/>
                  </a:lnTo>
                  <a:lnTo>
                    <a:pt x="63" y="261"/>
                  </a:lnTo>
                  <a:lnTo>
                    <a:pt x="62" y="259"/>
                  </a:lnTo>
                  <a:lnTo>
                    <a:pt x="61" y="258"/>
                  </a:lnTo>
                  <a:lnTo>
                    <a:pt x="59" y="255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4" y="243"/>
                  </a:lnTo>
                  <a:lnTo>
                    <a:pt x="54" y="242"/>
                  </a:lnTo>
                  <a:lnTo>
                    <a:pt x="52" y="239"/>
                  </a:lnTo>
                  <a:lnTo>
                    <a:pt x="49" y="234"/>
                  </a:lnTo>
                  <a:lnTo>
                    <a:pt x="48" y="232"/>
                  </a:lnTo>
                  <a:lnTo>
                    <a:pt x="47" y="230"/>
                  </a:lnTo>
                  <a:lnTo>
                    <a:pt x="46" y="229"/>
                  </a:lnTo>
                  <a:lnTo>
                    <a:pt x="46" y="228"/>
                  </a:lnTo>
                  <a:lnTo>
                    <a:pt x="45" y="228"/>
                  </a:lnTo>
                  <a:lnTo>
                    <a:pt x="45" y="227"/>
                  </a:lnTo>
                  <a:lnTo>
                    <a:pt x="45" y="226"/>
                  </a:lnTo>
                  <a:lnTo>
                    <a:pt x="45" y="225"/>
                  </a:lnTo>
                  <a:lnTo>
                    <a:pt x="43" y="224"/>
                  </a:lnTo>
                  <a:lnTo>
                    <a:pt x="39" y="224"/>
                  </a:lnTo>
                  <a:lnTo>
                    <a:pt x="37" y="224"/>
                  </a:lnTo>
                  <a:lnTo>
                    <a:pt x="37" y="225"/>
                  </a:lnTo>
                  <a:lnTo>
                    <a:pt x="36" y="225"/>
                  </a:lnTo>
                  <a:lnTo>
                    <a:pt x="33" y="225"/>
                  </a:lnTo>
                  <a:lnTo>
                    <a:pt x="29" y="225"/>
                  </a:lnTo>
                  <a:lnTo>
                    <a:pt x="26" y="225"/>
                  </a:lnTo>
                  <a:lnTo>
                    <a:pt x="22" y="225"/>
                  </a:lnTo>
                  <a:lnTo>
                    <a:pt x="20" y="225"/>
                  </a:lnTo>
                  <a:lnTo>
                    <a:pt x="19" y="224"/>
                  </a:lnTo>
                  <a:lnTo>
                    <a:pt x="17" y="224"/>
                  </a:lnTo>
                  <a:lnTo>
                    <a:pt x="14" y="223"/>
                  </a:lnTo>
                  <a:lnTo>
                    <a:pt x="13" y="223"/>
                  </a:lnTo>
                  <a:lnTo>
                    <a:pt x="11" y="222"/>
                  </a:lnTo>
                  <a:lnTo>
                    <a:pt x="10" y="222"/>
                  </a:lnTo>
                  <a:lnTo>
                    <a:pt x="9" y="222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7"/>
                  </a:lnTo>
                  <a:lnTo>
                    <a:pt x="9" y="216"/>
                  </a:lnTo>
                  <a:lnTo>
                    <a:pt x="9" y="214"/>
                  </a:lnTo>
                  <a:lnTo>
                    <a:pt x="9" y="210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9" y="206"/>
                  </a:lnTo>
                  <a:lnTo>
                    <a:pt x="9" y="204"/>
                  </a:lnTo>
                  <a:lnTo>
                    <a:pt x="9" y="202"/>
                  </a:lnTo>
                  <a:lnTo>
                    <a:pt x="10" y="200"/>
                  </a:lnTo>
                  <a:lnTo>
                    <a:pt x="11" y="196"/>
                  </a:lnTo>
                  <a:lnTo>
                    <a:pt x="11" y="194"/>
                  </a:lnTo>
                  <a:lnTo>
                    <a:pt x="12" y="193"/>
                  </a:lnTo>
                  <a:lnTo>
                    <a:pt x="12" y="192"/>
                  </a:lnTo>
                  <a:lnTo>
                    <a:pt x="13" y="191"/>
                  </a:lnTo>
                  <a:lnTo>
                    <a:pt x="13" y="189"/>
                  </a:lnTo>
                  <a:lnTo>
                    <a:pt x="15" y="187"/>
                  </a:lnTo>
                  <a:lnTo>
                    <a:pt x="16" y="185"/>
                  </a:lnTo>
                  <a:lnTo>
                    <a:pt x="17" y="183"/>
                  </a:lnTo>
                  <a:lnTo>
                    <a:pt x="17" y="183"/>
                  </a:lnTo>
                  <a:lnTo>
                    <a:pt x="18" y="182"/>
                  </a:lnTo>
                  <a:lnTo>
                    <a:pt x="19" y="181"/>
                  </a:lnTo>
                  <a:lnTo>
                    <a:pt x="19" y="180"/>
                  </a:lnTo>
                  <a:lnTo>
                    <a:pt x="20" y="179"/>
                  </a:lnTo>
                  <a:lnTo>
                    <a:pt x="21" y="177"/>
                  </a:lnTo>
                  <a:lnTo>
                    <a:pt x="22" y="176"/>
                  </a:lnTo>
                  <a:lnTo>
                    <a:pt x="23" y="175"/>
                  </a:lnTo>
                  <a:lnTo>
                    <a:pt x="23" y="174"/>
                  </a:lnTo>
                  <a:lnTo>
                    <a:pt x="22" y="174"/>
                  </a:lnTo>
                  <a:lnTo>
                    <a:pt x="21" y="173"/>
                  </a:lnTo>
                  <a:lnTo>
                    <a:pt x="20" y="172"/>
                  </a:lnTo>
                  <a:lnTo>
                    <a:pt x="18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7" y="168"/>
                  </a:lnTo>
                  <a:lnTo>
                    <a:pt x="16" y="168"/>
                  </a:lnTo>
                  <a:lnTo>
                    <a:pt x="15" y="167"/>
                  </a:lnTo>
                  <a:lnTo>
                    <a:pt x="14" y="166"/>
                  </a:lnTo>
                  <a:lnTo>
                    <a:pt x="14" y="165"/>
                  </a:lnTo>
                  <a:lnTo>
                    <a:pt x="13" y="165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2" y="164"/>
                  </a:lnTo>
                  <a:lnTo>
                    <a:pt x="11" y="164"/>
                  </a:lnTo>
                  <a:lnTo>
                    <a:pt x="10" y="163"/>
                  </a:lnTo>
                  <a:lnTo>
                    <a:pt x="9" y="162"/>
                  </a:lnTo>
                  <a:lnTo>
                    <a:pt x="8" y="162"/>
                  </a:lnTo>
                  <a:lnTo>
                    <a:pt x="8" y="161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9" y="159"/>
                  </a:lnTo>
                  <a:lnTo>
                    <a:pt x="8" y="159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8"/>
                  </a:lnTo>
                  <a:lnTo>
                    <a:pt x="5" y="158"/>
                  </a:lnTo>
                  <a:lnTo>
                    <a:pt x="4" y="158"/>
                  </a:lnTo>
                  <a:lnTo>
                    <a:pt x="5" y="157"/>
                  </a:lnTo>
                  <a:lnTo>
                    <a:pt x="5" y="156"/>
                  </a:lnTo>
                  <a:lnTo>
                    <a:pt x="5" y="156"/>
                  </a:lnTo>
                  <a:lnTo>
                    <a:pt x="4" y="156"/>
                  </a:lnTo>
                  <a:lnTo>
                    <a:pt x="3" y="156"/>
                  </a:lnTo>
                  <a:lnTo>
                    <a:pt x="2" y="156"/>
                  </a:lnTo>
                  <a:lnTo>
                    <a:pt x="1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0" y="154"/>
                  </a:lnTo>
                  <a:lnTo>
                    <a:pt x="1" y="154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1" y="147"/>
                  </a:lnTo>
                  <a:lnTo>
                    <a:pt x="1" y="137"/>
                  </a:lnTo>
                  <a:lnTo>
                    <a:pt x="2" y="134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1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2" y="100"/>
                  </a:lnTo>
                  <a:lnTo>
                    <a:pt x="3" y="93"/>
                  </a:lnTo>
                  <a:lnTo>
                    <a:pt x="4" y="84"/>
                  </a:lnTo>
                  <a:lnTo>
                    <a:pt x="5" y="81"/>
                  </a:lnTo>
                  <a:lnTo>
                    <a:pt x="6" y="74"/>
                  </a:lnTo>
                  <a:lnTo>
                    <a:pt x="20" y="76"/>
                  </a:lnTo>
                  <a:lnTo>
                    <a:pt x="24" y="77"/>
                  </a:lnTo>
                  <a:lnTo>
                    <a:pt x="28" y="78"/>
                  </a:lnTo>
                  <a:lnTo>
                    <a:pt x="30" y="78"/>
                  </a:lnTo>
                  <a:lnTo>
                    <a:pt x="32" y="78"/>
                  </a:lnTo>
                  <a:lnTo>
                    <a:pt x="36" y="79"/>
                  </a:lnTo>
                  <a:lnTo>
                    <a:pt x="45" y="80"/>
                  </a:lnTo>
                  <a:lnTo>
                    <a:pt x="46" y="81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3" y="82"/>
                  </a:lnTo>
                  <a:lnTo>
                    <a:pt x="57" y="82"/>
                  </a:lnTo>
                  <a:lnTo>
                    <a:pt x="66" y="84"/>
                  </a:lnTo>
                  <a:lnTo>
                    <a:pt x="72" y="85"/>
                  </a:lnTo>
                  <a:lnTo>
                    <a:pt x="78" y="86"/>
                  </a:lnTo>
                  <a:lnTo>
                    <a:pt x="81" y="87"/>
                  </a:lnTo>
                  <a:lnTo>
                    <a:pt x="89" y="88"/>
                  </a:lnTo>
                  <a:lnTo>
                    <a:pt x="90" y="88"/>
                  </a:lnTo>
                  <a:lnTo>
                    <a:pt x="92" y="89"/>
                  </a:lnTo>
                  <a:lnTo>
                    <a:pt x="92" y="88"/>
                  </a:lnTo>
                  <a:lnTo>
                    <a:pt x="92" y="87"/>
                  </a:lnTo>
                  <a:lnTo>
                    <a:pt x="93" y="86"/>
                  </a:lnTo>
                  <a:lnTo>
                    <a:pt x="93" y="85"/>
                  </a:lnTo>
                  <a:lnTo>
                    <a:pt x="93" y="84"/>
                  </a:lnTo>
                  <a:lnTo>
                    <a:pt x="93" y="82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5" y="77"/>
                  </a:lnTo>
                  <a:lnTo>
                    <a:pt x="95" y="74"/>
                  </a:lnTo>
                  <a:lnTo>
                    <a:pt x="96" y="72"/>
                  </a:lnTo>
                  <a:lnTo>
                    <a:pt x="96" y="71"/>
                  </a:lnTo>
                  <a:lnTo>
                    <a:pt x="96" y="70"/>
                  </a:lnTo>
                  <a:lnTo>
                    <a:pt x="99" y="70"/>
                  </a:lnTo>
                  <a:lnTo>
                    <a:pt x="100" y="69"/>
                  </a:lnTo>
                  <a:lnTo>
                    <a:pt x="101" y="69"/>
                  </a:lnTo>
                  <a:lnTo>
                    <a:pt x="102" y="69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3" y="67"/>
                  </a:lnTo>
                  <a:lnTo>
                    <a:pt x="104" y="65"/>
                  </a:lnTo>
                  <a:lnTo>
                    <a:pt x="107" y="63"/>
                  </a:lnTo>
                  <a:lnTo>
                    <a:pt x="108" y="61"/>
                  </a:lnTo>
                  <a:lnTo>
                    <a:pt x="109" y="59"/>
                  </a:lnTo>
                  <a:lnTo>
                    <a:pt x="109" y="58"/>
                  </a:lnTo>
                  <a:lnTo>
                    <a:pt x="110" y="57"/>
                  </a:lnTo>
                  <a:lnTo>
                    <a:pt x="111" y="56"/>
                  </a:lnTo>
                  <a:lnTo>
                    <a:pt x="112" y="55"/>
                  </a:lnTo>
                  <a:lnTo>
                    <a:pt x="113" y="55"/>
                  </a:lnTo>
                  <a:lnTo>
                    <a:pt x="114" y="55"/>
                  </a:lnTo>
                  <a:lnTo>
                    <a:pt x="115" y="54"/>
                  </a:lnTo>
                  <a:lnTo>
                    <a:pt x="116" y="54"/>
                  </a:lnTo>
                  <a:lnTo>
                    <a:pt x="116" y="53"/>
                  </a:lnTo>
                  <a:lnTo>
                    <a:pt x="117" y="52"/>
                  </a:lnTo>
                  <a:lnTo>
                    <a:pt x="117" y="51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19" y="46"/>
                  </a:lnTo>
                  <a:lnTo>
                    <a:pt x="119" y="46"/>
                  </a:lnTo>
                  <a:lnTo>
                    <a:pt x="121" y="44"/>
                  </a:lnTo>
                  <a:lnTo>
                    <a:pt x="123" y="41"/>
                  </a:lnTo>
                  <a:lnTo>
                    <a:pt x="125" y="39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7" y="37"/>
                  </a:lnTo>
                  <a:lnTo>
                    <a:pt x="128" y="37"/>
                  </a:lnTo>
                  <a:lnTo>
                    <a:pt x="131" y="37"/>
                  </a:lnTo>
                  <a:lnTo>
                    <a:pt x="132" y="37"/>
                  </a:lnTo>
                  <a:lnTo>
                    <a:pt x="133" y="36"/>
                  </a:lnTo>
                  <a:lnTo>
                    <a:pt x="134" y="35"/>
                  </a:lnTo>
                  <a:lnTo>
                    <a:pt x="134" y="34"/>
                  </a:lnTo>
                  <a:lnTo>
                    <a:pt x="135" y="33"/>
                  </a:lnTo>
                  <a:lnTo>
                    <a:pt x="135" y="32"/>
                  </a:lnTo>
                  <a:lnTo>
                    <a:pt x="136" y="31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6" y="29"/>
                  </a:lnTo>
                  <a:lnTo>
                    <a:pt x="137" y="29"/>
                  </a:lnTo>
                  <a:lnTo>
                    <a:pt x="138" y="28"/>
                  </a:lnTo>
                  <a:lnTo>
                    <a:pt x="139" y="27"/>
                  </a:lnTo>
                  <a:lnTo>
                    <a:pt x="140" y="26"/>
                  </a:lnTo>
                  <a:lnTo>
                    <a:pt x="141" y="25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2" y="22"/>
                  </a:lnTo>
                  <a:lnTo>
                    <a:pt x="143" y="21"/>
                  </a:lnTo>
                  <a:lnTo>
                    <a:pt x="143" y="20"/>
                  </a:lnTo>
                  <a:lnTo>
                    <a:pt x="144" y="17"/>
                  </a:lnTo>
                  <a:lnTo>
                    <a:pt x="144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5" y="9"/>
                  </a:lnTo>
                  <a:lnTo>
                    <a:pt x="146" y="9"/>
                  </a:lnTo>
                  <a:lnTo>
                    <a:pt x="146" y="8"/>
                  </a:lnTo>
                  <a:lnTo>
                    <a:pt x="146" y="6"/>
                  </a:lnTo>
                  <a:lnTo>
                    <a:pt x="147" y="5"/>
                  </a:lnTo>
                  <a:lnTo>
                    <a:pt x="148" y="5"/>
                  </a:lnTo>
                  <a:lnTo>
                    <a:pt x="149" y="4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6" y="3"/>
                  </a:lnTo>
                  <a:lnTo>
                    <a:pt x="158" y="3"/>
                  </a:lnTo>
                  <a:lnTo>
                    <a:pt x="163" y="3"/>
                  </a:lnTo>
                  <a:lnTo>
                    <a:pt x="165" y="2"/>
                  </a:lnTo>
                  <a:lnTo>
                    <a:pt x="171" y="2"/>
                  </a:lnTo>
                  <a:lnTo>
                    <a:pt x="173" y="1"/>
                  </a:lnTo>
                  <a:lnTo>
                    <a:pt x="173" y="1"/>
                  </a:lnTo>
                  <a:lnTo>
                    <a:pt x="174" y="1"/>
                  </a:lnTo>
                  <a:lnTo>
                    <a:pt x="175" y="1"/>
                  </a:lnTo>
                  <a:lnTo>
                    <a:pt x="176" y="1"/>
                  </a:lnTo>
                  <a:lnTo>
                    <a:pt x="177" y="1"/>
                  </a:lnTo>
                  <a:lnTo>
                    <a:pt x="179" y="1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1"/>
                  </a:lnTo>
                  <a:lnTo>
                    <a:pt x="182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9" name="Freeform 49">
              <a:extLst>
                <a:ext uri="{FF2B5EF4-FFF2-40B4-BE49-F238E27FC236}">
                  <a16:creationId xmlns:a16="http://schemas.microsoft.com/office/drawing/2014/main" id="{A1B94718-6D45-53F4-867E-075E2FBC8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488" y="2559051"/>
              <a:ext cx="404813" cy="450850"/>
            </a:xfrm>
            <a:custGeom>
              <a:avLst/>
              <a:gdLst>
                <a:gd name="T0" fmla="*/ 147 w 255"/>
                <a:gd name="T1" fmla="*/ 48 h 284"/>
                <a:gd name="T2" fmla="*/ 255 w 255"/>
                <a:gd name="T3" fmla="*/ 156 h 284"/>
                <a:gd name="T4" fmla="*/ 199 w 255"/>
                <a:gd name="T5" fmla="*/ 177 h 284"/>
                <a:gd name="T6" fmla="*/ 197 w 255"/>
                <a:gd name="T7" fmla="*/ 183 h 284"/>
                <a:gd name="T8" fmla="*/ 186 w 255"/>
                <a:gd name="T9" fmla="*/ 196 h 284"/>
                <a:gd name="T10" fmla="*/ 158 w 255"/>
                <a:gd name="T11" fmla="*/ 227 h 284"/>
                <a:gd name="T12" fmla="*/ 145 w 255"/>
                <a:gd name="T13" fmla="*/ 238 h 284"/>
                <a:gd name="T14" fmla="*/ 138 w 255"/>
                <a:gd name="T15" fmla="*/ 243 h 284"/>
                <a:gd name="T16" fmla="*/ 129 w 255"/>
                <a:gd name="T17" fmla="*/ 262 h 284"/>
                <a:gd name="T18" fmla="*/ 138 w 255"/>
                <a:gd name="T19" fmla="*/ 282 h 284"/>
                <a:gd name="T20" fmla="*/ 135 w 255"/>
                <a:gd name="T21" fmla="*/ 281 h 284"/>
                <a:gd name="T22" fmla="*/ 126 w 255"/>
                <a:gd name="T23" fmla="*/ 272 h 284"/>
                <a:gd name="T24" fmla="*/ 115 w 255"/>
                <a:gd name="T25" fmla="*/ 248 h 284"/>
                <a:gd name="T26" fmla="*/ 111 w 255"/>
                <a:gd name="T27" fmla="*/ 242 h 284"/>
                <a:gd name="T28" fmla="*/ 107 w 255"/>
                <a:gd name="T29" fmla="*/ 239 h 284"/>
                <a:gd name="T30" fmla="*/ 103 w 255"/>
                <a:gd name="T31" fmla="*/ 233 h 284"/>
                <a:gd name="T32" fmla="*/ 97 w 255"/>
                <a:gd name="T33" fmla="*/ 228 h 284"/>
                <a:gd name="T34" fmla="*/ 88 w 255"/>
                <a:gd name="T35" fmla="*/ 220 h 284"/>
                <a:gd name="T36" fmla="*/ 81 w 255"/>
                <a:gd name="T37" fmla="*/ 215 h 284"/>
                <a:gd name="T38" fmla="*/ 69 w 255"/>
                <a:gd name="T39" fmla="*/ 202 h 284"/>
                <a:gd name="T40" fmla="*/ 67 w 255"/>
                <a:gd name="T41" fmla="*/ 199 h 284"/>
                <a:gd name="T42" fmla="*/ 64 w 255"/>
                <a:gd name="T43" fmla="*/ 198 h 284"/>
                <a:gd name="T44" fmla="*/ 49 w 255"/>
                <a:gd name="T45" fmla="*/ 191 h 284"/>
                <a:gd name="T46" fmla="*/ 44 w 255"/>
                <a:gd name="T47" fmla="*/ 190 h 284"/>
                <a:gd name="T48" fmla="*/ 34 w 255"/>
                <a:gd name="T49" fmla="*/ 191 h 284"/>
                <a:gd name="T50" fmla="*/ 17 w 255"/>
                <a:gd name="T51" fmla="*/ 193 h 284"/>
                <a:gd name="T52" fmla="*/ 16 w 255"/>
                <a:gd name="T53" fmla="*/ 193 h 284"/>
                <a:gd name="T54" fmla="*/ 15 w 255"/>
                <a:gd name="T55" fmla="*/ 194 h 284"/>
                <a:gd name="T56" fmla="*/ 10 w 255"/>
                <a:gd name="T57" fmla="*/ 177 h 284"/>
                <a:gd name="T58" fmla="*/ 5 w 255"/>
                <a:gd name="T59" fmla="*/ 169 h 284"/>
                <a:gd name="T60" fmla="*/ 1 w 255"/>
                <a:gd name="T61" fmla="*/ 156 h 284"/>
                <a:gd name="T62" fmla="*/ 0 w 255"/>
                <a:gd name="T63" fmla="*/ 150 h 284"/>
                <a:gd name="T64" fmla="*/ 0 w 255"/>
                <a:gd name="T65" fmla="*/ 147 h 284"/>
                <a:gd name="T66" fmla="*/ 1 w 255"/>
                <a:gd name="T67" fmla="*/ 137 h 284"/>
                <a:gd name="T68" fmla="*/ 3 w 255"/>
                <a:gd name="T69" fmla="*/ 135 h 284"/>
                <a:gd name="T70" fmla="*/ 16 w 255"/>
                <a:gd name="T71" fmla="*/ 123 h 284"/>
                <a:gd name="T72" fmla="*/ 19 w 255"/>
                <a:gd name="T73" fmla="*/ 121 h 284"/>
                <a:gd name="T74" fmla="*/ 20 w 255"/>
                <a:gd name="T75" fmla="*/ 118 h 284"/>
                <a:gd name="T76" fmla="*/ 21 w 255"/>
                <a:gd name="T77" fmla="*/ 105 h 284"/>
                <a:gd name="T78" fmla="*/ 23 w 255"/>
                <a:gd name="T79" fmla="*/ 88 h 284"/>
                <a:gd name="T80" fmla="*/ 29 w 255"/>
                <a:gd name="T81" fmla="*/ 84 h 284"/>
                <a:gd name="T82" fmla="*/ 35 w 255"/>
                <a:gd name="T83" fmla="*/ 77 h 284"/>
                <a:gd name="T84" fmla="*/ 39 w 255"/>
                <a:gd name="T85" fmla="*/ 72 h 284"/>
                <a:gd name="T86" fmla="*/ 51 w 255"/>
                <a:gd name="T87" fmla="*/ 56 h 284"/>
                <a:gd name="T88" fmla="*/ 58 w 255"/>
                <a:gd name="T89" fmla="*/ 44 h 284"/>
                <a:gd name="T90" fmla="*/ 63 w 255"/>
                <a:gd name="T91" fmla="*/ 37 h 284"/>
                <a:gd name="T92" fmla="*/ 65 w 255"/>
                <a:gd name="T93" fmla="*/ 33 h 284"/>
                <a:gd name="T94" fmla="*/ 70 w 255"/>
                <a:gd name="T95" fmla="*/ 26 h 284"/>
                <a:gd name="T96" fmla="*/ 72 w 255"/>
                <a:gd name="T97" fmla="*/ 22 h 284"/>
                <a:gd name="T98" fmla="*/ 75 w 255"/>
                <a:gd name="T99" fmla="*/ 19 h 284"/>
                <a:gd name="T100" fmla="*/ 76 w 255"/>
                <a:gd name="T101" fmla="*/ 17 h 284"/>
                <a:gd name="T102" fmla="*/ 93 w 255"/>
                <a:gd name="T103" fmla="*/ 1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5" h="284">
                  <a:moveTo>
                    <a:pt x="102" y="3"/>
                  </a:moveTo>
                  <a:lnTo>
                    <a:pt x="116" y="16"/>
                  </a:lnTo>
                  <a:lnTo>
                    <a:pt x="117" y="18"/>
                  </a:lnTo>
                  <a:lnTo>
                    <a:pt x="148" y="48"/>
                  </a:lnTo>
                  <a:lnTo>
                    <a:pt x="147" y="48"/>
                  </a:lnTo>
                  <a:lnTo>
                    <a:pt x="149" y="49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43" y="143"/>
                  </a:lnTo>
                  <a:lnTo>
                    <a:pt x="255" y="156"/>
                  </a:lnTo>
                  <a:lnTo>
                    <a:pt x="254" y="163"/>
                  </a:lnTo>
                  <a:lnTo>
                    <a:pt x="254" y="163"/>
                  </a:lnTo>
                  <a:lnTo>
                    <a:pt x="212" y="179"/>
                  </a:lnTo>
                  <a:lnTo>
                    <a:pt x="210" y="174"/>
                  </a:lnTo>
                  <a:lnTo>
                    <a:pt x="199" y="177"/>
                  </a:lnTo>
                  <a:lnTo>
                    <a:pt x="199" y="173"/>
                  </a:lnTo>
                  <a:lnTo>
                    <a:pt x="194" y="177"/>
                  </a:lnTo>
                  <a:lnTo>
                    <a:pt x="195" y="178"/>
                  </a:lnTo>
                  <a:lnTo>
                    <a:pt x="195" y="179"/>
                  </a:lnTo>
                  <a:lnTo>
                    <a:pt x="197" y="183"/>
                  </a:lnTo>
                  <a:lnTo>
                    <a:pt x="193" y="184"/>
                  </a:lnTo>
                  <a:lnTo>
                    <a:pt x="194" y="186"/>
                  </a:lnTo>
                  <a:lnTo>
                    <a:pt x="198" y="193"/>
                  </a:lnTo>
                  <a:lnTo>
                    <a:pt x="186" y="196"/>
                  </a:lnTo>
                  <a:lnTo>
                    <a:pt x="186" y="196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56" y="220"/>
                  </a:lnTo>
                  <a:lnTo>
                    <a:pt x="157" y="224"/>
                  </a:lnTo>
                  <a:lnTo>
                    <a:pt x="158" y="227"/>
                  </a:lnTo>
                  <a:lnTo>
                    <a:pt x="155" y="228"/>
                  </a:lnTo>
                  <a:lnTo>
                    <a:pt x="151" y="233"/>
                  </a:lnTo>
                  <a:lnTo>
                    <a:pt x="149" y="234"/>
                  </a:lnTo>
                  <a:lnTo>
                    <a:pt x="147" y="236"/>
                  </a:lnTo>
                  <a:lnTo>
                    <a:pt x="145" y="238"/>
                  </a:lnTo>
                  <a:lnTo>
                    <a:pt x="144" y="239"/>
                  </a:lnTo>
                  <a:lnTo>
                    <a:pt x="142" y="241"/>
                  </a:lnTo>
                  <a:lnTo>
                    <a:pt x="141" y="241"/>
                  </a:lnTo>
                  <a:lnTo>
                    <a:pt x="139" y="242"/>
                  </a:lnTo>
                  <a:lnTo>
                    <a:pt x="138" y="243"/>
                  </a:lnTo>
                  <a:lnTo>
                    <a:pt x="134" y="246"/>
                  </a:lnTo>
                  <a:lnTo>
                    <a:pt x="133" y="249"/>
                  </a:lnTo>
                  <a:lnTo>
                    <a:pt x="130" y="253"/>
                  </a:lnTo>
                  <a:lnTo>
                    <a:pt x="131" y="258"/>
                  </a:lnTo>
                  <a:lnTo>
                    <a:pt x="129" y="262"/>
                  </a:lnTo>
                  <a:lnTo>
                    <a:pt x="144" y="262"/>
                  </a:lnTo>
                  <a:lnTo>
                    <a:pt x="149" y="274"/>
                  </a:lnTo>
                  <a:lnTo>
                    <a:pt x="139" y="284"/>
                  </a:lnTo>
                  <a:lnTo>
                    <a:pt x="139" y="282"/>
                  </a:lnTo>
                  <a:lnTo>
                    <a:pt x="138" y="282"/>
                  </a:lnTo>
                  <a:lnTo>
                    <a:pt x="137" y="282"/>
                  </a:lnTo>
                  <a:lnTo>
                    <a:pt x="137" y="282"/>
                  </a:lnTo>
                  <a:lnTo>
                    <a:pt x="136" y="282"/>
                  </a:lnTo>
                  <a:lnTo>
                    <a:pt x="136" y="282"/>
                  </a:lnTo>
                  <a:lnTo>
                    <a:pt x="135" y="281"/>
                  </a:lnTo>
                  <a:lnTo>
                    <a:pt x="135" y="281"/>
                  </a:lnTo>
                  <a:lnTo>
                    <a:pt x="134" y="279"/>
                  </a:lnTo>
                  <a:lnTo>
                    <a:pt x="134" y="279"/>
                  </a:lnTo>
                  <a:lnTo>
                    <a:pt x="131" y="277"/>
                  </a:lnTo>
                  <a:lnTo>
                    <a:pt x="126" y="272"/>
                  </a:lnTo>
                  <a:lnTo>
                    <a:pt x="126" y="271"/>
                  </a:lnTo>
                  <a:lnTo>
                    <a:pt x="125" y="269"/>
                  </a:lnTo>
                  <a:lnTo>
                    <a:pt x="118" y="256"/>
                  </a:lnTo>
                  <a:lnTo>
                    <a:pt x="116" y="251"/>
                  </a:lnTo>
                  <a:lnTo>
                    <a:pt x="115" y="248"/>
                  </a:lnTo>
                  <a:lnTo>
                    <a:pt x="114" y="246"/>
                  </a:lnTo>
                  <a:lnTo>
                    <a:pt x="113" y="245"/>
                  </a:lnTo>
                  <a:lnTo>
                    <a:pt x="113" y="244"/>
                  </a:lnTo>
                  <a:lnTo>
                    <a:pt x="111" y="242"/>
                  </a:lnTo>
                  <a:lnTo>
                    <a:pt x="111" y="242"/>
                  </a:lnTo>
                  <a:lnTo>
                    <a:pt x="111" y="241"/>
                  </a:lnTo>
                  <a:lnTo>
                    <a:pt x="110" y="241"/>
                  </a:lnTo>
                  <a:lnTo>
                    <a:pt x="108" y="240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6" y="238"/>
                  </a:lnTo>
                  <a:lnTo>
                    <a:pt x="104" y="235"/>
                  </a:lnTo>
                  <a:lnTo>
                    <a:pt x="103" y="233"/>
                  </a:lnTo>
                  <a:lnTo>
                    <a:pt x="103" y="233"/>
                  </a:lnTo>
                  <a:lnTo>
                    <a:pt x="102" y="232"/>
                  </a:lnTo>
                  <a:lnTo>
                    <a:pt x="100" y="231"/>
                  </a:lnTo>
                  <a:lnTo>
                    <a:pt x="99" y="230"/>
                  </a:lnTo>
                  <a:lnTo>
                    <a:pt x="97" y="228"/>
                  </a:lnTo>
                  <a:lnTo>
                    <a:pt x="97" y="228"/>
                  </a:lnTo>
                  <a:lnTo>
                    <a:pt x="96" y="227"/>
                  </a:lnTo>
                  <a:lnTo>
                    <a:pt x="95" y="227"/>
                  </a:lnTo>
                  <a:lnTo>
                    <a:pt x="89" y="221"/>
                  </a:lnTo>
                  <a:lnTo>
                    <a:pt x="88" y="220"/>
                  </a:lnTo>
                  <a:lnTo>
                    <a:pt x="88" y="220"/>
                  </a:lnTo>
                  <a:lnTo>
                    <a:pt x="87" y="219"/>
                  </a:lnTo>
                  <a:lnTo>
                    <a:pt x="85" y="218"/>
                  </a:lnTo>
                  <a:lnTo>
                    <a:pt x="85" y="218"/>
                  </a:lnTo>
                  <a:lnTo>
                    <a:pt x="84" y="217"/>
                  </a:lnTo>
                  <a:lnTo>
                    <a:pt x="81" y="215"/>
                  </a:lnTo>
                  <a:lnTo>
                    <a:pt x="80" y="214"/>
                  </a:lnTo>
                  <a:lnTo>
                    <a:pt x="74" y="208"/>
                  </a:lnTo>
                  <a:lnTo>
                    <a:pt x="72" y="205"/>
                  </a:lnTo>
                  <a:lnTo>
                    <a:pt x="70" y="204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0"/>
                  </a:lnTo>
                  <a:lnTo>
                    <a:pt x="68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6" y="199"/>
                  </a:lnTo>
                  <a:lnTo>
                    <a:pt x="66" y="199"/>
                  </a:lnTo>
                  <a:lnTo>
                    <a:pt x="65" y="198"/>
                  </a:lnTo>
                  <a:lnTo>
                    <a:pt x="64" y="198"/>
                  </a:lnTo>
                  <a:lnTo>
                    <a:pt x="64" y="198"/>
                  </a:lnTo>
                  <a:lnTo>
                    <a:pt x="60" y="196"/>
                  </a:lnTo>
                  <a:lnTo>
                    <a:pt x="53" y="193"/>
                  </a:lnTo>
                  <a:lnTo>
                    <a:pt x="51" y="192"/>
                  </a:lnTo>
                  <a:lnTo>
                    <a:pt x="49" y="191"/>
                  </a:lnTo>
                  <a:lnTo>
                    <a:pt x="48" y="191"/>
                  </a:lnTo>
                  <a:lnTo>
                    <a:pt x="47" y="191"/>
                  </a:lnTo>
                  <a:lnTo>
                    <a:pt x="47" y="191"/>
                  </a:lnTo>
                  <a:lnTo>
                    <a:pt x="46" y="191"/>
                  </a:lnTo>
                  <a:lnTo>
                    <a:pt x="44" y="190"/>
                  </a:lnTo>
                  <a:lnTo>
                    <a:pt x="43" y="190"/>
                  </a:lnTo>
                  <a:lnTo>
                    <a:pt x="42" y="191"/>
                  </a:lnTo>
                  <a:lnTo>
                    <a:pt x="39" y="191"/>
                  </a:lnTo>
                  <a:lnTo>
                    <a:pt x="37" y="191"/>
                  </a:lnTo>
                  <a:lnTo>
                    <a:pt x="34" y="191"/>
                  </a:lnTo>
                  <a:lnTo>
                    <a:pt x="31" y="192"/>
                  </a:lnTo>
                  <a:lnTo>
                    <a:pt x="26" y="192"/>
                  </a:lnTo>
                  <a:lnTo>
                    <a:pt x="23" y="192"/>
                  </a:lnTo>
                  <a:lnTo>
                    <a:pt x="19" y="193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4"/>
                  </a:lnTo>
                  <a:lnTo>
                    <a:pt x="15" y="194"/>
                  </a:lnTo>
                  <a:lnTo>
                    <a:pt x="13" y="187"/>
                  </a:lnTo>
                  <a:lnTo>
                    <a:pt x="11" y="180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9" y="176"/>
                  </a:lnTo>
                  <a:lnTo>
                    <a:pt x="9" y="175"/>
                  </a:lnTo>
                  <a:lnTo>
                    <a:pt x="7" y="173"/>
                  </a:lnTo>
                  <a:lnTo>
                    <a:pt x="6" y="170"/>
                  </a:lnTo>
                  <a:lnTo>
                    <a:pt x="5" y="169"/>
                  </a:lnTo>
                  <a:lnTo>
                    <a:pt x="5" y="168"/>
                  </a:lnTo>
                  <a:lnTo>
                    <a:pt x="5" y="168"/>
                  </a:lnTo>
                  <a:lnTo>
                    <a:pt x="4" y="166"/>
                  </a:lnTo>
                  <a:lnTo>
                    <a:pt x="3" y="162"/>
                  </a:lnTo>
                  <a:lnTo>
                    <a:pt x="1" y="156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3"/>
                  </a:lnTo>
                  <a:lnTo>
                    <a:pt x="0" y="151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0" y="146"/>
                  </a:lnTo>
                  <a:lnTo>
                    <a:pt x="0" y="143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1" y="136"/>
                  </a:lnTo>
                  <a:lnTo>
                    <a:pt x="1" y="136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6" y="132"/>
                  </a:lnTo>
                  <a:lnTo>
                    <a:pt x="10" y="129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9" y="122"/>
                  </a:lnTo>
                  <a:lnTo>
                    <a:pt x="19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9" y="120"/>
                  </a:lnTo>
                  <a:lnTo>
                    <a:pt x="20" y="119"/>
                  </a:lnTo>
                  <a:lnTo>
                    <a:pt x="20" y="118"/>
                  </a:lnTo>
                  <a:lnTo>
                    <a:pt x="20" y="113"/>
                  </a:lnTo>
                  <a:lnTo>
                    <a:pt x="20" y="110"/>
                  </a:lnTo>
                  <a:lnTo>
                    <a:pt x="20" y="107"/>
                  </a:lnTo>
                  <a:lnTo>
                    <a:pt x="21" y="106"/>
                  </a:lnTo>
                  <a:lnTo>
                    <a:pt x="21" y="105"/>
                  </a:lnTo>
                  <a:lnTo>
                    <a:pt x="21" y="104"/>
                  </a:lnTo>
                  <a:lnTo>
                    <a:pt x="21" y="104"/>
                  </a:lnTo>
                  <a:lnTo>
                    <a:pt x="22" y="96"/>
                  </a:lnTo>
                  <a:lnTo>
                    <a:pt x="23" y="89"/>
                  </a:lnTo>
                  <a:lnTo>
                    <a:pt x="23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24" y="87"/>
                  </a:lnTo>
                  <a:lnTo>
                    <a:pt x="25" y="86"/>
                  </a:lnTo>
                  <a:lnTo>
                    <a:pt x="29" y="84"/>
                  </a:lnTo>
                  <a:lnTo>
                    <a:pt x="29" y="83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4" y="79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42" y="68"/>
                  </a:lnTo>
                  <a:lnTo>
                    <a:pt x="43" y="67"/>
                  </a:lnTo>
                  <a:lnTo>
                    <a:pt x="45" y="63"/>
                  </a:lnTo>
                  <a:lnTo>
                    <a:pt x="45" y="63"/>
                  </a:lnTo>
                  <a:lnTo>
                    <a:pt x="51" y="56"/>
                  </a:lnTo>
                  <a:lnTo>
                    <a:pt x="53" y="52"/>
                  </a:lnTo>
                  <a:lnTo>
                    <a:pt x="55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8" y="44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65" y="34"/>
                  </a:lnTo>
                  <a:lnTo>
                    <a:pt x="65" y="33"/>
                  </a:lnTo>
                  <a:lnTo>
                    <a:pt x="66" y="32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69" y="27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72" y="22"/>
                  </a:lnTo>
                  <a:lnTo>
                    <a:pt x="72" y="22"/>
                  </a:lnTo>
                  <a:lnTo>
                    <a:pt x="73" y="21"/>
                  </a:lnTo>
                  <a:lnTo>
                    <a:pt x="74" y="20"/>
                  </a:lnTo>
                  <a:lnTo>
                    <a:pt x="74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6" y="17"/>
                  </a:lnTo>
                  <a:lnTo>
                    <a:pt x="75" y="1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76" y="16"/>
                  </a:lnTo>
                  <a:lnTo>
                    <a:pt x="78" y="14"/>
                  </a:lnTo>
                  <a:lnTo>
                    <a:pt x="82" y="14"/>
                  </a:lnTo>
                  <a:lnTo>
                    <a:pt x="89" y="12"/>
                  </a:lnTo>
                  <a:lnTo>
                    <a:pt x="93" y="11"/>
                  </a:lnTo>
                  <a:lnTo>
                    <a:pt x="98" y="11"/>
                  </a:lnTo>
                  <a:lnTo>
                    <a:pt x="99" y="3"/>
                  </a:lnTo>
                  <a:lnTo>
                    <a:pt x="99" y="0"/>
                  </a:lnTo>
                  <a:lnTo>
                    <a:pt x="102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0" name="Freeform 50">
              <a:extLst>
                <a:ext uri="{FF2B5EF4-FFF2-40B4-BE49-F238E27FC236}">
                  <a16:creationId xmlns:a16="http://schemas.microsoft.com/office/drawing/2014/main" id="{6BC7F95B-3E78-B25D-F028-B5312AA30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1911351"/>
              <a:ext cx="1249363" cy="1292225"/>
            </a:xfrm>
            <a:custGeom>
              <a:avLst/>
              <a:gdLst>
                <a:gd name="T0" fmla="*/ 405 w 787"/>
                <a:gd name="T1" fmla="*/ 307 h 814"/>
                <a:gd name="T2" fmla="*/ 482 w 787"/>
                <a:gd name="T3" fmla="*/ 346 h 814"/>
                <a:gd name="T4" fmla="*/ 593 w 787"/>
                <a:gd name="T5" fmla="*/ 402 h 814"/>
                <a:gd name="T6" fmla="*/ 665 w 787"/>
                <a:gd name="T7" fmla="*/ 437 h 814"/>
                <a:gd name="T8" fmla="*/ 673 w 787"/>
                <a:gd name="T9" fmla="*/ 457 h 814"/>
                <a:gd name="T10" fmla="*/ 653 w 787"/>
                <a:gd name="T11" fmla="*/ 500 h 814"/>
                <a:gd name="T12" fmla="*/ 668 w 787"/>
                <a:gd name="T13" fmla="*/ 555 h 814"/>
                <a:gd name="T14" fmla="*/ 769 w 787"/>
                <a:gd name="T15" fmla="*/ 535 h 814"/>
                <a:gd name="T16" fmla="*/ 779 w 787"/>
                <a:gd name="T17" fmla="*/ 560 h 814"/>
                <a:gd name="T18" fmla="*/ 759 w 787"/>
                <a:gd name="T19" fmla="*/ 612 h 814"/>
                <a:gd name="T20" fmla="*/ 730 w 787"/>
                <a:gd name="T21" fmla="*/ 636 h 814"/>
                <a:gd name="T22" fmla="*/ 680 w 787"/>
                <a:gd name="T23" fmla="*/ 643 h 814"/>
                <a:gd name="T24" fmla="*/ 643 w 787"/>
                <a:gd name="T25" fmla="*/ 657 h 814"/>
                <a:gd name="T26" fmla="*/ 609 w 787"/>
                <a:gd name="T27" fmla="*/ 653 h 814"/>
                <a:gd name="T28" fmla="*/ 572 w 787"/>
                <a:gd name="T29" fmla="*/ 642 h 814"/>
                <a:gd name="T30" fmla="*/ 540 w 787"/>
                <a:gd name="T31" fmla="*/ 637 h 814"/>
                <a:gd name="T32" fmla="*/ 503 w 787"/>
                <a:gd name="T33" fmla="*/ 638 h 814"/>
                <a:gd name="T34" fmla="*/ 489 w 787"/>
                <a:gd name="T35" fmla="*/ 701 h 814"/>
                <a:gd name="T36" fmla="*/ 477 w 787"/>
                <a:gd name="T37" fmla="*/ 729 h 814"/>
                <a:gd name="T38" fmla="*/ 464 w 787"/>
                <a:gd name="T39" fmla="*/ 752 h 814"/>
                <a:gd name="T40" fmla="*/ 461 w 787"/>
                <a:gd name="T41" fmla="*/ 777 h 814"/>
                <a:gd name="T42" fmla="*/ 437 w 787"/>
                <a:gd name="T43" fmla="*/ 765 h 814"/>
                <a:gd name="T44" fmla="*/ 411 w 787"/>
                <a:gd name="T45" fmla="*/ 767 h 814"/>
                <a:gd name="T46" fmla="*/ 387 w 787"/>
                <a:gd name="T47" fmla="*/ 758 h 814"/>
                <a:gd name="T48" fmla="*/ 369 w 787"/>
                <a:gd name="T49" fmla="*/ 746 h 814"/>
                <a:gd name="T50" fmla="*/ 354 w 787"/>
                <a:gd name="T51" fmla="*/ 744 h 814"/>
                <a:gd name="T52" fmla="*/ 347 w 787"/>
                <a:gd name="T53" fmla="*/ 774 h 814"/>
                <a:gd name="T54" fmla="*/ 343 w 787"/>
                <a:gd name="T55" fmla="*/ 790 h 814"/>
                <a:gd name="T56" fmla="*/ 336 w 787"/>
                <a:gd name="T57" fmla="*/ 807 h 814"/>
                <a:gd name="T58" fmla="*/ 319 w 787"/>
                <a:gd name="T59" fmla="*/ 812 h 814"/>
                <a:gd name="T60" fmla="*/ 304 w 787"/>
                <a:gd name="T61" fmla="*/ 805 h 814"/>
                <a:gd name="T62" fmla="*/ 289 w 787"/>
                <a:gd name="T63" fmla="*/ 811 h 814"/>
                <a:gd name="T64" fmla="*/ 270 w 787"/>
                <a:gd name="T65" fmla="*/ 811 h 814"/>
                <a:gd name="T66" fmla="*/ 256 w 787"/>
                <a:gd name="T67" fmla="*/ 809 h 814"/>
                <a:gd name="T68" fmla="*/ 241 w 787"/>
                <a:gd name="T69" fmla="*/ 799 h 814"/>
                <a:gd name="T70" fmla="*/ 225 w 787"/>
                <a:gd name="T71" fmla="*/ 798 h 814"/>
                <a:gd name="T72" fmla="*/ 216 w 787"/>
                <a:gd name="T73" fmla="*/ 807 h 814"/>
                <a:gd name="T74" fmla="*/ 195 w 787"/>
                <a:gd name="T75" fmla="*/ 808 h 814"/>
                <a:gd name="T76" fmla="*/ 172 w 787"/>
                <a:gd name="T77" fmla="*/ 804 h 814"/>
                <a:gd name="T78" fmla="*/ 170 w 787"/>
                <a:gd name="T79" fmla="*/ 787 h 814"/>
                <a:gd name="T80" fmla="*/ 183 w 787"/>
                <a:gd name="T81" fmla="*/ 769 h 814"/>
                <a:gd name="T82" fmla="*/ 189 w 787"/>
                <a:gd name="T83" fmla="*/ 748 h 814"/>
                <a:gd name="T84" fmla="*/ 174 w 787"/>
                <a:gd name="T85" fmla="*/ 731 h 814"/>
                <a:gd name="T86" fmla="*/ 154 w 787"/>
                <a:gd name="T87" fmla="*/ 723 h 814"/>
                <a:gd name="T88" fmla="*/ 134 w 787"/>
                <a:gd name="T89" fmla="*/ 715 h 814"/>
                <a:gd name="T90" fmla="*/ 124 w 787"/>
                <a:gd name="T91" fmla="*/ 700 h 814"/>
                <a:gd name="T92" fmla="*/ 122 w 787"/>
                <a:gd name="T93" fmla="*/ 681 h 814"/>
                <a:gd name="T94" fmla="*/ 131 w 787"/>
                <a:gd name="T95" fmla="*/ 662 h 814"/>
                <a:gd name="T96" fmla="*/ 114 w 787"/>
                <a:gd name="T97" fmla="*/ 652 h 814"/>
                <a:gd name="T98" fmla="*/ 97 w 787"/>
                <a:gd name="T99" fmla="*/ 636 h 814"/>
                <a:gd name="T100" fmla="*/ 103 w 787"/>
                <a:gd name="T101" fmla="*/ 614 h 814"/>
                <a:gd name="T102" fmla="*/ 115 w 787"/>
                <a:gd name="T103" fmla="*/ 604 h 814"/>
                <a:gd name="T104" fmla="*/ 113 w 787"/>
                <a:gd name="T105" fmla="*/ 588 h 814"/>
                <a:gd name="T106" fmla="*/ 97 w 787"/>
                <a:gd name="T107" fmla="*/ 585 h 814"/>
                <a:gd name="T108" fmla="*/ 73 w 787"/>
                <a:gd name="T109" fmla="*/ 595 h 814"/>
                <a:gd name="T110" fmla="*/ 46 w 787"/>
                <a:gd name="T111" fmla="*/ 603 h 814"/>
                <a:gd name="T112" fmla="*/ 25 w 787"/>
                <a:gd name="T113" fmla="*/ 600 h 814"/>
                <a:gd name="T114" fmla="*/ 8 w 787"/>
                <a:gd name="T115" fmla="*/ 590 h 814"/>
                <a:gd name="T116" fmla="*/ 0 w 787"/>
                <a:gd name="T117" fmla="*/ 571 h 814"/>
                <a:gd name="T118" fmla="*/ 5 w 787"/>
                <a:gd name="T119" fmla="*/ 551 h 814"/>
                <a:gd name="T120" fmla="*/ 427 w 787"/>
                <a:gd name="T121" fmla="*/ 0 h 814"/>
                <a:gd name="T122" fmla="*/ 426 w 787"/>
                <a:gd name="T123" fmla="*/ 128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7" h="814">
                  <a:moveTo>
                    <a:pt x="424" y="282"/>
                  </a:moveTo>
                  <a:lnTo>
                    <a:pt x="424" y="283"/>
                  </a:lnTo>
                  <a:lnTo>
                    <a:pt x="422" y="283"/>
                  </a:lnTo>
                  <a:lnTo>
                    <a:pt x="419" y="283"/>
                  </a:lnTo>
                  <a:lnTo>
                    <a:pt x="415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3"/>
                  </a:lnTo>
                  <a:lnTo>
                    <a:pt x="403" y="294"/>
                  </a:lnTo>
                  <a:lnTo>
                    <a:pt x="399" y="293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2"/>
                  </a:lnTo>
                  <a:lnTo>
                    <a:pt x="400" y="304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3"/>
                  </a:lnTo>
                  <a:lnTo>
                    <a:pt x="435" y="322"/>
                  </a:lnTo>
                  <a:lnTo>
                    <a:pt x="442" y="326"/>
                  </a:lnTo>
                  <a:lnTo>
                    <a:pt x="444" y="327"/>
                  </a:lnTo>
                  <a:lnTo>
                    <a:pt x="446" y="328"/>
                  </a:lnTo>
                  <a:lnTo>
                    <a:pt x="448" y="329"/>
                  </a:lnTo>
                  <a:lnTo>
                    <a:pt x="448" y="329"/>
                  </a:lnTo>
                  <a:lnTo>
                    <a:pt x="451" y="330"/>
                  </a:lnTo>
                  <a:lnTo>
                    <a:pt x="453" y="331"/>
                  </a:lnTo>
                  <a:lnTo>
                    <a:pt x="458" y="334"/>
                  </a:lnTo>
                  <a:lnTo>
                    <a:pt x="464" y="337"/>
                  </a:lnTo>
                  <a:lnTo>
                    <a:pt x="465" y="338"/>
                  </a:lnTo>
                  <a:lnTo>
                    <a:pt x="472" y="341"/>
                  </a:lnTo>
                  <a:lnTo>
                    <a:pt x="476" y="343"/>
                  </a:lnTo>
                  <a:lnTo>
                    <a:pt x="482" y="346"/>
                  </a:lnTo>
                  <a:lnTo>
                    <a:pt x="488" y="348"/>
                  </a:lnTo>
                  <a:lnTo>
                    <a:pt x="492" y="351"/>
                  </a:lnTo>
                  <a:lnTo>
                    <a:pt x="493" y="351"/>
                  </a:lnTo>
                  <a:lnTo>
                    <a:pt x="494" y="352"/>
                  </a:lnTo>
                  <a:lnTo>
                    <a:pt x="496" y="353"/>
                  </a:lnTo>
                  <a:lnTo>
                    <a:pt x="503" y="357"/>
                  </a:lnTo>
                  <a:lnTo>
                    <a:pt x="513" y="361"/>
                  </a:lnTo>
                  <a:lnTo>
                    <a:pt x="519" y="364"/>
                  </a:lnTo>
                  <a:lnTo>
                    <a:pt x="520" y="365"/>
                  </a:lnTo>
                  <a:lnTo>
                    <a:pt x="525" y="367"/>
                  </a:lnTo>
                  <a:lnTo>
                    <a:pt x="529" y="369"/>
                  </a:lnTo>
                  <a:lnTo>
                    <a:pt x="531" y="370"/>
                  </a:lnTo>
                  <a:lnTo>
                    <a:pt x="538" y="374"/>
                  </a:lnTo>
                  <a:lnTo>
                    <a:pt x="546" y="377"/>
                  </a:lnTo>
                  <a:lnTo>
                    <a:pt x="557" y="383"/>
                  </a:lnTo>
                  <a:lnTo>
                    <a:pt x="561" y="385"/>
                  </a:lnTo>
                  <a:lnTo>
                    <a:pt x="570" y="390"/>
                  </a:lnTo>
                  <a:lnTo>
                    <a:pt x="586" y="398"/>
                  </a:lnTo>
                  <a:lnTo>
                    <a:pt x="593" y="402"/>
                  </a:lnTo>
                  <a:lnTo>
                    <a:pt x="604" y="406"/>
                  </a:lnTo>
                  <a:lnTo>
                    <a:pt x="607" y="408"/>
                  </a:lnTo>
                  <a:lnTo>
                    <a:pt x="611" y="410"/>
                  </a:lnTo>
                  <a:lnTo>
                    <a:pt x="613" y="412"/>
                  </a:lnTo>
                  <a:lnTo>
                    <a:pt x="618" y="413"/>
                  </a:lnTo>
                  <a:lnTo>
                    <a:pt x="623" y="416"/>
                  </a:lnTo>
                  <a:lnTo>
                    <a:pt x="625" y="417"/>
                  </a:lnTo>
                  <a:lnTo>
                    <a:pt x="627" y="418"/>
                  </a:lnTo>
                  <a:lnTo>
                    <a:pt x="628" y="418"/>
                  </a:lnTo>
                  <a:lnTo>
                    <a:pt x="630" y="420"/>
                  </a:lnTo>
                  <a:lnTo>
                    <a:pt x="634" y="421"/>
                  </a:lnTo>
                  <a:lnTo>
                    <a:pt x="636" y="422"/>
                  </a:lnTo>
                  <a:lnTo>
                    <a:pt x="640" y="424"/>
                  </a:lnTo>
                  <a:lnTo>
                    <a:pt x="644" y="427"/>
                  </a:lnTo>
                  <a:lnTo>
                    <a:pt x="649" y="429"/>
                  </a:lnTo>
                  <a:lnTo>
                    <a:pt x="651" y="430"/>
                  </a:lnTo>
                  <a:lnTo>
                    <a:pt x="658" y="433"/>
                  </a:lnTo>
                  <a:lnTo>
                    <a:pt x="662" y="435"/>
                  </a:lnTo>
                  <a:lnTo>
                    <a:pt x="665" y="437"/>
                  </a:lnTo>
                  <a:lnTo>
                    <a:pt x="666" y="438"/>
                  </a:lnTo>
                  <a:lnTo>
                    <a:pt x="667" y="438"/>
                  </a:lnTo>
                  <a:lnTo>
                    <a:pt x="668" y="438"/>
                  </a:lnTo>
                  <a:lnTo>
                    <a:pt x="671" y="440"/>
                  </a:lnTo>
                  <a:lnTo>
                    <a:pt x="677" y="443"/>
                  </a:lnTo>
                  <a:lnTo>
                    <a:pt x="679" y="444"/>
                  </a:lnTo>
                  <a:lnTo>
                    <a:pt x="680" y="445"/>
                  </a:lnTo>
                  <a:lnTo>
                    <a:pt x="681" y="447"/>
                  </a:lnTo>
                  <a:lnTo>
                    <a:pt x="680" y="447"/>
                  </a:lnTo>
                  <a:lnTo>
                    <a:pt x="681" y="448"/>
                  </a:lnTo>
                  <a:lnTo>
                    <a:pt x="681" y="448"/>
                  </a:lnTo>
                  <a:lnTo>
                    <a:pt x="680" y="451"/>
                  </a:lnTo>
                  <a:lnTo>
                    <a:pt x="679" y="453"/>
                  </a:lnTo>
                  <a:lnTo>
                    <a:pt x="678" y="453"/>
                  </a:lnTo>
                  <a:lnTo>
                    <a:pt x="677" y="454"/>
                  </a:lnTo>
                  <a:lnTo>
                    <a:pt x="677" y="455"/>
                  </a:lnTo>
                  <a:lnTo>
                    <a:pt x="676" y="456"/>
                  </a:lnTo>
                  <a:lnTo>
                    <a:pt x="675" y="457"/>
                  </a:lnTo>
                  <a:lnTo>
                    <a:pt x="673" y="457"/>
                  </a:lnTo>
                  <a:lnTo>
                    <a:pt x="669" y="460"/>
                  </a:lnTo>
                  <a:lnTo>
                    <a:pt x="668" y="462"/>
                  </a:lnTo>
                  <a:lnTo>
                    <a:pt x="667" y="463"/>
                  </a:lnTo>
                  <a:lnTo>
                    <a:pt x="666" y="464"/>
                  </a:lnTo>
                  <a:lnTo>
                    <a:pt x="665" y="465"/>
                  </a:lnTo>
                  <a:lnTo>
                    <a:pt x="665" y="466"/>
                  </a:lnTo>
                  <a:lnTo>
                    <a:pt x="663" y="467"/>
                  </a:lnTo>
                  <a:lnTo>
                    <a:pt x="662" y="469"/>
                  </a:lnTo>
                  <a:lnTo>
                    <a:pt x="660" y="472"/>
                  </a:lnTo>
                  <a:lnTo>
                    <a:pt x="659" y="476"/>
                  </a:lnTo>
                  <a:lnTo>
                    <a:pt x="657" y="480"/>
                  </a:lnTo>
                  <a:lnTo>
                    <a:pt x="657" y="482"/>
                  </a:lnTo>
                  <a:lnTo>
                    <a:pt x="656" y="482"/>
                  </a:lnTo>
                  <a:lnTo>
                    <a:pt x="656" y="484"/>
                  </a:lnTo>
                  <a:lnTo>
                    <a:pt x="656" y="485"/>
                  </a:lnTo>
                  <a:lnTo>
                    <a:pt x="655" y="490"/>
                  </a:lnTo>
                  <a:lnTo>
                    <a:pt x="655" y="491"/>
                  </a:lnTo>
                  <a:lnTo>
                    <a:pt x="653" y="499"/>
                  </a:lnTo>
                  <a:lnTo>
                    <a:pt x="653" y="500"/>
                  </a:lnTo>
                  <a:lnTo>
                    <a:pt x="653" y="505"/>
                  </a:lnTo>
                  <a:lnTo>
                    <a:pt x="652" y="507"/>
                  </a:lnTo>
                  <a:lnTo>
                    <a:pt x="651" y="513"/>
                  </a:lnTo>
                  <a:lnTo>
                    <a:pt x="650" y="516"/>
                  </a:lnTo>
                  <a:lnTo>
                    <a:pt x="650" y="517"/>
                  </a:lnTo>
                  <a:lnTo>
                    <a:pt x="650" y="518"/>
                  </a:lnTo>
                  <a:lnTo>
                    <a:pt x="650" y="520"/>
                  </a:lnTo>
                  <a:lnTo>
                    <a:pt x="650" y="522"/>
                  </a:lnTo>
                  <a:lnTo>
                    <a:pt x="650" y="524"/>
                  </a:lnTo>
                  <a:lnTo>
                    <a:pt x="650" y="527"/>
                  </a:lnTo>
                  <a:lnTo>
                    <a:pt x="649" y="531"/>
                  </a:lnTo>
                  <a:lnTo>
                    <a:pt x="647" y="548"/>
                  </a:lnTo>
                  <a:lnTo>
                    <a:pt x="645" y="558"/>
                  </a:lnTo>
                  <a:lnTo>
                    <a:pt x="644" y="561"/>
                  </a:lnTo>
                  <a:lnTo>
                    <a:pt x="645" y="562"/>
                  </a:lnTo>
                  <a:lnTo>
                    <a:pt x="650" y="560"/>
                  </a:lnTo>
                  <a:lnTo>
                    <a:pt x="659" y="558"/>
                  </a:lnTo>
                  <a:lnTo>
                    <a:pt x="664" y="556"/>
                  </a:lnTo>
                  <a:lnTo>
                    <a:pt x="668" y="555"/>
                  </a:lnTo>
                  <a:lnTo>
                    <a:pt x="670" y="555"/>
                  </a:lnTo>
                  <a:lnTo>
                    <a:pt x="677" y="553"/>
                  </a:lnTo>
                  <a:lnTo>
                    <a:pt x="686" y="550"/>
                  </a:lnTo>
                  <a:lnTo>
                    <a:pt x="695" y="549"/>
                  </a:lnTo>
                  <a:lnTo>
                    <a:pt x="696" y="549"/>
                  </a:lnTo>
                  <a:lnTo>
                    <a:pt x="704" y="547"/>
                  </a:lnTo>
                  <a:lnTo>
                    <a:pt x="714" y="545"/>
                  </a:lnTo>
                  <a:lnTo>
                    <a:pt x="724" y="543"/>
                  </a:lnTo>
                  <a:lnTo>
                    <a:pt x="728" y="542"/>
                  </a:lnTo>
                  <a:lnTo>
                    <a:pt x="729" y="542"/>
                  </a:lnTo>
                  <a:lnTo>
                    <a:pt x="730" y="542"/>
                  </a:lnTo>
                  <a:lnTo>
                    <a:pt x="732" y="542"/>
                  </a:lnTo>
                  <a:lnTo>
                    <a:pt x="741" y="540"/>
                  </a:lnTo>
                  <a:lnTo>
                    <a:pt x="745" y="540"/>
                  </a:lnTo>
                  <a:lnTo>
                    <a:pt x="752" y="538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4"/>
                  </a:lnTo>
                  <a:lnTo>
                    <a:pt x="786" y="532"/>
                  </a:lnTo>
                  <a:lnTo>
                    <a:pt x="787" y="532"/>
                  </a:lnTo>
                  <a:lnTo>
                    <a:pt x="787" y="533"/>
                  </a:lnTo>
                  <a:lnTo>
                    <a:pt x="787" y="537"/>
                  </a:lnTo>
                  <a:lnTo>
                    <a:pt x="787" y="539"/>
                  </a:lnTo>
                  <a:lnTo>
                    <a:pt x="787" y="540"/>
                  </a:lnTo>
                  <a:lnTo>
                    <a:pt x="787" y="541"/>
                  </a:lnTo>
                  <a:lnTo>
                    <a:pt x="787" y="542"/>
                  </a:lnTo>
                  <a:lnTo>
                    <a:pt x="787" y="545"/>
                  </a:lnTo>
                  <a:lnTo>
                    <a:pt x="786" y="547"/>
                  </a:lnTo>
                  <a:lnTo>
                    <a:pt x="786" y="549"/>
                  </a:lnTo>
                  <a:lnTo>
                    <a:pt x="784" y="551"/>
                  </a:lnTo>
                  <a:lnTo>
                    <a:pt x="783" y="553"/>
                  </a:lnTo>
                  <a:lnTo>
                    <a:pt x="781" y="558"/>
                  </a:lnTo>
                  <a:lnTo>
                    <a:pt x="779" y="560"/>
                  </a:lnTo>
                  <a:lnTo>
                    <a:pt x="778" y="563"/>
                  </a:lnTo>
                  <a:lnTo>
                    <a:pt x="778" y="565"/>
                  </a:lnTo>
                  <a:lnTo>
                    <a:pt x="776" y="568"/>
                  </a:lnTo>
                  <a:lnTo>
                    <a:pt x="775" y="571"/>
                  </a:lnTo>
                  <a:lnTo>
                    <a:pt x="774" y="573"/>
                  </a:lnTo>
                  <a:lnTo>
                    <a:pt x="773" y="576"/>
                  </a:lnTo>
                  <a:lnTo>
                    <a:pt x="773" y="579"/>
                  </a:lnTo>
                  <a:lnTo>
                    <a:pt x="772" y="581"/>
                  </a:lnTo>
                  <a:lnTo>
                    <a:pt x="772" y="582"/>
                  </a:lnTo>
                  <a:lnTo>
                    <a:pt x="771" y="583"/>
                  </a:lnTo>
                  <a:lnTo>
                    <a:pt x="769" y="587"/>
                  </a:lnTo>
                  <a:lnTo>
                    <a:pt x="767" y="592"/>
                  </a:lnTo>
                  <a:lnTo>
                    <a:pt x="765" y="595"/>
                  </a:lnTo>
                  <a:lnTo>
                    <a:pt x="763" y="598"/>
                  </a:lnTo>
                  <a:lnTo>
                    <a:pt x="762" y="600"/>
                  </a:lnTo>
                  <a:lnTo>
                    <a:pt x="762" y="601"/>
                  </a:lnTo>
                  <a:lnTo>
                    <a:pt x="760" y="604"/>
                  </a:lnTo>
                  <a:lnTo>
                    <a:pt x="760" y="607"/>
                  </a:lnTo>
                  <a:lnTo>
                    <a:pt x="759" y="612"/>
                  </a:lnTo>
                  <a:lnTo>
                    <a:pt x="759" y="613"/>
                  </a:lnTo>
                  <a:lnTo>
                    <a:pt x="759" y="614"/>
                  </a:lnTo>
                  <a:lnTo>
                    <a:pt x="759" y="615"/>
                  </a:lnTo>
                  <a:lnTo>
                    <a:pt x="759" y="617"/>
                  </a:lnTo>
                  <a:lnTo>
                    <a:pt x="760" y="619"/>
                  </a:lnTo>
                  <a:lnTo>
                    <a:pt x="760" y="620"/>
                  </a:lnTo>
                  <a:lnTo>
                    <a:pt x="754" y="622"/>
                  </a:lnTo>
                  <a:lnTo>
                    <a:pt x="747" y="624"/>
                  </a:lnTo>
                  <a:lnTo>
                    <a:pt x="741" y="626"/>
                  </a:lnTo>
                  <a:lnTo>
                    <a:pt x="740" y="628"/>
                  </a:lnTo>
                  <a:lnTo>
                    <a:pt x="739" y="628"/>
                  </a:lnTo>
                  <a:lnTo>
                    <a:pt x="738" y="629"/>
                  </a:lnTo>
                  <a:lnTo>
                    <a:pt x="737" y="630"/>
                  </a:lnTo>
                  <a:lnTo>
                    <a:pt x="736" y="631"/>
                  </a:lnTo>
                  <a:lnTo>
                    <a:pt x="735" y="631"/>
                  </a:lnTo>
                  <a:lnTo>
                    <a:pt x="733" y="633"/>
                  </a:lnTo>
                  <a:lnTo>
                    <a:pt x="732" y="635"/>
                  </a:lnTo>
                  <a:lnTo>
                    <a:pt x="731" y="636"/>
                  </a:lnTo>
                  <a:lnTo>
                    <a:pt x="730" y="636"/>
                  </a:lnTo>
                  <a:lnTo>
                    <a:pt x="729" y="636"/>
                  </a:lnTo>
                  <a:lnTo>
                    <a:pt x="729" y="637"/>
                  </a:lnTo>
                  <a:lnTo>
                    <a:pt x="728" y="637"/>
                  </a:lnTo>
                  <a:lnTo>
                    <a:pt x="727" y="636"/>
                  </a:lnTo>
                  <a:lnTo>
                    <a:pt x="725" y="636"/>
                  </a:lnTo>
                  <a:lnTo>
                    <a:pt x="723" y="636"/>
                  </a:lnTo>
                  <a:lnTo>
                    <a:pt x="715" y="636"/>
                  </a:lnTo>
                  <a:lnTo>
                    <a:pt x="713" y="636"/>
                  </a:lnTo>
                  <a:lnTo>
                    <a:pt x="710" y="636"/>
                  </a:lnTo>
                  <a:lnTo>
                    <a:pt x="707" y="637"/>
                  </a:lnTo>
                  <a:lnTo>
                    <a:pt x="706" y="637"/>
                  </a:lnTo>
                  <a:lnTo>
                    <a:pt x="705" y="637"/>
                  </a:lnTo>
                  <a:lnTo>
                    <a:pt x="701" y="638"/>
                  </a:lnTo>
                  <a:lnTo>
                    <a:pt x="691" y="639"/>
                  </a:lnTo>
                  <a:lnTo>
                    <a:pt x="689" y="640"/>
                  </a:lnTo>
                  <a:lnTo>
                    <a:pt x="688" y="640"/>
                  </a:lnTo>
                  <a:lnTo>
                    <a:pt x="686" y="640"/>
                  </a:lnTo>
                  <a:lnTo>
                    <a:pt x="682" y="642"/>
                  </a:lnTo>
                  <a:lnTo>
                    <a:pt x="680" y="643"/>
                  </a:lnTo>
                  <a:lnTo>
                    <a:pt x="678" y="644"/>
                  </a:lnTo>
                  <a:lnTo>
                    <a:pt x="676" y="646"/>
                  </a:lnTo>
                  <a:lnTo>
                    <a:pt x="673" y="648"/>
                  </a:lnTo>
                  <a:lnTo>
                    <a:pt x="672" y="648"/>
                  </a:lnTo>
                  <a:lnTo>
                    <a:pt x="671" y="648"/>
                  </a:lnTo>
                  <a:lnTo>
                    <a:pt x="671" y="649"/>
                  </a:lnTo>
                  <a:lnTo>
                    <a:pt x="666" y="649"/>
                  </a:lnTo>
                  <a:lnTo>
                    <a:pt x="662" y="650"/>
                  </a:lnTo>
                  <a:lnTo>
                    <a:pt x="660" y="651"/>
                  </a:lnTo>
                  <a:lnTo>
                    <a:pt x="659" y="652"/>
                  </a:lnTo>
                  <a:lnTo>
                    <a:pt x="656" y="653"/>
                  </a:lnTo>
                  <a:lnTo>
                    <a:pt x="655" y="653"/>
                  </a:lnTo>
                  <a:lnTo>
                    <a:pt x="653" y="654"/>
                  </a:lnTo>
                  <a:lnTo>
                    <a:pt x="652" y="654"/>
                  </a:lnTo>
                  <a:lnTo>
                    <a:pt x="648" y="656"/>
                  </a:lnTo>
                  <a:lnTo>
                    <a:pt x="646" y="657"/>
                  </a:lnTo>
                  <a:lnTo>
                    <a:pt x="645" y="657"/>
                  </a:lnTo>
                  <a:lnTo>
                    <a:pt x="644" y="657"/>
                  </a:lnTo>
                  <a:lnTo>
                    <a:pt x="643" y="657"/>
                  </a:lnTo>
                  <a:lnTo>
                    <a:pt x="641" y="657"/>
                  </a:lnTo>
                  <a:lnTo>
                    <a:pt x="640" y="656"/>
                  </a:lnTo>
                  <a:lnTo>
                    <a:pt x="637" y="655"/>
                  </a:lnTo>
                  <a:lnTo>
                    <a:pt x="635" y="655"/>
                  </a:lnTo>
                  <a:lnTo>
                    <a:pt x="634" y="655"/>
                  </a:lnTo>
                  <a:lnTo>
                    <a:pt x="632" y="654"/>
                  </a:lnTo>
                  <a:lnTo>
                    <a:pt x="631" y="654"/>
                  </a:lnTo>
                  <a:lnTo>
                    <a:pt x="630" y="654"/>
                  </a:lnTo>
                  <a:lnTo>
                    <a:pt x="629" y="654"/>
                  </a:lnTo>
                  <a:lnTo>
                    <a:pt x="627" y="654"/>
                  </a:lnTo>
                  <a:lnTo>
                    <a:pt x="626" y="654"/>
                  </a:lnTo>
                  <a:lnTo>
                    <a:pt x="625" y="654"/>
                  </a:lnTo>
                  <a:lnTo>
                    <a:pt x="622" y="653"/>
                  </a:lnTo>
                  <a:lnTo>
                    <a:pt x="620" y="653"/>
                  </a:lnTo>
                  <a:lnTo>
                    <a:pt x="619" y="653"/>
                  </a:lnTo>
                  <a:lnTo>
                    <a:pt x="618" y="653"/>
                  </a:lnTo>
                  <a:lnTo>
                    <a:pt x="615" y="653"/>
                  </a:lnTo>
                  <a:lnTo>
                    <a:pt x="613" y="653"/>
                  </a:lnTo>
                  <a:lnTo>
                    <a:pt x="609" y="653"/>
                  </a:lnTo>
                  <a:lnTo>
                    <a:pt x="607" y="653"/>
                  </a:lnTo>
                  <a:lnTo>
                    <a:pt x="606" y="653"/>
                  </a:lnTo>
                  <a:lnTo>
                    <a:pt x="605" y="653"/>
                  </a:lnTo>
                  <a:lnTo>
                    <a:pt x="604" y="653"/>
                  </a:lnTo>
                  <a:lnTo>
                    <a:pt x="604" y="653"/>
                  </a:lnTo>
                  <a:lnTo>
                    <a:pt x="603" y="652"/>
                  </a:lnTo>
                  <a:lnTo>
                    <a:pt x="602" y="652"/>
                  </a:lnTo>
                  <a:lnTo>
                    <a:pt x="600" y="652"/>
                  </a:lnTo>
                  <a:lnTo>
                    <a:pt x="598" y="652"/>
                  </a:lnTo>
                  <a:lnTo>
                    <a:pt x="595" y="651"/>
                  </a:lnTo>
                  <a:lnTo>
                    <a:pt x="593" y="650"/>
                  </a:lnTo>
                  <a:lnTo>
                    <a:pt x="592" y="650"/>
                  </a:lnTo>
                  <a:lnTo>
                    <a:pt x="591" y="650"/>
                  </a:lnTo>
                  <a:lnTo>
                    <a:pt x="589" y="649"/>
                  </a:lnTo>
                  <a:lnTo>
                    <a:pt x="588" y="649"/>
                  </a:lnTo>
                  <a:lnTo>
                    <a:pt x="587" y="649"/>
                  </a:lnTo>
                  <a:lnTo>
                    <a:pt x="583" y="647"/>
                  </a:lnTo>
                  <a:lnTo>
                    <a:pt x="575" y="644"/>
                  </a:lnTo>
                  <a:lnTo>
                    <a:pt x="572" y="642"/>
                  </a:lnTo>
                  <a:lnTo>
                    <a:pt x="570" y="642"/>
                  </a:lnTo>
                  <a:lnTo>
                    <a:pt x="570" y="641"/>
                  </a:lnTo>
                  <a:lnTo>
                    <a:pt x="568" y="641"/>
                  </a:lnTo>
                  <a:lnTo>
                    <a:pt x="567" y="640"/>
                  </a:lnTo>
                  <a:lnTo>
                    <a:pt x="567" y="640"/>
                  </a:lnTo>
                  <a:lnTo>
                    <a:pt x="566" y="640"/>
                  </a:lnTo>
                  <a:lnTo>
                    <a:pt x="561" y="638"/>
                  </a:lnTo>
                  <a:lnTo>
                    <a:pt x="559" y="637"/>
                  </a:lnTo>
                  <a:lnTo>
                    <a:pt x="558" y="636"/>
                  </a:lnTo>
                  <a:lnTo>
                    <a:pt x="556" y="635"/>
                  </a:lnTo>
                  <a:lnTo>
                    <a:pt x="555" y="635"/>
                  </a:lnTo>
                  <a:lnTo>
                    <a:pt x="554" y="635"/>
                  </a:lnTo>
                  <a:lnTo>
                    <a:pt x="553" y="635"/>
                  </a:lnTo>
                  <a:lnTo>
                    <a:pt x="552" y="635"/>
                  </a:lnTo>
                  <a:lnTo>
                    <a:pt x="551" y="635"/>
                  </a:lnTo>
                  <a:lnTo>
                    <a:pt x="550" y="635"/>
                  </a:lnTo>
                  <a:lnTo>
                    <a:pt x="546" y="636"/>
                  </a:lnTo>
                  <a:lnTo>
                    <a:pt x="541" y="636"/>
                  </a:lnTo>
                  <a:lnTo>
                    <a:pt x="540" y="637"/>
                  </a:lnTo>
                  <a:lnTo>
                    <a:pt x="540" y="637"/>
                  </a:lnTo>
                  <a:lnTo>
                    <a:pt x="535" y="638"/>
                  </a:lnTo>
                  <a:lnTo>
                    <a:pt x="533" y="638"/>
                  </a:lnTo>
                  <a:lnTo>
                    <a:pt x="532" y="638"/>
                  </a:lnTo>
                  <a:lnTo>
                    <a:pt x="531" y="639"/>
                  </a:lnTo>
                  <a:lnTo>
                    <a:pt x="527" y="639"/>
                  </a:lnTo>
                  <a:lnTo>
                    <a:pt x="526" y="639"/>
                  </a:lnTo>
                  <a:lnTo>
                    <a:pt x="522" y="640"/>
                  </a:lnTo>
                  <a:lnTo>
                    <a:pt x="521" y="640"/>
                  </a:lnTo>
                  <a:lnTo>
                    <a:pt x="519" y="640"/>
                  </a:lnTo>
                  <a:lnTo>
                    <a:pt x="517" y="640"/>
                  </a:lnTo>
                  <a:lnTo>
                    <a:pt x="516" y="640"/>
                  </a:lnTo>
                  <a:lnTo>
                    <a:pt x="515" y="640"/>
                  </a:lnTo>
                  <a:lnTo>
                    <a:pt x="514" y="640"/>
                  </a:lnTo>
                  <a:lnTo>
                    <a:pt x="512" y="640"/>
                  </a:lnTo>
                  <a:lnTo>
                    <a:pt x="511" y="640"/>
                  </a:lnTo>
                  <a:lnTo>
                    <a:pt x="510" y="640"/>
                  </a:lnTo>
                  <a:lnTo>
                    <a:pt x="509" y="640"/>
                  </a:lnTo>
                  <a:lnTo>
                    <a:pt x="503" y="638"/>
                  </a:lnTo>
                  <a:lnTo>
                    <a:pt x="498" y="636"/>
                  </a:lnTo>
                  <a:lnTo>
                    <a:pt x="497" y="636"/>
                  </a:lnTo>
                  <a:lnTo>
                    <a:pt x="496" y="635"/>
                  </a:lnTo>
                  <a:lnTo>
                    <a:pt x="495" y="636"/>
                  </a:lnTo>
                  <a:lnTo>
                    <a:pt x="494" y="636"/>
                  </a:lnTo>
                  <a:lnTo>
                    <a:pt x="491" y="637"/>
                  </a:lnTo>
                  <a:lnTo>
                    <a:pt x="491" y="648"/>
                  </a:lnTo>
                  <a:lnTo>
                    <a:pt x="490" y="660"/>
                  </a:lnTo>
                  <a:lnTo>
                    <a:pt x="489" y="671"/>
                  </a:lnTo>
                  <a:lnTo>
                    <a:pt x="489" y="680"/>
                  </a:lnTo>
                  <a:lnTo>
                    <a:pt x="489" y="681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9" y="687"/>
                  </a:lnTo>
                  <a:lnTo>
                    <a:pt x="489" y="691"/>
                  </a:lnTo>
                  <a:lnTo>
                    <a:pt x="489" y="697"/>
                  </a:lnTo>
                  <a:lnTo>
                    <a:pt x="489" y="698"/>
                  </a:lnTo>
                  <a:lnTo>
                    <a:pt x="489" y="699"/>
                  </a:lnTo>
                  <a:lnTo>
                    <a:pt x="489" y="701"/>
                  </a:lnTo>
                  <a:lnTo>
                    <a:pt x="489" y="702"/>
                  </a:lnTo>
                  <a:lnTo>
                    <a:pt x="488" y="703"/>
                  </a:lnTo>
                  <a:lnTo>
                    <a:pt x="487" y="704"/>
                  </a:lnTo>
                  <a:lnTo>
                    <a:pt x="486" y="707"/>
                  </a:lnTo>
                  <a:lnTo>
                    <a:pt x="485" y="708"/>
                  </a:lnTo>
                  <a:lnTo>
                    <a:pt x="485" y="709"/>
                  </a:lnTo>
                  <a:lnTo>
                    <a:pt x="481" y="718"/>
                  </a:lnTo>
                  <a:lnTo>
                    <a:pt x="480" y="719"/>
                  </a:lnTo>
                  <a:lnTo>
                    <a:pt x="480" y="720"/>
                  </a:lnTo>
                  <a:lnTo>
                    <a:pt x="480" y="721"/>
                  </a:lnTo>
                  <a:lnTo>
                    <a:pt x="480" y="723"/>
                  </a:lnTo>
                  <a:lnTo>
                    <a:pt x="480" y="723"/>
                  </a:lnTo>
                  <a:lnTo>
                    <a:pt x="480" y="724"/>
                  </a:lnTo>
                  <a:lnTo>
                    <a:pt x="479" y="724"/>
                  </a:lnTo>
                  <a:lnTo>
                    <a:pt x="479" y="725"/>
                  </a:lnTo>
                  <a:lnTo>
                    <a:pt x="478" y="726"/>
                  </a:lnTo>
                  <a:lnTo>
                    <a:pt x="478" y="727"/>
                  </a:lnTo>
                  <a:lnTo>
                    <a:pt x="477" y="728"/>
                  </a:lnTo>
                  <a:lnTo>
                    <a:pt x="477" y="729"/>
                  </a:lnTo>
                  <a:lnTo>
                    <a:pt x="476" y="730"/>
                  </a:lnTo>
                  <a:lnTo>
                    <a:pt x="476" y="731"/>
                  </a:lnTo>
                  <a:lnTo>
                    <a:pt x="475" y="732"/>
                  </a:lnTo>
                  <a:lnTo>
                    <a:pt x="473" y="733"/>
                  </a:lnTo>
                  <a:lnTo>
                    <a:pt x="472" y="734"/>
                  </a:lnTo>
                  <a:lnTo>
                    <a:pt x="471" y="735"/>
                  </a:lnTo>
                  <a:lnTo>
                    <a:pt x="471" y="736"/>
                  </a:lnTo>
                  <a:lnTo>
                    <a:pt x="469" y="739"/>
                  </a:lnTo>
                  <a:lnTo>
                    <a:pt x="468" y="741"/>
                  </a:lnTo>
                  <a:lnTo>
                    <a:pt x="467" y="741"/>
                  </a:lnTo>
                  <a:lnTo>
                    <a:pt x="467" y="741"/>
                  </a:lnTo>
                  <a:lnTo>
                    <a:pt x="467" y="742"/>
                  </a:lnTo>
                  <a:lnTo>
                    <a:pt x="467" y="744"/>
                  </a:lnTo>
                  <a:lnTo>
                    <a:pt x="466" y="745"/>
                  </a:lnTo>
                  <a:lnTo>
                    <a:pt x="466" y="747"/>
                  </a:lnTo>
                  <a:lnTo>
                    <a:pt x="466" y="748"/>
                  </a:lnTo>
                  <a:lnTo>
                    <a:pt x="465" y="750"/>
                  </a:lnTo>
                  <a:lnTo>
                    <a:pt x="465" y="751"/>
                  </a:lnTo>
                  <a:lnTo>
                    <a:pt x="464" y="752"/>
                  </a:lnTo>
                  <a:lnTo>
                    <a:pt x="464" y="753"/>
                  </a:lnTo>
                  <a:lnTo>
                    <a:pt x="464" y="754"/>
                  </a:lnTo>
                  <a:lnTo>
                    <a:pt x="464" y="756"/>
                  </a:lnTo>
                  <a:lnTo>
                    <a:pt x="464" y="757"/>
                  </a:lnTo>
                  <a:lnTo>
                    <a:pt x="463" y="759"/>
                  </a:lnTo>
                  <a:lnTo>
                    <a:pt x="463" y="760"/>
                  </a:lnTo>
                  <a:lnTo>
                    <a:pt x="462" y="761"/>
                  </a:lnTo>
                  <a:lnTo>
                    <a:pt x="462" y="762"/>
                  </a:lnTo>
                  <a:lnTo>
                    <a:pt x="462" y="763"/>
                  </a:lnTo>
                  <a:lnTo>
                    <a:pt x="462" y="764"/>
                  </a:lnTo>
                  <a:lnTo>
                    <a:pt x="462" y="766"/>
                  </a:lnTo>
                  <a:lnTo>
                    <a:pt x="462" y="767"/>
                  </a:lnTo>
                  <a:lnTo>
                    <a:pt x="462" y="768"/>
                  </a:lnTo>
                  <a:lnTo>
                    <a:pt x="462" y="769"/>
                  </a:lnTo>
                  <a:lnTo>
                    <a:pt x="462" y="770"/>
                  </a:lnTo>
                  <a:lnTo>
                    <a:pt x="462" y="771"/>
                  </a:lnTo>
                  <a:lnTo>
                    <a:pt x="461" y="775"/>
                  </a:lnTo>
                  <a:lnTo>
                    <a:pt x="461" y="776"/>
                  </a:lnTo>
                  <a:lnTo>
                    <a:pt x="461" y="777"/>
                  </a:lnTo>
                  <a:lnTo>
                    <a:pt x="461" y="778"/>
                  </a:lnTo>
                  <a:lnTo>
                    <a:pt x="462" y="786"/>
                  </a:lnTo>
                  <a:lnTo>
                    <a:pt x="461" y="785"/>
                  </a:lnTo>
                  <a:lnTo>
                    <a:pt x="460" y="784"/>
                  </a:lnTo>
                  <a:lnTo>
                    <a:pt x="459" y="783"/>
                  </a:lnTo>
                  <a:lnTo>
                    <a:pt x="457" y="781"/>
                  </a:lnTo>
                  <a:lnTo>
                    <a:pt x="454" y="778"/>
                  </a:lnTo>
                  <a:lnTo>
                    <a:pt x="452" y="777"/>
                  </a:lnTo>
                  <a:lnTo>
                    <a:pt x="450" y="776"/>
                  </a:lnTo>
                  <a:lnTo>
                    <a:pt x="449" y="775"/>
                  </a:lnTo>
                  <a:lnTo>
                    <a:pt x="447" y="772"/>
                  </a:lnTo>
                  <a:lnTo>
                    <a:pt x="446" y="771"/>
                  </a:lnTo>
                  <a:lnTo>
                    <a:pt x="442" y="768"/>
                  </a:lnTo>
                  <a:lnTo>
                    <a:pt x="440" y="767"/>
                  </a:lnTo>
                  <a:lnTo>
                    <a:pt x="439" y="767"/>
                  </a:lnTo>
                  <a:lnTo>
                    <a:pt x="439" y="766"/>
                  </a:lnTo>
                  <a:lnTo>
                    <a:pt x="438" y="766"/>
                  </a:lnTo>
                  <a:lnTo>
                    <a:pt x="438" y="765"/>
                  </a:lnTo>
                  <a:lnTo>
                    <a:pt x="437" y="765"/>
                  </a:lnTo>
                  <a:lnTo>
                    <a:pt x="435" y="763"/>
                  </a:lnTo>
                  <a:lnTo>
                    <a:pt x="434" y="763"/>
                  </a:lnTo>
                  <a:lnTo>
                    <a:pt x="433" y="762"/>
                  </a:lnTo>
                  <a:lnTo>
                    <a:pt x="432" y="762"/>
                  </a:lnTo>
                  <a:lnTo>
                    <a:pt x="431" y="762"/>
                  </a:lnTo>
                  <a:lnTo>
                    <a:pt x="430" y="762"/>
                  </a:lnTo>
                  <a:lnTo>
                    <a:pt x="427" y="763"/>
                  </a:lnTo>
                  <a:lnTo>
                    <a:pt x="425" y="763"/>
                  </a:lnTo>
                  <a:lnTo>
                    <a:pt x="425" y="764"/>
                  </a:lnTo>
                  <a:lnTo>
                    <a:pt x="423" y="765"/>
                  </a:lnTo>
                  <a:lnTo>
                    <a:pt x="421" y="765"/>
                  </a:lnTo>
                  <a:lnTo>
                    <a:pt x="419" y="766"/>
                  </a:lnTo>
                  <a:lnTo>
                    <a:pt x="418" y="767"/>
                  </a:lnTo>
                  <a:lnTo>
                    <a:pt x="417" y="767"/>
                  </a:lnTo>
                  <a:lnTo>
                    <a:pt x="416" y="767"/>
                  </a:lnTo>
                  <a:lnTo>
                    <a:pt x="414" y="767"/>
                  </a:lnTo>
                  <a:lnTo>
                    <a:pt x="412" y="767"/>
                  </a:lnTo>
                  <a:lnTo>
                    <a:pt x="412" y="767"/>
                  </a:lnTo>
                  <a:lnTo>
                    <a:pt x="411" y="767"/>
                  </a:lnTo>
                  <a:lnTo>
                    <a:pt x="409" y="766"/>
                  </a:lnTo>
                  <a:lnTo>
                    <a:pt x="408" y="766"/>
                  </a:lnTo>
                  <a:lnTo>
                    <a:pt x="407" y="766"/>
                  </a:lnTo>
                  <a:lnTo>
                    <a:pt x="406" y="766"/>
                  </a:lnTo>
                  <a:lnTo>
                    <a:pt x="405" y="766"/>
                  </a:lnTo>
                  <a:lnTo>
                    <a:pt x="404" y="766"/>
                  </a:lnTo>
                  <a:lnTo>
                    <a:pt x="403" y="766"/>
                  </a:lnTo>
                  <a:lnTo>
                    <a:pt x="403" y="766"/>
                  </a:lnTo>
                  <a:lnTo>
                    <a:pt x="402" y="766"/>
                  </a:lnTo>
                  <a:lnTo>
                    <a:pt x="401" y="766"/>
                  </a:lnTo>
                  <a:lnTo>
                    <a:pt x="400" y="765"/>
                  </a:lnTo>
                  <a:lnTo>
                    <a:pt x="399" y="765"/>
                  </a:lnTo>
                  <a:lnTo>
                    <a:pt x="398" y="764"/>
                  </a:lnTo>
                  <a:lnTo>
                    <a:pt x="397" y="764"/>
                  </a:lnTo>
                  <a:lnTo>
                    <a:pt x="394" y="762"/>
                  </a:lnTo>
                  <a:lnTo>
                    <a:pt x="391" y="759"/>
                  </a:lnTo>
                  <a:lnTo>
                    <a:pt x="389" y="759"/>
                  </a:lnTo>
                  <a:lnTo>
                    <a:pt x="388" y="758"/>
                  </a:lnTo>
                  <a:lnTo>
                    <a:pt x="387" y="758"/>
                  </a:lnTo>
                  <a:lnTo>
                    <a:pt x="386" y="757"/>
                  </a:lnTo>
                  <a:lnTo>
                    <a:pt x="385" y="756"/>
                  </a:lnTo>
                  <a:lnTo>
                    <a:pt x="385" y="755"/>
                  </a:lnTo>
                  <a:lnTo>
                    <a:pt x="384" y="754"/>
                  </a:lnTo>
                  <a:lnTo>
                    <a:pt x="384" y="753"/>
                  </a:lnTo>
                  <a:lnTo>
                    <a:pt x="384" y="753"/>
                  </a:lnTo>
                  <a:lnTo>
                    <a:pt x="384" y="752"/>
                  </a:lnTo>
                  <a:lnTo>
                    <a:pt x="383" y="752"/>
                  </a:lnTo>
                  <a:lnTo>
                    <a:pt x="382" y="751"/>
                  </a:lnTo>
                  <a:lnTo>
                    <a:pt x="381" y="751"/>
                  </a:lnTo>
                  <a:lnTo>
                    <a:pt x="380" y="750"/>
                  </a:lnTo>
                  <a:lnTo>
                    <a:pt x="375" y="750"/>
                  </a:lnTo>
                  <a:lnTo>
                    <a:pt x="375" y="750"/>
                  </a:lnTo>
                  <a:lnTo>
                    <a:pt x="373" y="749"/>
                  </a:lnTo>
                  <a:lnTo>
                    <a:pt x="372" y="749"/>
                  </a:lnTo>
                  <a:lnTo>
                    <a:pt x="371" y="748"/>
                  </a:lnTo>
                  <a:lnTo>
                    <a:pt x="370" y="747"/>
                  </a:lnTo>
                  <a:lnTo>
                    <a:pt x="369" y="747"/>
                  </a:lnTo>
                  <a:lnTo>
                    <a:pt x="369" y="746"/>
                  </a:lnTo>
                  <a:lnTo>
                    <a:pt x="368" y="745"/>
                  </a:lnTo>
                  <a:lnTo>
                    <a:pt x="368" y="744"/>
                  </a:lnTo>
                  <a:lnTo>
                    <a:pt x="367" y="743"/>
                  </a:lnTo>
                  <a:lnTo>
                    <a:pt x="366" y="743"/>
                  </a:lnTo>
                  <a:lnTo>
                    <a:pt x="366" y="743"/>
                  </a:lnTo>
                  <a:lnTo>
                    <a:pt x="366" y="742"/>
                  </a:lnTo>
                  <a:lnTo>
                    <a:pt x="365" y="742"/>
                  </a:lnTo>
                  <a:lnTo>
                    <a:pt x="364" y="743"/>
                  </a:lnTo>
                  <a:lnTo>
                    <a:pt x="363" y="743"/>
                  </a:lnTo>
                  <a:lnTo>
                    <a:pt x="363" y="744"/>
                  </a:lnTo>
                  <a:lnTo>
                    <a:pt x="361" y="745"/>
                  </a:lnTo>
                  <a:lnTo>
                    <a:pt x="360" y="746"/>
                  </a:lnTo>
                  <a:lnTo>
                    <a:pt x="359" y="746"/>
                  </a:lnTo>
                  <a:lnTo>
                    <a:pt x="358" y="746"/>
                  </a:lnTo>
                  <a:lnTo>
                    <a:pt x="357" y="746"/>
                  </a:lnTo>
                  <a:lnTo>
                    <a:pt x="357" y="746"/>
                  </a:lnTo>
                  <a:lnTo>
                    <a:pt x="356" y="746"/>
                  </a:lnTo>
                  <a:lnTo>
                    <a:pt x="356" y="745"/>
                  </a:lnTo>
                  <a:lnTo>
                    <a:pt x="354" y="744"/>
                  </a:lnTo>
                  <a:lnTo>
                    <a:pt x="353" y="744"/>
                  </a:lnTo>
                  <a:lnTo>
                    <a:pt x="348" y="741"/>
                  </a:lnTo>
                  <a:lnTo>
                    <a:pt x="347" y="747"/>
                  </a:lnTo>
                  <a:lnTo>
                    <a:pt x="347" y="750"/>
                  </a:lnTo>
                  <a:lnTo>
                    <a:pt x="347" y="750"/>
                  </a:lnTo>
                  <a:lnTo>
                    <a:pt x="346" y="754"/>
                  </a:lnTo>
                  <a:lnTo>
                    <a:pt x="345" y="759"/>
                  </a:lnTo>
                  <a:lnTo>
                    <a:pt x="345" y="760"/>
                  </a:lnTo>
                  <a:lnTo>
                    <a:pt x="345" y="761"/>
                  </a:lnTo>
                  <a:lnTo>
                    <a:pt x="345" y="762"/>
                  </a:lnTo>
                  <a:lnTo>
                    <a:pt x="345" y="765"/>
                  </a:lnTo>
                  <a:lnTo>
                    <a:pt x="344" y="765"/>
                  </a:lnTo>
                  <a:lnTo>
                    <a:pt x="344" y="766"/>
                  </a:lnTo>
                  <a:lnTo>
                    <a:pt x="345" y="767"/>
                  </a:lnTo>
                  <a:lnTo>
                    <a:pt x="345" y="768"/>
                  </a:lnTo>
                  <a:lnTo>
                    <a:pt x="345" y="769"/>
                  </a:lnTo>
                  <a:lnTo>
                    <a:pt x="346" y="772"/>
                  </a:lnTo>
                  <a:lnTo>
                    <a:pt x="347" y="773"/>
                  </a:lnTo>
                  <a:lnTo>
                    <a:pt x="347" y="774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7"/>
                  </a:lnTo>
                  <a:lnTo>
                    <a:pt x="343" y="778"/>
                  </a:lnTo>
                  <a:lnTo>
                    <a:pt x="342" y="778"/>
                  </a:lnTo>
                  <a:lnTo>
                    <a:pt x="341" y="779"/>
                  </a:lnTo>
                  <a:lnTo>
                    <a:pt x="341" y="780"/>
                  </a:lnTo>
                  <a:lnTo>
                    <a:pt x="340" y="782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7"/>
                  </a:lnTo>
                  <a:lnTo>
                    <a:pt x="339" y="798"/>
                  </a:lnTo>
                  <a:lnTo>
                    <a:pt x="339" y="799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7" y="806"/>
                  </a:lnTo>
                  <a:lnTo>
                    <a:pt x="337" y="807"/>
                  </a:lnTo>
                  <a:lnTo>
                    <a:pt x="336" y="807"/>
                  </a:lnTo>
                  <a:lnTo>
                    <a:pt x="336" y="808"/>
                  </a:lnTo>
                  <a:lnTo>
                    <a:pt x="335" y="809"/>
                  </a:lnTo>
                  <a:lnTo>
                    <a:pt x="334" y="809"/>
                  </a:lnTo>
                  <a:lnTo>
                    <a:pt x="333" y="810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5" y="808"/>
                  </a:lnTo>
                  <a:lnTo>
                    <a:pt x="314" y="807"/>
                  </a:lnTo>
                  <a:lnTo>
                    <a:pt x="314" y="806"/>
                  </a:lnTo>
                  <a:lnTo>
                    <a:pt x="313" y="806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5"/>
                  </a:lnTo>
                  <a:lnTo>
                    <a:pt x="303" y="806"/>
                  </a:lnTo>
                  <a:lnTo>
                    <a:pt x="303" y="808"/>
                  </a:lnTo>
                  <a:lnTo>
                    <a:pt x="302" y="809"/>
                  </a:lnTo>
                  <a:lnTo>
                    <a:pt x="302" y="810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4"/>
                  </a:lnTo>
                  <a:lnTo>
                    <a:pt x="294" y="814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0"/>
                  </a:lnTo>
                  <a:lnTo>
                    <a:pt x="286" y="810"/>
                  </a:lnTo>
                  <a:lnTo>
                    <a:pt x="285" y="810"/>
                  </a:lnTo>
                  <a:lnTo>
                    <a:pt x="284" y="809"/>
                  </a:lnTo>
                  <a:lnTo>
                    <a:pt x="283" y="809"/>
                  </a:lnTo>
                  <a:lnTo>
                    <a:pt x="281" y="809"/>
                  </a:lnTo>
                  <a:lnTo>
                    <a:pt x="280" y="809"/>
                  </a:lnTo>
                  <a:lnTo>
                    <a:pt x="279" y="809"/>
                  </a:lnTo>
                  <a:lnTo>
                    <a:pt x="278" y="809"/>
                  </a:lnTo>
                  <a:lnTo>
                    <a:pt x="276" y="809"/>
                  </a:lnTo>
                  <a:lnTo>
                    <a:pt x="275" y="809"/>
                  </a:lnTo>
                  <a:lnTo>
                    <a:pt x="274" y="810"/>
                  </a:lnTo>
                  <a:lnTo>
                    <a:pt x="274" y="811"/>
                  </a:lnTo>
                  <a:lnTo>
                    <a:pt x="273" y="810"/>
                  </a:lnTo>
                  <a:lnTo>
                    <a:pt x="272" y="810"/>
                  </a:lnTo>
                  <a:lnTo>
                    <a:pt x="271" y="810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0"/>
                  </a:lnTo>
                  <a:lnTo>
                    <a:pt x="256" y="810"/>
                  </a:lnTo>
                  <a:lnTo>
                    <a:pt x="256" y="809"/>
                  </a:lnTo>
                  <a:lnTo>
                    <a:pt x="253" y="810"/>
                  </a:lnTo>
                  <a:lnTo>
                    <a:pt x="252" y="810"/>
                  </a:lnTo>
                  <a:lnTo>
                    <a:pt x="251" y="810"/>
                  </a:lnTo>
                  <a:lnTo>
                    <a:pt x="250" y="810"/>
                  </a:lnTo>
                  <a:lnTo>
                    <a:pt x="249" y="809"/>
                  </a:lnTo>
                  <a:lnTo>
                    <a:pt x="248" y="809"/>
                  </a:lnTo>
                  <a:lnTo>
                    <a:pt x="247" y="809"/>
                  </a:lnTo>
                  <a:lnTo>
                    <a:pt x="247" y="808"/>
                  </a:lnTo>
                  <a:lnTo>
                    <a:pt x="246" y="808"/>
                  </a:lnTo>
                  <a:lnTo>
                    <a:pt x="245" y="807"/>
                  </a:lnTo>
                  <a:lnTo>
                    <a:pt x="245" y="806"/>
                  </a:lnTo>
                  <a:lnTo>
                    <a:pt x="244" y="806"/>
                  </a:lnTo>
                  <a:lnTo>
                    <a:pt x="243" y="805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1" y="796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6"/>
                  </a:lnTo>
                  <a:lnTo>
                    <a:pt x="226" y="796"/>
                  </a:lnTo>
                  <a:lnTo>
                    <a:pt x="225" y="797"/>
                  </a:lnTo>
                  <a:lnTo>
                    <a:pt x="225" y="798"/>
                  </a:lnTo>
                  <a:lnTo>
                    <a:pt x="224" y="800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3" y="808"/>
                  </a:lnTo>
                  <a:lnTo>
                    <a:pt x="223" y="809"/>
                  </a:lnTo>
                  <a:lnTo>
                    <a:pt x="222" y="809"/>
                  </a:lnTo>
                  <a:lnTo>
                    <a:pt x="221" y="810"/>
                  </a:lnTo>
                  <a:lnTo>
                    <a:pt x="220" y="809"/>
                  </a:lnTo>
                  <a:lnTo>
                    <a:pt x="219" y="809"/>
                  </a:lnTo>
                  <a:lnTo>
                    <a:pt x="219" y="808"/>
                  </a:lnTo>
                  <a:lnTo>
                    <a:pt x="219" y="808"/>
                  </a:lnTo>
                  <a:lnTo>
                    <a:pt x="218" y="808"/>
                  </a:lnTo>
                  <a:lnTo>
                    <a:pt x="217" y="808"/>
                  </a:lnTo>
                  <a:lnTo>
                    <a:pt x="216" y="807"/>
                  </a:lnTo>
                  <a:lnTo>
                    <a:pt x="215" y="807"/>
                  </a:lnTo>
                  <a:lnTo>
                    <a:pt x="214" y="807"/>
                  </a:lnTo>
                  <a:lnTo>
                    <a:pt x="214" y="806"/>
                  </a:lnTo>
                  <a:lnTo>
                    <a:pt x="213" y="806"/>
                  </a:lnTo>
                  <a:lnTo>
                    <a:pt x="212" y="806"/>
                  </a:lnTo>
                  <a:lnTo>
                    <a:pt x="211" y="805"/>
                  </a:lnTo>
                  <a:lnTo>
                    <a:pt x="210" y="805"/>
                  </a:lnTo>
                  <a:lnTo>
                    <a:pt x="205" y="806"/>
                  </a:lnTo>
                  <a:lnTo>
                    <a:pt x="204" y="806"/>
                  </a:lnTo>
                  <a:lnTo>
                    <a:pt x="203" y="807"/>
                  </a:lnTo>
                  <a:lnTo>
                    <a:pt x="202" y="807"/>
                  </a:lnTo>
                  <a:lnTo>
                    <a:pt x="202" y="808"/>
                  </a:lnTo>
                  <a:lnTo>
                    <a:pt x="201" y="808"/>
                  </a:lnTo>
                  <a:lnTo>
                    <a:pt x="201" y="808"/>
                  </a:lnTo>
                  <a:lnTo>
                    <a:pt x="200" y="809"/>
                  </a:lnTo>
                  <a:lnTo>
                    <a:pt x="198" y="809"/>
                  </a:lnTo>
                  <a:lnTo>
                    <a:pt x="197" y="809"/>
                  </a:lnTo>
                  <a:lnTo>
                    <a:pt x="196" y="808"/>
                  </a:lnTo>
                  <a:lnTo>
                    <a:pt x="195" y="808"/>
                  </a:lnTo>
                  <a:lnTo>
                    <a:pt x="194" y="807"/>
                  </a:lnTo>
                  <a:lnTo>
                    <a:pt x="193" y="807"/>
                  </a:lnTo>
                  <a:lnTo>
                    <a:pt x="192" y="807"/>
                  </a:lnTo>
                  <a:lnTo>
                    <a:pt x="192" y="807"/>
                  </a:lnTo>
                  <a:lnTo>
                    <a:pt x="191" y="806"/>
                  </a:lnTo>
                  <a:lnTo>
                    <a:pt x="190" y="806"/>
                  </a:lnTo>
                  <a:lnTo>
                    <a:pt x="189" y="806"/>
                  </a:lnTo>
                  <a:lnTo>
                    <a:pt x="187" y="805"/>
                  </a:lnTo>
                  <a:lnTo>
                    <a:pt x="185" y="805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9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9"/>
                  </a:lnTo>
                  <a:lnTo>
                    <a:pt x="169" y="787"/>
                  </a:lnTo>
                  <a:lnTo>
                    <a:pt x="170" y="787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1"/>
                  </a:lnTo>
                  <a:lnTo>
                    <a:pt x="174" y="780"/>
                  </a:lnTo>
                  <a:lnTo>
                    <a:pt x="175" y="779"/>
                  </a:lnTo>
                  <a:lnTo>
                    <a:pt x="176" y="778"/>
                  </a:lnTo>
                  <a:lnTo>
                    <a:pt x="177" y="777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3"/>
                  </a:lnTo>
                  <a:lnTo>
                    <a:pt x="181" y="772"/>
                  </a:lnTo>
                  <a:lnTo>
                    <a:pt x="182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4"/>
                  </a:lnTo>
                  <a:lnTo>
                    <a:pt x="186" y="763"/>
                  </a:lnTo>
                  <a:lnTo>
                    <a:pt x="186" y="762"/>
                  </a:lnTo>
                  <a:lnTo>
                    <a:pt x="187" y="761"/>
                  </a:lnTo>
                  <a:lnTo>
                    <a:pt x="187" y="759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4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8" y="750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4"/>
                  </a:lnTo>
                  <a:lnTo>
                    <a:pt x="187" y="743"/>
                  </a:lnTo>
                  <a:lnTo>
                    <a:pt x="186" y="742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6"/>
                  </a:lnTo>
                  <a:lnTo>
                    <a:pt x="182" y="734"/>
                  </a:lnTo>
                  <a:lnTo>
                    <a:pt x="181" y="733"/>
                  </a:lnTo>
                  <a:lnTo>
                    <a:pt x="180" y="733"/>
                  </a:lnTo>
                  <a:lnTo>
                    <a:pt x="179" y="732"/>
                  </a:lnTo>
                  <a:lnTo>
                    <a:pt x="178" y="732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7"/>
                  </a:lnTo>
                  <a:lnTo>
                    <a:pt x="164" y="727"/>
                  </a:lnTo>
                  <a:lnTo>
                    <a:pt x="162" y="726"/>
                  </a:lnTo>
                  <a:lnTo>
                    <a:pt x="161" y="726"/>
                  </a:lnTo>
                  <a:lnTo>
                    <a:pt x="160" y="725"/>
                  </a:lnTo>
                  <a:lnTo>
                    <a:pt x="159" y="724"/>
                  </a:lnTo>
                  <a:lnTo>
                    <a:pt x="157" y="724"/>
                  </a:lnTo>
                  <a:lnTo>
                    <a:pt x="156" y="724"/>
                  </a:lnTo>
                  <a:lnTo>
                    <a:pt x="155" y="723"/>
                  </a:lnTo>
                  <a:lnTo>
                    <a:pt x="155" y="723"/>
                  </a:lnTo>
                  <a:lnTo>
                    <a:pt x="154" y="723"/>
                  </a:lnTo>
                  <a:lnTo>
                    <a:pt x="153" y="723"/>
                  </a:lnTo>
                  <a:lnTo>
                    <a:pt x="151" y="723"/>
                  </a:lnTo>
                  <a:lnTo>
                    <a:pt x="150" y="723"/>
                  </a:lnTo>
                  <a:lnTo>
                    <a:pt x="148" y="723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8"/>
                  </a:lnTo>
                  <a:lnTo>
                    <a:pt x="137" y="717"/>
                  </a:lnTo>
                  <a:lnTo>
                    <a:pt x="136" y="717"/>
                  </a:lnTo>
                  <a:lnTo>
                    <a:pt x="135" y="716"/>
                  </a:lnTo>
                  <a:lnTo>
                    <a:pt x="134" y="715"/>
                  </a:lnTo>
                  <a:lnTo>
                    <a:pt x="133" y="714"/>
                  </a:lnTo>
                  <a:lnTo>
                    <a:pt x="132" y="713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09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6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699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4" y="695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0"/>
                  </a:lnTo>
                  <a:lnTo>
                    <a:pt x="121" y="690"/>
                  </a:lnTo>
                  <a:lnTo>
                    <a:pt x="121" y="689"/>
                  </a:lnTo>
                  <a:lnTo>
                    <a:pt x="120" y="688"/>
                  </a:lnTo>
                  <a:lnTo>
                    <a:pt x="120" y="686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1"/>
                  </a:lnTo>
                  <a:lnTo>
                    <a:pt x="123" y="679"/>
                  </a:lnTo>
                  <a:lnTo>
                    <a:pt x="124" y="679"/>
                  </a:lnTo>
                  <a:lnTo>
                    <a:pt x="125" y="678"/>
                  </a:lnTo>
                  <a:lnTo>
                    <a:pt x="125" y="677"/>
                  </a:lnTo>
                  <a:lnTo>
                    <a:pt x="126" y="677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2"/>
                  </a:lnTo>
                  <a:lnTo>
                    <a:pt x="129" y="671"/>
                  </a:lnTo>
                  <a:lnTo>
                    <a:pt x="130" y="670"/>
                  </a:lnTo>
                  <a:lnTo>
                    <a:pt x="131" y="668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3"/>
                  </a:lnTo>
                  <a:lnTo>
                    <a:pt x="131" y="663"/>
                  </a:lnTo>
                  <a:lnTo>
                    <a:pt x="131" y="662"/>
                  </a:lnTo>
                  <a:lnTo>
                    <a:pt x="130" y="662"/>
                  </a:lnTo>
                  <a:lnTo>
                    <a:pt x="129" y="661"/>
                  </a:lnTo>
                  <a:lnTo>
                    <a:pt x="128" y="661"/>
                  </a:lnTo>
                  <a:lnTo>
                    <a:pt x="128" y="660"/>
                  </a:lnTo>
                  <a:lnTo>
                    <a:pt x="127" y="659"/>
                  </a:lnTo>
                  <a:lnTo>
                    <a:pt x="126" y="659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3"/>
                  </a:lnTo>
                  <a:lnTo>
                    <a:pt x="116" y="653"/>
                  </a:lnTo>
                  <a:lnTo>
                    <a:pt x="115" y="652"/>
                  </a:lnTo>
                  <a:lnTo>
                    <a:pt x="114" y="652"/>
                  </a:lnTo>
                  <a:lnTo>
                    <a:pt x="113" y="651"/>
                  </a:lnTo>
                  <a:lnTo>
                    <a:pt x="112" y="651"/>
                  </a:lnTo>
                  <a:lnTo>
                    <a:pt x="111" y="650"/>
                  </a:lnTo>
                  <a:lnTo>
                    <a:pt x="111" y="649"/>
                  </a:lnTo>
                  <a:lnTo>
                    <a:pt x="110" y="649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4"/>
                  </a:lnTo>
                  <a:lnTo>
                    <a:pt x="101" y="642"/>
                  </a:lnTo>
                  <a:lnTo>
                    <a:pt x="100" y="641"/>
                  </a:lnTo>
                  <a:lnTo>
                    <a:pt x="100" y="640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5"/>
                  </a:lnTo>
                  <a:lnTo>
                    <a:pt x="98" y="633"/>
                  </a:lnTo>
                  <a:lnTo>
                    <a:pt x="98" y="632"/>
                  </a:lnTo>
                  <a:lnTo>
                    <a:pt x="99" y="631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6"/>
                  </a:lnTo>
                  <a:lnTo>
                    <a:pt x="103" y="625"/>
                  </a:lnTo>
                  <a:lnTo>
                    <a:pt x="103" y="623"/>
                  </a:lnTo>
                  <a:lnTo>
                    <a:pt x="104" y="622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4" y="615"/>
                  </a:lnTo>
                  <a:lnTo>
                    <a:pt x="103" y="614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8"/>
                  </a:lnTo>
                  <a:lnTo>
                    <a:pt x="104" y="607"/>
                  </a:lnTo>
                  <a:lnTo>
                    <a:pt x="104" y="606"/>
                  </a:lnTo>
                  <a:lnTo>
                    <a:pt x="105" y="606"/>
                  </a:lnTo>
                  <a:lnTo>
                    <a:pt x="106" y="605"/>
                  </a:lnTo>
                  <a:lnTo>
                    <a:pt x="107" y="605"/>
                  </a:lnTo>
                  <a:lnTo>
                    <a:pt x="108" y="605"/>
                  </a:lnTo>
                  <a:lnTo>
                    <a:pt x="109" y="605"/>
                  </a:lnTo>
                  <a:lnTo>
                    <a:pt x="110" y="605"/>
                  </a:lnTo>
                  <a:lnTo>
                    <a:pt x="110" y="605"/>
                  </a:lnTo>
                  <a:lnTo>
                    <a:pt x="111" y="605"/>
                  </a:lnTo>
                  <a:lnTo>
                    <a:pt x="112" y="605"/>
                  </a:lnTo>
                  <a:lnTo>
                    <a:pt x="113" y="605"/>
                  </a:lnTo>
                  <a:lnTo>
                    <a:pt x="114" y="605"/>
                  </a:lnTo>
                  <a:lnTo>
                    <a:pt x="115" y="604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8"/>
                  </a:lnTo>
                  <a:lnTo>
                    <a:pt x="114" y="598"/>
                  </a:lnTo>
                  <a:lnTo>
                    <a:pt x="114" y="597"/>
                  </a:lnTo>
                  <a:lnTo>
                    <a:pt x="113" y="596"/>
                  </a:lnTo>
                  <a:lnTo>
                    <a:pt x="113" y="595"/>
                  </a:lnTo>
                  <a:lnTo>
                    <a:pt x="112" y="594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89"/>
                  </a:lnTo>
                  <a:lnTo>
                    <a:pt x="112" y="588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3" y="585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5"/>
                  </a:lnTo>
                  <a:lnTo>
                    <a:pt x="97" y="585"/>
                  </a:lnTo>
                  <a:lnTo>
                    <a:pt x="96" y="585"/>
                  </a:lnTo>
                  <a:lnTo>
                    <a:pt x="95" y="586"/>
                  </a:lnTo>
                  <a:lnTo>
                    <a:pt x="94" y="586"/>
                  </a:lnTo>
                  <a:lnTo>
                    <a:pt x="92" y="587"/>
                  </a:lnTo>
                  <a:lnTo>
                    <a:pt x="91" y="587"/>
                  </a:lnTo>
                  <a:lnTo>
                    <a:pt x="89" y="587"/>
                  </a:lnTo>
                  <a:lnTo>
                    <a:pt x="88" y="588"/>
                  </a:lnTo>
                  <a:lnTo>
                    <a:pt x="86" y="589"/>
                  </a:lnTo>
                  <a:lnTo>
                    <a:pt x="85" y="589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4"/>
                  </a:lnTo>
                  <a:lnTo>
                    <a:pt x="73" y="595"/>
                  </a:lnTo>
                  <a:lnTo>
                    <a:pt x="69" y="597"/>
                  </a:lnTo>
                  <a:lnTo>
                    <a:pt x="68" y="598"/>
                  </a:lnTo>
                  <a:lnTo>
                    <a:pt x="67" y="598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4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8"/>
                  </a:lnTo>
                  <a:lnTo>
                    <a:pt x="19" y="597"/>
                  </a:lnTo>
                  <a:lnTo>
                    <a:pt x="19" y="596"/>
                  </a:lnTo>
                  <a:lnTo>
                    <a:pt x="18" y="595"/>
                  </a:lnTo>
                  <a:lnTo>
                    <a:pt x="17" y="594"/>
                  </a:lnTo>
                  <a:lnTo>
                    <a:pt x="16" y="594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89"/>
                  </a:lnTo>
                  <a:lnTo>
                    <a:pt x="6" y="588"/>
                  </a:lnTo>
                  <a:lnTo>
                    <a:pt x="5" y="587"/>
                  </a:lnTo>
                  <a:lnTo>
                    <a:pt x="5" y="586"/>
                  </a:lnTo>
                  <a:lnTo>
                    <a:pt x="4" y="585"/>
                  </a:lnTo>
                  <a:lnTo>
                    <a:pt x="3" y="585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6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1"/>
                  </a:lnTo>
                  <a:lnTo>
                    <a:pt x="1" y="569"/>
                  </a:lnTo>
                  <a:lnTo>
                    <a:pt x="1" y="568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1"/>
                  </a:lnTo>
                  <a:lnTo>
                    <a:pt x="5" y="560"/>
                  </a:lnTo>
                  <a:lnTo>
                    <a:pt x="5" y="558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2"/>
                  </a:lnTo>
                  <a:lnTo>
                    <a:pt x="7" y="552"/>
                  </a:lnTo>
                  <a:lnTo>
                    <a:pt x="6" y="552"/>
                  </a:lnTo>
                  <a:lnTo>
                    <a:pt x="5" y="551"/>
                  </a:lnTo>
                  <a:lnTo>
                    <a:pt x="4" y="551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2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49"/>
                  </a:lnTo>
                  <a:lnTo>
                    <a:pt x="165" y="340"/>
                  </a:lnTo>
                  <a:lnTo>
                    <a:pt x="219" y="269"/>
                  </a:lnTo>
                  <a:lnTo>
                    <a:pt x="229" y="258"/>
                  </a:lnTo>
                  <a:lnTo>
                    <a:pt x="229" y="256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8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27" y="7"/>
                  </a:lnTo>
                  <a:lnTo>
                    <a:pt x="427" y="11"/>
                  </a:lnTo>
                  <a:lnTo>
                    <a:pt x="427" y="21"/>
                  </a:lnTo>
                  <a:lnTo>
                    <a:pt x="427" y="29"/>
                  </a:lnTo>
                  <a:lnTo>
                    <a:pt x="427" y="36"/>
                  </a:lnTo>
                  <a:lnTo>
                    <a:pt x="426" y="38"/>
                  </a:lnTo>
                  <a:lnTo>
                    <a:pt x="426" y="39"/>
                  </a:lnTo>
                  <a:lnTo>
                    <a:pt x="426" y="81"/>
                  </a:lnTo>
                  <a:lnTo>
                    <a:pt x="426" y="84"/>
                  </a:lnTo>
                  <a:lnTo>
                    <a:pt x="426" y="89"/>
                  </a:lnTo>
                  <a:lnTo>
                    <a:pt x="426" y="91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09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8"/>
                  </a:lnTo>
                  <a:lnTo>
                    <a:pt x="425" y="138"/>
                  </a:lnTo>
                  <a:lnTo>
                    <a:pt x="425" y="183"/>
                  </a:lnTo>
                  <a:lnTo>
                    <a:pt x="425" y="208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1" name="Freeform 53">
              <a:extLst>
                <a:ext uri="{FF2B5EF4-FFF2-40B4-BE49-F238E27FC236}">
                  <a16:creationId xmlns:a16="http://schemas.microsoft.com/office/drawing/2014/main" id="{81707F28-50E0-7B1A-5DCD-48B655D984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7125" y="2173288"/>
              <a:ext cx="952500" cy="900113"/>
            </a:xfrm>
            <a:custGeom>
              <a:avLst/>
              <a:gdLst>
                <a:gd name="T0" fmla="*/ 275 w 600"/>
                <a:gd name="T1" fmla="*/ 24 h 567"/>
                <a:gd name="T2" fmla="*/ 281 w 600"/>
                <a:gd name="T3" fmla="*/ 78 h 567"/>
                <a:gd name="T4" fmla="*/ 278 w 600"/>
                <a:gd name="T5" fmla="*/ 145 h 567"/>
                <a:gd name="T6" fmla="*/ 287 w 600"/>
                <a:gd name="T7" fmla="*/ 192 h 567"/>
                <a:gd name="T8" fmla="*/ 335 w 600"/>
                <a:gd name="T9" fmla="*/ 214 h 567"/>
                <a:gd name="T10" fmla="*/ 358 w 600"/>
                <a:gd name="T11" fmla="*/ 247 h 567"/>
                <a:gd name="T12" fmla="*/ 399 w 600"/>
                <a:gd name="T13" fmla="*/ 287 h 567"/>
                <a:gd name="T14" fmla="*/ 298 w 600"/>
                <a:gd name="T15" fmla="*/ 270 h 567"/>
                <a:gd name="T16" fmla="*/ 259 w 600"/>
                <a:gd name="T17" fmla="*/ 300 h 567"/>
                <a:gd name="T18" fmla="*/ 246 w 600"/>
                <a:gd name="T19" fmla="*/ 288 h 567"/>
                <a:gd name="T20" fmla="*/ 204 w 600"/>
                <a:gd name="T21" fmla="*/ 292 h 567"/>
                <a:gd name="T22" fmla="*/ 172 w 600"/>
                <a:gd name="T23" fmla="*/ 385 h 567"/>
                <a:gd name="T24" fmla="*/ 251 w 600"/>
                <a:gd name="T25" fmla="*/ 440 h 567"/>
                <a:gd name="T26" fmla="*/ 297 w 600"/>
                <a:gd name="T27" fmla="*/ 448 h 567"/>
                <a:gd name="T28" fmla="*/ 342 w 600"/>
                <a:gd name="T29" fmla="*/ 440 h 567"/>
                <a:gd name="T30" fmla="*/ 409 w 600"/>
                <a:gd name="T31" fmla="*/ 365 h 567"/>
                <a:gd name="T32" fmla="*/ 426 w 600"/>
                <a:gd name="T33" fmla="*/ 297 h 567"/>
                <a:gd name="T34" fmla="*/ 537 w 600"/>
                <a:gd name="T35" fmla="*/ 294 h 567"/>
                <a:gd name="T36" fmla="*/ 578 w 600"/>
                <a:gd name="T37" fmla="*/ 311 h 567"/>
                <a:gd name="T38" fmla="*/ 587 w 600"/>
                <a:gd name="T39" fmla="*/ 337 h 567"/>
                <a:gd name="T40" fmla="*/ 596 w 600"/>
                <a:gd name="T41" fmla="*/ 348 h 567"/>
                <a:gd name="T42" fmla="*/ 565 w 600"/>
                <a:gd name="T43" fmla="*/ 356 h 567"/>
                <a:gd name="T44" fmla="*/ 555 w 600"/>
                <a:gd name="T45" fmla="*/ 377 h 567"/>
                <a:gd name="T46" fmla="*/ 537 w 600"/>
                <a:gd name="T47" fmla="*/ 395 h 567"/>
                <a:gd name="T48" fmla="*/ 523 w 600"/>
                <a:gd name="T49" fmla="*/ 412 h 567"/>
                <a:gd name="T50" fmla="*/ 512 w 600"/>
                <a:gd name="T51" fmla="*/ 433 h 567"/>
                <a:gd name="T52" fmla="*/ 449 w 600"/>
                <a:gd name="T53" fmla="*/ 425 h 567"/>
                <a:gd name="T54" fmla="*/ 421 w 600"/>
                <a:gd name="T55" fmla="*/ 463 h 567"/>
                <a:gd name="T56" fmla="*/ 424 w 600"/>
                <a:gd name="T57" fmla="*/ 503 h 567"/>
                <a:gd name="T58" fmla="*/ 431 w 600"/>
                <a:gd name="T59" fmla="*/ 512 h 567"/>
                <a:gd name="T60" fmla="*/ 440 w 600"/>
                <a:gd name="T61" fmla="*/ 524 h 567"/>
                <a:gd name="T62" fmla="*/ 428 w 600"/>
                <a:gd name="T63" fmla="*/ 553 h 567"/>
                <a:gd name="T64" fmla="*/ 419 w 600"/>
                <a:gd name="T65" fmla="*/ 561 h 567"/>
                <a:gd name="T66" fmla="*/ 395 w 600"/>
                <a:gd name="T67" fmla="*/ 539 h 567"/>
                <a:gd name="T68" fmla="*/ 359 w 600"/>
                <a:gd name="T69" fmla="*/ 499 h 567"/>
                <a:gd name="T70" fmla="*/ 336 w 600"/>
                <a:gd name="T71" fmla="*/ 492 h 567"/>
                <a:gd name="T72" fmla="*/ 304 w 600"/>
                <a:gd name="T73" fmla="*/ 493 h 567"/>
                <a:gd name="T74" fmla="*/ 279 w 600"/>
                <a:gd name="T75" fmla="*/ 501 h 567"/>
                <a:gd name="T76" fmla="*/ 253 w 600"/>
                <a:gd name="T77" fmla="*/ 503 h 567"/>
                <a:gd name="T78" fmla="*/ 237 w 600"/>
                <a:gd name="T79" fmla="*/ 493 h 567"/>
                <a:gd name="T80" fmla="*/ 209 w 600"/>
                <a:gd name="T81" fmla="*/ 477 h 567"/>
                <a:gd name="T82" fmla="*/ 168 w 600"/>
                <a:gd name="T83" fmla="*/ 468 h 567"/>
                <a:gd name="T84" fmla="*/ 143 w 600"/>
                <a:gd name="T85" fmla="*/ 455 h 567"/>
                <a:gd name="T86" fmla="*/ 115 w 600"/>
                <a:gd name="T87" fmla="*/ 449 h 567"/>
                <a:gd name="T88" fmla="*/ 132 w 600"/>
                <a:gd name="T89" fmla="*/ 403 h 567"/>
                <a:gd name="T90" fmla="*/ 132 w 600"/>
                <a:gd name="T91" fmla="*/ 369 h 567"/>
                <a:gd name="T92" fmla="*/ 52 w 600"/>
                <a:gd name="T93" fmla="*/ 384 h 567"/>
                <a:gd name="T94" fmla="*/ 6 w 600"/>
                <a:gd name="T95" fmla="*/ 353 h 567"/>
                <a:gd name="T96" fmla="*/ 19 w 600"/>
                <a:gd name="T97" fmla="*/ 302 h 567"/>
                <a:gd name="T98" fmla="*/ 37 w 600"/>
                <a:gd name="T99" fmla="*/ 282 h 567"/>
                <a:gd name="T100" fmla="*/ 25 w 600"/>
                <a:gd name="T101" fmla="*/ 242 h 567"/>
                <a:gd name="T102" fmla="*/ 35 w 600"/>
                <a:gd name="T103" fmla="*/ 203 h 567"/>
                <a:gd name="T104" fmla="*/ 97 w 600"/>
                <a:gd name="T105" fmla="*/ 167 h 567"/>
                <a:gd name="T106" fmla="*/ 138 w 600"/>
                <a:gd name="T107" fmla="*/ 146 h 567"/>
                <a:gd name="T108" fmla="*/ 173 w 600"/>
                <a:gd name="T109" fmla="*/ 109 h 567"/>
                <a:gd name="T110" fmla="*/ 184 w 600"/>
                <a:gd name="T111" fmla="*/ 72 h 567"/>
                <a:gd name="T112" fmla="*/ 192 w 600"/>
                <a:gd name="T113" fmla="*/ 27 h 567"/>
                <a:gd name="T114" fmla="*/ 202 w 600"/>
                <a:gd name="T115" fmla="*/ 18 h 567"/>
                <a:gd name="T116" fmla="*/ 205 w 600"/>
                <a:gd name="T117" fmla="*/ 7 h 567"/>
                <a:gd name="T118" fmla="*/ 220 w 600"/>
                <a:gd name="T119" fmla="*/ 7 h 567"/>
                <a:gd name="T120" fmla="*/ 228 w 600"/>
                <a:gd name="T121" fmla="*/ 14 h 567"/>
                <a:gd name="T122" fmla="*/ 238 w 600"/>
                <a:gd name="T123" fmla="*/ 8 h 567"/>
                <a:gd name="T124" fmla="*/ 263 w 600"/>
                <a:gd name="T125" fmla="*/ 399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0" h="567">
                  <a:moveTo>
                    <a:pt x="245" y="0"/>
                  </a:moveTo>
                  <a:lnTo>
                    <a:pt x="246" y="1"/>
                  </a:lnTo>
                  <a:lnTo>
                    <a:pt x="247" y="1"/>
                  </a:lnTo>
                  <a:lnTo>
                    <a:pt x="251" y="3"/>
                  </a:lnTo>
                  <a:lnTo>
                    <a:pt x="252" y="3"/>
                  </a:lnTo>
                  <a:lnTo>
                    <a:pt x="253" y="3"/>
                  </a:lnTo>
                  <a:lnTo>
                    <a:pt x="255" y="3"/>
                  </a:lnTo>
                  <a:lnTo>
                    <a:pt x="257" y="4"/>
                  </a:lnTo>
                  <a:lnTo>
                    <a:pt x="260" y="7"/>
                  </a:lnTo>
                  <a:lnTo>
                    <a:pt x="262" y="8"/>
                  </a:lnTo>
                  <a:lnTo>
                    <a:pt x="265" y="12"/>
                  </a:lnTo>
                  <a:lnTo>
                    <a:pt x="266" y="13"/>
                  </a:lnTo>
                  <a:lnTo>
                    <a:pt x="269" y="16"/>
                  </a:lnTo>
                  <a:lnTo>
                    <a:pt x="270" y="16"/>
                  </a:lnTo>
                  <a:lnTo>
                    <a:pt x="271" y="17"/>
                  </a:lnTo>
                  <a:lnTo>
                    <a:pt x="271" y="18"/>
                  </a:lnTo>
                  <a:lnTo>
                    <a:pt x="272" y="20"/>
                  </a:lnTo>
                  <a:lnTo>
                    <a:pt x="275" y="24"/>
                  </a:lnTo>
                  <a:lnTo>
                    <a:pt x="276" y="25"/>
                  </a:lnTo>
                  <a:lnTo>
                    <a:pt x="277" y="27"/>
                  </a:lnTo>
                  <a:lnTo>
                    <a:pt x="277" y="29"/>
                  </a:lnTo>
                  <a:lnTo>
                    <a:pt x="277" y="31"/>
                  </a:lnTo>
                  <a:lnTo>
                    <a:pt x="277" y="34"/>
                  </a:lnTo>
                  <a:lnTo>
                    <a:pt x="277" y="37"/>
                  </a:lnTo>
                  <a:lnTo>
                    <a:pt x="276" y="45"/>
                  </a:lnTo>
                  <a:lnTo>
                    <a:pt x="276" y="46"/>
                  </a:lnTo>
                  <a:lnTo>
                    <a:pt x="276" y="48"/>
                  </a:lnTo>
                  <a:lnTo>
                    <a:pt x="276" y="50"/>
                  </a:lnTo>
                  <a:lnTo>
                    <a:pt x="276" y="52"/>
                  </a:lnTo>
                  <a:lnTo>
                    <a:pt x="276" y="53"/>
                  </a:lnTo>
                  <a:lnTo>
                    <a:pt x="278" y="58"/>
                  </a:lnTo>
                  <a:lnTo>
                    <a:pt x="280" y="68"/>
                  </a:lnTo>
                  <a:lnTo>
                    <a:pt x="280" y="70"/>
                  </a:lnTo>
                  <a:lnTo>
                    <a:pt x="281" y="72"/>
                  </a:lnTo>
                  <a:lnTo>
                    <a:pt x="281" y="76"/>
                  </a:lnTo>
                  <a:lnTo>
                    <a:pt x="281" y="78"/>
                  </a:lnTo>
                  <a:lnTo>
                    <a:pt x="281" y="83"/>
                  </a:lnTo>
                  <a:lnTo>
                    <a:pt x="280" y="91"/>
                  </a:lnTo>
                  <a:lnTo>
                    <a:pt x="280" y="91"/>
                  </a:lnTo>
                  <a:lnTo>
                    <a:pt x="280" y="92"/>
                  </a:lnTo>
                  <a:lnTo>
                    <a:pt x="279" y="106"/>
                  </a:lnTo>
                  <a:lnTo>
                    <a:pt x="278" y="115"/>
                  </a:lnTo>
                  <a:lnTo>
                    <a:pt x="278" y="118"/>
                  </a:lnTo>
                  <a:lnTo>
                    <a:pt x="277" y="123"/>
                  </a:lnTo>
                  <a:lnTo>
                    <a:pt x="276" y="128"/>
                  </a:lnTo>
                  <a:lnTo>
                    <a:pt x="275" y="131"/>
                  </a:lnTo>
                  <a:lnTo>
                    <a:pt x="275" y="132"/>
                  </a:lnTo>
                  <a:lnTo>
                    <a:pt x="275" y="134"/>
                  </a:lnTo>
                  <a:lnTo>
                    <a:pt x="275" y="135"/>
                  </a:lnTo>
                  <a:lnTo>
                    <a:pt x="276" y="137"/>
                  </a:lnTo>
                  <a:lnTo>
                    <a:pt x="277" y="139"/>
                  </a:lnTo>
                  <a:lnTo>
                    <a:pt x="277" y="142"/>
                  </a:lnTo>
                  <a:lnTo>
                    <a:pt x="278" y="144"/>
                  </a:lnTo>
                  <a:lnTo>
                    <a:pt x="278" y="145"/>
                  </a:lnTo>
                  <a:lnTo>
                    <a:pt x="278" y="146"/>
                  </a:lnTo>
                  <a:lnTo>
                    <a:pt x="278" y="148"/>
                  </a:lnTo>
                  <a:lnTo>
                    <a:pt x="276" y="153"/>
                  </a:lnTo>
                  <a:lnTo>
                    <a:pt x="275" y="155"/>
                  </a:lnTo>
                  <a:lnTo>
                    <a:pt x="275" y="158"/>
                  </a:lnTo>
                  <a:lnTo>
                    <a:pt x="274" y="161"/>
                  </a:lnTo>
                  <a:lnTo>
                    <a:pt x="274" y="163"/>
                  </a:lnTo>
                  <a:lnTo>
                    <a:pt x="274" y="165"/>
                  </a:lnTo>
                  <a:lnTo>
                    <a:pt x="274" y="166"/>
                  </a:lnTo>
                  <a:lnTo>
                    <a:pt x="274" y="168"/>
                  </a:lnTo>
                  <a:lnTo>
                    <a:pt x="275" y="169"/>
                  </a:lnTo>
                  <a:lnTo>
                    <a:pt x="276" y="172"/>
                  </a:lnTo>
                  <a:lnTo>
                    <a:pt x="281" y="178"/>
                  </a:lnTo>
                  <a:lnTo>
                    <a:pt x="282" y="181"/>
                  </a:lnTo>
                  <a:lnTo>
                    <a:pt x="283" y="183"/>
                  </a:lnTo>
                  <a:lnTo>
                    <a:pt x="287" y="190"/>
                  </a:lnTo>
                  <a:lnTo>
                    <a:pt x="287" y="191"/>
                  </a:lnTo>
                  <a:lnTo>
                    <a:pt x="287" y="192"/>
                  </a:lnTo>
                  <a:lnTo>
                    <a:pt x="288" y="195"/>
                  </a:lnTo>
                  <a:lnTo>
                    <a:pt x="289" y="216"/>
                  </a:lnTo>
                  <a:lnTo>
                    <a:pt x="291" y="214"/>
                  </a:lnTo>
                  <a:lnTo>
                    <a:pt x="294" y="212"/>
                  </a:lnTo>
                  <a:lnTo>
                    <a:pt x="298" y="210"/>
                  </a:lnTo>
                  <a:lnTo>
                    <a:pt x="300" y="210"/>
                  </a:lnTo>
                  <a:lnTo>
                    <a:pt x="303" y="209"/>
                  </a:lnTo>
                  <a:lnTo>
                    <a:pt x="307" y="208"/>
                  </a:lnTo>
                  <a:lnTo>
                    <a:pt x="308" y="208"/>
                  </a:lnTo>
                  <a:lnTo>
                    <a:pt x="311" y="208"/>
                  </a:lnTo>
                  <a:lnTo>
                    <a:pt x="317" y="208"/>
                  </a:lnTo>
                  <a:lnTo>
                    <a:pt x="317" y="208"/>
                  </a:lnTo>
                  <a:lnTo>
                    <a:pt x="319" y="208"/>
                  </a:lnTo>
                  <a:lnTo>
                    <a:pt x="320" y="208"/>
                  </a:lnTo>
                  <a:lnTo>
                    <a:pt x="325" y="208"/>
                  </a:lnTo>
                  <a:lnTo>
                    <a:pt x="334" y="208"/>
                  </a:lnTo>
                  <a:lnTo>
                    <a:pt x="335" y="212"/>
                  </a:lnTo>
                  <a:lnTo>
                    <a:pt x="335" y="214"/>
                  </a:lnTo>
                  <a:lnTo>
                    <a:pt x="337" y="224"/>
                  </a:lnTo>
                  <a:lnTo>
                    <a:pt x="337" y="227"/>
                  </a:lnTo>
                  <a:lnTo>
                    <a:pt x="338" y="228"/>
                  </a:lnTo>
                  <a:lnTo>
                    <a:pt x="339" y="231"/>
                  </a:lnTo>
                  <a:lnTo>
                    <a:pt x="340" y="237"/>
                  </a:lnTo>
                  <a:lnTo>
                    <a:pt x="341" y="240"/>
                  </a:lnTo>
                  <a:lnTo>
                    <a:pt x="342" y="240"/>
                  </a:lnTo>
                  <a:lnTo>
                    <a:pt x="346" y="241"/>
                  </a:lnTo>
                  <a:lnTo>
                    <a:pt x="347" y="241"/>
                  </a:lnTo>
                  <a:lnTo>
                    <a:pt x="348" y="241"/>
                  </a:lnTo>
                  <a:lnTo>
                    <a:pt x="350" y="241"/>
                  </a:lnTo>
                  <a:lnTo>
                    <a:pt x="351" y="241"/>
                  </a:lnTo>
                  <a:lnTo>
                    <a:pt x="352" y="241"/>
                  </a:lnTo>
                  <a:lnTo>
                    <a:pt x="353" y="242"/>
                  </a:lnTo>
                  <a:lnTo>
                    <a:pt x="354" y="242"/>
                  </a:lnTo>
                  <a:lnTo>
                    <a:pt x="354" y="243"/>
                  </a:lnTo>
                  <a:lnTo>
                    <a:pt x="355" y="244"/>
                  </a:lnTo>
                  <a:lnTo>
                    <a:pt x="358" y="247"/>
                  </a:lnTo>
                  <a:lnTo>
                    <a:pt x="359" y="247"/>
                  </a:lnTo>
                  <a:lnTo>
                    <a:pt x="365" y="255"/>
                  </a:lnTo>
                  <a:lnTo>
                    <a:pt x="373" y="265"/>
                  </a:lnTo>
                  <a:lnTo>
                    <a:pt x="374" y="265"/>
                  </a:lnTo>
                  <a:lnTo>
                    <a:pt x="375" y="267"/>
                  </a:lnTo>
                  <a:lnTo>
                    <a:pt x="376" y="268"/>
                  </a:lnTo>
                  <a:lnTo>
                    <a:pt x="378" y="271"/>
                  </a:lnTo>
                  <a:lnTo>
                    <a:pt x="379" y="273"/>
                  </a:lnTo>
                  <a:lnTo>
                    <a:pt x="380" y="274"/>
                  </a:lnTo>
                  <a:lnTo>
                    <a:pt x="381" y="275"/>
                  </a:lnTo>
                  <a:lnTo>
                    <a:pt x="383" y="277"/>
                  </a:lnTo>
                  <a:lnTo>
                    <a:pt x="384" y="278"/>
                  </a:lnTo>
                  <a:lnTo>
                    <a:pt x="387" y="280"/>
                  </a:lnTo>
                  <a:lnTo>
                    <a:pt x="390" y="282"/>
                  </a:lnTo>
                  <a:lnTo>
                    <a:pt x="390" y="283"/>
                  </a:lnTo>
                  <a:lnTo>
                    <a:pt x="393" y="283"/>
                  </a:lnTo>
                  <a:lnTo>
                    <a:pt x="397" y="287"/>
                  </a:lnTo>
                  <a:lnTo>
                    <a:pt x="399" y="287"/>
                  </a:lnTo>
                  <a:lnTo>
                    <a:pt x="400" y="288"/>
                  </a:lnTo>
                  <a:lnTo>
                    <a:pt x="401" y="289"/>
                  </a:lnTo>
                  <a:lnTo>
                    <a:pt x="403" y="290"/>
                  </a:lnTo>
                  <a:lnTo>
                    <a:pt x="405" y="290"/>
                  </a:lnTo>
                  <a:lnTo>
                    <a:pt x="407" y="291"/>
                  </a:lnTo>
                  <a:lnTo>
                    <a:pt x="396" y="290"/>
                  </a:lnTo>
                  <a:lnTo>
                    <a:pt x="369" y="288"/>
                  </a:lnTo>
                  <a:lnTo>
                    <a:pt x="326" y="283"/>
                  </a:lnTo>
                  <a:lnTo>
                    <a:pt x="326" y="279"/>
                  </a:lnTo>
                  <a:lnTo>
                    <a:pt x="329" y="266"/>
                  </a:lnTo>
                  <a:lnTo>
                    <a:pt x="325" y="265"/>
                  </a:lnTo>
                  <a:lnTo>
                    <a:pt x="324" y="264"/>
                  </a:lnTo>
                  <a:lnTo>
                    <a:pt x="322" y="263"/>
                  </a:lnTo>
                  <a:lnTo>
                    <a:pt x="318" y="265"/>
                  </a:lnTo>
                  <a:lnTo>
                    <a:pt x="312" y="266"/>
                  </a:lnTo>
                  <a:lnTo>
                    <a:pt x="304" y="269"/>
                  </a:lnTo>
                  <a:lnTo>
                    <a:pt x="300" y="269"/>
                  </a:lnTo>
                  <a:lnTo>
                    <a:pt x="298" y="270"/>
                  </a:lnTo>
                  <a:lnTo>
                    <a:pt x="292" y="272"/>
                  </a:lnTo>
                  <a:lnTo>
                    <a:pt x="289" y="273"/>
                  </a:lnTo>
                  <a:lnTo>
                    <a:pt x="280" y="275"/>
                  </a:lnTo>
                  <a:lnTo>
                    <a:pt x="280" y="276"/>
                  </a:lnTo>
                  <a:lnTo>
                    <a:pt x="275" y="297"/>
                  </a:lnTo>
                  <a:lnTo>
                    <a:pt x="275" y="300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4" y="304"/>
                  </a:lnTo>
                  <a:lnTo>
                    <a:pt x="273" y="305"/>
                  </a:lnTo>
                  <a:lnTo>
                    <a:pt x="262" y="306"/>
                  </a:lnTo>
                  <a:lnTo>
                    <a:pt x="261" y="306"/>
                  </a:lnTo>
                  <a:lnTo>
                    <a:pt x="261" y="304"/>
                  </a:lnTo>
                  <a:lnTo>
                    <a:pt x="261" y="303"/>
                  </a:lnTo>
                  <a:lnTo>
                    <a:pt x="260" y="302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59" y="300"/>
                  </a:lnTo>
                  <a:lnTo>
                    <a:pt x="258" y="299"/>
                  </a:lnTo>
                  <a:lnTo>
                    <a:pt x="257" y="298"/>
                  </a:lnTo>
                  <a:lnTo>
                    <a:pt x="256" y="297"/>
                  </a:lnTo>
                  <a:lnTo>
                    <a:pt x="255" y="296"/>
                  </a:lnTo>
                  <a:lnTo>
                    <a:pt x="255" y="295"/>
                  </a:lnTo>
                  <a:lnTo>
                    <a:pt x="254" y="294"/>
                  </a:lnTo>
                  <a:lnTo>
                    <a:pt x="253" y="293"/>
                  </a:lnTo>
                  <a:lnTo>
                    <a:pt x="253" y="293"/>
                  </a:lnTo>
                  <a:lnTo>
                    <a:pt x="253" y="292"/>
                  </a:lnTo>
                  <a:lnTo>
                    <a:pt x="252" y="292"/>
                  </a:lnTo>
                  <a:lnTo>
                    <a:pt x="251" y="292"/>
                  </a:lnTo>
                  <a:lnTo>
                    <a:pt x="251" y="291"/>
                  </a:lnTo>
                  <a:lnTo>
                    <a:pt x="250" y="291"/>
                  </a:lnTo>
                  <a:lnTo>
                    <a:pt x="249" y="290"/>
                  </a:lnTo>
                  <a:lnTo>
                    <a:pt x="248" y="289"/>
                  </a:lnTo>
                  <a:lnTo>
                    <a:pt x="247" y="289"/>
                  </a:lnTo>
                  <a:lnTo>
                    <a:pt x="246" y="289"/>
                  </a:lnTo>
                  <a:lnTo>
                    <a:pt x="246" y="288"/>
                  </a:lnTo>
                  <a:lnTo>
                    <a:pt x="245" y="288"/>
                  </a:lnTo>
                  <a:lnTo>
                    <a:pt x="244" y="288"/>
                  </a:lnTo>
                  <a:lnTo>
                    <a:pt x="242" y="287"/>
                  </a:lnTo>
                  <a:lnTo>
                    <a:pt x="236" y="286"/>
                  </a:lnTo>
                  <a:lnTo>
                    <a:pt x="235" y="286"/>
                  </a:lnTo>
                  <a:lnTo>
                    <a:pt x="234" y="286"/>
                  </a:lnTo>
                  <a:lnTo>
                    <a:pt x="233" y="286"/>
                  </a:lnTo>
                  <a:lnTo>
                    <a:pt x="232" y="286"/>
                  </a:lnTo>
                  <a:lnTo>
                    <a:pt x="231" y="286"/>
                  </a:lnTo>
                  <a:lnTo>
                    <a:pt x="230" y="286"/>
                  </a:lnTo>
                  <a:lnTo>
                    <a:pt x="229" y="286"/>
                  </a:lnTo>
                  <a:lnTo>
                    <a:pt x="228" y="287"/>
                  </a:lnTo>
                  <a:lnTo>
                    <a:pt x="226" y="287"/>
                  </a:lnTo>
                  <a:lnTo>
                    <a:pt x="226" y="287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13" y="291"/>
                  </a:lnTo>
                  <a:lnTo>
                    <a:pt x="204" y="292"/>
                  </a:lnTo>
                  <a:lnTo>
                    <a:pt x="179" y="298"/>
                  </a:lnTo>
                  <a:lnTo>
                    <a:pt x="177" y="301"/>
                  </a:lnTo>
                  <a:lnTo>
                    <a:pt x="179" y="302"/>
                  </a:lnTo>
                  <a:lnTo>
                    <a:pt x="172" y="316"/>
                  </a:lnTo>
                  <a:lnTo>
                    <a:pt x="161" y="338"/>
                  </a:lnTo>
                  <a:lnTo>
                    <a:pt x="154" y="354"/>
                  </a:lnTo>
                  <a:lnTo>
                    <a:pt x="153" y="360"/>
                  </a:lnTo>
                  <a:lnTo>
                    <a:pt x="154" y="365"/>
                  </a:lnTo>
                  <a:lnTo>
                    <a:pt x="154" y="365"/>
                  </a:lnTo>
                  <a:lnTo>
                    <a:pt x="155" y="365"/>
                  </a:lnTo>
                  <a:lnTo>
                    <a:pt x="161" y="365"/>
                  </a:lnTo>
                  <a:lnTo>
                    <a:pt x="167" y="364"/>
                  </a:lnTo>
                  <a:lnTo>
                    <a:pt x="169" y="367"/>
                  </a:lnTo>
                  <a:lnTo>
                    <a:pt x="171" y="371"/>
                  </a:lnTo>
                  <a:lnTo>
                    <a:pt x="172" y="379"/>
                  </a:lnTo>
                  <a:lnTo>
                    <a:pt x="172" y="384"/>
                  </a:lnTo>
                  <a:lnTo>
                    <a:pt x="172" y="384"/>
                  </a:lnTo>
                  <a:lnTo>
                    <a:pt x="172" y="385"/>
                  </a:lnTo>
                  <a:lnTo>
                    <a:pt x="171" y="386"/>
                  </a:lnTo>
                  <a:lnTo>
                    <a:pt x="171" y="386"/>
                  </a:lnTo>
                  <a:lnTo>
                    <a:pt x="174" y="387"/>
                  </a:lnTo>
                  <a:lnTo>
                    <a:pt x="190" y="388"/>
                  </a:lnTo>
                  <a:lnTo>
                    <a:pt x="202" y="407"/>
                  </a:lnTo>
                  <a:lnTo>
                    <a:pt x="212" y="411"/>
                  </a:lnTo>
                  <a:lnTo>
                    <a:pt x="218" y="413"/>
                  </a:lnTo>
                  <a:lnTo>
                    <a:pt x="218" y="450"/>
                  </a:lnTo>
                  <a:lnTo>
                    <a:pt x="228" y="442"/>
                  </a:lnTo>
                  <a:lnTo>
                    <a:pt x="236" y="445"/>
                  </a:lnTo>
                  <a:lnTo>
                    <a:pt x="238" y="444"/>
                  </a:lnTo>
                  <a:lnTo>
                    <a:pt x="241" y="443"/>
                  </a:lnTo>
                  <a:lnTo>
                    <a:pt x="242" y="446"/>
                  </a:lnTo>
                  <a:lnTo>
                    <a:pt x="244" y="446"/>
                  </a:lnTo>
                  <a:lnTo>
                    <a:pt x="245" y="445"/>
                  </a:lnTo>
                  <a:lnTo>
                    <a:pt x="245" y="440"/>
                  </a:lnTo>
                  <a:lnTo>
                    <a:pt x="251" y="439"/>
                  </a:lnTo>
                  <a:lnTo>
                    <a:pt x="251" y="440"/>
                  </a:lnTo>
                  <a:lnTo>
                    <a:pt x="260" y="439"/>
                  </a:lnTo>
                  <a:lnTo>
                    <a:pt x="261" y="446"/>
                  </a:lnTo>
                  <a:lnTo>
                    <a:pt x="276" y="444"/>
                  </a:lnTo>
                  <a:lnTo>
                    <a:pt x="276" y="446"/>
                  </a:lnTo>
                  <a:lnTo>
                    <a:pt x="277" y="448"/>
                  </a:lnTo>
                  <a:lnTo>
                    <a:pt x="279" y="457"/>
                  </a:lnTo>
                  <a:lnTo>
                    <a:pt x="280" y="460"/>
                  </a:lnTo>
                  <a:lnTo>
                    <a:pt x="287" y="458"/>
                  </a:lnTo>
                  <a:lnTo>
                    <a:pt x="287" y="457"/>
                  </a:lnTo>
                  <a:lnTo>
                    <a:pt x="285" y="450"/>
                  </a:lnTo>
                  <a:lnTo>
                    <a:pt x="284" y="450"/>
                  </a:lnTo>
                  <a:lnTo>
                    <a:pt x="284" y="449"/>
                  </a:lnTo>
                  <a:lnTo>
                    <a:pt x="283" y="449"/>
                  </a:lnTo>
                  <a:lnTo>
                    <a:pt x="283" y="448"/>
                  </a:lnTo>
                  <a:lnTo>
                    <a:pt x="283" y="448"/>
                  </a:lnTo>
                  <a:lnTo>
                    <a:pt x="292" y="448"/>
                  </a:lnTo>
                  <a:lnTo>
                    <a:pt x="293" y="448"/>
                  </a:lnTo>
                  <a:lnTo>
                    <a:pt x="297" y="448"/>
                  </a:lnTo>
                  <a:lnTo>
                    <a:pt x="301" y="448"/>
                  </a:lnTo>
                  <a:lnTo>
                    <a:pt x="304" y="449"/>
                  </a:lnTo>
                  <a:lnTo>
                    <a:pt x="305" y="445"/>
                  </a:lnTo>
                  <a:lnTo>
                    <a:pt x="306" y="445"/>
                  </a:lnTo>
                  <a:lnTo>
                    <a:pt x="306" y="438"/>
                  </a:lnTo>
                  <a:lnTo>
                    <a:pt x="306" y="437"/>
                  </a:lnTo>
                  <a:lnTo>
                    <a:pt x="315" y="439"/>
                  </a:lnTo>
                  <a:lnTo>
                    <a:pt x="320" y="439"/>
                  </a:lnTo>
                  <a:lnTo>
                    <a:pt x="325" y="440"/>
                  </a:lnTo>
                  <a:lnTo>
                    <a:pt x="329" y="441"/>
                  </a:lnTo>
                  <a:lnTo>
                    <a:pt x="330" y="441"/>
                  </a:lnTo>
                  <a:lnTo>
                    <a:pt x="335" y="441"/>
                  </a:lnTo>
                  <a:lnTo>
                    <a:pt x="338" y="441"/>
                  </a:lnTo>
                  <a:lnTo>
                    <a:pt x="338" y="442"/>
                  </a:lnTo>
                  <a:lnTo>
                    <a:pt x="340" y="443"/>
                  </a:lnTo>
                  <a:lnTo>
                    <a:pt x="343" y="443"/>
                  </a:lnTo>
                  <a:lnTo>
                    <a:pt x="343" y="441"/>
                  </a:lnTo>
                  <a:lnTo>
                    <a:pt x="342" y="440"/>
                  </a:lnTo>
                  <a:lnTo>
                    <a:pt x="343" y="430"/>
                  </a:lnTo>
                  <a:lnTo>
                    <a:pt x="346" y="430"/>
                  </a:lnTo>
                  <a:lnTo>
                    <a:pt x="346" y="420"/>
                  </a:lnTo>
                  <a:lnTo>
                    <a:pt x="346" y="415"/>
                  </a:lnTo>
                  <a:lnTo>
                    <a:pt x="347" y="415"/>
                  </a:lnTo>
                  <a:lnTo>
                    <a:pt x="377" y="420"/>
                  </a:lnTo>
                  <a:lnTo>
                    <a:pt x="378" y="420"/>
                  </a:lnTo>
                  <a:lnTo>
                    <a:pt x="378" y="414"/>
                  </a:lnTo>
                  <a:lnTo>
                    <a:pt x="381" y="415"/>
                  </a:lnTo>
                  <a:lnTo>
                    <a:pt x="402" y="419"/>
                  </a:lnTo>
                  <a:lnTo>
                    <a:pt x="409" y="420"/>
                  </a:lnTo>
                  <a:lnTo>
                    <a:pt x="409" y="419"/>
                  </a:lnTo>
                  <a:lnTo>
                    <a:pt x="411" y="407"/>
                  </a:lnTo>
                  <a:lnTo>
                    <a:pt x="409" y="398"/>
                  </a:lnTo>
                  <a:lnTo>
                    <a:pt x="406" y="386"/>
                  </a:lnTo>
                  <a:lnTo>
                    <a:pt x="404" y="381"/>
                  </a:lnTo>
                  <a:lnTo>
                    <a:pt x="407" y="366"/>
                  </a:lnTo>
                  <a:lnTo>
                    <a:pt x="409" y="365"/>
                  </a:lnTo>
                  <a:lnTo>
                    <a:pt x="413" y="364"/>
                  </a:lnTo>
                  <a:lnTo>
                    <a:pt x="415" y="361"/>
                  </a:lnTo>
                  <a:lnTo>
                    <a:pt x="415" y="358"/>
                  </a:lnTo>
                  <a:lnTo>
                    <a:pt x="414" y="354"/>
                  </a:lnTo>
                  <a:lnTo>
                    <a:pt x="416" y="350"/>
                  </a:lnTo>
                  <a:lnTo>
                    <a:pt x="412" y="346"/>
                  </a:lnTo>
                  <a:lnTo>
                    <a:pt x="412" y="345"/>
                  </a:lnTo>
                  <a:lnTo>
                    <a:pt x="414" y="332"/>
                  </a:lnTo>
                  <a:lnTo>
                    <a:pt x="417" y="322"/>
                  </a:lnTo>
                  <a:lnTo>
                    <a:pt x="416" y="309"/>
                  </a:lnTo>
                  <a:lnTo>
                    <a:pt x="411" y="297"/>
                  </a:lnTo>
                  <a:lnTo>
                    <a:pt x="410" y="295"/>
                  </a:lnTo>
                  <a:lnTo>
                    <a:pt x="411" y="297"/>
                  </a:lnTo>
                  <a:lnTo>
                    <a:pt x="419" y="297"/>
                  </a:lnTo>
                  <a:lnTo>
                    <a:pt x="421" y="297"/>
                  </a:lnTo>
                  <a:lnTo>
                    <a:pt x="424" y="297"/>
                  </a:lnTo>
                  <a:lnTo>
                    <a:pt x="425" y="296"/>
                  </a:lnTo>
                  <a:lnTo>
                    <a:pt x="426" y="297"/>
                  </a:lnTo>
                  <a:lnTo>
                    <a:pt x="429" y="296"/>
                  </a:lnTo>
                  <a:lnTo>
                    <a:pt x="430" y="296"/>
                  </a:lnTo>
                  <a:lnTo>
                    <a:pt x="438" y="296"/>
                  </a:lnTo>
                  <a:lnTo>
                    <a:pt x="442" y="296"/>
                  </a:lnTo>
                  <a:lnTo>
                    <a:pt x="443" y="296"/>
                  </a:lnTo>
                  <a:lnTo>
                    <a:pt x="449" y="296"/>
                  </a:lnTo>
                  <a:lnTo>
                    <a:pt x="450" y="296"/>
                  </a:lnTo>
                  <a:lnTo>
                    <a:pt x="453" y="296"/>
                  </a:lnTo>
                  <a:lnTo>
                    <a:pt x="455" y="296"/>
                  </a:lnTo>
                  <a:lnTo>
                    <a:pt x="469" y="295"/>
                  </a:lnTo>
                  <a:lnTo>
                    <a:pt x="483" y="295"/>
                  </a:lnTo>
                  <a:lnTo>
                    <a:pt x="493" y="295"/>
                  </a:lnTo>
                  <a:lnTo>
                    <a:pt x="499" y="295"/>
                  </a:lnTo>
                  <a:lnTo>
                    <a:pt x="504" y="295"/>
                  </a:lnTo>
                  <a:lnTo>
                    <a:pt x="514" y="295"/>
                  </a:lnTo>
                  <a:lnTo>
                    <a:pt x="516" y="295"/>
                  </a:lnTo>
                  <a:lnTo>
                    <a:pt x="528" y="294"/>
                  </a:lnTo>
                  <a:lnTo>
                    <a:pt x="537" y="294"/>
                  </a:lnTo>
                  <a:lnTo>
                    <a:pt x="541" y="294"/>
                  </a:lnTo>
                  <a:lnTo>
                    <a:pt x="546" y="294"/>
                  </a:lnTo>
                  <a:lnTo>
                    <a:pt x="546" y="294"/>
                  </a:lnTo>
                  <a:lnTo>
                    <a:pt x="550" y="294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5" y="294"/>
                  </a:lnTo>
                  <a:lnTo>
                    <a:pt x="561" y="294"/>
                  </a:lnTo>
                  <a:lnTo>
                    <a:pt x="563" y="293"/>
                  </a:lnTo>
                  <a:lnTo>
                    <a:pt x="578" y="293"/>
                  </a:lnTo>
                  <a:lnTo>
                    <a:pt x="578" y="294"/>
                  </a:lnTo>
                  <a:lnTo>
                    <a:pt x="578" y="297"/>
                  </a:lnTo>
                  <a:lnTo>
                    <a:pt x="578" y="305"/>
                  </a:lnTo>
                  <a:lnTo>
                    <a:pt x="578" y="306"/>
                  </a:lnTo>
                  <a:lnTo>
                    <a:pt x="578" y="308"/>
                  </a:lnTo>
                  <a:lnTo>
                    <a:pt x="578" y="309"/>
                  </a:lnTo>
                  <a:lnTo>
                    <a:pt x="578" y="310"/>
                  </a:lnTo>
                  <a:lnTo>
                    <a:pt x="578" y="311"/>
                  </a:lnTo>
                  <a:lnTo>
                    <a:pt x="579" y="312"/>
                  </a:lnTo>
                  <a:lnTo>
                    <a:pt x="579" y="313"/>
                  </a:lnTo>
                  <a:lnTo>
                    <a:pt x="580" y="314"/>
                  </a:lnTo>
                  <a:lnTo>
                    <a:pt x="580" y="315"/>
                  </a:lnTo>
                  <a:lnTo>
                    <a:pt x="581" y="316"/>
                  </a:lnTo>
                  <a:lnTo>
                    <a:pt x="581" y="317"/>
                  </a:lnTo>
                  <a:lnTo>
                    <a:pt x="582" y="318"/>
                  </a:lnTo>
                  <a:lnTo>
                    <a:pt x="583" y="319"/>
                  </a:lnTo>
                  <a:lnTo>
                    <a:pt x="583" y="320"/>
                  </a:lnTo>
                  <a:lnTo>
                    <a:pt x="583" y="321"/>
                  </a:lnTo>
                  <a:lnTo>
                    <a:pt x="583" y="322"/>
                  </a:lnTo>
                  <a:lnTo>
                    <a:pt x="584" y="322"/>
                  </a:lnTo>
                  <a:lnTo>
                    <a:pt x="584" y="324"/>
                  </a:lnTo>
                  <a:lnTo>
                    <a:pt x="585" y="328"/>
                  </a:lnTo>
                  <a:lnTo>
                    <a:pt x="585" y="329"/>
                  </a:lnTo>
                  <a:lnTo>
                    <a:pt x="586" y="333"/>
                  </a:lnTo>
                  <a:lnTo>
                    <a:pt x="587" y="336"/>
                  </a:lnTo>
                  <a:lnTo>
                    <a:pt x="587" y="337"/>
                  </a:lnTo>
                  <a:lnTo>
                    <a:pt x="587" y="338"/>
                  </a:lnTo>
                  <a:lnTo>
                    <a:pt x="588" y="338"/>
                  </a:lnTo>
                  <a:lnTo>
                    <a:pt x="588" y="340"/>
                  </a:lnTo>
                  <a:lnTo>
                    <a:pt x="589" y="340"/>
                  </a:lnTo>
                  <a:lnTo>
                    <a:pt x="589" y="341"/>
                  </a:lnTo>
                  <a:lnTo>
                    <a:pt x="590" y="342"/>
                  </a:lnTo>
                  <a:lnTo>
                    <a:pt x="591" y="343"/>
                  </a:lnTo>
                  <a:lnTo>
                    <a:pt x="592" y="344"/>
                  </a:lnTo>
                  <a:lnTo>
                    <a:pt x="592" y="345"/>
                  </a:lnTo>
                  <a:lnTo>
                    <a:pt x="593" y="345"/>
                  </a:lnTo>
                  <a:lnTo>
                    <a:pt x="594" y="346"/>
                  </a:lnTo>
                  <a:lnTo>
                    <a:pt x="596" y="346"/>
                  </a:lnTo>
                  <a:lnTo>
                    <a:pt x="597" y="347"/>
                  </a:lnTo>
                  <a:lnTo>
                    <a:pt x="600" y="347"/>
                  </a:lnTo>
                  <a:lnTo>
                    <a:pt x="599" y="347"/>
                  </a:lnTo>
                  <a:lnTo>
                    <a:pt x="598" y="347"/>
                  </a:lnTo>
                  <a:lnTo>
                    <a:pt x="598" y="348"/>
                  </a:lnTo>
                  <a:lnTo>
                    <a:pt x="596" y="348"/>
                  </a:lnTo>
                  <a:lnTo>
                    <a:pt x="595" y="348"/>
                  </a:lnTo>
                  <a:lnTo>
                    <a:pt x="594" y="348"/>
                  </a:lnTo>
                  <a:lnTo>
                    <a:pt x="593" y="348"/>
                  </a:lnTo>
                  <a:lnTo>
                    <a:pt x="592" y="348"/>
                  </a:lnTo>
                  <a:lnTo>
                    <a:pt x="592" y="348"/>
                  </a:lnTo>
                  <a:lnTo>
                    <a:pt x="590" y="349"/>
                  </a:lnTo>
                  <a:lnTo>
                    <a:pt x="584" y="349"/>
                  </a:lnTo>
                  <a:lnTo>
                    <a:pt x="582" y="350"/>
                  </a:lnTo>
                  <a:lnTo>
                    <a:pt x="577" y="350"/>
                  </a:lnTo>
                  <a:lnTo>
                    <a:pt x="575" y="350"/>
                  </a:lnTo>
                  <a:lnTo>
                    <a:pt x="574" y="351"/>
                  </a:lnTo>
                  <a:lnTo>
                    <a:pt x="570" y="351"/>
                  </a:lnTo>
                  <a:lnTo>
                    <a:pt x="568" y="351"/>
                  </a:lnTo>
                  <a:lnTo>
                    <a:pt x="567" y="352"/>
                  </a:lnTo>
                  <a:lnTo>
                    <a:pt x="566" y="352"/>
                  </a:lnTo>
                  <a:lnTo>
                    <a:pt x="565" y="353"/>
                  </a:lnTo>
                  <a:lnTo>
                    <a:pt x="565" y="355"/>
                  </a:lnTo>
                  <a:lnTo>
                    <a:pt x="565" y="356"/>
                  </a:lnTo>
                  <a:lnTo>
                    <a:pt x="564" y="356"/>
                  </a:lnTo>
                  <a:lnTo>
                    <a:pt x="564" y="360"/>
                  </a:lnTo>
                  <a:lnTo>
                    <a:pt x="564" y="361"/>
                  </a:lnTo>
                  <a:lnTo>
                    <a:pt x="563" y="362"/>
                  </a:lnTo>
                  <a:lnTo>
                    <a:pt x="563" y="364"/>
                  </a:lnTo>
                  <a:lnTo>
                    <a:pt x="562" y="367"/>
                  </a:lnTo>
                  <a:lnTo>
                    <a:pt x="562" y="368"/>
                  </a:lnTo>
                  <a:lnTo>
                    <a:pt x="561" y="369"/>
                  </a:lnTo>
                  <a:lnTo>
                    <a:pt x="561" y="370"/>
                  </a:lnTo>
                  <a:lnTo>
                    <a:pt x="560" y="371"/>
                  </a:lnTo>
                  <a:lnTo>
                    <a:pt x="560" y="372"/>
                  </a:lnTo>
                  <a:lnTo>
                    <a:pt x="559" y="373"/>
                  </a:lnTo>
                  <a:lnTo>
                    <a:pt x="558" y="374"/>
                  </a:lnTo>
                  <a:lnTo>
                    <a:pt x="557" y="375"/>
                  </a:lnTo>
                  <a:lnTo>
                    <a:pt x="556" y="376"/>
                  </a:lnTo>
                  <a:lnTo>
                    <a:pt x="555" y="376"/>
                  </a:lnTo>
                  <a:lnTo>
                    <a:pt x="555" y="377"/>
                  </a:lnTo>
                  <a:lnTo>
                    <a:pt x="555" y="377"/>
                  </a:lnTo>
                  <a:lnTo>
                    <a:pt x="555" y="378"/>
                  </a:lnTo>
                  <a:lnTo>
                    <a:pt x="554" y="379"/>
                  </a:lnTo>
                  <a:lnTo>
                    <a:pt x="554" y="380"/>
                  </a:lnTo>
                  <a:lnTo>
                    <a:pt x="553" y="381"/>
                  </a:lnTo>
                  <a:lnTo>
                    <a:pt x="553" y="382"/>
                  </a:lnTo>
                  <a:lnTo>
                    <a:pt x="552" y="383"/>
                  </a:lnTo>
                  <a:lnTo>
                    <a:pt x="551" y="384"/>
                  </a:lnTo>
                  <a:lnTo>
                    <a:pt x="550" y="384"/>
                  </a:lnTo>
                  <a:lnTo>
                    <a:pt x="547" y="384"/>
                  </a:lnTo>
                  <a:lnTo>
                    <a:pt x="546" y="384"/>
                  </a:lnTo>
                  <a:lnTo>
                    <a:pt x="546" y="385"/>
                  </a:lnTo>
                  <a:lnTo>
                    <a:pt x="545" y="385"/>
                  </a:lnTo>
                  <a:lnTo>
                    <a:pt x="544" y="386"/>
                  </a:lnTo>
                  <a:lnTo>
                    <a:pt x="542" y="388"/>
                  </a:lnTo>
                  <a:lnTo>
                    <a:pt x="540" y="391"/>
                  </a:lnTo>
                  <a:lnTo>
                    <a:pt x="538" y="393"/>
                  </a:lnTo>
                  <a:lnTo>
                    <a:pt x="538" y="393"/>
                  </a:lnTo>
                  <a:lnTo>
                    <a:pt x="537" y="395"/>
                  </a:lnTo>
                  <a:lnTo>
                    <a:pt x="537" y="395"/>
                  </a:lnTo>
                  <a:lnTo>
                    <a:pt x="537" y="396"/>
                  </a:lnTo>
                  <a:lnTo>
                    <a:pt x="537" y="397"/>
                  </a:lnTo>
                  <a:lnTo>
                    <a:pt x="536" y="398"/>
                  </a:lnTo>
                  <a:lnTo>
                    <a:pt x="536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4" y="401"/>
                  </a:lnTo>
                  <a:lnTo>
                    <a:pt x="533" y="402"/>
                  </a:lnTo>
                  <a:lnTo>
                    <a:pt x="532" y="402"/>
                  </a:lnTo>
                  <a:lnTo>
                    <a:pt x="531" y="402"/>
                  </a:lnTo>
                  <a:lnTo>
                    <a:pt x="530" y="403"/>
                  </a:lnTo>
                  <a:lnTo>
                    <a:pt x="529" y="404"/>
                  </a:lnTo>
                  <a:lnTo>
                    <a:pt x="528" y="405"/>
                  </a:lnTo>
                  <a:lnTo>
                    <a:pt x="528" y="406"/>
                  </a:lnTo>
                  <a:lnTo>
                    <a:pt x="527" y="408"/>
                  </a:lnTo>
                  <a:lnTo>
                    <a:pt x="526" y="410"/>
                  </a:lnTo>
                  <a:lnTo>
                    <a:pt x="523" y="412"/>
                  </a:lnTo>
                  <a:lnTo>
                    <a:pt x="522" y="414"/>
                  </a:lnTo>
                  <a:lnTo>
                    <a:pt x="522" y="415"/>
                  </a:lnTo>
                  <a:lnTo>
                    <a:pt x="521" y="415"/>
                  </a:lnTo>
                  <a:lnTo>
                    <a:pt x="521" y="416"/>
                  </a:lnTo>
                  <a:lnTo>
                    <a:pt x="520" y="416"/>
                  </a:lnTo>
                  <a:lnTo>
                    <a:pt x="519" y="416"/>
                  </a:lnTo>
                  <a:lnTo>
                    <a:pt x="518" y="417"/>
                  </a:lnTo>
                  <a:lnTo>
                    <a:pt x="515" y="417"/>
                  </a:lnTo>
                  <a:lnTo>
                    <a:pt x="515" y="418"/>
                  </a:lnTo>
                  <a:lnTo>
                    <a:pt x="515" y="419"/>
                  </a:lnTo>
                  <a:lnTo>
                    <a:pt x="514" y="421"/>
                  </a:lnTo>
                  <a:lnTo>
                    <a:pt x="514" y="424"/>
                  </a:lnTo>
                  <a:lnTo>
                    <a:pt x="513" y="425"/>
                  </a:lnTo>
                  <a:lnTo>
                    <a:pt x="513" y="427"/>
                  </a:lnTo>
                  <a:lnTo>
                    <a:pt x="512" y="429"/>
                  </a:lnTo>
                  <a:lnTo>
                    <a:pt x="512" y="431"/>
                  </a:lnTo>
                  <a:lnTo>
                    <a:pt x="512" y="432"/>
                  </a:lnTo>
                  <a:lnTo>
                    <a:pt x="512" y="433"/>
                  </a:lnTo>
                  <a:lnTo>
                    <a:pt x="511" y="434"/>
                  </a:lnTo>
                  <a:lnTo>
                    <a:pt x="511" y="435"/>
                  </a:lnTo>
                  <a:lnTo>
                    <a:pt x="511" y="436"/>
                  </a:lnTo>
                  <a:lnTo>
                    <a:pt x="509" y="435"/>
                  </a:lnTo>
                  <a:lnTo>
                    <a:pt x="508" y="435"/>
                  </a:lnTo>
                  <a:lnTo>
                    <a:pt x="500" y="434"/>
                  </a:lnTo>
                  <a:lnTo>
                    <a:pt x="497" y="433"/>
                  </a:lnTo>
                  <a:lnTo>
                    <a:pt x="491" y="432"/>
                  </a:lnTo>
                  <a:lnTo>
                    <a:pt x="485" y="431"/>
                  </a:lnTo>
                  <a:lnTo>
                    <a:pt x="476" y="429"/>
                  </a:lnTo>
                  <a:lnTo>
                    <a:pt x="472" y="429"/>
                  </a:lnTo>
                  <a:lnTo>
                    <a:pt x="469" y="428"/>
                  </a:lnTo>
                  <a:lnTo>
                    <a:pt x="468" y="428"/>
                  </a:lnTo>
                  <a:lnTo>
                    <a:pt x="465" y="428"/>
                  </a:lnTo>
                  <a:lnTo>
                    <a:pt x="464" y="427"/>
                  </a:lnTo>
                  <a:lnTo>
                    <a:pt x="455" y="426"/>
                  </a:lnTo>
                  <a:lnTo>
                    <a:pt x="451" y="425"/>
                  </a:lnTo>
                  <a:lnTo>
                    <a:pt x="449" y="425"/>
                  </a:lnTo>
                  <a:lnTo>
                    <a:pt x="447" y="425"/>
                  </a:lnTo>
                  <a:lnTo>
                    <a:pt x="443" y="424"/>
                  </a:lnTo>
                  <a:lnTo>
                    <a:pt x="439" y="423"/>
                  </a:lnTo>
                  <a:lnTo>
                    <a:pt x="425" y="421"/>
                  </a:lnTo>
                  <a:lnTo>
                    <a:pt x="424" y="428"/>
                  </a:lnTo>
                  <a:lnTo>
                    <a:pt x="423" y="431"/>
                  </a:lnTo>
                  <a:lnTo>
                    <a:pt x="422" y="440"/>
                  </a:lnTo>
                  <a:lnTo>
                    <a:pt x="421" y="447"/>
                  </a:lnTo>
                  <a:lnTo>
                    <a:pt x="420" y="449"/>
                  </a:lnTo>
                  <a:lnTo>
                    <a:pt x="420" y="450"/>
                  </a:lnTo>
                  <a:lnTo>
                    <a:pt x="420" y="451"/>
                  </a:lnTo>
                  <a:lnTo>
                    <a:pt x="420" y="452"/>
                  </a:lnTo>
                  <a:lnTo>
                    <a:pt x="420" y="453"/>
                  </a:lnTo>
                  <a:lnTo>
                    <a:pt x="420" y="454"/>
                  </a:lnTo>
                  <a:lnTo>
                    <a:pt x="420" y="456"/>
                  </a:lnTo>
                  <a:lnTo>
                    <a:pt x="420" y="457"/>
                  </a:lnTo>
                  <a:lnTo>
                    <a:pt x="421" y="460"/>
                  </a:lnTo>
                  <a:lnTo>
                    <a:pt x="421" y="463"/>
                  </a:lnTo>
                  <a:lnTo>
                    <a:pt x="421" y="468"/>
                  </a:lnTo>
                  <a:lnTo>
                    <a:pt x="421" y="475"/>
                  </a:lnTo>
                  <a:lnTo>
                    <a:pt x="421" y="477"/>
                  </a:lnTo>
                  <a:lnTo>
                    <a:pt x="421" y="481"/>
                  </a:lnTo>
                  <a:lnTo>
                    <a:pt x="420" y="484"/>
                  </a:lnTo>
                  <a:lnTo>
                    <a:pt x="420" y="494"/>
                  </a:lnTo>
                  <a:lnTo>
                    <a:pt x="420" y="499"/>
                  </a:lnTo>
                  <a:lnTo>
                    <a:pt x="420" y="500"/>
                  </a:lnTo>
                  <a:lnTo>
                    <a:pt x="420" y="501"/>
                  </a:lnTo>
                  <a:lnTo>
                    <a:pt x="419" y="501"/>
                  </a:lnTo>
                  <a:lnTo>
                    <a:pt x="419" y="502"/>
                  </a:lnTo>
                  <a:lnTo>
                    <a:pt x="419" y="503"/>
                  </a:lnTo>
                  <a:lnTo>
                    <a:pt x="420" y="503"/>
                  </a:lnTo>
                  <a:lnTo>
                    <a:pt x="421" y="503"/>
                  </a:lnTo>
                  <a:lnTo>
                    <a:pt x="422" y="503"/>
                  </a:lnTo>
                  <a:lnTo>
                    <a:pt x="423" y="503"/>
                  </a:lnTo>
                  <a:lnTo>
                    <a:pt x="424" y="503"/>
                  </a:lnTo>
                  <a:lnTo>
                    <a:pt x="424" y="503"/>
                  </a:lnTo>
                  <a:lnTo>
                    <a:pt x="424" y="504"/>
                  </a:lnTo>
                  <a:lnTo>
                    <a:pt x="423" y="505"/>
                  </a:lnTo>
                  <a:lnTo>
                    <a:pt x="424" y="505"/>
                  </a:lnTo>
                  <a:lnTo>
                    <a:pt x="425" y="505"/>
                  </a:lnTo>
                  <a:lnTo>
                    <a:pt x="426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27" y="506"/>
                  </a:lnTo>
                  <a:lnTo>
                    <a:pt x="428" y="506"/>
                  </a:lnTo>
                  <a:lnTo>
                    <a:pt x="428" y="507"/>
                  </a:lnTo>
                  <a:lnTo>
                    <a:pt x="428" y="508"/>
                  </a:lnTo>
                  <a:lnTo>
                    <a:pt x="427" y="508"/>
                  </a:lnTo>
                  <a:lnTo>
                    <a:pt x="427" y="509"/>
                  </a:lnTo>
                  <a:lnTo>
                    <a:pt x="428" y="509"/>
                  </a:lnTo>
                  <a:lnTo>
                    <a:pt x="429" y="510"/>
                  </a:lnTo>
                  <a:lnTo>
                    <a:pt x="430" y="511"/>
                  </a:lnTo>
                  <a:lnTo>
                    <a:pt x="431" y="511"/>
                  </a:lnTo>
                  <a:lnTo>
                    <a:pt x="431" y="512"/>
                  </a:lnTo>
                  <a:lnTo>
                    <a:pt x="431" y="512"/>
                  </a:lnTo>
                  <a:lnTo>
                    <a:pt x="432" y="512"/>
                  </a:lnTo>
                  <a:lnTo>
                    <a:pt x="433" y="512"/>
                  </a:lnTo>
                  <a:lnTo>
                    <a:pt x="433" y="513"/>
                  </a:lnTo>
                  <a:lnTo>
                    <a:pt x="434" y="514"/>
                  </a:lnTo>
                  <a:lnTo>
                    <a:pt x="435" y="515"/>
                  </a:lnTo>
                  <a:lnTo>
                    <a:pt x="436" y="515"/>
                  </a:lnTo>
                  <a:lnTo>
                    <a:pt x="436" y="516"/>
                  </a:lnTo>
                  <a:lnTo>
                    <a:pt x="436" y="517"/>
                  </a:lnTo>
                  <a:lnTo>
                    <a:pt x="437" y="517"/>
                  </a:lnTo>
                  <a:lnTo>
                    <a:pt x="437" y="518"/>
                  </a:lnTo>
                  <a:lnTo>
                    <a:pt x="439" y="519"/>
                  </a:lnTo>
                  <a:lnTo>
                    <a:pt x="440" y="520"/>
                  </a:lnTo>
                  <a:lnTo>
                    <a:pt x="441" y="521"/>
                  </a:lnTo>
                  <a:lnTo>
                    <a:pt x="442" y="521"/>
                  </a:lnTo>
                  <a:lnTo>
                    <a:pt x="442" y="522"/>
                  </a:lnTo>
                  <a:lnTo>
                    <a:pt x="441" y="523"/>
                  </a:lnTo>
                  <a:lnTo>
                    <a:pt x="440" y="524"/>
                  </a:lnTo>
                  <a:lnTo>
                    <a:pt x="439" y="526"/>
                  </a:lnTo>
                  <a:lnTo>
                    <a:pt x="438" y="527"/>
                  </a:lnTo>
                  <a:lnTo>
                    <a:pt x="438" y="528"/>
                  </a:lnTo>
                  <a:lnTo>
                    <a:pt x="437" y="529"/>
                  </a:lnTo>
                  <a:lnTo>
                    <a:pt x="436" y="530"/>
                  </a:lnTo>
                  <a:lnTo>
                    <a:pt x="436" y="530"/>
                  </a:lnTo>
                  <a:lnTo>
                    <a:pt x="435" y="532"/>
                  </a:lnTo>
                  <a:lnTo>
                    <a:pt x="434" y="534"/>
                  </a:lnTo>
                  <a:lnTo>
                    <a:pt x="432" y="536"/>
                  </a:lnTo>
                  <a:lnTo>
                    <a:pt x="432" y="538"/>
                  </a:lnTo>
                  <a:lnTo>
                    <a:pt x="431" y="539"/>
                  </a:lnTo>
                  <a:lnTo>
                    <a:pt x="431" y="540"/>
                  </a:lnTo>
                  <a:lnTo>
                    <a:pt x="430" y="541"/>
                  </a:lnTo>
                  <a:lnTo>
                    <a:pt x="430" y="543"/>
                  </a:lnTo>
                  <a:lnTo>
                    <a:pt x="429" y="547"/>
                  </a:lnTo>
                  <a:lnTo>
                    <a:pt x="428" y="549"/>
                  </a:lnTo>
                  <a:lnTo>
                    <a:pt x="428" y="551"/>
                  </a:lnTo>
                  <a:lnTo>
                    <a:pt x="428" y="553"/>
                  </a:lnTo>
                  <a:lnTo>
                    <a:pt x="428" y="554"/>
                  </a:lnTo>
                  <a:lnTo>
                    <a:pt x="428" y="555"/>
                  </a:lnTo>
                  <a:lnTo>
                    <a:pt x="428" y="557"/>
                  </a:lnTo>
                  <a:lnTo>
                    <a:pt x="428" y="561"/>
                  </a:lnTo>
                  <a:lnTo>
                    <a:pt x="428" y="563"/>
                  </a:lnTo>
                  <a:lnTo>
                    <a:pt x="428" y="564"/>
                  </a:lnTo>
                  <a:lnTo>
                    <a:pt x="428" y="565"/>
                  </a:lnTo>
                  <a:lnTo>
                    <a:pt x="428" y="566"/>
                  </a:lnTo>
                  <a:lnTo>
                    <a:pt x="427" y="566"/>
                  </a:lnTo>
                  <a:lnTo>
                    <a:pt x="427" y="567"/>
                  </a:lnTo>
                  <a:lnTo>
                    <a:pt x="427" y="567"/>
                  </a:lnTo>
                  <a:lnTo>
                    <a:pt x="426" y="567"/>
                  </a:lnTo>
                  <a:lnTo>
                    <a:pt x="425" y="567"/>
                  </a:lnTo>
                  <a:lnTo>
                    <a:pt x="423" y="566"/>
                  </a:lnTo>
                  <a:lnTo>
                    <a:pt x="422" y="564"/>
                  </a:lnTo>
                  <a:lnTo>
                    <a:pt x="421" y="563"/>
                  </a:lnTo>
                  <a:lnTo>
                    <a:pt x="420" y="562"/>
                  </a:lnTo>
                  <a:lnTo>
                    <a:pt x="419" y="561"/>
                  </a:lnTo>
                  <a:lnTo>
                    <a:pt x="418" y="559"/>
                  </a:lnTo>
                  <a:lnTo>
                    <a:pt x="418" y="558"/>
                  </a:lnTo>
                  <a:lnTo>
                    <a:pt x="417" y="557"/>
                  </a:lnTo>
                  <a:lnTo>
                    <a:pt x="415" y="555"/>
                  </a:lnTo>
                  <a:lnTo>
                    <a:pt x="414" y="554"/>
                  </a:lnTo>
                  <a:lnTo>
                    <a:pt x="413" y="552"/>
                  </a:lnTo>
                  <a:lnTo>
                    <a:pt x="412" y="551"/>
                  </a:lnTo>
                  <a:lnTo>
                    <a:pt x="411" y="550"/>
                  </a:lnTo>
                  <a:lnTo>
                    <a:pt x="410" y="549"/>
                  </a:lnTo>
                  <a:lnTo>
                    <a:pt x="410" y="548"/>
                  </a:lnTo>
                  <a:lnTo>
                    <a:pt x="409" y="548"/>
                  </a:lnTo>
                  <a:lnTo>
                    <a:pt x="409" y="548"/>
                  </a:lnTo>
                  <a:lnTo>
                    <a:pt x="407" y="547"/>
                  </a:lnTo>
                  <a:lnTo>
                    <a:pt x="406" y="546"/>
                  </a:lnTo>
                  <a:lnTo>
                    <a:pt x="402" y="544"/>
                  </a:lnTo>
                  <a:lnTo>
                    <a:pt x="401" y="543"/>
                  </a:lnTo>
                  <a:lnTo>
                    <a:pt x="399" y="541"/>
                  </a:lnTo>
                  <a:lnTo>
                    <a:pt x="395" y="539"/>
                  </a:lnTo>
                  <a:lnTo>
                    <a:pt x="392" y="536"/>
                  </a:lnTo>
                  <a:lnTo>
                    <a:pt x="391" y="535"/>
                  </a:lnTo>
                  <a:lnTo>
                    <a:pt x="390" y="534"/>
                  </a:lnTo>
                  <a:lnTo>
                    <a:pt x="390" y="533"/>
                  </a:lnTo>
                  <a:lnTo>
                    <a:pt x="389" y="532"/>
                  </a:lnTo>
                  <a:lnTo>
                    <a:pt x="388" y="531"/>
                  </a:lnTo>
                  <a:lnTo>
                    <a:pt x="387" y="530"/>
                  </a:lnTo>
                  <a:lnTo>
                    <a:pt x="384" y="526"/>
                  </a:lnTo>
                  <a:lnTo>
                    <a:pt x="383" y="525"/>
                  </a:lnTo>
                  <a:lnTo>
                    <a:pt x="382" y="524"/>
                  </a:lnTo>
                  <a:lnTo>
                    <a:pt x="381" y="523"/>
                  </a:lnTo>
                  <a:lnTo>
                    <a:pt x="381" y="522"/>
                  </a:lnTo>
                  <a:lnTo>
                    <a:pt x="378" y="520"/>
                  </a:lnTo>
                  <a:lnTo>
                    <a:pt x="370" y="512"/>
                  </a:lnTo>
                  <a:lnTo>
                    <a:pt x="369" y="511"/>
                  </a:lnTo>
                  <a:lnTo>
                    <a:pt x="367" y="509"/>
                  </a:lnTo>
                  <a:lnTo>
                    <a:pt x="363" y="503"/>
                  </a:lnTo>
                  <a:lnTo>
                    <a:pt x="359" y="499"/>
                  </a:lnTo>
                  <a:lnTo>
                    <a:pt x="358" y="498"/>
                  </a:lnTo>
                  <a:lnTo>
                    <a:pt x="357" y="498"/>
                  </a:lnTo>
                  <a:lnTo>
                    <a:pt x="357" y="497"/>
                  </a:lnTo>
                  <a:lnTo>
                    <a:pt x="356" y="497"/>
                  </a:lnTo>
                  <a:lnTo>
                    <a:pt x="355" y="496"/>
                  </a:lnTo>
                  <a:lnTo>
                    <a:pt x="354" y="495"/>
                  </a:lnTo>
                  <a:lnTo>
                    <a:pt x="354" y="495"/>
                  </a:lnTo>
                  <a:lnTo>
                    <a:pt x="353" y="495"/>
                  </a:lnTo>
                  <a:lnTo>
                    <a:pt x="352" y="494"/>
                  </a:lnTo>
                  <a:lnTo>
                    <a:pt x="351" y="494"/>
                  </a:lnTo>
                  <a:lnTo>
                    <a:pt x="349" y="494"/>
                  </a:lnTo>
                  <a:lnTo>
                    <a:pt x="346" y="494"/>
                  </a:lnTo>
                  <a:lnTo>
                    <a:pt x="345" y="494"/>
                  </a:lnTo>
                  <a:lnTo>
                    <a:pt x="341" y="493"/>
                  </a:lnTo>
                  <a:lnTo>
                    <a:pt x="340" y="493"/>
                  </a:lnTo>
                  <a:lnTo>
                    <a:pt x="339" y="493"/>
                  </a:lnTo>
                  <a:lnTo>
                    <a:pt x="338" y="492"/>
                  </a:lnTo>
                  <a:lnTo>
                    <a:pt x="336" y="492"/>
                  </a:lnTo>
                  <a:lnTo>
                    <a:pt x="335" y="492"/>
                  </a:lnTo>
                  <a:lnTo>
                    <a:pt x="334" y="492"/>
                  </a:lnTo>
                  <a:lnTo>
                    <a:pt x="333" y="493"/>
                  </a:lnTo>
                  <a:lnTo>
                    <a:pt x="332" y="492"/>
                  </a:lnTo>
                  <a:lnTo>
                    <a:pt x="329" y="492"/>
                  </a:lnTo>
                  <a:lnTo>
                    <a:pt x="326" y="492"/>
                  </a:lnTo>
                  <a:lnTo>
                    <a:pt x="326" y="492"/>
                  </a:lnTo>
                  <a:lnTo>
                    <a:pt x="325" y="492"/>
                  </a:lnTo>
                  <a:lnTo>
                    <a:pt x="323" y="492"/>
                  </a:lnTo>
                  <a:lnTo>
                    <a:pt x="317" y="492"/>
                  </a:lnTo>
                  <a:lnTo>
                    <a:pt x="316" y="492"/>
                  </a:lnTo>
                  <a:lnTo>
                    <a:pt x="313" y="492"/>
                  </a:lnTo>
                  <a:lnTo>
                    <a:pt x="311" y="492"/>
                  </a:lnTo>
                  <a:lnTo>
                    <a:pt x="310" y="492"/>
                  </a:lnTo>
                  <a:lnTo>
                    <a:pt x="309" y="493"/>
                  </a:lnTo>
                  <a:lnTo>
                    <a:pt x="308" y="493"/>
                  </a:lnTo>
                  <a:lnTo>
                    <a:pt x="306" y="493"/>
                  </a:lnTo>
                  <a:lnTo>
                    <a:pt x="304" y="493"/>
                  </a:lnTo>
                  <a:lnTo>
                    <a:pt x="303" y="493"/>
                  </a:lnTo>
                  <a:lnTo>
                    <a:pt x="301" y="493"/>
                  </a:lnTo>
                  <a:lnTo>
                    <a:pt x="299" y="493"/>
                  </a:lnTo>
                  <a:lnTo>
                    <a:pt x="297" y="493"/>
                  </a:lnTo>
                  <a:lnTo>
                    <a:pt x="296" y="493"/>
                  </a:lnTo>
                  <a:lnTo>
                    <a:pt x="295" y="493"/>
                  </a:lnTo>
                  <a:lnTo>
                    <a:pt x="294" y="494"/>
                  </a:lnTo>
                  <a:lnTo>
                    <a:pt x="293" y="494"/>
                  </a:lnTo>
                  <a:lnTo>
                    <a:pt x="291" y="494"/>
                  </a:lnTo>
                  <a:lnTo>
                    <a:pt x="288" y="496"/>
                  </a:lnTo>
                  <a:lnTo>
                    <a:pt x="287" y="496"/>
                  </a:lnTo>
                  <a:lnTo>
                    <a:pt x="284" y="498"/>
                  </a:lnTo>
                  <a:lnTo>
                    <a:pt x="283" y="498"/>
                  </a:lnTo>
                  <a:lnTo>
                    <a:pt x="282" y="499"/>
                  </a:lnTo>
                  <a:lnTo>
                    <a:pt x="281" y="500"/>
                  </a:lnTo>
                  <a:lnTo>
                    <a:pt x="281" y="500"/>
                  </a:lnTo>
                  <a:lnTo>
                    <a:pt x="280" y="500"/>
                  </a:lnTo>
                  <a:lnTo>
                    <a:pt x="279" y="501"/>
                  </a:lnTo>
                  <a:lnTo>
                    <a:pt x="276" y="502"/>
                  </a:lnTo>
                  <a:lnTo>
                    <a:pt x="275" y="502"/>
                  </a:lnTo>
                  <a:lnTo>
                    <a:pt x="273" y="503"/>
                  </a:lnTo>
                  <a:lnTo>
                    <a:pt x="272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0" y="503"/>
                  </a:lnTo>
                  <a:lnTo>
                    <a:pt x="269" y="503"/>
                  </a:lnTo>
                  <a:lnTo>
                    <a:pt x="267" y="504"/>
                  </a:lnTo>
                  <a:lnTo>
                    <a:pt x="265" y="504"/>
                  </a:lnTo>
                  <a:lnTo>
                    <a:pt x="265" y="505"/>
                  </a:lnTo>
                  <a:lnTo>
                    <a:pt x="264" y="505"/>
                  </a:lnTo>
                  <a:lnTo>
                    <a:pt x="262" y="505"/>
                  </a:lnTo>
                  <a:lnTo>
                    <a:pt x="262" y="505"/>
                  </a:lnTo>
                  <a:lnTo>
                    <a:pt x="261" y="505"/>
                  </a:lnTo>
                  <a:lnTo>
                    <a:pt x="258" y="504"/>
                  </a:lnTo>
                  <a:lnTo>
                    <a:pt x="257" y="504"/>
                  </a:lnTo>
                  <a:lnTo>
                    <a:pt x="253" y="503"/>
                  </a:lnTo>
                  <a:lnTo>
                    <a:pt x="252" y="503"/>
                  </a:lnTo>
                  <a:lnTo>
                    <a:pt x="251" y="503"/>
                  </a:lnTo>
                  <a:lnTo>
                    <a:pt x="250" y="503"/>
                  </a:lnTo>
                  <a:lnTo>
                    <a:pt x="249" y="503"/>
                  </a:lnTo>
                  <a:lnTo>
                    <a:pt x="249" y="502"/>
                  </a:lnTo>
                  <a:lnTo>
                    <a:pt x="248" y="502"/>
                  </a:lnTo>
                  <a:lnTo>
                    <a:pt x="247" y="501"/>
                  </a:lnTo>
                  <a:lnTo>
                    <a:pt x="245" y="500"/>
                  </a:lnTo>
                  <a:lnTo>
                    <a:pt x="244" y="499"/>
                  </a:lnTo>
                  <a:lnTo>
                    <a:pt x="244" y="498"/>
                  </a:lnTo>
                  <a:lnTo>
                    <a:pt x="243" y="497"/>
                  </a:lnTo>
                  <a:lnTo>
                    <a:pt x="242" y="496"/>
                  </a:lnTo>
                  <a:lnTo>
                    <a:pt x="241" y="495"/>
                  </a:lnTo>
                  <a:lnTo>
                    <a:pt x="240" y="495"/>
                  </a:lnTo>
                  <a:lnTo>
                    <a:pt x="239" y="494"/>
                  </a:lnTo>
                  <a:lnTo>
                    <a:pt x="238" y="494"/>
                  </a:lnTo>
                  <a:lnTo>
                    <a:pt x="238" y="493"/>
                  </a:lnTo>
                  <a:lnTo>
                    <a:pt x="237" y="493"/>
                  </a:lnTo>
                  <a:lnTo>
                    <a:pt x="235" y="491"/>
                  </a:lnTo>
                  <a:lnTo>
                    <a:pt x="234" y="490"/>
                  </a:lnTo>
                  <a:lnTo>
                    <a:pt x="232" y="489"/>
                  </a:lnTo>
                  <a:lnTo>
                    <a:pt x="228" y="487"/>
                  </a:lnTo>
                  <a:lnTo>
                    <a:pt x="227" y="487"/>
                  </a:lnTo>
                  <a:lnTo>
                    <a:pt x="227" y="486"/>
                  </a:lnTo>
                  <a:lnTo>
                    <a:pt x="226" y="486"/>
                  </a:lnTo>
                  <a:lnTo>
                    <a:pt x="225" y="485"/>
                  </a:lnTo>
                  <a:lnTo>
                    <a:pt x="223" y="484"/>
                  </a:lnTo>
                  <a:lnTo>
                    <a:pt x="221" y="484"/>
                  </a:lnTo>
                  <a:lnTo>
                    <a:pt x="219" y="483"/>
                  </a:lnTo>
                  <a:lnTo>
                    <a:pt x="218" y="482"/>
                  </a:lnTo>
                  <a:lnTo>
                    <a:pt x="214" y="479"/>
                  </a:lnTo>
                  <a:lnTo>
                    <a:pt x="213" y="478"/>
                  </a:lnTo>
                  <a:lnTo>
                    <a:pt x="212" y="478"/>
                  </a:lnTo>
                  <a:lnTo>
                    <a:pt x="211" y="477"/>
                  </a:lnTo>
                  <a:lnTo>
                    <a:pt x="210" y="477"/>
                  </a:lnTo>
                  <a:lnTo>
                    <a:pt x="209" y="477"/>
                  </a:lnTo>
                  <a:lnTo>
                    <a:pt x="208" y="476"/>
                  </a:lnTo>
                  <a:lnTo>
                    <a:pt x="204" y="475"/>
                  </a:lnTo>
                  <a:lnTo>
                    <a:pt x="202" y="475"/>
                  </a:lnTo>
                  <a:lnTo>
                    <a:pt x="198" y="475"/>
                  </a:lnTo>
                  <a:lnTo>
                    <a:pt x="194" y="475"/>
                  </a:lnTo>
                  <a:lnTo>
                    <a:pt x="193" y="475"/>
                  </a:lnTo>
                  <a:lnTo>
                    <a:pt x="191" y="475"/>
                  </a:lnTo>
                  <a:lnTo>
                    <a:pt x="190" y="475"/>
                  </a:lnTo>
                  <a:lnTo>
                    <a:pt x="189" y="475"/>
                  </a:lnTo>
                  <a:lnTo>
                    <a:pt x="188" y="474"/>
                  </a:lnTo>
                  <a:lnTo>
                    <a:pt x="186" y="474"/>
                  </a:lnTo>
                  <a:lnTo>
                    <a:pt x="184" y="473"/>
                  </a:lnTo>
                  <a:lnTo>
                    <a:pt x="181" y="472"/>
                  </a:lnTo>
                  <a:lnTo>
                    <a:pt x="176" y="470"/>
                  </a:lnTo>
                  <a:lnTo>
                    <a:pt x="174" y="469"/>
                  </a:lnTo>
                  <a:lnTo>
                    <a:pt x="172" y="469"/>
                  </a:lnTo>
                  <a:lnTo>
                    <a:pt x="171" y="468"/>
                  </a:lnTo>
                  <a:lnTo>
                    <a:pt x="168" y="468"/>
                  </a:lnTo>
                  <a:lnTo>
                    <a:pt x="167" y="467"/>
                  </a:lnTo>
                  <a:lnTo>
                    <a:pt x="166" y="467"/>
                  </a:lnTo>
                  <a:lnTo>
                    <a:pt x="165" y="467"/>
                  </a:lnTo>
                  <a:lnTo>
                    <a:pt x="164" y="467"/>
                  </a:lnTo>
                  <a:lnTo>
                    <a:pt x="162" y="467"/>
                  </a:lnTo>
                  <a:lnTo>
                    <a:pt x="162" y="466"/>
                  </a:lnTo>
                  <a:lnTo>
                    <a:pt x="161" y="466"/>
                  </a:lnTo>
                  <a:lnTo>
                    <a:pt x="159" y="466"/>
                  </a:lnTo>
                  <a:lnTo>
                    <a:pt x="157" y="466"/>
                  </a:lnTo>
                  <a:lnTo>
                    <a:pt x="155" y="465"/>
                  </a:lnTo>
                  <a:lnTo>
                    <a:pt x="154" y="465"/>
                  </a:lnTo>
                  <a:lnTo>
                    <a:pt x="152" y="464"/>
                  </a:lnTo>
                  <a:lnTo>
                    <a:pt x="152" y="463"/>
                  </a:lnTo>
                  <a:lnTo>
                    <a:pt x="152" y="463"/>
                  </a:lnTo>
                  <a:lnTo>
                    <a:pt x="151" y="462"/>
                  </a:lnTo>
                  <a:lnTo>
                    <a:pt x="147" y="458"/>
                  </a:lnTo>
                  <a:lnTo>
                    <a:pt x="144" y="457"/>
                  </a:lnTo>
                  <a:lnTo>
                    <a:pt x="143" y="455"/>
                  </a:lnTo>
                  <a:lnTo>
                    <a:pt x="142" y="455"/>
                  </a:lnTo>
                  <a:lnTo>
                    <a:pt x="141" y="454"/>
                  </a:lnTo>
                  <a:lnTo>
                    <a:pt x="134" y="453"/>
                  </a:lnTo>
                  <a:lnTo>
                    <a:pt x="132" y="453"/>
                  </a:lnTo>
                  <a:lnTo>
                    <a:pt x="131" y="453"/>
                  </a:lnTo>
                  <a:lnTo>
                    <a:pt x="130" y="453"/>
                  </a:lnTo>
                  <a:lnTo>
                    <a:pt x="126" y="452"/>
                  </a:lnTo>
                  <a:lnTo>
                    <a:pt x="125" y="452"/>
                  </a:lnTo>
                  <a:lnTo>
                    <a:pt x="125" y="452"/>
                  </a:lnTo>
                  <a:lnTo>
                    <a:pt x="124" y="452"/>
                  </a:lnTo>
                  <a:lnTo>
                    <a:pt x="122" y="453"/>
                  </a:lnTo>
                  <a:lnTo>
                    <a:pt x="121" y="453"/>
                  </a:lnTo>
                  <a:lnTo>
                    <a:pt x="120" y="453"/>
                  </a:lnTo>
                  <a:lnTo>
                    <a:pt x="116" y="455"/>
                  </a:lnTo>
                  <a:lnTo>
                    <a:pt x="116" y="454"/>
                  </a:lnTo>
                  <a:lnTo>
                    <a:pt x="115" y="452"/>
                  </a:lnTo>
                  <a:lnTo>
                    <a:pt x="115" y="450"/>
                  </a:lnTo>
                  <a:lnTo>
                    <a:pt x="115" y="449"/>
                  </a:lnTo>
                  <a:lnTo>
                    <a:pt x="115" y="448"/>
                  </a:lnTo>
                  <a:lnTo>
                    <a:pt x="115" y="447"/>
                  </a:lnTo>
                  <a:lnTo>
                    <a:pt x="116" y="442"/>
                  </a:lnTo>
                  <a:lnTo>
                    <a:pt x="116" y="439"/>
                  </a:lnTo>
                  <a:lnTo>
                    <a:pt x="118" y="436"/>
                  </a:lnTo>
                  <a:lnTo>
                    <a:pt x="118" y="435"/>
                  </a:lnTo>
                  <a:lnTo>
                    <a:pt x="119" y="433"/>
                  </a:lnTo>
                  <a:lnTo>
                    <a:pt x="121" y="430"/>
                  </a:lnTo>
                  <a:lnTo>
                    <a:pt x="123" y="427"/>
                  </a:lnTo>
                  <a:lnTo>
                    <a:pt x="125" y="422"/>
                  </a:lnTo>
                  <a:lnTo>
                    <a:pt x="127" y="418"/>
                  </a:lnTo>
                  <a:lnTo>
                    <a:pt x="128" y="417"/>
                  </a:lnTo>
                  <a:lnTo>
                    <a:pt x="128" y="416"/>
                  </a:lnTo>
                  <a:lnTo>
                    <a:pt x="129" y="414"/>
                  </a:lnTo>
                  <a:lnTo>
                    <a:pt x="129" y="411"/>
                  </a:lnTo>
                  <a:lnTo>
                    <a:pt x="130" y="408"/>
                  </a:lnTo>
                  <a:lnTo>
                    <a:pt x="131" y="406"/>
                  </a:lnTo>
                  <a:lnTo>
                    <a:pt x="132" y="403"/>
                  </a:lnTo>
                  <a:lnTo>
                    <a:pt x="134" y="400"/>
                  </a:lnTo>
                  <a:lnTo>
                    <a:pt x="134" y="398"/>
                  </a:lnTo>
                  <a:lnTo>
                    <a:pt x="135" y="395"/>
                  </a:lnTo>
                  <a:lnTo>
                    <a:pt x="137" y="393"/>
                  </a:lnTo>
                  <a:lnTo>
                    <a:pt x="139" y="388"/>
                  </a:lnTo>
                  <a:lnTo>
                    <a:pt x="140" y="386"/>
                  </a:lnTo>
                  <a:lnTo>
                    <a:pt x="142" y="384"/>
                  </a:lnTo>
                  <a:lnTo>
                    <a:pt x="142" y="382"/>
                  </a:lnTo>
                  <a:lnTo>
                    <a:pt x="143" y="380"/>
                  </a:lnTo>
                  <a:lnTo>
                    <a:pt x="143" y="377"/>
                  </a:lnTo>
                  <a:lnTo>
                    <a:pt x="143" y="376"/>
                  </a:lnTo>
                  <a:lnTo>
                    <a:pt x="143" y="375"/>
                  </a:lnTo>
                  <a:lnTo>
                    <a:pt x="143" y="374"/>
                  </a:lnTo>
                  <a:lnTo>
                    <a:pt x="143" y="372"/>
                  </a:lnTo>
                  <a:lnTo>
                    <a:pt x="143" y="368"/>
                  </a:lnTo>
                  <a:lnTo>
                    <a:pt x="143" y="367"/>
                  </a:lnTo>
                  <a:lnTo>
                    <a:pt x="142" y="367"/>
                  </a:lnTo>
                  <a:lnTo>
                    <a:pt x="132" y="369"/>
                  </a:lnTo>
                  <a:lnTo>
                    <a:pt x="130" y="370"/>
                  </a:lnTo>
                  <a:lnTo>
                    <a:pt x="129" y="370"/>
                  </a:lnTo>
                  <a:lnTo>
                    <a:pt x="127" y="370"/>
                  </a:lnTo>
                  <a:lnTo>
                    <a:pt x="125" y="370"/>
                  </a:lnTo>
                  <a:lnTo>
                    <a:pt x="123" y="371"/>
                  </a:lnTo>
                  <a:lnTo>
                    <a:pt x="116" y="372"/>
                  </a:lnTo>
                  <a:lnTo>
                    <a:pt x="109" y="373"/>
                  </a:lnTo>
                  <a:lnTo>
                    <a:pt x="108" y="373"/>
                  </a:lnTo>
                  <a:lnTo>
                    <a:pt x="101" y="375"/>
                  </a:lnTo>
                  <a:lnTo>
                    <a:pt x="97" y="375"/>
                  </a:lnTo>
                  <a:lnTo>
                    <a:pt x="88" y="377"/>
                  </a:lnTo>
                  <a:lnTo>
                    <a:pt x="86" y="377"/>
                  </a:lnTo>
                  <a:lnTo>
                    <a:pt x="85" y="377"/>
                  </a:lnTo>
                  <a:lnTo>
                    <a:pt x="84" y="377"/>
                  </a:lnTo>
                  <a:lnTo>
                    <a:pt x="80" y="378"/>
                  </a:lnTo>
                  <a:lnTo>
                    <a:pt x="70" y="380"/>
                  </a:lnTo>
                  <a:lnTo>
                    <a:pt x="60" y="382"/>
                  </a:lnTo>
                  <a:lnTo>
                    <a:pt x="52" y="384"/>
                  </a:lnTo>
                  <a:lnTo>
                    <a:pt x="51" y="384"/>
                  </a:lnTo>
                  <a:lnTo>
                    <a:pt x="42" y="385"/>
                  </a:lnTo>
                  <a:lnTo>
                    <a:pt x="33" y="388"/>
                  </a:lnTo>
                  <a:lnTo>
                    <a:pt x="26" y="390"/>
                  </a:lnTo>
                  <a:lnTo>
                    <a:pt x="24" y="390"/>
                  </a:lnTo>
                  <a:lnTo>
                    <a:pt x="20" y="391"/>
                  </a:lnTo>
                  <a:lnTo>
                    <a:pt x="15" y="393"/>
                  </a:lnTo>
                  <a:lnTo>
                    <a:pt x="6" y="395"/>
                  </a:lnTo>
                  <a:lnTo>
                    <a:pt x="1" y="397"/>
                  </a:lnTo>
                  <a:lnTo>
                    <a:pt x="0" y="396"/>
                  </a:lnTo>
                  <a:lnTo>
                    <a:pt x="1" y="393"/>
                  </a:lnTo>
                  <a:lnTo>
                    <a:pt x="3" y="383"/>
                  </a:lnTo>
                  <a:lnTo>
                    <a:pt x="5" y="366"/>
                  </a:lnTo>
                  <a:lnTo>
                    <a:pt x="6" y="362"/>
                  </a:lnTo>
                  <a:lnTo>
                    <a:pt x="6" y="359"/>
                  </a:lnTo>
                  <a:lnTo>
                    <a:pt x="6" y="357"/>
                  </a:lnTo>
                  <a:lnTo>
                    <a:pt x="6" y="355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48"/>
                  </a:lnTo>
                  <a:lnTo>
                    <a:pt x="8" y="342"/>
                  </a:lnTo>
                  <a:lnTo>
                    <a:pt x="9" y="340"/>
                  </a:lnTo>
                  <a:lnTo>
                    <a:pt x="9" y="335"/>
                  </a:lnTo>
                  <a:lnTo>
                    <a:pt x="9" y="334"/>
                  </a:lnTo>
                  <a:lnTo>
                    <a:pt x="11" y="326"/>
                  </a:lnTo>
                  <a:lnTo>
                    <a:pt x="11" y="325"/>
                  </a:lnTo>
                  <a:lnTo>
                    <a:pt x="12" y="320"/>
                  </a:lnTo>
                  <a:lnTo>
                    <a:pt x="12" y="319"/>
                  </a:lnTo>
                  <a:lnTo>
                    <a:pt x="12" y="317"/>
                  </a:lnTo>
                  <a:lnTo>
                    <a:pt x="13" y="317"/>
                  </a:lnTo>
                  <a:lnTo>
                    <a:pt x="13" y="315"/>
                  </a:lnTo>
                  <a:lnTo>
                    <a:pt x="15" y="311"/>
                  </a:lnTo>
                  <a:lnTo>
                    <a:pt x="16" y="307"/>
                  </a:lnTo>
                  <a:lnTo>
                    <a:pt x="18" y="304"/>
                  </a:lnTo>
                  <a:lnTo>
                    <a:pt x="19" y="302"/>
                  </a:lnTo>
                  <a:lnTo>
                    <a:pt x="21" y="301"/>
                  </a:lnTo>
                  <a:lnTo>
                    <a:pt x="21" y="300"/>
                  </a:lnTo>
                  <a:lnTo>
                    <a:pt x="22" y="299"/>
                  </a:lnTo>
                  <a:lnTo>
                    <a:pt x="23" y="298"/>
                  </a:lnTo>
                  <a:lnTo>
                    <a:pt x="24" y="297"/>
                  </a:lnTo>
                  <a:lnTo>
                    <a:pt x="25" y="295"/>
                  </a:lnTo>
                  <a:lnTo>
                    <a:pt x="29" y="292"/>
                  </a:lnTo>
                  <a:lnTo>
                    <a:pt x="31" y="292"/>
                  </a:lnTo>
                  <a:lnTo>
                    <a:pt x="32" y="291"/>
                  </a:lnTo>
                  <a:lnTo>
                    <a:pt x="33" y="290"/>
                  </a:lnTo>
                  <a:lnTo>
                    <a:pt x="33" y="289"/>
                  </a:lnTo>
                  <a:lnTo>
                    <a:pt x="34" y="288"/>
                  </a:lnTo>
                  <a:lnTo>
                    <a:pt x="35" y="288"/>
                  </a:lnTo>
                  <a:lnTo>
                    <a:pt x="36" y="286"/>
                  </a:lnTo>
                  <a:lnTo>
                    <a:pt x="37" y="283"/>
                  </a:lnTo>
                  <a:lnTo>
                    <a:pt x="37" y="283"/>
                  </a:lnTo>
                  <a:lnTo>
                    <a:pt x="36" y="282"/>
                  </a:lnTo>
                  <a:lnTo>
                    <a:pt x="37" y="282"/>
                  </a:lnTo>
                  <a:lnTo>
                    <a:pt x="36" y="280"/>
                  </a:lnTo>
                  <a:lnTo>
                    <a:pt x="36" y="279"/>
                  </a:lnTo>
                  <a:lnTo>
                    <a:pt x="35" y="276"/>
                  </a:lnTo>
                  <a:lnTo>
                    <a:pt x="34" y="274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68"/>
                  </a:lnTo>
                  <a:lnTo>
                    <a:pt x="32" y="266"/>
                  </a:lnTo>
                  <a:lnTo>
                    <a:pt x="32" y="265"/>
                  </a:lnTo>
                  <a:lnTo>
                    <a:pt x="31" y="262"/>
                  </a:lnTo>
                  <a:lnTo>
                    <a:pt x="30" y="261"/>
                  </a:lnTo>
                  <a:lnTo>
                    <a:pt x="28" y="258"/>
                  </a:lnTo>
                  <a:lnTo>
                    <a:pt x="27" y="256"/>
                  </a:lnTo>
                  <a:lnTo>
                    <a:pt x="26" y="255"/>
                  </a:lnTo>
                  <a:lnTo>
                    <a:pt x="26" y="251"/>
                  </a:lnTo>
                  <a:lnTo>
                    <a:pt x="26" y="247"/>
                  </a:lnTo>
                  <a:lnTo>
                    <a:pt x="26" y="245"/>
                  </a:lnTo>
                  <a:lnTo>
                    <a:pt x="25" y="242"/>
                  </a:lnTo>
                  <a:lnTo>
                    <a:pt x="25" y="239"/>
                  </a:lnTo>
                  <a:lnTo>
                    <a:pt x="24" y="233"/>
                  </a:lnTo>
                  <a:lnTo>
                    <a:pt x="21" y="225"/>
                  </a:lnTo>
                  <a:lnTo>
                    <a:pt x="20" y="221"/>
                  </a:lnTo>
                  <a:lnTo>
                    <a:pt x="17" y="214"/>
                  </a:lnTo>
                  <a:lnTo>
                    <a:pt x="18" y="214"/>
                  </a:lnTo>
                  <a:lnTo>
                    <a:pt x="20" y="216"/>
                  </a:lnTo>
                  <a:lnTo>
                    <a:pt x="21" y="215"/>
                  </a:lnTo>
                  <a:lnTo>
                    <a:pt x="24" y="212"/>
                  </a:lnTo>
                  <a:lnTo>
                    <a:pt x="24" y="212"/>
                  </a:lnTo>
                  <a:lnTo>
                    <a:pt x="24" y="211"/>
                  </a:lnTo>
                  <a:lnTo>
                    <a:pt x="25" y="210"/>
                  </a:lnTo>
                  <a:lnTo>
                    <a:pt x="31" y="208"/>
                  </a:lnTo>
                  <a:lnTo>
                    <a:pt x="32" y="207"/>
                  </a:lnTo>
                  <a:lnTo>
                    <a:pt x="33" y="207"/>
                  </a:lnTo>
                  <a:lnTo>
                    <a:pt x="34" y="206"/>
                  </a:lnTo>
                  <a:lnTo>
                    <a:pt x="35" y="204"/>
                  </a:lnTo>
                  <a:lnTo>
                    <a:pt x="35" y="203"/>
                  </a:lnTo>
                  <a:lnTo>
                    <a:pt x="37" y="201"/>
                  </a:lnTo>
                  <a:lnTo>
                    <a:pt x="37" y="200"/>
                  </a:lnTo>
                  <a:lnTo>
                    <a:pt x="38" y="199"/>
                  </a:lnTo>
                  <a:lnTo>
                    <a:pt x="40" y="198"/>
                  </a:lnTo>
                  <a:lnTo>
                    <a:pt x="45" y="195"/>
                  </a:lnTo>
                  <a:lnTo>
                    <a:pt x="56" y="188"/>
                  </a:lnTo>
                  <a:lnTo>
                    <a:pt x="70" y="181"/>
                  </a:lnTo>
                  <a:lnTo>
                    <a:pt x="71" y="180"/>
                  </a:lnTo>
                  <a:lnTo>
                    <a:pt x="73" y="179"/>
                  </a:lnTo>
                  <a:lnTo>
                    <a:pt x="75" y="177"/>
                  </a:lnTo>
                  <a:lnTo>
                    <a:pt x="78" y="176"/>
                  </a:lnTo>
                  <a:lnTo>
                    <a:pt x="79" y="175"/>
                  </a:lnTo>
                  <a:lnTo>
                    <a:pt x="80" y="174"/>
                  </a:lnTo>
                  <a:lnTo>
                    <a:pt x="84" y="173"/>
                  </a:lnTo>
                  <a:lnTo>
                    <a:pt x="87" y="172"/>
                  </a:lnTo>
                  <a:lnTo>
                    <a:pt x="90" y="170"/>
                  </a:lnTo>
                  <a:lnTo>
                    <a:pt x="94" y="168"/>
                  </a:lnTo>
                  <a:lnTo>
                    <a:pt x="97" y="167"/>
                  </a:lnTo>
                  <a:lnTo>
                    <a:pt x="98" y="166"/>
                  </a:lnTo>
                  <a:lnTo>
                    <a:pt x="102" y="165"/>
                  </a:lnTo>
                  <a:lnTo>
                    <a:pt x="105" y="164"/>
                  </a:lnTo>
                  <a:lnTo>
                    <a:pt x="106" y="164"/>
                  </a:lnTo>
                  <a:lnTo>
                    <a:pt x="107" y="164"/>
                  </a:lnTo>
                  <a:lnTo>
                    <a:pt x="107" y="163"/>
                  </a:lnTo>
                  <a:lnTo>
                    <a:pt x="115" y="155"/>
                  </a:lnTo>
                  <a:lnTo>
                    <a:pt x="118" y="154"/>
                  </a:lnTo>
                  <a:lnTo>
                    <a:pt x="119" y="153"/>
                  </a:lnTo>
                  <a:lnTo>
                    <a:pt x="121" y="152"/>
                  </a:lnTo>
                  <a:lnTo>
                    <a:pt x="123" y="151"/>
                  </a:lnTo>
                  <a:lnTo>
                    <a:pt x="124" y="151"/>
                  </a:lnTo>
                  <a:lnTo>
                    <a:pt x="131" y="149"/>
                  </a:lnTo>
                  <a:lnTo>
                    <a:pt x="133" y="148"/>
                  </a:lnTo>
                  <a:lnTo>
                    <a:pt x="134" y="148"/>
                  </a:lnTo>
                  <a:lnTo>
                    <a:pt x="134" y="147"/>
                  </a:lnTo>
                  <a:lnTo>
                    <a:pt x="136" y="147"/>
                  </a:lnTo>
                  <a:lnTo>
                    <a:pt x="138" y="146"/>
                  </a:lnTo>
                  <a:lnTo>
                    <a:pt x="140" y="146"/>
                  </a:lnTo>
                  <a:lnTo>
                    <a:pt x="142" y="144"/>
                  </a:lnTo>
                  <a:lnTo>
                    <a:pt x="144" y="142"/>
                  </a:lnTo>
                  <a:lnTo>
                    <a:pt x="144" y="141"/>
                  </a:lnTo>
                  <a:lnTo>
                    <a:pt x="144" y="140"/>
                  </a:lnTo>
                  <a:lnTo>
                    <a:pt x="140" y="135"/>
                  </a:lnTo>
                  <a:lnTo>
                    <a:pt x="138" y="132"/>
                  </a:lnTo>
                  <a:lnTo>
                    <a:pt x="144" y="128"/>
                  </a:lnTo>
                  <a:lnTo>
                    <a:pt x="152" y="123"/>
                  </a:lnTo>
                  <a:lnTo>
                    <a:pt x="154" y="120"/>
                  </a:lnTo>
                  <a:lnTo>
                    <a:pt x="159" y="118"/>
                  </a:lnTo>
                  <a:lnTo>
                    <a:pt x="161" y="116"/>
                  </a:lnTo>
                  <a:lnTo>
                    <a:pt x="162" y="115"/>
                  </a:lnTo>
                  <a:lnTo>
                    <a:pt x="164" y="114"/>
                  </a:lnTo>
                  <a:lnTo>
                    <a:pt x="168" y="113"/>
                  </a:lnTo>
                  <a:lnTo>
                    <a:pt x="171" y="111"/>
                  </a:lnTo>
                  <a:lnTo>
                    <a:pt x="173" y="110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6" y="104"/>
                  </a:lnTo>
                  <a:lnTo>
                    <a:pt x="176" y="103"/>
                  </a:lnTo>
                  <a:lnTo>
                    <a:pt x="177" y="102"/>
                  </a:lnTo>
                  <a:lnTo>
                    <a:pt x="178" y="101"/>
                  </a:lnTo>
                  <a:lnTo>
                    <a:pt x="179" y="100"/>
                  </a:lnTo>
                  <a:lnTo>
                    <a:pt x="180" y="100"/>
                  </a:lnTo>
                  <a:lnTo>
                    <a:pt x="180" y="100"/>
                  </a:lnTo>
                  <a:lnTo>
                    <a:pt x="180" y="99"/>
                  </a:lnTo>
                  <a:lnTo>
                    <a:pt x="176" y="98"/>
                  </a:lnTo>
                  <a:lnTo>
                    <a:pt x="176" y="96"/>
                  </a:lnTo>
                  <a:lnTo>
                    <a:pt x="177" y="94"/>
                  </a:lnTo>
                  <a:lnTo>
                    <a:pt x="178" y="91"/>
                  </a:lnTo>
                  <a:lnTo>
                    <a:pt x="180" y="87"/>
                  </a:lnTo>
                  <a:lnTo>
                    <a:pt x="180" y="84"/>
                  </a:lnTo>
                  <a:lnTo>
                    <a:pt x="181" y="81"/>
                  </a:lnTo>
                  <a:lnTo>
                    <a:pt x="184" y="72"/>
                  </a:lnTo>
                  <a:lnTo>
                    <a:pt x="186" y="66"/>
                  </a:lnTo>
                  <a:lnTo>
                    <a:pt x="188" y="61"/>
                  </a:lnTo>
                  <a:lnTo>
                    <a:pt x="189" y="59"/>
                  </a:lnTo>
                  <a:lnTo>
                    <a:pt x="189" y="56"/>
                  </a:lnTo>
                  <a:lnTo>
                    <a:pt x="189" y="54"/>
                  </a:lnTo>
                  <a:lnTo>
                    <a:pt x="189" y="49"/>
                  </a:lnTo>
                  <a:lnTo>
                    <a:pt x="188" y="45"/>
                  </a:lnTo>
                  <a:lnTo>
                    <a:pt x="188" y="43"/>
                  </a:lnTo>
                  <a:lnTo>
                    <a:pt x="189" y="40"/>
                  </a:lnTo>
                  <a:lnTo>
                    <a:pt x="189" y="35"/>
                  </a:lnTo>
                  <a:lnTo>
                    <a:pt x="189" y="33"/>
                  </a:lnTo>
                  <a:lnTo>
                    <a:pt x="190" y="32"/>
                  </a:lnTo>
                  <a:lnTo>
                    <a:pt x="191" y="31"/>
                  </a:lnTo>
                  <a:lnTo>
                    <a:pt x="191" y="30"/>
                  </a:lnTo>
                  <a:lnTo>
                    <a:pt x="193" y="28"/>
                  </a:lnTo>
                  <a:lnTo>
                    <a:pt x="193" y="27"/>
                  </a:lnTo>
                  <a:lnTo>
                    <a:pt x="193" y="27"/>
                  </a:lnTo>
                  <a:lnTo>
                    <a:pt x="192" y="27"/>
                  </a:lnTo>
                  <a:lnTo>
                    <a:pt x="193" y="26"/>
                  </a:lnTo>
                  <a:lnTo>
                    <a:pt x="193" y="25"/>
                  </a:lnTo>
                  <a:lnTo>
                    <a:pt x="193" y="24"/>
                  </a:lnTo>
                  <a:lnTo>
                    <a:pt x="193" y="23"/>
                  </a:lnTo>
                  <a:lnTo>
                    <a:pt x="194" y="23"/>
                  </a:lnTo>
                  <a:lnTo>
                    <a:pt x="195" y="23"/>
                  </a:lnTo>
                  <a:lnTo>
                    <a:pt x="195" y="22"/>
                  </a:lnTo>
                  <a:lnTo>
                    <a:pt x="196" y="22"/>
                  </a:lnTo>
                  <a:lnTo>
                    <a:pt x="197" y="22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8" y="20"/>
                  </a:lnTo>
                  <a:lnTo>
                    <a:pt x="199" y="20"/>
                  </a:lnTo>
                  <a:lnTo>
                    <a:pt x="199" y="19"/>
                  </a:lnTo>
                  <a:lnTo>
                    <a:pt x="199" y="18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8"/>
                  </a:lnTo>
                  <a:lnTo>
                    <a:pt x="202" y="18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3" y="16"/>
                  </a:lnTo>
                  <a:lnTo>
                    <a:pt x="202" y="16"/>
                  </a:lnTo>
                  <a:lnTo>
                    <a:pt x="202" y="15"/>
                  </a:lnTo>
                  <a:lnTo>
                    <a:pt x="202" y="14"/>
                  </a:lnTo>
                  <a:lnTo>
                    <a:pt x="202" y="13"/>
                  </a:lnTo>
                  <a:lnTo>
                    <a:pt x="201" y="12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3" y="11"/>
                  </a:lnTo>
                  <a:lnTo>
                    <a:pt x="203" y="10"/>
                  </a:lnTo>
                  <a:lnTo>
                    <a:pt x="203" y="9"/>
                  </a:lnTo>
                  <a:lnTo>
                    <a:pt x="203" y="9"/>
                  </a:lnTo>
                  <a:lnTo>
                    <a:pt x="202" y="9"/>
                  </a:lnTo>
                  <a:lnTo>
                    <a:pt x="204" y="7"/>
                  </a:lnTo>
                  <a:lnTo>
                    <a:pt x="205" y="7"/>
                  </a:lnTo>
                  <a:lnTo>
                    <a:pt x="206" y="7"/>
                  </a:lnTo>
                  <a:lnTo>
                    <a:pt x="207" y="7"/>
                  </a:lnTo>
                  <a:lnTo>
                    <a:pt x="207" y="7"/>
                  </a:lnTo>
                  <a:lnTo>
                    <a:pt x="208" y="8"/>
                  </a:lnTo>
                  <a:lnTo>
                    <a:pt x="209" y="8"/>
                  </a:lnTo>
                  <a:lnTo>
                    <a:pt x="210" y="8"/>
                  </a:lnTo>
                  <a:lnTo>
                    <a:pt x="211" y="8"/>
                  </a:lnTo>
                  <a:lnTo>
                    <a:pt x="212" y="8"/>
                  </a:lnTo>
                  <a:lnTo>
                    <a:pt x="213" y="8"/>
                  </a:lnTo>
                  <a:lnTo>
                    <a:pt x="214" y="8"/>
                  </a:lnTo>
                  <a:lnTo>
                    <a:pt x="215" y="8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19" y="8"/>
                  </a:lnTo>
                  <a:lnTo>
                    <a:pt x="220" y="8"/>
                  </a:lnTo>
                  <a:lnTo>
                    <a:pt x="220" y="7"/>
                  </a:lnTo>
                  <a:lnTo>
                    <a:pt x="221" y="7"/>
                  </a:lnTo>
                  <a:lnTo>
                    <a:pt x="221" y="6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4" y="6"/>
                  </a:lnTo>
                  <a:lnTo>
                    <a:pt x="224" y="7"/>
                  </a:lnTo>
                  <a:lnTo>
                    <a:pt x="224" y="8"/>
                  </a:lnTo>
                  <a:lnTo>
                    <a:pt x="224" y="9"/>
                  </a:lnTo>
                  <a:lnTo>
                    <a:pt x="225" y="9"/>
                  </a:lnTo>
                  <a:lnTo>
                    <a:pt x="226" y="9"/>
                  </a:lnTo>
                  <a:lnTo>
                    <a:pt x="226" y="9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11"/>
                  </a:lnTo>
                  <a:lnTo>
                    <a:pt x="226" y="12"/>
                  </a:lnTo>
                  <a:lnTo>
                    <a:pt x="226" y="13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9" y="14"/>
                  </a:lnTo>
                  <a:lnTo>
                    <a:pt x="230" y="13"/>
                  </a:lnTo>
                  <a:lnTo>
                    <a:pt x="231" y="13"/>
                  </a:lnTo>
                  <a:lnTo>
                    <a:pt x="231" y="14"/>
                  </a:lnTo>
                  <a:lnTo>
                    <a:pt x="232" y="14"/>
                  </a:lnTo>
                  <a:lnTo>
                    <a:pt x="233" y="14"/>
                  </a:lnTo>
                  <a:lnTo>
                    <a:pt x="234" y="13"/>
                  </a:lnTo>
                  <a:lnTo>
                    <a:pt x="235" y="13"/>
                  </a:lnTo>
                  <a:lnTo>
                    <a:pt x="235" y="12"/>
                  </a:lnTo>
                  <a:lnTo>
                    <a:pt x="236" y="13"/>
                  </a:lnTo>
                  <a:lnTo>
                    <a:pt x="237" y="13"/>
                  </a:lnTo>
                  <a:lnTo>
                    <a:pt x="237" y="12"/>
                  </a:lnTo>
                  <a:lnTo>
                    <a:pt x="237" y="11"/>
                  </a:lnTo>
                  <a:lnTo>
                    <a:pt x="238" y="11"/>
                  </a:lnTo>
                  <a:lnTo>
                    <a:pt x="238" y="10"/>
                  </a:lnTo>
                  <a:lnTo>
                    <a:pt x="238" y="9"/>
                  </a:lnTo>
                  <a:lnTo>
                    <a:pt x="238" y="9"/>
                  </a:lnTo>
                  <a:lnTo>
                    <a:pt x="238" y="8"/>
                  </a:lnTo>
                  <a:lnTo>
                    <a:pt x="238" y="7"/>
                  </a:lnTo>
                  <a:lnTo>
                    <a:pt x="239" y="6"/>
                  </a:lnTo>
                  <a:lnTo>
                    <a:pt x="239" y="5"/>
                  </a:lnTo>
                  <a:lnTo>
                    <a:pt x="240" y="4"/>
                  </a:lnTo>
                  <a:lnTo>
                    <a:pt x="241" y="2"/>
                  </a:lnTo>
                  <a:lnTo>
                    <a:pt x="242" y="1"/>
                  </a:lnTo>
                  <a:lnTo>
                    <a:pt x="242" y="0"/>
                  </a:lnTo>
                  <a:lnTo>
                    <a:pt x="243" y="0"/>
                  </a:lnTo>
                  <a:lnTo>
                    <a:pt x="244" y="1"/>
                  </a:lnTo>
                  <a:lnTo>
                    <a:pt x="244" y="1"/>
                  </a:lnTo>
                  <a:lnTo>
                    <a:pt x="244" y="0"/>
                  </a:lnTo>
                  <a:lnTo>
                    <a:pt x="245" y="0"/>
                  </a:lnTo>
                  <a:close/>
                  <a:moveTo>
                    <a:pt x="251" y="389"/>
                  </a:moveTo>
                  <a:lnTo>
                    <a:pt x="259" y="393"/>
                  </a:lnTo>
                  <a:lnTo>
                    <a:pt x="260" y="390"/>
                  </a:lnTo>
                  <a:lnTo>
                    <a:pt x="266" y="392"/>
                  </a:lnTo>
                  <a:lnTo>
                    <a:pt x="264" y="398"/>
                  </a:lnTo>
                  <a:lnTo>
                    <a:pt x="263" y="399"/>
                  </a:lnTo>
                  <a:lnTo>
                    <a:pt x="259" y="408"/>
                  </a:lnTo>
                  <a:lnTo>
                    <a:pt x="258" y="409"/>
                  </a:lnTo>
                  <a:lnTo>
                    <a:pt x="256" y="409"/>
                  </a:lnTo>
                  <a:lnTo>
                    <a:pt x="253" y="407"/>
                  </a:lnTo>
                  <a:lnTo>
                    <a:pt x="249" y="406"/>
                  </a:lnTo>
                  <a:lnTo>
                    <a:pt x="227" y="398"/>
                  </a:lnTo>
                  <a:lnTo>
                    <a:pt x="227" y="393"/>
                  </a:lnTo>
                  <a:lnTo>
                    <a:pt x="230" y="393"/>
                  </a:lnTo>
                  <a:lnTo>
                    <a:pt x="232" y="393"/>
                  </a:lnTo>
                  <a:lnTo>
                    <a:pt x="232" y="392"/>
                  </a:lnTo>
                  <a:lnTo>
                    <a:pt x="235" y="393"/>
                  </a:lnTo>
                  <a:lnTo>
                    <a:pt x="233" y="395"/>
                  </a:lnTo>
                  <a:lnTo>
                    <a:pt x="244" y="395"/>
                  </a:lnTo>
                  <a:lnTo>
                    <a:pt x="246" y="390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2" name="Freeform 57">
              <a:extLst>
                <a:ext uri="{FF2B5EF4-FFF2-40B4-BE49-F238E27FC236}">
                  <a16:creationId xmlns:a16="http://schemas.microsoft.com/office/drawing/2014/main" id="{DDCCC4C9-E5C6-F793-B1E9-C41B708FF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8" y="2276476"/>
              <a:ext cx="552450" cy="519113"/>
            </a:xfrm>
            <a:custGeom>
              <a:avLst/>
              <a:gdLst>
                <a:gd name="T0" fmla="*/ 209 w 348"/>
                <a:gd name="T1" fmla="*/ 80 h 327"/>
                <a:gd name="T2" fmla="*/ 208 w 348"/>
                <a:gd name="T3" fmla="*/ 88 h 327"/>
                <a:gd name="T4" fmla="*/ 208 w 348"/>
                <a:gd name="T5" fmla="*/ 93 h 327"/>
                <a:gd name="T6" fmla="*/ 254 w 348"/>
                <a:gd name="T7" fmla="*/ 160 h 327"/>
                <a:gd name="T8" fmla="*/ 338 w 348"/>
                <a:gd name="T9" fmla="*/ 189 h 327"/>
                <a:gd name="T10" fmla="*/ 341 w 348"/>
                <a:gd name="T11" fmla="*/ 187 h 327"/>
                <a:gd name="T12" fmla="*/ 348 w 348"/>
                <a:gd name="T13" fmla="*/ 193 h 327"/>
                <a:gd name="T14" fmla="*/ 342 w 348"/>
                <a:gd name="T15" fmla="*/ 203 h 327"/>
                <a:gd name="T16" fmla="*/ 335 w 348"/>
                <a:gd name="T17" fmla="*/ 214 h 327"/>
                <a:gd name="T18" fmla="*/ 317 w 348"/>
                <a:gd name="T19" fmla="*/ 241 h 327"/>
                <a:gd name="T20" fmla="*/ 301 w 348"/>
                <a:gd name="T21" fmla="*/ 261 h 327"/>
                <a:gd name="T22" fmla="*/ 293 w 348"/>
                <a:gd name="T23" fmla="*/ 283 h 327"/>
                <a:gd name="T24" fmla="*/ 290 w 348"/>
                <a:gd name="T25" fmla="*/ 300 h 327"/>
                <a:gd name="T26" fmla="*/ 273 w 348"/>
                <a:gd name="T27" fmla="*/ 315 h 327"/>
                <a:gd name="T28" fmla="*/ 264 w 348"/>
                <a:gd name="T29" fmla="*/ 325 h 327"/>
                <a:gd name="T30" fmla="*/ 254 w 348"/>
                <a:gd name="T31" fmla="*/ 325 h 327"/>
                <a:gd name="T32" fmla="*/ 251 w 348"/>
                <a:gd name="T33" fmla="*/ 324 h 327"/>
                <a:gd name="T34" fmla="*/ 243 w 348"/>
                <a:gd name="T35" fmla="*/ 322 h 327"/>
                <a:gd name="T36" fmla="*/ 236 w 348"/>
                <a:gd name="T37" fmla="*/ 320 h 327"/>
                <a:gd name="T38" fmla="*/ 230 w 348"/>
                <a:gd name="T39" fmla="*/ 323 h 327"/>
                <a:gd name="T40" fmla="*/ 221 w 348"/>
                <a:gd name="T41" fmla="*/ 321 h 327"/>
                <a:gd name="T42" fmla="*/ 215 w 348"/>
                <a:gd name="T43" fmla="*/ 319 h 327"/>
                <a:gd name="T44" fmla="*/ 209 w 348"/>
                <a:gd name="T45" fmla="*/ 311 h 327"/>
                <a:gd name="T46" fmla="*/ 202 w 348"/>
                <a:gd name="T47" fmla="*/ 310 h 327"/>
                <a:gd name="T48" fmla="*/ 196 w 348"/>
                <a:gd name="T49" fmla="*/ 305 h 327"/>
                <a:gd name="T50" fmla="*/ 191 w 348"/>
                <a:gd name="T51" fmla="*/ 298 h 327"/>
                <a:gd name="T52" fmla="*/ 185 w 348"/>
                <a:gd name="T53" fmla="*/ 293 h 327"/>
                <a:gd name="T54" fmla="*/ 176 w 348"/>
                <a:gd name="T55" fmla="*/ 294 h 327"/>
                <a:gd name="T56" fmla="*/ 165 w 348"/>
                <a:gd name="T57" fmla="*/ 313 h 327"/>
                <a:gd name="T58" fmla="*/ 159 w 348"/>
                <a:gd name="T59" fmla="*/ 326 h 327"/>
                <a:gd name="T60" fmla="*/ 151 w 348"/>
                <a:gd name="T61" fmla="*/ 319 h 327"/>
                <a:gd name="T62" fmla="*/ 136 w 348"/>
                <a:gd name="T63" fmla="*/ 312 h 327"/>
                <a:gd name="T64" fmla="*/ 106 w 348"/>
                <a:gd name="T65" fmla="*/ 296 h 327"/>
                <a:gd name="T66" fmla="*/ 94 w 348"/>
                <a:gd name="T67" fmla="*/ 289 h 327"/>
                <a:gd name="T68" fmla="*/ 79 w 348"/>
                <a:gd name="T69" fmla="*/ 281 h 327"/>
                <a:gd name="T70" fmla="*/ 72 w 348"/>
                <a:gd name="T71" fmla="*/ 273 h 327"/>
                <a:gd name="T72" fmla="*/ 68 w 348"/>
                <a:gd name="T73" fmla="*/ 255 h 327"/>
                <a:gd name="T74" fmla="*/ 63 w 348"/>
                <a:gd name="T75" fmla="*/ 245 h 327"/>
                <a:gd name="T76" fmla="*/ 40 w 348"/>
                <a:gd name="T77" fmla="*/ 229 h 327"/>
                <a:gd name="T78" fmla="*/ 19 w 348"/>
                <a:gd name="T79" fmla="*/ 218 h 327"/>
                <a:gd name="T80" fmla="*/ 31 w 348"/>
                <a:gd name="T81" fmla="*/ 188 h 327"/>
                <a:gd name="T82" fmla="*/ 1 w 348"/>
                <a:gd name="T83" fmla="*/ 190 h 327"/>
                <a:gd name="T84" fmla="*/ 13 w 348"/>
                <a:gd name="T85" fmla="*/ 179 h 327"/>
                <a:gd name="T86" fmla="*/ 15 w 348"/>
                <a:gd name="T87" fmla="*/ 175 h 327"/>
                <a:gd name="T88" fmla="*/ 16 w 348"/>
                <a:gd name="T89" fmla="*/ 167 h 327"/>
                <a:gd name="T90" fmla="*/ 20 w 348"/>
                <a:gd name="T91" fmla="*/ 156 h 327"/>
                <a:gd name="T92" fmla="*/ 62 w 348"/>
                <a:gd name="T93" fmla="*/ 139 h 327"/>
                <a:gd name="T94" fmla="*/ 85 w 348"/>
                <a:gd name="T95" fmla="*/ 127 h 327"/>
                <a:gd name="T96" fmla="*/ 90 w 348"/>
                <a:gd name="T97" fmla="*/ 114 h 327"/>
                <a:gd name="T98" fmla="*/ 104 w 348"/>
                <a:gd name="T99" fmla="*/ 99 h 327"/>
                <a:gd name="T100" fmla="*/ 112 w 348"/>
                <a:gd name="T101" fmla="*/ 78 h 327"/>
                <a:gd name="T102" fmla="*/ 113 w 348"/>
                <a:gd name="T103" fmla="*/ 63 h 327"/>
                <a:gd name="T104" fmla="*/ 103 w 348"/>
                <a:gd name="T105" fmla="*/ 13 h 327"/>
                <a:gd name="T106" fmla="*/ 111 w 348"/>
                <a:gd name="T107" fmla="*/ 7 h 327"/>
                <a:gd name="T108" fmla="*/ 124 w 348"/>
                <a:gd name="T109" fmla="*/ 15 h 327"/>
                <a:gd name="T110" fmla="*/ 151 w 348"/>
                <a:gd name="T111" fmla="*/ 29 h 327"/>
                <a:gd name="T112" fmla="*/ 162 w 348"/>
                <a:gd name="T113" fmla="*/ 41 h 327"/>
                <a:gd name="T114" fmla="*/ 190 w 348"/>
                <a:gd name="T115" fmla="*/ 6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8" h="327">
                  <a:moveTo>
                    <a:pt x="197" y="70"/>
                  </a:moveTo>
                  <a:lnTo>
                    <a:pt x="200" y="72"/>
                  </a:lnTo>
                  <a:lnTo>
                    <a:pt x="202" y="72"/>
                  </a:lnTo>
                  <a:lnTo>
                    <a:pt x="203" y="74"/>
                  </a:lnTo>
                  <a:lnTo>
                    <a:pt x="204" y="75"/>
                  </a:lnTo>
                  <a:lnTo>
                    <a:pt x="205" y="76"/>
                  </a:lnTo>
                  <a:lnTo>
                    <a:pt x="206" y="77"/>
                  </a:lnTo>
                  <a:lnTo>
                    <a:pt x="207" y="78"/>
                  </a:lnTo>
                  <a:lnTo>
                    <a:pt x="208" y="79"/>
                  </a:lnTo>
                  <a:lnTo>
                    <a:pt x="209" y="80"/>
                  </a:lnTo>
                  <a:lnTo>
                    <a:pt x="210" y="80"/>
                  </a:lnTo>
                  <a:lnTo>
                    <a:pt x="210" y="81"/>
                  </a:lnTo>
                  <a:lnTo>
                    <a:pt x="211" y="81"/>
                  </a:lnTo>
                  <a:lnTo>
                    <a:pt x="212" y="81"/>
                  </a:lnTo>
                  <a:lnTo>
                    <a:pt x="213" y="81"/>
                  </a:lnTo>
                  <a:lnTo>
                    <a:pt x="213" y="82"/>
                  </a:lnTo>
                  <a:lnTo>
                    <a:pt x="209" y="90"/>
                  </a:lnTo>
                  <a:lnTo>
                    <a:pt x="208" y="90"/>
                  </a:lnTo>
                  <a:lnTo>
                    <a:pt x="209" y="89"/>
                  </a:lnTo>
                  <a:lnTo>
                    <a:pt x="208" y="88"/>
                  </a:lnTo>
                  <a:lnTo>
                    <a:pt x="206" y="87"/>
                  </a:lnTo>
                  <a:lnTo>
                    <a:pt x="206" y="88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5" y="90"/>
                  </a:lnTo>
                  <a:lnTo>
                    <a:pt x="204" y="90"/>
                  </a:lnTo>
                  <a:lnTo>
                    <a:pt x="205" y="91"/>
                  </a:lnTo>
                  <a:lnTo>
                    <a:pt x="205" y="92"/>
                  </a:lnTo>
                  <a:lnTo>
                    <a:pt x="206" y="92"/>
                  </a:lnTo>
                  <a:lnTo>
                    <a:pt x="208" y="93"/>
                  </a:lnTo>
                  <a:lnTo>
                    <a:pt x="207" y="95"/>
                  </a:lnTo>
                  <a:lnTo>
                    <a:pt x="207" y="96"/>
                  </a:lnTo>
                  <a:lnTo>
                    <a:pt x="201" y="110"/>
                  </a:lnTo>
                  <a:lnTo>
                    <a:pt x="196" y="125"/>
                  </a:lnTo>
                  <a:lnTo>
                    <a:pt x="213" y="165"/>
                  </a:lnTo>
                  <a:lnTo>
                    <a:pt x="214" y="165"/>
                  </a:lnTo>
                  <a:lnTo>
                    <a:pt x="219" y="163"/>
                  </a:lnTo>
                  <a:lnTo>
                    <a:pt x="223" y="162"/>
                  </a:lnTo>
                  <a:lnTo>
                    <a:pt x="233" y="161"/>
                  </a:lnTo>
                  <a:lnTo>
                    <a:pt x="254" y="160"/>
                  </a:lnTo>
                  <a:lnTo>
                    <a:pt x="255" y="159"/>
                  </a:lnTo>
                  <a:lnTo>
                    <a:pt x="258" y="159"/>
                  </a:lnTo>
                  <a:lnTo>
                    <a:pt x="259" y="159"/>
                  </a:lnTo>
                  <a:lnTo>
                    <a:pt x="277" y="162"/>
                  </a:lnTo>
                  <a:lnTo>
                    <a:pt x="278" y="163"/>
                  </a:lnTo>
                  <a:lnTo>
                    <a:pt x="301" y="173"/>
                  </a:lnTo>
                  <a:lnTo>
                    <a:pt x="306" y="175"/>
                  </a:lnTo>
                  <a:lnTo>
                    <a:pt x="315" y="181"/>
                  </a:lnTo>
                  <a:lnTo>
                    <a:pt x="337" y="191"/>
                  </a:lnTo>
                  <a:lnTo>
                    <a:pt x="338" y="189"/>
                  </a:lnTo>
                  <a:lnTo>
                    <a:pt x="341" y="190"/>
                  </a:lnTo>
                  <a:lnTo>
                    <a:pt x="341" y="189"/>
                  </a:lnTo>
                  <a:lnTo>
                    <a:pt x="340" y="188"/>
                  </a:lnTo>
                  <a:lnTo>
                    <a:pt x="339" y="187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7" y="185"/>
                  </a:lnTo>
                  <a:lnTo>
                    <a:pt x="337" y="184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2" y="187"/>
                  </a:lnTo>
                  <a:lnTo>
                    <a:pt x="342" y="188"/>
                  </a:lnTo>
                  <a:lnTo>
                    <a:pt x="343" y="189"/>
                  </a:lnTo>
                  <a:lnTo>
                    <a:pt x="343" y="190"/>
                  </a:lnTo>
                  <a:lnTo>
                    <a:pt x="344" y="190"/>
                  </a:lnTo>
                  <a:lnTo>
                    <a:pt x="345" y="191"/>
                  </a:lnTo>
                  <a:lnTo>
                    <a:pt x="345" y="191"/>
                  </a:lnTo>
                  <a:lnTo>
                    <a:pt x="346" y="192"/>
                  </a:lnTo>
                  <a:lnTo>
                    <a:pt x="347" y="193"/>
                  </a:lnTo>
                  <a:lnTo>
                    <a:pt x="348" y="193"/>
                  </a:lnTo>
                  <a:lnTo>
                    <a:pt x="348" y="194"/>
                  </a:lnTo>
                  <a:lnTo>
                    <a:pt x="347" y="195"/>
                  </a:lnTo>
                  <a:lnTo>
                    <a:pt x="348" y="195"/>
                  </a:lnTo>
                  <a:lnTo>
                    <a:pt x="347" y="197"/>
                  </a:lnTo>
                  <a:lnTo>
                    <a:pt x="346" y="197"/>
                  </a:lnTo>
                  <a:lnTo>
                    <a:pt x="346" y="198"/>
                  </a:lnTo>
                  <a:lnTo>
                    <a:pt x="345" y="199"/>
                  </a:lnTo>
                  <a:lnTo>
                    <a:pt x="344" y="200"/>
                  </a:lnTo>
                  <a:lnTo>
                    <a:pt x="342" y="202"/>
                  </a:lnTo>
                  <a:lnTo>
                    <a:pt x="342" y="203"/>
                  </a:lnTo>
                  <a:lnTo>
                    <a:pt x="342" y="204"/>
                  </a:lnTo>
                  <a:lnTo>
                    <a:pt x="342" y="204"/>
                  </a:lnTo>
                  <a:lnTo>
                    <a:pt x="341" y="205"/>
                  </a:lnTo>
                  <a:lnTo>
                    <a:pt x="339" y="209"/>
                  </a:lnTo>
                  <a:lnTo>
                    <a:pt x="339" y="209"/>
                  </a:lnTo>
                  <a:lnTo>
                    <a:pt x="338" y="210"/>
                  </a:lnTo>
                  <a:lnTo>
                    <a:pt x="337" y="211"/>
                  </a:lnTo>
                  <a:lnTo>
                    <a:pt x="337" y="212"/>
                  </a:lnTo>
                  <a:lnTo>
                    <a:pt x="336" y="213"/>
                  </a:lnTo>
                  <a:lnTo>
                    <a:pt x="335" y="214"/>
                  </a:lnTo>
                  <a:lnTo>
                    <a:pt x="335" y="215"/>
                  </a:lnTo>
                  <a:lnTo>
                    <a:pt x="334" y="216"/>
                  </a:lnTo>
                  <a:lnTo>
                    <a:pt x="333" y="219"/>
                  </a:lnTo>
                  <a:lnTo>
                    <a:pt x="332" y="219"/>
                  </a:lnTo>
                  <a:lnTo>
                    <a:pt x="330" y="222"/>
                  </a:lnTo>
                  <a:lnTo>
                    <a:pt x="328" y="225"/>
                  </a:lnTo>
                  <a:lnTo>
                    <a:pt x="327" y="227"/>
                  </a:lnTo>
                  <a:lnTo>
                    <a:pt x="325" y="230"/>
                  </a:lnTo>
                  <a:lnTo>
                    <a:pt x="323" y="234"/>
                  </a:lnTo>
                  <a:lnTo>
                    <a:pt x="317" y="241"/>
                  </a:lnTo>
                  <a:lnTo>
                    <a:pt x="315" y="245"/>
                  </a:lnTo>
                  <a:lnTo>
                    <a:pt x="314" y="246"/>
                  </a:lnTo>
                  <a:lnTo>
                    <a:pt x="311" y="250"/>
                  </a:lnTo>
                  <a:lnTo>
                    <a:pt x="310" y="250"/>
                  </a:lnTo>
                  <a:lnTo>
                    <a:pt x="308" y="255"/>
                  </a:lnTo>
                  <a:lnTo>
                    <a:pt x="307" y="255"/>
                  </a:lnTo>
                  <a:lnTo>
                    <a:pt x="306" y="257"/>
                  </a:lnTo>
                  <a:lnTo>
                    <a:pt x="304" y="259"/>
                  </a:lnTo>
                  <a:lnTo>
                    <a:pt x="302" y="260"/>
                  </a:lnTo>
                  <a:lnTo>
                    <a:pt x="301" y="261"/>
                  </a:lnTo>
                  <a:lnTo>
                    <a:pt x="301" y="262"/>
                  </a:lnTo>
                  <a:lnTo>
                    <a:pt x="297" y="264"/>
                  </a:lnTo>
                  <a:lnTo>
                    <a:pt x="296" y="265"/>
                  </a:lnTo>
                  <a:lnTo>
                    <a:pt x="296" y="266"/>
                  </a:lnTo>
                  <a:lnTo>
                    <a:pt x="295" y="266"/>
                  </a:lnTo>
                  <a:lnTo>
                    <a:pt x="295" y="267"/>
                  </a:lnTo>
                  <a:lnTo>
                    <a:pt x="294" y="274"/>
                  </a:lnTo>
                  <a:lnTo>
                    <a:pt x="293" y="282"/>
                  </a:lnTo>
                  <a:lnTo>
                    <a:pt x="293" y="282"/>
                  </a:lnTo>
                  <a:lnTo>
                    <a:pt x="293" y="283"/>
                  </a:lnTo>
                  <a:lnTo>
                    <a:pt x="293" y="284"/>
                  </a:lnTo>
                  <a:lnTo>
                    <a:pt x="292" y="285"/>
                  </a:lnTo>
                  <a:lnTo>
                    <a:pt x="292" y="288"/>
                  </a:lnTo>
                  <a:lnTo>
                    <a:pt x="292" y="291"/>
                  </a:lnTo>
                  <a:lnTo>
                    <a:pt x="292" y="296"/>
                  </a:lnTo>
                  <a:lnTo>
                    <a:pt x="292" y="297"/>
                  </a:lnTo>
                  <a:lnTo>
                    <a:pt x="291" y="298"/>
                  </a:lnTo>
                  <a:lnTo>
                    <a:pt x="291" y="299"/>
                  </a:lnTo>
                  <a:lnTo>
                    <a:pt x="291" y="300"/>
                  </a:lnTo>
                  <a:lnTo>
                    <a:pt x="290" y="300"/>
                  </a:lnTo>
                  <a:lnTo>
                    <a:pt x="289" y="300"/>
                  </a:lnTo>
                  <a:lnTo>
                    <a:pt x="288" y="301"/>
                  </a:lnTo>
                  <a:lnTo>
                    <a:pt x="287" y="302"/>
                  </a:lnTo>
                  <a:lnTo>
                    <a:pt x="285" y="304"/>
                  </a:lnTo>
                  <a:lnTo>
                    <a:pt x="282" y="307"/>
                  </a:lnTo>
                  <a:lnTo>
                    <a:pt x="278" y="310"/>
                  </a:lnTo>
                  <a:lnTo>
                    <a:pt x="275" y="313"/>
                  </a:lnTo>
                  <a:lnTo>
                    <a:pt x="274" y="313"/>
                  </a:lnTo>
                  <a:lnTo>
                    <a:pt x="273" y="314"/>
                  </a:lnTo>
                  <a:lnTo>
                    <a:pt x="273" y="315"/>
                  </a:lnTo>
                  <a:lnTo>
                    <a:pt x="272" y="316"/>
                  </a:lnTo>
                  <a:lnTo>
                    <a:pt x="272" y="321"/>
                  </a:lnTo>
                  <a:lnTo>
                    <a:pt x="272" y="324"/>
                  </a:lnTo>
                  <a:lnTo>
                    <a:pt x="272" y="325"/>
                  </a:lnTo>
                  <a:lnTo>
                    <a:pt x="272" y="326"/>
                  </a:lnTo>
                  <a:lnTo>
                    <a:pt x="271" y="326"/>
                  </a:lnTo>
                  <a:lnTo>
                    <a:pt x="270" y="326"/>
                  </a:lnTo>
                  <a:lnTo>
                    <a:pt x="269" y="326"/>
                  </a:lnTo>
                  <a:lnTo>
                    <a:pt x="266" y="325"/>
                  </a:lnTo>
                  <a:lnTo>
                    <a:pt x="264" y="325"/>
                  </a:lnTo>
                  <a:lnTo>
                    <a:pt x="263" y="325"/>
                  </a:lnTo>
                  <a:lnTo>
                    <a:pt x="261" y="325"/>
                  </a:lnTo>
                  <a:lnTo>
                    <a:pt x="260" y="325"/>
                  </a:lnTo>
                  <a:lnTo>
                    <a:pt x="259" y="324"/>
                  </a:lnTo>
                  <a:lnTo>
                    <a:pt x="258" y="324"/>
                  </a:lnTo>
                  <a:lnTo>
                    <a:pt x="258" y="325"/>
                  </a:lnTo>
                  <a:lnTo>
                    <a:pt x="257" y="325"/>
                  </a:lnTo>
                  <a:lnTo>
                    <a:pt x="256" y="325"/>
                  </a:lnTo>
                  <a:lnTo>
                    <a:pt x="255" y="325"/>
                  </a:lnTo>
                  <a:lnTo>
                    <a:pt x="254" y="325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6"/>
                  </a:lnTo>
                  <a:lnTo>
                    <a:pt x="251" y="327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5"/>
                  </a:lnTo>
                  <a:lnTo>
                    <a:pt x="251" y="324"/>
                  </a:lnTo>
                  <a:lnTo>
                    <a:pt x="251" y="324"/>
                  </a:lnTo>
                  <a:lnTo>
                    <a:pt x="251" y="323"/>
                  </a:lnTo>
                  <a:lnTo>
                    <a:pt x="250" y="323"/>
                  </a:lnTo>
                  <a:lnTo>
                    <a:pt x="249" y="323"/>
                  </a:lnTo>
                  <a:lnTo>
                    <a:pt x="249" y="324"/>
                  </a:lnTo>
                  <a:lnTo>
                    <a:pt x="248" y="323"/>
                  </a:lnTo>
                  <a:lnTo>
                    <a:pt x="247" y="323"/>
                  </a:lnTo>
                  <a:lnTo>
                    <a:pt x="246" y="323"/>
                  </a:lnTo>
                  <a:lnTo>
                    <a:pt x="245" y="323"/>
                  </a:lnTo>
                  <a:lnTo>
                    <a:pt x="244" y="323"/>
                  </a:lnTo>
                  <a:lnTo>
                    <a:pt x="243" y="322"/>
                  </a:lnTo>
                  <a:lnTo>
                    <a:pt x="242" y="322"/>
                  </a:lnTo>
                  <a:lnTo>
                    <a:pt x="242" y="322"/>
                  </a:lnTo>
                  <a:lnTo>
                    <a:pt x="241" y="321"/>
                  </a:lnTo>
                  <a:lnTo>
                    <a:pt x="241" y="320"/>
                  </a:lnTo>
                  <a:lnTo>
                    <a:pt x="240" y="320"/>
                  </a:lnTo>
                  <a:lnTo>
                    <a:pt x="239" y="320"/>
                  </a:lnTo>
                  <a:lnTo>
                    <a:pt x="238" y="321"/>
                  </a:lnTo>
                  <a:lnTo>
                    <a:pt x="238" y="320"/>
                  </a:lnTo>
                  <a:lnTo>
                    <a:pt x="237" y="320"/>
                  </a:lnTo>
                  <a:lnTo>
                    <a:pt x="236" y="320"/>
                  </a:lnTo>
                  <a:lnTo>
                    <a:pt x="236" y="319"/>
                  </a:lnTo>
                  <a:lnTo>
                    <a:pt x="235" y="319"/>
                  </a:lnTo>
                  <a:lnTo>
                    <a:pt x="234" y="319"/>
                  </a:lnTo>
                  <a:lnTo>
                    <a:pt x="233" y="320"/>
                  </a:lnTo>
                  <a:lnTo>
                    <a:pt x="233" y="321"/>
                  </a:lnTo>
                  <a:lnTo>
                    <a:pt x="232" y="321"/>
                  </a:lnTo>
                  <a:lnTo>
                    <a:pt x="231" y="321"/>
                  </a:lnTo>
                  <a:lnTo>
                    <a:pt x="231" y="322"/>
                  </a:lnTo>
                  <a:lnTo>
                    <a:pt x="231" y="323"/>
                  </a:lnTo>
                  <a:lnTo>
                    <a:pt x="230" y="323"/>
                  </a:lnTo>
                  <a:lnTo>
                    <a:pt x="229" y="322"/>
                  </a:lnTo>
                  <a:lnTo>
                    <a:pt x="228" y="322"/>
                  </a:lnTo>
                  <a:lnTo>
                    <a:pt x="227" y="322"/>
                  </a:lnTo>
                  <a:lnTo>
                    <a:pt x="226" y="322"/>
                  </a:lnTo>
                  <a:lnTo>
                    <a:pt x="225" y="321"/>
                  </a:lnTo>
                  <a:lnTo>
                    <a:pt x="224" y="320"/>
                  </a:lnTo>
                  <a:lnTo>
                    <a:pt x="223" y="320"/>
                  </a:lnTo>
                  <a:lnTo>
                    <a:pt x="222" y="320"/>
                  </a:lnTo>
                  <a:lnTo>
                    <a:pt x="221" y="320"/>
                  </a:lnTo>
                  <a:lnTo>
                    <a:pt x="221" y="321"/>
                  </a:lnTo>
                  <a:lnTo>
                    <a:pt x="220" y="321"/>
                  </a:lnTo>
                  <a:lnTo>
                    <a:pt x="219" y="321"/>
                  </a:lnTo>
                  <a:lnTo>
                    <a:pt x="218" y="320"/>
                  </a:lnTo>
                  <a:lnTo>
                    <a:pt x="217" y="320"/>
                  </a:lnTo>
                  <a:lnTo>
                    <a:pt x="216" y="320"/>
                  </a:lnTo>
                  <a:lnTo>
                    <a:pt x="215" y="320"/>
                  </a:lnTo>
                  <a:lnTo>
                    <a:pt x="214" y="320"/>
                  </a:lnTo>
                  <a:lnTo>
                    <a:pt x="214" y="319"/>
                  </a:lnTo>
                  <a:lnTo>
                    <a:pt x="215" y="319"/>
                  </a:lnTo>
                  <a:lnTo>
                    <a:pt x="215" y="319"/>
                  </a:lnTo>
                  <a:lnTo>
                    <a:pt x="214" y="319"/>
                  </a:lnTo>
                  <a:lnTo>
                    <a:pt x="214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3" y="316"/>
                  </a:lnTo>
                  <a:lnTo>
                    <a:pt x="212" y="316"/>
                  </a:lnTo>
                  <a:lnTo>
                    <a:pt x="211" y="315"/>
                  </a:lnTo>
                  <a:lnTo>
                    <a:pt x="210" y="313"/>
                  </a:lnTo>
                  <a:lnTo>
                    <a:pt x="210" y="311"/>
                  </a:lnTo>
                  <a:lnTo>
                    <a:pt x="209" y="311"/>
                  </a:lnTo>
                  <a:lnTo>
                    <a:pt x="208" y="312"/>
                  </a:lnTo>
                  <a:lnTo>
                    <a:pt x="207" y="312"/>
                  </a:lnTo>
                  <a:lnTo>
                    <a:pt x="206" y="311"/>
                  </a:lnTo>
                  <a:lnTo>
                    <a:pt x="206" y="310"/>
                  </a:lnTo>
                  <a:lnTo>
                    <a:pt x="205" y="310"/>
                  </a:lnTo>
                  <a:lnTo>
                    <a:pt x="205" y="310"/>
                  </a:lnTo>
                  <a:lnTo>
                    <a:pt x="205" y="309"/>
                  </a:lnTo>
                  <a:lnTo>
                    <a:pt x="204" y="309"/>
                  </a:lnTo>
                  <a:lnTo>
                    <a:pt x="203" y="310"/>
                  </a:lnTo>
                  <a:lnTo>
                    <a:pt x="202" y="310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1" y="308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199" y="308"/>
                  </a:lnTo>
                  <a:lnTo>
                    <a:pt x="199" y="307"/>
                  </a:lnTo>
                  <a:lnTo>
                    <a:pt x="198" y="306"/>
                  </a:lnTo>
                  <a:lnTo>
                    <a:pt x="197" y="306"/>
                  </a:lnTo>
                  <a:lnTo>
                    <a:pt x="196" y="305"/>
                  </a:lnTo>
                  <a:lnTo>
                    <a:pt x="196" y="304"/>
                  </a:lnTo>
                  <a:lnTo>
                    <a:pt x="195" y="304"/>
                  </a:lnTo>
                  <a:lnTo>
                    <a:pt x="195" y="303"/>
                  </a:lnTo>
                  <a:lnTo>
                    <a:pt x="194" y="302"/>
                  </a:lnTo>
                  <a:lnTo>
                    <a:pt x="194" y="301"/>
                  </a:lnTo>
                  <a:lnTo>
                    <a:pt x="193" y="301"/>
                  </a:lnTo>
                  <a:lnTo>
                    <a:pt x="192" y="300"/>
                  </a:lnTo>
                  <a:lnTo>
                    <a:pt x="192" y="300"/>
                  </a:lnTo>
                  <a:lnTo>
                    <a:pt x="191" y="299"/>
                  </a:lnTo>
                  <a:lnTo>
                    <a:pt x="191" y="298"/>
                  </a:lnTo>
                  <a:lnTo>
                    <a:pt x="191" y="297"/>
                  </a:lnTo>
                  <a:lnTo>
                    <a:pt x="190" y="297"/>
                  </a:lnTo>
                  <a:lnTo>
                    <a:pt x="190" y="296"/>
                  </a:lnTo>
                  <a:lnTo>
                    <a:pt x="189" y="296"/>
                  </a:lnTo>
                  <a:lnTo>
                    <a:pt x="188" y="295"/>
                  </a:lnTo>
                  <a:lnTo>
                    <a:pt x="187" y="295"/>
                  </a:lnTo>
                  <a:lnTo>
                    <a:pt x="187" y="295"/>
                  </a:lnTo>
                  <a:lnTo>
                    <a:pt x="186" y="294"/>
                  </a:lnTo>
                  <a:lnTo>
                    <a:pt x="185" y="294"/>
                  </a:lnTo>
                  <a:lnTo>
                    <a:pt x="185" y="293"/>
                  </a:lnTo>
                  <a:lnTo>
                    <a:pt x="185" y="292"/>
                  </a:lnTo>
                  <a:lnTo>
                    <a:pt x="184" y="292"/>
                  </a:lnTo>
                  <a:lnTo>
                    <a:pt x="184" y="291"/>
                  </a:lnTo>
                  <a:lnTo>
                    <a:pt x="183" y="291"/>
                  </a:lnTo>
                  <a:lnTo>
                    <a:pt x="182" y="291"/>
                  </a:lnTo>
                  <a:lnTo>
                    <a:pt x="181" y="291"/>
                  </a:lnTo>
                  <a:lnTo>
                    <a:pt x="180" y="291"/>
                  </a:lnTo>
                  <a:lnTo>
                    <a:pt x="179" y="292"/>
                  </a:lnTo>
                  <a:lnTo>
                    <a:pt x="178" y="293"/>
                  </a:lnTo>
                  <a:lnTo>
                    <a:pt x="176" y="294"/>
                  </a:lnTo>
                  <a:lnTo>
                    <a:pt x="175" y="295"/>
                  </a:lnTo>
                  <a:lnTo>
                    <a:pt x="170" y="300"/>
                  </a:lnTo>
                  <a:lnTo>
                    <a:pt x="168" y="302"/>
                  </a:lnTo>
                  <a:lnTo>
                    <a:pt x="168" y="303"/>
                  </a:lnTo>
                  <a:lnTo>
                    <a:pt x="167" y="303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6" y="307"/>
                  </a:lnTo>
                  <a:lnTo>
                    <a:pt x="166" y="310"/>
                  </a:lnTo>
                  <a:lnTo>
                    <a:pt x="165" y="313"/>
                  </a:lnTo>
                  <a:lnTo>
                    <a:pt x="164" y="318"/>
                  </a:lnTo>
                  <a:lnTo>
                    <a:pt x="164" y="319"/>
                  </a:lnTo>
                  <a:lnTo>
                    <a:pt x="164" y="320"/>
                  </a:lnTo>
                  <a:lnTo>
                    <a:pt x="163" y="321"/>
                  </a:lnTo>
                  <a:lnTo>
                    <a:pt x="163" y="322"/>
                  </a:lnTo>
                  <a:lnTo>
                    <a:pt x="162" y="322"/>
                  </a:lnTo>
                  <a:lnTo>
                    <a:pt x="161" y="324"/>
                  </a:lnTo>
                  <a:lnTo>
                    <a:pt x="160" y="325"/>
                  </a:lnTo>
                  <a:lnTo>
                    <a:pt x="160" y="326"/>
                  </a:lnTo>
                  <a:lnTo>
                    <a:pt x="159" y="326"/>
                  </a:lnTo>
                  <a:lnTo>
                    <a:pt x="159" y="324"/>
                  </a:lnTo>
                  <a:lnTo>
                    <a:pt x="158" y="323"/>
                  </a:lnTo>
                  <a:lnTo>
                    <a:pt x="156" y="321"/>
                  </a:lnTo>
                  <a:lnTo>
                    <a:pt x="155" y="321"/>
                  </a:lnTo>
                  <a:lnTo>
                    <a:pt x="155" y="320"/>
                  </a:lnTo>
                  <a:lnTo>
                    <a:pt x="154" y="320"/>
                  </a:lnTo>
                  <a:lnTo>
                    <a:pt x="153" y="319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49" y="319"/>
                  </a:lnTo>
                  <a:lnTo>
                    <a:pt x="148" y="318"/>
                  </a:lnTo>
                  <a:lnTo>
                    <a:pt x="145" y="317"/>
                  </a:lnTo>
                  <a:lnTo>
                    <a:pt x="141" y="315"/>
                  </a:lnTo>
                  <a:lnTo>
                    <a:pt x="140" y="314"/>
                  </a:lnTo>
                  <a:lnTo>
                    <a:pt x="139" y="314"/>
                  </a:lnTo>
                  <a:lnTo>
                    <a:pt x="138" y="313"/>
                  </a:lnTo>
                  <a:lnTo>
                    <a:pt x="136" y="312"/>
                  </a:lnTo>
                  <a:lnTo>
                    <a:pt x="135" y="311"/>
                  </a:lnTo>
                  <a:lnTo>
                    <a:pt x="132" y="310"/>
                  </a:lnTo>
                  <a:lnTo>
                    <a:pt x="132" y="309"/>
                  </a:lnTo>
                  <a:lnTo>
                    <a:pt x="130" y="307"/>
                  </a:lnTo>
                  <a:lnTo>
                    <a:pt x="128" y="306"/>
                  </a:lnTo>
                  <a:lnTo>
                    <a:pt x="126" y="305"/>
                  </a:lnTo>
                  <a:lnTo>
                    <a:pt x="125" y="304"/>
                  </a:lnTo>
                  <a:lnTo>
                    <a:pt x="117" y="300"/>
                  </a:lnTo>
                  <a:lnTo>
                    <a:pt x="113" y="299"/>
                  </a:lnTo>
                  <a:lnTo>
                    <a:pt x="106" y="296"/>
                  </a:lnTo>
                  <a:lnTo>
                    <a:pt x="106" y="295"/>
                  </a:lnTo>
                  <a:lnTo>
                    <a:pt x="105" y="295"/>
                  </a:lnTo>
                  <a:lnTo>
                    <a:pt x="102" y="293"/>
                  </a:lnTo>
                  <a:lnTo>
                    <a:pt x="99" y="292"/>
                  </a:lnTo>
                  <a:lnTo>
                    <a:pt x="99" y="291"/>
                  </a:lnTo>
                  <a:lnTo>
                    <a:pt x="97" y="291"/>
                  </a:lnTo>
                  <a:lnTo>
                    <a:pt x="96" y="291"/>
                  </a:lnTo>
                  <a:lnTo>
                    <a:pt x="95" y="290"/>
                  </a:lnTo>
                  <a:lnTo>
                    <a:pt x="95" y="289"/>
                  </a:lnTo>
                  <a:lnTo>
                    <a:pt x="94" y="289"/>
                  </a:lnTo>
                  <a:lnTo>
                    <a:pt x="94" y="288"/>
                  </a:lnTo>
                  <a:lnTo>
                    <a:pt x="91" y="286"/>
                  </a:lnTo>
                  <a:lnTo>
                    <a:pt x="90" y="286"/>
                  </a:lnTo>
                  <a:lnTo>
                    <a:pt x="87" y="284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5" y="282"/>
                  </a:lnTo>
                  <a:lnTo>
                    <a:pt x="82" y="282"/>
                  </a:lnTo>
                  <a:lnTo>
                    <a:pt x="81" y="281"/>
                  </a:lnTo>
                  <a:lnTo>
                    <a:pt x="79" y="281"/>
                  </a:lnTo>
                  <a:lnTo>
                    <a:pt x="78" y="280"/>
                  </a:lnTo>
                  <a:lnTo>
                    <a:pt x="77" y="280"/>
                  </a:lnTo>
                  <a:lnTo>
                    <a:pt x="77" y="279"/>
                  </a:lnTo>
                  <a:lnTo>
                    <a:pt x="76" y="278"/>
                  </a:lnTo>
                  <a:lnTo>
                    <a:pt x="75" y="277"/>
                  </a:lnTo>
                  <a:lnTo>
                    <a:pt x="74" y="276"/>
                  </a:lnTo>
                  <a:lnTo>
                    <a:pt x="74" y="275"/>
                  </a:lnTo>
                  <a:lnTo>
                    <a:pt x="73" y="275"/>
                  </a:lnTo>
                  <a:lnTo>
                    <a:pt x="73" y="273"/>
                  </a:lnTo>
                  <a:lnTo>
                    <a:pt x="72" y="273"/>
                  </a:lnTo>
                  <a:lnTo>
                    <a:pt x="72" y="272"/>
                  </a:lnTo>
                  <a:lnTo>
                    <a:pt x="72" y="271"/>
                  </a:lnTo>
                  <a:lnTo>
                    <a:pt x="71" y="268"/>
                  </a:lnTo>
                  <a:lnTo>
                    <a:pt x="70" y="264"/>
                  </a:lnTo>
                  <a:lnTo>
                    <a:pt x="70" y="263"/>
                  </a:lnTo>
                  <a:lnTo>
                    <a:pt x="69" y="259"/>
                  </a:lnTo>
                  <a:lnTo>
                    <a:pt x="69" y="257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8" y="255"/>
                  </a:lnTo>
                  <a:lnTo>
                    <a:pt x="68" y="254"/>
                  </a:lnTo>
                  <a:lnTo>
                    <a:pt x="67" y="253"/>
                  </a:lnTo>
                  <a:lnTo>
                    <a:pt x="66" y="252"/>
                  </a:lnTo>
                  <a:lnTo>
                    <a:pt x="66" y="251"/>
                  </a:lnTo>
                  <a:lnTo>
                    <a:pt x="65" y="250"/>
                  </a:lnTo>
                  <a:lnTo>
                    <a:pt x="65" y="249"/>
                  </a:lnTo>
                  <a:lnTo>
                    <a:pt x="64" y="248"/>
                  </a:lnTo>
                  <a:lnTo>
                    <a:pt x="64" y="247"/>
                  </a:lnTo>
                  <a:lnTo>
                    <a:pt x="63" y="246"/>
                  </a:lnTo>
                  <a:lnTo>
                    <a:pt x="63" y="245"/>
                  </a:lnTo>
                  <a:lnTo>
                    <a:pt x="63" y="244"/>
                  </a:lnTo>
                  <a:lnTo>
                    <a:pt x="63" y="243"/>
                  </a:lnTo>
                  <a:lnTo>
                    <a:pt x="63" y="241"/>
                  </a:lnTo>
                  <a:lnTo>
                    <a:pt x="63" y="240"/>
                  </a:lnTo>
                  <a:lnTo>
                    <a:pt x="63" y="232"/>
                  </a:lnTo>
                  <a:lnTo>
                    <a:pt x="63" y="229"/>
                  </a:lnTo>
                  <a:lnTo>
                    <a:pt x="63" y="228"/>
                  </a:lnTo>
                  <a:lnTo>
                    <a:pt x="48" y="228"/>
                  </a:lnTo>
                  <a:lnTo>
                    <a:pt x="46" y="229"/>
                  </a:lnTo>
                  <a:lnTo>
                    <a:pt x="40" y="229"/>
                  </a:lnTo>
                  <a:lnTo>
                    <a:pt x="38" y="229"/>
                  </a:lnTo>
                  <a:lnTo>
                    <a:pt x="37" y="229"/>
                  </a:lnTo>
                  <a:lnTo>
                    <a:pt x="35" y="229"/>
                  </a:lnTo>
                  <a:lnTo>
                    <a:pt x="31" y="229"/>
                  </a:lnTo>
                  <a:lnTo>
                    <a:pt x="31" y="229"/>
                  </a:lnTo>
                  <a:lnTo>
                    <a:pt x="26" y="229"/>
                  </a:lnTo>
                  <a:lnTo>
                    <a:pt x="22" y="229"/>
                  </a:lnTo>
                  <a:lnTo>
                    <a:pt x="13" y="229"/>
                  </a:lnTo>
                  <a:lnTo>
                    <a:pt x="17" y="220"/>
                  </a:lnTo>
                  <a:lnTo>
                    <a:pt x="19" y="218"/>
                  </a:lnTo>
                  <a:lnTo>
                    <a:pt x="19" y="217"/>
                  </a:lnTo>
                  <a:lnTo>
                    <a:pt x="20" y="214"/>
                  </a:lnTo>
                  <a:lnTo>
                    <a:pt x="21" y="213"/>
                  </a:lnTo>
                  <a:lnTo>
                    <a:pt x="23" y="205"/>
                  </a:lnTo>
                  <a:lnTo>
                    <a:pt x="26" y="200"/>
                  </a:lnTo>
                  <a:lnTo>
                    <a:pt x="26" y="199"/>
                  </a:lnTo>
                  <a:lnTo>
                    <a:pt x="27" y="196"/>
                  </a:lnTo>
                  <a:lnTo>
                    <a:pt x="28" y="195"/>
                  </a:lnTo>
                  <a:lnTo>
                    <a:pt x="29" y="191"/>
                  </a:lnTo>
                  <a:lnTo>
                    <a:pt x="31" y="188"/>
                  </a:lnTo>
                  <a:lnTo>
                    <a:pt x="28" y="188"/>
                  </a:lnTo>
                  <a:lnTo>
                    <a:pt x="26" y="188"/>
                  </a:lnTo>
                  <a:lnTo>
                    <a:pt x="23" y="189"/>
                  </a:lnTo>
                  <a:lnTo>
                    <a:pt x="22" y="189"/>
                  </a:lnTo>
                  <a:lnTo>
                    <a:pt x="20" y="189"/>
                  </a:lnTo>
                  <a:lnTo>
                    <a:pt x="16" y="189"/>
                  </a:lnTo>
                  <a:lnTo>
                    <a:pt x="4" y="190"/>
                  </a:lnTo>
                  <a:lnTo>
                    <a:pt x="1" y="191"/>
                  </a:lnTo>
                  <a:lnTo>
                    <a:pt x="0" y="191"/>
                  </a:lnTo>
                  <a:lnTo>
                    <a:pt x="1" y="190"/>
                  </a:lnTo>
                  <a:lnTo>
                    <a:pt x="2" y="189"/>
                  </a:lnTo>
                  <a:lnTo>
                    <a:pt x="4" y="188"/>
                  </a:lnTo>
                  <a:lnTo>
                    <a:pt x="4" y="187"/>
                  </a:lnTo>
                  <a:lnTo>
                    <a:pt x="5" y="186"/>
                  </a:lnTo>
                  <a:lnTo>
                    <a:pt x="7" y="184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9" y="183"/>
                  </a:lnTo>
                  <a:lnTo>
                    <a:pt x="12" y="180"/>
                  </a:lnTo>
                  <a:lnTo>
                    <a:pt x="13" y="179"/>
                  </a:lnTo>
                  <a:lnTo>
                    <a:pt x="14" y="178"/>
                  </a:lnTo>
                  <a:lnTo>
                    <a:pt x="15" y="177"/>
                  </a:lnTo>
                  <a:lnTo>
                    <a:pt x="16" y="177"/>
                  </a:lnTo>
                  <a:lnTo>
                    <a:pt x="16" y="176"/>
                  </a:lnTo>
                  <a:lnTo>
                    <a:pt x="17" y="176"/>
                  </a:lnTo>
                  <a:lnTo>
                    <a:pt x="18" y="176"/>
                  </a:lnTo>
                  <a:lnTo>
                    <a:pt x="19" y="176"/>
                  </a:lnTo>
                  <a:lnTo>
                    <a:pt x="18" y="176"/>
                  </a:lnTo>
                  <a:lnTo>
                    <a:pt x="16" y="175"/>
                  </a:lnTo>
                  <a:lnTo>
                    <a:pt x="15" y="175"/>
                  </a:lnTo>
                  <a:lnTo>
                    <a:pt x="14" y="174"/>
                  </a:lnTo>
                  <a:lnTo>
                    <a:pt x="13" y="174"/>
                  </a:lnTo>
                  <a:lnTo>
                    <a:pt x="13" y="173"/>
                  </a:lnTo>
                  <a:lnTo>
                    <a:pt x="13" y="172"/>
                  </a:lnTo>
                  <a:lnTo>
                    <a:pt x="14" y="172"/>
                  </a:lnTo>
                  <a:lnTo>
                    <a:pt x="15" y="171"/>
                  </a:lnTo>
                  <a:lnTo>
                    <a:pt x="15" y="170"/>
                  </a:lnTo>
                  <a:lnTo>
                    <a:pt x="15" y="169"/>
                  </a:lnTo>
                  <a:lnTo>
                    <a:pt x="16" y="168"/>
                  </a:lnTo>
                  <a:lnTo>
                    <a:pt x="16" y="167"/>
                  </a:lnTo>
                  <a:lnTo>
                    <a:pt x="17" y="166"/>
                  </a:lnTo>
                  <a:lnTo>
                    <a:pt x="17" y="164"/>
                  </a:lnTo>
                  <a:lnTo>
                    <a:pt x="18" y="163"/>
                  </a:lnTo>
                  <a:lnTo>
                    <a:pt x="18" y="162"/>
                  </a:lnTo>
                  <a:lnTo>
                    <a:pt x="18" y="161"/>
                  </a:lnTo>
                  <a:lnTo>
                    <a:pt x="19" y="161"/>
                  </a:lnTo>
                  <a:lnTo>
                    <a:pt x="19" y="159"/>
                  </a:lnTo>
                  <a:lnTo>
                    <a:pt x="19" y="158"/>
                  </a:lnTo>
                  <a:lnTo>
                    <a:pt x="19" y="157"/>
                  </a:lnTo>
                  <a:lnTo>
                    <a:pt x="20" y="156"/>
                  </a:lnTo>
                  <a:lnTo>
                    <a:pt x="20" y="155"/>
                  </a:lnTo>
                  <a:lnTo>
                    <a:pt x="21" y="155"/>
                  </a:lnTo>
                  <a:lnTo>
                    <a:pt x="23" y="154"/>
                  </a:lnTo>
                  <a:lnTo>
                    <a:pt x="27" y="154"/>
                  </a:lnTo>
                  <a:lnTo>
                    <a:pt x="29" y="153"/>
                  </a:lnTo>
                  <a:lnTo>
                    <a:pt x="31" y="152"/>
                  </a:lnTo>
                  <a:lnTo>
                    <a:pt x="35" y="150"/>
                  </a:lnTo>
                  <a:lnTo>
                    <a:pt x="45" y="146"/>
                  </a:lnTo>
                  <a:lnTo>
                    <a:pt x="55" y="143"/>
                  </a:lnTo>
                  <a:lnTo>
                    <a:pt x="62" y="139"/>
                  </a:lnTo>
                  <a:lnTo>
                    <a:pt x="66" y="137"/>
                  </a:lnTo>
                  <a:lnTo>
                    <a:pt x="74" y="135"/>
                  </a:lnTo>
                  <a:lnTo>
                    <a:pt x="77" y="133"/>
                  </a:lnTo>
                  <a:lnTo>
                    <a:pt x="79" y="133"/>
                  </a:lnTo>
                  <a:lnTo>
                    <a:pt x="80" y="132"/>
                  </a:lnTo>
                  <a:lnTo>
                    <a:pt x="81" y="132"/>
                  </a:lnTo>
                  <a:lnTo>
                    <a:pt x="84" y="130"/>
                  </a:lnTo>
                  <a:lnTo>
                    <a:pt x="85" y="129"/>
                  </a:lnTo>
                  <a:lnTo>
                    <a:pt x="85" y="128"/>
                  </a:lnTo>
                  <a:lnTo>
                    <a:pt x="85" y="127"/>
                  </a:lnTo>
                  <a:lnTo>
                    <a:pt x="85" y="126"/>
                  </a:lnTo>
                  <a:lnTo>
                    <a:pt x="86" y="125"/>
                  </a:lnTo>
                  <a:lnTo>
                    <a:pt x="86" y="124"/>
                  </a:lnTo>
                  <a:lnTo>
                    <a:pt x="86" y="123"/>
                  </a:lnTo>
                  <a:lnTo>
                    <a:pt x="86" y="122"/>
                  </a:lnTo>
                  <a:lnTo>
                    <a:pt x="87" y="120"/>
                  </a:lnTo>
                  <a:lnTo>
                    <a:pt x="87" y="119"/>
                  </a:lnTo>
                  <a:lnTo>
                    <a:pt x="88" y="118"/>
                  </a:lnTo>
                  <a:lnTo>
                    <a:pt x="89" y="116"/>
                  </a:lnTo>
                  <a:lnTo>
                    <a:pt x="90" y="114"/>
                  </a:lnTo>
                  <a:lnTo>
                    <a:pt x="91" y="113"/>
                  </a:lnTo>
                  <a:lnTo>
                    <a:pt x="94" y="110"/>
                  </a:lnTo>
                  <a:lnTo>
                    <a:pt x="96" y="108"/>
                  </a:lnTo>
                  <a:lnTo>
                    <a:pt x="99" y="105"/>
                  </a:lnTo>
                  <a:lnTo>
                    <a:pt x="100" y="104"/>
                  </a:lnTo>
                  <a:lnTo>
                    <a:pt x="100" y="103"/>
                  </a:lnTo>
                  <a:lnTo>
                    <a:pt x="101" y="102"/>
                  </a:lnTo>
                  <a:lnTo>
                    <a:pt x="103" y="100"/>
                  </a:lnTo>
                  <a:lnTo>
                    <a:pt x="103" y="99"/>
                  </a:lnTo>
                  <a:lnTo>
                    <a:pt x="104" y="99"/>
                  </a:lnTo>
                  <a:lnTo>
                    <a:pt x="104" y="97"/>
                  </a:lnTo>
                  <a:lnTo>
                    <a:pt x="105" y="96"/>
                  </a:lnTo>
                  <a:lnTo>
                    <a:pt x="105" y="95"/>
                  </a:lnTo>
                  <a:lnTo>
                    <a:pt x="106" y="93"/>
                  </a:lnTo>
                  <a:lnTo>
                    <a:pt x="107" y="90"/>
                  </a:lnTo>
                  <a:lnTo>
                    <a:pt x="110" y="85"/>
                  </a:lnTo>
                  <a:lnTo>
                    <a:pt x="110" y="84"/>
                  </a:lnTo>
                  <a:lnTo>
                    <a:pt x="111" y="82"/>
                  </a:lnTo>
                  <a:lnTo>
                    <a:pt x="112" y="80"/>
                  </a:lnTo>
                  <a:lnTo>
                    <a:pt x="112" y="78"/>
                  </a:lnTo>
                  <a:lnTo>
                    <a:pt x="113" y="77"/>
                  </a:lnTo>
                  <a:lnTo>
                    <a:pt x="113" y="76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8"/>
                  </a:lnTo>
                  <a:lnTo>
                    <a:pt x="113" y="66"/>
                  </a:lnTo>
                  <a:lnTo>
                    <a:pt x="113" y="65"/>
                  </a:lnTo>
                  <a:lnTo>
                    <a:pt x="113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3" y="54"/>
                  </a:lnTo>
                  <a:lnTo>
                    <a:pt x="110" y="43"/>
                  </a:lnTo>
                  <a:lnTo>
                    <a:pt x="109" y="39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4" y="17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103" y="9"/>
                  </a:lnTo>
                  <a:lnTo>
                    <a:pt x="103" y="8"/>
                  </a:lnTo>
                  <a:lnTo>
                    <a:pt x="102" y="7"/>
                  </a:lnTo>
                  <a:lnTo>
                    <a:pt x="102" y="5"/>
                  </a:lnTo>
                  <a:lnTo>
                    <a:pt x="102" y="2"/>
                  </a:lnTo>
                  <a:lnTo>
                    <a:pt x="102" y="0"/>
                  </a:lnTo>
                  <a:lnTo>
                    <a:pt x="103" y="1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11" y="7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6" y="10"/>
                  </a:lnTo>
                  <a:lnTo>
                    <a:pt x="117" y="11"/>
                  </a:lnTo>
                  <a:lnTo>
                    <a:pt x="118" y="12"/>
                  </a:lnTo>
                  <a:lnTo>
                    <a:pt x="119" y="12"/>
                  </a:lnTo>
                  <a:lnTo>
                    <a:pt x="120" y="13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24" y="15"/>
                  </a:lnTo>
                  <a:lnTo>
                    <a:pt x="132" y="17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41" y="19"/>
                  </a:lnTo>
                  <a:lnTo>
                    <a:pt x="141" y="20"/>
                  </a:lnTo>
                  <a:lnTo>
                    <a:pt x="142" y="20"/>
                  </a:lnTo>
                  <a:lnTo>
                    <a:pt x="145" y="22"/>
                  </a:lnTo>
                  <a:lnTo>
                    <a:pt x="146" y="23"/>
                  </a:lnTo>
                  <a:lnTo>
                    <a:pt x="149" y="26"/>
                  </a:lnTo>
                  <a:lnTo>
                    <a:pt x="151" y="29"/>
                  </a:lnTo>
                  <a:lnTo>
                    <a:pt x="152" y="30"/>
                  </a:lnTo>
                  <a:lnTo>
                    <a:pt x="154" y="33"/>
                  </a:lnTo>
                  <a:lnTo>
                    <a:pt x="155" y="35"/>
                  </a:lnTo>
                  <a:lnTo>
                    <a:pt x="157" y="36"/>
                  </a:lnTo>
                  <a:lnTo>
                    <a:pt x="158" y="37"/>
                  </a:lnTo>
                  <a:lnTo>
                    <a:pt x="158" y="38"/>
                  </a:lnTo>
                  <a:lnTo>
                    <a:pt x="159" y="38"/>
                  </a:lnTo>
                  <a:lnTo>
                    <a:pt x="159" y="39"/>
                  </a:lnTo>
                  <a:lnTo>
                    <a:pt x="161" y="41"/>
                  </a:lnTo>
                  <a:lnTo>
                    <a:pt x="162" y="41"/>
                  </a:lnTo>
                  <a:lnTo>
                    <a:pt x="162" y="42"/>
                  </a:lnTo>
                  <a:lnTo>
                    <a:pt x="174" y="51"/>
                  </a:lnTo>
                  <a:lnTo>
                    <a:pt x="176" y="53"/>
                  </a:lnTo>
                  <a:lnTo>
                    <a:pt x="178" y="55"/>
                  </a:lnTo>
                  <a:lnTo>
                    <a:pt x="179" y="55"/>
                  </a:lnTo>
                  <a:lnTo>
                    <a:pt x="181" y="57"/>
                  </a:lnTo>
                  <a:lnTo>
                    <a:pt x="184" y="59"/>
                  </a:lnTo>
                  <a:lnTo>
                    <a:pt x="186" y="61"/>
                  </a:lnTo>
                  <a:lnTo>
                    <a:pt x="188" y="63"/>
                  </a:lnTo>
                  <a:lnTo>
                    <a:pt x="190" y="64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7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3" name="Freeform 59">
              <a:extLst>
                <a:ext uri="{FF2B5EF4-FFF2-40B4-BE49-F238E27FC236}">
                  <a16:creationId xmlns:a16="http://schemas.microsoft.com/office/drawing/2014/main" id="{E3F1CF5F-78B1-E62C-4A2B-066A548B70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11488" y="3581401"/>
              <a:ext cx="966788" cy="1163638"/>
            </a:xfrm>
            <a:custGeom>
              <a:avLst/>
              <a:gdLst>
                <a:gd name="T0" fmla="*/ 132 w 609"/>
                <a:gd name="T1" fmla="*/ 119 h 733"/>
                <a:gd name="T2" fmla="*/ 157 w 609"/>
                <a:gd name="T3" fmla="*/ 131 h 733"/>
                <a:gd name="T4" fmla="*/ 167 w 609"/>
                <a:gd name="T5" fmla="*/ 133 h 733"/>
                <a:gd name="T6" fmla="*/ 188 w 609"/>
                <a:gd name="T7" fmla="*/ 120 h 733"/>
                <a:gd name="T8" fmla="*/ 215 w 609"/>
                <a:gd name="T9" fmla="*/ 85 h 733"/>
                <a:gd name="T10" fmla="*/ 224 w 609"/>
                <a:gd name="T11" fmla="*/ 105 h 733"/>
                <a:gd name="T12" fmla="*/ 245 w 609"/>
                <a:gd name="T13" fmla="*/ 140 h 733"/>
                <a:gd name="T14" fmla="*/ 285 w 609"/>
                <a:gd name="T15" fmla="*/ 132 h 733"/>
                <a:gd name="T16" fmla="*/ 308 w 609"/>
                <a:gd name="T17" fmla="*/ 133 h 733"/>
                <a:gd name="T18" fmla="*/ 323 w 609"/>
                <a:gd name="T19" fmla="*/ 145 h 733"/>
                <a:gd name="T20" fmla="*/ 350 w 609"/>
                <a:gd name="T21" fmla="*/ 134 h 733"/>
                <a:gd name="T22" fmla="*/ 388 w 609"/>
                <a:gd name="T23" fmla="*/ 131 h 733"/>
                <a:gd name="T24" fmla="*/ 412 w 609"/>
                <a:gd name="T25" fmla="*/ 101 h 733"/>
                <a:gd name="T26" fmla="*/ 425 w 609"/>
                <a:gd name="T27" fmla="*/ 57 h 733"/>
                <a:gd name="T28" fmla="*/ 452 w 609"/>
                <a:gd name="T29" fmla="*/ 36 h 733"/>
                <a:gd name="T30" fmla="*/ 513 w 609"/>
                <a:gd name="T31" fmla="*/ 10 h 733"/>
                <a:gd name="T32" fmla="*/ 606 w 609"/>
                <a:gd name="T33" fmla="*/ 90 h 733"/>
                <a:gd name="T34" fmla="*/ 571 w 609"/>
                <a:gd name="T35" fmla="*/ 108 h 733"/>
                <a:gd name="T36" fmla="*/ 534 w 609"/>
                <a:gd name="T37" fmla="*/ 169 h 733"/>
                <a:gd name="T38" fmla="*/ 570 w 609"/>
                <a:gd name="T39" fmla="*/ 186 h 733"/>
                <a:gd name="T40" fmla="*/ 590 w 609"/>
                <a:gd name="T41" fmla="*/ 198 h 733"/>
                <a:gd name="T42" fmla="*/ 580 w 609"/>
                <a:gd name="T43" fmla="*/ 219 h 733"/>
                <a:gd name="T44" fmla="*/ 578 w 609"/>
                <a:gd name="T45" fmla="*/ 233 h 733"/>
                <a:gd name="T46" fmla="*/ 587 w 609"/>
                <a:gd name="T47" fmla="*/ 239 h 733"/>
                <a:gd name="T48" fmla="*/ 592 w 609"/>
                <a:gd name="T49" fmla="*/ 254 h 733"/>
                <a:gd name="T50" fmla="*/ 600 w 609"/>
                <a:gd name="T51" fmla="*/ 270 h 733"/>
                <a:gd name="T52" fmla="*/ 605 w 609"/>
                <a:gd name="T53" fmla="*/ 286 h 733"/>
                <a:gd name="T54" fmla="*/ 609 w 609"/>
                <a:gd name="T55" fmla="*/ 304 h 733"/>
                <a:gd name="T56" fmla="*/ 604 w 609"/>
                <a:gd name="T57" fmla="*/ 326 h 733"/>
                <a:gd name="T58" fmla="*/ 592 w 609"/>
                <a:gd name="T59" fmla="*/ 346 h 733"/>
                <a:gd name="T60" fmla="*/ 584 w 609"/>
                <a:gd name="T61" fmla="*/ 359 h 733"/>
                <a:gd name="T62" fmla="*/ 570 w 609"/>
                <a:gd name="T63" fmla="*/ 375 h 733"/>
                <a:gd name="T64" fmla="*/ 553 w 609"/>
                <a:gd name="T65" fmla="*/ 509 h 733"/>
                <a:gd name="T66" fmla="*/ 563 w 609"/>
                <a:gd name="T67" fmla="*/ 523 h 733"/>
                <a:gd name="T68" fmla="*/ 566 w 609"/>
                <a:gd name="T69" fmla="*/ 541 h 733"/>
                <a:gd name="T70" fmla="*/ 572 w 609"/>
                <a:gd name="T71" fmla="*/ 561 h 733"/>
                <a:gd name="T72" fmla="*/ 410 w 609"/>
                <a:gd name="T73" fmla="*/ 629 h 733"/>
                <a:gd name="T74" fmla="*/ 388 w 609"/>
                <a:gd name="T75" fmla="*/ 633 h 733"/>
                <a:gd name="T76" fmla="*/ 370 w 609"/>
                <a:gd name="T77" fmla="*/ 642 h 733"/>
                <a:gd name="T78" fmla="*/ 350 w 609"/>
                <a:gd name="T79" fmla="*/ 647 h 733"/>
                <a:gd name="T80" fmla="*/ 333 w 609"/>
                <a:gd name="T81" fmla="*/ 655 h 733"/>
                <a:gd name="T82" fmla="*/ 298 w 609"/>
                <a:gd name="T83" fmla="*/ 658 h 733"/>
                <a:gd name="T84" fmla="*/ 260 w 609"/>
                <a:gd name="T85" fmla="*/ 680 h 733"/>
                <a:gd name="T86" fmla="*/ 217 w 609"/>
                <a:gd name="T87" fmla="*/ 549 h 733"/>
                <a:gd name="T88" fmla="*/ 219 w 609"/>
                <a:gd name="T89" fmla="*/ 512 h 733"/>
                <a:gd name="T90" fmla="*/ 187 w 609"/>
                <a:gd name="T91" fmla="*/ 465 h 733"/>
                <a:gd name="T92" fmla="*/ 135 w 609"/>
                <a:gd name="T93" fmla="*/ 396 h 733"/>
                <a:gd name="T94" fmla="*/ 124 w 609"/>
                <a:gd name="T95" fmla="*/ 385 h 733"/>
                <a:gd name="T96" fmla="*/ 98 w 609"/>
                <a:gd name="T97" fmla="*/ 369 h 733"/>
                <a:gd name="T98" fmla="*/ 90 w 609"/>
                <a:gd name="T99" fmla="*/ 351 h 733"/>
                <a:gd name="T100" fmla="*/ 73 w 609"/>
                <a:gd name="T101" fmla="*/ 329 h 733"/>
                <a:gd name="T102" fmla="*/ 47 w 609"/>
                <a:gd name="T103" fmla="*/ 314 h 733"/>
                <a:gd name="T104" fmla="*/ 30 w 609"/>
                <a:gd name="T105" fmla="*/ 300 h 733"/>
                <a:gd name="T106" fmla="*/ 14 w 609"/>
                <a:gd name="T107" fmla="*/ 290 h 733"/>
                <a:gd name="T108" fmla="*/ 3 w 609"/>
                <a:gd name="T109" fmla="*/ 275 h 733"/>
                <a:gd name="T110" fmla="*/ 55 w 609"/>
                <a:gd name="T111" fmla="*/ 248 h 733"/>
                <a:gd name="T112" fmla="*/ 87 w 609"/>
                <a:gd name="T113" fmla="*/ 243 h 733"/>
                <a:gd name="T114" fmla="*/ 93 w 609"/>
                <a:gd name="T115" fmla="*/ 219 h 733"/>
                <a:gd name="T116" fmla="*/ 81 w 609"/>
                <a:gd name="T117" fmla="*/ 192 h 733"/>
                <a:gd name="T118" fmla="*/ 91 w 609"/>
                <a:gd name="T119" fmla="*/ 167 h 733"/>
                <a:gd name="T120" fmla="*/ 96 w 609"/>
                <a:gd name="T121" fmla="*/ 134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09" h="733">
                  <a:moveTo>
                    <a:pt x="95" y="132"/>
                  </a:moveTo>
                  <a:lnTo>
                    <a:pt x="93" y="130"/>
                  </a:lnTo>
                  <a:lnTo>
                    <a:pt x="94" y="129"/>
                  </a:lnTo>
                  <a:lnTo>
                    <a:pt x="93" y="128"/>
                  </a:lnTo>
                  <a:lnTo>
                    <a:pt x="91" y="127"/>
                  </a:lnTo>
                  <a:lnTo>
                    <a:pt x="93" y="126"/>
                  </a:lnTo>
                  <a:lnTo>
                    <a:pt x="94" y="126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16" y="117"/>
                  </a:lnTo>
                  <a:lnTo>
                    <a:pt x="116" y="109"/>
                  </a:lnTo>
                  <a:lnTo>
                    <a:pt x="119" y="110"/>
                  </a:lnTo>
                  <a:lnTo>
                    <a:pt x="122" y="111"/>
                  </a:lnTo>
                  <a:lnTo>
                    <a:pt x="124" y="113"/>
                  </a:lnTo>
                  <a:lnTo>
                    <a:pt x="126" y="114"/>
                  </a:lnTo>
                  <a:lnTo>
                    <a:pt x="128" y="116"/>
                  </a:lnTo>
                  <a:lnTo>
                    <a:pt x="129" y="116"/>
                  </a:lnTo>
                  <a:lnTo>
                    <a:pt x="129" y="117"/>
                  </a:lnTo>
                  <a:lnTo>
                    <a:pt x="130" y="117"/>
                  </a:lnTo>
                  <a:lnTo>
                    <a:pt x="131" y="118"/>
                  </a:lnTo>
                  <a:lnTo>
                    <a:pt x="132" y="119"/>
                  </a:lnTo>
                  <a:lnTo>
                    <a:pt x="133" y="121"/>
                  </a:lnTo>
                  <a:lnTo>
                    <a:pt x="135" y="124"/>
                  </a:lnTo>
                  <a:lnTo>
                    <a:pt x="136" y="125"/>
                  </a:lnTo>
                  <a:lnTo>
                    <a:pt x="138" y="128"/>
                  </a:lnTo>
                  <a:lnTo>
                    <a:pt x="139" y="129"/>
                  </a:lnTo>
                  <a:lnTo>
                    <a:pt x="140" y="130"/>
                  </a:lnTo>
                  <a:lnTo>
                    <a:pt x="140" y="129"/>
                  </a:lnTo>
                  <a:lnTo>
                    <a:pt x="141" y="129"/>
                  </a:lnTo>
                  <a:lnTo>
                    <a:pt x="141" y="129"/>
                  </a:lnTo>
                  <a:lnTo>
                    <a:pt x="142" y="129"/>
                  </a:lnTo>
                  <a:lnTo>
                    <a:pt x="143" y="128"/>
                  </a:lnTo>
                  <a:lnTo>
                    <a:pt x="148" y="128"/>
                  </a:lnTo>
                  <a:lnTo>
                    <a:pt x="149" y="128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1" y="128"/>
                  </a:lnTo>
                  <a:lnTo>
                    <a:pt x="152" y="128"/>
                  </a:lnTo>
                  <a:lnTo>
                    <a:pt x="153" y="129"/>
                  </a:lnTo>
                  <a:lnTo>
                    <a:pt x="155" y="130"/>
                  </a:lnTo>
                  <a:lnTo>
                    <a:pt x="156" y="131"/>
                  </a:lnTo>
                  <a:lnTo>
                    <a:pt x="157" y="131"/>
                  </a:lnTo>
                  <a:lnTo>
                    <a:pt x="157" y="132"/>
                  </a:lnTo>
                  <a:lnTo>
                    <a:pt x="158" y="132"/>
                  </a:lnTo>
                  <a:lnTo>
                    <a:pt x="158" y="133"/>
                  </a:lnTo>
                  <a:lnTo>
                    <a:pt x="158" y="132"/>
                  </a:lnTo>
                  <a:lnTo>
                    <a:pt x="159" y="132"/>
                  </a:lnTo>
                  <a:lnTo>
                    <a:pt x="159" y="132"/>
                  </a:lnTo>
                  <a:lnTo>
                    <a:pt x="159" y="131"/>
                  </a:lnTo>
                  <a:lnTo>
                    <a:pt x="160" y="131"/>
                  </a:lnTo>
                  <a:lnTo>
                    <a:pt x="160" y="132"/>
                  </a:lnTo>
                  <a:lnTo>
                    <a:pt x="161" y="132"/>
                  </a:lnTo>
                  <a:lnTo>
                    <a:pt x="162" y="132"/>
                  </a:lnTo>
                  <a:lnTo>
                    <a:pt x="163" y="132"/>
                  </a:lnTo>
                  <a:lnTo>
                    <a:pt x="163" y="133"/>
                  </a:lnTo>
                  <a:lnTo>
                    <a:pt x="164" y="133"/>
                  </a:lnTo>
                  <a:lnTo>
                    <a:pt x="164" y="132"/>
                  </a:lnTo>
                  <a:lnTo>
                    <a:pt x="165" y="132"/>
                  </a:lnTo>
                  <a:lnTo>
                    <a:pt x="165" y="133"/>
                  </a:lnTo>
                  <a:lnTo>
                    <a:pt x="165" y="132"/>
                  </a:lnTo>
                  <a:lnTo>
                    <a:pt x="166" y="132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7" y="132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69" y="132"/>
                  </a:lnTo>
                  <a:lnTo>
                    <a:pt x="170" y="132"/>
                  </a:lnTo>
                  <a:lnTo>
                    <a:pt x="171" y="132"/>
                  </a:lnTo>
                  <a:lnTo>
                    <a:pt x="172" y="133"/>
                  </a:lnTo>
                  <a:lnTo>
                    <a:pt x="173" y="134"/>
                  </a:lnTo>
                  <a:lnTo>
                    <a:pt x="173" y="135"/>
                  </a:lnTo>
                  <a:lnTo>
                    <a:pt x="174" y="136"/>
                  </a:lnTo>
                  <a:lnTo>
                    <a:pt x="175" y="136"/>
                  </a:lnTo>
                  <a:lnTo>
                    <a:pt x="176" y="136"/>
                  </a:lnTo>
                  <a:lnTo>
                    <a:pt x="176" y="135"/>
                  </a:lnTo>
                  <a:lnTo>
                    <a:pt x="177" y="135"/>
                  </a:lnTo>
                  <a:lnTo>
                    <a:pt x="177" y="136"/>
                  </a:lnTo>
                  <a:lnTo>
                    <a:pt x="178" y="135"/>
                  </a:lnTo>
                  <a:lnTo>
                    <a:pt x="179" y="133"/>
                  </a:lnTo>
                  <a:lnTo>
                    <a:pt x="187" y="124"/>
                  </a:lnTo>
                  <a:lnTo>
                    <a:pt x="187" y="122"/>
                  </a:lnTo>
                  <a:lnTo>
                    <a:pt x="188" y="121"/>
                  </a:lnTo>
                  <a:lnTo>
                    <a:pt x="188" y="120"/>
                  </a:lnTo>
                  <a:lnTo>
                    <a:pt x="189" y="120"/>
                  </a:lnTo>
                  <a:lnTo>
                    <a:pt x="190" y="119"/>
                  </a:lnTo>
                  <a:lnTo>
                    <a:pt x="190" y="119"/>
                  </a:lnTo>
                  <a:lnTo>
                    <a:pt x="191" y="118"/>
                  </a:lnTo>
                  <a:lnTo>
                    <a:pt x="191" y="117"/>
                  </a:lnTo>
                  <a:lnTo>
                    <a:pt x="192" y="116"/>
                  </a:lnTo>
                  <a:lnTo>
                    <a:pt x="193" y="116"/>
                  </a:lnTo>
                  <a:lnTo>
                    <a:pt x="193" y="115"/>
                  </a:lnTo>
                  <a:lnTo>
                    <a:pt x="194" y="114"/>
                  </a:lnTo>
                  <a:lnTo>
                    <a:pt x="195" y="113"/>
                  </a:lnTo>
                  <a:lnTo>
                    <a:pt x="196" y="112"/>
                  </a:lnTo>
                  <a:lnTo>
                    <a:pt x="196" y="111"/>
                  </a:lnTo>
                  <a:lnTo>
                    <a:pt x="196" y="110"/>
                  </a:lnTo>
                  <a:lnTo>
                    <a:pt x="199" y="107"/>
                  </a:lnTo>
                  <a:lnTo>
                    <a:pt x="204" y="101"/>
                  </a:lnTo>
                  <a:lnTo>
                    <a:pt x="206" y="98"/>
                  </a:lnTo>
                  <a:lnTo>
                    <a:pt x="210" y="92"/>
                  </a:lnTo>
                  <a:lnTo>
                    <a:pt x="210" y="91"/>
                  </a:lnTo>
                  <a:lnTo>
                    <a:pt x="211" y="91"/>
                  </a:lnTo>
                  <a:lnTo>
                    <a:pt x="214" y="87"/>
                  </a:lnTo>
                  <a:lnTo>
                    <a:pt x="215" y="85"/>
                  </a:lnTo>
                  <a:lnTo>
                    <a:pt x="215" y="84"/>
                  </a:lnTo>
                  <a:lnTo>
                    <a:pt x="216" y="84"/>
                  </a:lnTo>
                  <a:lnTo>
                    <a:pt x="216" y="86"/>
                  </a:lnTo>
                  <a:lnTo>
                    <a:pt x="217" y="87"/>
                  </a:lnTo>
                  <a:lnTo>
                    <a:pt x="217" y="89"/>
                  </a:lnTo>
                  <a:lnTo>
                    <a:pt x="218" y="91"/>
                  </a:lnTo>
                  <a:lnTo>
                    <a:pt x="218" y="91"/>
                  </a:lnTo>
                  <a:lnTo>
                    <a:pt x="219" y="92"/>
                  </a:lnTo>
                  <a:lnTo>
                    <a:pt x="219" y="93"/>
                  </a:lnTo>
                  <a:lnTo>
                    <a:pt x="219" y="95"/>
                  </a:lnTo>
                  <a:lnTo>
                    <a:pt x="219" y="96"/>
                  </a:lnTo>
                  <a:lnTo>
                    <a:pt x="220" y="98"/>
                  </a:lnTo>
                  <a:lnTo>
                    <a:pt x="220" y="99"/>
                  </a:lnTo>
                  <a:lnTo>
                    <a:pt x="221" y="100"/>
                  </a:lnTo>
                  <a:lnTo>
                    <a:pt x="221" y="100"/>
                  </a:lnTo>
                  <a:lnTo>
                    <a:pt x="222" y="100"/>
                  </a:lnTo>
                  <a:lnTo>
                    <a:pt x="223" y="101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4" y="104"/>
                  </a:lnTo>
                  <a:lnTo>
                    <a:pt x="224" y="105"/>
                  </a:lnTo>
                  <a:lnTo>
                    <a:pt x="225" y="107"/>
                  </a:lnTo>
                  <a:lnTo>
                    <a:pt x="227" y="114"/>
                  </a:lnTo>
                  <a:lnTo>
                    <a:pt x="228" y="117"/>
                  </a:lnTo>
                  <a:lnTo>
                    <a:pt x="228" y="119"/>
                  </a:lnTo>
                  <a:lnTo>
                    <a:pt x="228" y="120"/>
                  </a:lnTo>
                  <a:lnTo>
                    <a:pt x="229" y="121"/>
                  </a:lnTo>
                  <a:lnTo>
                    <a:pt x="229" y="122"/>
                  </a:lnTo>
                  <a:lnTo>
                    <a:pt x="230" y="124"/>
                  </a:lnTo>
                  <a:lnTo>
                    <a:pt x="230" y="125"/>
                  </a:lnTo>
                  <a:lnTo>
                    <a:pt x="231" y="126"/>
                  </a:lnTo>
                  <a:lnTo>
                    <a:pt x="232" y="128"/>
                  </a:lnTo>
                  <a:lnTo>
                    <a:pt x="237" y="132"/>
                  </a:lnTo>
                  <a:lnTo>
                    <a:pt x="239" y="133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42" y="136"/>
                  </a:lnTo>
                  <a:lnTo>
                    <a:pt x="242" y="137"/>
                  </a:lnTo>
                  <a:lnTo>
                    <a:pt x="243" y="137"/>
                  </a:lnTo>
                  <a:lnTo>
                    <a:pt x="243" y="138"/>
                  </a:lnTo>
                  <a:lnTo>
                    <a:pt x="244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6" y="142"/>
                  </a:lnTo>
                  <a:lnTo>
                    <a:pt x="247" y="143"/>
                  </a:lnTo>
                  <a:lnTo>
                    <a:pt x="248" y="145"/>
                  </a:lnTo>
                  <a:lnTo>
                    <a:pt x="250" y="146"/>
                  </a:lnTo>
                  <a:lnTo>
                    <a:pt x="250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2" y="146"/>
                  </a:lnTo>
                  <a:lnTo>
                    <a:pt x="253" y="146"/>
                  </a:lnTo>
                  <a:lnTo>
                    <a:pt x="254" y="146"/>
                  </a:lnTo>
                  <a:lnTo>
                    <a:pt x="268" y="135"/>
                  </a:lnTo>
                  <a:lnTo>
                    <a:pt x="271" y="131"/>
                  </a:lnTo>
                  <a:lnTo>
                    <a:pt x="280" y="122"/>
                  </a:lnTo>
                  <a:lnTo>
                    <a:pt x="283" y="125"/>
                  </a:lnTo>
                  <a:lnTo>
                    <a:pt x="283" y="126"/>
                  </a:lnTo>
                  <a:lnTo>
                    <a:pt x="284" y="129"/>
                  </a:lnTo>
                  <a:lnTo>
                    <a:pt x="285" y="131"/>
                  </a:lnTo>
                  <a:lnTo>
                    <a:pt x="285" y="132"/>
                  </a:lnTo>
                  <a:lnTo>
                    <a:pt x="287" y="133"/>
                  </a:lnTo>
                  <a:lnTo>
                    <a:pt x="289" y="132"/>
                  </a:lnTo>
                  <a:lnTo>
                    <a:pt x="292" y="132"/>
                  </a:lnTo>
                  <a:lnTo>
                    <a:pt x="293" y="131"/>
                  </a:lnTo>
                  <a:lnTo>
                    <a:pt x="294" y="132"/>
                  </a:lnTo>
                  <a:lnTo>
                    <a:pt x="295" y="132"/>
                  </a:lnTo>
                  <a:lnTo>
                    <a:pt x="296" y="134"/>
                  </a:lnTo>
                  <a:lnTo>
                    <a:pt x="299" y="132"/>
                  </a:lnTo>
                  <a:lnTo>
                    <a:pt x="302" y="132"/>
                  </a:lnTo>
                  <a:lnTo>
                    <a:pt x="303" y="132"/>
                  </a:lnTo>
                  <a:lnTo>
                    <a:pt x="304" y="132"/>
                  </a:lnTo>
                  <a:lnTo>
                    <a:pt x="305" y="133"/>
                  </a:lnTo>
                  <a:lnTo>
                    <a:pt x="305" y="134"/>
                  </a:lnTo>
                  <a:lnTo>
                    <a:pt x="306" y="134"/>
                  </a:lnTo>
                  <a:lnTo>
                    <a:pt x="306" y="135"/>
                  </a:lnTo>
                  <a:lnTo>
                    <a:pt x="306" y="136"/>
                  </a:lnTo>
                  <a:lnTo>
                    <a:pt x="305" y="130"/>
                  </a:lnTo>
                  <a:lnTo>
                    <a:pt x="306" y="131"/>
                  </a:lnTo>
                  <a:lnTo>
                    <a:pt x="306" y="132"/>
                  </a:lnTo>
                  <a:lnTo>
                    <a:pt x="307" y="132"/>
                  </a:lnTo>
                  <a:lnTo>
                    <a:pt x="308" y="133"/>
                  </a:lnTo>
                  <a:lnTo>
                    <a:pt x="308" y="134"/>
                  </a:lnTo>
                  <a:lnTo>
                    <a:pt x="309" y="135"/>
                  </a:lnTo>
                  <a:lnTo>
                    <a:pt x="309" y="136"/>
                  </a:lnTo>
                  <a:lnTo>
                    <a:pt x="310" y="137"/>
                  </a:lnTo>
                  <a:lnTo>
                    <a:pt x="311" y="137"/>
                  </a:lnTo>
                  <a:lnTo>
                    <a:pt x="311" y="139"/>
                  </a:lnTo>
                  <a:lnTo>
                    <a:pt x="311" y="140"/>
                  </a:lnTo>
                  <a:lnTo>
                    <a:pt x="311" y="141"/>
                  </a:lnTo>
                  <a:lnTo>
                    <a:pt x="311" y="142"/>
                  </a:lnTo>
                  <a:lnTo>
                    <a:pt x="312" y="143"/>
                  </a:lnTo>
                  <a:lnTo>
                    <a:pt x="315" y="143"/>
                  </a:lnTo>
                  <a:lnTo>
                    <a:pt x="315" y="143"/>
                  </a:lnTo>
                  <a:lnTo>
                    <a:pt x="316" y="144"/>
                  </a:lnTo>
                  <a:lnTo>
                    <a:pt x="317" y="145"/>
                  </a:lnTo>
                  <a:lnTo>
                    <a:pt x="318" y="144"/>
                  </a:lnTo>
                  <a:lnTo>
                    <a:pt x="319" y="145"/>
                  </a:lnTo>
                  <a:lnTo>
                    <a:pt x="320" y="145"/>
                  </a:lnTo>
                  <a:lnTo>
                    <a:pt x="322" y="145"/>
                  </a:lnTo>
                  <a:lnTo>
                    <a:pt x="322" y="144"/>
                  </a:lnTo>
                  <a:lnTo>
                    <a:pt x="323" y="144"/>
                  </a:lnTo>
                  <a:lnTo>
                    <a:pt x="323" y="145"/>
                  </a:lnTo>
                  <a:lnTo>
                    <a:pt x="324" y="146"/>
                  </a:lnTo>
                  <a:lnTo>
                    <a:pt x="325" y="145"/>
                  </a:lnTo>
                  <a:lnTo>
                    <a:pt x="327" y="146"/>
                  </a:lnTo>
                  <a:lnTo>
                    <a:pt x="328" y="144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30" y="143"/>
                  </a:lnTo>
                  <a:lnTo>
                    <a:pt x="333" y="144"/>
                  </a:lnTo>
                  <a:lnTo>
                    <a:pt x="335" y="144"/>
                  </a:lnTo>
                  <a:lnTo>
                    <a:pt x="335" y="143"/>
                  </a:lnTo>
                  <a:lnTo>
                    <a:pt x="336" y="143"/>
                  </a:lnTo>
                  <a:lnTo>
                    <a:pt x="337" y="142"/>
                  </a:lnTo>
                  <a:lnTo>
                    <a:pt x="338" y="141"/>
                  </a:lnTo>
                  <a:lnTo>
                    <a:pt x="339" y="140"/>
                  </a:lnTo>
                  <a:lnTo>
                    <a:pt x="340" y="139"/>
                  </a:lnTo>
                  <a:lnTo>
                    <a:pt x="341" y="139"/>
                  </a:lnTo>
                  <a:lnTo>
                    <a:pt x="342" y="138"/>
                  </a:lnTo>
                  <a:lnTo>
                    <a:pt x="343" y="137"/>
                  </a:lnTo>
                  <a:lnTo>
                    <a:pt x="344" y="137"/>
                  </a:lnTo>
                  <a:lnTo>
                    <a:pt x="348" y="135"/>
                  </a:lnTo>
                  <a:lnTo>
                    <a:pt x="350" y="134"/>
                  </a:lnTo>
                  <a:lnTo>
                    <a:pt x="351" y="132"/>
                  </a:lnTo>
                  <a:lnTo>
                    <a:pt x="358" y="128"/>
                  </a:lnTo>
                  <a:lnTo>
                    <a:pt x="360" y="128"/>
                  </a:lnTo>
                  <a:lnTo>
                    <a:pt x="361" y="127"/>
                  </a:lnTo>
                  <a:lnTo>
                    <a:pt x="364" y="125"/>
                  </a:lnTo>
                  <a:lnTo>
                    <a:pt x="366" y="123"/>
                  </a:lnTo>
                  <a:lnTo>
                    <a:pt x="369" y="120"/>
                  </a:lnTo>
                  <a:lnTo>
                    <a:pt x="370" y="119"/>
                  </a:lnTo>
                  <a:lnTo>
                    <a:pt x="371" y="120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5" y="124"/>
                  </a:lnTo>
                  <a:lnTo>
                    <a:pt x="378" y="126"/>
                  </a:lnTo>
                  <a:lnTo>
                    <a:pt x="379" y="128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81" y="129"/>
                  </a:lnTo>
                  <a:lnTo>
                    <a:pt x="384" y="130"/>
                  </a:lnTo>
                  <a:lnTo>
                    <a:pt x="385" y="130"/>
                  </a:lnTo>
                  <a:lnTo>
                    <a:pt x="386" y="130"/>
                  </a:lnTo>
                  <a:lnTo>
                    <a:pt x="388" y="131"/>
                  </a:lnTo>
                  <a:lnTo>
                    <a:pt x="392" y="132"/>
                  </a:lnTo>
                  <a:lnTo>
                    <a:pt x="394" y="132"/>
                  </a:lnTo>
                  <a:lnTo>
                    <a:pt x="397" y="133"/>
                  </a:lnTo>
                  <a:lnTo>
                    <a:pt x="400" y="134"/>
                  </a:lnTo>
                  <a:lnTo>
                    <a:pt x="404" y="135"/>
                  </a:lnTo>
                  <a:lnTo>
                    <a:pt x="404" y="134"/>
                  </a:lnTo>
                  <a:lnTo>
                    <a:pt x="405" y="133"/>
                  </a:lnTo>
                  <a:lnTo>
                    <a:pt x="404" y="132"/>
                  </a:lnTo>
                  <a:lnTo>
                    <a:pt x="404" y="131"/>
                  </a:lnTo>
                  <a:lnTo>
                    <a:pt x="405" y="131"/>
                  </a:lnTo>
                  <a:lnTo>
                    <a:pt x="405" y="130"/>
                  </a:lnTo>
                  <a:lnTo>
                    <a:pt x="406" y="130"/>
                  </a:lnTo>
                  <a:lnTo>
                    <a:pt x="406" y="129"/>
                  </a:lnTo>
                  <a:lnTo>
                    <a:pt x="406" y="128"/>
                  </a:lnTo>
                  <a:lnTo>
                    <a:pt x="406" y="127"/>
                  </a:lnTo>
                  <a:lnTo>
                    <a:pt x="404" y="125"/>
                  </a:lnTo>
                  <a:lnTo>
                    <a:pt x="404" y="124"/>
                  </a:lnTo>
                  <a:lnTo>
                    <a:pt x="409" y="112"/>
                  </a:lnTo>
                  <a:lnTo>
                    <a:pt x="410" y="108"/>
                  </a:lnTo>
                  <a:lnTo>
                    <a:pt x="412" y="107"/>
                  </a:lnTo>
                  <a:lnTo>
                    <a:pt x="412" y="101"/>
                  </a:lnTo>
                  <a:lnTo>
                    <a:pt x="417" y="95"/>
                  </a:lnTo>
                  <a:lnTo>
                    <a:pt x="420" y="92"/>
                  </a:lnTo>
                  <a:lnTo>
                    <a:pt x="422" y="91"/>
                  </a:lnTo>
                  <a:lnTo>
                    <a:pt x="429" y="85"/>
                  </a:lnTo>
                  <a:lnTo>
                    <a:pt x="415" y="76"/>
                  </a:lnTo>
                  <a:lnTo>
                    <a:pt x="418" y="73"/>
                  </a:lnTo>
                  <a:lnTo>
                    <a:pt x="419" y="72"/>
                  </a:lnTo>
                  <a:lnTo>
                    <a:pt x="420" y="70"/>
                  </a:lnTo>
                  <a:lnTo>
                    <a:pt x="420" y="69"/>
                  </a:lnTo>
                  <a:lnTo>
                    <a:pt x="421" y="69"/>
                  </a:lnTo>
                  <a:lnTo>
                    <a:pt x="421" y="68"/>
                  </a:lnTo>
                  <a:lnTo>
                    <a:pt x="423" y="66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4" y="64"/>
                  </a:lnTo>
                  <a:lnTo>
                    <a:pt x="424" y="63"/>
                  </a:lnTo>
                  <a:lnTo>
                    <a:pt x="425" y="62"/>
                  </a:lnTo>
                  <a:lnTo>
                    <a:pt x="425" y="61"/>
                  </a:lnTo>
                  <a:lnTo>
                    <a:pt x="425" y="59"/>
                  </a:lnTo>
                  <a:lnTo>
                    <a:pt x="425" y="58"/>
                  </a:lnTo>
                  <a:lnTo>
                    <a:pt x="425" y="57"/>
                  </a:lnTo>
                  <a:lnTo>
                    <a:pt x="425" y="56"/>
                  </a:lnTo>
                  <a:lnTo>
                    <a:pt x="426" y="55"/>
                  </a:lnTo>
                  <a:lnTo>
                    <a:pt x="430" y="52"/>
                  </a:lnTo>
                  <a:lnTo>
                    <a:pt x="431" y="51"/>
                  </a:lnTo>
                  <a:lnTo>
                    <a:pt x="432" y="50"/>
                  </a:lnTo>
                  <a:lnTo>
                    <a:pt x="433" y="50"/>
                  </a:lnTo>
                  <a:lnTo>
                    <a:pt x="434" y="49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0" y="46"/>
                  </a:lnTo>
                  <a:lnTo>
                    <a:pt x="441" y="46"/>
                  </a:lnTo>
                  <a:lnTo>
                    <a:pt x="442" y="46"/>
                  </a:lnTo>
                  <a:lnTo>
                    <a:pt x="442" y="46"/>
                  </a:lnTo>
                  <a:lnTo>
                    <a:pt x="443" y="45"/>
                  </a:lnTo>
                  <a:lnTo>
                    <a:pt x="444" y="43"/>
                  </a:lnTo>
                  <a:lnTo>
                    <a:pt x="447" y="40"/>
                  </a:lnTo>
                  <a:lnTo>
                    <a:pt x="448" y="39"/>
                  </a:lnTo>
                  <a:lnTo>
                    <a:pt x="449" y="38"/>
                  </a:lnTo>
                  <a:lnTo>
                    <a:pt x="450" y="38"/>
                  </a:lnTo>
                  <a:lnTo>
                    <a:pt x="451" y="37"/>
                  </a:lnTo>
                  <a:lnTo>
                    <a:pt x="452" y="36"/>
                  </a:lnTo>
                  <a:lnTo>
                    <a:pt x="459" y="34"/>
                  </a:lnTo>
                  <a:lnTo>
                    <a:pt x="461" y="32"/>
                  </a:lnTo>
                  <a:lnTo>
                    <a:pt x="462" y="31"/>
                  </a:lnTo>
                  <a:lnTo>
                    <a:pt x="464" y="31"/>
                  </a:lnTo>
                  <a:lnTo>
                    <a:pt x="465" y="30"/>
                  </a:lnTo>
                  <a:lnTo>
                    <a:pt x="466" y="30"/>
                  </a:lnTo>
                  <a:lnTo>
                    <a:pt x="467" y="30"/>
                  </a:lnTo>
                  <a:lnTo>
                    <a:pt x="468" y="30"/>
                  </a:lnTo>
                  <a:lnTo>
                    <a:pt x="469" y="30"/>
                  </a:lnTo>
                  <a:lnTo>
                    <a:pt x="469" y="29"/>
                  </a:lnTo>
                  <a:lnTo>
                    <a:pt x="470" y="29"/>
                  </a:lnTo>
                  <a:lnTo>
                    <a:pt x="470" y="29"/>
                  </a:lnTo>
                  <a:lnTo>
                    <a:pt x="495" y="23"/>
                  </a:lnTo>
                  <a:lnTo>
                    <a:pt x="497" y="22"/>
                  </a:lnTo>
                  <a:lnTo>
                    <a:pt x="498" y="22"/>
                  </a:lnTo>
                  <a:lnTo>
                    <a:pt x="499" y="20"/>
                  </a:lnTo>
                  <a:lnTo>
                    <a:pt x="503" y="18"/>
                  </a:lnTo>
                  <a:lnTo>
                    <a:pt x="508" y="13"/>
                  </a:lnTo>
                  <a:lnTo>
                    <a:pt x="509" y="13"/>
                  </a:lnTo>
                  <a:lnTo>
                    <a:pt x="512" y="11"/>
                  </a:lnTo>
                  <a:lnTo>
                    <a:pt x="513" y="10"/>
                  </a:lnTo>
                  <a:lnTo>
                    <a:pt x="514" y="9"/>
                  </a:lnTo>
                  <a:lnTo>
                    <a:pt x="516" y="9"/>
                  </a:lnTo>
                  <a:lnTo>
                    <a:pt x="523" y="2"/>
                  </a:lnTo>
                  <a:lnTo>
                    <a:pt x="525" y="1"/>
                  </a:lnTo>
                  <a:lnTo>
                    <a:pt x="525" y="0"/>
                  </a:lnTo>
                  <a:lnTo>
                    <a:pt x="526" y="0"/>
                  </a:lnTo>
                  <a:lnTo>
                    <a:pt x="530" y="4"/>
                  </a:lnTo>
                  <a:lnTo>
                    <a:pt x="535" y="9"/>
                  </a:lnTo>
                  <a:lnTo>
                    <a:pt x="543" y="16"/>
                  </a:lnTo>
                  <a:lnTo>
                    <a:pt x="553" y="26"/>
                  </a:lnTo>
                  <a:lnTo>
                    <a:pt x="565" y="37"/>
                  </a:lnTo>
                  <a:lnTo>
                    <a:pt x="568" y="44"/>
                  </a:lnTo>
                  <a:lnTo>
                    <a:pt x="586" y="39"/>
                  </a:lnTo>
                  <a:lnTo>
                    <a:pt x="588" y="46"/>
                  </a:lnTo>
                  <a:lnTo>
                    <a:pt x="590" y="55"/>
                  </a:lnTo>
                  <a:lnTo>
                    <a:pt x="597" y="54"/>
                  </a:lnTo>
                  <a:lnTo>
                    <a:pt x="601" y="71"/>
                  </a:lnTo>
                  <a:lnTo>
                    <a:pt x="602" y="73"/>
                  </a:lnTo>
                  <a:lnTo>
                    <a:pt x="602" y="77"/>
                  </a:lnTo>
                  <a:lnTo>
                    <a:pt x="605" y="85"/>
                  </a:lnTo>
                  <a:lnTo>
                    <a:pt x="606" y="90"/>
                  </a:lnTo>
                  <a:lnTo>
                    <a:pt x="608" y="95"/>
                  </a:lnTo>
                  <a:lnTo>
                    <a:pt x="607" y="96"/>
                  </a:lnTo>
                  <a:lnTo>
                    <a:pt x="605" y="96"/>
                  </a:lnTo>
                  <a:lnTo>
                    <a:pt x="600" y="98"/>
                  </a:lnTo>
                  <a:lnTo>
                    <a:pt x="597" y="99"/>
                  </a:lnTo>
                  <a:lnTo>
                    <a:pt x="595" y="100"/>
                  </a:lnTo>
                  <a:lnTo>
                    <a:pt x="593" y="100"/>
                  </a:lnTo>
                  <a:lnTo>
                    <a:pt x="589" y="101"/>
                  </a:lnTo>
                  <a:lnTo>
                    <a:pt x="588" y="101"/>
                  </a:lnTo>
                  <a:lnTo>
                    <a:pt x="586" y="102"/>
                  </a:lnTo>
                  <a:lnTo>
                    <a:pt x="585" y="103"/>
                  </a:lnTo>
                  <a:lnTo>
                    <a:pt x="583" y="103"/>
                  </a:lnTo>
                  <a:lnTo>
                    <a:pt x="579" y="105"/>
                  </a:lnTo>
                  <a:lnTo>
                    <a:pt x="578" y="105"/>
                  </a:lnTo>
                  <a:lnTo>
                    <a:pt x="576" y="106"/>
                  </a:lnTo>
                  <a:lnTo>
                    <a:pt x="575" y="106"/>
                  </a:lnTo>
                  <a:lnTo>
                    <a:pt x="574" y="106"/>
                  </a:lnTo>
                  <a:lnTo>
                    <a:pt x="574" y="107"/>
                  </a:lnTo>
                  <a:lnTo>
                    <a:pt x="573" y="107"/>
                  </a:lnTo>
                  <a:lnTo>
                    <a:pt x="572" y="108"/>
                  </a:lnTo>
                  <a:lnTo>
                    <a:pt x="571" y="108"/>
                  </a:lnTo>
                  <a:lnTo>
                    <a:pt x="571" y="109"/>
                  </a:lnTo>
                  <a:lnTo>
                    <a:pt x="570" y="110"/>
                  </a:lnTo>
                  <a:lnTo>
                    <a:pt x="565" y="115"/>
                  </a:lnTo>
                  <a:lnTo>
                    <a:pt x="556" y="124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1" y="128"/>
                  </a:lnTo>
                  <a:lnTo>
                    <a:pt x="546" y="142"/>
                  </a:lnTo>
                  <a:lnTo>
                    <a:pt x="546" y="143"/>
                  </a:lnTo>
                  <a:lnTo>
                    <a:pt x="546" y="144"/>
                  </a:lnTo>
                  <a:lnTo>
                    <a:pt x="545" y="146"/>
                  </a:lnTo>
                  <a:lnTo>
                    <a:pt x="545" y="146"/>
                  </a:lnTo>
                  <a:lnTo>
                    <a:pt x="545" y="148"/>
                  </a:lnTo>
                  <a:lnTo>
                    <a:pt x="545" y="149"/>
                  </a:lnTo>
                  <a:lnTo>
                    <a:pt x="545" y="150"/>
                  </a:lnTo>
                  <a:lnTo>
                    <a:pt x="544" y="151"/>
                  </a:lnTo>
                  <a:lnTo>
                    <a:pt x="544" y="152"/>
                  </a:lnTo>
                  <a:lnTo>
                    <a:pt x="544" y="153"/>
                  </a:lnTo>
                  <a:lnTo>
                    <a:pt x="540" y="163"/>
                  </a:lnTo>
                  <a:lnTo>
                    <a:pt x="539" y="165"/>
                  </a:lnTo>
                  <a:lnTo>
                    <a:pt x="534" y="169"/>
                  </a:lnTo>
                  <a:lnTo>
                    <a:pt x="536" y="174"/>
                  </a:lnTo>
                  <a:lnTo>
                    <a:pt x="535" y="175"/>
                  </a:lnTo>
                  <a:lnTo>
                    <a:pt x="538" y="176"/>
                  </a:lnTo>
                  <a:lnTo>
                    <a:pt x="538" y="179"/>
                  </a:lnTo>
                  <a:lnTo>
                    <a:pt x="547" y="179"/>
                  </a:lnTo>
                  <a:lnTo>
                    <a:pt x="549" y="186"/>
                  </a:lnTo>
                  <a:lnTo>
                    <a:pt x="549" y="187"/>
                  </a:lnTo>
                  <a:lnTo>
                    <a:pt x="549" y="188"/>
                  </a:lnTo>
                  <a:lnTo>
                    <a:pt x="554" y="185"/>
                  </a:lnTo>
                  <a:lnTo>
                    <a:pt x="560" y="187"/>
                  </a:lnTo>
                  <a:lnTo>
                    <a:pt x="561" y="186"/>
                  </a:lnTo>
                  <a:lnTo>
                    <a:pt x="562" y="186"/>
                  </a:lnTo>
                  <a:lnTo>
                    <a:pt x="562" y="185"/>
                  </a:lnTo>
                  <a:lnTo>
                    <a:pt x="562" y="185"/>
                  </a:lnTo>
                  <a:lnTo>
                    <a:pt x="563" y="185"/>
                  </a:lnTo>
                  <a:lnTo>
                    <a:pt x="564" y="185"/>
                  </a:lnTo>
                  <a:lnTo>
                    <a:pt x="565" y="185"/>
                  </a:lnTo>
                  <a:lnTo>
                    <a:pt x="567" y="185"/>
                  </a:lnTo>
                  <a:lnTo>
                    <a:pt x="568" y="185"/>
                  </a:lnTo>
                  <a:lnTo>
                    <a:pt x="569" y="186"/>
                  </a:lnTo>
                  <a:lnTo>
                    <a:pt x="570" y="186"/>
                  </a:lnTo>
                  <a:lnTo>
                    <a:pt x="571" y="186"/>
                  </a:lnTo>
                  <a:lnTo>
                    <a:pt x="571" y="186"/>
                  </a:lnTo>
                  <a:lnTo>
                    <a:pt x="572" y="186"/>
                  </a:lnTo>
                  <a:lnTo>
                    <a:pt x="572" y="185"/>
                  </a:lnTo>
                  <a:lnTo>
                    <a:pt x="573" y="185"/>
                  </a:lnTo>
                  <a:lnTo>
                    <a:pt x="573" y="184"/>
                  </a:lnTo>
                  <a:lnTo>
                    <a:pt x="574" y="184"/>
                  </a:lnTo>
                  <a:lnTo>
                    <a:pt x="575" y="183"/>
                  </a:lnTo>
                  <a:lnTo>
                    <a:pt x="576" y="183"/>
                  </a:lnTo>
                  <a:lnTo>
                    <a:pt x="577" y="183"/>
                  </a:lnTo>
                  <a:lnTo>
                    <a:pt x="579" y="187"/>
                  </a:lnTo>
                  <a:lnTo>
                    <a:pt x="580" y="190"/>
                  </a:lnTo>
                  <a:lnTo>
                    <a:pt x="582" y="192"/>
                  </a:lnTo>
                  <a:lnTo>
                    <a:pt x="583" y="193"/>
                  </a:lnTo>
                  <a:lnTo>
                    <a:pt x="584" y="194"/>
                  </a:lnTo>
                  <a:lnTo>
                    <a:pt x="585" y="195"/>
                  </a:lnTo>
                  <a:lnTo>
                    <a:pt x="586" y="196"/>
                  </a:lnTo>
                  <a:lnTo>
                    <a:pt x="587" y="196"/>
                  </a:lnTo>
                  <a:lnTo>
                    <a:pt x="588" y="197"/>
                  </a:lnTo>
                  <a:lnTo>
                    <a:pt x="589" y="198"/>
                  </a:lnTo>
                  <a:lnTo>
                    <a:pt x="590" y="198"/>
                  </a:lnTo>
                  <a:lnTo>
                    <a:pt x="591" y="199"/>
                  </a:lnTo>
                  <a:lnTo>
                    <a:pt x="592" y="199"/>
                  </a:lnTo>
                  <a:lnTo>
                    <a:pt x="593" y="200"/>
                  </a:lnTo>
                  <a:lnTo>
                    <a:pt x="595" y="200"/>
                  </a:lnTo>
                  <a:lnTo>
                    <a:pt x="595" y="201"/>
                  </a:lnTo>
                  <a:lnTo>
                    <a:pt x="594" y="204"/>
                  </a:lnTo>
                  <a:lnTo>
                    <a:pt x="594" y="205"/>
                  </a:lnTo>
                  <a:lnTo>
                    <a:pt x="586" y="218"/>
                  </a:lnTo>
                  <a:lnTo>
                    <a:pt x="587" y="219"/>
                  </a:lnTo>
                  <a:lnTo>
                    <a:pt x="588" y="219"/>
                  </a:lnTo>
                  <a:lnTo>
                    <a:pt x="589" y="219"/>
                  </a:lnTo>
                  <a:lnTo>
                    <a:pt x="589" y="220"/>
                  </a:lnTo>
                  <a:lnTo>
                    <a:pt x="588" y="219"/>
                  </a:lnTo>
                  <a:lnTo>
                    <a:pt x="587" y="219"/>
                  </a:lnTo>
                  <a:lnTo>
                    <a:pt x="586" y="219"/>
                  </a:lnTo>
                  <a:lnTo>
                    <a:pt x="585" y="219"/>
                  </a:lnTo>
                  <a:lnTo>
                    <a:pt x="584" y="219"/>
                  </a:lnTo>
                  <a:lnTo>
                    <a:pt x="584" y="219"/>
                  </a:lnTo>
                  <a:lnTo>
                    <a:pt x="582" y="219"/>
                  </a:lnTo>
                  <a:lnTo>
                    <a:pt x="581" y="219"/>
                  </a:lnTo>
                  <a:lnTo>
                    <a:pt x="580" y="219"/>
                  </a:lnTo>
                  <a:lnTo>
                    <a:pt x="580" y="220"/>
                  </a:lnTo>
                  <a:lnTo>
                    <a:pt x="579" y="220"/>
                  </a:lnTo>
                  <a:lnTo>
                    <a:pt x="578" y="220"/>
                  </a:lnTo>
                  <a:lnTo>
                    <a:pt x="577" y="221"/>
                  </a:lnTo>
                  <a:lnTo>
                    <a:pt x="577" y="222"/>
                  </a:lnTo>
                  <a:lnTo>
                    <a:pt x="576" y="222"/>
                  </a:lnTo>
                  <a:lnTo>
                    <a:pt x="577" y="222"/>
                  </a:lnTo>
                  <a:lnTo>
                    <a:pt x="577" y="223"/>
                  </a:lnTo>
                  <a:lnTo>
                    <a:pt x="576" y="223"/>
                  </a:lnTo>
                  <a:lnTo>
                    <a:pt x="576" y="224"/>
                  </a:lnTo>
                  <a:lnTo>
                    <a:pt x="576" y="225"/>
                  </a:lnTo>
                  <a:lnTo>
                    <a:pt x="575" y="226"/>
                  </a:lnTo>
                  <a:lnTo>
                    <a:pt x="574" y="227"/>
                  </a:lnTo>
                  <a:lnTo>
                    <a:pt x="574" y="228"/>
                  </a:lnTo>
                  <a:lnTo>
                    <a:pt x="575" y="228"/>
                  </a:lnTo>
                  <a:lnTo>
                    <a:pt x="575" y="229"/>
                  </a:lnTo>
                  <a:lnTo>
                    <a:pt x="575" y="229"/>
                  </a:lnTo>
                  <a:lnTo>
                    <a:pt x="576" y="230"/>
                  </a:lnTo>
                  <a:lnTo>
                    <a:pt x="576" y="231"/>
                  </a:lnTo>
                  <a:lnTo>
                    <a:pt x="577" y="232"/>
                  </a:lnTo>
                  <a:lnTo>
                    <a:pt x="578" y="233"/>
                  </a:lnTo>
                  <a:lnTo>
                    <a:pt x="579" y="233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0" y="235"/>
                  </a:lnTo>
                  <a:lnTo>
                    <a:pt x="580" y="236"/>
                  </a:lnTo>
                  <a:lnTo>
                    <a:pt x="581" y="236"/>
                  </a:lnTo>
                  <a:lnTo>
                    <a:pt x="582" y="236"/>
                  </a:lnTo>
                  <a:lnTo>
                    <a:pt x="583" y="236"/>
                  </a:lnTo>
                  <a:lnTo>
                    <a:pt x="584" y="236"/>
                  </a:lnTo>
                  <a:lnTo>
                    <a:pt x="585" y="236"/>
                  </a:lnTo>
                  <a:lnTo>
                    <a:pt x="586" y="235"/>
                  </a:lnTo>
                  <a:lnTo>
                    <a:pt x="587" y="235"/>
                  </a:lnTo>
                  <a:lnTo>
                    <a:pt x="587" y="234"/>
                  </a:lnTo>
                  <a:lnTo>
                    <a:pt x="588" y="234"/>
                  </a:lnTo>
                  <a:lnTo>
                    <a:pt x="589" y="234"/>
                  </a:lnTo>
                  <a:lnTo>
                    <a:pt x="589" y="235"/>
                  </a:lnTo>
                  <a:lnTo>
                    <a:pt x="589" y="236"/>
                  </a:lnTo>
                  <a:lnTo>
                    <a:pt x="589" y="237"/>
                  </a:lnTo>
                  <a:lnTo>
                    <a:pt x="589" y="238"/>
                  </a:lnTo>
                  <a:lnTo>
                    <a:pt x="588" y="238"/>
                  </a:lnTo>
                  <a:lnTo>
                    <a:pt x="587" y="239"/>
                  </a:lnTo>
                  <a:lnTo>
                    <a:pt x="587" y="240"/>
                  </a:lnTo>
                  <a:lnTo>
                    <a:pt x="587" y="241"/>
                  </a:lnTo>
                  <a:lnTo>
                    <a:pt x="588" y="242"/>
                  </a:lnTo>
                  <a:lnTo>
                    <a:pt x="589" y="244"/>
                  </a:lnTo>
                  <a:lnTo>
                    <a:pt x="589" y="245"/>
                  </a:lnTo>
                  <a:lnTo>
                    <a:pt x="589" y="245"/>
                  </a:lnTo>
                  <a:lnTo>
                    <a:pt x="589" y="246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8"/>
                  </a:lnTo>
                  <a:lnTo>
                    <a:pt x="589" y="249"/>
                  </a:lnTo>
                  <a:lnTo>
                    <a:pt x="589" y="250"/>
                  </a:lnTo>
                  <a:lnTo>
                    <a:pt x="589" y="251"/>
                  </a:lnTo>
                  <a:lnTo>
                    <a:pt x="589" y="251"/>
                  </a:lnTo>
                  <a:lnTo>
                    <a:pt x="589" y="252"/>
                  </a:lnTo>
                  <a:lnTo>
                    <a:pt x="589" y="253"/>
                  </a:lnTo>
                  <a:lnTo>
                    <a:pt x="589" y="254"/>
                  </a:lnTo>
                  <a:lnTo>
                    <a:pt x="590" y="254"/>
                  </a:lnTo>
                  <a:lnTo>
                    <a:pt x="591" y="254"/>
                  </a:lnTo>
                  <a:lnTo>
                    <a:pt x="592" y="254"/>
                  </a:lnTo>
                  <a:lnTo>
                    <a:pt x="593" y="254"/>
                  </a:lnTo>
                  <a:lnTo>
                    <a:pt x="594" y="254"/>
                  </a:lnTo>
                  <a:lnTo>
                    <a:pt x="595" y="255"/>
                  </a:lnTo>
                  <a:lnTo>
                    <a:pt x="596" y="256"/>
                  </a:lnTo>
                  <a:lnTo>
                    <a:pt x="596" y="256"/>
                  </a:lnTo>
                  <a:lnTo>
                    <a:pt x="596" y="257"/>
                  </a:lnTo>
                  <a:lnTo>
                    <a:pt x="596" y="258"/>
                  </a:lnTo>
                  <a:lnTo>
                    <a:pt x="597" y="258"/>
                  </a:lnTo>
                  <a:lnTo>
                    <a:pt x="597" y="259"/>
                  </a:lnTo>
                  <a:lnTo>
                    <a:pt x="597" y="260"/>
                  </a:lnTo>
                  <a:lnTo>
                    <a:pt x="598" y="261"/>
                  </a:lnTo>
                  <a:lnTo>
                    <a:pt x="598" y="262"/>
                  </a:lnTo>
                  <a:lnTo>
                    <a:pt x="598" y="263"/>
                  </a:lnTo>
                  <a:lnTo>
                    <a:pt x="599" y="264"/>
                  </a:lnTo>
                  <a:lnTo>
                    <a:pt x="599" y="265"/>
                  </a:lnTo>
                  <a:lnTo>
                    <a:pt x="599" y="265"/>
                  </a:lnTo>
                  <a:lnTo>
                    <a:pt x="599" y="266"/>
                  </a:lnTo>
                  <a:lnTo>
                    <a:pt x="599" y="267"/>
                  </a:lnTo>
                  <a:lnTo>
                    <a:pt x="599" y="269"/>
                  </a:lnTo>
                  <a:lnTo>
                    <a:pt x="600" y="269"/>
                  </a:lnTo>
                  <a:lnTo>
                    <a:pt x="600" y="270"/>
                  </a:lnTo>
                  <a:lnTo>
                    <a:pt x="600" y="271"/>
                  </a:lnTo>
                  <a:lnTo>
                    <a:pt x="601" y="271"/>
                  </a:lnTo>
                  <a:lnTo>
                    <a:pt x="601" y="272"/>
                  </a:lnTo>
                  <a:lnTo>
                    <a:pt x="601" y="273"/>
                  </a:lnTo>
                  <a:lnTo>
                    <a:pt x="602" y="273"/>
                  </a:lnTo>
                  <a:lnTo>
                    <a:pt x="602" y="274"/>
                  </a:lnTo>
                  <a:lnTo>
                    <a:pt x="602" y="274"/>
                  </a:lnTo>
                  <a:lnTo>
                    <a:pt x="603" y="276"/>
                  </a:lnTo>
                  <a:lnTo>
                    <a:pt x="603" y="277"/>
                  </a:lnTo>
                  <a:lnTo>
                    <a:pt x="603" y="279"/>
                  </a:lnTo>
                  <a:lnTo>
                    <a:pt x="603" y="280"/>
                  </a:lnTo>
                  <a:lnTo>
                    <a:pt x="604" y="280"/>
                  </a:lnTo>
                  <a:lnTo>
                    <a:pt x="604" y="281"/>
                  </a:lnTo>
                  <a:lnTo>
                    <a:pt x="605" y="281"/>
                  </a:lnTo>
                  <a:lnTo>
                    <a:pt x="606" y="282"/>
                  </a:lnTo>
                  <a:lnTo>
                    <a:pt x="605" y="282"/>
                  </a:lnTo>
                  <a:lnTo>
                    <a:pt x="605" y="283"/>
                  </a:lnTo>
                  <a:lnTo>
                    <a:pt x="605" y="283"/>
                  </a:lnTo>
                  <a:lnTo>
                    <a:pt x="605" y="284"/>
                  </a:lnTo>
                  <a:lnTo>
                    <a:pt x="605" y="285"/>
                  </a:lnTo>
                  <a:lnTo>
                    <a:pt x="605" y="286"/>
                  </a:lnTo>
                  <a:lnTo>
                    <a:pt x="605" y="287"/>
                  </a:lnTo>
                  <a:lnTo>
                    <a:pt x="605" y="288"/>
                  </a:lnTo>
                  <a:lnTo>
                    <a:pt x="605" y="289"/>
                  </a:lnTo>
                  <a:lnTo>
                    <a:pt x="605" y="290"/>
                  </a:lnTo>
                  <a:lnTo>
                    <a:pt x="606" y="291"/>
                  </a:lnTo>
                  <a:lnTo>
                    <a:pt x="606" y="292"/>
                  </a:lnTo>
                  <a:lnTo>
                    <a:pt x="606" y="293"/>
                  </a:lnTo>
                  <a:lnTo>
                    <a:pt x="606" y="293"/>
                  </a:lnTo>
                  <a:lnTo>
                    <a:pt x="606" y="294"/>
                  </a:lnTo>
                  <a:lnTo>
                    <a:pt x="607" y="294"/>
                  </a:lnTo>
                  <a:lnTo>
                    <a:pt x="607" y="295"/>
                  </a:lnTo>
                  <a:lnTo>
                    <a:pt x="607" y="296"/>
                  </a:lnTo>
                  <a:lnTo>
                    <a:pt x="607" y="297"/>
                  </a:lnTo>
                  <a:lnTo>
                    <a:pt x="608" y="298"/>
                  </a:lnTo>
                  <a:lnTo>
                    <a:pt x="608" y="299"/>
                  </a:lnTo>
                  <a:lnTo>
                    <a:pt x="608" y="300"/>
                  </a:lnTo>
                  <a:lnTo>
                    <a:pt x="608" y="301"/>
                  </a:lnTo>
                  <a:lnTo>
                    <a:pt x="608" y="302"/>
                  </a:lnTo>
                  <a:lnTo>
                    <a:pt x="608" y="302"/>
                  </a:lnTo>
                  <a:lnTo>
                    <a:pt x="609" y="303"/>
                  </a:lnTo>
                  <a:lnTo>
                    <a:pt x="609" y="304"/>
                  </a:lnTo>
                  <a:lnTo>
                    <a:pt x="609" y="305"/>
                  </a:lnTo>
                  <a:lnTo>
                    <a:pt x="609" y="306"/>
                  </a:lnTo>
                  <a:lnTo>
                    <a:pt x="609" y="307"/>
                  </a:lnTo>
                  <a:lnTo>
                    <a:pt x="609" y="308"/>
                  </a:lnTo>
                  <a:lnTo>
                    <a:pt x="609" y="309"/>
                  </a:lnTo>
                  <a:lnTo>
                    <a:pt x="609" y="310"/>
                  </a:lnTo>
                  <a:lnTo>
                    <a:pt x="608" y="310"/>
                  </a:lnTo>
                  <a:lnTo>
                    <a:pt x="608" y="311"/>
                  </a:lnTo>
                  <a:lnTo>
                    <a:pt x="608" y="314"/>
                  </a:lnTo>
                  <a:lnTo>
                    <a:pt x="608" y="315"/>
                  </a:lnTo>
                  <a:lnTo>
                    <a:pt x="608" y="316"/>
                  </a:lnTo>
                  <a:lnTo>
                    <a:pt x="608" y="317"/>
                  </a:lnTo>
                  <a:lnTo>
                    <a:pt x="608" y="318"/>
                  </a:lnTo>
                  <a:lnTo>
                    <a:pt x="608" y="319"/>
                  </a:lnTo>
                  <a:lnTo>
                    <a:pt x="608" y="320"/>
                  </a:lnTo>
                  <a:lnTo>
                    <a:pt x="608" y="320"/>
                  </a:lnTo>
                  <a:lnTo>
                    <a:pt x="606" y="323"/>
                  </a:lnTo>
                  <a:lnTo>
                    <a:pt x="605" y="323"/>
                  </a:lnTo>
                  <a:lnTo>
                    <a:pt x="605" y="324"/>
                  </a:lnTo>
                  <a:lnTo>
                    <a:pt x="604" y="325"/>
                  </a:lnTo>
                  <a:lnTo>
                    <a:pt x="604" y="326"/>
                  </a:lnTo>
                  <a:lnTo>
                    <a:pt x="604" y="327"/>
                  </a:lnTo>
                  <a:lnTo>
                    <a:pt x="603" y="328"/>
                  </a:lnTo>
                  <a:lnTo>
                    <a:pt x="603" y="329"/>
                  </a:lnTo>
                  <a:lnTo>
                    <a:pt x="602" y="329"/>
                  </a:lnTo>
                  <a:lnTo>
                    <a:pt x="601" y="330"/>
                  </a:lnTo>
                  <a:lnTo>
                    <a:pt x="601" y="331"/>
                  </a:lnTo>
                  <a:lnTo>
                    <a:pt x="600" y="332"/>
                  </a:lnTo>
                  <a:lnTo>
                    <a:pt x="599" y="334"/>
                  </a:lnTo>
                  <a:lnTo>
                    <a:pt x="599" y="336"/>
                  </a:lnTo>
                  <a:lnTo>
                    <a:pt x="599" y="337"/>
                  </a:lnTo>
                  <a:lnTo>
                    <a:pt x="599" y="338"/>
                  </a:lnTo>
                  <a:lnTo>
                    <a:pt x="598" y="339"/>
                  </a:lnTo>
                  <a:lnTo>
                    <a:pt x="598" y="340"/>
                  </a:lnTo>
                  <a:lnTo>
                    <a:pt x="597" y="341"/>
                  </a:lnTo>
                  <a:lnTo>
                    <a:pt x="596" y="342"/>
                  </a:lnTo>
                  <a:lnTo>
                    <a:pt x="595" y="342"/>
                  </a:lnTo>
                  <a:lnTo>
                    <a:pt x="595" y="343"/>
                  </a:lnTo>
                  <a:lnTo>
                    <a:pt x="594" y="343"/>
                  </a:lnTo>
                  <a:lnTo>
                    <a:pt x="594" y="344"/>
                  </a:lnTo>
                  <a:lnTo>
                    <a:pt x="593" y="346"/>
                  </a:lnTo>
                  <a:lnTo>
                    <a:pt x="592" y="346"/>
                  </a:lnTo>
                  <a:lnTo>
                    <a:pt x="592" y="347"/>
                  </a:lnTo>
                  <a:lnTo>
                    <a:pt x="592" y="347"/>
                  </a:lnTo>
                  <a:lnTo>
                    <a:pt x="591" y="348"/>
                  </a:lnTo>
                  <a:lnTo>
                    <a:pt x="591" y="349"/>
                  </a:lnTo>
                  <a:lnTo>
                    <a:pt x="590" y="349"/>
                  </a:lnTo>
                  <a:lnTo>
                    <a:pt x="590" y="350"/>
                  </a:lnTo>
                  <a:lnTo>
                    <a:pt x="590" y="351"/>
                  </a:lnTo>
                  <a:lnTo>
                    <a:pt x="589" y="351"/>
                  </a:lnTo>
                  <a:lnTo>
                    <a:pt x="589" y="352"/>
                  </a:lnTo>
                  <a:lnTo>
                    <a:pt x="589" y="353"/>
                  </a:lnTo>
                  <a:lnTo>
                    <a:pt x="589" y="354"/>
                  </a:lnTo>
                  <a:lnTo>
                    <a:pt x="588" y="355"/>
                  </a:lnTo>
                  <a:lnTo>
                    <a:pt x="588" y="356"/>
                  </a:lnTo>
                  <a:lnTo>
                    <a:pt x="587" y="356"/>
                  </a:lnTo>
                  <a:lnTo>
                    <a:pt x="587" y="357"/>
                  </a:lnTo>
                  <a:lnTo>
                    <a:pt x="586" y="357"/>
                  </a:lnTo>
                  <a:lnTo>
                    <a:pt x="586" y="357"/>
                  </a:lnTo>
                  <a:lnTo>
                    <a:pt x="585" y="357"/>
                  </a:lnTo>
                  <a:lnTo>
                    <a:pt x="585" y="358"/>
                  </a:lnTo>
                  <a:lnTo>
                    <a:pt x="584" y="358"/>
                  </a:lnTo>
                  <a:lnTo>
                    <a:pt x="584" y="359"/>
                  </a:lnTo>
                  <a:lnTo>
                    <a:pt x="583" y="360"/>
                  </a:lnTo>
                  <a:lnTo>
                    <a:pt x="582" y="361"/>
                  </a:lnTo>
                  <a:lnTo>
                    <a:pt x="581" y="362"/>
                  </a:lnTo>
                  <a:lnTo>
                    <a:pt x="580" y="363"/>
                  </a:lnTo>
                  <a:lnTo>
                    <a:pt x="580" y="364"/>
                  </a:lnTo>
                  <a:lnTo>
                    <a:pt x="579" y="365"/>
                  </a:lnTo>
                  <a:lnTo>
                    <a:pt x="579" y="366"/>
                  </a:lnTo>
                  <a:lnTo>
                    <a:pt x="578" y="366"/>
                  </a:lnTo>
                  <a:lnTo>
                    <a:pt x="578" y="366"/>
                  </a:lnTo>
                  <a:lnTo>
                    <a:pt x="578" y="367"/>
                  </a:lnTo>
                  <a:lnTo>
                    <a:pt x="577" y="367"/>
                  </a:lnTo>
                  <a:lnTo>
                    <a:pt x="577" y="368"/>
                  </a:lnTo>
                  <a:lnTo>
                    <a:pt x="576" y="369"/>
                  </a:lnTo>
                  <a:lnTo>
                    <a:pt x="575" y="370"/>
                  </a:lnTo>
                  <a:lnTo>
                    <a:pt x="574" y="371"/>
                  </a:lnTo>
                  <a:lnTo>
                    <a:pt x="573" y="371"/>
                  </a:lnTo>
                  <a:lnTo>
                    <a:pt x="572" y="372"/>
                  </a:lnTo>
                  <a:lnTo>
                    <a:pt x="571" y="373"/>
                  </a:lnTo>
                  <a:lnTo>
                    <a:pt x="571" y="374"/>
                  </a:lnTo>
                  <a:lnTo>
                    <a:pt x="571" y="375"/>
                  </a:lnTo>
                  <a:lnTo>
                    <a:pt x="570" y="375"/>
                  </a:lnTo>
                  <a:lnTo>
                    <a:pt x="569" y="376"/>
                  </a:lnTo>
                  <a:lnTo>
                    <a:pt x="568" y="377"/>
                  </a:lnTo>
                  <a:lnTo>
                    <a:pt x="568" y="378"/>
                  </a:lnTo>
                  <a:lnTo>
                    <a:pt x="562" y="414"/>
                  </a:lnTo>
                  <a:lnTo>
                    <a:pt x="561" y="436"/>
                  </a:lnTo>
                  <a:lnTo>
                    <a:pt x="560" y="437"/>
                  </a:lnTo>
                  <a:lnTo>
                    <a:pt x="559" y="448"/>
                  </a:lnTo>
                  <a:lnTo>
                    <a:pt x="554" y="485"/>
                  </a:lnTo>
                  <a:lnTo>
                    <a:pt x="553" y="498"/>
                  </a:lnTo>
                  <a:lnTo>
                    <a:pt x="553" y="499"/>
                  </a:lnTo>
                  <a:lnTo>
                    <a:pt x="553" y="500"/>
                  </a:lnTo>
                  <a:lnTo>
                    <a:pt x="553" y="501"/>
                  </a:lnTo>
                  <a:lnTo>
                    <a:pt x="553" y="502"/>
                  </a:lnTo>
                  <a:lnTo>
                    <a:pt x="553" y="503"/>
                  </a:lnTo>
                  <a:lnTo>
                    <a:pt x="553" y="503"/>
                  </a:lnTo>
                  <a:lnTo>
                    <a:pt x="553" y="504"/>
                  </a:lnTo>
                  <a:lnTo>
                    <a:pt x="553" y="505"/>
                  </a:lnTo>
                  <a:lnTo>
                    <a:pt x="553" y="506"/>
                  </a:lnTo>
                  <a:lnTo>
                    <a:pt x="553" y="507"/>
                  </a:lnTo>
                  <a:lnTo>
                    <a:pt x="553" y="508"/>
                  </a:lnTo>
                  <a:lnTo>
                    <a:pt x="553" y="509"/>
                  </a:lnTo>
                  <a:lnTo>
                    <a:pt x="553" y="510"/>
                  </a:lnTo>
                  <a:lnTo>
                    <a:pt x="553" y="511"/>
                  </a:lnTo>
                  <a:lnTo>
                    <a:pt x="552" y="512"/>
                  </a:lnTo>
                  <a:lnTo>
                    <a:pt x="553" y="512"/>
                  </a:lnTo>
                  <a:lnTo>
                    <a:pt x="553" y="513"/>
                  </a:lnTo>
                  <a:lnTo>
                    <a:pt x="553" y="514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4" y="516"/>
                  </a:lnTo>
                  <a:lnTo>
                    <a:pt x="555" y="517"/>
                  </a:lnTo>
                  <a:lnTo>
                    <a:pt x="556" y="518"/>
                  </a:lnTo>
                  <a:lnTo>
                    <a:pt x="557" y="518"/>
                  </a:lnTo>
                  <a:lnTo>
                    <a:pt x="557" y="519"/>
                  </a:lnTo>
                  <a:lnTo>
                    <a:pt x="558" y="519"/>
                  </a:lnTo>
                  <a:lnTo>
                    <a:pt x="559" y="520"/>
                  </a:lnTo>
                  <a:lnTo>
                    <a:pt x="560" y="520"/>
                  </a:lnTo>
                  <a:lnTo>
                    <a:pt x="560" y="521"/>
                  </a:lnTo>
                  <a:lnTo>
                    <a:pt x="561" y="521"/>
                  </a:lnTo>
                  <a:lnTo>
                    <a:pt x="562" y="521"/>
                  </a:lnTo>
                  <a:lnTo>
                    <a:pt x="563" y="522"/>
                  </a:lnTo>
                  <a:lnTo>
                    <a:pt x="563" y="523"/>
                  </a:lnTo>
                  <a:lnTo>
                    <a:pt x="564" y="524"/>
                  </a:lnTo>
                  <a:lnTo>
                    <a:pt x="565" y="525"/>
                  </a:lnTo>
                  <a:lnTo>
                    <a:pt x="566" y="526"/>
                  </a:lnTo>
                  <a:lnTo>
                    <a:pt x="566" y="527"/>
                  </a:lnTo>
                  <a:lnTo>
                    <a:pt x="566" y="528"/>
                  </a:lnTo>
                  <a:lnTo>
                    <a:pt x="566" y="529"/>
                  </a:lnTo>
                  <a:lnTo>
                    <a:pt x="566" y="530"/>
                  </a:lnTo>
                  <a:lnTo>
                    <a:pt x="566" y="530"/>
                  </a:lnTo>
                  <a:lnTo>
                    <a:pt x="566" y="531"/>
                  </a:lnTo>
                  <a:lnTo>
                    <a:pt x="566" y="532"/>
                  </a:lnTo>
                  <a:lnTo>
                    <a:pt x="565" y="533"/>
                  </a:lnTo>
                  <a:lnTo>
                    <a:pt x="564" y="534"/>
                  </a:lnTo>
                  <a:lnTo>
                    <a:pt x="564" y="535"/>
                  </a:lnTo>
                  <a:lnTo>
                    <a:pt x="563" y="535"/>
                  </a:lnTo>
                  <a:lnTo>
                    <a:pt x="563" y="536"/>
                  </a:lnTo>
                  <a:lnTo>
                    <a:pt x="564" y="537"/>
                  </a:lnTo>
                  <a:lnTo>
                    <a:pt x="565" y="538"/>
                  </a:lnTo>
                  <a:lnTo>
                    <a:pt x="565" y="539"/>
                  </a:lnTo>
                  <a:lnTo>
                    <a:pt x="565" y="540"/>
                  </a:lnTo>
                  <a:lnTo>
                    <a:pt x="566" y="540"/>
                  </a:lnTo>
                  <a:lnTo>
                    <a:pt x="566" y="541"/>
                  </a:lnTo>
                  <a:lnTo>
                    <a:pt x="566" y="542"/>
                  </a:lnTo>
                  <a:lnTo>
                    <a:pt x="566" y="543"/>
                  </a:lnTo>
                  <a:lnTo>
                    <a:pt x="566" y="544"/>
                  </a:lnTo>
                  <a:lnTo>
                    <a:pt x="566" y="545"/>
                  </a:lnTo>
                  <a:lnTo>
                    <a:pt x="567" y="546"/>
                  </a:lnTo>
                  <a:lnTo>
                    <a:pt x="568" y="548"/>
                  </a:lnTo>
                  <a:lnTo>
                    <a:pt x="569" y="549"/>
                  </a:lnTo>
                  <a:lnTo>
                    <a:pt x="569" y="549"/>
                  </a:lnTo>
                  <a:lnTo>
                    <a:pt x="570" y="549"/>
                  </a:lnTo>
                  <a:lnTo>
                    <a:pt x="570" y="550"/>
                  </a:lnTo>
                  <a:lnTo>
                    <a:pt x="570" y="551"/>
                  </a:lnTo>
                  <a:lnTo>
                    <a:pt x="570" y="552"/>
                  </a:lnTo>
                  <a:lnTo>
                    <a:pt x="570" y="553"/>
                  </a:lnTo>
                  <a:lnTo>
                    <a:pt x="571" y="554"/>
                  </a:lnTo>
                  <a:lnTo>
                    <a:pt x="571" y="555"/>
                  </a:lnTo>
                  <a:lnTo>
                    <a:pt x="571" y="557"/>
                  </a:lnTo>
                  <a:lnTo>
                    <a:pt x="572" y="558"/>
                  </a:lnTo>
                  <a:lnTo>
                    <a:pt x="572" y="558"/>
                  </a:lnTo>
                  <a:lnTo>
                    <a:pt x="572" y="559"/>
                  </a:lnTo>
                  <a:lnTo>
                    <a:pt x="572" y="560"/>
                  </a:lnTo>
                  <a:lnTo>
                    <a:pt x="572" y="561"/>
                  </a:lnTo>
                  <a:lnTo>
                    <a:pt x="572" y="562"/>
                  </a:lnTo>
                  <a:lnTo>
                    <a:pt x="573" y="563"/>
                  </a:lnTo>
                  <a:lnTo>
                    <a:pt x="573" y="564"/>
                  </a:lnTo>
                  <a:lnTo>
                    <a:pt x="573" y="565"/>
                  </a:lnTo>
                  <a:lnTo>
                    <a:pt x="573" y="566"/>
                  </a:lnTo>
                  <a:lnTo>
                    <a:pt x="574" y="567"/>
                  </a:lnTo>
                  <a:lnTo>
                    <a:pt x="574" y="567"/>
                  </a:lnTo>
                  <a:lnTo>
                    <a:pt x="574" y="568"/>
                  </a:lnTo>
                  <a:lnTo>
                    <a:pt x="575" y="569"/>
                  </a:lnTo>
                  <a:lnTo>
                    <a:pt x="575" y="570"/>
                  </a:lnTo>
                  <a:lnTo>
                    <a:pt x="576" y="571"/>
                  </a:lnTo>
                  <a:lnTo>
                    <a:pt x="577" y="572"/>
                  </a:lnTo>
                  <a:lnTo>
                    <a:pt x="577" y="573"/>
                  </a:lnTo>
                  <a:lnTo>
                    <a:pt x="578" y="574"/>
                  </a:lnTo>
                  <a:lnTo>
                    <a:pt x="578" y="575"/>
                  </a:lnTo>
                  <a:lnTo>
                    <a:pt x="578" y="576"/>
                  </a:lnTo>
                  <a:lnTo>
                    <a:pt x="579" y="576"/>
                  </a:lnTo>
                  <a:lnTo>
                    <a:pt x="522" y="595"/>
                  </a:lnTo>
                  <a:lnTo>
                    <a:pt x="516" y="597"/>
                  </a:lnTo>
                  <a:lnTo>
                    <a:pt x="434" y="625"/>
                  </a:lnTo>
                  <a:lnTo>
                    <a:pt x="410" y="629"/>
                  </a:lnTo>
                  <a:lnTo>
                    <a:pt x="409" y="629"/>
                  </a:lnTo>
                  <a:lnTo>
                    <a:pt x="408" y="629"/>
                  </a:lnTo>
                  <a:lnTo>
                    <a:pt x="407" y="630"/>
                  </a:lnTo>
                  <a:lnTo>
                    <a:pt x="406" y="630"/>
                  </a:lnTo>
                  <a:lnTo>
                    <a:pt x="406" y="630"/>
                  </a:lnTo>
                  <a:lnTo>
                    <a:pt x="404" y="630"/>
                  </a:lnTo>
                  <a:lnTo>
                    <a:pt x="402" y="630"/>
                  </a:lnTo>
                  <a:lnTo>
                    <a:pt x="401" y="630"/>
                  </a:lnTo>
                  <a:lnTo>
                    <a:pt x="400" y="630"/>
                  </a:lnTo>
                  <a:lnTo>
                    <a:pt x="398" y="631"/>
                  </a:lnTo>
                  <a:lnTo>
                    <a:pt x="397" y="631"/>
                  </a:lnTo>
                  <a:lnTo>
                    <a:pt x="396" y="631"/>
                  </a:lnTo>
                  <a:lnTo>
                    <a:pt x="395" y="631"/>
                  </a:lnTo>
                  <a:lnTo>
                    <a:pt x="394" y="631"/>
                  </a:lnTo>
                  <a:lnTo>
                    <a:pt x="393" y="631"/>
                  </a:lnTo>
                  <a:lnTo>
                    <a:pt x="392" y="631"/>
                  </a:lnTo>
                  <a:lnTo>
                    <a:pt x="391" y="631"/>
                  </a:lnTo>
                  <a:lnTo>
                    <a:pt x="390" y="632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8" y="633"/>
                  </a:lnTo>
                  <a:lnTo>
                    <a:pt x="387" y="633"/>
                  </a:lnTo>
                  <a:lnTo>
                    <a:pt x="386" y="633"/>
                  </a:lnTo>
                  <a:lnTo>
                    <a:pt x="385" y="634"/>
                  </a:lnTo>
                  <a:lnTo>
                    <a:pt x="384" y="634"/>
                  </a:lnTo>
                  <a:lnTo>
                    <a:pt x="383" y="634"/>
                  </a:lnTo>
                  <a:lnTo>
                    <a:pt x="382" y="634"/>
                  </a:lnTo>
                  <a:lnTo>
                    <a:pt x="381" y="634"/>
                  </a:lnTo>
                  <a:lnTo>
                    <a:pt x="380" y="634"/>
                  </a:lnTo>
                  <a:lnTo>
                    <a:pt x="379" y="634"/>
                  </a:lnTo>
                  <a:lnTo>
                    <a:pt x="379" y="635"/>
                  </a:lnTo>
                  <a:lnTo>
                    <a:pt x="379" y="635"/>
                  </a:lnTo>
                  <a:lnTo>
                    <a:pt x="378" y="636"/>
                  </a:lnTo>
                  <a:lnTo>
                    <a:pt x="377" y="637"/>
                  </a:lnTo>
                  <a:lnTo>
                    <a:pt x="377" y="638"/>
                  </a:lnTo>
                  <a:lnTo>
                    <a:pt x="376" y="639"/>
                  </a:lnTo>
                  <a:lnTo>
                    <a:pt x="375" y="639"/>
                  </a:lnTo>
                  <a:lnTo>
                    <a:pt x="374" y="640"/>
                  </a:lnTo>
                  <a:lnTo>
                    <a:pt x="373" y="640"/>
                  </a:lnTo>
                  <a:lnTo>
                    <a:pt x="372" y="640"/>
                  </a:lnTo>
                  <a:lnTo>
                    <a:pt x="371" y="641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68" y="642"/>
                  </a:lnTo>
                  <a:lnTo>
                    <a:pt x="367" y="642"/>
                  </a:lnTo>
                  <a:lnTo>
                    <a:pt x="366" y="642"/>
                  </a:lnTo>
                  <a:lnTo>
                    <a:pt x="365" y="643"/>
                  </a:lnTo>
                  <a:lnTo>
                    <a:pt x="364" y="643"/>
                  </a:lnTo>
                  <a:lnTo>
                    <a:pt x="363" y="643"/>
                  </a:lnTo>
                  <a:lnTo>
                    <a:pt x="362" y="643"/>
                  </a:lnTo>
                  <a:lnTo>
                    <a:pt x="361" y="643"/>
                  </a:lnTo>
                  <a:lnTo>
                    <a:pt x="361" y="643"/>
                  </a:lnTo>
                  <a:lnTo>
                    <a:pt x="360" y="643"/>
                  </a:lnTo>
                  <a:lnTo>
                    <a:pt x="359" y="643"/>
                  </a:lnTo>
                  <a:lnTo>
                    <a:pt x="358" y="643"/>
                  </a:lnTo>
                  <a:lnTo>
                    <a:pt x="357" y="643"/>
                  </a:lnTo>
                  <a:lnTo>
                    <a:pt x="356" y="644"/>
                  </a:lnTo>
                  <a:lnTo>
                    <a:pt x="355" y="644"/>
                  </a:lnTo>
                  <a:lnTo>
                    <a:pt x="354" y="644"/>
                  </a:lnTo>
                  <a:lnTo>
                    <a:pt x="353" y="645"/>
                  </a:lnTo>
                  <a:lnTo>
                    <a:pt x="352" y="645"/>
                  </a:lnTo>
                  <a:lnTo>
                    <a:pt x="351" y="646"/>
                  </a:lnTo>
                  <a:lnTo>
                    <a:pt x="350" y="647"/>
                  </a:lnTo>
                  <a:lnTo>
                    <a:pt x="349" y="647"/>
                  </a:lnTo>
                  <a:lnTo>
                    <a:pt x="348" y="647"/>
                  </a:lnTo>
                  <a:lnTo>
                    <a:pt x="347" y="647"/>
                  </a:lnTo>
                  <a:lnTo>
                    <a:pt x="346" y="648"/>
                  </a:lnTo>
                  <a:lnTo>
                    <a:pt x="344" y="648"/>
                  </a:lnTo>
                  <a:lnTo>
                    <a:pt x="343" y="648"/>
                  </a:lnTo>
                  <a:lnTo>
                    <a:pt x="342" y="648"/>
                  </a:lnTo>
                  <a:lnTo>
                    <a:pt x="342" y="649"/>
                  </a:lnTo>
                  <a:lnTo>
                    <a:pt x="341" y="649"/>
                  </a:lnTo>
                  <a:lnTo>
                    <a:pt x="341" y="649"/>
                  </a:lnTo>
                  <a:lnTo>
                    <a:pt x="340" y="650"/>
                  </a:lnTo>
                  <a:lnTo>
                    <a:pt x="340" y="651"/>
                  </a:lnTo>
                  <a:lnTo>
                    <a:pt x="339" y="652"/>
                  </a:lnTo>
                  <a:lnTo>
                    <a:pt x="339" y="653"/>
                  </a:lnTo>
                  <a:lnTo>
                    <a:pt x="338" y="653"/>
                  </a:lnTo>
                  <a:lnTo>
                    <a:pt x="337" y="653"/>
                  </a:lnTo>
                  <a:lnTo>
                    <a:pt x="336" y="654"/>
                  </a:lnTo>
                  <a:lnTo>
                    <a:pt x="335" y="654"/>
                  </a:lnTo>
                  <a:lnTo>
                    <a:pt x="335" y="655"/>
                  </a:lnTo>
                  <a:lnTo>
                    <a:pt x="334" y="655"/>
                  </a:lnTo>
                  <a:lnTo>
                    <a:pt x="333" y="655"/>
                  </a:lnTo>
                  <a:lnTo>
                    <a:pt x="332" y="655"/>
                  </a:lnTo>
                  <a:lnTo>
                    <a:pt x="330" y="655"/>
                  </a:lnTo>
                  <a:lnTo>
                    <a:pt x="328" y="654"/>
                  </a:lnTo>
                  <a:lnTo>
                    <a:pt x="324" y="654"/>
                  </a:lnTo>
                  <a:lnTo>
                    <a:pt x="322" y="654"/>
                  </a:lnTo>
                  <a:lnTo>
                    <a:pt x="320" y="654"/>
                  </a:lnTo>
                  <a:lnTo>
                    <a:pt x="317" y="653"/>
                  </a:lnTo>
                  <a:lnTo>
                    <a:pt x="315" y="653"/>
                  </a:lnTo>
                  <a:lnTo>
                    <a:pt x="314" y="653"/>
                  </a:lnTo>
                  <a:lnTo>
                    <a:pt x="312" y="654"/>
                  </a:lnTo>
                  <a:lnTo>
                    <a:pt x="310" y="654"/>
                  </a:lnTo>
                  <a:lnTo>
                    <a:pt x="309" y="654"/>
                  </a:lnTo>
                  <a:lnTo>
                    <a:pt x="307" y="654"/>
                  </a:lnTo>
                  <a:lnTo>
                    <a:pt x="306" y="654"/>
                  </a:lnTo>
                  <a:lnTo>
                    <a:pt x="305" y="655"/>
                  </a:lnTo>
                  <a:lnTo>
                    <a:pt x="304" y="655"/>
                  </a:lnTo>
                  <a:lnTo>
                    <a:pt x="302" y="656"/>
                  </a:lnTo>
                  <a:lnTo>
                    <a:pt x="301" y="656"/>
                  </a:lnTo>
                  <a:lnTo>
                    <a:pt x="300" y="657"/>
                  </a:lnTo>
                  <a:lnTo>
                    <a:pt x="299" y="658"/>
                  </a:lnTo>
                  <a:lnTo>
                    <a:pt x="298" y="658"/>
                  </a:lnTo>
                  <a:lnTo>
                    <a:pt x="298" y="658"/>
                  </a:lnTo>
                  <a:lnTo>
                    <a:pt x="297" y="658"/>
                  </a:lnTo>
                  <a:lnTo>
                    <a:pt x="297" y="659"/>
                  </a:lnTo>
                  <a:lnTo>
                    <a:pt x="296" y="659"/>
                  </a:lnTo>
                  <a:lnTo>
                    <a:pt x="296" y="660"/>
                  </a:lnTo>
                  <a:lnTo>
                    <a:pt x="295" y="661"/>
                  </a:lnTo>
                  <a:lnTo>
                    <a:pt x="295" y="662"/>
                  </a:lnTo>
                  <a:lnTo>
                    <a:pt x="295" y="663"/>
                  </a:lnTo>
                  <a:lnTo>
                    <a:pt x="294" y="663"/>
                  </a:lnTo>
                  <a:lnTo>
                    <a:pt x="294" y="664"/>
                  </a:lnTo>
                  <a:lnTo>
                    <a:pt x="293" y="664"/>
                  </a:lnTo>
                  <a:lnTo>
                    <a:pt x="292" y="665"/>
                  </a:lnTo>
                  <a:lnTo>
                    <a:pt x="291" y="664"/>
                  </a:lnTo>
                  <a:lnTo>
                    <a:pt x="290" y="664"/>
                  </a:lnTo>
                  <a:lnTo>
                    <a:pt x="289" y="664"/>
                  </a:lnTo>
                  <a:lnTo>
                    <a:pt x="288" y="664"/>
                  </a:lnTo>
                  <a:lnTo>
                    <a:pt x="269" y="676"/>
                  </a:lnTo>
                  <a:lnTo>
                    <a:pt x="267" y="676"/>
                  </a:lnTo>
                  <a:lnTo>
                    <a:pt x="264" y="677"/>
                  </a:lnTo>
                  <a:lnTo>
                    <a:pt x="262" y="678"/>
                  </a:lnTo>
                  <a:lnTo>
                    <a:pt x="260" y="680"/>
                  </a:lnTo>
                  <a:lnTo>
                    <a:pt x="258" y="682"/>
                  </a:lnTo>
                  <a:lnTo>
                    <a:pt x="254" y="686"/>
                  </a:lnTo>
                  <a:lnTo>
                    <a:pt x="240" y="695"/>
                  </a:lnTo>
                  <a:lnTo>
                    <a:pt x="193" y="733"/>
                  </a:lnTo>
                  <a:lnTo>
                    <a:pt x="189" y="695"/>
                  </a:lnTo>
                  <a:lnTo>
                    <a:pt x="187" y="667"/>
                  </a:lnTo>
                  <a:lnTo>
                    <a:pt x="182" y="625"/>
                  </a:lnTo>
                  <a:lnTo>
                    <a:pt x="183" y="624"/>
                  </a:lnTo>
                  <a:lnTo>
                    <a:pt x="183" y="622"/>
                  </a:lnTo>
                  <a:lnTo>
                    <a:pt x="183" y="622"/>
                  </a:lnTo>
                  <a:lnTo>
                    <a:pt x="184" y="620"/>
                  </a:lnTo>
                  <a:lnTo>
                    <a:pt x="184" y="619"/>
                  </a:lnTo>
                  <a:lnTo>
                    <a:pt x="185" y="617"/>
                  </a:lnTo>
                  <a:lnTo>
                    <a:pt x="186" y="616"/>
                  </a:lnTo>
                  <a:lnTo>
                    <a:pt x="186" y="614"/>
                  </a:lnTo>
                  <a:lnTo>
                    <a:pt x="187" y="613"/>
                  </a:lnTo>
                  <a:lnTo>
                    <a:pt x="214" y="555"/>
                  </a:lnTo>
                  <a:lnTo>
                    <a:pt x="215" y="553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7" y="549"/>
                  </a:lnTo>
                  <a:lnTo>
                    <a:pt x="218" y="546"/>
                  </a:lnTo>
                  <a:lnTo>
                    <a:pt x="218" y="544"/>
                  </a:lnTo>
                  <a:lnTo>
                    <a:pt x="219" y="543"/>
                  </a:lnTo>
                  <a:lnTo>
                    <a:pt x="219" y="542"/>
                  </a:lnTo>
                  <a:lnTo>
                    <a:pt x="219" y="541"/>
                  </a:lnTo>
                  <a:lnTo>
                    <a:pt x="220" y="537"/>
                  </a:lnTo>
                  <a:lnTo>
                    <a:pt x="220" y="535"/>
                  </a:lnTo>
                  <a:lnTo>
                    <a:pt x="220" y="532"/>
                  </a:lnTo>
                  <a:lnTo>
                    <a:pt x="221" y="530"/>
                  </a:lnTo>
                  <a:lnTo>
                    <a:pt x="221" y="530"/>
                  </a:lnTo>
                  <a:lnTo>
                    <a:pt x="221" y="529"/>
                  </a:lnTo>
                  <a:lnTo>
                    <a:pt x="221" y="528"/>
                  </a:lnTo>
                  <a:lnTo>
                    <a:pt x="221" y="524"/>
                  </a:lnTo>
                  <a:lnTo>
                    <a:pt x="221" y="522"/>
                  </a:lnTo>
                  <a:lnTo>
                    <a:pt x="220" y="521"/>
                  </a:lnTo>
                  <a:lnTo>
                    <a:pt x="220" y="519"/>
                  </a:lnTo>
                  <a:lnTo>
                    <a:pt x="220" y="518"/>
                  </a:lnTo>
                  <a:lnTo>
                    <a:pt x="220" y="517"/>
                  </a:lnTo>
                  <a:lnTo>
                    <a:pt x="220" y="516"/>
                  </a:lnTo>
                  <a:lnTo>
                    <a:pt x="219" y="514"/>
                  </a:lnTo>
                  <a:lnTo>
                    <a:pt x="219" y="512"/>
                  </a:lnTo>
                  <a:lnTo>
                    <a:pt x="219" y="512"/>
                  </a:lnTo>
                  <a:lnTo>
                    <a:pt x="218" y="510"/>
                  </a:lnTo>
                  <a:lnTo>
                    <a:pt x="217" y="506"/>
                  </a:lnTo>
                  <a:lnTo>
                    <a:pt x="216" y="505"/>
                  </a:lnTo>
                  <a:lnTo>
                    <a:pt x="216" y="504"/>
                  </a:lnTo>
                  <a:lnTo>
                    <a:pt x="214" y="501"/>
                  </a:lnTo>
                  <a:lnTo>
                    <a:pt x="214" y="500"/>
                  </a:lnTo>
                  <a:lnTo>
                    <a:pt x="214" y="500"/>
                  </a:lnTo>
                  <a:lnTo>
                    <a:pt x="213" y="496"/>
                  </a:lnTo>
                  <a:lnTo>
                    <a:pt x="212" y="496"/>
                  </a:lnTo>
                  <a:lnTo>
                    <a:pt x="212" y="495"/>
                  </a:lnTo>
                  <a:lnTo>
                    <a:pt x="211" y="494"/>
                  </a:lnTo>
                  <a:lnTo>
                    <a:pt x="209" y="492"/>
                  </a:lnTo>
                  <a:lnTo>
                    <a:pt x="208" y="491"/>
                  </a:lnTo>
                  <a:lnTo>
                    <a:pt x="208" y="490"/>
                  </a:lnTo>
                  <a:lnTo>
                    <a:pt x="206" y="488"/>
                  </a:lnTo>
                  <a:lnTo>
                    <a:pt x="205" y="487"/>
                  </a:lnTo>
                  <a:lnTo>
                    <a:pt x="205" y="486"/>
                  </a:lnTo>
                  <a:lnTo>
                    <a:pt x="205" y="486"/>
                  </a:lnTo>
                  <a:lnTo>
                    <a:pt x="204" y="485"/>
                  </a:lnTo>
                  <a:lnTo>
                    <a:pt x="187" y="465"/>
                  </a:lnTo>
                  <a:lnTo>
                    <a:pt x="145" y="416"/>
                  </a:lnTo>
                  <a:lnTo>
                    <a:pt x="143" y="414"/>
                  </a:lnTo>
                  <a:lnTo>
                    <a:pt x="141" y="411"/>
                  </a:lnTo>
                  <a:lnTo>
                    <a:pt x="143" y="409"/>
                  </a:lnTo>
                  <a:lnTo>
                    <a:pt x="142" y="408"/>
                  </a:lnTo>
                  <a:lnTo>
                    <a:pt x="142" y="407"/>
                  </a:lnTo>
                  <a:lnTo>
                    <a:pt x="141" y="406"/>
                  </a:lnTo>
                  <a:lnTo>
                    <a:pt x="141" y="405"/>
                  </a:lnTo>
                  <a:lnTo>
                    <a:pt x="141" y="405"/>
                  </a:lnTo>
                  <a:lnTo>
                    <a:pt x="141" y="404"/>
                  </a:lnTo>
                  <a:lnTo>
                    <a:pt x="140" y="403"/>
                  </a:lnTo>
                  <a:lnTo>
                    <a:pt x="140" y="402"/>
                  </a:lnTo>
                  <a:lnTo>
                    <a:pt x="139" y="402"/>
                  </a:lnTo>
                  <a:lnTo>
                    <a:pt x="139" y="401"/>
                  </a:lnTo>
                  <a:lnTo>
                    <a:pt x="138" y="400"/>
                  </a:lnTo>
                  <a:lnTo>
                    <a:pt x="137" y="399"/>
                  </a:lnTo>
                  <a:lnTo>
                    <a:pt x="137" y="398"/>
                  </a:lnTo>
                  <a:lnTo>
                    <a:pt x="136" y="398"/>
                  </a:lnTo>
                  <a:lnTo>
                    <a:pt x="136" y="397"/>
                  </a:lnTo>
                  <a:lnTo>
                    <a:pt x="135" y="397"/>
                  </a:lnTo>
                  <a:lnTo>
                    <a:pt x="135" y="396"/>
                  </a:lnTo>
                  <a:lnTo>
                    <a:pt x="134" y="396"/>
                  </a:lnTo>
                  <a:lnTo>
                    <a:pt x="134" y="395"/>
                  </a:lnTo>
                  <a:lnTo>
                    <a:pt x="133" y="394"/>
                  </a:lnTo>
                  <a:lnTo>
                    <a:pt x="133" y="393"/>
                  </a:lnTo>
                  <a:lnTo>
                    <a:pt x="132" y="393"/>
                  </a:lnTo>
                  <a:lnTo>
                    <a:pt x="132" y="393"/>
                  </a:lnTo>
                  <a:lnTo>
                    <a:pt x="132" y="392"/>
                  </a:lnTo>
                  <a:lnTo>
                    <a:pt x="132" y="392"/>
                  </a:lnTo>
                  <a:lnTo>
                    <a:pt x="132" y="391"/>
                  </a:lnTo>
                  <a:lnTo>
                    <a:pt x="132" y="390"/>
                  </a:lnTo>
                  <a:lnTo>
                    <a:pt x="131" y="390"/>
                  </a:lnTo>
                  <a:lnTo>
                    <a:pt x="131" y="389"/>
                  </a:lnTo>
                  <a:lnTo>
                    <a:pt x="130" y="389"/>
                  </a:lnTo>
                  <a:lnTo>
                    <a:pt x="130" y="388"/>
                  </a:lnTo>
                  <a:lnTo>
                    <a:pt x="129" y="388"/>
                  </a:lnTo>
                  <a:lnTo>
                    <a:pt x="128" y="388"/>
                  </a:lnTo>
                  <a:lnTo>
                    <a:pt x="128" y="387"/>
                  </a:lnTo>
                  <a:lnTo>
                    <a:pt x="127" y="387"/>
                  </a:lnTo>
                  <a:lnTo>
                    <a:pt x="126" y="387"/>
                  </a:lnTo>
                  <a:lnTo>
                    <a:pt x="126" y="386"/>
                  </a:lnTo>
                  <a:lnTo>
                    <a:pt x="124" y="385"/>
                  </a:lnTo>
                  <a:lnTo>
                    <a:pt x="122" y="384"/>
                  </a:lnTo>
                  <a:lnTo>
                    <a:pt x="122" y="384"/>
                  </a:lnTo>
                  <a:lnTo>
                    <a:pt x="122" y="383"/>
                  </a:lnTo>
                  <a:lnTo>
                    <a:pt x="121" y="382"/>
                  </a:lnTo>
                  <a:lnTo>
                    <a:pt x="121" y="383"/>
                  </a:lnTo>
                  <a:lnTo>
                    <a:pt x="119" y="382"/>
                  </a:lnTo>
                  <a:lnTo>
                    <a:pt x="118" y="382"/>
                  </a:lnTo>
                  <a:lnTo>
                    <a:pt x="117" y="382"/>
                  </a:lnTo>
                  <a:lnTo>
                    <a:pt x="116" y="382"/>
                  </a:lnTo>
                  <a:lnTo>
                    <a:pt x="114" y="381"/>
                  </a:lnTo>
                  <a:lnTo>
                    <a:pt x="112" y="380"/>
                  </a:lnTo>
                  <a:lnTo>
                    <a:pt x="111" y="379"/>
                  </a:lnTo>
                  <a:lnTo>
                    <a:pt x="109" y="379"/>
                  </a:lnTo>
                  <a:lnTo>
                    <a:pt x="107" y="378"/>
                  </a:lnTo>
                  <a:lnTo>
                    <a:pt x="104" y="376"/>
                  </a:lnTo>
                  <a:lnTo>
                    <a:pt x="101" y="376"/>
                  </a:lnTo>
                  <a:lnTo>
                    <a:pt x="101" y="375"/>
                  </a:lnTo>
                  <a:lnTo>
                    <a:pt x="100" y="375"/>
                  </a:lnTo>
                  <a:lnTo>
                    <a:pt x="100" y="373"/>
                  </a:lnTo>
                  <a:lnTo>
                    <a:pt x="99" y="371"/>
                  </a:lnTo>
                  <a:lnTo>
                    <a:pt x="98" y="369"/>
                  </a:lnTo>
                  <a:lnTo>
                    <a:pt x="98" y="368"/>
                  </a:lnTo>
                  <a:lnTo>
                    <a:pt x="98" y="367"/>
                  </a:lnTo>
                  <a:lnTo>
                    <a:pt x="97" y="366"/>
                  </a:lnTo>
                  <a:lnTo>
                    <a:pt x="97" y="366"/>
                  </a:lnTo>
                  <a:lnTo>
                    <a:pt x="97" y="365"/>
                  </a:lnTo>
                  <a:lnTo>
                    <a:pt x="97" y="364"/>
                  </a:lnTo>
                  <a:lnTo>
                    <a:pt x="96" y="364"/>
                  </a:lnTo>
                  <a:lnTo>
                    <a:pt x="96" y="363"/>
                  </a:lnTo>
                  <a:lnTo>
                    <a:pt x="96" y="362"/>
                  </a:lnTo>
                  <a:lnTo>
                    <a:pt x="95" y="361"/>
                  </a:lnTo>
                  <a:lnTo>
                    <a:pt x="95" y="360"/>
                  </a:lnTo>
                  <a:lnTo>
                    <a:pt x="95" y="359"/>
                  </a:lnTo>
                  <a:lnTo>
                    <a:pt x="95" y="358"/>
                  </a:lnTo>
                  <a:lnTo>
                    <a:pt x="95" y="357"/>
                  </a:lnTo>
                  <a:lnTo>
                    <a:pt x="94" y="357"/>
                  </a:lnTo>
                  <a:lnTo>
                    <a:pt x="94" y="356"/>
                  </a:lnTo>
                  <a:lnTo>
                    <a:pt x="93" y="355"/>
                  </a:lnTo>
                  <a:lnTo>
                    <a:pt x="92" y="354"/>
                  </a:lnTo>
                  <a:lnTo>
                    <a:pt x="92" y="353"/>
                  </a:lnTo>
                  <a:lnTo>
                    <a:pt x="91" y="352"/>
                  </a:lnTo>
                  <a:lnTo>
                    <a:pt x="90" y="351"/>
                  </a:lnTo>
                  <a:lnTo>
                    <a:pt x="89" y="350"/>
                  </a:lnTo>
                  <a:lnTo>
                    <a:pt x="89" y="349"/>
                  </a:lnTo>
                  <a:lnTo>
                    <a:pt x="88" y="348"/>
                  </a:lnTo>
                  <a:lnTo>
                    <a:pt x="87" y="347"/>
                  </a:lnTo>
                  <a:lnTo>
                    <a:pt x="87" y="346"/>
                  </a:lnTo>
                  <a:lnTo>
                    <a:pt x="86" y="345"/>
                  </a:lnTo>
                  <a:lnTo>
                    <a:pt x="86" y="344"/>
                  </a:lnTo>
                  <a:lnTo>
                    <a:pt x="85" y="342"/>
                  </a:lnTo>
                  <a:lnTo>
                    <a:pt x="84" y="341"/>
                  </a:lnTo>
                  <a:lnTo>
                    <a:pt x="84" y="340"/>
                  </a:lnTo>
                  <a:lnTo>
                    <a:pt x="83" y="339"/>
                  </a:lnTo>
                  <a:lnTo>
                    <a:pt x="83" y="338"/>
                  </a:lnTo>
                  <a:lnTo>
                    <a:pt x="82" y="338"/>
                  </a:lnTo>
                  <a:lnTo>
                    <a:pt x="81" y="337"/>
                  </a:lnTo>
                  <a:lnTo>
                    <a:pt x="80" y="336"/>
                  </a:lnTo>
                  <a:lnTo>
                    <a:pt x="79" y="335"/>
                  </a:lnTo>
                  <a:lnTo>
                    <a:pt x="78" y="334"/>
                  </a:lnTo>
                  <a:lnTo>
                    <a:pt x="77" y="332"/>
                  </a:lnTo>
                  <a:lnTo>
                    <a:pt x="75" y="330"/>
                  </a:lnTo>
                  <a:lnTo>
                    <a:pt x="74" y="329"/>
                  </a:lnTo>
                  <a:lnTo>
                    <a:pt x="73" y="329"/>
                  </a:lnTo>
                  <a:lnTo>
                    <a:pt x="72" y="329"/>
                  </a:lnTo>
                  <a:lnTo>
                    <a:pt x="72" y="328"/>
                  </a:lnTo>
                  <a:lnTo>
                    <a:pt x="71" y="328"/>
                  </a:lnTo>
                  <a:lnTo>
                    <a:pt x="71" y="327"/>
                  </a:lnTo>
                  <a:lnTo>
                    <a:pt x="69" y="326"/>
                  </a:lnTo>
                  <a:lnTo>
                    <a:pt x="68" y="325"/>
                  </a:lnTo>
                  <a:lnTo>
                    <a:pt x="67" y="324"/>
                  </a:lnTo>
                  <a:lnTo>
                    <a:pt x="65" y="322"/>
                  </a:lnTo>
                  <a:lnTo>
                    <a:pt x="63" y="321"/>
                  </a:lnTo>
                  <a:lnTo>
                    <a:pt x="62" y="321"/>
                  </a:lnTo>
                  <a:lnTo>
                    <a:pt x="60" y="320"/>
                  </a:lnTo>
                  <a:lnTo>
                    <a:pt x="58" y="320"/>
                  </a:lnTo>
                  <a:lnTo>
                    <a:pt x="57" y="318"/>
                  </a:lnTo>
                  <a:lnTo>
                    <a:pt x="55" y="318"/>
                  </a:lnTo>
                  <a:lnTo>
                    <a:pt x="54" y="317"/>
                  </a:lnTo>
                  <a:lnTo>
                    <a:pt x="52" y="317"/>
                  </a:lnTo>
                  <a:lnTo>
                    <a:pt x="51" y="316"/>
                  </a:lnTo>
                  <a:lnTo>
                    <a:pt x="50" y="316"/>
                  </a:lnTo>
                  <a:lnTo>
                    <a:pt x="49" y="315"/>
                  </a:lnTo>
                  <a:lnTo>
                    <a:pt x="49" y="315"/>
                  </a:lnTo>
                  <a:lnTo>
                    <a:pt x="47" y="314"/>
                  </a:lnTo>
                  <a:lnTo>
                    <a:pt x="46" y="313"/>
                  </a:lnTo>
                  <a:lnTo>
                    <a:pt x="45" y="312"/>
                  </a:lnTo>
                  <a:lnTo>
                    <a:pt x="44" y="312"/>
                  </a:lnTo>
                  <a:lnTo>
                    <a:pt x="43" y="311"/>
                  </a:lnTo>
                  <a:lnTo>
                    <a:pt x="42" y="311"/>
                  </a:lnTo>
                  <a:lnTo>
                    <a:pt x="41" y="310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08"/>
                  </a:lnTo>
                  <a:lnTo>
                    <a:pt x="39" y="307"/>
                  </a:lnTo>
                  <a:lnTo>
                    <a:pt x="38" y="306"/>
                  </a:lnTo>
                  <a:lnTo>
                    <a:pt x="37" y="305"/>
                  </a:lnTo>
                  <a:lnTo>
                    <a:pt x="37" y="304"/>
                  </a:lnTo>
                  <a:lnTo>
                    <a:pt x="36" y="303"/>
                  </a:lnTo>
                  <a:lnTo>
                    <a:pt x="35" y="303"/>
                  </a:lnTo>
                  <a:lnTo>
                    <a:pt x="35" y="302"/>
                  </a:lnTo>
                  <a:lnTo>
                    <a:pt x="33" y="302"/>
                  </a:lnTo>
                  <a:lnTo>
                    <a:pt x="32" y="301"/>
                  </a:lnTo>
                  <a:lnTo>
                    <a:pt x="31" y="301"/>
                  </a:lnTo>
                  <a:lnTo>
                    <a:pt x="31" y="300"/>
                  </a:lnTo>
                  <a:lnTo>
                    <a:pt x="30" y="300"/>
                  </a:lnTo>
                  <a:lnTo>
                    <a:pt x="29" y="299"/>
                  </a:lnTo>
                  <a:lnTo>
                    <a:pt x="28" y="299"/>
                  </a:lnTo>
                  <a:lnTo>
                    <a:pt x="27" y="299"/>
                  </a:lnTo>
                  <a:lnTo>
                    <a:pt x="26" y="299"/>
                  </a:lnTo>
                  <a:lnTo>
                    <a:pt x="25" y="299"/>
                  </a:lnTo>
                  <a:lnTo>
                    <a:pt x="25" y="298"/>
                  </a:lnTo>
                  <a:lnTo>
                    <a:pt x="24" y="298"/>
                  </a:lnTo>
                  <a:lnTo>
                    <a:pt x="23" y="297"/>
                  </a:lnTo>
                  <a:lnTo>
                    <a:pt x="22" y="296"/>
                  </a:lnTo>
                  <a:lnTo>
                    <a:pt x="22" y="296"/>
                  </a:lnTo>
                  <a:lnTo>
                    <a:pt x="22" y="295"/>
                  </a:lnTo>
                  <a:lnTo>
                    <a:pt x="21" y="294"/>
                  </a:lnTo>
                  <a:lnTo>
                    <a:pt x="20" y="294"/>
                  </a:lnTo>
                  <a:lnTo>
                    <a:pt x="20" y="293"/>
                  </a:lnTo>
                  <a:lnTo>
                    <a:pt x="19" y="293"/>
                  </a:lnTo>
                  <a:lnTo>
                    <a:pt x="19" y="293"/>
                  </a:lnTo>
                  <a:lnTo>
                    <a:pt x="18" y="293"/>
                  </a:lnTo>
                  <a:lnTo>
                    <a:pt x="17" y="292"/>
                  </a:lnTo>
                  <a:lnTo>
                    <a:pt x="16" y="291"/>
                  </a:lnTo>
                  <a:lnTo>
                    <a:pt x="15" y="290"/>
                  </a:lnTo>
                  <a:lnTo>
                    <a:pt x="14" y="290"/>
                  </a:lnTo>
                  <a:lnTo>
                    <a:pt x="14" y="289"/>
                  </a:lnTo>
                  <a:lnTo>
                    <a:pt x="13" y="289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87"/>
                  </a:lnTo>
                  <a:lnTo>
                    <a:pt x="12" y="286"/>
                  </a:lnTo>
                  <a:lnTo>
                    <a:pt x="12" y="285"/>
                  </a:lnTo>
                  <a:lnTo>
                    <a:pt x="11" y="285"/>
                  </a:lnTo>
                  <a:lnTo>
                    <a:pt x="11" y="284"/>
                  </a:lnTo>
                  <a:lnTo>
                    <a:pt x="10" y="283"/>
                  </a:lnTo>
                  <a:lnTo>
                    <a:pt x="9" y="283"/>
                  </a:lnTo>
                  <a:lnTo>
                    <a:pt x="9" y="282"/>
                  </a:lnTo>
                  <a:lnTo>
                    <a:pt x="8" y="281"/>
                  </a:lnTo>
                  <a:lnTo>
                    <a:pt x="7" y="281"/>
                  </a:lnTo>
                  <a:lnTo>
                    <a:pt x="7" y="280"/>
                  </a:lnTo>
                  <a:lnTo>
                    <a:pt x="6" y="279"/>
                  </a:lnTo>
                  <a:lnTo>
                    <a:pt x="5" y="278"/>
                  </a:lnTo>
                  <a:lnTo>
                    <a:pt x="4" y="277"/>
                  </a:lnTo>
                  <a:lnTo>
                    <a:pt x="3" y="276"/>
                  </a:lnTo>
                  <a:lnTo>
                    <a:pt x="3" y="276"/>
                  </a:lnTo>
                  <a:lnTo>
                    <a:pt x="3" y="275"/>
                  </a:lnTo>
                  <a:lnTo>
                    <a:pt x="0" y="274"/>
                  </a:lnTo>
                  <a:lnTo>
                    <a:pt x="0" y="273"/>
                  </a:lnTo>
                  <a:lnTo>
                    <a:pt x="0" y="272"/>
                  </a:lnTo>
                  <a:lnTo>
                    <a:pt x="1" y="268"/>
                  </a:lnTo>
                  <a:lnTo>
                    <a:pt x="3" y="259"/>
                  </a:lnTo>
                  <a:lnTo>
                    <a:pt x="3" y="257"/>
                  </a:lnTo>
                  <a:lnTo>
                    <a:pt x="4" y="256"/>
                  </a:lnTo>
                  <a:lnTo>
                    <a:pt x="6" y="253"/>
                  </a:lnTo>
                  <a:lnTo>
                    <a:pt x="6" y="255"/>
                  </a:lnTo>
                  <a:lnTo>
                    <a:pt x="22" y="254"/>
                  </a:lnTo>
                  <a:lnTo>
                    <a:pt x="23" y="254"/>
                  </a:lnTo>
                  <a:lnTo>
                    <a:pt x="37" y="253"/>
                  </a:lnTo>
                  <a:lnTo>
                    <a:pt x="38" y="253"/>
                  </a:lnTo>
                  <a:lnTo>
                    <a:pt x="39" y="253"/>
                  </a:lnTo>
                  <a:lnTo>
                    <a:pt x="40" y="253"/>
                  </a:lnTo>
                  <a:lnTo>
                    <a:pt x="40" y="251"/>
                  </a:lnTo>
                  <a:lnTo>
                    <a:pt x="43" y="249"/>
                  </a:lnTo>
                  <a:lnTo>
                    <a:pt x="42" y="248"/>
                  </a:lnTo>
                  <a:lnTo>
                    <a:pt x="42" y="247"/>
                  </a:lnTo>
                  <a:lnTo>
                    <a:pt x="49" y="248"/>
                  </a:lnTo>
                  <a:lnTo>
                    <a:pt x="55" y="248"/>
                  </a:lnTo>
                  <a:lnTo>
                    <a:pt x="66" y="245"/>
                  </a:lnTo>
                  <a:lnTo>
                    <a:pt x="67" y="245"/>
                  </a:lnTo>
                  <a:lnTo>
                    <a:pt x="68" y="244"/>
                  </a:lnTo>
                  <a:lnTo>
                    <a:pt x="72" y="242"/>
                  </a:lnTo>
                  <a:lnTo>
                    <a:pt x="75" y="241"/>
                  </a:lnTo>
                  <a:lnTo>
                    <a:pt x="77" y="240"/>
                  </a:lnTo>
                  <a:lnTo>
                    <a:pt x="77" y="241"/>
                  </a:lnTo>
                  <a:lnTo>
                    <a:pt x="78" y="242"/>
                  </a:lnTo>
                  <a:lnTo>
                    <a:pt x="79" y="245"/>
                  </a:lnTo>
                  <a:lnTo>
                    <a:pt x="80" y="247"/>
                  </a:lnTo>
                  <a:lnTo>
                    <a:pt x="80" y="247"/>
                  </a:lnTo>
                  <a:lnTo>
                    <a:pt x="81" y="247"/>
                  </a:lnTo>
                  <a:lnTo>
                    <a:pt x="82" y="246"/>
                  </a:lnTo>
                  <a:lnTo>
                    <a:pt x="83" y="246"/>
                  </a:lnTo>
                  <a:lnTo>
                    <a:pt x="84" y="245"/>
                  </a:lnTo>
                  <a:lnTo>
                    <a:pt x="85" y="245"/>
                  </a:lnTo>
                  <a:lnTo>
                    <a:pt x="85" y="244"/>
                  </a:lnTo>
                  <a:lnTo>
                    <a:pt x="86" y="244"/>
                  </a:lnTo>
                  <a:lnTo>
                    <a:pt x="86" y="244"/>
                  </a:lnTo>
                  <a:lnTo>
                    <a:pt x="87" y="244"/>
                  </a:lnTo>
                  <a:lnTo>
                    <a:pt x="87" y="243"/>
                  </a:lnTo>
                  <a:lnTo>
                    <a:pt x="88" y="243"/>
                  </a:lnTo>
                  <a:lnTo>
                    <a:pt x="88" y="242"/>
                  </a:lnTo>
                  <a:lnTo>
                    <a:pt x="89" y="241"/>
                  </a:lnTo>
                  <a:lnTo>
                    <a:pt x="89" y="240"/>
                  </a:lnTo>
                  <a:lnTo>
                    <a:pt x="89" y="238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1" y="236"/>
                  </a:lnTo>
                  <a:lnTo>
                    <a:pt x="93" y="235"/>
                  </a:lnTo>
                  <a:lnTo>
                    <a:pt x="94" y="233"/>
                  </a:lnTo>
                  <a:lnTo>
                    <a:pt x="95" y="231"/>
                  </a:lnTo>
                  <a:lnTo>
                    <a:pt x="95" y="230"/>
                  </a:lnTo>
                  <a:lnTo>
                    <a:pt x="96" y="229"/>
                  </a:lnTo>
                  <a:lnTo>
                    <a:pt x="97" y="229"/>
                  </a:lnTo>
                  <a:lnTo>
                    <a:pt x="98" y="229"/>
                  </a:lnTo>
                  <a:lnTo>
                    <a:pt x="99" y="228"/>
                  </a:lnTo>
                  <a:lnTo>
                    <a:pt x="101" y="226"/>
                  </a:lnTo>
                  <a:lnTo>
                    <a:pt x="95" y="221"/>
                  </a:lnTo>
                  <a:lnTo>
                    <a:pt x="95" y="220"/>
                  </a:lnTo>
                  <a:lnTo>
                    <a:pt x="94" y="219"/>
                  </a:lnTo>
                  <a:lnTo>
                    <a:pt x="93" y="219"/>
                  </a:lnTo>
                  <a:lnTo>
                    <a:pt x="91" y="217"/>
                  </a:lnTo>
                  <a:lnTo>
                    <a:pt x="90" y="216"/>
                  </a:lnTo>
                  <a:lnTo>
                    <a:pt x="88" y="214"/>
                  </a:lnTo>
                  <a:lnTo>
                    <a:pt x="87" y="213"/>
                  </a:lnTo>
                  <a:lnTo>
                    <a:pt x="86" y="212"/>
                  </a:lnTo>
                  <a:lnTo>
                    <a:pt x="85" y="211"/>
                  </a:lnTo>
                  <a:lnTo>
                    <a:pt x="84" y="210"/>
                  </a:lnTo>
                  <a:lnTo>
                    <a:pt x="83" y="210"/>
                  </a:lnTo>
                  <a:lnTo>
                    <a:pt x="83" y="209"/>
                  </a:lnTo>
                  <a:lnTo>
                    <a:pt x="82" y="209"/>
                  </a:lnTo>
                  <a:lnTo>
                    <a:pt x="81" y="208"/>
                  </a:lnTo>
                  <a:lnTo>
                    <a:pt x="79" y="206"/>
                  </a:lnTo>
                  <a:lnTo>
                    <a:pt x="79" y="205"/>
                  </a:lnTo>
                  <a:lnTo>
                    <a:pt x="77" y="205"/>
                  </a:lnTo>
                  <a:lnTo>
                    <a:pt x="78" y="203"/>
                  </a:lnTo>
                  <a:lnTo>
                    <a:pt x="78" y="201"/>
                  </a:lnTo>
                  <a:lnTo>
                    <a:pt x="79" y="201"/>
                  </a:lnTo>
                  <a:lnTo>
                    <a:pt x="79" y="200"/>
                  </a:lnTo>
                  <a:lnTo>
                    <a:pt x="79" y="199"/>
                  </a:lnTo>
                  <a:lnTo>
                    <a:pt x="80" y="195"/>
                  </a:lnTo>
                  <a:lnTo>
                    <a:pt x="81" y="192"/>
                  </a:lnTo>
                  <a:lnTo>
                    <a:pt x="82" y="192"/>
                  </a:lnTo>
                  <a:lnTo>
                    <a:pt x="83" y="188"/>
                  </a:lnTo>
                  <a:lnTo>
                    <a:pt x="83" y="187"/>
                  </a:lnTo>
                  <a:lnTo>
                    <a:pt x="84" y="186"/>
                  </a:lnTo>
                  <a:lnTo>
                    <a:pt x="84" y="185"/>
                  </a:lnTo>
                  <a:lnTo>
                    <a:pt x="86" y="183"/>
                  </a:lnTo>
                  <a:lnTo>
                    <a:pt x="86" y="181"/>
                  </a:lnTo>
                  <a:lnTo>
                    <a:pt x="87" y="180"/>
                  </a:lnTo>
                  <a:lnTo>
                    <a:pt x="87" y="178"/>
                  </a:lnTo>
                  <a:lnTo>
                    <a:pt x="88" y="177"/>
                  </a:lnTo>
                  <a:lnTo>
                    <a:pt x="89" y="176"/>
                  </a:lnTo>
                  <a:lnTo>
                    <a:pt x="89" y="174"/>
                  </a:lnTo>
                  <a:lnTo>
                    <a:pt x="89" y="173"/>
                  </a:lnTo>
                  <a:lnTo>
                    <a:pt x="89" y="172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8" y="168"/>
                  </a:lnTo>
                  <a:lnTo>
                    <a:pt x="89" y="168"/>
                  </a:lnTo>
                  <a:lnTo>
                    <a:pt x="89" y="167"/>
                  </a:lnTo>
                  <a:lnTo>
                    <a:pt x="90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4" y="166"/>
                  </a:lnTo>
                  <a:lnTo>
                    <a:pt x="95" y="164"/>
                  </a:lnTo>
                  <a:lnTo>
                    <a:pt x="95" y="165"/>
                  </a:lnTo>
                  <a:lnTo>
                    <a:pt x="95" y="164"/>
                  </a:lnTo>
                  <a:lnTo>
                    <a:pt x="96" y="164"/>
                  </a:lnTo>
                  <a:lnTo>
                    <a:pt x="98" y="161"/>
                  </a:lnTo>
                  <a:lnTo>
                    <a:pt x="99" y="159"/>
                  </a:lnTo>
                  <a:lnTo>
                    <a:pt x="101" y="157"/>
                  </a:lnTo>
                  <a:lnTo>
                    <a:pt x="101" y="155"/>
                  </a:lnTo>
                  <a:lnTo>
                    <a:pt x="101" y="152"/>
                  </a:lnTo>
                  <a:lnTo>
                    <a:pt x="102" y="149"/>
                  </a:lnTo>
                  <a:lnTo>
                    <a:pt x="102" y="146"/>
                  </a:lnTo>
                  <a:lnTo>
                    <a:pt x="101" y="144"/>
                  </a:lnTo>
                  <a:lnTo>
                    <a:pt x="101" y="142"/>
                  </a:lnTo>
                  <a:lnTo>
                    <a:pt x="98" y="137"/>
                  </a:lnTo>
                  <a:lnTo>
                    <a:pt x="98" y="137"/>
                  </a:lnTo>
                  <a:lnTo>
                    <a:pt x="97" y="137"/>
                  </a:lnTo>
                  <a:lnTo>
                    <a:pt x="97" y="136"/>
                  </a:lnTo>
                  <a:lnTo>
                    <a:pt x="96" y="135"/>
                  </a:lnTo>
                  <a:lnTo>
                    <a:pt x="96" y="134"/>
                  </a:lnTo>
                  <a:lnTo>
                    <a:pt x="95" y="134"/>
                  </a:lnTo>
                  <a:lnTo>
                    <a:pt x="95" y="132"/>
                  </a:lnTo>
                  <a:close/>
                  <a:moveTo>
                    <a:pt x="94" y="128"/>
                  </a:moveTo>
                  <a:lnTo>
                    <a:pt x="95" y="129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4" name="Freeform 63">
              <a:extLst>
                <a:ext uri="{FF2B5EF4-FFF2-40B4-BE49-F238E27FC236}">
                  <a16:creationId xmlns:a16="http://schemas.microsoft.com/office/drawing/2014/main" id="{AA75ACD8-46BF-7164-8587-B5E5DE9C0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5" y="1703388"/>
              <a:ext cx="1092200" cy="714375"/>
            </a:xfrm>
            <a:custGeom>
              <a:avLst/>
              <a:gdLst>
                <a:gd name="T0" fmla="*/ 357 w 688"/>
                <a:gd name="T1" fmla="*/ 398 h 450"/>
                <a:gd name="T2" fmla="*/ 318 w 688"/>
                <a:gd name="T3" fmla="*/ 373 h 450"/>
                <a:gd name="T4" fmla="*/ 278 w 688"/>
                <a:gd name="T5" fmla="*/ 345 h 450"/>
                <a:gd name="T6" fmla="*/ 240 w 688"/>
                <a:gd name="T7" fmla="*/ 312 h 450"/>
                <a:gd name="T8" fmla="*/ 157 w 688"/>
                <a:gd name="T9" fmla="*/ 250 h 450"/>
                <a:gd name="T10" fmla="*/ 128 w 688"/>
                <a:gd name="T11" fmla="*/ 247 h 450"/>
                <a:gd name="T12" fmla="*/ 80 w 688"/>
                <a:gd name="T13" fmla="*/ 206 h 450"/>
                <a:gd name="T14" fmla="*/ 33 w 688"/>
                <a:gd name="T15" fmla="*/ 197 h 450"/>
                <a:gd name="T16" fmla="*/ 1 w 688"/>
                <a:gd name="T17" fmla="*/ 177 h 450"/>
                <a:gd name="T18" fmla="*/ 1 w 688"/>
                <a:gd name="T19" fmla="*/ 161 h 450"/>
                <a:gd name="T20" fmla="*/ 10 w 688"/>
                <a:gd name="T21" fmla="*/ 147 h 450"/>
                <a:gd name="T22" fmla="*/ 13 w 688"/>
                <a:gd name="T23" fmla="*/ 131 h 450"/>
                <a:gd name="T24" fmla="*/ 11 w 688"/>
                <a:gd name="T25" fmla="*/ 117 h 450"/>
                <a:gd name="T26" fmla="*/ 16 w 688"/>
                <a:gd name="T27" fmla="*/ 105 h 450"/>
                <a:gd name="T28" fmla="*/ 24 w 688"/>
                <a:gd name="T29" fmla="*/ 94 h 450"/>
                <a:gd name="T30" fmla="*/ 25 w 688"/>
                <a:gd name="T31" fmla="*/ 80 h 450"/>
                <a:gd name="T32" fmla="*/ 97 w 688"/>
                <a:gd name="T33" fmla="*/ 139 h 450"/>
                <a:gd name="T34" fmla="*/ 131 w 688"/>
                <a:gd name="T35" fmla="*/ 120 h 450"/>
                <a:gd name="T36" fmla="*/ 136 w 688"/>
                <a:gd name="T37" fmla="*/ 92 h 450"/>
                <a:gd name="T38" fmla="*/ 161 w 688"/>
                <a:gd name="T39" fmla="*/ 75 h 450"/>
                <a:gd name="T40" fmla="*/ 172 w 688"/>
                <a:gd name="T41" fmla="*/ 58 h 450"/>
                <a:gd name="T42" fmla="*/ 148 w 688"/>
                <a:gd name="T43" fmla="*/ 26 h 450"/>
                <a:gd name="T44" fmla="*/ 153 w 688"/>
                <a:gd name="T45" fmla="*/ 5 h 450"/>
                <a:gd name="T46" fmla="*/ 172 w 688"/>
                <a:gd name="T47" fmla="*/ 17 h 450"/>
                <a:gd name="T48" fmla="*/ 187 w 688"/>
                <a:gd name="T49" fmla="*/ 25 h 450"/>
                <a:gd name="T50" fmla="*/ 198 w 688"/>
                <a:gd name="T51" fmla="*/ 24 h 450"/>
                <a:gd name="T52" fmla="*/ 215 w 688"/>
                <a:gd name="T53" fmla="*/ 28 h 450"/>
                <a:gd name="T54" fmla="*/ 229 w 688"/>
                <a:gd name="T55" fmla="*/ 37 h 450"/>
                <a:gd name="T56" fmla="*/ 238 w 688"/>
                <a:gd name="T57" fmla="*/ 23 h 450"/>
                <a:gd name="T58" fmla="*/ 248 w 688"/>
                <a:gd name="T59" fmla="*/ 12 h 450"/>
                <a:gd name="T60" fmla="*/ 260 w 688"/>
                <a:gd name="T61" fmla="*/ 20 h 450"/>
                <a:gd name="T62" fmla="*/ 267 w 688"/>
                <a:gd name="T63" fmla="*/ 39 h 450"/>
                <a:gd name="T64" fmla="*/ 284 w 688"/>
                <a:gd name="T65" fmla="*/ 51 h 450"/>
                <a:gd name="T66" fmla="*/ 302 w 688"/>
                <a:gd name="T67" fmla="*/ 54 h 450"/>
                <a:gd name="T68" fmla="*/ 318 w 688"/>
                <a:gd name="T69" fmla="*/ 60 h 450"/>
                <a:gd name="T70" fmla="*/ 334 w 688"/>
                <a:gd name="T71" fmla="*/ 58 h 450"/>
                <a:gd name="T72" fmla="*/ 350 w 688"/>
                <a:gd name="T73" fmla="*/ 65 h 450"/>
                <a:gd name="T74" fmla="*/ 367 w 688"/>
                <a:gd name="T75" fmla="*/ 73 h 450"/>
                <a:gd name="T76" fmla="*/ 387 w 688"/>
                <a:gd name="T77" fmla="*/ 73 h 450"/>
                <a:gd name="T78" fmla="*/ 407 w 688"/>
                <a:gd name="T79" fmla="*/ 70 h 450"/>
                <a:gd name="T80" fmla="*/ 430 w 688"/>
                <a:gd name="T81" fmla="*/ 70 h 450"/>
                <a:gd name="T82" fmla="*/ 446 w 688"/>
                <a:gd name="T83" fmla="*/ 67 h 450"/>
                <a:gd name="T84" fmla="*/ 463 w 688"/>
                <a:gd name="T85" fmla="*/ 69 h 450"/>
                <a:gd name="T86" fmla="*/ 481 w 688"/>
                <a:gd name="T87" fmla="*/ 72 h 450"/>
                <a:gd name="T88" fmla="*/ 496 w 688"/>
                <a:gd name="T89" fmla="*/ 74 h 450"/>
                <a:gd name="T90" fmla="*/ 515 w 688"/>
                <a:gd name="T91" fmla="*/ 72 h 450"/>
                <a:gd name="T92" fmla="*/ 529 w 688"/>
                <a:gd name="T93" fmla="*/ 79 h 450"/>
                <a:gd name="T94" fmla="*/ 548 w 688"/>
                <a:gd name="T95" fmla="*/ 80 h 450"/>
                <a:gd name="T96" fmla="*/ 569 w 688"/>
                <a:gd name="T97" fmla="*/ 82 h 450"/>
                <a:gd name="T98" fmla="*/ 588 w 688"/>
                <a:gd name="T99" fmla="*/ 94 h 450"/>
                <a:gd name="T100" fmla="*/ 599 w 688"/>
                <a:gd name="T101" fmla="*/ 108 h 450"/>
                <a:gd name="T102" fmla="*/ 613 w 688"/>
                <a:gd name="T103" fmla="*/ 125 h 450"/>
                <a:gd name="T104" fmla="*/ 628 w 688"/>
                <a:gd name="T105" fmla="*/ 143 h 450"/>
                <a:gd name="T106" fmla="*/ 638 w 688"/>
                <a:gd name="T107" fmla="*/ 168 h 450"/>
                <a:gd name="T108" fmla="*/ 649 w 688"/>
                <a:gd name="T109" fmla="*/ 191 h 450"/>
                <a:gd name="T110" fmla="*/ 658 w 688"/>
                <a:gd name="T111" fmla="*/ 209 h 450"/>
                <a:gd name="T112" fmla="*/ 675 w 688"/>
                <a:gd name="T113" fmla="*/ 225 h 450"/>
                <a:gd name="T114" fmla="*/ 631 w 688"/>
                <a:gd name="T115" fmla="*/ 299 h 450"/>
                <a:gd name="T116" fmla="*/ 405 w 688"/>
                <a:gd name="T117" fmla="*/ 426 h 450"/>
                <a:gd name="T118" fmla="*/ 392 w 688"/>
                <a:gd name="T119" fmla="*/ 42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8" h="450">
                  <a:moveTo>
                    <a:pt x="396" y="431"/>
                  </a:moveTo>
                  <a:lnTo>
                    <a:pt x="395" y="429"/>
                  </a:lnTo>
                  <a:lnTo>
                    <a:pt x="394" y="429"/>
                  </a:lnTo>
                  <a:lnTo>
                    <a:pt x="389" y="425"/>
                  </a:lnTo>
                  <a:lnTo>
                    <a:pt x="387" y="424"/>
                  </a:lnTo>
                  <a:lnTo>
                    <a:pt x="385" y="422"/>
                  </a:lnTo>
                  <a:lnTo>
                    <a:pt x="383" y="420"/>
                  </a:lnTo>
                  <a:lnTo>
                    <a:pt x="380" y="418"/>
                  </a:lnTo>
                  <a:lnTo>
                    <a:pt x="378" y="416"/>
                  </a:lnTo>
                  <a:lnTo>
                    <a:pt x="377" y="416"/>
                  </a:lnTo>
                  <a:lnTo>
                    <a:pt x="375" y="414"/>
                  </a:lnTo>
                  <a:lnTo>
                    <a:pt x="373" y="412"/>
                  </a:lnTo>
                  <a:lnTo>
                    <a:pt x="361" y="403"/>
                  </a:lnTo>
                  <a:lnTo>
                    <a:pt x="361" y="402"/>
                  </a:lnTo>
                  <a:lnTo>
                    <a:pt x="360" y="402"/>
                  </a:lnTo>
                  <a:lnTo>
                    <a:pt x="358" y="400"/>
                  </a:lnTo>
                  <a:lnTo>
                    <a:pt x="358" y="399"/>
                  </a:lnTo>
                  <a:lnTo>
                    <a:pt x="357" y="399"/>
                  </a:lnTo>
                  <a:lnTo>
                    <a:pt x="357" y="398"/>
                  </a:lnTo>
                  <a:lnTo>
                    <a:pt x="356" y="397"/>
                  </a:lnTo>
                  <a:lnTo>
                    <a:pt x="354" y="396"/>
                  </a:lnTo>
                  <a:lnTo>
                    <a:pt x="353" y="394"/>
                  </a:lnTo>
                  <a:lnTo>
                    <a:pt x="351" y="391"/>
                  </a:lnTo>
                  <a:lnTo>
                    <a:pt x="350" y="390"/>
                  </a:lnTo>
                  <a:lnTo>
                    <a:pt x="348" y="387"/>
                  </a:lnTo>
                  <a:lnTo>
                    <a:pt x="345" y="384"/>
                  </a:lnTo>
                  <a:lnTo>
                    <a:pt x="344" y="383"/>
                  </a:lnTo>
                  <a:lnTo>
                    <a:pt x="341" y="381"/>
                  </a:lnTo>
                  <a:lnTo>
                    <a:pt x="340" y="381"/>
                  </a:lnTo>
                  <a:lnTo>
                    <a:pt x="340" y="380"/>
                  </a:lnTo>
                  <a:lnTo>
                    <a:pt x="340" y="380"/>
                  </a:lnTo>
                  <a:lnTo>
                    <a:pt x="338" y="380"/>
                  </a:lnTo>
                  <a:lnTo>
                    <a:pt x="331" y="378"/>
                  </a:lnTo>
                  <a:lnTo>
                    <a:pt x="323" y="376"/>
                  </a:lnTo>
                  <a:lnTo>
                    <a:pt x="322" y="375"/>
                  </a:lnTo>
                  <a:lnTo>
                    <a:pt x="322" y="375"/>
                  </a:lnTo>
                  <a:lnTo>
                    <a:pt x="319" y="374"/>
                  </a:lnTo>
                  <a:lnTo>
                    <a:pt x="318" y="373"/>
                  </a:lnTo>
                  <a:lnTo>
                    <a:pt x="317" y="373"/>
                  </a:lnTo>
                  <a:lnTo>
                    <a:pt x="316" y="372"/>
                  </a:lnTo>
                  <a:lnTo>
                    <a:pt x="315" y="371"/>
                  </a:lnTo>
                  <a:lnTo>
                    <a:pt x="314" y="371"/>
                  </a:lnTo>
                  <a:lnTo>
                    <a:pt x="312" y="369"/>
                  </a:lnTo>
                  <a:lnTo>
                    <a:pt x="310" y="368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2" y="362"/>
                  </a:lnTo>
                  <a:lnTo>
                    <a:pt x="301" y="361"/>
                  </a:lnTo>
                  <a:lnTo>
                    <a:pt x="300" y="360"/>
                  </a:lnTo>
                  <a:lnTo>
                    <a:pt x="297" y="359"/>
                  </a:lnTo>
                  <a:lnTo>
                    <a:pt x="292" y="355"/>
                  </a:lnTo>
                  <a:lnTo>
                    <a:pt x="288" y="353"/>
                  </a:lnTo>
                  <a:lnTo>
                    <a:pt x="286" y="351"/>
                  </a:lnTo>
                  <a:lnTo>
                    <a:pt x="285" y="351"/>
                  </a:lnTo>
                  <a:lnTo>
                    <a:pt x="281" y="348"/>
                  </a:lnTo>
                  <a:lnTo>
                    <a:pt x="280" y="347"/>
                  </a:lnTo>
                  <a:lnTo>
                    <a:pt x="278" y="345"/>
                  </a:lnTo>
                  <a:lnTo>
                    <a:pt x="276" y="344"/>
                  </a:lnTo>
                  <a:lnTo>
                    <a:pt x="268" y="338"/>
                  </a:lnTo>
                  <a:lnTo>
                    <a:pt x="267" y="336"/>
                  </a:lnTo>
                  <a:lnTo>
                    <a:pt x="265" y="334"/>
                  </a:lnTo>
                  <a:lnTo>
                    <a:pt x="262" y="332"/>
                  </a:lnTo>
                  <a:lnTo>
                    <a:pt x="259" y="330"/>
                  </a:lnTo>
                  <a:lnTo>
                    <a:pt x="258" y="329"/>
                  </a:lnTo>
                  <a:lnTo>
                    <a:pt x="257" y="328"/>
                  </a:lnTo>
                  <a:lnTo>
                    <a:pt x="256" y="327"/>
                  </a:lnTo>
                  <a:lnTo>
                    <a:pt x="252" y="324"/>
                  </a:lnTo>
                  <a:lnTo>
                    <a:pt x="250" y="322"/>
                  </a:lnTo>
                  <a:lnTo>
                    <a:pt x="248" y="321"/>
                  </a:lnTo>
                  <a:lnTo>
                    <a:pt x="248" y="320"/>
                  </a:lnTo>
                  <a:lnTo>
                    <a:pt x="248" y="319"/>
                  </a:lnTo>
                  <a:lnTo>
                    <a:pt x="247" y="319"/>
                  </a:lnTo>
                  <a:lnTo>
                    <a:pt x="244" y="316"/>
                  </a:lnTo>
                  <a:lnTo>
                    <a:pt x="243" y="315"/>
                  </a:lnTo>
                  <a:lnTo>
                    <a:pt x="241" y="313"/>
                  </a:lnTo>
                  <a:lnTo>
                    <a:pt x="240" y="312"/>
                  </a:lnTo>
                  <a:lnTo>
                    <a:pt x="239" y="311"/>
                  </a:lnTo>
                  <a:lnTo>
                    <a:pt x="237" y="308"/>
                  </a:lnTo>
                  <a:lnTo>
                    <a:pt x="227" y="294"/>
                  </a:lnTo>
                  <a:lnTo>
                    <a:pt x="210" y="271"/>
                  </a:lnTo>
                  <a:lnTo>
                    <a:pt x="209" y="270"/>
                  </a:lnTo>
                  <a:lnTo>
                    <a:pt x="203" y="262"/>
                  </a:lnTo>
                  <a:lnTo>
                    <a:pt x="200" y="259"/>
                  </a:lnTo>
                  <a:lnTo>
                    <a:pt x="200" y="258"/>
                  </a:lnTo>
                  <a:lnTo>
                    <a:pt x="194" y="250"/>
                  </a:lnTo>
                  <a:lnTo>
                    <a:pt x="189" y="244"/>
                  </a:lnTo>
                  <a:lnTo>
                    <a:pt x="188" y="242"/>
                  </a:lnTo>
                  <a:lnTo>
                    <a:pt x="187" y="241"/>
                  </a:lnTo>
                  <a:lnTo>
                    <a:pt x="187" y="241"/>
                  </a:lnTo>
                  <a:lnTo>
                    <a:pt x="171" y="246"/>
                  </a:lnTo>
                  <a:lnTo>
                    <a:pt x="165" y="249"/>
                  </a:lnTo>
                  <a:lnTo>
                    <a:pt x="163" y="249"/>
                  </a:lnTo>
                  <a:lnTo>
                    <a:pt x="162" y="249"/>
                  </a:lnTo>
                  <a:lnTo>
                    <a:pt x="158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4" y="250"/>
                  </a:lnTo>
                  <a:lnTo>
                    <a:pt x="153" y="250"/>
                  </a:lnTo>
                  <a:lnTo>
                    <a:pt x="152" y="250"/>
                  </a:lnTo>
                  <a:lnTo>
                    <a:pt x="149" y="250"/>
                  </a:lnTo>
                  <a:lnTo>
                    <a:pt x="147" y="250"/>
                  </a:lnTo>
                  <a:lnTo>
                    <a:pt x="145" y="250"/>
                  </a:lnTo>
                  <a:lnTo>
                    <a:pt x="144" y="250"/>
                  </a:lnTo>
                  <a:lnTo>
                    <a:pt x="141" y="250"/>
                  </a:lnTo>
                  <a:lnTo>
                    <a:pt x="139" y="250"/>
                  </a:lnTo>
                  <a:lnTo>
                    <a:pt x="137" y="250"/>
                  </a:lnTo>
                  <a:lnTo>
                    <a:pt x="136" y="250"/>
                  </a:lnTo>
                  <a:lnTo>
                    <a:pt x="135" y="250"/>
                  </a:lnTo>
                  <a:lnTo>
                    <a:pt x="133" y="250"/>
                  </a:lnTo>
                  <a:lnTo>
                    <a:pt x="132" y="249"/>
                  </a:lnTo>
                  <a:lnTo>
                    <a:pt x="130" y="249"/>
                  </a:lnTo>
                  <a:lnTo>
                    <a:pt x="129" y="248"/>
                  </a:lnTo>
                  <a:lnTo>
                    <a:pt x="129" y="248"/>
                  </a:lnTo>
                  <a:lnTo>
                    <a:pt x="128" y="247"/>
                  </a:lnTo>
                  <a:lnTo>
                    <a:pt x="126" y="247"/>
                  </a:lnTo>
                  <a:lnTo>
                    <a:pt x="124" y="246"/>
                  </a:lnTo>
                  <a:lnTo>
                    <a:pt x="123" y="245"/>
                  </a:lnTo>
                  <a:lnTo>
                    <a:pt x="121" y="244"/>
                  </a:lnTo>
                  <a:lnTo>
                    <a:pt x="119" y="243"/>
                  </a:lnTo>
                  <a:lnTo>
                    <a:pt x="117" y="241"/>
                  </a:lnTo>
                  <a:lnTo>
                    <a:pt x="115" y="241"/>
                  </a:lnTo>
                  <a:lnTo>
                    <a:pt x="114" y="239"/>
                  </a:lnTo>
                  <a:lnTo>
                    <a:pt x="111" y="237"/>
                  </a:lnTo>
                  <a:lnTo>
                    <a:pt x="111" y="236"/>
                  </a:lnTo>
                  <a:lnTo>
                    <a:pt x="110" y="235"/>
                  </a:lnTo>
                  <a:lnTo>
                    <a:pt x="104" y="229"/>
                  </a:lnTo>
                  <a:lnTo>
                    <a:pt x="93" y="215"/>
                  </a:lnTo>
                  <a:lnTo>
                    <a:pt x="90" y="213"/>
                  </a:lnTo>
                  <a:lnTo>
                    <a:pt x="87" y="211"/>
                  </a:lnTo>
                  <a:lnTo>
                    <a:pt x="85" y="209"/>
                  </a:lnTo>
                  <a:lnTo>
                    <a:pt x="83" y="207"/>
                  </a:lnTo>
                  <a:lnTo>
                    <a:pt x="82" y="207"/>
                  </a:lnTo>
                  <a:lnTo>
                    <a:pt x="80" y="206"/>
                  </a:lnTo>
                  <a:lnTo>
                    <a:pt x="77" y="205"/>
                  </a:lnTo>
                  <a:lnTo>
                    <a:pt x="75" y="204"/>
                  </a:lnTo>
                  <a:lnTo>
                    <a:pt x="73" y="204"/>
                  </a:lnTo>
                  <a:lnTo>
                    <a:pt x="68" y="203"/>
                  </a:lnTo>
                  <a:lnTo>
                    <a:pt x="64" y="203"/>
                  </a:lnTo>
                  <a:lnTo>
                    <a:pt x="57" y="202"/>
                  </a:lnTo>
                  <a:lnTo>
                    <a:pt x="56" y="202"/>
                  </a:lnTo>
                  <a:lnTo>
                    <a:pt x="56" y="202"/>
                  </a:lnTo>
                  <a:lnTo>
                    <a:pt x="53" y="202"/>
                  </a:lnTo>
                  <a:lnTo>
                    <a:pt x="53" y="201"/>
                  </a:lnTo>
                  <a:lnTo>
                    <a:pt x="52" y="202"/>
                  </a:lnTo>
                  <a:lnTo>
                    <a:pt x="51" y="201"/>
                  </a:lnTo>
                  <a:lnTo>
                    <a:pt x="47" y="201"/>
                  </a:lnTo>
                  <a:lnTo>
                    <a:pt x="44" y="200"/>
                  </a:lnTo>
                  <a:lnTo>
                    <a:pt x="43" y="200"/>
                  </a:lnTo>
                  <a:lnTo>
                    <a:pt x="38" y="199"/>
                  </a:lnTo>
                  <a:lnTo>
                    <a:pt x="38" y="199"/>
                  </a:lnTo>
                  <a:lnTo>
                    <a:pt x="35" y="198"/>
                  </a:lnTo>
                  <a:lnTo>
                    <a:pt x="33" y="197"/>
                  </a:lnTo>
                  <a:lnTo>
                    <a:pt x="32" y="197"/>
                  </a:lnTo>
                  <a:lnTo>
                    <a:pt x="29" y="196"/>
                  </a:lnTo>
                  <a:lnTo>
                    <a:pt x="29" y="196"/>
                  </a:lnTo>
                  <a:lnTo>
                    <a:pt x="28" y="195"/>
                  </a:lnTo>
                  <a:lnTo>
                    <a:pt x="25" y="195"/>
                  </a:lnTo>
                  <a:lnTo>
                    <a:pt x="22" y="194"/>
                  </a:lnTo>
                  <a:lnTo>
                    <a:pt x="17" y="190"/>
                  </a:lnTo>
                  <a:lnTo>
                    <a:pt x="10" y="186"/>
                  </a:lnTo>
                  <a:lnTo>
                    <a:pt x="7" y="185"/>
                  </a:lnTo>
                  <a:lnTo>
                    <a:pt x="4" y="183"/>
                  </a:lnTo>
                  <a:lnTo>
                    <a:pt x="4" y="182"/>
                  </a:lnTo>
                  <a:lnTo>
                    <a:pt x="4" y="181"/>
                  </a:lnTo>
                  <a:lnTo>
                    <a:pt x="4" y="180"/>
                  </a:lnTo>
                  <a:lnTo>
                    <a:pt x="3" y="180"/>
                  </a:lnTo>
                  <a:lnTo>
                    <a:pt x="3" y="179"/>
                  </a:lnTo>
                  <a:lnTo>
                    <a:pt x="3" y="178"/>
                  </a:lnTo>
                  <a:lnTo>
                    <a:pt x="2" y="177"/>
                  </a:lnTo>
                  <a:lnTo>
                    <a:pt x="2" y="177"/>
                  </a:lnTo>
                  <a:lnTo>
                    <a:pt x="1" y="177"/>
                  </a:lnTo>
                  <a:lnTo>
                    <a:pt x="1" y="176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1" y="173"/>
                  </a:lnTo>
                  <a:lnTo>
                    <a:pt x="1" y="172"/>
                  </a:lnTo>
                  <a:lnTo>
                    <a:pt x="1" y="171"/>
                  </a:lnTo>
                  <a:lnTo>
                    <a:pt x="1" y="170"/>
                  </a:lnTo>
                  <a:lnTo>
                    <a:pt x="1" y="169"/>
                  </a:lnTo>
                  <a:lnTo>
                    <a:pt x="1" y="168"/>
                  </a:lnTo>
                  <a:lnTo>
                    <a:pt x="1" y="168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1" y="165"/>
                  </a:lnTo>
                  <a:lnTo>
                    <a:pt x="1" y="164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1" y="162"/>
                  </a:lnTo>
                  <a:lnTo>
                    <a:pt x="1" y="161"/>
                  </a:lnTo>
                  <a:lnTo>
                    <a:pt x="1" y="161"/>
                  </a:lnTo>
                  <a:lnTo>
                    <a:pt x="1" y="160"/>
                  </a:lnTo>
                  <a:lnTo>
                    <a:pt x="1" y="159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8"/>
                  </a:lnTo>
                  <a:lnTo>
                    <a:pt x="2" y="157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3" y="154"/>
                  </a:lnTo>
                  <a:lnTo>
                    <a:pt x="3" y="153"/>
                  </a:lnTo>
                  <a:lnTo>
                    <a:pt x="3" y="152"/>
                  </a:lnTo>
                  <a:lnTo>
                    <a:pt x="4" y="151"/>
                  </a:lnTo>
                  <a:lnTo>
                    <a:pt x="5" y="150"/>
                  </a:lnTo>
                  <a:lnTo>
                    <a:pt x="6" y="149"/>
                  </a:lnTo>
                  <a:lnTo>
                    <a:pt x="7" y="149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10" y="147"/>
                  </a:lnTo>
                  <a:lnTo>
                    <a:pt x="10" y="146"/>
                  </a:lnTo>
                  <a:lnTo>
                    <a:pt x="10" y="145"/>
                  </a:lnTo>
                  <a:lnTo>
                    <a:pt x="11" y="145"/>
                  </a:lnTo>
                  <a:lnTo>
                    <a:pt x="12" y="144"/>
                  </a:lnTo>
                  <a:lnTo>
                    <a:pt x="12" y="143"/>
                  </a:lnTo>
                  <a:lnTo>
                    <a:pt x="14" y="142"/>
                  </a:lnTo>
                  <a:lnTo>
                    <a:pt x="15" y="141"/>
                  </a:lnTo>
                  <a:lnTo>
                    <a:pt x="15" y="140"/>
                  </a:lnTo>
                  <a:lnTo>
                    <a:pt x="15" y="140"/>
                  </a:lnTo>
                  <a:lnTo>
                    <a:pt x="15" y="139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4" y="137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3" y="133"/>
                  </a:lnTo>
                  <a:lnTo>
                    <a:pt x="13" y="132"/>
                  </a:lnTo>
                  <a:lnTo>
                    <a:pt x="13" y="131"/>
                  </a:lnTo>
                  <a:lnTo>
                    <a:pt x="13" y="131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3" y="128"/>
                  </a:lnTo>
                  <a:lnTo>
                    <a:pt x="12" y="127"/>
                  </a:lnTo>
                  <a:lnTo>
                    <a:pt x="12" y="126"/>
                  </a:lnTo>
                  <a:lnTo>
                    <a:pt x="12" y="125"/>
                  </a:lnTo>
                  <a:lnTo>
                    <a:pt x="12" y="124"/>
                  </a:lnTo>
                  <a:lnTo>
                    <a:pt x="12" y="123"/>
                  </a:lnTo>
                  <a:lnTo>
                    <a:pt x="12" y="122"/>
                  </a:lnTo>
                  <a:lnTo>
                    <a:pt x="11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1"/>
                  </a:lnTo>
                  <a:lnTo>
                    <a:pt x="10" y="120"/>
                  </a:lnTo>
                  <a:lnTo>
                    <a:pt x="10" y="119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4"/>
                  </a:lnTo>
                  <a:lnTo>
                    <a:pt x="10" y="113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9" y="112"/>
                  </a:lnTo>
                  <a:lnTo>
                    <a:pt x="10" y="111"/>
                  </a:lnTo>
                  <a:lnTo>
                    <a:pt x="10" y="110"/>
                  </a:lnTo>
                  <a:lnTo>
                    <a:pt x="11" y="110"/>
                  </a:lnTo>
                  <a:lnTo>
                    <a:pt x="11" y="109"/>
                  </a:lnTo>
                  <a:lnTo>
                    <a:pt x="12" y="109"/>
                  </a:lnTo>
                  <a:lnTo>
                    <a:pt x="12" y="108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3" y="106"/>
                  </a:lnTo>
                  <a:lnTo>
                    <a:pt x="14" y="106"/>
                  </a:lnTo>
                  <a:lnTo>
                    <a:pt x="15" y="106"/>
                  </a:lnTo>
                  <a:lnTo>
                    <a:pt x="16" y="105"/>
                  </a:lnTo>
                  <a:lnTo>
                    <a:pt x="16" y="104"/>
                  </a:lnTo>
                  <a:lnTo>
                    <a:pt x="17" y="103"/>
                  </a:lnTo>
                  <a:lnTo>
                    <a:pt x="17" y="103"/>
                  </a:lnTo>
                  <a:lnTo>
                    <a:pt x="17" y="102"/>
                  </a:lnTo>
                  <a:lnTo>
                    <a:pt x="18" y="102"/>
                  </a:lnTo>
                  <a:lnTo>
                    <a:pt x="19" y="101"/>
                  </a:lnTo>
                  <a:lnTo>
                    <a:pt x="19" y="101"/>
                  </a:lnTo>
                  <a:lnTo>
                    <a:pt x="20" y="101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3" y="98"/>
                  </a:lnTo>
                  <a:lnTo>
                    <a:pt x="24" y="98"/>
                  </a:lnTo>
                  <a:lnTo>
                    <a:pt x="24" y="97"/>
                  </a:lnTo>
                  <a:lnTo>
                    <a:pt x="23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4" y="95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24" y="93"/>
                  </a:lnTo>
                  <a:lnTo>
                    <a:pt x="24" y="92"/>
                  </a:lnTo>
                  <a:lnTo>
                    <a:pt x="24" y="91"/>
                  </a:lnTo>
                  <a:lnTo>
                    <a:pt x="24" y="90"/>
                  </a:lnTo>
                  <a:lnTo>
                    <a:pt x="24" y="89"/>
                  </a:lnTo>
                  <a:lnTo>
                    <a:pt x="25" y="89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6" y="87"/>
                  </a:lnTo>
                  <a:lnTo>
                    <a:pt x="26" y="86"/>
                  </a:lnTo>
                  <a:lnTo>
                    <a:pt x="25" y="85"/>
                  </a:lnTo>
                  <a:lnTo>
                    <a:pt x="25" y="85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34" y="85"/>
                  </a:lnTo>
                  <a:lnTo>
                    <a:pt x="35" y="85"/>
                  </a:lnTo>
                  <a:lnTo>
                    <a:pt x="39" y="86"/>
                  </a:lnTo>
                  <a:lnTo>
                    <a:pt x="40" y="87"/>
                  </a:lnTo>
                  <a:lnTo>
                    <a:pt x="42" y="89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57" y="103"/>
                  </a:lnTo>
                  <a:lnTo>
                    <a:pt x="58" y="103"/>
                  </a:lnTo>
                  <a:lnTo>
                    <a:pt x="63" y="108"/>
                  </a:lnTo>
                  <a:lnTo>
                    <a:pt x="65" y="110"/>
                  </a:lnTo>
                  <a:lnTo>
                    <a:pt x="66" y="112"/>
                  </a:lnTo>
                  <a:lnTo>
                    <a:pt x="67" y="113"/>
                  </a:lnTo>
                  <a:lnTo>
                    <a:pt x="76" y="121"/>
                  </a:lnTo>
                  <a:lnTo>
                    <a:pt x="76" y="122"/>
                  </a:lnTo>
                  <a:lnTo>
                    <a:pt x="79" y="123"/>
                  </a:lnTo>
                  <a:lnTo>
                    <a:pt x="93" y="134"/>
                  </a:lnTo>
                  <a:lnTo>
                    <a:pt x="93" y="135"/>
                  </a:lnTo>
                  <a:lnTo>
                    <a:pt x="97" y="139"/>
                  </a:lnTo>
                  <a:lnTo>
                    <a:pt x="100" y="140"/>
                  </a:lnTo>
                  <a:lnTo>
                    <a:pt x="107" y="147"/>
                  </a:lnTo>
                  <a:lnTo>
                    <a:pt x="117" y="155"/>
                  </a:lnTo>
                  <a:lnTo>
                    <a:pt x="120" y="148"/>
                  </a:lnTo>
                  <a:lnTo>
                    <a:pt x="122" y="143"/>
                  </a:lnTo>
                  <a:lnTo>
                    <a:pt x="123" y="140"/>
                  </a:lnTo>
                  <a:lnTo>
                    <a:pt x="123" y="140"/>
                  </a:lnTo>
                  <a:lnTo>
                    <a:pt x="125" y="136"/>
                  </a:lnTo>
                  <a:lnTo>
                    <a:pt x="125" y="135"/>
                  </a:lnTo>
                  <a:lnTo>
                    <a:pt x="126" y="134"/>
                  </a:lnTo>
                  <a:lnTo>
                    <a:pt x="127" y="132"/>
                  </a:lnTo>
                  <a:lnTo>
                    <a:pt x="128" y="131"/>
                  </a:lnTo>
                  <a:lnTo>
                    <a:pt x="128" y="130"/>
                  </a:lnTo>
                  <a:lnTo>
                    <a:pt x="128" y="129"/>
                  </a:lnTo>
                  <a:lnTo>
                    <a:pt x="129" y="127"/>
                  </a:lnTo>
                  <a:lnTo>
                    <a:pt x="129" y="126"/>
                  </a:lnTo>
                  <a:lnTo>
                    <a:pt x="129" y="124"/>
                  </a:lnTo>
                  <a:lnTo>
                    <a:pt x="130" y="121"/>
                  </a:lnTo>
                  <a:lnTo>
                    <a:pt x="131" y="120"/>
                  </a:lnTo>
                  <a:lnTo>
                    <a:pt x="131" y="119"/>
                  </a:lnTo>
                  <a:lnTo>
                    <a:pt x="131" y="117"/>
                  </a:lnTo>
                  <a:lnTo>
                    <a:pt x="131" y="113"/>
                  </a:lnTo>
                  <a:lnTo>
                    <a:pt x="131" y="111"/>
                  </a:lnTo>
                  <a:lnTo>
                    <a:pt x="131" y="109"/>
                  </a:lnTo>
                  <a:lnTo>
                    <a:pt x="131" y="105"/>
                  </a:lnTo>
                  <a:lnTo>
                    <a:pt x="131" y="104"/>
                  </a:lnTo>
                  <a:lnTo>
                    <a:pt x="131" y="103"/>
                  </a:lnTo>
                  <a:lnTo>
                    <a:pt x="131" y="103"/>
                  </a:lnTo>
                  <a:lnTo>
                    <a:pt x="132" y="103"/>
                  </a:lnTo>
                  <a:lnTo>
                    <a:pt x="132" y="102"/>
                  </a:lnTo>
                  <a:lnTo>
                    <a:pt x="133" y="101"/>
                  </a:lnTo>
                  <a:lnTo>
                    <a:pt x="133" y="100"/>
                  </a:lnTo>
                  <a:lnTo>
                    <a:pt x="133" y="99"/>
                  </a:lnTo>
                  <a:lnTo>
                    <a:pt x="133" y="98"/>
                  </a:lnTo>
                  <a:lnTo>
                    <a:pt x="134" y="97"/>
                  </a:lnTo>
                  <a:lnTo>
                    <a:pt x="134" y="96"/>
                  </a:lnTo>
                  <a:lnTo>
                    <a:pt x="135" y="94"/>
                  </a:lnTo>
                  <a:lnTo>
                    <a:pt x="136" y="92"/>
                  </a:lnTo>
                  <a:lnTo>
                    <a:pt x="137" y="89"/>
                  </a:lnTo>
                  <a:lnTo>
                    <a:pt x="138" y="87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4"/>
                  </a:lnTo>
                  <a:lnTo>
                    <a:pt x="140" y="84"/>
                  </a:lnTo>
                  <a:lnTo>
                    <a:pt x="140" y="83"/>
                  </a:lnTo>
                  <a:lnTo>
                    <a:pt x="142" y="83"/>
                  </a:lnTo>
                  <a:lnTo>
                    <a:pt x="146" y="81"/>
                  </a:lnTo>
                  <a:lnTo>
                    <a:pt x="149" y="80"/>
                  </a:lnTo>
                  <a:lnTo>
                    <a:pt x="151" y="79"/>
                  </a:lnTo>
                  <a:lnTo>
                    <a:pt x="152" y="79"/>
                  </a:lnTo>
                  <a:lnTo>
                    <a:pt x="155" y="77"/>
                  </a:lnTo>
                  <a:lnTo>
                    <a:pt x="158" y="76"/>
                  </a:lnTo>
                  <a:lnTo>
                    <a:pt x="159" y="76"/>
                  </a:lnTo>
                  <a:lnTo>
                    <a:pt x="160" y="76"/>
                  </a:lnTo>
                  <a:lnTo>
                    <a:pt x="161" y="76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0" y="73"/>
                  </a:lnTo>
                  <a:lnTo>
                    <a:pt x="159" y="70"/>
                  </a:lnTo>
                  <a:lnTo>
                    <a:pt x="158" y="67"/>
                  </a:lnTo>
                  <a:lnTo>
                    <a:pt x="157" y="65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7" y="61"/>
                  </a:lnTo>
                  <a:lnTo>
                    <a:pt x="158" y="61"/>
                  </a:lnTo>
                  <a:lnTo>
                    <a:pt x="159" y="60"/>
                  </a:lnTo>
                  <a:lnTo>
                    <a:pt x="160" y="60"/>
                  </a:lnTo>
                  <a:lnTo>
                    <a:pt x="165" y="59"/>
                  </a:lnTo>
                  <a:lnTo>
                    <a:pt x="167" y="58"/>
                  </a:lnTo>
                  <a:lnTo>
                    <a:pt x="169" y="58"/>
                  </a:lnTo>
                  <a:lnTo>
                    <a:pt x="170" y="58"/>
                  </a:lnTo>
                  <a:lnTo>
                    <a:pt x="171" y="58"/>
                  </a:lnTo>
                  <a:lnTo>
                    <a:pt x="172" y="58"/>
                  </a:lnTo>
                  <a:lnTo>
                    <a:pt x="174" y="59"/>
                  </a:lnTo>
                  <a:lnTo>
                    <a:pt x="175" y="59"/>
                  </a:lnTo>
                  <a:lnTo>
                    <a:pt x="175" y="60"/>
                  </a:lnTo>
                  <a:lnTo>
                    <a:pt x="176" y="60"/>
                  </a:lnTo>
                  <a:lnTo>
                    <a:pt x="174" y="57"/>
                  </a:lnTo>
                  <a:lnTo>
                    <a:pt x="173" y="55"/>
                  </a:lnTo>
                  <a:lnTo>
                    <a:pt x="167" y="49"/>
                  </a:lnTo>
                  <a:lnTo>
                    <a:pt x="167" y="49"/>
                  </a:lnTo>
                  <a:lnTo>
                    <a:pt x="166" y="47"/>
                  </a:lnTo>
                  <a:lnTo>
                    <a:pt x="165" y="46"/>
                  </a:lnTo>
                  <a:lnTo>
                    <a:pt x="161" y="41"/>
                  </a:lnTo>
                  <a:lnTo>
                    <a:pt x="156" y="35"/>
                  </a:lnTo>
                  <a:lnTo>
                    <a:pt x="155" y="34"/>
                  </a:lnTo>
                  <a:lnTo>
                    <a:pt x="154" y="33"/>
                  </a:lnTo>
                  <a:lnTo>
                    <a:pt x="151" y="30"/>
                  </a:lnTo>
                  <a:lnTo>
                    <a:pt x="150" y="29"/>
                  </a:lnTo>
                  <a:lnTo>
                    <a:pt x="150" y="28"/>
                  </a:lnTo>
                  <a:lnTo>
                    <a:pt x="149" y="27"/>
                  </a:lnTo>
                  <a:lnTo>
                    <a:pt x="148" y="26"/>
                  </a:lnTo>
                  <a:lnTo>
                    <a:pt x="148" y="24"/>
                  </a:lnTo>
                  <a:lnTo>
                    <a:pt x="147" y="23"/>
                  </a:lnTo>
                  <a:lnTo>
                    <a:pt x="147" y="22"/>
                  </a:lnTo>
                  <a:lnTo>
                    <a:pt x="147" y="21"/>
                  </a:lnTo>
                  <a:lnTo>
                    <a:pt x="146" y="21"/>
                  </a:lnTo>
                  <a:lnTo>
                    <a:pt x="146" y="20"/>
                  </a:lnTo>
                  <a:lnTo>
                    <a:pt x="146" y="19"/>
                  </a:lnTo>
                  <a:lnTo>
                    <a:pt x="146" y="18"/>
                  </a:lnTo>
                  <a:lnTo>
                    <a:pt x="145" y="16"/>
                  </a:lnTo>
                  <a:lnTo>
                    <a:pt x="145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6" y="12"/>
                  </a:lnTo>
                  <a:lnTo>
                    <a:pt x="147" y="0"/>
                  </a:lnTo>
                  <a:lnTo>
                    <a:pt x="150" y="2"/>
                  </a:lnTo>
                  <a:lnTo>
                    <a:pt x="151" y="3"/>
                  </a:lnTo>
                  <a:lnTo>
                    <a:pt x="152" y="3"/>
                  </a:lnTo>
                  <a:lnTo>
                    <a:pt x="153" y="4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6" y="11"/>
                  </a:lnTo>
                  <a:lnTo>
                    <a:pt x="157" y="13"/>
                  </a:lnTo>
                  <a:lnTo>
                    <a:pt x="158" y="15"/>
                  </a:lnTo>
                  <a:lnTo>
                    <a:pt x="158" y="17"/>
                  </a:lnTo>
                  <a:lnTo>
                    <a:pt x="159" y="18"/>
                  </a:lnTo>
                  <a:lnTo>
                    <a:pt x="160" y="19"/>
                  </a:lnTo>
                  <a:lnTo>
                    <a:pt x="161" y="19"/>
                  </a:lnTo>
                  <a:lnTo>
                    <a:pt x="161" y="20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20"/>
                  </a:lnTo>
                  <a:lnTo>
                    <a:pt x="165" y="20"/>
                  </a:lnTo>
                  <a:lnTo>
                    <a:pt x="166" y="19"/>
                  </a:lnTo>
                  <a:lnTo>
                    <a:pt x="166" y="19"/>
                  </a:lnTo>
                  <a:lnTo>
                    <a:pt x="168" y="18"/>
                  </a:lnTo>
                  <a:lnTo>
                    <a:pt x="170" y="17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3" y="16"/>
                  </a:lnTo>
                  <a:lnTo>
                    <a:pt x="175" y="16"/>
                  </a:lnTo>
                  <a:lnTo>
                    <a:pt x="176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79" y="17"/>
                  </a:lnTo>
                  <a:lnTo>
                    <a:pt x="180" y="18"/>
                  </a:lnTo>
                  <a:lnTo>
                    <a:pt x="180" y="19"/>
                  </a:lnTo>
                  <a:lnTo>
                    <a:pt x="179" y="19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81" y="21"/>
                  </a:lnTo>
                  <a:lnTo>
                    <a:pt x="183" y="21"/>
                  </a:lnTo>
                  <a:lnTo>
                    <a:pt x="183" y="22"/>
                  </a:lnTo>
                  <a:lnTo>
                    <a:pt x="184" y="23"/>
                  </a:lnTo>
                  <a:lnTo>
                    <a:pt x="185" y="24"/>
                  </a:lnTo>
                  <a:lnTo>
                    <a:pt x="186" y="24"/>
                  </a:lnTo>
                  <a:lnTo>
                    <a:pt x="187" y="25"/>
                  </a:lnTo>
                  <a:lnTo>
                    <a:pt x="188" y="26"/>
                  </a:lnTo>
                  <a:lnTo>
                    <a:pt x="189" y="28"/>
                  </a:lnTo>
                  <a:lnTo>
                    <a:pt x="190" y="28"/>
                  </a:lnTo>
                  <a:lnTo>
                    <a:pt x="190" y="29"/>
                  </a:lnTo>
                  <a:lnTo>
                    <a:pt x="190" y="30"/>
                  </a:lnTo>
                  <a:lnTo>
                    <a:pt x="190" y="30"/>
                  </a:lnTo>
                  <a:lnTo>
                    <a:pt x="191" y="30"/>
                  </a:lnTo>
                  <a:lnTo>
                    <a:pt x="192" y="30"/>
                  </a:lnTo>
                  <a:lnTo>
                    <a:pt x="192" y="31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93" y="30"/>
                  </a:lnTo>
                  <a:lnTo>
                    <a:pt x="194" y="30"/>
                  </a:lnTo>
                  <a:lnTo>
                    <a:pt x="194" y="30"/>
                  </a:lnTo>
                  <a:lnTo>
                    <a:pt x="195" y="29"/>
                  </a:lnTo>
                  <a:lnTo>
                    <a:pt x="195" y="27"/>
                  </a:lnTo>
                  <a:lnTo>
                    <a:pt x="197" y="26"/>
                  </a:lnTo>
                  <a:lnTo>
                    <a:pt x="197" y="25"/>
                  </a:lnTo>
                  <a:lnTo>
                    <a:pt x="198" y="24"/>
                  </a:lnTo>
                  <a:lnTo>
                    <a:pt x="199" y="24"/>
                  </a:lnTo>
                  <a:lnTo>
                    <a:pt x="200" y="24"/>
                  </a:lnTo>
                  <a:lnTo>
                    <a:pt x="200" y="23"/>
                  </a:lnTo>
                  <a:lnTo>
                    <a:pt x="201" y="23"/>
                  </a:lnTo>
                  <a:lnTo>
                    <a:pt x="202" y="23"/>
                  </a:lnTo>
                  <a:lnTo>
                    <a:pt x="203" y="23"/>
                  </a:lnTo>
                  <a:lnTo>
                    <a:pt x="203" y="22"/>
                  </a:lnTo>
                  <a:lnTo>
                    <a:pt x="204" y="22"/>
                  </a:lnTo>
                  <a:lnTo>
                    <a:pt x="206" y="23"/>
                  </a:lnTo>
                  <a:lnTo>
                    <a:pt x="208" y="23"/>
                  </a:lnTo>
                  <a:lnTo>
                    <a:pt x="209" y="24"/>
                  </a:lnTo>
                  <a:lnTo>
                    <a:pt x="210" y="24"/>
                  </a:lnTo>
                  <a:lnTo>
                    <a:pt x="211" y="25"/>
                  </a:lnTo>
                  <a:lnTo>
                    <a:pt x="212" y="25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3" y="28"/>
                  </a:lnTo>
                  <a:lnTo>
                    <a:pt x="214" y="28"/>
                  </a:lnTo>
                  <a:lnTo>
                    <a:pt x="215" y="28"/>
                  </a:lnTo>
                  <a:lnTo>
                    <a:pt x="216" y="28"/>
                  </a:lnTo>
                  <a:lnTo>
                    <a:pt x="216" y="27"/>
                  </a:lnTo>
                  <a:lnTo>
                    <a:pt x="217" y="27"/>
                  </a:lnTo>
                  <a:lnTo>
                    <a:pt x="218" y="27"/>
                  </a:lnTo>
                  <a:lnTo>
                    <a:pt x="218" y="28"/>
                  </a:lnTo>
                  <a:lnTo>
                    <a:pt x="220" y="30"/>
                  </a:lnTo>
                  <a:lnTo>
                    <a:pt x="221" y="30"/>
                  </a:lnTo>
                  <a:lnTo>
                    <a:pt x="221" y="30"/>
                  </a:lnTo>
                  <a:lnTo>
                    <a:pt x="221" y="33"/>
                  </a:lnTo>
                  <a:lnTo>
                    <a:pt x="222" y="34"/>
                  </a:lnTo>
                  <a:lnTo>
                    <a:pt x="223" y="35"/>
                  </a:lnTo>
                  <a:lnTo>
                    <a:pt x="223" y="36"/>
                  </a:lnTo>
                  <a:lnTo>
                    <a:pt x="223" y="37"/>
                  </a:lnTo>
                  <a:lnTo>
                    <a:pt x="224" y="37"/>
                  </a:lnTo>
                  <a:lnTo>
                    <a:pt x="225" y="37"/>
                  </a:lnTo>
                  <a:lnTo>
                    <a:pt x="226" y="37"/>
                  </a:lnTo>
                  <a:lnTo>
                    <a:pt x="227" y="37"/>
                  </a:lnTo>
                  <a:lnTo>
                    <a:pt x="228" y="37"/>
                  </a:lnTo>
                  <a:lnTo>
                    <a:pt x="229" y="37"/>
                  </a:lnTo>
                  <a:lnTo>
                    <a:pt x="229" y="36"/>
                  </a:lnTo>
                  <a:lnTo>
                    <a:pt x="230" y="36"/>
                  </a:lnTo>
                  <a:lnTo>
                    <a:pt x="230" y="35"/>
                  </a:lnTo>
                  <a:lnTo>
                    <a:pt x="231" y="35"/>
                  </a:lnTo>
                  <a:lnTo>
                    <a:pt x="232" y="35"/>
                  </a:lnTo>
                  <a:lnTo>
                    <a:pt x="232" y="34"/>
                  </a:lnTo>
                  <a:lnTo>
                    <a:pt x="232" y="33"/>
                  </a:lnTo>
                  <a:lnTo>
                    <a:pt x="232" y="32"/>
                  </a:lnTo>
                  <a:lnTo>
                    <a:pt x="232" y="31"/>
                  </a:lnTo>
                  <a:lnTo>
                    <a:pt x="232" y="30"/>
                  </a:lnTo>
                  <a:lnTo>
                    <a:pt x="232" y="30"/>
                  </a:lnTo>
                  <a:lnTo>
                    <a:pt x="233" y="30"/>
                  </a:lnTo>
                  <a:lnTo>
                    <a:pt x="234" y="29"/>
                  </a:lnTo>
                  <a:lnTo>
                    <a:pt x="235" y="28"/>
                  </a:lnTo>
                  <a:lnTo>
                    <a:pt x="236" y="27"/>
                  </a:lnTo>
                  <a:lnTo>
                    <a:pt x="236" y="26"/>
                  </a:lnTo>
                  <a:lnTo>
                    <a:pt x="237" y="25"/>
                  </a:lnTo>
                  <a:lnTo>
                    <a:pt x="237" y="24"/>
                  </a:lnTo>
                  <a:lnTo>
                    <a:pt x="238" y="23"/>
                  </a:lnTo>
                  <a:lnTo>
                    <a:pt x="238" y="22"/>
                  </a:lnTo>
                  <a:lnTo>
                    <a:pt x="239" y="22"/>
                  </a:lnTo>
                  <a:lnTo>
                    <a:pt x="239" y="21"/>
                  </a:lnTo>
                  <a:lnTo>
                    <a:pt x="239" y="21"/>
                  </a:lnTo>
                  <a:lnTo>
                    <a:pt x="239" y="20"/>
                  </a:lnTo>
                  <a:lnTo>
                    <a:pt x="239" y="19"/>
                  </a:lnTo>
                  <a:lnTo>
                    <a:pt x="240" y="19"/>
                  </a:lnTo>
                  <a:lnTo>
                    <a:pt x="241" y="18"/>
                  </a:lnTo>
                  <a:lnTo>
                    <a:pt x="242" y="16"/>
                  </a:lnTo>
                  <a:lnTo>
                    <a:pt x="242" y="15"/>
                  </a:lnTo>
                  <a:lnTo>
                    <a:pt x="242" y="14"/>
                  </a:lnTo>
                  <a:lnTo>
                    <a:pt x="243" y="13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2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9" y="12"/>
                  </a:lnTo>
                  <a:lnTo>
                    <a:pt x="250" y="12"/>
                  </a:lnTo>
                  <a:lnTo>
                    <a:pt x="250" y="11"/>
                  </a:lnTo>
                  <a:lnTo>
                    <a:pt x="251" y="10"/>
                  </a:lnTo>
                  <a:lnTo>
                    <a:pt x="252" y="10"/>
                  </a:lnTo>
                  <a:lnTo>
                    <a:pt x="253" y="10"/>
                  </a:lnTo>
                  <a:lnTo>
                    <a:pt x="253" y="11"/>
                  </a:lnTo>
                  <a:lnTo>
                    <a:pt x="254" y="11"/>
                  </a:lnTo>
                  <a:lnTo>
                    <a:pt x="255" y="11"/>
                  </a:lnTo>
                  <a:lnTo>
                    <a:pt x="255" y="12"/>
                  </a:lnTo>
                  <a:lnTo>
                    <a:pt x="256" y="12"/>
                  </a:lnTo>
                  <a:lnTo>
                    <a:pt x="257" y="13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58" y="16"/>
                  </a:lnTo>
                  <a:lnTo>
                    <a:pt x="258" y="17"/>
                  </a:lnTo>
                  <a:lnTo>
                    <a:pt x="259" y="18"/>
                  </a:lnTo>
                  <a:lnTo>
                    <a:pt x="259" y="19"/>
                  </a:lnTo>
                  <a:lnTo>
                    <a:pt x="260" y="20"/>
                  </a:lnTo>
                  <a:lnTo>
                    <a:pt x="260" y="21"/>
                  </a:lnTo>
                  <a:lnTo>
                    <a:pt x="261" y="21"/>
                  </a:lnTo>
                  <a:lnTo>
                    <a:pt x="261" y="22"/>
                  </a:lnTo>
                  <a:lnTo>
                    <a:pt x="262" y="23"/>
                  </a:lnTo>
                  <a:lnTo>
                    <a:pt x="262" y="24"/>
                  </a:lnTo>
                  <a:lnTo>
                    <a:pt x="263" y="25"/>
                  </a:lnTo>
                  <a:lnTo>
                    <a:pt x="263" y="27"/>
                  </a:lnTo>
                  <a:lnTo>
                    <a:pt x="263" y="28"/>
                  </a:lnTo>
                  <a:lnTo>
                    <a:pt x="264" y="30"/>
                  </a:lnTo>
                  <a:lnTo>
                    <a:pt x="264" y="30"/>
                  </a:lnTo>
                  <a:lnTo>
                    <a:pt x="264" y="31"/>
                  </a:lnTo>
                  <a:lnTo>
                    <a:pt x="264" y="32"/>
                  </a:lnTo>
                  <a:lnTo>
                    <a:pt x="265" y="33"/>
                  </a:lnTo>
                  <a:lnTo>
                    <a:pt x="265" y="34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67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8" y="39"/>
                  </a:lnTo>
                  <a:lnTo>
                    <a:pt x="268" y="40"/>
                  </a:lnTo>
                  <a:lnTo>
                    <a:pt x="269" y="41"/>
                  </a:lnTo>
                  <a:lnTo>
                    <a:pt x="270" y="42"/>
                  </a:lnTo>
                  <a:lnTo>
                    <a:pt x="271" y="43"/>
                  </a:lnTo>
                  <a:lnTo>
                    <a:pt x="272" y="44"/>
                  </a:lnTo>
                  <a:lnTo>
                    <a:pt x="274" y="45"/>
                  </a:lnTo>
                  <a:lnTo>
                    <a:pt x="274" y="46"/>
                  </a:lnTo>
                  <a:lnTo>
                    <a:pt x="275" y="47"/>
                  </a:lnTo>
                  <a:lnTo>
                    <a:pt x="276" y="47"/>
                  </a:lnTo>
                  <a:lnTo>
                    <a:pt x="276" y="48"/>
                  </a:lnTo>
                  <a:lnTo>
                    <a:pt x="277" y="49"/>
                  </a:lnTo>
                  <a:lnTo>
                    <a:pt x="278" y="49"/>
                  </a:lnTo>
                  <a:lnTo>
                    <a:pt x="279" y="49"/>
                  </a:lnTo>
                  <a:lnTo>
                    <a:pt x="280" y="49"/>
                  </a:lnTo>
                  <a:lnTo>
                    <a:pt x="281" y="50"/>
                  </a:lnTo>
                  <a:lnTo>
                    <a:pt x="282" y="50"/>
                  </a:lnTo>
                  <a:lnTo>
                    <a:pt x="283" y="51"/>
                  </a:lnTo>
                  <a:lnTo>
                    <a:pt x="284" y="51"/>
                  </a:lnTo>
                  <a:lnTo>
                    <a:pt x="285" y="51"/>
                  </a:lnTo>
                  <a:lnTo>
                    <a:pt x="286" y="52"/>
                  </a:lnTo>
                  <a:lnTo>
                    <a:pt x="287" y="52"/>
                  </a:lnTo>
                  <a:lnTo>
                    <a:pt x="288" y="53"/>
                  </a:lnTo>
                  <a:lnTo>
                    <a:pt x="289" y="53"/>
                  </a:lnTo>
                  <a:lnTo>
                    <a:pt x="290" y="53"/>
                  </a:lnTo>
                  <a:lnTo>
                    <a:pt x="291" y="53"/>
                  </a:lnTo>
                  <a:lnTo>
                    <a:pt x="292" y="52"/>
                  </a:lnTo>
                  <a:lnTo>
                    <a:pt x="294" y="52"/>
                  </a:lnTo>
                  <a:lnTo>
                    <a:pt x="294" y="52"/>
                  </a:lnTo>
                  <a:lnTo>
                    <a:pt x="295" y="51"/>
                  </a:lnTo>
                  <a:lnTo>
                    <a:pt x="296" y="51"/>
                  </a:lnTo>
                  <a:lnTo>
                    <a:pt x="297" y="51"/>
                  </a:lnTo>
                  <a:lnTo>
                    <a:pt x="298" y="51"/>
                  </a:lnTo>
                  <a:lnTo>
                    <a:pt x="298" y="52"/>
                  </a:lnTo>
                  <a:lnTo>
                    <a:pt x="299" y="52"/>
                  </a:lnTo>
                  <a:lnTo>
                    <a:pt x="300" y="53"/>
                  </a:lnTo>
                  <a:lnTo>
                    <a:pt x="301" y="53"/>
                  </a:lnTo>
                  <a:lnTo>
                    <a:pt x="302" y="54"/>
                  </a:lnTo>
                  <a:lnTo>
                    <a:pt x="303" y="54"/>
                  </a:lnTo>
                  <a:lnTo>
                    <a:pt x="303" y="54"/>
                  </a:lnTo>
                  <a:lnTo>
                    <a:pt x="304" y="54"/>
                  </a:lnTo>
                  <a:lnTo>
                    <a:pt x="305" y="54"/>
                  </a:lnTo>
                  <a:lnTo>
                    <a:pt x="306" y="55"/>
                  </a:lnTo>
                  <a:lnTo>
                    <a:pt x="307" y="55"/>
                  </a:lnTo>
                  <a:lnTo>
                    <a:pt x="308" y="56"/>
                  </a:lnTo>
                  <a:lnTo>
                    <a:pt x="309" y="56"/>
                  </a:lnTo>
                  <a:lnTo>
                    <a:pt x="310" y="57"/>
                  </a:lnTo>
                  <a:lnTo>
                    <a:pt x="311" y="57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3" y="57"/>
                  </a:lnTo>
                  <a:lnTo>
                    <a:pt x="314" y="58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16" y="59"/>
                  </a:lnTo>
                  <a:lnTo>
                    <a:pt x="317" y="60"/>
                  </a:lnTo>
                  <a:lnTo>
                    <a:pt x="318" y="60"/>
                  </a:lnTo>
                  <a:lnTo>
                    <a:pt x="319" y="60"/>
                  </a:lnTo>
                  <a:lnTo>
                    <a:pt x="320" y="60"/>
                  </a:lnTo>
                  <a:lnTo>
                    <a:pt x="322" y="61"/>
                  </a:lnTo>
                  <a:lnTo>
                    <a:pt x="322" y="61"/>
                  </a:lnTo>
                  <a:lnTo>
                    <a:pt x="323" y="62"/>
                  </a:lnTo>
                  <a:lnTo>
                    <a:pt x="324" y="62"/>
                  </a:lnTo>
                  <a:lnTo>
                    <a:pt x="325" y="62"/>
                  </a:lnTo>
                  <a:lnTo>
                    <a:pt x="326" y="63"/>
                  </a:lnTo>
                  <a:lnTo>
                    <a:pt x="327" y="63"/>
                  </a:lnTo>
                  <a:lnTo>
                    <a:pt x="328" y="62"/>
                  </a:lnTo>
                  <a:lnTo>
                    <a:pt x="329" y="62"/>
                  </a:lnTo>
                  <a:lnTo>
                    <a:pt x="329" y="61"/>
                  </a:lnTo>
                  <a:lnTo>
                    <a:pt x="330" y="61"/>
                  </a:lnTo>
                  <a:lnTo>
                    <a:pt x="330" y="60"/>
                  </a:lnTo>
                  <a:lnTo>
                    <a:pt x="331" y="59"/>
                  </a:lnTo>
                  <a:lnTo>
                    <a:pt x="331" y="58"/>
                  </a:lnTo>
                  <a:lnTo>
                    <a:pt x="332" y="58"/>
                  </a:lnTo>
                  <a:lnTo>
                    <a:pt x="333" y="58"/>
                  </a:lnTo>
                  <a:lnTo>
                    <a:pt x="334" y="58"/>
                  </a:lnTo>
                  <a:lnTo>
                    <a:pt x="335" y="58"/>
                  </a:lnTo>
                  <a:lnTo>
                    <a:pt x="337" y="58"/>
                  </a:lnTo>
                  <a:lnTo>
                    <a:pt x="337" y="58"/>
                  </a:lnTo>
                  <a:lnTo>
                    <a:pt x="338" y="58"/>
                  </a:lnTo>
                  <a:lnTo>
                    <a:pt x="339" y="58"/>
                  </a:lnTo>
                  <a:lnTo>
                    <a:pt x="340" y="58"/>
                  </a:lnTo>
                  <a:lnTo>
                    <a:pt x="341" y="58"/>
                  </a:lnTo>
                  <a:lnTo>
                    <a:pt x="342" y="58"/>
                  </a:lnTo>
                  <a:lnTo>
                    <a:pt x="343" y="59"/>
                  </a:lnTo>
                  <a:lnTo>
                    <a:pt x="344" y="59"/>
                  </a:lnTo>
                  <a:lnTo>
                    <a:pt x="345" y="59"/>
                  </a:lnTo>
                  <a:lnTo>
                    <a:pt x="346" y="60"/>
                  </a:lnTo>
                  <a:lnTo>
                    <a:pt x="347" y="60"/>
                  </a:lnTo>
                  <a:lnTo>
                    <a:pt x="348" y="61"/>
                  </a:lnTo>
                  <a:lnTo>
                    <a:pt x="349" y="62"/>
                  </a:lnTo>
                  <a:lnTo>
                    <a:pt x="349" y="63"/>
                  </a:lnTo>
                  <a:lnTo>
                    <a:pt x="349" y="64"/>
                  </a:lnTo>
                  <a:lnTo>
                    <a:pt x="349" y="65"/>
                  </a:lnTo>
                  <a:lnTo>
                    <a:pt x="350" y="65"/>
                  </a:lnTo>
                  <a:lnTo>
                    <a:pt x="351" y="66"/>
                  </a:lnTo>
                  <a:lnTo>
                    <a:pt x="352" y="66"/>
                  </a:lnTo>
                  <a:lnTo>
                    <a:pt x="352" y="67"/>
                  </a:lnTo>
                  <a:lnTo>
                    <a:pt x="353" y="67"/>
                  </a:lnTo>
                  <a:lnTo>
                    <a:pt x="354" y="67"/>
                  </a:lnTo>
                  <a:lnTo>
                    <a:pt x="355" y="67"/>
                  </a:lnTo>
                  <a:lnTo>
                    <a:pt x="356" y="67"/>
                  </a:lnTo>
                  <a:lnTo>
                    <a:pt x="357" y="68"/>
                  </a:lnTo>
                  <a:lnTo>
                    <a:pt x="358" y="68"/>
                  </a:lnTo>
                  <a:lnTo>
                    <a:pt x="359" y="68"/>
                  </a:lnTo>
                  <a:lnTo>
                    <a:pt x="360" y="69"/>
                  </a:lnTo>
                  <a:lnTo>
                    <a:pt x="361" y="69"/>
                  </a:lnTo>
                  <a:lnTo>
                    <a:pt x="362" y="70"/>
                  </a:lnTo>
                  <a:lnTo>
                    <a:pt x="363" y="71"/>
                  </a:lnTo>
                  <a:lnTo>
                    <a:pt x="364" y="72"/>
                  </a:lnTo>
                  <a:lnTo>
                    <a:pt x="365" y="72"/>
                  </a:lnTo>
                  <a:lnTo>
                    <a:pt x="366" y="73"/>
                  </a:lnTo>
                  <a:lnTo>
                    <a:pt x="367" y="73"/>
                  </a:lnTo>
                  <a:lnTo>
                    <a:pt x="367" y="73"/>
                  </a:lnTo>
                  <a:lnTo>
                    <a:pt x="368" y="73"/>
                  </a:lnTo>
                  <a:lnTo>
                    <a:pt x="370" y="73"/>
                  </a:lnTo>
                  <a:lnTo>
                    <a:pt x="371" y="74"/>
                  </a:lnTo>
                  <a:lnTo>
                    <a:pt x="372" y="74"/>
                  </a:lnTo>
                  <a:lnTo>
                    <a:pt x="373" y="74"/>
                  </a:lnTo>
                  <a:lnTo>
                    <a:pt x="375" y="74"/>
                  </a:lnTo>
                  <a:lnTo>
                    <a:pt x="376" y="74"/>
                  </a:lnTo>
                  <a:lnTo>
                    <a:pt x="377" y="75"/>
                  </a:lnTo>
                  <a:lnTo>
                    <a:pt x="377" y="75"/>
                  </a:lnTo>
                  <a:lnTo>
                    <a:pt x="378" y="76"/>
                  </a:lnTo>
                  <a:lnTo>
                    <a:pt x="379" y="76"/>
                  </a:lnTo>
                  <a:lnTo>
                    <a:pt x="381" y="76"/>
                  </a:lnTo>
                  <a:lnTo>
                    <a:pt x="382" y="76"/>
                  </a:lnTo>
                  <a:lnTo>
                    <a:pt x="383" y="76"/>
                  </a:lnTo>
                  <a:lnTo>
                    <a:pt x="384" y="75"/>
                  </a:lnTo>
                  <a:lnTo>
                    <a:pt x="385" y="75"/>
                  </a:lnTo>
                  <a:lnTo>
                    <a:pt x="386" y="74"/>
                  </a:lnTo>
                  <a:lnTo>
                    <a:pt x="386" y="73"/>
                  </a:lnTo>
                  <a:lnTo>
                    <a:pt x="387" y="73"/>
                  </a:lnTo>
                  <a:lnTo>
                    <a:pt x="388" y="72"/>
                  </a:lnTo>
                  <a:lnTo>
                    <a:pt x="389" y="72"/>
                  </a:lnTo>
                  <a:lnTo>
                    <a:pt x="390" y="73"/>
                  </a:lnTo>
                  <a:lnTo>
                    <a:pt x="391" y="72"/>
                  </a:lnTo>
                  <a:lnTo>
                    <a:pt x="392" y="71"/>
                  </a:lnTo>
                  <a:lnTo>
                    <a:pt x="393" y="71"/>
                  </a:lnTo>
                  <a:lnTo>
                    <a:pt x="393" y="70"/>
                  </a:lnTo>
                  <a:lnTo>
                    <a:pt x="394" y="69"/>
                  </a:lnTo>
                  <a:lnTo>
                    <a:pt x="394" y="68"/>
                  </a:lnTo>
                  <a:lnTo>
                    <a:pt x="395" y="68"/>
                  </a:lnTo>
                  <a:lnTo>
                    <a:pt x="396" y="68"/>
                  </a:lnTo>
                  <a:lnTo>
                    <a:pt x="398" y="69"/>
                  </a:lnTo>
                  <a:lnTo>
                    <a:pt x="399" y="69"/>
                  </a:lnTo>
                  <a:lnTo>
                    <a:pt x="401" y="69"/>
                  </a:lnTo>
                  <a:lnTo>
                    <a:pt x="403" y="69"/>
                  </a:lnTo>
                  <a:lnTo>
                    <a:pt x="404" y="69"/>
                  </a:lnTo>
                  <a:lnTo>
                    <a:pt x="404" y="69"/>
                  </a:lnTo>
                  <a:lnTo>
                    <a:pt x="405" y="69"/>
                  </a:lnTo>
                  <a:lnTo>
                    <a:pt x="407" y="70"/>
                  </a:lnTo>
                  <a:lnTo>
                    <a:pt x="408" y="70"/>
                  </a:lnTo>
                  <a:lnTo>
                    <a:pt x="410" y="70"/>
                  </a:lnTo>
                  <a:lnTo>
                    <a:pt x="411" y="71"/>
                  </a:lnTo>
                  <a:lnTo>
                    <a:pt x="412" y="71"/>
                  </a:lnTo>
                  <a:lnTo>
                    <a:pt x="413" y="72"/>
                  </a:lnTo>
                  <a:lnTo>
                    <a:pt x="413" y="72"/>
                  </a:lnTo>
                  <a:lnTo>
                    <a:pt x="414" y="72"/>
                  </a:lnTo>
                  <a:lnTo>
                    <a:pt x="414" y="71"/>
                  </a:lnTo>
                  <a:lnTo>
                    <a:pt x="415" y="71"/>
                  </a:lnTo>
                  <a:lnTo>
                    <a:pt x="416" y="70"/>
                  </a:lnTo>
                  <a:lnTo>
                    <a:pt x="417" y="69"/>
                  </a:lnTo>
                  <a:lnTo>
                    <a:pt x="420" y="70"/>
                  </a:lnTo>
                  <a:lnTo>
                    <a:pt x="421" y="70"/>
                  </a:lnTo>
                  <a:lnTo>
                    <a:pt x="422" y="71"/>
                  </a:lnTo>
                  <a:lnTo>
                    <a:pt x="426" y="70"/>
                  </a:lnTo>
                  <a:lnTo>
                    <a:pt x="427" y="70"/>
                  </a:lnTo>
                  <a:lnTo>
                    <a:pt x="428" y="70"/>
                  </a:lnTo>
                  <a:lnTo>
                    <a:pt x="429" y="70"/>
                  </a:lnTo>
                  <a:lnTo>
                    <a:pt x="430" y="70"/>
                  </a:lnTo>
                  <a:lnTo>
                    <a:pt x="431" y="70"/>
                  </a:lnTo>
                  <a:lnTo>
                    <a:pt x="431" y="71"/>
                  </a:lnTo>
                  <a:lnTo>
                    <a:pt x="432" y="71"/>
                  </a:lnTo>
                  <a:lnTo>
                    <a:pt x="433" y="70"/>
                  </a:lnTo>
                  <a:lnTo>
                    <a:pt x="434" y="70"/>
                  </a:lnTo>
                  <a:lnTo>
                    <a:pt x="435" y="70"/>
                  </a:lnTo>
                  <a:lnTo>
                    <a:pt x="436" y="69"/>
                  </a:lnTo>
                  <a:lnTo>
                    <a:pt x="436" y="68"/>
                  </a:lnTo>
                  <a:lnTo>
                    <a:pt x="437" y="67"/>
                  </a:lnTo>
                  <a:lnTo>
                    <a:pt x="438" y="67"/>
                  </a:lnTo>
                  <a:lnTo>
                    <a:pt x="439" y="66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8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60" y="68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4" y="68"/>
                  </a:lnTo>
                  <a:lnTo>
                    <a:pt x="465" y="68"/>
                  </a:lnTo>
                  <a:lnTo>
                    <a:pt x="466" y="68"/>
                  </a:lnTo>
                  <a:lnTo>
                    <a:pt x="468" y="68"/>
                  </a:lnTo>
                  <a:lnTo>
                    <a:pt x="469" y="68"/>
                  </a:lnTo>
                  <a:lnTo>
                    <a:pt x="470" y="68"/>
                  </a:lnTo>
                  <a:lnTo>
                    <a:pt x="471" y="68"/>
                  </a:lnTo>
                  <a:lnTo>
                    <a:pt x="471" y="69"/>
                  </a:lnTo>
                  <a:lnTo>
                    <a:pt x="472" y="69"/>
                  </a:lnTo>
                  <a:lnTo>
                    <a:pt x="473" y="69"/>
                  </a:lnTo>
                  <a:lnTo>
                    <a:pt x="473" y="70"/>
                  </a:lnTo>
                  <a:lnTo>
                    <a:pt x="474" y="70"/>
                  </a:lnTo>
                  <a:lnTo>
                    <a:pt x="475" y="70"/>
                  </a:lnTo>
                  <a:lnTo>
                    <a:pt x="476" y="70"/>
                  </a:lnTo>
                  <a:lnTo>
                    <a:pt x="477" y="70"/>
                  </a:lnTo>
                  <a:lnTo>
                    <a:pt x="478" y="71"/>
                  </a:lnTo>
                  <a:lnTo>
                    <a:pt x="479" y="71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3"/>
                  </a:lnTo>
                  <a:lnTo>
                    <a:pt x="483" y="73"/>
                  </a:lnTo>
                  <a:lnTo>
                    <a:pt x="484" y="75"/>
                  </a:lnTo>
                  <a:lnTo>
                    <a:pt x="485" y="76"/>
                  </a:lnTo>
                  <a:lnTo>
                    <a:pt x="485" y="76"/>
                  </a:lnTo>
                  <a:lnTo>
                    <a:pt x="486" y="76"/>
                  </a:lnTo>
                  <a:lnTo>
                    <a:pt x="487" y="77"/>
                  </a:lnTo>
                  <a:lnTo>
                    <a:pt x="488" y="77"/>
                  </a:lnTo>
                  <a:lnTo>
                    <a:pt x="489" y="77"/>
                  </a:lnTo>
                  <a:lnTo>
                    <a:pt x="490" y="77"/>
                  </a:lnTo>
                  <a:lnTo>
                    <a:pt x="491" y="77"/>
                  </a:lnTo>
                  <a:lnTo>
                    <a:pt x="493" y="78"/>
                  </a:lnTo>
                  <a:lnTo>
                    <a:pt x="494" y="77"/>
                  </a:lnTo>
                  <a:lnTo>
                    <a:pt x="495" y="76"/>
                  </a:lnTo>
                  <a:lnTo>
                    <a:pt x="495" y="76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6" y="74"/>
                  </a:lnTo>
                  <a:lnTo>
                    <a:pt x="497" y="74"/>
                  </a:lnTo>
                  <a:lnTo>
                    <a:pt x="499" y="73"/>
                  </a:lnTo>
                  <a:lnTo>
                    <a:pt x="500" y="73"/>
                  </a:lnTo>
                  <a:lnTo>
                    <a:pt x="501" y="72"/>
                  </a:lnTo>
                  <a:lnTo>
                    <a:pt x="502" y="73"/>
                  </a:lnTo>
                  <a:lnTo>
                    <a:pt x="503" y="72"/>
                  </a:lnTo>
                  <a:lnTo>
                    <a:pt x="504" y="72"/>
                  </a:lnTo>
                  <a:lnTo>
                    <a:pt x="505" y="71"/>
                  </a:lnTo>
                  <a:lnTo>
                    <a:pt x="505" y="71"/>
                  </a:lnTo>
                  <a:lnTo>
                    <a:pt x="507" y="71"/>
                  </a:lnTo>
                  <a:lnTo>
                    <a:pt x="508" y="71"/>
                  </a:lnTo>
                  <a:lnTo>
                    <a:pt x="509" y="70"/>
                  </a:lnTo>
                  <a:lnTo>
                    <a:pt x="510" y="70"/>
                  </a:lnTo>
                  <a:lnTo>
                    <a:pt x="511" y="71"/>
                  </a:lnTo>
                  <a:lnTo>
                    <a:pt x="512" y="71"/>
                  </a:lnTo>
                  <a:lnTo>
                    <a:pt x="513" y="71"/>
                  </a:lnTo>
                  <a:lnTo>
                    <a:pt x="514" y="71"/>
                  </a:lnTo>
                  <a:lnTo>
                    <a:pt x="514" y="71"/>
                  </a:lnTo>
                  <a:lnTo>
                    <a:pt x="515" y="72"/>
                  </a:lnTo>
                  <a:lnTo>
                    <a:pt x="516" y="72"/>
                  </a:lnTo>
                  <a:lnTo>
                    <a:pt x="516" y="73"/>
                  </a:lnTo>
                  <a:lnTo>
                    <a:pt x="517" y="73"/>
                  </a:lnTo>
                  <a:lnTo>
                    <a:pt x="518" y="73"/>
                  </a:lnTo>
                  <a:lnTo>
                    <a:pt x="519" y="74"/>
                  </a:lnTo>
                  <a:lnTo>
                    <a:pt x="520" y="74"/>
                  </a:lnTo>
                  <a:lnTo>
                    <a:pt x="520" y="75"/>
                  </a:lnTo>
                  <a:lnTo>
                    <a:pt x="521" y="75"/>
                  </a:lnTo>
                  <a:lnTo>
                    <a:pt x="522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4" y="77"/>
                  </a:lnTo>
                  <a:lnTo>
                    <a:pt x="525" y="77"/>
                  </a:lnTo>
                  <a:lnTo>
                    <a:pt x="526" y="77"/>
                  </a:lnTo>
                  <a:lnTo>
                    <a:pt x="527" y="78"/>
                  </a:lnTo>
                  <a:lnTo>
                    <a:pt x="528" y="78"/>
                  </a:lnTo>
                  <a:lnTo>
                    <a:pt x="529" y="78"/>
                  </a:lnTo>
                  <a:lnTo>
                    <a:pt x="529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80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8" y="79"/>
                  </a:lnTo>
                  <a:lnTo>
                    <a:pt x="539" y="78"/>
                  </a:lnTo>
                  <a:lnTo>
                    <a:pt x="540" y="78"/>
                  </a:lnTo>
                  <a:lnTo>
                    <a:pt x="541" y="78"/>
                  </a:lnTo>
                  <a:lnTo>
                    <a:pt x="542" y="78"/>
                  </a:lnTo>
                  <a:lnTo>
                    <a:pt x="543" y="79"/>
                  </a:lnTo>
                  <a:lnTo>
                    <a:pt x="544" y="79"/>
                  </a:lnTo>
                  <a:lnTo>
                    <a:pt x="545" y="79"/>
                  </a:lnTo>
                  <a:lnTo>
                    <a:pt x="546" y="79"/>
                  </a:lnTo>
                  <a:lnTo>
                    <a:pt x="547" y="79"/>
                  </a:lnTo>
                  <a:lnTo>
                    <a:pt x="548" y="80"/>
                  </a:lnTo>
                  <a:lnTo>
                    <a:pt x="549" y="80"/>
                  </a:lnTo>
                  <a:lnTo>
                    <a:pt x="550" y="80"/>
                  </a:lnTo>
                  <a:lnTo>
                    <a:pt x="551" y="81"/>
                  </a:lnTo>
                  <a:lnTo>
                    <a:pt x="552" y="81"/>
                  </a:lnTo>
                  <a:lnTo>
                    <a:pt x="553" y="81"/>
                  </a:lnTo>
                  <a:lnTo>
                    <a:pt x="554" y="81"/>
                  </a:lnTo>
                  <a:lnTo>
                    <a:pt x="555" y="81"/>
                  </a:lnTo>
                  <a:lnTo>
                    <a:pt x="556" y="81"/>
                  </a:lnTo>
                  <a:lnTo>
                    <a:pt x="558" y="81"/>
                  </a:lnTo>
                  <a:lnTo>
                    <a:pt x="559" y="81"/>
                  </a:lnTo>
                  <a:lnTo>
                    <a:pt x="560" y="81"/>
                  </a:lnTo>
                  <a:lnTo>
                    <a:pt x="560" y="81"/>
                  </a:lnTo>
                  <a:lnTo>
                    <a:pt x="561" y="81"/>
                  </a:lnTo>
                  <a:lnTo>
                    <a:pt x="562" y="81"/>
                  </a:lnTo>
                  <a:lnTo>
                    <a:pt x="564" y="81"/>
                  </a:lnTo>
                  <a:lnTo>
                    <a:pt x="565" y="81"/>
                  </a:lnTo>
                  <a:lnTo>
                    <a:pt x="566" y="81"/>
                  </a:lnTo>
                  <a:lnTo>
                    <a:pt x="568" y="82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3"/>
                  </a:lnTo>
                  <a:lnTo>
                    <a:pt x="572" y="84"/>
                  </a:lnTo>
                  <a:lnTo>
                    <a:pt x="574" y="85"/>
                  </a:lnTo>
                  <a:lnTo>
                    <a:pt x="575" y="85"/>
                  </a:lnTo>
                  <a:lnTo>
                    <a:pt x="576" y="85"/>
                  </a:lnTo>
                  <a:lnTo>
                    <a:pt x="577" y="85"/>
                  </a:lnTo>
                  <a:lnTo>
                    <a:pt x="578" y="86"/>
                  </a:lnTo>
                  <a:lnTo>
                    <a:pt x="578" y="86"/>
                  </a:lnTo>
                  <a:lnTo>
                    <a:pt x="579" y="87"/>
                  </a:lnTo>
                  <a:lnTo>
                    <a:pt x="581" y="87"/>
                  </a:lnTo>
                  <a:lnTo>
                    <a:pt x="582" y="88"/>
                  </a:lnTo>
                  <a:lnTo>
                    <a:pt x="583" y="89"/>
                  </a:lnTo>
                  <a:lnTo>
                    <a:pt x="584" y="90"/>
                  </a:lnTo>
                  <a:lnTo>
                    <a:pt x="585" y="91"/>
                  </a:lnTo>
                  <a:lnTo>
                    <a:pt x="586" y="92"/>
                  </a:lnTo>
                  <a:lnTo>
                    <a:pt x="587" y="93"/>
                  </a:lnTo>
                  <a:lnTo>
                    <a:pt x="587" y="94"/>
                  </a:lnTo>
                  <a:lnTo>
                    <a:pt x="588" y="94"/>
                  </a:lnTo>
                  <a:lnTo>
                    <a:pt x="588" y="94"/>
                  </a:lnTo>
                  <a:lnTo>
                    <a:pt x="589" y="95"/>
                  </a:lnTo>
                  <a:lnTo>
                    <a:pt x="590" y="96"/>
                  </a:lnTo>
                  <a:lnTo>
                    <a:pt x="591" y="97"/>
                  </a:lnTo>
                  <a:lnTo>
                    <a:pt x="591" y="98"/>
                  </a:lnTo>
                  <a:lnTo>
                    <a:pt x="592" y="99"/>
                  </a:lnTo>
                  <a:lnTo>
                    <a:pt x="592" y="100"/>
                  </a:lnTo>
                  <a:lnTo>
                    <a:pt x="593" y="100"/>
                  </a:lnTo>
                  <a:lnTo>
                    <a:pt x="594" y="101"/>
                  </a:lnTo>
                  <a:lnTo>
                    <a:pt x="595" y="102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4"/>
                  </a:lnTo>
                  <a:lnTo>
                    <a:pt x="597" y="105"/>
                  </a:lnTo>
                  <a:lnTo>
                    <a:pt x="597" y="106"/>
                  </a:lnTo>
                  <a:lnTo>
                    <a:pt x="598" y="107"/>
                  </a:lnTo>
                  <a:lnTo>
                    <a:pt x="599" y="107"/>
                  </a:lnTo>
                  <a:lnTo>
                    <a:pt x="599" y="108"/>
                  </a:lnTo>
                  <a:lnTo>
                    <a:pt x="600" y="109"/>
                  </a:lnTo>
                  <a:lnTo>
                    <a:pt x="600" y="110"/>
                  </a:lnTo>
                  <a:lnTo>
                    <a:pt x="601" y="111"/>
                  </a:lnTo>
                  <a:lnTo>
                    <a:pt x="601" y="112"/>
                  </a:lnTo>
                  <a:lnTo>
                    <a:pt x="602" y="113"/>
                  </a:lnTo>
                  <a:lnTo>
                    <a:pt x="602" y="113"/>
                  </a:lnTo>
                  <a:lnTo>
                    <a:pt x="603" y="114"/>
                  </a:lnTo>
                  <a:lnTo>
                    <a:pt x="604" y="115"/>
                  </a:lnTo>
                  <a:lnTo>
                    <a:pt x="605" y="116"/>
                  </a:lnTo>
                  <a:lnTo>
                    <a:pt x="605" y="117"/>
                  </a:lnTo>
                  <a:lnTo>
                    <a:pt x="606" y="117"/>
                  </a:lnTo>
                  <a:lnTo>
                    <a:pt x="606" y="118"/>
                  </a:lnTo>
                  <a:lnTo>
                    <a:pt x="607" y="120"/>
                  </a:lnTo>
                  <a:lnTo>
                    <a:pt x="608" y="121"/>
                  </a:lnTo>
                  <a:lnTo>
                    <a:pt x="609" y="122"/>
                  </a:lnTo>
                  <a:lnTo>
                    <a:pt x="610" y="122"/>
                  </a:lnTo>
                  <a:lnTo>
                    <a:pt x="611" y="123"/>
                  </a:lnTo>
                  <a:lnTo>
                    <a:pt x="612" y="124"/>
                  </a:lnTo>
                  <a:lnTo>
                    <a:pt x="613" y="125"/>
                  </a:lnTo>
                  <a:lnTo>
                    <a:pt x="614" y="126"/>
                  </a:lnTo>
                  <a:lnTo>
                    <a:pt x="614" y="127"/>
                  </a:lnTo>
                  <a:lnTo>
                    <a:pt x="615" y="128"/>
                  </a:lnTo>
                  <a:lnTo>
                    <a:pt x="615" y="129"/>
                  </a:lnTo>
                  <a:lnTo>
                    <a:pt x="616" y="130"/>
                  </a:lnTo>
                  <a:lnTo>
                    <a:pt x="617" y="131"/>
                  </a:lnTo>
                  <a:lnTo>
                    <a:pt x="618" y="131"/>
                  </a:lnTo>
                  <a:lnTo>
                    <a:pt x="619" y="132"/>
                  </a:lnTo>
                  <a:lnTo>
                    <a:pt x="620" y="133"/>
                  </a:lnTo>
                  <a:lnTo>
                    <a:pt x="621" y="134"/>
                  </a:lnTo>
                  <a:lnTo>
                    <a:pt x="622" y="135"/>
                  </a:lnTo>
                  <a:lnTo>
                    <a:pt x="623" y="136"/>
                  </a:lnTo>
                  <a:lnTo>
                    <a:pt x="624" y="137"/>
                  </a:lnTo>
                  <a:lnTo>
                    <a:pt x="624" y="139"/>
                  </a:lnTo>
                  <a:lnTo>
                    <a:pt x="625" y="140"/>
                  </a:lnTo>
                  <a:lnTo>
                    <a:pt x="626" y="140"/>
                  </a:lnTo>
                  <a:lnTo>
                    <a:pt x="626" y="141"/>
                  </a:lnTo>
                  <a:lnTo>
                    <a:pt x="627" y="142"/>
                  </a:lnTo>
                  <a:lnTo>
                    <a:pt x="628" y="143"/>
                  </a:lnTo>
                  <a:lnTo>
                    <a:pt x="628" y="144"/>
                  </a:lnTo>
                  <a:lnTo>
                    <a:pt x="629" y="146"/>
                  </a:lnTo>
                  <a:lnTo>
                    <a:pt x="630" y="147"/>
                  </a:lnTo>
                  <a:lnTo>
                    <a:pt x="630" y="148"/>
                  </a:lnTo>
                  <a:lnTo>
                    <a:pt x="630" y="149"/>
                  </a:lnTo>
                  <a:lnTo>
                    <a:pt x="631" y="149"/>
                  </a:lnTo>
                  <a:lnTo>
                    <a:pt x="632" y="151"/>
                  </a:lnTo>
                  <a:lnTo>
                    <a:pt x="632" y="153"/>
                  </a:lnTo>
                  <a:lnTo>
                    <a:pt x="633" y="154"/>
                  </a:lnTo>
                  <a:lnTo>
                    <a:pt x="633" y="156"/>
                  </a:lnTo>
                  <a:lnTo>
                    <a:pt x="633" y="157"/>
                  </a:lnTo>
                  <a:lnTo>
                    <a:pt x="634" y="158"/>
                  </a:lnTo>
                  <a:lnTo>
                    <a:pt x="634" y="159"/>
                  </a:lnTo>
                  <a:lnTo>
                    <a:pt x="635" y="160"/>
                  </a:lnTo>
                  <a:lnTo>
                    <a:pt x="636" y="162"/>
                  </a:lnTo>
                  <a:lnTo>
                    <a:pt x="636" y="163"/>
                  </a:lnTo>
                  <a:lnTo>
                    <a:pt x="637" y="164"/>
                  </a:lnTo>
                  <a:lnTo>
                    <a:pt x="638" y="166"/>
                  </a:lnTo>
                  <a:lnTo>
                    <a:pt x="638" y="168"/>
                  </a:lnTo>
                  <a:lnTo>
                    <a:pt x="639" y="168"/>
                  </a:lnTo>
                  <a:lnTo>
                    <a:pt x="640" y="170"/>
                  </a:lnTo>
                  <a:lnTo>
                    <a:pt x="640" y="172"/>
                  </a:lnTo>
                  <a:lnTo>
                    <a:pt x="641" y="173"/>
                  </a:lnTo>
                  <a:lnTo>
                    <a:pt x="642" y="174"/>
                  </a:lnTo>
                  <a:lnTo>
                    <a:pt x="642" y="175"/>
                  </a:lnTo>
                  <a:lnTo>
                    <a:pt x="642" y="177"/>
                  </a:lnTo>
                  <a:lnTo>
                    <a:pt x="643" y="177"/>
                  </a:lnTo>
                  <a:lnTo>
                    <a:pt x="644" y="179"/>
                  </a:lnTo>
                  <a:lnTo>
                    <a:pt x="644" y="180"/>
                  </a:lnTo>
                  <a:lnTo>
                    <a:pt x="645" y="182"/>
                  </a:lnTo>
                  <a:lnTo>
                    <a:pt x="645" y="184"/>
                  </a:lnTo>
                  <a:lnTo>
                    <a:pt x="646" y="185"/>
                  </a:lnTo>
                  <a:lnTo>
                    <a:pt x="646" y="186"/>
                  </a:lnTo>
                  <a:lnTo>
                    <a:pt x="647" y="186"/>
                  </a:lnTo>
                  <a:lnTo>
                    <a:pt x="647" y="188"/>
                  </a:lnTo>
                  <a:lnTo>
                    <a:pt x="648" y="189"/>
                  </a:lnTo>
                  <a:lnTo>
                    <a:pt x="649" y="190"/>
                  </a:lnTo>
                  <a:lnTo>
                    <a:pt x="649" y="191"/>
                  </a:lnTo>
                  <a:lnTo>
                    <a:pt x="650" y="192"/>
                  </a:lnTo>
                  <a:lnTo>
                    <a:pt x="650" y="193"/>
                  </a:lnTo>
                  <a:lnTo>
                    <a:pt x="650" y="194"/>
                  </a:lnTo>
                  <a:lnTo>
                    <a:pt x="651" y="195"/>
                  </a:lnTo>
                  <a:lnTo>
                    <a:pt x="651" y="195"/>
                  </a:lnTo>
                  <a:lnTo>
                    <a:pt x="651" y="196"/>
                  </a:lnTo>
                  <a:lnTo>
                    <a:pt x="651" y="197"/>
                  </a:lnTo>
                  <a:lnTo>
                    <a:pt x="651" y="198"/>
                  </a:lnTo>
                  <a:lnTo>
                    <a:pt x="651" y="199"/>
                  </a:lnTo>
                  <a:lnTo>
                    <a:pt x="652" y="200"/>
                  </a:lnTo>
                  <a:lnTo>
                    <a:pt x="652" y="201"/>
                  </a:lnTo>
                  <a:lnTo>
                    <a:pt x="653" y="203"/>
                  </a:lnTo>
                  <a:lnTo>
                    <a:pt x="653" y="204"/>
                  </a:lnTo>
                  <a:lnTo>
                    <a:pt x="654" y="204"/>
                  </a:lnTo>
                  <a:lnTo>
                    <a:pt x="654" y="205"/>
                  </a:lnTo>
                  <a:lnTo>
                    <a:pt x="655" y="207"/>
                  </a:lnTo>
                  <a:lnTo>
                    <a:pt x="656" y="208"/>
                  </a:lnTo>
                  <a:lnTo>
                    <a:pt x="657" y="209"/>
                  </a:lnTo>
                  <a:lnTo>
                    <a:pt x="658" y="209"/>
                  </a:lnTo>
                  <a:lnTo>
                    <a:pt x="659" y="210"/>
                  </a:lnTo>
                  <a:lnTo>
                    <a:pt x="660" y="211"/>
                  </a:lnTo>
                  <a:lnTo>
                    <a:pt x="660" y="211"/>
                  </a:lnTo>
                  <a:lnTo>
                    <a:pt x="661" y="212"/>
                  </a:lnTo>
                  <a:lnTo>
                    <a:pt x="663" y="213"/>
                  </a:lnTo>
                  <a:lnTo>
                    <a:pt x="664" y="213"/>
                  </a:lnTo>
                  <a:lnTo>
                    <a:pt x="665" y="214"/>
                  </a:lnTo>
                  <a:lnTo>
                    <a:pt x="667" y="216"/>
                  </a:lnTo>
                  <a:lnTo>
                    <a:pt x="668" y="216"/>
                  </a:lnTo>
                  <a:lnTo>
                    <a:pt x="669" y="217"/>
                  </a:lnTo>
                  <a:lnTo>
                    <a:pt x="670" y="218"/>
                  </a:lnTo>
                  <a:lnTo>
                    <a:pt x="670" y="219"/>
                  </a:lnTo>
                  <a:lnTo>
                    <a:pt x="671" y="221"/>
                  </a:lnTo>
                  <a:lnTo>
                    <a:pt x="672" y="222"/>
                  </a:lnTo>
                  <a:lnTo>
                    <a:pt x="672" y="222"/>
                  </a:lnTo>
                  <a:lnTo>
                    <a:pt x="673" y="222"/>
                  </a:lnTo>
                  <a:lnTo>
                    <a:pt x="674" y="223"/>
                  </a:lnTo>
                  <a:lnTo>
                    <a:pt x="674" y="224"/>
                  </a:lnTo>
                  <a:lnTo>
                    <a:pt x="675" y="225"/>
                  </a:lnTo>
                  <a:lnTo>
                    <a:pt x="676" y="226"/>
                  </a:lnTo>
                  <a:lnTo>
                    <a:pt x="678" y="227"/>
                  </a:lnTo>
                  <a:lnTo>
                    <a:pt x="679" y="228"/>
                  </a:lnTo>
                  <a:lnTo>
                    <a:pt x="679" y="229"/>
                  </a:lnTo>
                  <a:lnTo>
                    <a:pt x="680" y="230"/>
                  </a:lnTo>
                  <a:lnTo>
                    <a:pt x="681" y="232"/>
                  </a:lnTo>
                  <a:lnTo>
                    <a:pt x="682" y="232"/>
                  </a:lnTo>
                  <a:lnTo>
                    <a:pt x="683" y="233"/>
                  </a:lnTo>
                  <a:lnTo>
                    <a:pt x="684" y="234"/>
                  </a:lnTo>
                  <a:lnTo>
                    <a:pt x="685" y="235"/>
                  </a:lnTo>
                  <a:lnTo>
                    <a:pt x="686" y="237"/>
                  </a:lnTo>
                  <a:lnTo>
                    <a:pt x="687" y="238"/>
                  </a:lnTo>
                  <a:lnTo>
                    <a:pt x="688" y="239"/>
                  </a:lnTo>
                  <a:lnTo>
                    <a:pt x="688" y="240"/>
                  </a:lnTo>
                  <a:lnTo>
                    <a:pt x="688" y="241"/>
                  </a:lnTo>
                  <a:lnTo>
                    <a:pt x="683" y="246"/>
                  </a:lnTo>
                  <a:lnTo>
                    <a:pt x="670" y="259"/>
                  </a:lnTo>
                  <a:lnTo>
                    <a:pt x="670" y="260"/>
                  </a:lnTo>
                  <a:lnTo>
                    <a:pt x="631" y="299"/>
                  </a:lnTo>
                  <a:lnTo>
                    <a:pt x="600" y="330"/>
                  </a:lnTo>
                  <a:lnTo>
                    <a:pt x="587" y="342"/>
                  </a:lnTo>
                  <a:lnTo>
                    <a:pt x="586" y="344"/>
                  </a:lnTo>
                  <a:lnTo>
                    <a:pt x="531" y="399"/>
                  </a:lnTo>
                  <a:lnTo>
                    <a:pt x="530" y="400"/>
                  </a:lnTo>
                  <a:lnTo>
                    <a:pt x="505" y="425"/>
                  </a:lnTo>
                  <a:lnTo>
                    <a:pt x="497" y="433"/>
                  </a:lnTo>
                  <a:lnTo>
                    <a:pt x="490" y="441"/>
                  </a:lnTo>
                  <a:lnTo>
                    <a:pt x="489" y="442"/>
                  </a:lnTo>
                  <a:lnTo>
                    <a:pt x="481" y="450"/>
                  </a:lnTo>
                  <a:lnTo>
                    <a:pt x="468" y="446"/>
                  </a:lnTo>
                  <a:lnTo>
                    <a:pt x="422" y="435"/>
                  </a:lnTo>
                  <a:lnTo>
                    <a:pt x="415" y="434"/>
                  </a:lnTo>
                  <a:lnTo>
                    <a:pt x="413" y="433"/>
                  </a:lnTo>
                  <a:lnTo>
                    <a:pt x="411" y="431"/>
                  </a:lnTo>
                  <a:lnTo>
                    <a:pt x="409" y="430"/>
                  </a:lnTo>
                  <a:lnTo>
                    <a:pt x="407" y="428"/>
                  </a:lnTo>
                  <a:lnTo>
                    <a:pt x="406" y="427"/>
                  </a:lnTo>
                  <a:lnTo>
                    <a:pt x="405" y="426"/>
                  </a:lnTo>
                  <a:lnTo>
                    <a:pt x="407" y="424"/>
                  </a:lnTo>
                  <a:lnTo>
                    <a:pt x="409" y="422"/>
                  </a:lnTo>
                  <a:lnTo>
                    <a:pt x="408" y="421"/>
                  </a:lnTo>
                  <a:lnTo>
                    <a:pt x="407" y="419"/>
                  </a:lnTo>
                  <a:lnTo>
                    <a:pt x="406" y="417"/>
                  </a:lnTo>
                  <a:lnTo>
                    <a:pt x="405" y="416"/>
                  </a:lnTo>
                  <a:lnTo>
                    <a:pt x="404" y="416"/>
                  </a:lnTo>
                  <a:lnTo>
                    <a:pt x="404" y="415"/>
                  </a:lnTo>
                  <a:lnTo>
                    <a:pt x="403" y="416"/>
                  </a:lnTo>
                  <a:lnTo>
                    <a:pt x="401" y="416"/>
                  </a:lnTo>
                  <a:lnTo>
                    <a:pt x="399" y="416"/>
                  </a:lnTo>
                  <a:lnTo>
                    <a:pt x="396" y="418"/>
                  </a:lnTo>
                  <a:lnTo>
                    <a:pt x="395" y="418"/>
                  </a:lnTo>
                  <a:lnTo>
                    <a:pt x="395" y="418"/>
                  </a:lnTo>
                  <a:lnTo>
                    <a:pt x="394" y="419"/>
                  </a:lnTo>
                  <a:lnTo>
                    <a:pt x="393" y="420"/>
                  </a:lnTo>
                  <a:lnTo>
                    <a:pt x="393" y="421"/>
                  </a:lnTo>
                  <a:lnTo>
                    <a:pt x="392" y="421"/>
                  </a:lnTo>
                  <a:lnTo>
                    <a:pt x="392" y="422"/>
                  </a:lnTo>
                  <a:lnTo>
                    <a:pt x="392" y="423"/>
                  </a:lnTo>
                  <a:lnTo>
                    <a:pt x="392" y="424"/>
                  </a:lnTo>
                  <a:lnTo>
                    <a:pt x="392" y="424"/>
                  </a:lnTo>
                  <a:lnTo>
                    <a:pt x="393" y="424"/>
                  </a:lnTo>
                  <a:lnTo>
                    <a:pt x="393" y="425"/>
                  </a:lnTo>
                  <a:lnTo>
                    <a:pt x="393" y="426"/>
                  </a:lnTo>
                  <a:lnTo>
                    <a:pt x="394" y="426"/>
                  </a:lnTo>
                  <a:lnTo>
                    <a:pt x="394" y="427"/>
                  </a:lnTo>
                  <a:lnTo>
                    <a:pt x="395" y="427"/>
                  </a:lnTo>
                  <a:lnTo>
                    <a:pt x="395" y="428"/>
                  </a:lnTo>
                  <a:lnTo>
                    <a:pt x="396" y="429"/>
                  </a:lnTo>
                  <a:lnTo>
                    <a:pt x="397" y="429"/>
                  </a:lnTo>
                  <a:lnTo>
                    <a:pt x="397" y="430"/>
                  </a:lnTo>
                  <a:lnTo>
                    <a:pt x="397" y="431"/>
                  </a:lnTo>
                  <a:lnTo>
                    <a:pt x="396" y="4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D4FB76BC-CAFA-FCCB-624F-191D36662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3160713"/>
              <a:ext cx="628650" cy="928688"/>
            </a:xfrm>
            <a:custGeom>
              <a:avLst/>
              <a:gdLst>
                <a:gd name="T0" fmla="*/ 388 w 396"/>
                <a:gd name="T1" fmla="*/ 309 h 585"/>
                <a:gd name="T2" fmla="*/ 391 w 396"/>
                <a:gd name="T3" fmla="*/ 321 h 585"/>
                <a:gd name="T4" fmla="*/ 393 w 396"/>
                <a:gd name="T5" fmla="*/ 334 h 585"/>
                <a:gd name="T6" fmla="*/ 393 w 396"/>
                <a:gd name="T7" fmla="*/ 349 h 585"/>
                <a:gd name="T8" fmla="*/ 393 w 396"/>
                <a:gd name="T9" fmla="*/ 371 h 585"/>
                <a:gd name="T10" fmla="*/ 391 w 396"/>
                <a:gd name="T11" fmla="*/ 388 h 585"/>
                <a:gd name="T12" fmla="*/ 389 w 396"/>
                <a:gd name="T13" fmla="*/ 403 h 585"/>
                <a:gd name="T14" fmla="*/ 386 w 396"/>
                <a:gd name="T15" fmla="*/ 415 h 585"/>
                <a:gd name="T16" fmla="*/ 379 w 396"/>
                <a:gd name="T17" fmla="*/ 429 h 585"/>
                <a:gd name="T18" fmla="*/ 373 w 396"/>
                <a:gd name="T19" fmla="*/ 439 h 585"/>
                <a:gd name="T20" fmla="*/ 353 w 396"/>
                <a:gd name="T21" fmla="*/ 455 h 585"/>
                <a:gd name="T22" fmla="*/ 345 w 396"/>
                <a:gd name="T23" fmla="*/ 463 h 585"/>
                <a:gd name="T24" fmla="*/ 331 w 396"/>
                <a:gd name="T25" fmla="*/ 461 h 585"/>
                <a:gd name="T26" fmla="*/ 312 w 396"/>
                <a:gd name="T27" fmla="*/ 462 h 585"/>
                <a:gd name="T28" fmla="*/ 287 w 396"/>
                <a:gd name="T29" fmla="*/ 460 h 585"/>
                <a:gd name="T30" fmla="*/ 269 w 396"/>
                <a:gd name="T31" fmla="*/ 457 h 585"/>
                <a:gd name="T32" fmla="*/ 238 w 396"/>
                <a:gd name="T33" fmla="*/ 468 h 585"/>
                <a:gd name="T34" fmla="*/ 227 w 396"/>
                <a:gd name="T35" fmla="*/ 475 h 585"/>
                <a:gd name="T36" fmla="*/ 217 w 396"/>
                <a:gd name="T37" fmla="*/ 479 h 585"/>
                <a:gd name="T38" fmla="*/ 208 w 396"/>
                <a:gd name="T39" fmla="*/ 485 h 585"/>
                <a:gd name="T40" fmla="*/ 195 w 396"/>
                <a:gd name="T41" fmla="*/ 494 h 585"/>
                <a:gd name="T42" fmla="*/ 187 w 396"/>
                <a:gd name="T43" fmla="*/ 499 h 585"/>
                <a:gd name="T44" fmla="*/ 175 w 396"/>
                <a:gd name="T45" fmla="*/ 510 h 585"/>
                <a:gd name="T46" fmla="*/ 165 w 396"/>
                <a:gd name="T47" fmla="*/ 519 h 585"/>
                <a:gd name="T48" fmla="*/ 155 w 396"/>
                <a:gd name="T49" fmla="*/ 521 h 585"/>
                <a:gd name="T50" fmla="*/ 145 w 396"/>
                <a:gd name="T51" fmla="*/ 525 h 585"/>
                <a:gd name="T52" fmla="*/ 74 w 396"/>
                <a:gd name="T53" fmla="*/ 582 h 585"/>
                <a:gd name="T54" fmla="*/ 75 w 396"/>
                <a:gd name="T55" fmla="*/ 568 h 585"/>
                <a:gd name="T56" fmla="*/ 72 w 396"/>
                <a:gd name="T57" fmla="*/ 558 h 585"/>
                <a:gd name="T58" fmla="*/ 71 w 396"/>
                <a:gd name="T59" fmla="*/ 547 h 585"/>
                <a:gd name="T60" fmla="*/ 66 w 396"/>
                <a:gd name="T61" fmla="*/ 536 h 585"/>
                <a:gd name="T62" fmla="*/ 63 w 396"/>
                <a:gd name="T63" fmla="*/ 525 h 585"/>
                <a:gd name="T64" fmla="*/ 56 w 396"/>
                <a:gd name="T65" fmla="*/ 519 h 585"/>
                <a:gd name="T66" fmla="*/ 55 w 396"/>
                <a:gd name="T67" fmla="*/ 510 h 585"/>
                <a:gd name="T68" fmla="*/ 54 w 396"/>
                <a:gd name="T69" fmla="*/ 499 h 585"/>
                <a:gd name="T70" fmla="*/ 45 w 396"/>
                <a:gd name="T71" fmla="*/ 499 h 585"/>
                <a:gd name="T72" fmla="*/ 42 w 396"/>
                <a:gd name="T73" fmla="*/ 489 h 585"/>
                <a:gd name="T74" fmla="*/ 51 w 396"/>
                <a:gd name="T75" fmla="*/ 484 h 585"/>
                <a:gd name="T76" fmla="*/ 59 w 396"/>
                <a:gd name="T77" fmla="*/ 465 h 585"/>
                <a:gd name="T78" fmla="*/ 43 w 396"/>
                <a:gd name="T79" fmla="*/ 448 h 585"/>
                <a:gd name="T80" fmla="*/ 33 w 396"/>
                <a:gd name="T81" fmla="*/ 450 h 585"/>
                <a:gd name="T82" fmla="*/ 4 w 396"/>
                <a:gd name="T83" fmla="*/ 444 h 585"/>
                <a:gd name="T84" fmla="*/ 11 w 396"/>
                <a:gd name="T85" fmla="*/ 414 h 585"/>
                <a:gd name="T86" fmla="*/ 36 w 396"/>
                <a:gd name="T87" fmla="*/ 375 h 585"/>
                <a:gd name="T88" fmla="*/ 55 w 396"/>
                <a:gd name="T89" fmla="*/ 366 h 585"/>
                <a:gd name="T90" fmla="*/ 62 w 396"/>
                <a:gd name="T91" fmla="*/ 302 h 585"/>
                <a:gd name="T92" fmla="*/ 147 w 396"/>
                <a:gd name="T93" fmla="*/ 280 h 585"/>
                <a:gd name="T94" fmla="*/ 198 w 396"/>
                <a:gd name="T95" fmla="*/ 208 h 585"/>
                <a:gd name="T96" fmla="*/ 183 w 396"/>
                <a:gd name="T97" fmla="*/ 184 h 585"/>
                <a:gd name="T98" fmla="*/ 186 w 396"/>
                <a:gd name="T99" fmla="*/ 172 h 585"/>
                <a:gd name="T100" fmla="*/ 186 w 396"/>
                <a:gd name="T101" fmla="*/ 156 h 585"/>
                <a:gd name="T102" fmla="*/ 202 w 396"/>
                <a:gd name="T103" fmla="*/ 135 h 585"/>
                <a:gd name="T104" fmla="*/ 236 w 396"/>
                <a:gd name="T105" fmla="*/ 103 h 585"/>
                <a:gd name="T106" fmla="*/ 222 w 396"/>
                <a:gd name="T107" fmla="*/ 93 h 585"/>
                <a:gd name="T108" fmla="*/ 211 w 396"/>
                <a:gd name="T109" fmla="*/ 70 h 585"/>
                <a:gd name="T110" fmla="*/ 219 w 396"/>
                <a:gd name="T111" fmla="*/ 52 h 585"/>
                <a:gd name="T112" fmla="*/ 236 w 396"/>
                <a:gd name="T113" fmla="*/ 20 h 585"/>
                <a:gd name="T114" fmla="*/ 248 w 396"/>
                <a:gd name="T115" fmla="*/ 1 h 585"/>
                <a:gd name="T116" fmla="*/ 273 w 396"/>
                <a:gd name="T117" fmla="*/ 6 h 585"/>
                <a:gd name="T118" fmla="*/ 321 w 396"/>
                <a:gd name="T119" fmla="*/ 35 h 585"/>
                <a:gd name="T120" fmla="*/ 345 w 396"/>
                <a:gd name="T121" fmla="*/ 49 h 585"/>
                <a:gd name="T122" fmla="*/ 396 w 396"/>
                <a:gd name="T123" fmla="*/ 8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85">
                  <a:moveTo>
                    <a:pt x="396" y="80"/>
                  </a:moveTo>
                  <a:lnTo>
                    <a:pt x="395" y="118"/>
                  </a:lnTo>
                  <a:lnTo>
                    <a:pt x="394" y="187"/>
                  </a:lnTo>
                  <a:lnTo>
                    <a:pt x="393" y="210"/>
                  </a:lnTo>
                  <a:lnTo>
                    <a:pt x="391" y="257"/>
                  </a:lnTo>
                  <a:lnTo>
                    <a:pt x="390" y="303"/>
                  </a:lnTo>
                  <a:lnTo>
                    <a:pt x="390" y="304"/>
                  </a:lnTo>
                  <a:lnTo>
                    <a:pt x="390" y="305"/>
                  </a:lnTo>
                  <a:lnTo>
                    <a:pt x="389" y="306"/>
                  </a:lnTo>
                  <a:lnTo>
                    <a:pt x="389" y="307"/>
                  </a:lnTo>
                  <a:lnTo>
                    <a:pt x="389" y="308"/>
                  </a:lnTo>
                  <a:lnTo>
                    <a:pt x="388" y="309"/>
                  </a:lnTo>
                  <a:lnTo>
                    <a:pt x="387" y="310"/>
                  </a:lnTo>
                  <a:lnTo>
                    <a:pt x="386" y="311"/>
                  </a:lnTo>
                  <a:lnTo>
                    <a:pt x="385" y="312"/>
                  </a:lnTo>
                  <a:lnTo>
                    <a:pt x="386" y="314"/>
                  </a:lnTo>
                  <a:lnTo>
                    <a:pt x="386" y="315"/>
                  </a:lnTo>
                  <a:lnTo>
                    <a:pt x="387" y="316"/>
                  </a:lnTo>
                  <a:lnTo>
                    <a:pt x="388" y="317"/>
                  </a:lnTo>
                  <a:lnTo>
                    <a:pt x="389" y="318"/>
                  </a:lnTo>
                  <a:lnTo>
                    <a:pt x="389" y="319"/>
                  </a:lnTo>
                  <a:lnTo>
                    <a:pt x="390" y="320"/>
                  </a:lnTo>
                  <a:lnTo>
                    <a:pt x="391" y="320"/>
                  </a:lnTo>
                  <a:lnTo>
                    <a:pt x="391" y="321"/>
                  </a:lnTo>
                  <a:lnTo>
                    <a:pt x="392" y="322"/>
                  </a:lnTo>
                  <a:lnTo>
                    <a:pt x="392" y="323"/>
                  </a:lnTo>
                  <a:lnTo>
                    <a:pt x="393" y="323"/>
                  </a:lnTo>
                  <a:lnTo>
                    <a:pt x="393" y="324"/>
                  </a:lnTo>
                  <a:lnTo>
                    <a:pt x="393" y="325"/>
                  </a:lnTo>
                  <a:lnTo>
                    <a:pt x="393" y="326"/>
                  </a:lnTo>
                  <a:lnTo>
                    <a:pt x="392" y="327"/>
                  </a:lnTo>
                  <a:lnTo>
                    <a:pt x="393" y="328"/>
                  </a:lnTo>
                  <a:lnTo>
                    <a:pt x="393" y="329"/>
                  </a:lnTo>
                  <a:lnTo>
                    <a:pt x="393" y="331"/>
                  </a:lnTo>
                  <a:lnTo>
                    <a:pt x="393" y="333"/>
                  </a:lnTo>
                  <a:lnTo>
                    <a:pt x="393" y="334"/>
                  </a:lnTo>
                  <a:lnTo>
                    <a:pt x="393" y="336"/>
                  </a:lnTo>
                  <a:lnTo>
                    <a:pt x="393" y="337"/>
                  </a:lnTo>
                  <a:lnTo>
                    <a:pt x="393" y="338"/>
                  </a:lnTo>
                  <a:lnTo>
                    <a:pt x="393" y="338"/>
                  </a:lnTo>
                  <a:lnTo>
                    <a:pt x="393" y="339"/>
                  </a:lnTo>
                  <a:lnTo>
                    <a:pt x="393" y="342"/>
                  </a:lnTo>
                  <a:lnTo>
                    <a:pt x="393" y="343"/>
                  </a:lnTo>
                  <a:lnTo>
                    <a:pt x="393" y="345"/>
                  </a:lnTo>
                  <a:lnTo>
                    <a:pt x="393" y="346"/>
                  </a:lnTo>
                  <a:lnTo>
                    <a:pt x="393" y="347"/>
                  </a:lnTo>
                  <a:lnTo>
                    <a:pt x="393" y="348"/>
                  </a:lnTo>
                  <a:lnTo>
                    <a:pt x="393" y="349"/>
                  </a:lnTo>
                  <a:lnTo>
                    <a:pt x="393" y="350"/>
                  </a:lnTo>
                  <a:lnTo>
                    <a:pt x="393" y="352"/>
                  </a:lnTo>
                  <a:lnTo>
                    <a:pt x="393" y="353"/>
                  </a:lnTo>
                  <a:lnTo>
                    <a:pt x="393" y="354"/>
                  </a:lnTo>
                  <a:lnTo>
                    <a:pt x="393" y="355"/>
                  </a:lnTo>
                  <a:lnTo>
                    <a:pt x="393" y="356"/>
                  </a:lnTo>
                  <a:lnTo>
                    <a:pt x="393" y="356"/>
                  </a:lnTo>
                  <a:lnTo>
                    <a:pt x="393" y="357"/>
                  </a:lnTo>
                  <a:lnTo>
                    <a:pt x="393" y="362"/>
                  </a:lnTo>
                  <a:lnTo>
                    <a:pt x="393" y="368"/>
                  </a:lnTo>
                  <a:lnTo>
                    <a:pt x="393" y="370"/>
                  </a:lnTo>
                  <a:lnTo>
                    <a:pt x="393" y="371"/>
                  </a:lnTo>
                  <a:lnTo>
                    <a:pt x="393" y="375"/>
                  </a:lnTo>
                  <a:lnTo>
                    <a:pt x="393" y="375"/>
                  </a:lnTo>
                  <a:lnTo>
                    <a:pt x="393" y="376"/>
                  </a:lnTo>
                  <a:lnTo>
                    <a:pt x="393" y="377"/>
                  </a:lnTo>
                  <a:lnTo>
                    <a:pt x="393" y="379"/>
                  </a:lnTo>
                  <a:lnTo>
                    <a:pt x="393" y="380"/>
                  </a:lnTo>
                  <a:lnTo>
                    <a:pt x="393" y="381"/>
                  </a:lnTo>
                  <a:lnTo>
                    <a:pt x="393" y="383"/>
                  </a:lnTo>
                  <a:lnTo>
                    <a:pt x="392" y="384"/>
                  </a:lnTo>
                  <a:lnTo>
                    <a:pt x="392" y="385"/>
                  </a:lnTo>
                  <a:lnTo>
                    <a:pt x="391" y="387"/>
                  </a:lnTo>
                  <a:lnTo>
                    <a:pt x="391" y="388"/>
                  </a:lnTo>
                  <a:lnTo>
                    <a:pt x="391" y="389"/>
                  </a:lnTo>
                  <a:lnTo>
                    <a:pt x="390" y="391"/>
                  </a:lnTo>
                  <a:lnTo>
                    <a:pt x="390" y="393"/>
                  </a:lnTo>
                  <a:lnTo>
                    <a:pt x="390" y="395"/>
                  </a:lnTo>
                  <a:lnTo>
                    <a:pt x="390" y="396"/>
                  </a:lnTo>
                  <a:lnTo>
                    <a:pt x="390" y="397"/>
                  </a:lnTo>
                  <a:lnTo>
                    <a:pt x="390" y="398"/>
                  </a:lnTo>
                  <a:lnTo>
                    <a:pt x="389" y="400"/>
                  </a:lnTo>
                  <a:lnTo>
                    <a:pt x="389" y="401"/>
                  </a:lnTo>
                  <a:lnTo>
                    <a:pt x="389" y="402"/>
                  </a:lnTo>
                  <a:lnTo>
                    <a:pt x="389" y="402"/>
                  </a:lnTo>
                  <a:lnTo>
                    <a:pt x="389" y="403"/>
                  </a:lnTo>
                  <a:lnTo>
                    <a:pt x="389" y="404"/>
                  </a:lnTo>
                  <a:lnTo>
                    <a:pt x="388" y="405"/>
                  </a:lnTo>
                  <a:lnTo>
                    <a:pt x="388" y="406"/>
                  </a:lnTo>
                  <a:lnTo>
                    <a:pt x="388" y="407"/>
                  </a:lnTo>
                  <a:lnTo>
                    <a:pt x="388" y="408"/>
                  </a:lnTo>
                  <a:lnTo>
                    <a:pt x="387" y="409"/>
                  </a:lnTo>
                  <a:lnTo>
                    <a:pt x="387" y="410"/>
                  </a:lnTo>
                  <a:lnTo>
                    <a:pt x="387" y="411"/>
                  </a:lnTo>
                  <a:lnTo>
                    <a:pt x="386" y="412"/>
                  </a:lnTo>
                  <a:lnTo>
                    <a:pt x="386" y="413"/>
                  </a:lnTo>
                  <a:lnTo>
                    <a:pt x="387" y="414"/>
                  </a:lnTo>
                  <a:lnTo>
                    <a:pt x="386" y="415"/>
                  </a:lnTo>
                  <a:lnTo>
                    <a:pt x="386" y="416"/>
                  </a:lnTo>
                  <a:lnTo>
                    <a:pt x="386" y="417"/>
                  </a:lnTo>
                  <a:lnTo>
                    <a:pt x="385" y="418"/>
                  </a:lnTo>
                  <a:lnTo>
                    <a:pt x="385" y="419"/>
                  </a:lnTo>
                  <a:lnTo>
                    <a:pt x="385" y="420"/>
                  </a:lnTo>
                  <a:lnTo>
                    <a:pt x="384" y="422"/>
                  </a:lnTo>
                  <a:lnTo>
                    <a:pt x="383" y="423"/>
                  </a:lnTo>
                  <a:lnTo>
                    <a:pt x="382" y="425"/>
                  </a:lnTo>
                  <a:lnTo>
                    <a:pt x="381" y="426"/>
                  </a:lnTo>
                  <a:lnTo>
                    <a:pt x="381" y="427"/>
                  </a:lnTo>
                  <a:lnTo>
                    <a:pt x="380" y="428"/>
                  </a:lnTo>
                  <a:lnTo>
                    <a:pt x="379" y="429"/>
                  </a:lnTo>
                  <a:lnTo>
                    <a:pt x="378" y="430"/>
                  </a:lnTo>
                  <a:lnTo>
                    <a:pt x="378" y="431"/>
                  </a:lnTo>
                  <a:lnTo>
                    <a:pt x="377" y="433"/>
                  </a:lnTo>
                  <a:lnTo>
                    <a:pt x="376" y="434"/>
                  </a:lnTo>
                  <a:lnTo>
                    <a:pt x="376" y="435"/>
                  </a:lnTo>
                  <a:lnTo>
                    <a:pt x="376" y="436"/>
                  </a:lnTo>
                  <a:lnTo>
                    <a:pt x="376" y="437"/>
                  </a:lnTo>
                  <a:lnTo>
                    <a:pt x="375" y="438"/>
                  </a:lnTo>
                  <a:lnTo>
                    <a:pt x="375" y="439"/>
                  </a:lnTo>
                  <a:lnTo>
                    <a:pt x="374" y="439"/>
                  </a:lnTo>
                  <a:lnTo>
                    <a:pt x="374" y="439"/>
                  </a:lnTo>
                  <a:lnTo>
                    <a:pt x="373" y="439"/>
                  </a:lnTo>
                  <a:lnTo>
                    <a:pt x="372" y="440"/>
                  </a:lnTo>
                  <a:lnTo>
                    <a:pt x="371" y="441"/>
                  </a:lnTo>
                  <a:lnTo>
                    <a:pt x="370" y="442"/>
                  </a:lnTo>
                  <a:lnTo>
                    <a:pt x="370" y="443"/>
                  </a:lnTo>
                  <a:lnTo>
                    <a:pt x="369" y="444"/>
                  </a:lnTo>
                  <a:lnTo>
                    <a:pt x="369" y="445"/>
                  </a:lnTo>
                  <a:lnTo>
                    <a:pt x="368" y="446"/>
                  </a:lnTo>
                  <a:lnTo>
                    <a:pt x="367" y="446"/>
                  </a:lnTo>
                  <a:lnTo>
                    <a:pt x="367" y="447"/>
                  </a:lnTo>
                  <a:lnTo>
                    <a:pt x="365" y="448"/>
                  </a:lnTo>
                  <a:lnTo>
                    <a:pt x="354" y="454"/>
                  </a:lnTo>
                  <a:lnTo>
                    <a:pt x="353" y="455"/>
                  </a:lnTo>
                  <a:lnTo>
                    <a:pt x="353" y="456"/>
                  </a:lnTo>
                  <a:lnTo>
                    <a:pt x="352" y="456"/>
                  </a:lnTo>
                  <a:lnTo>
                    <a:pt x="352" y="457"/>
                  </a:lnTo>
                  <a:lnTo>
                    <a:pt x="351" y="457"/>
                  </a:lnTo>
                  <a:lnTo>
                    <a:pt x="351" y="458"/>
                  </a:lnTo>
                  <a:lnTo>
                    <a:pt x="350" y="458"/>
                  </a:lnTo>
                  <a:lnTo>
                    <a:pt x="350" y="459"/>
                  </a:lnTo>
                  <a:lnTo>
                    <a:pt x="349" y="460"/>
                  </a:lnTo>
                  <a:lnTo>
                    <a:pt x="348" y="460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5" y="463"/>
                  </a:lnTo>
                  <a:lnTo>
                    <a:pt x="344" y="463"/>
                  </a:lnTo>
                  <a:lnTo>
                    <a:pt x="343" y="462"/>
                  </a:lnTo>
                  <a:lnTo>
                    <a:pt x="342" y="462"/>
                  </a:lnTo>
                  <a:lnTo>
                    <a:pt x="341" y="462"/>
                  </a:lnTo>
                  <a:lnTo>
                    <a:pt x="340" y="461"/>
                  </a:lnTo>
                  <a:lnTo>
                    <a:pt x="339" y="461"/>
                  </a:lnTo>
                  <a:lnTo>
                    <a:pt x="339" y="461"/>
                  </a:lnTo>
                  <a:lnTo>
                    <a:pt x="337" y="460"/>
                  </a:lnTo>
                  <a:lnTo>
                    <a:pt x="335" y="460"/>
                  </a:lnTo>
                  <a:lnTo>
                    <a:pt x="334" y="460"/>
                  </a:lnTo>
                  <a:lnTo>
                    <a:pt x="332" y="460"/>
                  </a:lnTo>
                  <a:lnTo>
                    <a:pt x="331" y="461"/>
                  </a:lnTo>
                  <a:lnTo>
                    <a:pt x="330" y="461"/>
                  </a:lnTo>
                  <a:lnTo>
                    <a:pt x="329" y="461"/>
                  </a:lnTo>
                  <a:lnTo>
                    <a:pt x="328" y="461"/>
                  </a:lnTo>
                  <a:lnTo>
                    <a:pt x="325" y="461"/>
                  </a:lnTo>
                  <a:lnTo>
                    <a:pt x="324" y="461"/>
                  </a:lnTo>
                  <a:lnTo>
                    <a:pt x="322" y="461"/>
                  </a:lnTo>
                  <a:lnTo>
                    <a:pt x="321" y="461"/>
                  </a:lnTo>
                  <a:lnTo>
                    <a:pt x="319" y="462"/>
                  </a:lnTo>
                  <a:lnTo>
                    <a:pt x="318" y="462"/>
                  </a:lnTo>
                  <a:lnTo>
                    <a:pt x="316" y="462"/>
                  </a:lnTo>
                  <a:lnTo>
                    <a:pt x="314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1" y="462"/>
                  </a:lnTo>
                  <a:lnTo>
                    <a:pt x="309" y="462"/>
                  </a:lnTo>
                  <a:lnTo>
                    <a:pt x="306" y="462"/>
                  </a:lnTo>
                  <a:lnTo>
                    <a:pt x="304" y="462"/>
                  </a:lnTo>
                  <a:lnTo>
                    <a:pt x="303" y="462"/>
                  </a:lnTo>
                  <a:lnTo>
                    <a:pt x="300" y="462"/>
                  </a:lnTo>
                  <a:lnTo>
                    <a:pt x="298" y="461"/>
                  </a:lnTo>
                  <a:lnTo>
                    <a:pt x="295" y="461"/>
                  </a:lnTo>
                  <a:lnTo>
                    <a:pt x="292" y="461"/>
                  </a:lnTo>
                  <a:lnTo>
                    <a:pt x="289" y="460"/>
                  </a:lnTo>
                  <a:lnTo>
                    <a:pt x="287" y="460"/>
                  </a:lnTo>
                  <a:lnTo>
                    <a:pt x="285" y="460"/>
                  </a:lnTo>
                  <a:lnTo>
                    <a:pt x="284" y="460"/>
                  </a:lnTo>
                  <a:lnTo>
                    <a:pt x="281" y="460"/>
                  </a:lnTo>
                  <a:lnTo>
                    <a:pt x="279" y="460"/>
                  </a:lnTo>
                  <a:lnTo>
                    <a:pt x="277" y="460"/>
                  </a:lnTo>
                  <a:lnTo>
                    <a:pt x="275" y="460"/>
                  </a:lnTo>
                  <a:lnTo>
                    <a:pt x="275" y="460"/>
                  </a:lnTo>
                  <a:lnTo>
                    <a:pt x="273" y="459"/>
                  </a:lnTo>
                  <a:lnTo>
                    <a:pt x="272" y="459"/>
                  </a:lnTo>
                  <a:lnTo>
                    <a:pt x="271" y="458"/>
                  </a:lnTo>
                  <a:lnTo>
                    <a:pt x="270" y="457"/>
                  </a:lnTo>
                  <a:lnTo>
                    <a:pt x="269" y="457"/>
                  </a:lnTo>
                  <a:lnTo>
                    <a:pt x="267" y="455"/>
                  </a:lnTo>
                  <a:lnTo>
                    <a:pt x="266" y="454"/>
                  </a:lnTo>
                  <a:lnTo>
                    <a:pt x="265" y="452"/>
                  </a:lnTo>
                  <a:lnTo>
                    <a:pt x="264" y="452"/>
                  </a:lnTo>
                  <a:lnTo>
                    <a:pt x="261" y="454"/>
                  </a:lnTo>
                  <a:lnTo>
                    <a:pt x="241" y="465"/>
                  </a:lnTo>
                  <a:lnTo>
                    <a:pt x="241" y="466"/>
                  </a:lnTo>
                  <a:lnTo>
                    <a:pt x="241" y="466"/>
                  </a:lnTo>
                  <a:lnTo>
                    <a:pt x="240" y="466"/>
                  </a:lnTo>
                  <a:lnTo>
                    <a:pt x="239" y="466"/>
                  </a:lnTo>
                  <a:lnTo>
                    <a:pt x="239" y="467"/>
                  </a:lnTo>
                  <a:lnTo>
                    <a:pt x="238" y="468"/>
                  </a:lnTo>
                  <a:lnTo>
                    <a:pt x="236" y="469"/>
                  </a:lnTo>
                  <a:lnTo>
                    <a:pt x="235" y="470"/>
                  </a:lnTo>
                  <a:lnTo>
                    <a:pt x="235" y="471"/>
                  </a:lnTo>
                  <a:lnTo>
                    <a:pt x="234" y="472"/>
                  </a:lnTo>
                  <a:lnTo>
                    <a:pt x="233" y="472"/>
                  </a:lnTo>
                  <a:lnTo>
                    <a:pt x="232" y="473"/>
                  </a:lnTo>
                  <a:lnTo>
                    <a:pt x="231" y="473"/>
                  </a:lnTo>
                  <a:lnTo>
                    <a:pt x="230" y="474"/>
                  </a:lnTo>
                  <a:lnTo>
                    <a:pt x="229" y="474"/>
                  </a:lnTo>
                  <a:lnTo>
                    <a:pt x="229" y="475"/>
                  </a:lnTo>
                  <a:lnTo>
                    <a:pt x="228" y="475"/>
                  </a:lnTo>
                  <a:lnTo>
                    <a:pt x="227" y="475"/>
                  </a:lnTo>
                  <a:lnTo>
                    <a:pt x="226" y="476"/>
                  </a:lnTo>
                  <a:lnTo>
                    <a:pt x="225" y="476"/>
                  </a:lnTo>
                  <a:lnTo>
                    <a:pt x="224" y="476"/>
                  </a:lnTo>
                  <a:lnTo>
                    <a:pt x="223" y="476"/>
                  </a:lnTo>
                  <a:lnTo>
                    <a:pt x="222" y="477"/>
                  </a:lnTo>
                  <a:lnTo>
                    <a:pt x="221" y="477"/>
                  </a:lnTo>
                  <a:lnTo>
                    <a:pt x="220" y="477"/>
                  </a:lnTo>
                  <a:lnTo>
                    <a:pt x="220" y="477"/>
                  </a:lnTo>
                  <a:lnTo>
                    <a:pt x="220" y="478"/>
                  </a:lnTo>
                  <a:lnTo>
                    <a:pt x="219" y="478"/>
                  </a:lnTo>
                  <a:lnTo>
                    <a:pt x="218" y="478"/>
                  </a:lnTo>
                  <a:lnTo>
                    <a:pt x="217" y="479"/>
                  </a:lnTo>
                  <a:lnTo>
                    <a:pt x="216" y="479"/>
                  </a:lnTo>
                  <a:lnTo>
                    <a:pt x="216" y="480"/>
                  </a:lnTo>
                  <a:lnTo>
                    <a:pt x="215" y="480"/>
                  </a:lnTo>
                  <a:lnTo>
                    <a:pt x="214" y="481"/>
                  </a:lnTo>
                  <a:lnTo>
                    <a:pt x="213" y="481"/>
                  </a:lnTo>
                  <a:lnTo>
                    <a:pt x="212" y="482"/>
                  </a:lnTo>
                  <a:lnTo>
                    <a:pt x="211" y="482"/>
                  </a:lnTo>
                  <a:lnTo>
                    <a:pt x="211" y="483"/>
                  </a:lnTo>
                  <a:lnTo>
                    <a:pt x="210" y="484"/>
                  </a:lnTo>
                  <a:lnTo>
                    <a:pt x="209" y="484"/>
                  </a:lnTo>
                  <a:lnTo>
                    <a:pt x="208" y="484"/>
                  </a:lnTo>
                  <a:lnTo>
                    <a:pt x="208" y="485"/>
                  </a:lnTo>
                  <a:lnTo>
                    <a:pt x="207" y="485"/>
                  </a:lnTo>
                  <a:lnTo>
                    <a:pt x="206" y="485"/>
                  </a:lnTo>
                  <a:lnTo>
                    <a:pt x="205" y="485"/>
                  </a:lnTo>
                  <a:lnTo>
                    <a:pt x="204" y="486"/>
                  </a:lnTo>
                  <a:lnTo>
                    <a:pt x="203" y="487"/>
                  </a:lnTo>
                  <a:lnTo>
                    <a:pt x="200" y="492"/>
                  </a:lnTo>
                  <a:lnTo>
                    <a:pt x="199" y="492"/>
                  </a:lnTo>
                  <a:lnTo>
                    <a:pt x="198" y="493"/>
                  </a:lnTo>
                  <a:lnTo>
                    <a:pt x="198" y="494"/>
                  </a:lnTo>
                  <a:lnTo>
                    <a:pt x="197" y="494"/>
                  </a:lnTo>
                  <a:lnTo>
                    <a:pt x="196" y="494"/>
                  </a:lnTo>
                  <a:lnTo>
                    <a:pt x="195" y="494"/>
                  </a:lnTo>
                  <a:lnTo>
                    <a:pt x="194" y="494"/>
                  </a:lnTo>
                  <a:lnTo>
                    <a:pt x="193" y="494"/>
                  </a:lnTo>
                  <a:lnTo>
                    <a:pt x="193" y="495"/>
                  </a:lnTo>
                  <a:lnTo>
                    <a:pt x="193" y="495"/>
                  </a:lnTo>
                  <a:lnTo>
                    <a:pt x="192" y="495"/>
                  </a:lnTo>
                  <a:lnTo>
                    <a:pt x="192" y="496"/>
                  </a:lnTo>
                  <a:lnTo>
                    <a:pt x="191" y="496"/>
                  </a:lnTo>
                  <a:lnTo>
                    <a:pt x="190" y="497"/>
                  </a:lnTo>
                  <a:lnTo>
                    <a:pt x="189" y="497"/>
                  </a:lnTo>
                  <a:lnTo>
                    <a:pt x="189" y="498"/>
                  </a:lnTo>
                  <a:lnTo>
                    <a:pt x="188" y="499"/>
                  </a:lnTo>
                  <a:lnTo>
                    <a:pt x="187" y="499"/>
                  </a:lnTo>
                  <a:lnTo>
                    <a:pt x="187" y="500"/>
                  </a:lnTo>
                  <a:lnTo>
                    <a:pt x="184" y="502"/>
                  </a:lnTo>
                  <a:lnTo>
                    <a:pt x="184" y="503"/>
                  </a:lnTo>
                  <a:lnTo>
                    <a:pt x="183" y="503"/>
                  </a:lnTo>
                  <a:lnTo>
                    <a:pt x="183" y="503"/>
                  </a:lnTo>
                  <a:lnTo>
                    <a:pt x="182" y="503"/>
                  </a:lnTo>
                  <a:lnTo>
                    <a:pt x="182" y="504"/>
                  </a:lnTo>
                  <a:lnTo>
                    <a:pt x="181" y="505"/>
                  </a:lnTo>
                  <a:lnTo>
                    <a:pt x="180" y="506"/>
                  </a:lnTo>
                  <a:lnTo>
                    <a:pt x="179" y="507"/>
                  </a:lnTo>
                  <a:lnTo>
                    <a:pt x="176" y="510"/>
                  </a:lnTo>
                  <a:lnTo>
                    <a:pt x="175" y="510"/>
                  </a:lnTo>
                  <a:lnTo>
                    <a:pt x="175" y="511"/>
                  </a:lnTo>
                  <a:lnTo>
                    <a:pt x="175" y="511"/>
                  </a:lnTo>
                  <a:lnTo>
                    <a:pt x="174" y="512"/>
                  </a:lnTo>
                  <a:lnTo>
                    <a:pt x="173" y="512"/>
                  </a:lnTo>
                  <a:lnTo>
                    <a:pt x="172" y="513"/>
                  </a:lnTo>
                  <a:lnTo>
                    <a:pt x="171" y="514"/>
                  </a:lnTo>
                  <a:lnTo>
                    <a:pt x="171" y="515"/>
                  </a:lnTo>
                  <a:lnTo>
                    <a:pt x="170" y="516"/>
                  </a:lnTo>
                  <a:lnTo>
                    <a:pt x="169" y="516"/>
                  </a:lnTo>
                  <a:lnTo>
                    <a:pt x="167" y="517"/>
                  </a:lnTo>
                  <a:lnTo>
                    <a:pt x="166" y="518"/>
                  </a:lnTo>
                  <a:lnTo>
                    <a:pt x="165" y="519"/>
                  </a:lnTo>
                  <a:lnTo>
                    <a:pt x="165" y="519"/>
                  </a:lnTo>
                  <a:lnTo>
                    <a:pt x="164" y="519"/>
                  </a:lnTo>
                  <a:lnTo>
                    <a:pt x="163" y="520"/>
                  </a:lnTo>
                  <a:lnTo>
                    <a:pt x="162" y="520"/>
                  </a:lnTo>
                  <a:lnTo>
                    <a:pt x="161" y="520"/>
                  </a:lnTo>
                  <a:lnTo>
                    <a:pt x="160" y="521"/>
                  </a:lnTo>
                  <a:lnTo>
                    <a:pt x="159" y="521"/>
                  </a:lnTo>
                  <a:lnTo>
                    <a:pt x="158" y="521"/>
                  </a:lnTo>
                  <a:lnTo>
                    <a:pt x="157" y="521"/>
                  </a:lnTo>
                  <a:lnTo>
                    <a:pt x="156" y="521"/>
                  </a:lnTo>
                  <a:lnTo>
                    <a:pt x="156" y="521"/>
                  </a:lnTo>
                  <a:lnTo>
                    <a:pt x="155" y="521"/>
                  </a:lnTo>
                  <a:lnTo>
                    <a:pt x="154" y="521"/>
                  </a:lnTo>
                  <a:lnTo>
                    <a:pt x="153" y="521"/>
                  </a:lnTo>
                  <a:lnTo>
                    <a:pt x="152" y="521"/>
                  </a:lnTo>
                  <a:lnTo>
                    <a:pt x="151" y="521"/>
                  </a:lnTo>
                  <a:lnTo>
                    <a:pt x="150" y="521"/>
                  </a:lnTo>
                  <a:lnTo>
                    <a:pt x="149" y="521"/>
                  </a:lnTo>
                  <a:lnTo>
                    <a:pt x="148" y="521"/>
                  </a:lnTo>
                  <a:lnTo>
                    <a:pt x="148" y="522"/>
                  </a:lnTo>
                  <a:lnTo>
                    <a:pt x="147" y="522"/>
                  </a:lnTo>
                  <a:lnTo>
                    <a:pt x="147" y="523"/>
                  </a:lnTo>
                  <a:lnTo>
                    <a:pt x="147" y="523"/>
                  </a:lnTo>
                  <a:lnTo>
                    <a:pt x="145" y="525"/>
                  </a:lnTo>
                  <a:lnTo>
                    <a:pt x="143" y="526"/>
                  </a:lnTo>
                  <a:lnTo>
                    <a:pt x="141" y="528"/>
                  </a:lnTo>
                  <a:lnTo>
                    <a:pt x="138" y="530"/>
                  </a:lnTo>
                  <a:lnTo>
                    <a:pt x="136" y="532"/>
                  </a:lnTo>
                  <a:lnTo>
                    <a:pt x="134" y="534"/>
                  </a:lnTo>
                  <a:lnTo>
                    <a:pt x="128" y="539"/>
                  </a:lnTo>
                  <a:lnTo>
                    <a:pt x="74" y="585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4" y="584"/>
                  </a:lnTo>
                  <a:lnTo>
                    <a:pt x="74" y="583"/>
                  </a:lnTo>
                  <a:lnTo>
                    <a:pt x="74" y="582"/>
                  </a:lnTo>
                  <a:lnTo>
                    <a:pt x="74" y="581"/>
                  </a:lnTo>
                  <a:lnTo>
                    <a:pt x="74" y="580"/>
                  </a:lnTo>
                  <a:lnTo>
                    <a:pt x="74" y="579"/>
                  </a:lnTo>
                  <a:lnTo>
                    <a:pt x="74" y="575"/>
                  </a:lnTo>
                  <a:lnTo>
                    <a:pt x="75" y="575"/>
                  </a:lnTo>
                  <a:lnTo>
                    <a:pt x="75" y="574"/>
                  </a:lnTo>
                  <a:lnTo>
                    <a:pt x="75" y="573"/>
                  </a:lnTo>
                  <a:lnTo>
                    <a:pt x="75" y="572"/>
                  </a:lnTo>
                  <a:lnTo>
                    <a:pt x="75" y="571"/>
                  </a:lnTo>
                  <a:lnTo>
                    <a:pt x="75" y="570"/>
                  </a:lnTo>
                  <a:lnTo>
                    <a:pt x="75" y="569"/>
                  </a:lnTo>
                  <a:lnTo>
                    <a:pt x="75" y="568"/>
                  </a:lnTo>
                  <a:lnTo>
                    <a:pt x="74" y="567"/>
                  </a:lnTo>
                  <a:lnTo>
                    <a:pt x="74" y="567"/>
                  </a:lnTo>
                  <a:lnTo>
                    <a:pt x="74" y="566"/>
                  </a:lnTo>
                  <a:lnTo>
                    <a:pt x="74" y="565"/>
                  </a:lnTo>
                  <a:lnTo>
                    <a:pt x="74" y="564"/>
                  </a:lnTo>
                  <a:lnTo>
                    <a:pt x="74" y="563"/>
                  </a:lnTo>
                  <a:lnTo>
                    <a:pt x="73" y="562"/>
                  </a:lnTo>
                  <a:lnTo>
                    <a:pt x="73" y="561"/>
                  </a:lnTo>
                  <a:lnTo>
                    <a:pt x="73" y="560"/>
                  </a:lnTo>
                  <a:lnTo>
                    <a:pt x="73" y="559"/>
                  </a:lnTo>
                  <a:lnTo>
                    <a:pt x="72" y="559"/>
                  </a:lnTo>
                  <a:lnTo>
                    <a:pt x="72" y="558"/>
                  </a:lnTo>
                  <a:lnTo>
                    <a:pt x="72" y="558"/>
                  </a:lnTo>
                  <a:lnTo>
                    <a:pt x="72" y="557"/>
                  </a:lnTo>
                  <a:lnTo>
                    <a:pt x="72" y="556"/>
                  </a:lnTo>
                  <a:lnTo>
                    <a:pt x="71" y="555"/>
                  </a:lnTo>
                  <a:lnTo>
                    <a:pt x="71" y="554"/>
                  </a:lnTo>
                  <a:lnTo>
                    <a:pt x="71" y="553"/>
                  </a:lnTo>
                  <a:lnTo>
                    <a:pt x="71" y="552"/>
                  </a:lnTo>
                  <a:lnTo>
                    <a:pt x="71" y="550"/>
                  </a:lnTo>
                  <a:lnTo>
                    <a:pt x="71" y="549"/>
                  </a:lnTo>
                  <a:lnTo>
                    <a:pt x="71" y="548"/>
                  </a:lnTo>
                  <a:lnTo>
                    <a:pt x="71" y="548"/>
                  </a:lnTo>
                  <a:lnTo>
                    <a:pt x="71" y="547"/>
                  </a:lnTo>
                  <a:lnTo>
                    <a:pt x="72" y="547"/>
                  </a:lnTo>
                  <a:lnTo>
                    <a:pt x="71" y="546"/>
                  </a:lnTo>
                  <a:lnTo>
                    <a:pt x="70" y="546"/>
                  </a:lnTo>
                  <a:lnTo>
                    <a:pt x="70" y="545"/>
                  </a:lnTo>
                  <a:lnTo>
                    <a:pt x="69" y="545"/>
                  </a:lnTo>
                  <a:lnTo>
                    <a:pt x="69" y="544"/>
                  </a:lnTo>
                  <a:lnTo>
                    <a:pt x="69" y="541"/>
                  </a:lnTo>
                  <a:lnTo>
                    <a:pt x="68" y="539"/>
                  </a:lnTo>
                  <a:lnTo>
                    <a:pt x="68" y="539"/>
                  </a:lnTo>
                  <a:lnTo>
                    <a:pt x="67" y="538"/>
                  </a:lnTo>
                  <a:lnTo>
                    <a:pt x="67" y="537"/>
                  </a:lnTo>
                  <a:lnTo>
                    <a:pt x="66" y="536"/>
                  </a:lnTo>
                  <a:lnTo>
                    <a:pt x="66" y="535"/>
                  </a:lnTo>
                  <a:lnTo>
                    <a:pt x="66" y="534"/>
                  </a:lnTo>
                  <a:lnTo>
                    <a:pt x="65" y="534"/>
                  </a:lnTo>
                  <a:lnTo>
                    <a:pt x="65" y="532"/>
                  </a:lnTo>
                  <a:lnTo>
                    <a:pt x="65" y="531"/>
                  </a:lnTo>
                  <a:lnTo>
                    <a:pt x="65" y="530"/>
                  </a:lnTo>
                  <a:lnTo>
                    <a:pt x="65" y="530"/>
                  </a:lnTo>
                  <a:lnTo>
                    <a:pt x="65" y="529"/>
                  </a:lnTo>
                  <a:lnTo>
                    <a:pt x="64" y="528"/>
                  </a:lnTo>
                  <a:lnTo>
                    <a:pt x="64" y="527"/>
                  </a:lnTo>
                  <a:lnTo>
                    <a:pt x="64" y="526"/>
                  </a:lnTo>
                  <a:lnTo>
                    <a:pt x="63" y="525"/>
                  </a:lnTo>
                  <a:lnTo>
                    <a:pt x="63" y="524"/>
                  </a:lnTo>
                  <a:lnTo>
                    <a:pt x="63" y="523"/>
                  </a:lnTo>
                  <a:lnTo>
                    <a:pt x="62" y="523"/>
                  </a:lnTo>
                  <a:lnTo>
                    <a:pt x="62" y="522"/>
                  </a:lnTo>
                  <a:lnTo>
                    <a:pt x="62" y="521"/>
                  </a:lnTo>
                  <a:lnTo>
                    <a:pt x="62" y="521"/>
                  </a:lnTo>
                  <a:lnTo>
                    <a:pt x="61" y="520"/>
                  </a:lnTo>
                  <a:lnTo>
                    <a:pt x="60" y="519"/>
                  </a:lnTo>
                  <a:lnTo>
                    <a:pt x="59" y="519"/>
                  </a:lnTo>
                  <a:lnTo>
                    <a:pt x="58" y="519"/>
                  </a:lnTo>
                  <a:lnTo>
                    <a:pt x="57" y="519"/>
                  </a:lnTo>
                  <a:lnTo>
                    <a:pt x="56" y="519"/>
                  </a:lnTo>
                  <a:lnTo>
                    <a:pt x="55" y="519"/>
                  </a:lnTo>
                  <a:lnTo>
                    <a:pt x="55" y="518"/>
                  </a:lnTo>
                  <a:lnTo>
                    <a:pt x="55" y="517"/>
                  </a:lnTo>
                  <a:lnTo>
                    <a:pt x="55" y="516"/>
                  </a:lnTo>
                  <a:lnTo>
                    <a:pt x="55" y="515"/>
                  </a:lnTo>
                  <a:lnTo>
                    <a:pt x="55" y="514"/>
                  </a:lnTo>
                  <a:lnTo>
                    <a:pt x="55" y="513"/>
                  </a:lnTo>
                  <a:lnTo>
                    <a:pt x="55" y="512"/>
                  </a:lnTo>
                  <a:lnTo>
                    <a:pt x="55" y="512"/>
                  </a:lnTo>
                  <a:lnTo>
                    <a:pt x="55" y="511"/>
                  </a:lnTo>
                  <a:lnTo>
                    <a:pt x="55" y="510"/>
                  </a:lnTo>
                  <a:lnTo>
                    <a:pt x="55" y="510"/>
                  </a:lnTo>
                  <a:lnTo>
                    <a:pt x="55" y="509"/>
                  </a:lnTo>
                  <a:lnTo>
                    <a:pt x="54" y="507"/>
                  </a:lnTo>
                  <a:lnTo>
                    <a:pt x="53" y="506"/>
                  </a:lnTo>
                  <a:lnTo>
                    <a:pt x="53" y="505"/>
                  </a:lnTo>
                  <a:lnTo>
                    <a:pt x="53" y="504"/>
                  </a:lnTo>
                  <a:lnTo>
                    <a:pt x="54" y="503"/>
                  </a:lnTo>
                  <a:lnTo>
                    <a:pt x="55" y="503"/>
                  </a:lnTo>
                  <a:lnTo>
                    <a:pt x="55" y="502"/>
                  </a:lnTo>
                  <a:lnTo>
                    <a:pt x="55" y="501"/>
                  </a:lnTo>
                  <a:lnTo>
                    <a:pt x="55" y="500"/>
                  </a:lnTo>
                  <a:lnTo>
                    <a:pt x="55" y="499"/>
                  </a:lnTo>
                  <a:lnTo>
                    <a:pt x="54" y="499"/>
                  </a:lnTo>
                  <a:lnTo>
                    <a:pt x="53" y="499"/>
                  </a:lnTo>
                  <a:lnTo>
                    <a:pt x="53" y="500"/>
                  </a:lnTo>
                  <a:lnTo>
                    <a:pt x="52" y="500"/>
                  </a:lnTo>
                  <a:lnTo>
                    <a:pt x="51" y="501"/>
                  </a:lnTo>
                  <a:lnTo>
                    <a:pt x="50" y="501"/>
                  </a:lnTo>
                  <a:lnTo>
                    <a:pt x="49" y="501"/>
                  </a:lnTo>
                  <a:lnTo>
                    <a:pt x="48" y="501"/>
                  </a:lnTo>
                  <a:lnTo>
                    <a:pt x="47" y="501"/>
                  </a:lnTo>
                  <a:lnTo>
                    <a:pt x="46" y="501"/>
                  </a:lnTo>
                  <a:lnTo>
                    <a:pt x="46" y="500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4" y="498"/>
                  </a:lnTo>
                  <a:lnTo>
                    <a:pt x="43" y="497"/>
                  </a:lnTo>
                  <a:lnTo>
                    <a:pt x="42" y="495"/>
                  </a:lnTo>
                  <a:lnTo>
                    <a:pt x="41" y="494"/>
                  </a:lnTo>
                  <a:lnTo>
                    <a:pt x="41" y="494"/>
                  </a:lnTo>
                  <a:lnTo>
                    <a:pt x="41" y="493"/>
                  </a:lnTo>
                  <a:lnTo>
                    <a:pt x="40" y="493"/>
                  </a:lnTo>
                  <a:lnTo>
                    <a:pt x="40" y="492"/>
                  </a:lnTo>
                  <a:lnTo>
                    <a:pt x="41" y="491"/>
                  </a:lnTo>
                  <a:lnTo>
                    <a:pt x="42" y="490"/>
                  </a:lnTo>
                  <a:lnTo>
                    <a:pt x="42" y="489"/>
                  </a:lnTo>
                  <a:lnTo>
                    <a:pt x="42" y="488"/>
                  </a:lnTo>
                  <a:lnTo>
                    <a:pt x="43" y="487"/>
                  </a:lnTo>
                  <a:lnTo>
                    <a:pt x="42" y="487"/>
                  </a:lnTo>
                  <a:lnTo>
                    <a:pt x="43" y="487"/>
                  </a:lnTo>
                  <a:lnTo>
                    <a:pt x="43" y="486"/>
                  </a:lnTo>
                  <a:lnTo>
                    <a:pt x="45" y="485"/>
                  </a:lnTo>
                  <a:lnTo>
                    <a:pt x="46" y="485"/>
                  </a:lnTo>
                  <a:lnTo>
                    <a:pt x="46" y="484"/>
                  </a:lnTo>
                  <a:lnTo>
                    <a:pt x="48" y="484"/>
                  </a:lnTo>
                  <a:lnTo>
                    <a:pt x="50" y="484"/>
                  </a:lnTo>
                  <a:lnTo>
                    <a:pt x="50" y="484"/>
                  </a:lnTo>
                  <a:lnTo>
                    <a:pt x="51" y="484"/>
                  </a:lnTo>
                  <a:lnTo>
                    <a:pt x="52" y="484"/>
                  </a:lnTo>
                  <a:lnTo>
                    <a:pt x="53" y="484"/>
                  </a:lnTo>
                  <a:lnTo>
                    <a:pt x="54" y="484"/>
                  </a:lnTo>
                  <a:lnTo>
                    <a:pt x="55" y="485"/>
                  </a:lnTo>
                  <a:lnTo>
                    <a:pt x="55" y="484"/>
                  </a:lnTo>
                  <a:lnTo>
                    <a:pt x="54" y="484"/>
                  </a:lnTo>
                  <a:lnTo>
                    <a:pt x="53" y="484"/>
                  </a:lnTo>
                  <a:lnTo>
                    <a:pt x="52" y="483"/>
                  </a:lnTo>
                  <a:lnTo>
                    <a:pt x="60" y="470"/>
                  </a:lnTo>
                  <a:lnTo>
                    <a:pt x="61" y="466"/>
                  </a:lnTo>
                  <a:lnTo>
                    <a:pt x="61" y="465"/>
                  </a:lnTo>
                  <a:lnTo>
                    <a:pt x="59" y="465"/>
                  </a:lnTo>
                  <a:lnTo>
                    <a:pt x="57" y="464"/>
                  </a:lnTo>
                  <a:lnTo>
                    <a:pt x="55" y="463"/>
                  </a:lnTo>
                  <a:lnTo>
                    <a:pt x="54" y="462"/>
                  </a:lnTo>
                  <a:lnTo>
                    <a:pt x="53" y="461"/>
                  </a:lnTo>
                  <a:lnTo>
                    <a:pt x="52" y="461"/>
                  </a:lnTo>
                  <a:lnTo>
                    <a:pt x="51" y="460"/>
                  </a:lnTo>
                  <a:lnTo>
                    <a:pt x="50" y="459"/>
                  </a:lnTo>
                  <a:lnTo>
                    <a:pt x="49" y="458"/>
                  </a:lnTo>
                  <a:lnTo>
                    <a:pt x="48" y="457"/>
                  </a:lnTo>
                  <a:lnTo>
                    <a:pt x="46" y="455"/>
                  </a:lnTo>
                  <a:lnTo>
                    <a:pt x="45" y="452"/>
                  </a:lnTo>
                  <a:lnTo>
                    <a:pt x="43" y="448"/>
                  </a:lnTo>
                  <a:lnTo>
                    <a:pt x="42" y="448"/>
                  </a:lnTo>
                  <a:lnTo>
                    <a:pt x="41" y="448"/>
                  </a:lnTo>
                  <a:lnTo>
                    <a:pt x="40" y="449"/>
                  </a:lnTo>
                  <a:lnTo>
                    <a:pt x="39" y="449"/>
                  </a:lnTo>
                  <a:lnTo>
                    <a:pt x="39" y="450"/>
                  </a:lnTo>
                  <a:lnTo>
                    <a:pt x="38" y="450"/>
                  </a:lnTo>
                  <a:lnTo>
                    <a:pt x="38" y="451"/>
                  </a:lnTo>
                  <a:lnTo>
                    <a:pt x="37" y="451"/>
                  </a:lnTo>
                  <a:lnTo>
                    <a:pt x="37" y="451"/>
                  </a:lnTo>
                  <a:lnTo>
                    <a:pt x="36" y="451"/>
                  </a:lnTo>
                  <a:lnTo>
                    <a:pt x="35" y="451"/>
                  </a:lnTo>
                  <a:lnTo>
                    <a:pt x="33" y="450"/>
                  </a:lnTo>
                  <a:lnTo>
                    <a:pt x="31" y="450"/>
                  </a:lnTo>
                  <a:lnTo>
                    <a:pt x="30" y="450"/>
                  </a:lnTo>
                  <a:lnTo>
                    <a:pt x="29" y="450"/>
                  </a:lnTo>
                  <a:lnTo>
                    <a:pt x="28" y="450"/>
                  </a:lnTo>
                  <a:lnTo>
                    <a:pt x="28" y="450"/>
                  </a:lnTo>
                  <a:lnTo>
                    <a:pt x="28" y="451"/>
                  </a:lnTo>
                  <a:lnTo>
                    <a:pt x="27" y="451"/>
                  </a:lnTo>
                  <a:lnTo>
                    <a:pt x="26" y="452"/>
                  </a:lnTo>
                  <a:lnTo>
                    <a:pt x="20" y="450"/>
                  </a:lnTo>
                  <a:lnTo>
                    <a:pt x="15" y="453"/>
                  </a:lnTo>
                  <a:lnTo>
                    <a:pt x="13" y="444"/>
                  </a:lnTo>
                  <a:lnTo>
                    <a:pt x="4" y="444"/>
                  </a:lnTo>
                  <a:lnTo>
                    <a:pt x="4" y="441"/>
                  </a:lnTo>
                  <a:lnTo>
                    <a:pt x="1" y="440"/>
                  </a:lnTo>
                  <a:lnTo>
                    <a:pt x="2" y="440"/>
                  </a:lnTo>
                  <a:lnTo>
                    <a:pt x="2" y="439"/>
                  </a:lnTo>
                  <a:lnTo>
                    <a:pt x="0" y="434"/>
                  </a:lnTo>
                  <a:lnTo>
                    <a:pt x="5" y="430"/>
                  </a:lnTo>
                  <a:lnTo>
                    <a:pt x="6" y="42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6"/>
                  </a:lnTo>
                  <a:lnTo>
                    <a:pt x="11" y="415"/>
                  </a:lnTo>
                  <a:lnTo>
                    <a:pt x="11" y="414"/>
                  </a:lnTo>
                  <a:lnTo>
                    <a:pt x="11" y="413"/>
                  </a:lnTo>
                  <a:lnTo>
                    <a:pt x="11" y="411"/>
                  </a:lnTo>
                  <a:lnTo>
                    <a:pt x="11" y="411"/>
                  </a:lnTo>
                  <a:lnTo>
                    <a:pt x="12" y="409"/>
                  </a:lnTo>
                  <a:lnTo>
                    <a:pt x="12" y="408"/>
                  </a:lnTo>
                  <a:lnTo>
                    <a:pt x="12" y="407"/>
                  </a:lnTo>
                  <a:lnTo>
                    <a:pt x="17" y="393"/>
                  </a:lnTo>
                  <a:lnTo>
                    <a:pt x="18" y="393"/>
                  </a:lnTo>
                  <a:lnTo>
                    <a:pt x="18" y="393"/>
                  </a:lnTo>
                  <a:lnTo>
                    <a:pt x="22" y="389"/>
                  </a:lnTo>
                  <a:lnTo>
                    <a:pt x="31" y="380"/>
                  </a:lnTo>
                  <a:lnTo>
                    <a:pt x="36" y="375"/>
                  </a:lnTo>
                  <a:lnTo>
                    <a:pt x="37" y="374"/>
                  </a:lnTo>
                  <a:lnTo>
                    <a:pt x="37" y="373"/>
                  </a:lnTo>
                  <a:lnTo>
                    <a:pt x="38" y="373"/>
                  </a:lnTo>
                  <a:lnTo>
                    <a:pt x="39" y="372"/>
                  </a:lnTo>
                  <a:lnTo>
                    <a:pt x="40" y="372"/>
                  </a:lnTo>
                  <a:lnTo>
                    <a:pt x="40" y="371"/>
                  </a:lnTo>
                  <a:lnTo>
                    <a:pt x="41" y="371"/>
                  </a:lnTo>
                  <a:lnTo>
                    <a:pt x="42" y="371"/>
                  </a:lnTo>
                  <a:lnTo>
                    <a:pt x="45" y="370"/>
                  </a:lnTo>
                  <a:lnTo>
                    <a:pt x="49" y="368"/>
                  </a:lnTo>
                  <a:lnTo>
                    <a:pt x="52" y="367"/>
                  </a:lnTo>
                  <a:lnTo>
                    <a:pt x="55" y="366"/>
                  </a:lnTo>
                  <a:lnTo>
                    <a:pt x="59" y="365"/>
                  </a:lnTo>
                  <a:lnTo>
                    <a:pt x="63" y="364"/>
                  </a:lnTo>
                  <a:lnTo>
                    <a:pt x="66" y="363"/>
                  </a:lnTo>
                  <a:lnTo>
                    <a:pt x="71" y="361"/>
                  </a:lnTo>
                  <a:lnTo>
                    <a:pt x="74" y="360"/>
                  </a:lnTo>
                  <a:lnTo>
                    <a:pt x="71" y="350"/>
                  </a:lnTo>
                  <a:lnTo>
                    <a:pt x="68" y="338"/>
                  </a:lnTo>
                  <a:lnTo>
                    <a:pt x="63" y="319"/>
                  </a:lnTo>
                  <a:lnTo>
                    <a:pt x="56" y="320"/>
                  </a:lnTo>
                  <a:lnTo>
                    <a:pt x="55" y="311"/>
                  </a:lnTo>
                  <a:lnTo>
                    <a:pt x="53" y="304"/>
                  </a:lnTo>
                  <a:lnTo>
                    <a:pt x="62" y="302"/>
                  </a:lnTo>
                  <a:lnTo>
                    <a:pt x="66" y="301"/>
                  </a:lnTo>
                  <a:lnTo>
                    <a:pt x="75" y="298"/>
                  </a:lnTo>
                  <a:lnTo>
                    <a:pt x="80" y="297"/>
                  </a:lnTo>
                  <a:lnTo>
                    <a:pt x="82" y="296"/>
                  </a:lnTo>
                  <a:lnTo>
                    <a:pt x="95" y="292"/>
                  </a:lnTo>
                  <a:lnTo>
                    <a:pt x="102" y="291"/>
                  </a:lnTo>
                  <a:lnTo>
                    <a:pt x="116" y="287"/>
                  </a:lnTo>
                  <a:lnTo>
                    <a:pt x="120" y="286"/>
                  </a:lnTo>
                  <a:lnTo>
                    <a:pt x="131" y="283"/>
                  </a:lnTo>
                  <a:lnTo>
                    <a:pt x="143" y="281"/>
                  </a:lnTo>
                  <a:lnTo>
                    <a:pt x="146" y="280"/>
                  </a:lnTo>
                  <a:lnTo>
                    <a:pt x="147" y="280"/>
                  </a:lnTo>
                  <a:lnTo>
                    <a:pt x="150" y="279"/>
                  </a:lnTo>
                  <a:lnTo>
                    <a:pt x="156" y="277"/>
                  </a:lnTo>
                  <a:lnTo>
                    <a:pt x="166" y="275"/>
                  </a:lnTo>
                  <a:lnTo>
                    <a:pt x="168" y="275"/>
                  </a:lnTo>
                  <a:lnTo>
                    <a:pt x="175" y="274"/>
                  </a:lnTo>
                  <a:lnTo>
                    <a:pt x="178" y="273"/>
                  </a:lnTo>
                  <a:lnTo>
                    <a:pt x="179" y="273"/>
                  </a:lnTo>
                  <a:lnTo>
                    <a:pt x="182" y="270"/>
                  </a:lnTo>
                  <a:lnTo>
                    <a:pt x="184" y="268"/>
                  </a:lnTo>
                  <a:lnTo>
                    <a:pt x="185" y="266"/>
                  </a:lnTo>
                  <a:lnTo>
                    <a:pt x="200" y="209"/>
                  </a:lnTo>
                  <a:lnTo>
                    <a:pt x="198" y="208"/>
                  </a:lnTo>
                  <a:lnTo>
                    <a:pt x="196" y="208"/>
                  </a:lnTo>
                  <a:lnTo>
                    <a:pt x="191" y="207"/>
                  </a:lnTo>
                  <a:lnTo>
                    <a:pt x="189" y="207"/>
                  </a:lnTo>
                  <a:lnTo>
                    <a:pt x="180" y="206"/>
                  </a:lnTo>
                  <a:lnTo>
                    <a:pt x="180" y="205"/>
                  </a:lnTo>
                  <a:lnTo>
                    <a:pt x="180" y="201"/>
                  </a:lnTo>
                  <a:lnTo>
                    <a:pt x="181" y="198"/>
                  </a:lnTo>
                  <a:lnTo>
                    <a:pt x="181" y="194"/>
                  </a:lnTo>
                  <a:lnTo>
                    <a:pt x="182" y="191"/>
                  </a:lnTo>
                  <a:lnTo>
                    <a:pt x="182" y="189"/>
                  </a:lnTo>
                  <a:lnTo>
                    <a:pt x="182" y="187"/>
                  </a:lnTo>
                  <a:lnTo>
                    <a:pt x="183" y="184"/>
                  </a:lnTo>
                  <a:lnTo>
                    <a:pt x="183" y="183"/>
                  </a:lnTo>
                  <a:lnTo>
                    <a:pt x="183" y="183"/>
                  </a:lnTo>
                  <a:lnTo>
                    <a:pt x="184" y="182"/>
                  </a:lnTo>
                  <a:lnTo>
                    <a:pt x="184" y="181"/>
                  </a:lnTo>
                  <a:lnTo>
                    <a:pt x="185" y="178"/>
                  </a:lnTo>
                  <a:lnTo>
                    <a:pt x="186" y="176"/>
                  </a:lnTo>
                  <a:lnTo>
                    <a:pt x="187" y="176"/>
                  </a:lnTo>
                  <a:lnTo>
                    <a:pt x="187" y="175"/>
                  </a:lnTo>
                  <a:lnTo>
                    <a:pt x="187" y="174"/>
                  </a:lnTo>
                  <a:lnTo>
                    <a:pt x="187" y="173"/>
                  </a:lnTo>
                  <a:lnTo>
                    <a:pt x="187" y="173"/>
                  </a:lnTo>
                  <a:lnTo>
                    <a:pt x="186" y="172"/>
                  </a:lnTo>
                  <a:lnTo>
                    <a:pt x="185" y="170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4" y="168"/>
                  </a:lnTo>
                  <a:lnTo>
                    <a:pt x="184" y="167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85" y="164"/>
                  </a:lnTo>
                  <a:lnTo>
                    <a:pt x="186" y="162"/>
                  </a:lnTo>
                  <a:lnTo>
                    <a:pt x="186" y="161"/>
                  </a:lnTo>
                  <a:lnTo>
                    <a:pt x="186" y="159"/>
                  </a:lnTo>
                  <a:lnTo>
                    <a:pt x="186" y="156"/>
                  </a:lnTo>
                  <a:lnTo>
                    <a:pt x="187" y="155"/>
                  </a:lnTo>
                  <a:lnTo>
                    <a:pt x="187" y="153"/>
                  </a:lnTo>
                  <a:lnTo>
                    <a:pt x="187" y="151"/>
                  </a:lnTo>
                  <a:lnTo>
                    <a:pt x="186" y="144"/>
                  </a:lnTo>
                  <a:lnTo>
                    <a:pt x="186" y="139"/>
                  </a:lnTo>
                  <a:lnTo>
                    <a:pt x="189" y="138"/>
                  </a:lnTo>
                  <a:lnTo>
                    <a:pt x="191" y="138"/>
                  </a:lnTo>
                  <a:lnTo>
                    <a:pt x="197" y="137"/>
                  </a:lnTo>
                  <a:lnTo>
                    <a:pt x="200" y="136"/>
                  </a:lnTo>
                  <a:lnTo>
                    <a:pt x="201" y="136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2" y="134"/>
                  </a:lnTo>
                  <a:lnTo>
                    <a:pt x="208" y="130"/>
                  </a:lnTo>
                  <a:lnTo>
                    <a:pt x="218" y="121"/>
                  </a:lnTo>
                  <a:lnTo>
                    <a:pt x="219" y="119"/>
                  </a:lnTo>
                  <a:lnTo>
                    <a:pt x="220" y="119"/>
                  </a:lnTo>
                  <a:lnTo>
                    <a:pt x="220" y="119"/>
                  </a:lnTo>
                  <a:lnTo>
                    <a:pt x="225" y="115"/>
                  </a:lnTo>
                  <a:lnTo>
                    <a:pt x="229" y="111"/>
                  </a:lnTo>
                  <a:lnTo>
                    <a:pt x="235" y="107"/>
                  </a:lnTo>
                  <a:lnTo>
                    <a:pt x="238" y="104"/>
                  </a:lnTo>
                  <a:lnTo>
                    <a:pt x="237" y="103"/>
                  </a:lnTo>
                  <a:lnTo>
                    <a:pt x="236" y="103"/>
                  </a:lnTo>
                  <a:lnTo>
                    <a:pt x="234" y="102"/>
                  </a:lnTo>
                  <a:lnTo>
                    <a:pt x="230" y="100"/>
                  </a:lnTo>
                  <a:lnTo>
                    <a:pt x="229" y="100"/>
                  </a:lnTo>
                  <a:lnTo>
                    <a:pt x="228" y="100"/>
                  </a:lnTo>
                  <a:lnTo>
                    <a:pt x="228" y="99"/>
                  </a:lnTo>
                  <a:lnTo>
                    <a:pt x="227" y="98"/>
                  </a:lnTo>
                  <a:lnTo>
                    <a:pt x="226" y="97"/>
                  </a:lnTo>
                  <a:lnTo>
                    <a:pt x="225" y="96"/>
                  </a:lnTo>
                  <a:lnTo>
                    <a:pt x="224" y="95"/>
                  </a:lnTo>
                  <a:lnTo>
                    <a:pt x="223" y="94"/>
                  </a:lnTo>
                  <a:lnTo>
                    <a:pt x="223" y="93"/>
                  </a:lnTo>
                  <a:lnTo>
                    <a:pt x="222" y="93"/>
                  </a:lnTo>
                  <a:lnTo>
                    <a:pt x="222" y="92"/>
                  </a:lnTo>
                  <a:lnTo>
                    <a:pt x="222" y="91"/>
                  </a:lnTo>
                  <a:lnTo>
                    <a:pt x="222" y="90"/>
                  </a:lnTo>
                  <a:lnTo>
                    <a:pt x="219" y="90"/>
                  </a:lnTo>
                  <a:lnTo>
                    <a:pt x="214" y="90"/>
                  </a:lnTo>
                  <a:lnTo>
                    <a:pt x="210" y="89"/>
                  </a:lnTo>
                  <a:lnTo>
                    <a:pt x="210" y="88"/>
                  </a:lnTo>
                  <a:lnTo>
                    <a:pt x="210" y="82"/>
                  </a:lnTo>
                  <a:lnTo>
                    <a:pt x="210" y="80"/>
                  </a:lnTo>
                  <a:lnTo>
                    <a:pt x="211" y="74"/>
                  </a:lnTo>
                  <a:lnTo>
                    <a:pt x="211" y="73"/>
                  </a:lnTo>
                  <a:lnTo>
                    <a:pt x="211" y="70"/>
                  </a:lnTo>
                  <a:lnTo>
                    <a:pt x="211" y="66"/>
                  </a:lnTo>
                  <a:lnTo>
                    <a:pt x="211" y="62"/>
                  </a:lnTo>
                  <a:lnTo>
                    <a:pt x="213" y="61"/>
                  </a:lnTo>
                  <a:lnTo>
                    <a:pt x="214" y="60"/>
                  </a:lnTo>
                  <a:lnTo>
                    <a:pt x="214" y="59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17" y="56"/>
                  </a:lnTo>
                  <a:lnTo>
                    <a:pt x="218" y="54"/>
                  </a:lnTo>
                  <a:lnTo>
                    <a:pt x="218" y="54"/>
                  </a:lnTo>
                  <a:lnTo>
                    <a:pt x="219" y="53"/>
                  </a:lnTo>
                  <a:lnTo>
                    <a:pt x="219" y="52"/>
                  </a:lnTo>
                  <a:lnTo>
                    <a:pt x="220" y="48"/>
                  </a:lnTo>
                  <a:lnTo>
                    <a:pt x="220" y="47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6" y="38"/>
                  </a:lnTo>
                  <a:lnTo>
                    <a:pt x="229" y="34"/>
                  </a:lnTo>
                  <a:lnTo>
                    <a:pt x="231" y="28"/>
                  </a:lnTo>
                  <a:lnTo>
                    <a:pt x="232" y="27"/>
                  </a:lnTo>
                  <a:lnTo>
                    <a:pt x="233" y="26"/>
                  </a:lnTo>
                  <a:lnTo>
                    <a:pt x="233" y="25"/>
                  </a:lnTo>
                  <a:lnTo>
                    <a:pt x="234" y="24"/>
                  </a:lnTo>
                  <a:lnTo>
                    <a:pt x="236" y="20"/>
                  </a:lnTo>
                  <a:lnTo>
                    <a:pt x="236" y="18"/>
                  </a:lnTo>
                  <a:lnTo>
                    <a:pt x="237" y="18"/>
                  </a:lnTo>
                  <a:lnTo>
                    <a:pt x="237" y="18"/>
                  </a:lnTo>
                  <a:lnTo>
                    <a:pt x="238" y="16"/>
                  </a:lnTo>
                  <a:lnTo>
                    <a:pt x="239" y="13"/>
                  </a:lnTo>
                  <a:lnTo>
                    <a:pt x="240" y="12"/>
                  </a:lnTo>
                  <a:lnTo>
                    <a:pt x="241" y="10"/>
                  </a:lnTo>
                  <a:lnTo>
                    <a:pt x="243" y="9"/>
                  </a:lnTo>
                  <a:lnTo>
                    <a:pt x="244" y="8"/>
                  </a:lnTo>
                  <a:lnTo>
                    <a:pt x="246" y="5"/>
                  </a:lnTo>
                  <a:lnTo>
                    <a:pt x="248" y="2"/>
                  </a:lnTo>
                  <a:lnTo>
                    <a:pt x="248" y="1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59" y="1"/>
                  </a:lnTo>
                  <a:lnTo>
                    <a:pt x="261" y="2"/>
                  </a:lnTo>
                  <a:lnTo>
                    <a:pt x="262" y="2"/>
                  </a:lnTo>
                  <a:lnTo>
                    <a:pt x="265" y="3"/>
                  </a:lnTo>
                  <a:lnTo>
                    <a:pt x="266" y="3"/>
                  </a:lnTo>
                  <a:lnTo>
                    <a:pt x="268" y="4"/>
                  </a:lnTo>
                  <a:lnTo>
                    <a:pt x="271" y="5"/>
                  </a:lnTo>
                  <a:lnTo>
                    <a:pt x="273" y="6"/>
                  </a:lnTo>
                  <a:lnTo>
                    <a:pt x="275" y="7"/>
                  </a:lnTo>
                  <a:lnTo>
                    <a:pt x="277" y="8"/>
                  </a:lnTo>
                  <a:lnTo>
                    <a:pt x="279" y="9"/>
                  </a:lnTo>
                  <a:lnTo>
                    <a:pt x="282" y="9"/>
                  </a:lnTo>
                  <a:lnTo>
                    <a:pt x="284" y="10"/>
                  </a:lnTo>
                  <a:lnTo>
                    <a:pt x="308" y="23"/>
                  </a:lnTo>
                  <a:lnTo>
                    <a:pt x="305" y="27"/>
                  </a:lnTo>
                  <a:lnTo>
                    <a:pt x="312" y="30"/>
                  </a:lnTo>
                  <a:lnTo>
                    <a:pt x="319" y="34"/>
                  </a:lnTo>
                  <a:lnTo>
                    <a:pt x="320" y="34"/>
                  </a:lnTo>
                  <a:lnTo>
                    <a:pt x="321" y="35"/>
                  </a:lnTo>
                  <a:lnTo>
                    <a:pt x="321" y="35"/>
                  </a:lnTo>
                  <a:lnTo>
                    <a:pt x="322" y="36"/>
                  </a:lnTo>
                  <a:lnTo>
                    <a:pt x="323" y="36"/>
                  </a:lnTo>
                  <a:lnTo>
                    <a:pt x="324" y="36"/>
                  </a:lnTo>
                  <a:lnTo>
                    <a:pt x="326" y="37"/>
                  </a:lnTo>
                  <a:lnTo>
                    <a:pt x="327" y="38"/>
                  </a:lnTo>
                  <a:lnTo>
                    <a:pt x="332" y="42"/>
                  </a:lnTo>
                  <a:lnTo>
                    <a:pt x="339" y="46"/>
                  </a:lnTo>
                  <a:lnTo>
                    <a:pt x="340" y="47"/>
                  </a:lnTo>
                  <a:lnTo>
                    <a:pt x="341" y="48"/>
                  </a:lnTo>
                  <a:lnTo>
                    <a:pt x="342" y="48"/>
                  </a:lnTo>
                  <a:lnTo>
                    <a:pt x="343" y="48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7" y="50"/>
                  </a:lnTo>
                  <a:lnTo>
                    <a:pt x="348" y="51"/>
                  </a:lnTo>
                  <a:lnTo>
                    <a:pt x="349" y="52"/>
                  </a:lnTo>
                  <a:lnTo>
                    <a:pt x="350" y="53"/>
                  </a:lnTo>
                  <a:lnTo>
                    <a:pt x="351" y="54"/>
                  </a:lnTo>
                  <a:lnTo>
                    <a:pt x="352" y="54"/>
                  </a:lnTo>
                  <a:lnTo>
                    <a:pt x="354" y="55"/>
                  </a:lnTo>
                  <a:lnTo>
                    <a:pt x="355" y="56"/>
                  </a:lnTo>
                  <a:lnTo>
                    <a:pt x="357" y="57"/>
                  </a:lnTo>
                  <a:lnTo>
                    <a:pt x="394" y="78"/>
                  </a:lnTo>
                  <a:lnTo>
                    <a:pt x="396" y="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0126BC17-2C82-5DB7-EBD1-C2D5C071A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2890838"/>
              <a:ext cx="1516063" cy="1125538"/>
            </a:xfrm>
            <a:custGeom>
              <a:avLst/>
              <a:gdLst>
                <a:gd name="T0" fmla="*/ 785 w 955"/>
                <a:gd name="T1" fmla="*/ 572 h 709"/>
                <a:gd name="T2" fmla="*/ 782 w 955"/>
                <a:gd name="T3" fmla="*/ 600 h 709"/>
                <a:gd name="T4" fmla="*/ 770 w 955"/>
                <a:gd name="T5" fmla="*/ 622 h 709"/>
                <a:gd name="T6" fmla="*/ 779 w 955"/>
                <a:gd name="T7" fmla="*/ 653 h 709"/>
                <a:gd name="T8" fmla="*/ 773 w 955"/>
                <a:gd name="T9" fmla="*/ 679 h 709"/>
                <a:gd name="T10" fmla="*/ 729 w 955"/>
                <a:gd name="T11" fmla="*/ 684 h 709"/>
                <a:gd name="T12" fmla="*/ 690 w 955"/>
                <a:gd name="T13" fmla="*/ 693 h 709"/>
                <a:gd name="T14" fmla="*/ 672 w 955"/>
                <a:gd name="T15" fmla="*/ 705 h 709"/>
                <a:gd name="T16" fmla="*/ 643 w 955"/>
                <a:gd name="T17" fmla="*/ 684 h 709"/>
                <a:gd name="T18" fmla="*/ 604 w 955"/>
                <a:gd name="T19" fmla="*/ 664 h 709"/>
                <a:gd name="T20" fmla="*/ 566 w 955"/>
                <a:gd name="T21" fmla="*/ 644 h 709"/>
                <a:gd name="T22" fmla="*/ 531 w 955"/>
                <a:gd name="T23" fmla="*/ 673 h 709"/>
                <a:gd name="T24" fmla="*/ 484 w 955"/>
                <a:gd name="T25" fmla="*/ 665 h 709"/>
                <a:gd name="T26" fmla="*/ 513 w 955"/>
                <a:gd name="T27" fmla="*/ 623 h 709"/>
                <a:gd name="T28" fmla="*/ 461 w 955"/>
                <a:gd name="T29" fmla="*/ 618 h 709"/>
                <a:gd name="T30" fmla="*/ 437 w 955"/>
                <a:gd name="T31" fmla="*/ 581 h 709"/>
                <a:gd name="T32" fmla="*/ 382 w 955"/>
                <a:gd name="T33" fmla="*/ 563 h 709"/>
                <a:gd name="T34" fmla="*/ 351 w 955"/>
                <a:gd name="T35" fmla="*/ 575 h 709"/>
                <a:gd name="T36" fmla="*/ 325 w 955"/>
                <a:gd name="T37" fmla="*/ 612 h 709"/>
                <a:gd name="T38" fmla="*/ 287 w 955"/>
                <a:gd name="T39" fmla="*/ 602 h 709"/>
                <a:gd name="T40" fmla="*/ 282 w 955"/>
                <a:gd name="T41" fmla="*/ 540 h 709"/>
                <a:gd name="T42" fmla="*/ 270 w 955"/>
                <a:gd name="T43" fmla="*/ 487 h 709"/>
                <a:gd name="T44" fmla="*/ 238 w 955"/>
                <a:gd name="T45" fmla="*/ 454 h 709"/>
                <a:gd name="T46" fmla="*/ 227 w 955"/>
                <a:gd name="T47" fmla="*/ 431 h 709"/>
                <a:gd name="T48" fmla="*/ 187 w 955"/>
                <a:gd name="T49" fmla="*/ 417 h 709"/>
                <a:gd name="T50" fmla="*/ 181 w 955"/>
                <a:gd name="T51" fmla="*/ 448 h 709"/>
                <a:gd name="T52" fmla="*/ 150 w 955"/>
                <a:gd name="T53" fmla="*/ 449 h 709"/>
                <a:gd name="T54" fmla="*/ 151 w 955"/>
                <a:gd name="T55" fmla="*/ 396 h 709"/>
                <a:gd name="T56" fmla="*/ 141 w 955"/>
                <a:gd name="T57" fmla="*/ 367 h 709"/>
                <a:gd name="T58" fmla="*/ 145 w 955"/>
                <a:gd name="T59" fmla="*/ 321 h 709"/>
                <a:gd name="T60" fmla="*/ 112 w 955"/>
                <a:gd name="T61" fmla="*/ 294 h 709"/>
                <a:gd name="T62" fmla="*/ 78 w 955"/>
                <a:gd name="T63" fmla="*/ 270 h 709"/>
                <a:gd name="T64" fmla="*/ 67 w 955"/>
                <a:gd name="T65" fmla="*/ 242 h 709"/>
                <a:gd name="T66" fmla="*/ 47 w 955"/>
                <a:gd name="T67" fmla="*/ 196 h 709"/>
                <a:gd name="T68" fmla="*/ 26 w 955"/>
                <a:gd name="T69" fmla="*/ 155 h 709"/>
                <a:gd name="T70" fmla="*/ 3 w 955"/>
                <a:gd name="T71" fmla="*/ 133 h 709"/>
                <a:gd name="T72" fmla="*/ 40 w 955"/>
                <a:gd name="T73" fmla="*/ 135 h 709"/>
                <a:gd name="T74" fmla="*/ 81 w 955"/>
                <a:gd name="T75" fmla="*/ 147 h 709"/>
                <a:gd name="T76" fmla="*/ 118 w 955"/>
                <a:gd name="T77" fmla="*/ 149 h 709"/>
                <a:gd name="T78" fmla="*/ 136 w 955"/>
                <a:gd name="T79" fmla="*/ 107 h 709"/>
                <a:gd name="T80" fmla="*/ 168 w 955"/>
                <a:gd name="T81" fmla="*/ 23 h 709"/>
                <a:gd name="T82" fmla="*/ 239 w 955"/>
                <a:gd name="T83" fmla="*/ 30 h 709"/>
                <a:gd name="T84" fmla="*/ 299 w 955"/>
                <a:gd name="T85" fmla="*/ 40 h 709"/>
                <a:gd name="T86" fmla="*/ 385 w 955"/>
                <a:gd name="T87" fmla="*/ 20 h 709"/>
                <a:gd name="T88" fmla="*/ 454 w 955"/>
                <a:gd name="T89" fmla="*/ 13 h 709"/>
                <a:gd name="T90" fmla="*/ 519 w 955"/>
                <a:gd name="T91" fmla="*/ 31 h 709"/>
                <a:gd name="T92" fmla="*/ 565 w 955"/>
                <a:gd name="T93" fmla="*/ 53 h 709"/>
                <a:gd name="T94" fmla="*/ 616 w 955"/>
                <a:gd name="T95" fmla="*/ 40 h 709"/>
                <a:gd name="T96" fmla="*/ 681 w 955"/>
                <a:gd name="T97" fmla="*/ 71 h 709"/>
                <a:gd name="T98" fmla="*/ 727 w 955"/>
                <a:gd name="T99" fmla="*/ 115 h 709"/>
                <a:gd name="T100" fmla="*/ 782 w 955"/>
                <a:gd name="T101" fmla="*/ 156 h 709"/>
                <a:gd name="T102" fmla="*/ 825 w 955"/>
                <a:gd name="T103" fmla="*/ 228 h 709"/>
                <a:gd name="T104" fmla="*/ 859 w 955"/>
                <a:gd name="T105" fmla="*/ 286 h 709"/>
                <a:gd name="T106" fmla="*/ 880 w 955"/>
                <a:gd name="T107" fmla="*/ 333 h 709"/>
                <a:gd name="T108" fmla="*/ 909 w 955"/>
                <a:gd name="T109" fmla="*/ 368 h 709"/>
                <a:gd name="T110" fmla="*/ 934 w 955"/>
                <a:gd name="T111" fmla="*/ 430 h 709"/>
                <a:gd name="T112" fmla="*/ 947 w 955"/>
                <a:gd name="T113" fmla="*/ 494 h 709"/>
                <a:gd name="T114" fmla="*/ 947 w 955"/>
                <a:gd name="T115" fmla="*/ 549 h 709"/>
                <a:gd name="T116" fmla="*/ 932 w 955"/>
                <a:gd name="T117" fmla="*/ 576 h 709"/>
                <a:gd name="T118" fmla="*/ 910 w 955"/>
                <a:gd name="T119" fmla="*/ 537 h 709"/>
                <a:gd name="T120" fmla="*/ 887 w 955"/>
                <a:gd name="T121" fmla="*/ 540 h 709"/>
                <a:gd name="T122" fmla="*/ 854 w 955"/>
                <a:gd name="T123" fmla="*/ 567 h 709"/>
                <a:gd name="T124" fmla="*/ 827 w 955"/>
                <a:gd name="T125" fmla="*/ 56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5" h="709">
                  <a:moveTo>
                    <a:pt x="803" y="544"/>
                  </a:moveTo>
                  <a:lnTo>
                    <a:pt x="803" y="545"/>
                  </a:lnTo>
                  <a:lnTo>
                    <a:pt x="803" y="545"/>
                  </a:lnTo>
                  <a:lnTo>
                    <a:pt x="803" y="546"/>
                  </a:lnTo>
                  <a:lnTo>
                    <a:pt x="803" y="547"/>
                  </a:lnTo>
                  <a:lnTo>
                    <a:pt x="803" y="548"/>
                  </a:lnTo>
                  <a:lnTo>
                    <a:pt x="803" y="551"/>
                  </a:lnTo>
                  <a:lnTo>
                    <a:pt x="803" y="552"/>
                  </a:lnTo>
                  <a:lnTo>
                    <a:pt x="801" y="553"/>
                  </a:lnTo>
                  <a:lnTo>
                    <a:pt x="800" y="554"/>
                  </a:lnTo>
                  <a:lnTo>
                    <a:pt x="794" y="555"/>
                  </a:lnTo>
                  <a:lnTo>
                    <a:pt x="793" y="555"/>
                  </a:lnTo>
                  <a:lnTo>
                    <a:pt x="792" y="556"/>
                  </a:lnTo>
                  <a:lnTo>
                    <a:pt x="791" y="556"/>
                  </a:lnTo>
                  <a:lnTo>
                    <a:pt x="790" y="557"/>
                  </a:lnTo>
                  <a:lnTo>
                    <a:pt x="789" y="557"/>
                  </a:lnTo>
                  <a:lnTo>
                    <a:pt x="787" y="558"/>
                  </a:lnTo>
                  <a:lnTo>
                    <a:pt x="784" y="559"/>
                  </a:lnTo>
                  <a:lnTo>
                    <a:pt x="783" y="560"/>
                  </a:lnTo>
                  <a:lnTo>
                    <a:pt x="782" y="560"/>
                  </a:lnTo>
                  <a:lnTo>
                    <a:pt x="782" y="560"/>
                  </a:lnTo>
                  <a:lnTo>
                    <a:pt x="778" y="562"/>
                  </a:lnTo>
                  <a:lnTo>
                    <a:pt x="780" y="563"/>
                  </a:lnTo>
                  <a:lnTo>
                    <a:pt x="781" y="564"/>
                  </a:lnTo>
                  <a:lnTo>
                    <a:pt x="781" y="565"/>
                  </a:lnTo>
                  <a:lnTo>
                    <a:pt x="780" y="565"/>
                  </a:lnTo>
                  <a:lnTo>
                    <a:pt x="781" y="566"/>
                  </a:lnTo>
                  <a:lnTo>
                    <a:pt x="782" y="567"/>
                  </a:lnTo>
                  <a:lnTo>
                    <a:pt x="782" y="567"/>
                  </a:lnTo>
                  <a:lnTo>
                    <a:pt x="782" y="568"/>
                  </a:lnTo>
                  <a:lnTo>
                    <a:pt x="782" y="569"/>
                  </a:lnTo>
                  <a:lnTo>
                    <a:pt x="783" y="569"/>
                  </a:lnTo>
                  <a:lnTo>
                    <a:pt x="783" y="570"/>
                  </a:lnTo>
                  <a:lnTo>
                    <a:pt x="784" y="571"/>
                  </a:lnTo>
                  <a:lnTo>
                    <a:pt x="784" y="572"/>
                  </a:lnTo>
                  <a:lnTo>
                    <a:pt x="785" y="572"/>
                  </a:lnTo>
                  <a:lnTo>
                    <a:pt x="785" y="573"/>
                  </a:lnTo>
                  <a:lnTo>
                    <a:pt x="786" y="574"/>
                  </a:lnTo>
                  <a:lnTo>
                    <a:pt x="786" y="575"/>
                  </a:lnTo>
                  <a:lnTo>
                    <a:pt x="787" y="575"/>
                  </a:lnTo>
                  <a:lnTo>
                    <a:pt x="787" y="576"/>
                  </a:lnTo>
                  <a:lnTo>
                    <a:pt x="788" y="577"/>
                  </a:lnTo>
                  <a:lnTo>
                    <a:pt x="788" y="579"/>
                  </a:lnTo>
                  <a:lnTo>
                    <a:pt x="789" y="580"/>
                  </a:lnTo>
                  <a:lnTo>
                    <a:pt x="789" y="581"/>
                  </a:lnTo>
                  <a:lnTo>
                    <a:pt x="789" y="581"/>
                  </a:lnTo>
                  <a:lnTo>
                    <a:pt x="789" y="582"/>
                  </a:lnTo>
                  <a:lnTo>
                    <a:pt x="789" y="583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9" y="586"/>
                  </a:lnTo>
                  <a:lnTo>
                    <a:pt x="789" y="587"/>
                  </a:lnTo>
                  <a:lnTo>
                    <a:pt x="788" y="587"/>
                  </a:lnTo>
                  <a:lnTo>
                    <a:pt x="788" y="588"/>
                  </a:lnTo>
                  <a:lnTo>
                    <a:pt x="788" y="589"/>
                  </a:lnTo>
                  <a:lnTo>
                    <a:pt x="788" y="590"/>
                  </a:lnTo>
                  <a:lnTo>
                    <a:pt x="788" y="590"/>
                  </a:lnTo>
                  <a:lnTo>
                    <a:pt x="788" y="591"/>
                  </a:lnTo>
                  <a:lnTo>
                    <a:pt x="788" y="592"/>
                  </a:lnTo>
                  <a:lnTo>
                    <a:pt x="787" y="592"/>
                  </a:lnTo>
                  <a:lnTo>
                    <a:pt x="787" y="593"/>
                  </a:lnTo>
                  <a:lnTo>
                    <a:pt x="787" y="594"/>
                  </a:lnTo>
                  <a:lnTo>
                    <a:pt x="786" y="594"/>
                  </a:lnTo>
                  <a:lnTo>
                    <a:pt x="786" y="595"/>
                  </a:lnTo>
                  <a:lnTo>
                    <a:pt x="785" y="596"/>
                  </a:lnTo>
                  <a:lnTo>
                    <a:pt x="785" y="597"/>
                  </a:lnTo>
                  <a:lnTo>
                    <a:pt x="784" y="597"/>
                  </a:lnTo>
                  <a:lnTo>
                    <a:pt x="784" y="598"/>
                  </a:lnTo>
                  <a:lnTo>
                    <a:pt x="783" y="598"/>
                  </a:lnTo>
                  <a:lnTo>
                    <a:pt x="783" y="599"/>
                  </a:lnTo>
                  <a:lnTo>
                    <a:pt x="782" y="599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1" y="600"/>
                  </a:lnTo>
                  <a:lnTo>
                    <a:pt x="781" y="601"/>
                  </a:lnTo>
                  <a:lnTo>
                    <a:pt x="780" y="601"/>
                  </a:lnTo>
                  <a:lnTo>
                    <a:pt x="779" y="602"/>
                  </a:lnTo>
                  <a:lnTo>
                    <a:pt x="778" y="602"/>
                  </a:lnTo>
                  <a:lnTo>
                    <a:pt x="777" y="602"/>
                  </a:lnTo>
                  <a:lnTo>
                    <a:pt x="776" y="602"/>
                  </a:lnTo>
                  <a:lnTo>
                    <a:pt x="776" y="603"/>
                  </a:lnTo>
                  <a:lnTo>
                    <a:pt x="775" y="603"/>
                  </a:lnTo>
                  <a:lnTo>
                    <a:pt x="775" y="604"/>
                  </a:lnTo>
                  <a:lnTo>
                    <a:pt x="775" y="605"/>
                  </a:lnTo>
                  <a:lnTo>
                    <a:pt x="775" y="606"/>
                  </a:lnTo>
                  <a:lnTo>
                    <a:pt x="776" y="607"/>
                  </a:lnTo>
                  <a:lnTo>
                    <a:pt x="776" y="608"/>
                  </a:lnTo>
                  <a:lnTo>
                    <a:pt x="776" y="609"/>
                  </a:lnTo>
                  <a:lnTo>
                    <a:pt x="776" y="609"/>
                  </a:lnTo>
                  <a:lnTo>
                    <a:pt x="776" y="610"/>
                  </a:lnTo>
                  <a:lnTo>
                    <a:pt x="776" y="611"/>
                  </a:lnTo>
                  <a:lnTo>
                    <a:pt x="775" y="612"/>
                  </a:lnTo>
                  <a:lnTo>
                    <a:pt x="775" y="613"/>
                  </a:lnTo>
                  <a:lnTo>
                    <a:pt x="774" y="613"/>
                  </a:lnTo>
                  <a:lnTo>
                    <a:pt x="774" y="614"/>
                  </a:lnTo>
                  <a:lnTo>
                    <a:pt x="774" y="615"/>
                  </a:lnTo>
                  <a:lnTo>
                    <a:pt x="773" y="615"/>
                  </a:lnTo>
                  <a:lnTo>
                    <a:pt x="773" y="616"/>
                  </a:lnTo>
                  <a:lnTo>
                    <a:pt x="773" y="617"/>
                  </a:lnTo>
                  <a:lnTo>
                    <a:pt x="773" y="618"/>
                  </a:lnTo>
                  <a:lnTo>
                    <a:pt x="773" y="618"/>
                  </a:lnTo>
                  <a:lnTo>
                    <a:pt x="772" y="618"/>
                  </a:lnTo>
                  <a:lnTo>
                    <a:pt x="772" y="619"/>
                  </a:lnTo>
                  <a:lnTo>
                    <a:pt x="771" y="620"/>
                  </a:lnTo>
                  <a:lnTo>
                    <a:pt x="771" y="621"/>
                  </a:lnTo>
                  <a:lnTo>
                    <a:pt x="771" y="622"/>
                  </a:lnTo>
                  <a:lnTo>
                    <a:pt x="770" y="622"/>
                  </a:lnTo>
                  <a:lnTo>
                    <a:pt x="770" y="623"/>
                  </a:lnTo>
                  <a:lnTo>
                    <a:pt x="770" y="624"/>
                  </a:lnTo>
                  <a:lnTo>
                    <a:pt x="769" y="625"/>
                  </a:lnTo>
                  <a:lnTo>
                    <a:pt x="769" y="626"/>
                  </a:lnTo>
                  <a:lnTo>
                    <a:pt x="769" y="627"/>
                  </a:lnTo>
                  <a:lnTo>
                    <a:pt x="768" y="627"/>
                  </a:lnTo>
                  <a:lnTo>
                    <a:pt x="768" y="627"/>
                  </a:lnTo>
                  <a:lnTo>
                    <a:pt x="768" y="628"/>
                  </a:lnTo>
                  <a:lnTo>
                    <a:pt x="768" y="629"/>
                  </a:lnTo>
                  <a:lnTo>
                    <a:pt x="767" y="630"/>
                  </a:lnTo>
                  <a:lnTo>
                    <a:pt x="767" y="631"/>
                  </a:lnTo>
                  <a:lnTo>
                    <a:pt x="767" y="633"/>
                  </a:lnTo>
                  <a:lnTo>
                    <a:pt x="766" y="633"/>
                  </a:lnTo>
                  <a:lnTo>
                    <a:pt x="766" y="634"/>
                  </a:lnTo>
                  <a:lnTo>
                    <a:pt x="766" y="635"/>
                  </a:lnTo>
                  <a:lnTo>
                    <a:pt x="766" y="636"/>
                  </a:lnTo>
                  <a:lnTo>
                    <a:pt x="766" y="636"/>
                  </a:lnTo>
                  <a:lnTo>
                    <a:pt x="765" y="637"/>
                  </a:lnTo>
                  <a:lnTo>
                    <a:pt x="765" y="638"/>
                  </a:lnTo>
                  <a:lnTo>
                    <a:pt x="764" y="639"/>
                  </a:lnTo>
                  <a:lnTo>
                    <a:pt x="764" y="640"/>
                  </a:lnTo>
                  <a:lnTo>
                    <a:pt x="765" y="640"/>
                  </a:lnTo>
                  <a:lnTo>
                    <a:pt x="766" y="640"/>
                  </a:lnTo>
                  <a:lnTo>
                    <a:pt x="766" y="641"/>
                  </a:lnTo>
                  <a:lnTo>
                    <a:pt x="767" y="642"/>
                  </a:lnTo>
                  <a:lnTo>
                    <a:pt x="769" y="643"/>
                  </a:lnTo>
                  <a:lnTo>
                    <a:pt x="769" y="644"/>
                  </a:lnTo>
                  <a:lnTo>
                    <a:pt x="772" y="645"/>
                  </a:lnTo>
                  <a:lnTo>
                    <a:pt x="773" y="646"/>
                  </a:lnTo>
                  <a:lnTo>
                    <a:pt x="773" y="647"/>
                  </a:lnTo>
                  <a:lnTo>
                    <a:pt x="774" y="648"/>
                  </a:lnTo>
                  <a:lnTo>
                    <a:pt x="774" y="649"/>
                  </a:lnTo>
                  <a:lnTo>
                    <a:pt x="775" y="650"/>
                  </a:lnTo>
                  <a:lnTo>
                    <a:pt x="776" y="650"/>
                  </a:lnTo>
                  <a:lnTo>
                    <a:pt x="778" y="652"/>
                  </a:lnTo>
                  <a:lnTo>
                    <a:pt x="779" y="653"/>
                  </a:lnTo>
                  <a:lnTo>
                    <a:pt x="780" y="654"/>
                  </a:lnTo>
                  <a:lnTo>
                    <a:pt x="782" y="656"/>
                  </a:lnTo>
                  <a:lnTo>
                    <a:pt x="783" y="656"/>
                  </a:lnTo>
                  <a:lnTo>
                    <a:pt x="785" y="659"/>
                  </a:lnTo>
                  <a:lnTo>
                    <a:pt x="787" y="660"/>
                  </a:lnTo>
                  <a:lnTo>
                    <a:pt x="788" y="661"/>
                  </a:lnTo>
                  <a:lnTo>
                    <a:pt x="787" y="662"/>
                  </a:lnTo>
                  <a:lnTo>
                    <a:pt x="786" y="663"/>
                  </a:lnTo>
                  <a:lnTo>
                    <a:pt x="785" y="663"/>
                  </a:lnTo>
                  <a:lnTo>
                    <a:pt x="785" y="664"/>
                  </a:lnTo>
                  <a:lnTo>
                    <a:pt x="784" y="664"/>
                  </a:lnTo>
                  <a:lnTo>
                    <a:pt x="784" y="664"/>
                  </a:lnTo>
                  <a:lnTo>
                    <a:pt x="783" y="664"/>
                  </a:lnTo>
                  <a:lnTo>
                    <a:pt x="782" y="664"/>
                  </a:lnTo>
                  <a:lnTo>
                    <a:pt x="782" y="665"/>
                  </a:lnTo>
                  <a:lnTo>
                    <a:pt x="782" y="666"/>
                  </a:lnTo>
                  <a:lnTo>
                    <a:pt x="782" y="667"/>
                  </a:lnTo>
                  <a:lnTo>
                    <a:pt x="781" y="667"/>
                  </a:lnTo>
                  <a:lnTo>
                    <a:pt x="781" y="668"/>
                  </a:lnTo>
                  <a:lnTo>
                    <a:pt x="780" y="668"/>
                  </a:lnTo>
                  <a:lnTo>
                    <a:pt x="780" y="669"/>
                  </a:lnTo>
                  <a:lnTo>
                    <a:pt x="779" y="670"/>
                  </a:lnTo>
                  <a:lnTo>
                    <a:pt x="778" y="671"/>
                  </a:lnTo>
                  <a:lnTo>
                    <a:pt x="778" y="672"/>
                  </a:lnTo>
                  <a:lnTo>
                    <a:pt x="777" y="673"/>
                  </a:lnTo>
                  <a:lnTo>
                    <a:pt x="777" y="673"/>
                  </a:lnTo>
                  <a:lnTo>
                    <a:pt x="776" y="673"/>
                  </a:lnTo>
                  <a:lnTo>
                    <a:pt x="776" y="674"/>
                  </a:lnTo>
                  <a:lnTo>
                    <a:pt x="776" y="675"/>
                  </a:lnTo>
                  <a:lnTo>
                    <a:pt x="776" y="676"/>
                  </a:lnTo>
                  <a:lnTo>
                    <a:pt x="775" y="676"/>
                  </a:lnTo>
                  <a:lnTo>
                    <a:pt x="775" y="677"/>
                  </a:lnTo>
                  <a:lnTo>
                    <a:pt x="775" y="678"/>
                  </a:lnTo>
                  <a:lnTo>
                    <a:pt x="774" y="678"/>
                  </a:lnTo>
                  <a:lnTo>
                    <a:pt x="774" y="679"/>
                  </a:lnTo>
                  <a:lnTo>
                    <a:pt x="773" y="679"/>
                  </a:lnTo>
                  <a:lnTo>
                    <a:pt x="773" y="679"/>
                  </a:lnTo>
                  <a:lnTo>
                    <a:pt x="772" y="679"/>
                  </a:lnTo>
                  <a:lnTo>
                    <a:pt x="772" y="680"/>
                  </a:lnTo>
                  <a:lnTo>
                    <a:pt x="771" y="680"/>
                  </a:lnTo>
                  <a:lnTo>
                    <a:pt x="770" y="681"/>
                  </a:lnTo>
                  <a:lnTo>
                    <a:pt x="769" y="681"/>
                  </a:lnTo>
                  <a:lnTo>
                    <a:pt x="768" y="682"/>
                  </a:lnTo>
                  <a:lnTo>
                    <a:pt x="767" y="682"/>
                  </a:lnTo>
                  <a:lnTo>
                    <a:pt x="767" y="682"/>
                  </a:lnTo>
                  <a:lnTo>
                    <a:pt x="766" y="681"/>
                  </a:lnTo>
                  <a:lnTo>
                    <a:pt x="766" y="680"/>
                  </a:lnTo>
                  <a:lnTo>
                    <a:pt x="764" y="676"/>
                  </a:lnTo>
                  <a:lnTo>
                    <a:pt x="764" y="675"/>
                  </a:lnTo>
                  <a:lnTo>
                    <a:pt x="762" y="676"/>
                  </a:lnTo>
                  <a:lnTo>
                    <a:pt x="760" y="677"/>
                  </a:lnTo>
                  <a:lnTo>
                    <a:pt x="757" y="678"/>
                  </a:lnTo>
                  <a:lnTo>
                    <a:pt x="754" y="679"/>
                  </a:lnTo>
                  <a:lnTo>
                    <a:pt x="752" y="680"/>
                  </a:lnTo>
                  <a:lnTo>
                    <a:pt x="750" y="681"/>
                  </a:lnTo>
                  <a:lnTo>
                    <a:pt x="749" y="681"/>
                  </a:lnTo>
                  <a:lnTo>
                    <a:pt x="748" y="682"/>
                  </a:lnTo>
                  <a:lnTo>
                    <a:pt x="746" y="682"/>
                  </a:lnTo>
                  <a:lnTo>
                    <a:pt x="745" y="682"/>
                  </a:lnTo>
                  <a:lnTo>
                    <a:pt x="745" y="682"/>
                  </a:lnTo>
                  <a:lnTo>
                    <a:pt x="742" y="683"/>
                  </a:lnTo>
                  <a:lnTo>
                    <a:pt x="740" y="683"/>
                  </a:lnTo>
                  <a:lnTo>
                    <a:pt x="739" y="683"/>
                  </a:lnTo>
                  <a:lnTo>
                    <a:pt x="737" y="683"/>
                  </a:lnTo>
                  <a:lnTo>
                    <a:pt x="736" y="682"/>
                  </a:lnTo>
                  <a:lnTo>
                    <a:pt x="735" y="682"/>
                  </a:lnTo>
                  <a:lnTo>
                    <a:pt x="733" y="682"/>
                  </a:lnTo>
                  <a:lnTo>
                    <a:pt x="732" y="682"/>
                  </a:lnTo>
                  <a:lnTo>
                    <a:pt x="729" y="682"/>
                  </a:lnTo>
                  <a:lnTo>
                    <a:pt x="729" y="683"/>
                  </a:lnTo>
                  <a:lnTo>
                    <a:pt x="730" y="684"/>
                  </a:lnTo>
                  <a:lnTo>
                    <a:pt x="729" y="684"/>
                  </a:lnTo>
                  <a:lnTo>
                    <a:pt x="728" y="685"/>
                  </a:lnTo>
                  <a:lnTo>
                    <a:pt x="728" y="686"/>
                  </a:lnTo>
                  <a:lnTo>
                    <a:pt x="727" y="686"/>
                  </a:lnTo>
                  <a:lnTo>
                    <a:pt x="727" y="688"/>
                  </a:lnTo>
                  <a:lnTo>
                    <a:pt x="726" y="688"/>
                  </a:lnTo>
                  <a:lnTo>
                    <a:pt x="724" y="688"/>
                  </a:lnTo>
                  <a:lnTo>
                    <a:pt x="723" y="688"/>
                  </a:lnTo>
                  <a:lnTo>
                    <a:pt x="721" y="688"/>
                  </a:lnTo>
                  <a:lnTo>
                    <a:pt x="720" y="688"/>
                  </a:lnTo>
                  <a:lnTo>
                    <a:pt x="718" y="688"/>
                  </a:lnTo>
                  <a:lnTo>
                    <a:pt x="716" y="688"/>
                  </a:lnTo>
                  <a:lnTo>
                    <a:pt x="714" y="688"/>
                  </a:lnTo>
                  <a:lnTo>
                    <a:pt x="713" y="688"/>
                  </a:lnTo>
                  <a:lnTo>
                    <a:pt x="712" y="689"/>
                  </a:lnTo>
                  <a:lnTo>
                    <a:pt x="710" y="689"/>
                  </a:lnTo>
                  <a:lnTo>
                    <a:pt x="709" y="689"/>
                  </a:lnTo>
                  <a:lnTo>
                    <a:pt x="709" y="689"/>
                  </a:lnTo>
                  <a:lnTo>
                    <a:pt x="707" y="689"/>
                  </a:lnTo>
                  <a:lnTo>
                    <a:pt x="706" y="689"/>
                  </a:lnTo>
                  <a:lnTo>
                    <a:pt x="705" y="689"/>
                  </a:lnTo>
                  <a:lnTo>
                    <a:pt x="703" y="689"/>
                  </a:lnTo>
                  <a:lnTo>
                    <a:pt x="702" y="689"/>
                  </a:lnTo>
                  <a:lnTo>
                    <a:pt x="701" y="689"/>
                  </a:lnTo>
                  <a:lnTo>
                    <a:pt x="700" y="689"/>
                  </a:lnTo>
                  <a:lnTo>
                    <a:pt x="699" y="689"/>
                  </a:lnTo>
                  <a:lnTo>
                    <a:pt x="698" y="689"/>
                  </a:lnTo>
                  <a:lnTo>
                    <a:pt x="696" y="690"/>
                  </a:lnTo>
                  <a:lnTo>
                    <a:pt x="693" y="690"/>
                  </a:lnTo>
                  <a:lnTo>
                    <a:pt x="693" y="689"/>
                  </a:lnTo>
                  <a:lnTo>
                    <a:pt x="693" y="688"/>
                  </a:lnTo>
                  <a:lnTo>
                    <a:pt x="692" y="689"/>
                  </a:lnTo>
                  <a:lnTo>
                    <a:pt x="692" y="690"/>
                  </a:lnTo>
                  <a:lnTo>
                    <a:pt x="691" y="691"/>
                  </a:lnTo>
                  <a:lnTo>
                    <a:pt x="691" y="691"/>
                  </a:lnTo>
                  <a:lnTo>
                    <a:pt x="690" y="692"/>
                  </a:lnTo>
                  <a:lnTo>
                    <a:pt x="690" y="693"/>
                  </a:lnTo>
                  <a:lnTo>
                    <a:pt x="690" y="694"/>
                  </a:lnTo>
                  <a:lnTo>
                    <a:pt x="690" y="696"/>
                  </a:lnTo>
                  <a:lnTo>
                    <a:pt x="690" y="697"/>
                  </a:lnTo>
                  <a:lnTo>
                    <a:pt x="690" y="698"/>
                  </a:lnTo>
                  <a:lnTo>
                    <a:pt x="690" y="699"/>
                  </a:lnTo>
                  <a:lnTo>
                    <a:pt x="689" y="699"/>
                  </a:lnTo>
                  <a:lnTo>
                    <a:pt x="689" y="700"/>
                  </a:lnTo>
                  <a:lnTo>
                    <a:pt x="689" y="701"/>
                  </a:lnTo>
                  <a:lnTo>
                    <a:pt x="689" y="702"/>
                  </a:lnTo>
                  <a:lnTo>
                    <a:pt x="688" y="702"/>
                  </a:lnTo>
                  <a:lnTo>
                    <a:pt x="688" y="703"/>
                  </a:lnTo>
                  <a:lnTo>
                    <a:pt x="688" y="704"/>
                  </a:lnTo>
                  <a:lnTo>
                    <a:pt x="688" y="705"/>
                  </a:lnTo>
                  <a:lnTo>
                    <a:pt x="687" y="706"/>
                  </a:lnTo>
                  <a:lnTo>
                    <a:pt x="687" y="707"/>
                  </a:lnTo>
                  <a:lnTo>
                    <a:pt x="687" y="708"/>
                  </a:lnTo>
                  <a:lnTo>
                    <a:pt x="687" y="709"/>
                  </a:lnTo>
                  <a:lnTo>
                    <a:pt x="687" y="708"/>
                  </a:lnTo>
                  <a:lnTo>
                    <a:pt x="686" y="708"/>
                  </a:lnTo>
                  <a:lnTo>
                    <a:pt x="685" y="708"/>
                  </a:lnTo>
                  <a:lnTo>
                    <a:pt x="685" y="707"/>
                  </a:lnTo>
                  <a:lnTo>
                    <a:pt x="684" y="707"/>
                  </a:lnTo>
                  <a:lnTo>
                    <a:pt x="683" y="707"/>
                  </a:lnTo>
                  <a:lnTo>
                    <a:pt x="683" y="706"/>
                  </a:lnTo>
                  <a:lnTo>
                    <a:pt x="682" y="706"/>
                  </a:lnTo>
                  <a:lnTo>
                    <a:pt x="681" y="706"/>
                  </a:lnTo>
                  <a:lnTo>
                    <a:pt x="681" y="705"/>
                  </a:lnTo>
                  <a:lnTo>
                    <a:pt x="680" y="705"/>
                  </a:lnTo>
                  <a:lnTo>
                    <a:pt x="679" y="705"/>
                  </a:lnTo>
                  <a:lnTo>
                    <a:pt x="678" y="705"/>
                  </a:lnTo>
                  <a:lnTo>
                    <a:pt x="677" y="705"/>
                  </a:lnTo>
                  <a:lnTo>
                    <a:pt x="676" y="705"/>
                  </a:lnTo>
                  <a:lnTo>
                    <a:pt x="675" y="705"/>
                  </a:lnTo>
                  <a:lnTo>
                    <a:pt x="674" y="705"/>
                  </a:lnTo>
                  <a:lnTo>
                    <a:pt x="673" y="705"/>
                  </a:lnTo>
                  <a:lnTo>
                    <a:pt x="672" y="705"/>
                  </a:lnTo>
                  <a:lnTo>
                    <a:pt x="672" y="706"/>
                  </a:lnTo>
                  <a:lnTo>
                    <a:pt x="672" y="706"/>
                  </a:lnTo>
                  <a:lnTo>
                    <a:pt x="671" y="706"/>
                  </a:lnTo>
                  <a:lnTo>
                    <a:pt x="670" y="706"/>
                  </a:lnTo>
                  <a:lnTo>
                    <a:pt x="670" y="705"/>
                  </a:lnTo>
                  <a:lnTo>
                    <a:pt x="669" y="705"/>
                  </a:lnTo>
                  <a:lnTo>
                    <a:pt x="668" y="705"/>
                  </a:lnTo>
                  <a:lnTo>
                    <a:pt x="667" y="704"/>
                  </a:lnTo>
                  <a:lnTo>
                    <a:pt x="666" y="703"/>
                  </a:lnTo>
                  <a:lnTo>
                    <a:pt x="665" y="703"/>
                  </a:lnTo>
                  <a:lnTo>
                    <a:pt x="664" y="702"/>
                  </a:lnTo>
                  <a:lnTo>
                    <a:pt x="664" y="701"/>
                  </a:lnTo>
                  <a:lnTo>
                    <a:pt x="663" y="701"/>
                  </a:lnTo>
                  <a:lnTo>
                    <a:pt x="663" y="701"/>
                  </a:lnTo>
                  <a:lnTo>
                    <a:pt x="662" y="700"/>
                  </a:lnTo>
                  <a:lnTo>
                    <a:pt x="661" y="700"/>
                  </a:lnTo>
                  <a:lnTo>
                    <a:pt x="660" y="700"/>
                  </a:lnTo>
                  <a:lnTo>
                    <a:pt x="659" y="699"/>
                  </a:lnTo>
                  <a:lnTo>
                    <a:pt x="657" y="698"/>
                  </a:lnTo>
                  <a:lnTo>
                    <a:pt x="656" y="697"/>
                  </a:lnTo>
                  <a:lnTo>
                    <a:pt x="655" y="697"/>
                  </a:lnTo>
                  <a:lnTo>
                    <a:pt x="654" y="696"/>
                  </a:lnTo>
                  <a:lnTo>
                    <a:pt x="654" y="696"/>
                  </a:lnTo>
                  <a:lnTo>
                    <a:pt x="653" y="695"/>
                  </a:lnTo>
                  <a:lnTo>
                    <a:pt x="652" y="694"/>
                  </a:lnTo>
                  <a:lnTo>
                    <a:pt x="652" y="693"/>
                  </a:lnTo>
                  <a:lnTo>
                    <a:pt x="651" y="692"/>
                  </a:lnTo>
                  <a:lnTo>
                    <a:pt x="650" y="691"/>
                  </a:lnTo>
                  <a:lnTo>
                    <a:pt x="650" y="691"/>
                  </a:lnTo>
                  <a:lnTo>
                    <a:pt x="649" y="690"/>
                  </a:lnTo>
                  <a:lnTo>
                    <a:pt x="648" y="689"/>
                  </a:lnTo>
                  <a:lnTo>
                    <a:pt x="647" y="688"/>
                  </a:lnTo>
                  <a:lnTo>
                    <a:pt x="646" y="687"/>
                  </a:lnTo>
                  <a:lnTo>
                    <a:pt x="645" y="686"/>
                  </a:lnTo>
                  <a:lnTo>
                    <a:pt x="645" y="685"/>
                  </a:lnTo>
                  <a:lnTo>
                    <a:pt x="643" y="684"/>
                  </a:lnTo>
                  <a:lnTo>
                    <a:pt x="642" y="683"/>
                  </a:lnTo>
                  <a:lnTo>
                    <a:pt x="641" y="682"/>
                  </a:lnTo>
                  <a:lnTo>
                    <a:pt x="640" y="682"/>
                  </a:lnTo>
                  <a:lnTo>
                    <a:pt x="638" y="682"/>
                  </a:lnTo>
                  <a:lnTo>
                    <a:pt x="637" y="681"/>
                  </a:lnTo>
                  <a:lnTo>
                    <a:pt x="636" y="680"/>
                  </a:lnTo>
                  <a:lnTo>
                    <a:pt x="635" y="679"/>
                  </a:lnTo>
                  <a:lnTo>
                    <a:pt x="634" y="679"/>
                  </a:lnTo>
                  <a:lnTo>
                    <a:pt x="632" y="678"/>
                  </a:lnTo>
                  <a:lnTo>
                    <a:pt x="631" y="677"/>
                  </a:lnTo>
                  <a:lnTo>
                    <a:pt x="630" y="677"/>
                  </a:lnTo>
                  <a:lnTo>
                    <a:pt x="628" y="676"/>
                  </a:lnTo>
                  <a:lnTo>
                    <a:pt x="627" y="676"/>
                  </a:lnTo>
                  <a:lnTo>
                    <a:pt x="626" y="675"/>
                  </a:lnTo>
                  <a:lnTo>
                    <a:pt x="626" y="675"/>
                  </a:lnTo>
                  <a:lnTo>
                    <a:pt x="625" y="674"/>
                  </a:lnTo>
                  <a:lnTo>
                    <a:pt x="624" y="673"/>
                  </a:lnTo>
                  <a:lnTo>
                    <a:pt x="623" y="673"/>
                  </a:lnTo>
                  <a:lnTo>
                    <a:pt x="622" y="673"/>
                  </a:lnTo>
                  <a:lnTo>
                    <a:pt x="621" y="673"/>
                  </a:lnTo>
                  <a:lnTo>
                    <a:pt x="620" y="672"/>
                  </a:lnTo>
                  <a:lnTo>
                    <a:pt x="619" y="672"/>
                  </a:lnTo>
                  <a:lnTo>
                    <a:pt x="618" y="671"/>
                  </a:lnTo>
                  <a:lnTo>
                    <a:pt x="617" y="670"/>
                  </a:lnTo>
                  <a:lnTo>
                    <a:pt x="617" y="670"/>
                  </a:lnTo>
                  <a:lnTo>
                    <a:pt x="616" y="669"/>
                  </a:lnTo>
                  <a:lnTo>
                    <a:pt x="615" y="669"/>
                  </a:lnTo>
                  <a:lnTo>
                    <a:pt x="614" y="668"/>
                  </a:lnTo>
                  <a:lnTo>
                    <a:pt x="613" y="668"/>
                  </a:lnTo>
                  <a:lnTo>
                    <a:pt x="611" y="667"/>
                  </a:lnTo>
                  <a:lnTo>
                    <a:pt x="610" y="666"/>
                  </a:lnTo>
                  <a:lnTo>
                    <a:pt x="608" y="666"/>
                  </a:lnTo>
                  <a:lnTo>
                    <a:pt x="608" y="665"/>
                  </a:lnTo>
                  <a:lnTo>
                    <a:pt x="607" y="665"/>
                  </a:lnTo>
                  <a:lnTo>
                    <a:pt x="605" y="664"/>
                  </a:lnTo>
                  <a:lnTo>
                    <a:pt x="604" y="664"/>
                  </a:lnTo>
                  <a:lnTo>
                    <a:pt x="602" y="664"/>
                  </a:lnTo>
                  <a:lnTo>
                    <a:pt x="600" y="663"/>
                  </a:lnTo>
                  <a:lnTo>
                    <a:pt x="599" y="662"/>
                  </a:lnTo>
                  <a:lnTo>
                    <a:pt x="598" y="662"/>
                  </a:lnTo>
                  <a:lnTo>
                    <a:pt x="597" y="661"/>
                  </a:lnTo>
                  <a:lnTo>
                    <a:pt x="596" y="660"/>
                  </a:lnTo>
                  <a:lnTo>
                    <a:pt x="595" y="659"/>
                  </a:lnTo>
                  <a:lnTo>
                    <a:pt x="594" y="658"/>
                  </a:lnTo>
                  <a:lnTo>
                    <a:pt x="593" y="657"/>
                  </a:lnTo>
                  <a:lnTo>
                    <a:pt x="592" y="656"/>
                  </a:lnTo>
                  <a:lnTo>
                    <a:pt x="592" y="655"/>
                  </a:lnTo>
                  <a:lnTo>
                    <a:pt x="591" y="654"/>
                  </a:lnTo>
                  <a:lnTo>
                    <a:pt x="591" y="653"/>
                  </a:lnTo>
                  <a:lnTo>
                    <a:pt x="590" y="652"/>
                  </a:lnTo>
                  <a:lnTo>
                    <a:pt x="590" y="651"/>
                  </a:lnTo>
                  <a:lnTo>
                    <a:pt x="590" y="649"/>
                  </a:lnTo>
                  <a:lnTo>
                    <a:pt x="590" y="648"/>
                  </a:lnTo>
                  <a:lnTo>
                    <a:pt x="589" y="646"/>
                  </a:lnTo>
                  <a:lnTo>
                    <a:pt x="589" y="645"/>
                  </a:lnTo>
                  <a:lnTo>
                    <a:pt x="588" y="644"/>
                  </a:lnTo>
                  <a:lnTo>
                    <a:pt x="587" y="642"/>
                  </a:lnTo>
                  <a:lnTo>
                    <a:pt x="586" y="641"/>
                  </a:lnTo>
                  <a:lnTo>
                    <a:pt x="585" y="641"/>
                  </a:lnTo>
                  <a:lnTo>
                    <a:pt x="583" y="640"/>
                  </a:lnTo>
                  <a:lnTo>
                    <a:pt x="582" y="639"/>
                  </a:lnTo>
                  <a:lnTo>
                    <a:pt x="581" y="639"/>
                  </a:lnTo>
                  <a:lnTo>
                    <a:pt x="581" y="639"/>
                  </a:lnTo>
                  <a:lnTo>
                    <a:pt x="579" y="640"/>
                  </a:lnTo>
                  <a:lnTo>
                    <a:pt x="577" y="640"/>
                  </a:lnTo>
                  <a:lnTo>
                    <a:pt x="575" y="641"/>
                  </a:lnTo>
                  <a:lnTo>
                    <a:pt x="573" y="641"/>
                  </a:lnTo>
                  <a:lnTo>
                    <a:pt x="571" y="642"/>
                  </a:lnTo>
                  <a:lnTo>
                    <a:pt x="570" y="642"/>
                  </a:lnTo>
                  <a:lnTo>
                    <a:pt x="568" y="643"/>
                  </a:lnTo>
                  <a:lnTo>
                    <a:pt x="566" y="643"/>
                  </a:lnTo>
                  <a:lnTo>
                    <a:pt x="566" y="644"/>
                  </a:lnTo>
                  <a:lnTo>
                    <a:pt x="564" y="644"/>
                  </a:lnTo>
                  <a:lnTo>
                    <a:pt x="562" y="645"/>
                  </a:lnTo>
                  <a:lnTo>
                    <a:pt x="561" y="645"/>
                  </a:lnTo>
                  <a:lnTo>
                    <a:pt x="560" y="645"/>
                  </a:lnTo>
                  <a:lnTo>
                    <a:pt x="558" y="646"/>
                  </a:lnTo>
                  <a:lnTo>
                    <a:pt x="556" y="647"/>
                  </a:lnTo>
                  <a:lnTo>
                    <a:pt x="554" y="648"/>
                  </a:lnTo>
                  <a:lnTo>
                    <a:pt x="553" y="650"/>
                  </a:lnTo>
                  <a:lnTo>
                    <a:pt x="552" y="651"/>
                  </a:lnTo>
                  <a:lnTo>
                    <a:pt x="551" y="652"/>
                  </a:lnTo>
                  <a:lnTo>
                    <a:pt x="550" y="653"/>
                  </a:lnTo>
                  <a:lnTo>
                    <a:pt x="550" y="654"/>
                  </a:lnTo>
                  <a:lnTo>
                    <a:pt x="549" y="655"/>
                  </a:lnTo>
                  <a:lnTo>
                    <a:pt x="548" y="656"/>
                  </a:lnTo>
                  <a:lnTo>
                    <a:pt x="548" y="658"/>
                  </a:lnTo>
                  <a:lnTo>
                    <a:pt x="547" y="659"/>
                  </a:lnTo>
                  <a:lnTo>
                    <a:pt x="547" y="661"/>
                  </a:lnTo>
                  <a:lnTo>
                    <a:pt x="546" y="663"/>
                  </a:lnTo>
                  <a:lnTo>
                    <a:pt x="546" y="664"/>
                  </a:lnTo>
                  <a:lnTo>
                    <a:pt x="546" y="664"/>
                  </a:lnTo>
                  <a:lnTo>
                    <a:pt x="545" y="666"/>
                  </a:lnTo>
                  <a:lnTo>
                    <a:pt x="545" y="667"/>
                  </a:lnTo>
                  <a:lnTo>
                    <a:pt x="544" y="667"/>
                  </a:lnTo>
                  <a:lnTo>
                    <a:pt x="544" y="668"/>
                  </a:lnTo>
                  <a:lnTo>
                    <a:pt x="544" y="669"/>
                  </a:lnTo>
                  <a:lnTo>
                    <a:pt x="543" y="669"/>
                  </a:lnTo>
                  <a:lnTo>
                    <a:pt x="542" y="670"/>
                  </a:lnTo>
                  <a:lnTo>
                    <a:pt x="540" y="670"/>
                  </a:lnTo>
                  <a:lnTo>
                    <a:pt x="539" y="671"/>
                  </a:lnTo>
                  <a:lnTo>
                    <a:pt x="538" y="671"/>
                  </a:lnTo>
                  <a:lnTo>
                    <a:pt x="537" y="672"/>
                  </a:lnTo>
                  <a:lnTo>
                    <a:pt x="535" y="672"/>
                  </a:lnTo>
                  <a:lnTo>
                    <a:pt x="535" y="672"/>
                  </a:lnTo>
                  <a:lnTo>
                    <a:pt x="534" y="673"/>
                  </a:lnTo>
                  <a:lnTo>
                    <a:pt x="532" y="673"/>
                  </a:lnTo>
                  <a:lnTo>
                    <a:pt x="531" y="673"/>
                  </a:lnTo>
                  <a:lnTo>
                    <a:pt x="529" y="673"/>
                  </a:lnTo>
                  <a:lnTo>
                    <a:pt x="528" y="673"/>
                  </a:lnTo>
                  <a:lnTo>
                    <a:pt x="526" y="673"/>
                  </a:lnTo>
                  <a:lnTo>
                    <a:pt x="526" y="673"/>
                  </a:lnTo>
                  <a:lnTo>
                    <a:pt x="524" y="673"/>
                  </a:lnTo>
                  <a:lnTo>
                    <a:pt x="523" y="673"/>
                  </a:lnTo>
                  <a:lnTo>
                    <a:pt x="522" y="673"/>
                  </a:lnTo>
                  <a:lnTo>
                    <a:pt x="520" y="673"/>
                  </a:lnTo>
                  <a:lnTo>
                    <a:pt x="519" y="673"/>
                  </a:lnTo>
                  <a:lnTo>
                    <a:pt x="518" y="673"/>
                  </a:lnTo>
                  <a:lnTo>
                    <a:pt x="516" y="674"/>
                  </a:lnTo>
                  <a:lnTo>
                    <a:pt x="516" y="674"/>
                  </a:lnTo>
                  <a:lnTo>
                    <a:pt x="515" y="675"/>
                  </a:lnTo>
                  <a:lnTo>
                    <a:pt x="513" y="676"/>
                  </a:lnTo>
                  <a:lnTo>
                    <a:pt x="512" y="676"/>
                  </a:lnTo>
                  <a:lnTo>
                    <a:pt x="509" y="677"/>
                  </a:lnTo>
                  <a:lnTo>
                    <a:pt x="508" y="677"/>
                  </a:lnTo>
                  <a:lnTo>
                    <a:pt x="507" y="677"/>
                  </a:lnTo>
                  <a:lnTo>
                    <a:pt x="505" y="677"/>
                  </a:lnTo>
                  <a:lnTo>
                    <a:pt x="504" y="676"/>
                  </a:lnTo>
                  <a:lnTo>
                    <a:pt x="502" y="676"/>
                  </a:lnTo>
                  <a:lnTo>
                    <a:pt x="500" y="676"/>
                  </a:lnTo>
                  <a:lnTo>
                    <a:pt x="499" y="675"/>
                  </a:lnTo>
                  <a:lnTo>
                    <a:pt x="498" y="675"/>
                  </a:lnTo>
                  <a:lnTo>
                    <a:pt x="497" y="674"/>
                  </a:lnTo>
                  <a:lnTo>
                    <a:pt x="495" y="674"/>
                  </a:lnTo>
                  <a:lnTo>
                    <a:pt x="494" y="673"/>
                  </a:lnTo>
                  <a:lnTo>
                    <a:pt x="492" y="673"/>
                  </a:lnTo>
                  <a:lnTo>
                    <a:pt x="490" y="673"/>
                  </a:lnTo>
                  <a:lnTo>
                    <a:pt x="489" y="672"/>
                  </a:lnTo>
                  <a:lnTo>
                    <a:pt x="488" y="671"/>
                  </a:lnTo>
                  <a:lnTo>
                    <a:pt x="487" y="670"/>
                  </a:lnTo>
                  <a:lnTo>
                    <a:pt x="486" y="669"/>
                  </a:lnTo>
                  <a:lnTo>
                    <a:pt x="485" y="667"/>
                  </a:lnTo>
                  <a:lnTo>
                    <a:pt x="484" y="666"/>
                  </a:lnTo>
                  <a:lnTo>
                    <a:pt x="484" y="665"/>
                  </a:lnTo>
                  <a:lnTo>
                    <a:pt x="484" y="664"/>
                  </a:lnTo>
                  <a:lnTo>
                    <a:pt x="484" y="663"/>
                  </a:lnTo>
                  <a:lnTo>
                    <a:pt x="484" y="662"/>
                  </a:lnTo>
                  <a:lnTo>
                    <a:pt x="485" y="660"/>
                  </a:lnTo>
                  <a:lnTo>
                    <a:pt x="485" y="659"/>
                  </a:lnTo>
                  <a:lnTo>
                    <a:pt x="486" y="657"/>
                  </a:lnTo>
                  <a:lnTo>
                    <a:pt x="487" y="655"/>
                  </a:lnTo>
                  <a:lnTo>
                    <a:pt x="488" y="654"/>
                  </a:lnTo>
                  <a:lnTo>
                    <a:pt x="489" y="654"/>
                  </a:lnTo>
                  <a:lnTo>
                    <a:pt x="489" y="653"/>
                  </a:lnTo>
                  <a:lnTo>
                    <a:pt x="490" y="651"/>
                  </a:lnTo>
                  <a:lnTo>
                    <a:pt x="493" y="648"/>
                  </a:lnTo>
                  <a:lnTo>
                    <a:pt x="494" y="647"/>
                  </a:lnTo>
                  <a:lnTo>
                    <a:pt x="496" y="646"/>
                  </a:lnTo>
                  <a:lnTo>
                    <a:pt x="498" y="645"/>
                  </a:lnTo>
                  <a:lnTo>
                    <a:pt x="498" y="644"/>
                  </a:lnTo>
                  <a:lnTo>
                    <a:pt x="501" y="643"/>
                  </a:lnTo>
                  <a:lnTo>
                    <a:pt x="503" y="641"/>
                  </a:lnTo>
                  <a:lnTo>
                    <a:pt x="505" y="640"/>
                  </a:lnTo>
                  <a:lnTo>
                    <a:pt x="506" y="639"/>
                  </a:lnTo>
                  <a:lnTo>
                    <a:pt x="507" y="638"/>
                  </a:lnTo>
                  <a:lnTo>
                    <a:pt x="508" y="637"/>
                  </a:lnTo>
                  <a:lnTo>
                    <a:pt x="509" y="637"/>
                  </a:lnTo>
                  <a:lnTo>
                    <a:pt x="511" y="636"/>
                  </a:lnTo>
                  <a:lnTo>
                    <a:pt x="512" y="636"/>
                  </a:lnTo>
                  <a:lnTo>
                    <a:pt x="514" y="636"/>
                  </a:lnTo>
                  <a:lnTo>
                    <a:pt x="515" y="635"/>
                  </a:lnTo>
                  <a:lnTo>
                    <a:pt x="515" y="633"/>
                  </a:lnTo>
                  <a:lnTo>
                    <a:pt x="515" y="632"/>
                  </a:lnTo>
                  <a:lnTo>
                    <a:pt x="515" y="631"/>
                  </a:lnTo>
                  <a:lnTo>
                    <a:pt x="515" y="629"/>
                  </a:lnTo>
                  <a:lnTo>
                    <a:pt x="515" y="628"/>
                  </a:lnTo>
                  <a:lnTo>
                    <a:pt x="515" y="627"/>
                  </a:lnTo>
                  <a:lnTo>
                    <a:pt x="515" y="626"/>
                  </a:lnTo>
                  <a:lnTo>
                    <a:pt x="514" y="625"/>
                  </a:lnTo>
                  <a:lnTo>
                    <a:pt x="513" y="623"/>
                  </a:lnTo>
                  <a:lnTo>
                    <a:pt x="513" y="622"/>
                  </a:lnTo>
                  <a:lnTo>
                    <a:pt x="512" y="621"/>
                  </a:lnTo>
                  <a:lnTo>
                    <a:pt x="511" y="619"/>
                  </a:lnTo>
                  <a:lnTo>
                    <a:pt x="509" y="618"/>
                  </a:lnTo>
                  <a:lnTo>
                    <a:pt x="508" y="618"/>
                  </a:lnTo>
                  <a:lnTo>
                    <a:pt x="507" y="618"/>
                  </a:lnTo>
                  <a:lnTo>
                    <a:pt x="506" y="617"/>
                  </a:lnTo>
                  <a:lnTo>
                    <a:pt x="505" y="617"/>
                  </a:lnTo>
                  <a:lnTo>
                    <a:pt x="503" y="617"/>
                  </a:lnTo>
                  <a:lnTo>
                    <a:pt x="502" y="617"/>
                  </a:lnTo>
                  <a:lnTo>
                    <a:pt x="501" y="617"/>
                  </a:lnTo>
                  <a:lnTo>
                    <a:pt x="499" y="618"/>
                  </a:lnTo>
                  <a:lnTo>
                    <a:pt x="498" y="618"/>
                  </a:lnTo>
                  <a:lnTo>
                    <a:pt x="497" y="619"/>
                  </a:lnTo>
                  <a:lnTo>
                    <a:pt x="496" y="620"/>
                  </a:lnTo>
                  <a:lnTo>
                    <a:pt x="495" y="621"/>
                  </a:lnTo>
                  <a:lnTo>
                    <a:pt x="493" y="621"/>
                  </a:lnTo>
                  <a:lnTo>
                    <a:pt x="492" y="622"/>
                  </a:lnTo>
                  <a:lnTo>
                    <a:pt x="490" y="622"/>
                  </a:lnTo>
                  <a:lnTo>
                    <a:pt x="489" y="623"/>
                  </a:lnTo>
                  <a:lnTo>
                    <a:pt x="471" y="627"/>
                  </a:lnTo>
                  <a:lnTo>
                    <a:pt x="470" y="627"/>
                  </a:lnTo>
                  <a:lnTo>
                    <a:pt x="468" y="627"/>
                  </a:lnTo>
                  <a:lnTo>
                    <a:pt x="466" y="627"/>
                  </a:lnTo>
                  <a:lnTo>
                    <a:pt x="465" y="627"/>
                  </a:lnTo>
                  <a:lnTo>
                    <a:pt x="464" y="627"/>
                  </a:lnTo>
                  <a:lnTo>
                    <a:pt x="463" y="626"/>
                  </a:lnTo>
                  <a:lnTo>
                    <a:pt x="462" y="625"/>
                  </a:lnTo>
                  <a:lnTo>
                    <a:pt x="461" y="624"/>
                  </a:lnTo>
                  <a:lnTo>
                    <a:pt x="461" y="623"/>
                  </a:lnTo>
                  <a:lnTo>
                    <a:pt x="461" y="622"/>
                  </a:lnTo>
                  <a:lnTo>
                    <a:pt x="461" y="621"/>
                  </a:lnTo>
                  <a:lnTo>
                    <a:pt x="461" y="620"/>
                  </a:lnTo>
                  <a:lnTo>
                    <a:pt x="461" y="619"/>
                  </a:lnTo>
                  <a:lnTo>
                    <a:pt x="461" y="618"/>
                  </a:lnTo>
                  <a:lnTo>
                    <a:pt x="461" y="618"/>
                  </a:lnTo>
                  <a:lnTo>
                    <a:pt x="461" y="617"/>
                  </a:lnTo>
                  <a:lnTo>
                    <a:pt x="462" y="615"/>
                  </a:lnTo>
                  <a:lnTo>
                    <a:pt x="463" y="612"/>
                  </a:lnTo>
                  <a:lnTo>
                    <a:pt x="463" y="610"/>
                  </a:lnTo>
                  <a:lnTo>
                    <a:pt x="465" y="609"/>
                  </a:lnTo>
                  <a:lnTo>
                    <a:pt x="466" y="607"/>
                  </a:lnTo>
                  <a:lnTo>
                    <a:pt x="467" y="605"/>
                  </a:lnTo>
                  <a:lnTo>
                    <a:pt x="468" y="602"/>
                  </a:lnTo>
                  <a:lnTo>
                    <a:pt x="468" y="600"/>
                  </a:lnTo>
                  <a:lnTo>
                    <a:pt x="469" y="599"/>
                  </a:lnTo>
                  <a:lnTo>
                    <a:pt x="469" y="597"/>
                  </a:lnTo>
                  <a:lnTo>
                    <a:pt x="468" y="595"/>
                  </a:lnTo>
                  <a:lnTo>
                    <a:pt x="468" y="594"/>
                  </a:lnTo>
                  <a:lnTo>
                    <a:pt x="468" y="593"/>
                  </a:lnTo>
                  <a:lnTo>
                    <a:pt x="467" y="591"/>
                  </a:lnTo>
                  <a:lnTo>
                    <a:pt x="466" y="590"/>
                  </a:lnTo>
                  <a:lnTo>
                    <a:pt x="465" y="589"/>
                  </a:lnTo>
                  <a:lnTo>
                    <a:pt x="464" y="589"/>
                  </a:lnTo>
                  <a:lnTo>
                    <a:pt x="463" y="588"/>
                  </a:lnTo>
                  <a:lnTo>
                    <a:pt x="461" y="587"/>
                  </a:lnTo>
                  <a:lnTo>
                    <a:pt x="461" y="586"/>
                  </a:lnTo>
                  <a:lnTo>
                    <a:pt x="460" y="585"/>
                  </a:lnTo>
                  <a:lnTo>
                    <a:pt x="459" y="585"/>
                  </a:lnTo>
                  <a:lnTo>
                    <a:pt x="458" y="584"/>
                  </a:lnTo>
                  <a:lnTo>
                    <a:pt x="456" y="583"/>
                  </a:lnTo>
                  <a:lnTo>
                    <a:pt x="454" y="583"/>
                  </a:lnTo>
                  <a:lnTo>
                    <a:pt x="452" y="582"/>
                  </a:lnTo>
                  <a:lnTo>
                    <a:pt x="451" y="581"/>
                  </a:lnTo>
                  <a:lnTo>
                    <a:pt x="450" y="581"/>
                  </a:lnTo>
                  <a:lnTo>
                    <a:pt x="448" y="581"/>
                  </a:lnTo>
                  <a:lnTo>
                    <a:pt x="447" y="581"/>
                  </a:lnTo>
                  <a:lnTo>
                    <a:pt x="445" y="581"/>
                  </a:lnTo>
                  <a:lnTo>
                    <a:pt x="443" y="581"/>
                  </a:lnTo>
                  <a:lnTo>
                    <a:pt x="441" y="580"/>
                  </a:lnTo>
                  <a:lnTo>
                    <a:pt x="439" y="580"/>
                  </a:lnTo>
                  <a:lnTo>
                    <a:pt x="437" y="581"/>
                  </a:lnTo>
                  <a:lnTo>
                    <a:pt x="435" y="581"/>
                  </a:lnTo>
                  <a:lnTo>
                    <a:pt x="434" y="580"/>
                  </a:lnTo>
                  <a:lnTo>
                    <a:pt x="432" y="580"/>
                  </a:lnTo>
                  <a:lnTo>
                    <a:pt x="430" y="580"/>
                  </a:lnTo>
                  <a:lnTo>
                    <a:pt x="428" y="579"/>
                  </a:lnTo>
                  <a:lnTo>
                    <a:pt x="426" y="579"/>
                  </a:lnTo>
                  <a:lnTo>
                    <a:pt x="425" y="578"/>
                  </a:lnTo>
                  <a:lnTo>
                    <a:pt x="424" y="578"/>
                  </a:lnTo>
                  <a:lnTo>
                    <a:pt x="423" y="577"/>
                  </a:lnTo>
                  <a:lnTo>
                    <a:pt x="421" y="576"/>
                  </a:lnTo>
                  <a:lnTo>
                    <a:pt x="420" y="575"/>
                  </a:lnTo>
                  <a:lnTo>
                    <a:pt x="418" y="574"/>
                  </a:lnTo>
                  <a:lnTo>
                    <a:pt x="416" y="574"/>
                  </a:lnTo>
                  <a:lnTo>
                    <a:pt x="416" y="573"/>
                  </a:lnTo>
                  <a:lnTo>
                    <a:pt x="414" y="573"/>
                  </a:lnTo>
                  <a:lnTo>
                    <a:pt x="412" y="573"/>
                  </a:lnTo>
                  <a:lnTo>
                    <a:pt x="409" y="573"/>
                  </a:lnTo>
                  <a:lnTo>
                    <a:pt x="407" y="573"/>
                  </a:lnTo>
                  <a:lnTo>
                    <a:pt x="406" y="574"/>
                  </a:lnTo>
                  <a:lnTo>
                    <a:pt x="403" y="574"/>
                  </a:lnTo>
                  <a:lnTo>
                    <a:pt x="401" y="574"/>
                  </a:lnTo>
                  <a:lnTo>
                    <a:pt x="398" y="573"/>
                  </a:lnTo>
                  <a:lnTo>
                    <a:pt x="397" y="573"/>
                  </a:lnTo>
                  <a:lnTo>
                    <a:pt x="396" y="573"/>
                  </a:lnTo>
                  <a:lnTo>
                    <a:pt x="393" y="572"/>
                  </a:lnTo>
                  <a:lnTo>
                    <a:pt x="391" y="572"/>
                  </a:lnTo>
                  <a:lnTo>
                    <a:pt x="389" y="571"/>
                  </a:lnTo>
                  <a:lnTo>
                    <a:pt x="388" y="570"/>
                  </a:lnTo>
                  <a:lnTo>
                    <a:pt x="388" y="570"/>
                  </a:lnTo>
                  <a:lnTo>
                    <a:pt x="386" y="569"/>
                  </a:lnTo>
                  <a:lnTo>
                    <a:pt x="385" y="568"/>
                  </a:lnTo>
                  <a:lnTo>
                    <a:pt x="384" y="567"/>
                  </a:lnTo>
                  <a:lnTo>
                    <a:pt x="384" y="566"/>
                  </a:lnTo>
                  <a:lnTo>
                    <a:pt x="383" y="565"/>
                  </a:lnTo>
                  <a:lnTo>
                    <a:pt x="382" y="565"/>
                  </a:lnTo>
                  <a:lnTo>
                    <a:pt x="382" y="563"/>
                  </a:lnTo>
                  <a:lnTo>
                    <a:pt x="381" y="563"/>
                  </a:lnTo>
                  <a:lnTo>
                    <a:pt x="380" y="563"/>
                  </a:lnTo>
                  <a:lnTo>
                    <a:pt x="380" y="562"/>
                  </a:lnTo>
                  <a:lnTo>
                    <a:pt x="379" y="561"/>
                  </a:lnTo>
                  <a:lnTo>
                    <a:pt x="379" y="560"/>
                  </a:lnTo>
                  <a:lnTo>
                    <a:pt x="378" y="558"/>
                  </a:lnTo>
                  <a:lnTo>
                    <a:pt x="376" y="556"/>
                  </a:lnTo>
                  <a:lnTo>
                    <a:pt x="375" y="555"/>
                  </a:lnTo>
                  <a:lnTo>
                    <a:pt x="374" y="554"/>
                  </a:lnTo>
                  <a:lnTo>
                    <a:pt x="373" y="554"/>
                  </a:lnTo>
                  <a:lnTo>
                    <a:pt x="372" y="553"/>
                  </a:lnTo>
                  <a:lnTo>
                    <a:pt x="371" y="552"/>
                  </a:lnTo>
                  <a:lnTo>
                    <a:pt x="370" y="552"/>
                  </a:lnTo>
                  <a:lnTo>
                    <a:pt x="370" y="552"/>
                  </a:lnTo>
                  <a:lnTo>
                    <a:pt x="369" y="553"/>
                  </a:lnTo>
                  <a:lnTo>
                    <a:pt x="367" y="554"/>
                  </a:lnTo>
                  <a:lnTo>
                    <a:pt x="366" y="554"/>
                  </a:lnTo>
                  <a:lnTo>
                    <a:pt x="365" y="555"/>
                  </a:lnTo>
                  <a:lnTo>
                    <a:pt x="364" y="556"/>
                  </a:lnTo>
                  <a:lnTo>
                    <a:pt x="363" y="557"/>
                  </a:lnTo>
                  <a:lnTo>
                    <a:pt x="361" y="558"/>
                  </a:lnTo>
                  <a:lnTo>
                    <a:pt x="361" y="559"/>
                  </a:lnTo>
                  <a:lnTo>
                    <a:pt x="360" y="560"/>
                  </a:lnTo>
                  <a:lnTo>
                    <a:pt x="359" y="562"/>
                  </a:lnTo>
                  <a:lnTo>
                    <a:pt x="358" y="563"/>
                  </a:lnTo>
                  <a:lnTo>
                    <a:pt x="357" y="564"/>
                  </a:lnTo>
                  <a:lnTo>
                    <a:pt x="356" y="565"/>
                  </a:lnTo>
                  <a:lnTo>
                    <a:pt x="355" y="567"/>
                  </a:lnTo>
                  <a:lnTo>
                    <a:pt x="354" y="568"/>
                  </a:lnTo>
                  <a:lnTo>
                    <a:pt x="353" y="570"/>
                  </a:lnTo>
                  <a:lnTo>
                    <a:pt x="352" y="571"/>
                  </a:lnTo>
                  <a:lnTo>
                    <a:pt x="352" y="572"/>
                  </a:lnTo>
                  <a:lnTo>
                    <a:pt x="352" y="572"/>
                  </a:lnTo>
                  <a:lnTo>
                    <a:pt x="352" y="573"/>
                  </a:lnTo>
                  <a:lnTo>
                    <a:pt x="352" y="574"/>
                  </a:lnTo>
                  <a:lnTo>
                    <a:pt x="351" y="575"/>
                  </a:lnTo>
                  <a:lnTo>
                    <a:pt x="351" y="577"/>
                  </a:lnTo>
                  <a:lnTo>
                    <a:pt x="350" y="578"/>
                  </a:lnTo>
                  <a:lnTo>
                    <a:pt x="350" y="580"/>
                  </a:lnTo>
                  <a:lnTo>
                    <a:pt x="349" y="581"/>
                  </a:lnTo>
                  <a:lnTo>
                    <a:pt x="349" y="582"/>
                  </a:lnTo>
                  <a:lnTo>
                    <a:pt x="348" y="583"/>
                  </a:lnTo>
                  <a:lnTo>
                    <a:pt x="348" y="584"/>
                  </a:lnTo>
                  <a:lnTo>
                    <a:pt x="348" y="585"/>
                  </a:lnTo>
                  <a:lnTo>
                    <a:pt x="347" y="586"/>
                  </a:lnTo>
                  <a:lnTo>
                    <a:pt x="347" y="588"/>
                  </a:lnTo>
                  <a:lnTo>
                    <a:pt x="346" y="590"/>
                  </a:lnTo>
                  <a:lnTo>
                    <a:pt x="346" y="591"/>
                  </a:lnTo>
                  <a:lnTo>
                    <a:pt x="345" y="592"/>
                  </a:lnTo>
                  <a:lnTo>
                    <a:pt x="345" y="594"/>
                  </a:lnTo>
                  <a:lnTo>
                    <a:pt x="345" y="595"/>
                  </a:lnTo>
                  <a:lnTo>
                    <a:pt x="345" y="596"/>
                  </a:lnTo>
                  <a:lnTo>
                    <a:pt x="344" y="598"/>
                  </a:lnTo>
                  <a:lnTo>
                    <a:pt x="344" y="600"/>
                  </a:lnTo>
                  <a:lnTo>
                    <a:pt x="343" y="600"/>
                  </a:lnTo>
                  <a:lnTo>
                    <a:pt x="342" y="602"/>
                  </a:lnTo>
                  <a:lnTo>
                    <a:pt x="342" y="603"/>
                  </a:lnTo>
                  <a:lnTo>
                    <a:pt x="341" y="604"/>
                  </a:lnTo>
                  <a:lnTo>
                    <a:pt x="340" y="605"/>
                  </a:lnTo>
                  <a:lnTo>
                    <a:pt x="339" y="606"/>
                  </a:lnTo>
                  <a:lnTo>
                    <a:pt x="337" y="606"/>
                  </a:lnTo>
                  <a:lnTo>
                    <a:pt x="336" y="607"/>
                  </a:lnTo>
                  <a:lnTo>
                    <a:pt x="335" y="607"/>
                  </a:lnTo>
                  <a:lnTo>
                    <a:pt x="334" y="607"/>
                  </a:lnTo>
                  <a:lnTo>
                    <a:pt x="333" y="607"/>
                  </a:lnTo>
                  <a:lnTo>
                    <a:pt x="332" y="608"/>
                  </a:lnTo>
                  <a:lnTo>
                    <a:pt x="330" y="608"/>
                  </a:lnTo>
                  <a:lnTo>
                    <a:pt x="329" y="609"/>
                  </a:lnTo>
                  <a:lnTo>
                    <a:pt x="328" y="609"/>
                  </a:lnTo>
                  <a:lnTo>
                    <a:pt x="327" y="609"/>
                  </a:lnTo>
                  <a:lnTo>
                    <a:pt x="326" y="611"/>
                  </a:lnTo>
                  <a:lnTo>
                    <a:pt x="325" y="612"/>
                  </a:lnTo>
                  <a:lnTo>
                    <a:pt x="324" y="613"/>
                  </a:lnTo>
                  <a:lnTo>
                    <a:pt x="324" y="614"/>
                  </a:lnTo>
                  <a:lnTo>
                    <a:pt x="324" y="615"/>
                  </a:lnTo>
                  <a:lnTo>
                    <a:pt x="324" y="617"/>
                  </a:lnTo>
                  <a:lnTo>
                    <a:pt x="324" y="618"/>
                  </a:lnTo>
                  <a:lnTo>
                    <a:pt x="324" y="619"/>
                  </a:lnTo>
                  <a:lnTo>
                    <a:pt x="324" y="621"/>
                  </a:lnTo>
                  <a:lnTo>
                    <a:pt x="324" y="622"/>
                  </a:lnTo>
                  <a:lnTo>
                    <a:pt x="323" y="624"/>
                  </a:lnTo>
                  <a:lnTo>
                    <a:pt x="323" y="625"/>
                  </a:lnTo>
                  <a:lnTo>
                    <a:pt x="322" y="627"/>
                  </a:lnTo>
                  <a:lnTo>
                    <a:pt x="321" y="627"/>
                  </a:lnTo>
                  <a:lnTo>
                    <a:pt x="320" y="628"/>
                  </a:lnTo>
                  <a:lnTo>
                    <a:pt x="318" y="629"/>
                  </a:lnTo>
                  <a:lnTo>
                    <a:pt x="316" y="629"/>
                  </a:lnTo>
                  <a:lnTo>
                    <a:pt x="315" y="628"/>
                  </a:lnTo>
                  <a:lnTo>
                    <a:pt x="314" y="628"/>
                  </a:lnTo>
                  <a:lnTo>
                    <a:pt x="312" y="628"/>
                  </a:lnTo>
                  <a:lnTo>
                    <a:pt x="311" y="627"/>
                  </a:lnTo>
                  <a:lnTo>
                    <a:pt x="310" y="627"/>
                  </a:lnTo>
                  <a:lnTo>
                    <a:pt x="308" y="627"/>
                  </a:lnTo>
                  <a:lnTo>
                    <a:pt x="306" y="626"/>
                  </a:lnTo>
                  <a:lnTo>
                    <a:pt x="305" y="625"/>
                  </a:lnTo>
                  <a:lnTo>
                    <a:pt x="304" y="624"/>
                  </a:lnTo>
                  <a:lnTo>
                    <a:pt x="303" y="623"/>
                  </a:lnTo>
                  <a:lnTo>
                    <a:pt x="302" y="622"/>
                  </a:lnTo>
                  <a:lnTo>
                    <a:pt x="301" y="621"/>
                  </a:lnTo>
                  <a:lnTo>
                    <a:pt x="300" y="620"/>
                  </a:lnTo>
                  <a:lnTo>
                    <a:pt x="299" y="619"/>
                  </a:lnTo>
                  <a:lnTo>
                    <a:pt x="297" y="617"/>
                  </a:lnTo>
                  <a:lnTo>
                    <a:pt x="293" y="610"/>
                  </a:lnTo>
                  <a:lnTo>
                    <a:pt x="291" y="609"/>
                  </a:lnTo>
                  <a:lnTo>
                    <a:pt x="290" y="607"/>
                  </a:lnTo>
                  <a:lnTo>
                    <a:pt x="289" y="605"/>
                  </a:lnTo>
                  <a:lnTo>
                    <a:pt x="288" y="604"/>
                  </a:lnTo>
                  <a:lnTo>
                    <a:pt x="287" y="602"/>
                  </a:lnTo>
                  <a:lnTo>
                    <a:pt x="286" y="600"/>
                  </a:lnTo>
                  <a:lnTo>
                    <a:pt x="285" y="599"/>
                  </a:lnTo>
                  <a:lnTo>
                    <a:pt x="284" y="597"/>
                  </a:lnTo>
                  <a:lnTo>
                    <a:pt x="283" y="595"/>
                  </a:lnTo>
                  <a:lnTo>
                    <a:pt x="282" y="594"/>
                  </a:lnTo>
                  <a:lnTo>
                    <a:pt x="281" y="592"/>
                  </a:lnTo>
                  <a:lnTo>
                    <a:pt x="280" y="590"/>
                  </a:lnTo>
                  <a:lnTo>
                    <a:pt x="279" y="589"/>
                  </a:lnTo>
                  <a:lnTo>
                    <a:pt x="278" y="587"/>
                  </a:lnTo>
                  <a:lnTo>
                    <a:pt x="278" y="586"/>
                  </a:lnTo>
                  <a:lnTo>
                    <a:pt x="278" y="583"/>
                  </a:lnTo>
                  <a:lnTo>
                    <a:pt x="277" y="581"/>
                  </a:lnTo>
                  <a:lnTo>
                    <a:pt x="277" y="580"/>
                  </a:lnTo>
                  <a:lnTo>
                    <a:pt x="276" y="578"/>
                  </a:lnTo>
                  <a:lnTo>
                    <a:pt x="276" y="576"/>
                  </a:lnTo>
                  <a:lnTo>
                    <a:pt x="275" y="574"/>
                  </a:lnTo>
                  <a:lnTo>
                    <a:pt x="275" y="572"/>
                  </a:lnTo>
                  <a:lnTo>
                    <a:pt x="275" y="571"/>
                  </a:lnTo>
                  <a:lnTo>
                    <a:pt x="275" y="569"/>
                  </a:lnTo>
                  <a:lnTo>
                    <a:pt x="275" y="568"/>
                  </a:lnTo>
                  <a:lnTo>
                    <a:pt x="275" y="560"/>
                  </a:lnTo>
                  <a:lnTo>
                    <a:pt x="275" y="558"/>
                  </a:lnTo>
                  <a:lnTo>
                    <a:pt x="275" y="557"/>
                  </a:lnTo>
                  <a:lnTo>
                    <a:pt x="275" y="555"/>
                  </a:lnTo>
                  <a:lnTo>
                    <a:pt x="276" y="554"/>
                  </a:lnTo>
                  <a:lnTo>
                    <a:pt x="276" y="553"/>
                  </a:lnTo>
                  <a:lnTo>
                    <a:pt x="277" y="552"/>
                  </a:lnTo>
                  <a:lnTo>
                    <a:pt x="277" y="550"/>
                  </a:lnTo>
                  <a:lnTo>
                    <a:pt x="278" y="549"/>
                  </a:lnTo>
                  <a:lnTo>
                    <a:pt x="278" y="547"/>
                  </a:lnTo>
                  <a:lnTo>
                    <a:pt x="278" y="546"/>
                  </a:lnTo>
                  <a:lnTo>
                    <a:pt x="279" y="545"/>
                  </a:lnTo>
                  <a:lnTo>
                    <a:pt x="279" y="544"/>
                  </a:lnTo>
                  <a:lnTo>
                    <a:pt x="280" y="543"/>
                  </a:lnTo>
                  <a:lnTo>
                    <a:pt x="281" y="541"/>
                  </a:lnTo>
                  <a:lnTo>
                    <a:pt x="282" y="540"/>
                  </a:lnTo>
                  <a:lnTo>
                    <a:pt x="283" y="538"/>
                  </a:lnTo>
                  <a:lnTo>
                    <a:pt x="284" y="537"/>
                  </a:lnTo>
                  <a:lnTo>
                    <a:pt x="285" y="535"/>
                  </a:lnTo>
                  <a:lnTo>
                    <a:pt x="286" y="535"/>
                  </a:lnTo>
                  <a:lnTo>
                    <a:pt x="286" y="533"/>
                  </a:lnTo>
                  <a:lnTo>
                    <a:pt x="287" y="532"/>
                  </a:lnTo>
                  <a:lnTo>
                    <a:pt x="286" y="531"/>
                  </a:lnTo>
                  <a:lnTo>
                    <a:pt x="287" y="529"/>
                  </a:lnTo>
                  <a:lnTo>
                    <a:pt x="286" y="528"/>
                  </a:lnTo>
                  <a:lnTo>
                    <a:pt x="286" y="526"/>
                  </a:lnTo>
                  <a:lnTo>
                    <a:pt x="286" y="525"/>
                  </a:lnTo>
                  <a:lnTo>
                    <a:pt x="286" y="524"/>
                  </a:lnTo>
                  <a:lnTo>
                    <a:pt x="286" y="522"/>
                  </a:lnTo>
                  <a:lnTo>
                    <a:pt x="286" y="520"/>
                  </a:lnTo>
                  <a:lnTo>
                    <a:pt x="285" y="518"/>
                  </a:lnTo>
                  <a:lnTo>
                    <a:pt x="285" y="517"/>
                  </a:lnTo>
                  <a:lnTo>
                    <a:pt x="285" y="516"/>
                  </a:lnTo>
                  <a:lnTo>
                    <a:pt x="285" y="514"/>
                  </a:lnTo>
                  <a:lnTo>
                    <a:pt x="285" y="513"/>
                  </a:lnTo>
                  <a:lnTo>
                    <a:pt x="284" y="511"/>
                  </a:lnTo>
                  <a:lnTo>
                    <a:pt x="284" y="510"/>
                  </a:lnTo>
                  <a:lnTo>
                    <a:pt x="284" y="509"/>
                  </a:lnTo>
                  <a:lnTo>
                    <a:pt x="283" y="508"/>
                  </a:lnTo>
                  <a:lnTo>
                    <a:pt x="283" y="506"/>
                  </a:lnTo>
                  <a:lnTo>
                    <a:pt x="282" y="505"/>
                  </a:lnTo>
                  <a:lnTo>
                    <a:pt x="282" y="503"/>
                  </a:lnTo>
                  <a:lnTo>
                    <a:pt x="281" y="502"/>
                  </a:lnTo>
                  <a:lnTo>
                    <a:pt x="281" y="501"/>
                  </a:lnTo>
                  <a:lnTo>
                    <a:pt x="280" y="499"/>
                  </a:lnTo>
                  <a:lnTo>
                    <a:pt x="279" y="499"/>
                  </a:lnTo>
                  <a:lnTo>
                    <a:pt x="278" y="498"/>
                  </a:lnTo>
                  <a:lnTo>
                    <a:pt x="274" y="491"/>
                  </a:lnTo>
                  <a:lnTo>
                    <a:pt x="273" y="490"/>
                  </a:lnTo>
                  <a:lnTo>
                    <a:pt x="272" y="490"/>
                  </a:lnTo>
                  <a:lnTo>
                    <a:pt x="271" y="489"/>
                  </a:lnTo>
                  <a:lnTo>
                    <a:pt x="270" y="487"/>
                  </a:lnTo>
                  <a:lnTo>
                    <a:pt x="269" y="487"/>
                  </a:lnTo>
                  <a:lnTo>
                    <a:pt x="268" y="486"/>
                  </a:lnTo>
                  <a:lnTo>
                    <a:pt x="268" y="485"/>
                  </a:lnTo>
                  <a:lnTo>
                    <a:pt x="267" y="484"/>
                  </a:lnTo>
                  <a:lnTo>
                    <a:pt x="266" y="483"/>
                  </a:lnTo>
                  <a:lnTo>
                    <a:pt x="265" y="482"/>
                  </a:lnTo>
                  <a:lnTo>
                    <a:pt x="265" y="481"/>
                  </a:lnTo>
                  <a:lnTo>
                    <a:pt x="264" y="481"/>
                  </a:lnTo>
                  <a:lnTo>
                    <a:pt x="263" y="481"/>
                  </a:lnTo>
                  <a:lnTo>
                    <a:pt x="263" y="480"/>
                  </a:lnTo>
                  <a:lnTo>
                    <a:pt x="262" y="479"/>
                  </a:lnTo>
                  <a:lnTo>
                    <a:pt x="261" y="478"/>
                  </a:lnTo>
                  <a:lnTo>
                    <a:pt x="260" y="477"/>
                  </a:lnTo>
                  <a:lnTo>
                    <a:pt x="260" y="476"/>
                  </a:lnTo>
                  <a:lnTo>
                    <a:pt x="259" y="475"/>
                  </a:lnTo>
                  <a:lnTo>
                    <a:pt x="257" y="474"/>
                  </a:lnTo>
                  <a:lnTo>
                    <a:pt x="256" y="473"/>
                  </a:lnTo>
                  <a:lnTo>
                    <a:pt x="255" y="473"/>
                  </a:lnTo>
                  <a:lnTo>
                    <a:pt x="253" y="472"/>
                  </a:lnTo>
                  <a:lnTo>
                    <a:pt x="248" y="469"/>
                  </a:lnTo>
                  <a:lnTo>
                    <a:pt x="243" y="467"/>
                  </a:lnTo>
                  <a:lnTo>
                    <a:pt x="242" y="466"/>
                  </a:lnTo>
                  <a:lnTo>
                    <a:pt x="242" y="466"/>
                  </a:lnTo>
                  <a:lnTo>
                    <a:pt x="240" y="465"/>
                  </a:lnTo>
                  <a:lnTo>
                    <a:pt x="239" y="464"/>
                  </a:lnTo>
                  <a:lnTo>
                    <a:pt x="238" y="464"/>
                  </a:lnTo>
                  <a:lnTo>
                    <a:pt x="238" y="463"/>
                  </a:lnTo>
                  <a:lnTo>
                    <a:pt x="237" y="462"/>
                  </a:lnTo>
                  <a:lnTo>
                    <a:pt x="237" y="462"/>
                  </a:lnTo>
                  <a:lnTo>
                    <a:pt x="237" y="460"/>
                  </a:lnTo>
                  <a:lnTo>
                    <a:pt x="237" y="459"/>
                  </a:lnTo>
                  <a:lnTo>
                    <a:pt x="237" y="458"/>
                  </a:lnTo>
                  <a:lnTo>
                    <a:pt x="237" y="457"/>
                  </a:lnTo>
                  <a:lnTo>
                    <a:pt x="238" y="456"/>
                  </a:lnTo>
                  <a:lnTo>
                    <a:pt x="238" y="455"/>
                  </a:lnTo>
                  <a:lnTo>
                    <a:pt x="238" y="454"/>
                  </a:lnTo>
                  <a:lnTo>
                    <a:pt x="239" y="453"/>
                  </a:lnTo>
                  <a:lnTo>
                    <a:pt x="239" y="453"/>
                  </a:lnTo>
                  <a:lnTo>
                    <a:pt x="240" y="452"/>
                  </a:lnTo>
                  <a:lnTo>
                    <a:pt x="241" y="450"/>
                  </a:lnTo>
                  <a:lnTo>
                    <a:pt x="242" y="449"/>
                  </a:lnTo>
                  <a:lnTo>
                    <a:pt x="242" y="448"/>
                  </a:lnTo>
                  <a:lnTo>
                    <a:pt x="242" y="447"/>
                  </a:lnTo>
                  <a:lnTo>
                    <a:pt x="243" y="445"/>
                  </a:lnTo>
                  <a:lnTo>
                    <a:pt x="243" y="444"/>
                  </a:lnTo>
                  <a:lnTo>
                    <a:pt x="244" y="444"/>
                  </a:lnTo>
                  <a:lnTo>
                    <a:pt x="244" y="443"/>
                  </a:lnTo>
                  <a:lnTo>
                    <a:pt x="244" y="441"/>
                  </a:lnTo>
                  <a:lnTo>
                    <a:pt x="245" y="440"/>
                  </a:lnTo>
                  <a:lnTo>
                    <a:pt x="245" y="439"/>
                  </a:lnTo>
                  <a:lnTo>
                    <a:pt x="245" y="437"/>
                  </a:lnTo>
                  <a:lnTo>
                    <a:pt x="245" y="436"/>
                  </a:lnTo>
                  <a:lnTo>
                    <a:pt x="245" y="435"/>
                  </a:lnTo>
                  <a:lnTo>
                    <a:pt x="244" y="435"/>
                  </a:lnTo>
                  <a:lnTo>
                    <a:pt x="244" y="435"/>
                  </a:lnTo>
                  <a:lnTo>
                    <a:pt x="244" y="434"/>
                  </a:lnTo>
                  <a:lnTo>
                    <a:pt x="243" y="434"/>
                  </a:lnTo>
                  <a:lnTo>
                    <a:pt x="243" y="433"/>
                  </a:lnTo>
                  <a:lnTo>
                    <a:pt x="242" y="433"/>
                  </a:lnTo>
                  <a:lnTo>
                    <a:pt x="242" y="432"/>
                  </a:lnTo>
                  <a:lnTo>
                    <a:pt x="241" y="432"/>
                  </a:lnTo>
                  <a:lnTo>
                    <a:pt x="240" y="432"/>
                  </a:lnTo>
                  <a:lnTo>
                    <a:pt x="239" y="432"/>
                  </a:lnTo>
                  <a:lnTo>
                    <a:pt x="238" y="432"/>
                  </a:lnTo>
                  <a:lnTo>
                    <a:pt x="237" y="433"/>
                  </a:lnTo>
                  <a:lnTo>
                    <a:pt x="236" y="432"/>
                  </a:lnTo>
                  <a:lnTo>
                    <a:pt x="235" y="433"/>
                  </a:lnTo>
                  <a:lnTo>
                    <a:pt x="233" y="432"/>
                  </a:lnTo>
                  <a:lnTo>
                    <a:pt x="231" y="432"/>
                  </a:lnTo>
                  <a:lnTo>
                    <a:pt x="230" y="432"/>
                  </a:lnTo>
                  <a:lnTo>
                    <a:pt x="228" y="432"/>
                  </a:lnTo>
                  <a:lnTo>
                    <a:pt x="227" y="431"/>
                  </a:lnTo>
                  <a:lnTo>
                    <a:pt x="226" y="431"/>
                  </a:lnTo>
                  <a:lnTo>
                    <a:pt x="224" y="430"/>
                  </a:lnTo>
                  <a:lnTo>
                    <a:pt x="223" y="429"/>
                  </a:lnTo>
                  <a:lnTo>
                    <a:pt x="223" y="429"/>
                  </a:lnTo>
                  <a:lnTo>
                    <a:pt x="221" y="429"/>
                  </a:lnTo>
                  <a:lnTo>
                    <a:pt x="220" y="429"/>
                  </a:lnTo>
                  <a:lnTo>
                    <a:pt x="218" y="429"/>
                  </a:lnTo>
                  <a:lnTo>
                    <a:pt x="216" y="429"/>
                  </a:lnTo>
                  <a:lnTo>
                    <a:pt x="215" y="429"/>
                  </a:lnTo>
                  <a:lnTo>
                    <a:pt x="214" y="429"/>
                  </a:lnTo>
                  <a:lnTo>
                    <a:pt x="214" y="429"/>
                  </a:lnTo>
                  <a:lnTo>
                    <a:pt x="213" y="430"/>
                  </a:lnTo>
                  <a:lnTo>
                    <a:pt x="211" y="430"/>
                  </a:lnTo>
                  <a:lnTo>
                    <a:pt x="210" y="431"/>
                  </a:lnTo>
                  <a:lnTo>
                    <a:pt x="209" y="431"/>
                  </a:lnTo>
                  <a:lnTo>
                    <a:pt x="208" y="431"/>
                  </a:lnTo>
                  <a:lnTo>
                    <a:pt x="207" y="432"/>
                  </a:lnTo>
                  <a:lnTo>
                    <a:pt x="206" y="432"/>
                  </a:lnTo>
                  <a:lnTo>
                    <a:pt x="205" y="432"/>
                  </a:lnTo>
                  <a:lnTo>
                    <a:pt x="205" y="432"/>
                  </a:lnTo>
                  <a:lnTo>
                    <a:pt x="204" y="431"/>
                  </a:lnTo>
                  <a:lnTo>
                    <a:pt x="204" y="430"/>
                  </a:lnTo>
                  <a:lnTo>
                    <a:pt x="204" y="429"/>
                  </a:lnTo>
                  <a:lnTo>
                    <a:pt x="204" y="428"/>
                  </a:lnTo>
                  <a:lnTo>
                    <a:pt x="203" y="428"/>
                  </a:lnTo>
                  <a:lnTo>
                    <a:pt x="203" y="427"/>
                  </a:lnTo>
                  <a:lnTo>
                    <a:pt x="195" y="418"/>
                  </a:lnTo>
                  <a:lnTo>
                    <a:pt x="194" y="418"/>
                  </a:lnTo>
                  <a:lnTo>
                    <a:pt x="194" y="417"/>
                  </a:lnTo>
                  <a:lnTo>
                    <a:pt x="193" y="417"/>
                  </a:lnTo>
                  <a:lnTo>
                    <a:pt x="192" y="417"/>
                  </a:lnTo>
                  <a:lnTo>
                    <a:pt x="191" y="416"/>
                  </a:lnTo>
                  <a:lnTo>
                    <a:pt x="189" y="416"/>
                  </a:lnTo>
                  <a:lnTo>
                    <a:pt x="188" y="416"/>
                  </a:lnTo>
                  <a:lnTo>
                    <a:pt x="187" y="416"/>
                  </a:lnTo>
                  <a:lnTo>
                    <a:pt x="187" y="417"/>
                  </a:lnTo>
                  <a:lnTo>
                    <a:pt x="186" y="417"/>
                  </a:lnTo>
                  <a:lnTo>
                    <a:pt x="185" y="417"/>
                  </a:lnTo>
                  <a:lnTo>
                    <a:pt x="184" y="417"/>
                  </a:lnTo>
                  <a:lnTo>
                    <a:pt x="183" y="418"/>
                  </a:lnTo>
                  <a:lnTo>
                    <a:pt x="182" y="418"/>
                  </a:lnTo>
                  <a:lnTo>
                    <a:pt x="182" y="419"/>
                  </a:lnTo>
                  <a:lnTo>
                    <a:pt x="181" y="420"/>
                  </a:lnTo>
                  <a:lnTo>
                    <a:pt x="180" y="421"/>
                  </a:lnTo>
                  <a:lnTo>
                    <a:pt x="180" y="422"/>
                  </a:lnTo>
                  <a:lnTo>
                    <a:pt x="179" y="423"/>
                  </a:lnTo>
                  <a:lnTo>
                    <a:pt x="179" y="424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7"/>
                  </a:lnTo>
                  <a:lnTo>
                    <a:pt x="178" y="428"/>
                  </a:lnTo>
                  <a:lnTo>
                    <a:pt x="178" y="429"/>
                  </a:lnTo>
                  <a:lnTo>
                    <a:pt x="178" y="431"/>
                  </a:lnTo>
                  <a:lnTo>
                    <a:pt x="178" y="432"/>
                  </a:lnTo>
                  <a:lnTo>
                    <a:pt x="178" y="433"/>
                  </a:lnTo>
                  <a:lnTo>
                    <a:pt x="178" y="435"/>
                  </a:lnTo>
                  <a:lnTo>
                    <a:pt x="178" y="435"/>
                  </a:lnTo>
                  <a:lnTo>
                    <a:pt x="178" y="437"/>
                  </a:lnTo>
                  <a:lnTo>
                    <a:pt x="179" y="438"/>
                  </a:lnTo>
                  <a:lnTo>
                    <a:pt x="179" y="439"/>
                  </a:lnTo>
                  <a:lnTo>
                    <a:pt x="180" y="440"/>
                  </a:lnTo>
                  <a:lnTo>
                    <a:pt x="180" y="441"/>
                  </a:lnTo>
                  <a:lnTo>
                    <a:pt x="181" y="442"/>
                  </a:lnTo>
                  <a:lnTo>
                    <a:pt x="182" y="443"/>
                  </a:lnTo>
                  <a:lnTo>
                    <a:pt x="182" y="444"/>
                  </a:lnTo>
                  <a:lnTo>
                    <a:pt x="182" y="444"/>
                  </a:lnTo>
                  <a:lnTo>
                    <a:pt x="183" y="444"/>
                  </a:lnTo>
                  <a:lnTo>
                    <a:pt x="183" y="445"/>
                  </a:lnTo>
                  <a:lnTo>
                    <a:pt x="183" y="446"/>
                  </a:lnTo>
                  <a:lnTo>
                    <a:pt x="182" y="447"/>
                  </a:lnTo>
                  <a:lnTo>
                    <a:pt x="181" y="448"/>
                  </a:lnTo>
                  <a:lnTo>
                    <a:pt x="180" y="448"/>
                  </a:lnTo>
                  <a:lnTo>
                    <a:pt x="179" y="448"/>
                  </a:lnTo>
                  <a:lnTo>
                    <a:pt x="178" y="448"/>
                  </a:lnTo>
                  <a:lnTo>
                    <a:pt x="177" y="448"/>
                  </a:lnTo>
                  <a:lnTo>
                    <a:pt x="176" y="448"/>
                  </a:lnTo>
                  <a:lnTo>
                    <a:pt x="175" y="448"/>
                  </a:lnTo>
                  <a:lnTo>
                    <a:pt x="174" y="447"/>
                  </a:lnTo>
                  <a:lnTo>
                    <a:pt x="173" y="447"/>
                  </a:lnTo>
                  <a:lnTo>
                    <a:pt x="170" y="447"/>
                  </a:lnTo>
                  <a:lnTo>
                    <a:pt x="169" y="448"/>
                  </a:lnTo>
                  <a:lnTo>
                    <a:pt x="168" y="448"/>
                  </a:lnTo>
                  <a:lnTo>
                    <a:pt x="168" y="448"/>
                  </a:lnTo>
                  <a:lnTo>
                    <a:pt x="167" y="449"/>
                  </a:lnTo>
                  <a:lnTo>
                    <a:pt x="166" y="451"/>
                  </a:lnTo>
                  <a:lnTo>
                    <a:pt x="165" y="452"/>
                  </a:lnTo>
                  <a:lnTo>
                    <a:pt x="165" y="453"/>
                  </a:lnTo>
                  <a:lnTo>
                    <a:pt x="164" y="453"/>
                  </a:lnTo>
                  <a:lnTo>
                    <a:pt x="163" y="453"/>
                  </a:lnTo>
                  <a:lnTo>
                    <a:pt x="163" y="453"/>
                  </a:lnTo>
                  <a:lnTo>
                    <a:pt x="162" y="453"/>
                  </a:lnTo>
                  <a:lnTo>
                    <a:pt x="160" y="453"/>
                  </a:lnTo>
                  <a:lnTo>
                    <a:pt x="158" y="453"/>
                  </a:lnTo>
                  <a:lnTo>
                    <a:pt x="157" y="453"/>
                  </a:lnTo>
                  <a:lnTo>
                    <a:pt x="157" y="454"/>
                  </a:lnTo>
                  <a:lnTo>
                    <a:pt x="156" y="454"/>
                  </a:lnTo>
                  <a:lnTo>
                    <a:pt x="155" y="454"/>
                  </a:lnTo>
                  <a:lnTo>
                    <a:pt x="154" y="454"/>
                  </a:lnTo>
                  <a:lnTo>
                    <a:pt x="153" y="454"/>
                  </a:lnTo>
                  <a:lnTo>
                    <a:pt x="152" y="454"/>
                  </a:lnTo>
                  <a:lnTo>
                    <a:pt x="151" y="454"/>
                  </a:lnTo>
                  <a:lnTo>
                    <a:pt x="150" y="453"/>
                  </a:lnTo>
                  <a:lnTo>
                    <a:pt x="150" y="453"/>
                  </a:lnTo>
                  <a:lnTo>
                    <a:pt x="150" y="452"/>
                  </a:lnTo>
                  <a:lnTo>
                    <a:pt x="150" y="451"/>
                  </a:lnTo>
                  <a:lnTo>
                    <a:pt x="150" y="450"/>
                  </a:lnTo>
                  <a:lnTo>
                    <a:pt x="150" y="449"/>
                  </a:lnTo>
                  <a:lnTo>
                    <a:pt x="150" y="448"/>
                  </a:lnTo>
                  <a:lnTo>
                    <a:pt x="150" y="446"/>
                  </a:lnTo>
                  <a:lnTo>
                    <a:pt x="150" y="445"/>
                  </a:lnTo>
                  <a:lnTo>
                    <a:pt x="150" y="444"/>
                  </a:lnTo>
                  <a:lnTo>
                    <a:pt x="150" y="441"/>
                  </a:lnTo>
                  <a:lnTo>
                    <a:pt x="150" y="440"/>
                  </a:lnTo>
                  <a:lnTo>
                    <a:pt x="151" y="439"/>
                  </a:lnTo>
                  <a:lnTo>
                    <a:pt x="152" y="438"/>
                  </a:lnTo>
                  <a:lnTo>
                    <a:pt x="152" y="436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55" y="432"/>
                  </a:lnTo>
                  <a:lnTo>
                    <a:pt x="155" y="431"/>
                  </a:lnTo>
                  <a:lnTo>
                    <a:pt x="156" y="430"/>
                  </a:lnTo>
                  <a:lnTo>
                    <a:pt x="158" y="428"/>
                  </a:lnTo>
                  <a:lnTo>
                    <a:pt x="159" y="428"/>
                  </a:lnTo>
                  <a:lnTo>
                    <a:pt x="159" y="427"/>
                  </a:lnTo>
                  <a:lnTo>
                    <a:pt x="168" y="417"/>
                  </a:lnTo>
                  <a:lnTo>
                    <a:pt x="168" y="417"/>
                  </a:lnTo>
                  <a:lnTo>
                    <a:pt x="169" y="417"/>
                  </a:lnTo>
                  <a:lnTo>
                    <a:pt x="170" y="415"/>
                  </a:lnTo>
                  <a:lnTo>
                    <a:pt x="171" y="415"/>
                  </a:lnTo>
                  <a:lnTo>
                    <a:pt x="171" y="413"/>
                  </a:lnTo>
                  <a:lnTo>
                    <a:pt x="172" y="412"/>
                  </a:lnTo>
                  <a:lnTo>
                    <a:pt x="172" y="410"/>
                  </a:lnTo>
                  <a:lnTo>
                    <a:pt x="172" y="409"/>
                  </a:lnTo>
                  <a:lnTo>
                    <a:pt x="171" y="408"/>
                  </a:lnTo>
                  <a:lnTo>
                    <a:pt x="171" y="407"/>
                  </a:lnTo>
                  <a:lnTo>
                    <a:pt x="170" y="407"/>
                  </a:lnTo>
                  <a:lnTo>
                    <a:pt x="169" y="407"/>
                  </a:lnTo>
                  <a:lnTo>
                    <a:pt x="168" y="406"/>
                  </a:lnTo>
                  <a:lnTo>
                    <a:pt x="168" y="406"/>
                  </a:lnTo>
                  <a:lnTo>
                    <a:pt x="161" y="402"/>
                  </a:lnTo>
                  <a:lnTo>
                    <a:pt x="158" y="399"/>
                  </a:lnTo>
                  <a:lnTo>
                    <a:pt x="154" y="398"/>
                  </a:lnTo>
                  <a:lnTo>
                    <a:pt x="151" y="396"/>
                  </a:lnTo>
                  <a:lnTo>
                    <a:pt x="149" y="394"/>
                  </a:lnTo>
                  <a:lnTo>
                    <a:pt x="145" y="392"/>
                  </a:lnTo>
                  <a:lnTo>
                    <a:pt x="143" y="390"/>
                  </a:lnTo>
                  <a:lnTo>
                    <a:pt x="142" y="389"/>
                  </a:lnTo>
                  <a:lnTo>
                    <a:pt x="141" y="389"/>
                  </a:lnTo>
                  <a:lnTo>
                    <a:pt x="141" y="389"/>
                  </a:lnTo>
                  <a:lnTo>
                    <a:pt x="140" y="389"/>
                  </a:lnTo>
                  <a:lnTo>
                    <a:pt x="139" y="389"/>
                  </a:lnTo>
                  <a:lnTo>
                    <a:pt x="138" y="389"/>
                  </a:lnTo>
                  <a:lnTo>
                    <a:pt x="137" y="389"/>
                  </a:lnTo>
                  <a:lnTo>
                    <a:pt x="136" y="389"/>
                  </a:lnTo>
                  <a:lnTo>
                    <a:pt x="135" y="388"/>
                  </a:lnTo>
                  <a:lnTo>
                    <a:pt x="134" y="386"/>
                  </a:lnTo>
                  <a:lnTo>
                    <a:pt x="134" y="385"/>
                  </a:lnTo>
                  <a:lnTo>
                    <a:pt x="133" y="384"/>
                  </a:lnTo>
                  <a:lnTo>
                    <a:pt x="133" y="383"/>
                  </a:lnTo>
                  <a:lnTo>
                    <a:pt x="132" y="382"/>
                  </a:lnTo>
                  <a:lnTo>
                    <a:pt x="130" y="375"/>
                  </a:lnTo>
                  <a:lnTo>
                    <a:pt x="130" y="374"/>
                  </a:lnTo>
                  <a:lnTo>
                    <a:pt x="129" y="373"/>
                  </a:lnTo>
                  <a:lnTo>
                    <a:pt x="129" y="372"/>
                  </a:lnTo>
                  <a:lnTo>
                    <a:pt x="129" y="371"/>
                  </a:lnTo>
                  <a:lnTo>
                    <a:pt x="130" y="371"/>
                  </a:lnTo>
                  <a:lnTo>
                    <a:pt x="131" y="370"/>
                  </a:lnTo>
                  <a:lnTo>
                    <a:pt x="132" y="370"/>
                  </a:lnTo>
                  <a:lnTo>
                    <a:pt x="132" y="369"/>
                  </a:lnTo>
                  <a:lnTo>
                    <a:pt x="133" y="368"/>
                  </a:lnTo>
                  <a:lnTo>
                    <a:pt x="134" y="368"/>
                  </a:lnTo>
                  <a:lnTo>
                    <a:pt x="135" y="367"/>
                  </a:lnTo>
                  <a:lnTo>
                    <a:pt x="136" y="366"/>
                  </a:lnTo>
                  <a:lnTo>
                    <a:pt x="137" y="366"/>
                  </a:lnTo>
                  <a:lnTo>
                    <a:pt x="138" y="366"/>
                  </a:lnTo>
                  <a:lnTo>
                    <a:pt x="139" y="366"/>
                  </a:lnTo>
                  <a:lnTo>
                    <a:pt x="140" y="366"/>
                  </a:lnTo>
                  <a:lnTo>
                    <a:pt x="141" y="366"/>
                  </a:lnTo>
                  <a:lnTo>
                    <a:pt x="141" y="367"/>
                  </a:lnTo>
                  <a:lnTo>
                    <a:pt x="142" y="368"/>
                  </a:lnTo>
                  <a:lnTo>
                    <a:pt x="143" y="368"/>
                  </a:lnTo>
                  <a:lnTo>
                    <a:pt x="144" y="367"/>
                  </a:lnTo>
                  <a:lnTo>
                    <a:pt x="145" y="367"/>
                  </a:lnTo>
                  <a:lnTo>
                    <a:pt x="145" y="366"/>
                  </a:lnTo>
                  <a:lnTo>
                    <a:pt x="146" y="365"/>
                  </a:lnTo>
                  <a:lnTo>
                    <a:pt x="146" y="364"/>
                  </a:lnTo>
                  <a:lnTo>
                    <a:pt x="147" y="363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7" y="360"/>
                  </a:lnTo>
                  <a:lnTo>
                    <a:pt x="147" y="357"/>
                  </a:lnTo>
                  <a:lnTo>
                    <a:pt x="146" y="350"/>
                  </a:lnTo>
                  <a:lnTo>
                    <a:pt x="146" y="349"/>
                  </a:lnTo>
                  <a:lnTo>
                    <a:pt x="145" y="348"/>
                  </a:lnTo>
                  <a:lnTo>
                    <a:pt x="144" y="346"/>
                  </a:lnTo>
                  <a:lnTo>
                    <a:pt x="143" y="345"/>
                  </a:lnTo>
                  <a:lnTo>
                    <a:pt x="142" y="344"/>
                  </a:lnTo>
                  <a:lnTo>
                    <a:pt x="141" y="344"/>
                  </a:lnTo>
                  <a:lnTo>
                    <a:pt x="139" y="344"/>
                  </a:lnTo>
                  <a:lnTo>
                    <a:pt x="138" y="344"/>
                  </a:lnTo>
                  <a:lnTo>
                    <a:pt x="137" y="343"/>
                  </a:lnTo>
                  <a:lnTo>
                    <a:pt x="136" y="343"/>
                  </a:lnTo>
                  <a:lnTo>
                    <a:pt x="135" y="342"/>
                  </a:lnTo>
                  <a:lnTo>
                    <a:pt x="135" y="341"/>
                  </a:lnTo>
                  <a:lnTo>
                    <a:pt x="135" y="339"/>
                  </a:lnTo>
                  <a:lnTo>
                    <a:pt x="134" y="339"/>
                  </a:lnTo>
                  <a:lnTo>
                    <a:pt x="137" y="328"/>
                  </a:lnTo>
                  <a:lnTo>
                    <a:pt x="138" y="327"/>
                  </a:lnTo>
                  <a:lnTo>
                    <a:pt x="139" y="326"/>
                  </a:lnTo>
                  <a:lnTo>
                    <a:pt x="140" y="325"/>
                  </a:lnTo>
                  <a:lnTo>
                    <a:pt x="141" y="325"/>
                  </a:lnTo>
                  <a:lnTo>
                    <a:pt x="141" y="324"/>
                  </a:lnTo>
                  <a:lnTo>
                    <a:pt x="142" y="324"/>
                  </a:lnTo>
                  <a:lnTo>
                    <a:pt x="144" y="322"/>
                  </a:lnTo>
                  <a:lnTo>
                    <a:pt x="145" y="321"/>
                  </a:lnTo>
                  <a:lnTo>
                    <a:pt x="146" y="321"/>
                  </a:lnTo>
                  <a:lnTo>
                    <a:pt x="147" y="320"/>
                  </a:lnTo>
                  <a:lnTo>
                    <a:pt x="148" y="319"/>
                  </a:lnTo>
                  <a:lnTo>
                    <a:pt x="148" y="318"/>
                  </a:lnTo>
                  <a:lnTo>
                    <a:pt x="147" y="318"/>
                  </a:lnTo>
                  <a:lnTo>
                    <a:pt x="147" y="317"/>
                  </a:lnTo>
                  <a:lnTo>
                    <a:pt x="146" y="316"/>
                  </a:lnTo>
                  <a:lnTo>
                    <a:pt x="145" y="316"/>
                  </a:lnTo>
                  <a:lnTo>
                    <a:pt x="144" y="315"/>
                  </a:lnTo>
                  <a:lnTo>
                    <a:pt x="143" y="314"/>
                  </a:lnTo>
                  <a:lnTo>
                    <a:pt x="142" y="313"/>
                  </a:lnTo>
                  <a:lnTo>
                    <a:pt x="141" y="313"/>
                  </a:lnTo>
                  <a:lnTo>
                    <a:pt x="141" y="312"/>
                  </a:lnTo>
                  <a:lnTo>
                    <a:pt x="140" y="311"/>
                  </a:lnTo>
                  <a:lnTo>
                    <a:pt x="138" y="310"/>
                  </a:lnTo>
                  <a:lnTo>
                    <a:pt x="137" y="309"/>
                  </a:lnTo>
                  <a:lnTo>
                    <a:pt x="136" y="309"/>
                  </a:lnTo>
                  <a:lnTo>
                    <a:pt x="136" y="308"/>
                  </a:lnTo>
                  <a:lnTo>
                    <a:pt x="135" y="308"/>
                  </a:lnTo>
                  <a:lnTo>
                    <a:pt x="134" y="307"/>
                  </a:lnTo>
                  <a:lnTo>
                    <a:pt x="133" y="307"/>
                  </a:lnTo>
                  <a:lnTo>
                    <a:pt x="132" y="306"/>
                  </a:lnTo>
                  <a:lnTo>
                    <a:pt x="124" y="301"/>
                  </a:lnTo>
                  <a:lnTo>
                    <a:pt x="123" y="301"/>
                  </a:lnTo>
                  <a:lnTo>
                    <a:pt x="122" y="300"/>
                  </a:lnTo>
                  <a:lnTo>
                    <a:pt x="120" y="300"/>
                  </a:lnTo>
                  <a:lnTo>
                    <a:pt x="119" y="299"/>
                  </a:lnTo>
                  <a:lnTo>
                    <a:pt x="118" y="299"/>
                  </a:lnTo>
                  <a:lnTo>
                    <a:pt x="117" y="298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4" y="297"/>
                  </a:lnTo>
                  <a:lnTo>
                    <a:pt x="114" y="297"/>
                  </a:lnTo>
                  <a:lnTo>
                    <a:pt x="113" y="296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3"/>
                  </a:lnTo>
                  <a:lnTo>
                    <a:pt x="111" y="292"/>
                  </a:lnTo>
                  <a:lnTo>
                    <a:pt x="111" y="291"/>
                  </a:lnTo>
                  <a:lnTo>
                    <a:pt x="111" y="290"/>
                  </a:lnTo>
                  <a:lnTo>
                    <a:pt x="110" y="290"/>
                  </a:lnTo>
                  <a:lnTo>
                    <a:pt x="108" y="289"/>
                  </a:lnTo>
                  <a:lnTo>
                    <a:pt x="107" y="289"/>
                  </a:lnTo>
                  <a:lnTo>
                    <a:pt x="106" y="288"/>
                  </a:lnTo>
                  <a:lnTo>
                    <a:pt x="105" y="288"/>
                  </a:lnTo>
                  <a:lnTo>
                    <a:pt x="104" y="287"/>
                  </a:lnTo>
                  <a:lnTo>
                    <a:pt x="103" y="287"/>
                  </a:lnTo>
                  <a:lnTo>
                    <a:pt x="101" y="286"/>
                  </a:lnTo>
                  <a:lnTo>
                    <a:pt x="99" y="286"/>
                  </a:lnTo>
                  <a:lnTo>
                    <a:pt x="98" y="285"/>
                  </a:lnTo>
                  <a:lnTo>
                    <a:pt x="97" y="284"/>
                  </a:lnTo>
                  <a:lnTo>
                    <a:pt x="95" y="284"/>
                  </a:lnTo>
                  <a:lnTo>
                    <a:pt x="95" y="283"/>
                  </a:lnTo>
                  <a:lnTo>
                    <a:pt x="94" y="282"/>
                  </a:lnTo>
                  <a:lnTo>
                    <a:pt x="93" y="281"/>
                  </a:lnTo>
                  <a:lnTo>
                    <a:pt x="92" y="281"/>
                  </a:lnTo>
                  <a:lnTo>
                    <a:pt x="91" y="280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89" y="278"/>
                  </a:lnTo>
                  <a:lnTo>
                    <a:pt x="87" y="277"/>
                  </a:lnTo>
                  <a:lnTo>
                    <a:pt x="86" y="276"/>
                  </a:lnTo>
                  <a:lnTo>
                    <a:pt x="86" y="276"/>
                  </a:lnTo>
                  <a:lnTo>
                    <a:pt x="85" y="275"/>
                  </a:lnTo>
                  <a:lnTo>
                    <a:pt x="84" y="274"/>
                  </a:lnTo>
                  <a:lnTo>
                    <a:pt x="83" y="273"/>
                  </a:lnTo>
                  <a:lnTo>
                    <a:pt x="82" y="273"/>
                  </a:lnTo>
                  <a:lnTo>
                    <a:pt x="82" y="272"/>
                  </a:lnTo>
                  <a:lnTo>
                    <a:pt x="81" y="271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1"/>
                  </a:lnTo>
                  <a:lnTo>
                    <a:pt x="74" y="272"/>
                  </a:lnTo>
                  <a:lnTo>
                    <a:pt x="73" y="273"/>
                  </a:lnTo>
                  <a:lnTo>
                    <a:pt x="73" y="274"/>
                  </a:lnTo>
                  <a:lnTo>
                    <a:pt x="72" y="275"/>
                  </a:lnTo>
                  <a:lnTo>
                    <a:pt x="71" y="276"/>
                  </a:lnTo>
                  <a:lnTo>
                    <a:pt x="69" y="277"/>
                  </a:lnTo>
                  <a:lnTo>
                    <a:pt x="68" y="277"/>
                  </a:lnTo>
                  <a:lnTo>
                    <a:pt x="67" y="277"/>
                  </a:lnTo>
                  <a:lnTo>
                    <a:pt x="66" y="277"/>
                  </a:lnTo>
                  <a:lnTo>
                    <a:pt x="65" y="276"/>
                  </a:lnTo>
                  <a:lnTo>
                    <a:pt x="65" y="275"/>
                  </a:lnTo>
                  <a:lnTo>
                    <a:pt x="65" y="274"/>
                  </a:lnTo>
                  <a:lnTo>
                    <a:pt x="65" y="273"/>
                  </a:lnTo>
                  <a:lnTo>
                    <a:pt x="65" y="270"/>
                  </a:lnTo>
                  <a:lnTo>
                    <a:pt x="65" y="268"/>
                  </a:lnTo>
                  <a:lnTo>
                    <a:pt x="65" y="267"/>
                  </a:lnTo>
                  <a:lnTo>
                    <a:pt x="65" y="264"/>
                  </a:lnTo>
                  <a:lnTo>
                    <a:pt x="66" y="263"/>
                  </a:lnTo>
                  <a:lnTo>
                    <a:pt x="66" y="261"/>
                  </a:lnTo>
                  <a:lnTo>
                    <a:pt x="66" y="260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6" y="252"/>
                  </a:lnTo>
                  <a:lnTo>
                    <a:pt x="66" y="250"/>
                  </a:lnTo>
                  <a:lnTo>
                    <a:pt x="66" y="248"/>
                  </a:lnTo>
                  <a:lnTo>
                    <a:pt x="67" y="247"/>
                  </a:lnTo>
                  <a:lnTo>
                    <a:pt x="67" y="246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7" y="242"/>
                  </a:lnTo>
                  <a:lnTo>
                    <a:pt x="67" y="241"/>
                  </a:lnTo>
                  <a:lnTo>
                    <a:pt x="67" y="240"/>
                  </a:lnTo>
                  <a:lnTo>
                    <a:pt x="67" y="239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5" y="236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2" y="233"/>
                  </a:lnTo>
                  <a:lnTo>
                    <a:pt x="61" y="232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7" y="228"/>
                  </a:lnTo>
                  <a:lnTo>
                    <a:pt x="56" y="227"/>
                  </a:lnTo>
                  <a:lnTo>
                    <a:pt x="55" y="226"/>
                  </a:lnTo>
                  <a:lnTo>
                    <a:pt x="54" y="224"/>
                  </a:lnTo>
                  <a:lnTo>
                    <a:pt x="54" y="223"/>
                  </a:lnTo>
                  <a:lnTo>
                    <a:pt x="53" y="222"/>
                  </a:lnTo>
                  <a:lnTo>
                    <a:pt x="52" y="221"/>
                  </a:lnTo>
                  <a:lnTo>
                    <a:pt x="52" y="219"/>
                  </a:lnTo>
                  <a:lnTo>
                    <a:pt x="52" y="218"/>
                  </a:lnTo>
                  <a:lnTo>
                    <a:pt x="52" y="216"/>
                  </a:lnTo>
                  <a:lnTo>
                    <a:pt x="52" y="208"/>
                  </a:lnTo>
                  <a:lnTo>
                    <a:pt x="51" y="208"/>
                  </a:lnTo>
                  <a:lnTo>
                    <a:pt x="51" y="207"/>
                  </a:lnTo>
                  <a:lnTo>
                    <a:pt x="51" y="206"/>
                  </a:lnTo>
                  <a:lnTo>
                    <a:pt x="50" y="206"/>
                  </a:lnTo>
                  <a:lnTo>
                    <a:pt x="50" y="205"/>
                  </a:lnTo>
                  <a:lnTo>
                    <a:pt x="49" y="203"/>
                  </a:lnTo>
                  <a:lnTo>
                    <a:pt x="49" y="202"/>
                  </a:lnTo>
                  <a:lnTo>
                    <a:pt x="49" y="201"/>
                  </a:lnTo>
                  <a:lnTo>
                    <a:pt x="48" y="199"/>
                  </a:lnTo>
                  <a:lnTo>
                    <a:pt x="48" y="198"/>
                  </a:lnTo>
                  <a:lnTo>
                    <a:pt x="47" y="197"/>
                  </a:lnTo>
                  <a:lnTo>
                    <a:pt x="47" y="197"/>
                  </a:lnTo>
                  <a:lnTo>
                    <a:pt x="47" y="196"/>
                  </a:lnTo>
                  <a:lnTo>
                    <a:pt x="47" y="195"/>
                  </a:lnTo>
                  <a:lnTo>
                    <a:pt x="47" y="194"/>
                  </a:lnTo>
                  <a:lnTo>
                    <a:pt x="46" y="193"/>
                  </a:lnTo>
                  <a:lnTo>
                    <a:pt x="46" y="192"/>
                  </a:lnTo>
                  <a:lnTo>
                    <a:pt x="45" y="191"/>
                  </a:lnTo>
                  <a:lnTo>
                    <a:pt x="45" y="189"/>
                  </a:lnTo>
                  <a:lnTo>
                    <a:pt x="44" y="188"/>
                  </a:lnTo>
                  <a:lnTo>
                    <a:pt x="43" y="186"/>
                  </a:lnTo>
                  <a:lnTo>
                    <a:pt x="43" y="184"/>
                  </a:lnTo>
                  <a:lnTo>
                    <a:pt x="42" y="183"/>
                  </a:lnTo>
                  <a:lnTo>
                    <a:pt x="42" y="181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1" y="179"/>
                  </a:lnTo>
                  <a:lnTo>
                    <a:pt x="40" y="179"/>
                  </a:lnTo>
                  <a:lnTo>
                    <a:pt x="40" y="178"/>
                  </a:lnTo>
                  <a:lnTo>
                    <a:pt x="40" y="177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8" y="174"/>
                  </a:lnTo>
                  <a:lnTo>
                    <a:pt x="38" y="173"/>
                  </a:lnTo>
                  <a:lnTo>
                    <a:pt x="36" y="171"/>
                  </a:lnTo>
                  <a:lnTo>
                    <a:pt x="35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1" y="165"/>
                  </a:lnTo>
                  <a:lnTo>
                    <a:pt x="31" y="162"/>
                  </a:lnTo>
                  <a:lnTo>
                    <a:pt x="30" y="161"/>
                  </a:lnTo>
                  <a:lnTo>
                    <a:pt x="29" y="160"/>
                  </a:lnTo>
                  <a:lnTo>
                    <a:pt x="29" y="159"/>
                  </a:lnTo>
                  <a:lnTo>
                    <a:pt x="29" y="158"/>
                  </a:lnTo>
                  <a:lnTo>
                    <a:pt x="28" y="157"/>
                  </a:lnTo>
                  <a:lnTo>
                    <a:pt x="27" y="156"/>
                  </a:lnTo>
                  <a:lnTo>
                    <a:pt x="26" y="155"/>
                  </a:lnTo>
                  <a:lnTo>
                    <a:pt x="25" y="155"/>
                  </a:lnTo>
                  <a:lnTo>
                    <a:pt x="24" y="155"/>
                  </a:lnTo>
                  <a:lnTo>
                    <a:pt x="23" y="155"/>
                  </a:lnTo>
                  <a:lnTo>
                    <a:pt x="21" y="155"/>
                  </a:lnTo>
                  <a:lnTo>
                    <a:pt x="19" y="154"/>
                  </a:lnTo>
                  <a:lnTo>
                    <a:pt x="18" y="155"/>
                  </a:lnTo>
                  <a:lnTo>
                    <a:pt x="17" y="154"/>
                  </a:lnTo>
                  <a:lnTo>
                    <a:pt x="15" y="154"/>
                  </a:lnTo>
                  <a:lnTo>
                    <a:pt x="14" y="154"/>
                  </a:lnTo>
                  <a:lnTo>
                    <a:pt x="13" y="154"/>
                  </a:lnTo>
                  <a:lnTo>
                    <a:pt x="11" y="154"/>
                  </a:lnTo>
                  <a:lnTo>
                    <a:pt x="10" y="154"/>
                  </a:lnTo>
                  <a:lnTo>
                    <a:pt x="9" y="155"/>
                  </a:lnTo>
                  <a:lnTo>
                    <a:pt x="8" y="155"/>
                  </a:lnTo>
                  <a:lnTo>
                    <a:pt x="7" y="156"/>
                  </a:lnTo>
                  <a:lnTo>
                    <a:pt x="6" y="156"/>
                  </a:lnTo>
                  <a:lnTo>
                    <a:pt x="5" y="156"/>
                  </a:lnTo>
                  <a:lnTo>
                    <a:pt x="5" y="157"/>
                  </a:lnTo>
                  <a:lnTo>
                    <a:pt x="4" y="157"/>
                  </a:lnTo>
                  <a:lnTo>
                    <a:pt x="4" y="158"/>
                  </a:lnTo>
                  <a:lnTo>
                    <a:pt x="4" y="158"/>
                  </a:lnTo>
                  <a:lnTo>
                    <a:pt x="3" y="157"/>
                  </a:lnTo>
                  <a:lnTo>
                    <a:pt x="3" y="156"/>
                  </a:lnTo>
                  <a:lnTo>
                    <a:pt x="2" y="155"/>
                  </a:lnTo>
                  <a:lnTo>
                    <a:pt x="1" y="152"/>
                  </a:lnTo>
                  <a:lnTo>
                    <a:pt x="1" y="151"/>
                  </a:lnTo>
                  <a:lnTo>
                    <a:pt x="1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1" y="148"/>
                  </a:lnTo>
                  <a:lnTo>
                    <a:pt x="1" y="145"/>
                  </a:lnTo>
                  <a:lnTo>
                    <a:pt x="1" y="144"/>
                  </a:lnTo>
                  <a:lnTo>
                    <a:pt x="1" y="143"/>
                  </a:lnTo>
                  <a:lnTo>
                    <a:pt x="1" y="142"/>
                  </a:lnTo>
                  <a:lnTo>
                    <a:pt x="2" y="137"/>
                  </a:lnTo>
                  <a:lnTo>
                    <a:pt x="3" y="133"/>
                  </a:lnTo>
                  <a:lnTo>
                    <a:pt x="3" y="133"/>
                  </a:lnTo>
                  <a:lnTo>
                    <a:pt x="3" y="130"/>
                  </a:lnTo>
                  <a:lnTo>
                    <a:pt x="4" y="124"/>
                  </a:lnTo>
                  <a:lnTo>
                    <a:pt x="9" y="127"/>
                  </a:lnTo>
                  <a:lnTo>
                    <a:pt x="10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4" y="129"/>
                  </a:lnTo>
                  <a:lnTo>
                    <a:pt x="15" y="129"/>
                  </a:lnTo>
                  <a:lnTo>
                    <a:pt x="16" y="129"/>
                  </a:lnTo>
                  <a:lnTo>
                    <a:pt x="17" y="128"/>
                  </a:lnTo>
                  <a:lnTo>
                    <a:pt x="19" y="127"/>
                  </a:lnTo>
                  <a:lnTo>
                    <a:pt x="19" y="126"/>
                  </a:lnTo>
                  <a:lnTo>
                    <a:pt x="20" y="126"/>
                  </a:lnTo>
                  <a:lnTo>
                    <a:pt x="21" y="125"/>
                  </a:lnTo>
                  <a:lnTo>
                    <a:pt x="22" y="125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3" y="126"/>
                  </a:lnTo>
                  <a:lnTo>
                    <a:pt x="24" y="127"/>
                  </a:lnTo>
                  <a:lnTo>
                    <a:pt x="24" y="128"/>
                  </a:lnTo>
                  <a:lnTo>
                    <a:pt x="25" y="129"/>
                  </a:lnTo>
                  <a:lnTo>
                    <a:pt x="25" y="130"/>
                  </a:lnTo>
                  <a:lnTo>
                    <a:pt x="26" y="130"/>
                  </a:lnTo>
                  <a:lnTo>
                    <a:pt x="27" y="131"/>
                  </a:lnTo>
                  <a:lnTo>
                    <a:pt x="28" y="132"/>
                  </a:lnTo>
                  <a:lnTo>
                    <a:pt x="29" y="132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6" y="133"/>
                  </a:lnTo>
                  <a:lnTo>
                    <a:pt x="37" y="134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0" y="135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7"/>
                  </a:lnTo>
                  <a:lnTo>
                    <a:pt x="41" y="138"/>
                  </a:lnTo>
                  <a:lnTo>
                    <a:pt x="41" y="139"/>
                  </a:lnTo>
                  <a:lnTo>
                    <a:pt x="42" y="140"/>
                  </a:lnTo>
                  <a:lnTo>
                    <a:pt x="43" y="141"/>
                  </a:lnTo>
                  <a:lnTo>
                    <a:pt x="44" y="141"/>
                  </a:lnTo>
                  <a:lnTo>
                    <a:pt x="45" y="142"/>
                  </a:lnTo>
                  <a:lnTo>
                    <a:pt x="47" y="142"/>
                  </a:lnTo>
                  <a:lnTo>
                    <a:pt x="50" y="145"/>
                  </a:lnTo>
                  <a:lnTo>
                    <a:pt x="53" y="147"/>
                  </a:lnTo>
                  <a:lnTo>
                    <a:pt x="54" y="147"/>
                  </a:lnTo>
                  <a:lnTo>
                    <a:pt x="55" y="148"/>
                  </a:lnTo>
                  <a:lnTo>
                    <a:pt x="56" y="148"/>
                  </a:lnTo>
                  <a:lnTo>
                    <a:pt x="57" y="149"/>
                  </a:lnTo>
                  <a:lnTo>
                    <a:pt x="58" y="149"/>
                  </a:lnTo>
                  <a:lnTo>
                    <a:pt x="59" y="149"/>
                  </a:lnTo>
                  <a:lnTo>
                    <a:pt x="59" y="149"/>
                  </a:lnTo>
                  <a:lnTo>
                    <a:pt x="60" y="149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3" y="149"/>
                  </a:lnTo>
                  <a:lnTo>
                    <a:pt x="64" y="149"/>
                  </a:lnTo>
                  <a:lnTo>
                    <a:pt x="65" y="149"/>
                  </a:lnTo>
                  <a:lnTo>
                    <a:pt x="67" y="150"/>
                  </a:lnTo>
                  <a:lnTo>
                    <a:pt x="68" y="150"/>
                  </a:lnTo>
                  <a:lnTo>
                    <a:pt x="68" y="150"/>
                  </a:lnTo>
                  <a:lnTo>
                    <a:pt x="70" y="150"/>
                  </a:lnTo>
                  <a:lnTo>
                    <a:pt x="72" y="150"/>
                  </a:lnTo>
                  <a:lnTo>
                    <a:pt x="73" y="150"/>
                  </a:lnTo>
                  <a:lnTo>
                    <a:pt x="74" y="150"/>
                  </a:lnTo>
                  <a:lnTo>
                    <a:pt x="75" y="149"/>
                  </a:lnTo>
                  <a:lnTo>
                    <a:pt x="77" y="148"/>
                  </a:lnTo>
                  <a:lnTo>
                    <a:pt x="79" y="148"/>
                  </a:lnTo>
                  <a:lnTo>
                    <a:pt x="81" y="147"/>
                  </a:lnTo>
                  <a:lnTo>
                    <a:pt x="81" y="146"/>
                  </a:lnTo>
                  <a:lnTo>
                    <a:pt x="83" y="146"/>
                  </a:lnTo>
                  <a:lnTo>
                    <a:pt x="86" y="145"/>
                  </a:lnTo>
                  <a:lnTo>
                    <a:pt x="87" y="145"/>
                  </a:lnTo>
                  <a:lnTo>
                    <a:pt x="88" y="145"/>
                  </a:lnTo>
                  <a:lnTo>
                    <a:pt x="89" y="145"/>
                  </a:lnTo>
                  <a:lnTo>
                    <a:pt x="90" y="146"/>
                  </a:lnTo>
                  <a:lnTo>
                    <a:pt x="91" y="146"/>
                  </a:lnTo>
                  <a:lnTo>
                    <a:pt x="93" y="148"/>
                  </a:lnTo>
                  <a:lnTo>
                    <a:pt x="94" y="148"/>
                  </a:lnTo>
                  <a:lnTo>
                    <a:pt x="94" y="149"/>
                  </a:lnTo>
                  <a:lnTo>
                    <a:pt x="95" y="149"/>
                  </a:lnTo>
                  <a:lnTo>
                    <a:pt x="95" y="150"/>
                  </a:lnTo>
                  <a:lnTo>
                    <a:pt x="96" y="150"/>
                  </a:lnTo>
                  <a:lnTo>
                    <a:pt x="98" y="151"/>
                  </a:lnTo>
                  <a:lnTo>
                    <a:pt x="102" y="154"/>
                  </a:lnTo>
                  <a:lnTo>
                    <a:pt x="103" y="155"/>
                  </a:lnTo>
                  <a:lnTo>
                    <a:pt x="105" y="158"/>
                  </a:lnTo>
                  <a:lnTo>
                    <a:pt x="106" y="159"/>
                  </a:lnTo>
                  <a:lnTo>
                    <a:pt x="108" y="160"/>
                  </a:lnTo>
                  <a:lnTo>
                    <a:pt x="110" y="161"/>
                  </a:lnTo>
                  <a:lnTo>
                    <a:pt x="113" y="164"/>
                  </a:lnTo>
                  <a:lnTo>
                    <a:pt x="115" y="166"/>
                  </a:lnTo>
                  <a:lnTo>
                    <a:pt x="116" y="167"/>
                  </a:lnTo>
                  <a:lnTo>
                    <a:pt x="117" y="168"/>
                  </a:lnTo>
                  <a:lnTo>
                    <a:pt x="118" y="169"/>
                  </a:lnTo>
                  <a:lnTo>
                    <a:pt x="117" y="161"/>
                  </a:lnTo>
                  <a:lnTo>
                    <a:pt x="117" y="160"/>
                  </a:lnTo>
                  <a:lnTo>
                    <a:pt x="117" y="159"/>
                  </a:lnTo>
                  <a:lnTo>
                    <a:pt x="117" y="158"/>
                  </a:lnTo>
                  <a:lnTo>
                    <a:pt x="118" y="154"/>
                  </a:lnTo>
                  <a:lnTo>
                    <a:pt x="118" y="153"/>
                  </a:lnTo>
                  <a:lnTo>
                    <a:pt x="118" y="152"/>
                  </a:lnTo>
                  <a:lnTo>
                    <a:pt x="118" y="151"/>
                  </a:lnTo>
                  <a:lnTo>
                    <a:pt x="118" y="150"/>
                  </a:lnTo>
                  <a:lnTo>
                    <a:pt x="118" y="149"/>
                  </a:lnTo>
                  <a:lnTo>
                    <a:pt x="118" y="147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8" y="144"/>
                  </a:lnTo>
                  <a:lnTo>
                    <a:pt x="119" y="143"/>
                  </a:lnTo>
                  <a:lnTo>
                    <a:pt x="119" y="142"/>
                  </a:lnTo>
                  <a:lnTo>
                    <a:pt x="120" y="140"/>
                  </a:lnTo>
                  <a:lnTo>
                    <a:pt x="120" y="139"/>
                  </a:lnTo>
                  <a:lnTo>
                    <a:pt x="120" y="137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21" y="134"/>
                  </a:lnTo>
                  <a:lnTo>
                    <a:pt x="121" y="133"/>
                  </a:lnTo>
                  <a:lnTo>
                    <a:pt x="122" y="131"/>
                  </a:lnTo>
                  <a:lnTo>
                    <a:pt x="122" y="130"/>
                  </a:lnTo>
                  <a:lnTo>
                    <a:pt x="122" y="128"/>
                  </a:lnTo>
                  <a:lnTo>
                    <a:pt x="123" y="127"/>
                  </a:lnTo>
                  <a:lnTo>
                    <a:pt x="123" y="125"/>
                  </a:lnTo>
                  <a:lnTo>
                    <a:pt x="123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2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8" y="117"/>
                  </a:lnTo>
                  <a:lnTo>
                    <a:pt x="129" y="116"/>
                  </a:lnTo>
                  <a:lnTo>
                    <a:pt x="131" y="115"/>
                  </a:lnTo>
                  <a:lnTo>
                    <a:pt x="132" y="114"/>
                  </a:lnTo>
                  <a:lnTo>
                    <a:pt x="132" y="113"/>
                  </a:lnTo>
                  <a:lnTo>
                    <a:pt x="133" y="112"/>
                  </a:lnTo>
                  <a:lnTo>
                    <a:pt x="133" y="111"/>
                  </a:lnTo>
                  <a:lnTo>
                    <a:pt x="134" y="110"/>
                  </a:lnTo>
                  <a:lnTo>
                    <a:pt x="134" y="109"/>
                  </a:lnTo>
                  <a:lnTo>
                    <a:pt x="135" y="108"/>
                  </a:lnTo>
                  <a:lnTo>
                    <a:pt x="135" y="107"/>
                  </a:lnTo>
                  <a:lnTo>
                    <a:pt x="136" y="107"/>
                  </a:lnTo>
                  <a:lnTo>
                    <a:pt x="136" y="106"/>
                  </a:lnTo>
                  <a:lnTo>
                    <a:pt x="136" y="106"/>
                  </a:lnTo>
                  <a:lnTo>
                    <a:pt x="136" y="104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7" y="101"/>
                  </a:lnTo>
                  <a:lnTo>
                    <a:pt x="141" y="92"/>
                  </a:lnTo>
                  <a:lnTo>
                    <a:pt x="141" y="91"/>
                  </a:lnTo>
                  <a:lnTo>
                    <a:pt x="142" y="90"/>
                  </a:lnTo>
                  <a:lnTo>
                    <a:pt x="143" y="87"/>
                  </a:lnTo>
                  <a:lnTo>
                    <a:pt x="144" y="86"/>
                  </a:lnTo>
                  <a:lnTo>
                    <a:pt x="145" y="85"/>
                  </a:lnTo>
                  <a:lnTo>
                    <a:pt x="145" y="84"/>
                  </a:lnTo>
                  <a:lnTo>
                    <a:pt x="145" y="82"/>
                  </a:lnTo>
                  <a:lnTo>
                    <a:pt x="145" y="81"/>
                  </a:lnTo>
                  <a:lnTo>
                    <a:pt x="145" y="80"/>
                  </a:lnTo>
                  <a:lnTo>
                    <a:pt x="145" y="74"/>
                  </a:lnTo>
                  <a:lnTo>
                    <a:pt x="145" y="70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5" y="63"/>
                  </a:lnTo>
                  <a:lnTo>
                    <a:pt x="145" y="54"/>
                  </a:lnTo>
                  <a:lnTo>
                    <a:pt x="146" y="43"/>
                  </a:lnTo>
                  <a:lnTo>
                    <a:pt x="147" y="31"/>
                  </a:lnTo>
                  <a:lnTo>
                    <a:pt x="147" y="20"/>
                  </a:lnTo>
                  <a:lnTo>
                    <a:pt x="150" y="19"/>
                  </a:lnTo>
                  <a:lnTo>
                    <a:pt x="151" y="19"/>
                  </a:lnTo>
                  <a:lnTo>
                    <a:pt x="152" y="18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9" y="21"/>
                  </a:lnTo>
                  <a:lnTo>
                    <a:pt x="165" y="23"/>
                  </a:lnTo>
                  <a:lnTo>
                    <a:pt x="166" y="23"/>
                  </a:lnTo>
                  <a:lnTo>
                    <a:pt x="167" y="23"/>
                  </a:lnTo>
                  <a:lnTo>
                    <a:pt x="168" y="23"/>
                  </a:lnTo>
                  <a:lnTo>
                    <a:pt x="170" y="23"/>
                  </a:lnTo>
                  <a:lnTo>
                    <a:pt x="171" y="23"/>
                  </a:lnTo>
                  <a:lnTo>
                    <a:pt x="172" y="23"/>
                  </a:lnTo>
                  <a:lnTo>
                    <a:pt x="173" y="23"/>
                  </a:lnTo>
                  <a:lnTo>
                    <a:pt x="175" y="23"/>
                  </a:lnTo>
                  <a:lnTo>
                    <a:pt x="177" y="23"/>
                  </a:lnTo>
                  <a:lnTo>
                    <a:pt x="178" y="23"/>
                  </a:lnTo>
                  <a:lnTo>
                    <a:pt x="182" y="22"/>
                  </a:lnTo>
                  <a:lnTo>
                    <a:pt x="183" y="22"/>
                  </a:lnTo>
                  <a:lnTo>
                    <a:pt x="187" y="22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1" y="21"/>
                  </a:lnTo>
                  <a:lnTo>
                    <a:pt x="196" y="20"/>
                  </a:lnTo>
                  <a:lnTo>
                    <a:pt x="196" y="20"/>
                  </a:lnTo>
                  <a:lnTo>
                    <a:pt x="197" y="19"/>
                  </a:lnTo>
                  <a:lnTo>
                    <a:pt x="202" y="19"/>
                  </a:lnTo>
                  <a:lnTo>
                    <a:pt x="206" y="18"/>
                  </a:lnTo>
                  <a:lnTo>
                    <a:pt x="207" y="18"/>
                  </a:lnTo>
                  <a:lnTo>
                    <a:pt x="208" y="18"/>
                  </a:lnTo>
                  <a:lnTo>
                    <a:pt x="209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9"/>
                  </a:lnTo>
                  <a:lnTo>
                    <a:pt x="215" y="20"/>
                  </a:lnTo>
                  <a:lnTo>
                    <a:pt x="217" y="21"/>
                  </a:lnTo>
                  <a:lnTo>
                    <a:pt x="222" y="23"/>
                  </a:lnTo>
                  <a:lnTo>
                    <a:pt x="223" y="23"/>
                  </a:lnTo>
                  <a:lnTo>
                    <a:pt x="223" y="23"/>
                  </a:lnTo>
                  <a:lnTo>
                    <a:pt x="224" y="24"/>
                  </a:lnTo>
                  <a:lnTo>
                    <a:pt x="226" y="24"/>
                  </a:lnTo>
                  <a:lnTo>
                    <a:pt x="226" y="25"/>
                  </a:lnTo>
                  <a:lnTo>
                    <a:pt x="228" y="25"/>
                  </a:lnTo>
                  <a:lnTo>
                    <a:pt x="231" y="27"/>
                  </a:lnTo>
                  <a:lnTo>
                    <a:pt x="239" y="30"/>
                  </a:lnTo>
                  <a:lnTo>
                    <a:pt x="243" y="32"/>
                  </a:lnTo>
                  <a:lnTo>
                    <a:pt x="244" y="32"/>
                  </a:lnTo>
                  <a:lnTo>
                    <a:pt x="245" y="32"/>
                  </a:lnTo>
                  <a:lnTo>
                    <a:pt x="247" y="33"/>
                  </a:lnTo>
                  <a:lnTo>
                    <a:pt x="248" y="33"/>
                  </a:lnTo>
                  <a:lnTo>
                    <a:pt x="249" y="33"/>
                  </a:lnTo>
                  <a:lnTo>
                    <a:pt x="251" y="34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58" y="35"/>
                  </a:lnTo>
                  <a:lnTo>
                    <a:pt x="259" y="35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1" y="36"/>
                  </a:lnTo>
                  <a:lnTo>
                    <a:pt x="262" y="36"/>
                  </a:lnTo>
                  <a:lnTo>
                    <a:pt x="263" y="36"/>
                  </a:lnTo>
                  <a:lnTo>
                    <a:pt x="265" y="36"/>
                  </a:lnTo>
                  <a:lnTo>
                    <a:pt x="269" y="36"/>
                  </a:lnTo>
                  <a:lnTo>
                    <a:pt x="271" y="36"/>
                  </a:lnTo>
                  <a:lnTo>
                    <a:pt x="274" y="36"/>
                  </a:lnTo>
                  <a:lnTo>
                    <a:pt x="275" y="36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81" y="37"/>
                  </a:lnTo>
                  <a:lnTo>
                    <a:pt x="282" y="37"/>
                  </a:lnTo>
                  <a:lnTo>
                    <a:pt x="283" y="37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7" y="37"/>
                  </a:lnTo>
                  <a:lnTo>
                    <a:pt x="288" y="37"/>
                  </a:lnTo>
                  <a:lnTo>
                    <a:pt x="290" y="38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6" y="39"/>
                  </a:lnTo>
                  <a:lnTo>
                    <a:pt x="297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2" y="40"/>
                  </a:lnTo>
                  <a:lnTo>
                    <a:pt x="304" y="39"/>
                  </a:lnTo>
                  <a:lnTo>
                    <a:pt x="308" y="37"/>
                  </a:lnTo>
                  <a:lnTo>
                    <a:pt x="309" y="37"/>
                  </a:lnTo>
                  <a:lnTo>
                    <a:pt x="311" y="36"/>
                  </a:lnTo>
                  <a:lnTo>
                    <a:pt x="312" y="36"/>
                  </a:lnTo>
                  <a:lnTo>
                    <a:pt x="315" y="35"/>
                  </a:lnTo>
                  <a:lnTo>
                    <a:pt x="316" y="34"/>
                  </a:lnTo>
                  <a:lnTo>
                    <a:pt x="318" y="33"/>
                  </a:lnTo>
                  <a:lnTo>
                    <a:pt x="322" y="32"/>
                  </a:lnTo>
                  <a:lnTo>
                    <a:pt x="327" y="32"/>
                  </a:lnTo>
                  <a:lnTo>
                    <a:pt x="327" y="31"/>
                  </a:lnTo>
                  <a:lnTo>
                    <a:pt x="328" y="31"/>
                  </a:lnTo>
                  <a:lnTo>
                    <a:pt x="329" y="31"/>
                  </a:lnTo>
                  <a:lnTo>
                    <a:pt x="332" y="29"/>
                  </a:lnTo>
                  <a:lnTo>
                    <a:pt x="334" y="27"/>
                  </a:lnTo>
                  <a:lnTo>
                    <a:pt x="336" y="26"/>
                  </a:lnTo>
                  <a:lnTo>
                    <a:pt x="338" y="25"/>
                  </a:lnTo>
                  <a:lnTo>
                    <a:pt x="342" y="23"/>
                  </a:lnTo>
                  <a:lnTo>
                    <a:pt x="344" y="23"/>
                  </a:lnTo>
                  <a:lnTo>
                    <a:pt x="345" y="23"/>
                  </a:lnTo>
                  <a:lnTo>
                    <a:pt x="347" y="22"/>
                  </a:lnTo>
                  <a:lnTo>
                    <a:pt x="357" y="21"/>
                  </a:lnTo>
                  <a:lnTo>
                    <a:pt x="361" y="20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6" y="19"/>
                  </a:lnTo>
                  <a:lnTo>
                    <a:pt x="369" y="19"/>
                  </a:lnTo>
                  <a:lnTo>
                    <a:pt x="371" y="19"/>
                  </a:lnTo>
                  <a:lnTo>
                    <a:pt x="379" y="19"/>
                  </a:lnTo>
                  <a:lnTo>
                    <a:pt x="381" y="19"/>
                  </a:lnTo>
                  <a:lnTo>
                    <a:pt x="383" y="19"/>
                  </a:lnTo>
                  <a:lnTo>
                    <a:pt x="384" y="20"/>
                  </a:lnTo>
                  <a:lnTo>
                    <a:pt x="385" y="20"/>
                  </a:lnTo>
                  <a:lnTo>
                    <a:pt x="385" y="19"/>
                  </a:lnTo>
                  <a:lnTo>
                    <a:pt x="386" y="19"/>
                  </a:lnTo>
                  <a:lnTo>
                    <a:pt x="387" y="19"/>
                  </a:lnTo>
                  <a:lnTo>
                    <a:pt x="388" y="18"/>
                  </a:lnTo>
                  <a:lnTo>
                    <a:pt x="389" y="16"/>
                  </a:lnTo>
                  <a:lnTo>
                    <a:pt x="391" y="14"/>
                  </a:lnTo>
                  <a:lnTo>
                    <a:pt x="392" y="14"/>
                  </a:lnTo>
                  <a:lnTo>
                    <a:pt x="393" y="13"/>
                  </a:lnTo>
                  <a:lnTo>
                    <a:pt x="394" y="12"/>
                  </a:lnTo>
                  <a:lnTo>
                    <a:pt x="395" y="11"/>
                  </a:lnTo>
                  <a:lnTo>
                    <a:pt x="396" y="11"/>
                  </a:lnTo>
                  <a:lnTo>
                    <a:pt x="397" y="9"/>
                  </a:lnTo>
                  <a:lnTo>
                    <a:pt x="403" y="7"/>
                  </a:lnTo>
                  <a:lnTo>
                    <a:pt x="410" y="5"/>
                  </a:lnTo>
                  <a:lnTo>
                    <a:pt x="416" y="3"/>
                  </a:lnTo>
                  <a:lnTo>
                    <a:pt x="420" y="1"/>
                  </a:lnTo>
                  <a:lnTo>
                    <a:pt x="421" y="1"/>
                  </a:lnTo>
                  <a:lnTo>
                    <a:pt x="422" y="1"/>
                  </a:lnTo>
                  <a:lnTo>
                    <a:pt x="424" y="0"/>
                  </a:lnTo>
                  <a:lnTo>
                    <a:pt x="425" y="0"/>
                  </a:lnTo>
                  <a:lnTo>
                    <a:pt x="425" y="0"/>
                  </a:lnTo>
                  <a:lnTo>
                    <a:pt x="426" y="0"/>
                  </a:lnTo>
                  <a:lnTo>
                    <a:pt x="430" y="1"/>
                  </a:lnTo>
                  <a:lnTo>
                    <a:pt x="431" y="1"/>
                  </a:lnTo>
                  <a:lnTo>
                    <a:pt x="432" y="1"/>
                  </a:lnTo>
                  <a:lnTo>
                    <a:pt x="434" y="1"/>
                  </a:lnTo>
                  <a:lnTo>
                    <a:pt x="441" y="2"/>
                  </a:lnTo>
                  <a:lnTo>
                    <a:pt x="442" y="3"/>
                  </a:lnTo>
                  <a:lnTo>
                    <a:pt x="443" y="3"/>
                  </a:lnTo>
                  <a:lnTo>
                    <a:pt x="444" y="5"/>
                  </a:lnTo>
                  <a:lnTo>
                    <a:pt x="447" y="6"/>
                  </a:lnTo>
                  <a:lnTo>
                    <a:pt x="451" y="10"/>
                  </a:lnTo>
                  <a:lnTo>
                    <a:pt x="452" y="11"/>
                  </a:lnTo>
                  <a:lnTo>
                    <a:pt x="452" y="11"/>
                  </a:lnTo>
                  <a:lnTo>
                    <a:pt x="452" y="12"/>
                  </a:lnTo>
                  <a:lnTo>
                    <a:pt x="454" y="13"/>
                  </a:lnTo>
                  <a:lnTo>
                    <a:pt x="455" y="13"/>
                  </a:lnTo>
                  <a:lnTo>
                    <a:pt x="457" y="14"/>
                  </a:lnTo>
                  <a:lnTo>
                    <a:pt x="459" y="14"/>
                  </a:lnTo>
                  <a:lnTo>
                    <a:pt x="461" y="14"/>
                  </a:lnTo>
                  <a:lnTo>
                    <a:pt x="462" y="14"/>
                  </a:lnTo>
                  <a:lnTo>
                    <a:pt x="462" y="15"/>
                  </a:lnTo>
                  <a:lnTo>
                    <a:pt x="464" y="15"/>
                  </a:lnTo>
                  <a:lnTo>
                    <a:pt x="465" y="15"/>
                  </a:lnTo>
                  <a:lnTo>
                    <a:pt x="466" y="15"/>
                  </a:lnTo>
                  <a:lnTo>
                    <a:pt x="467" y="15"/>
                  </a:lnTo>
                  <a:lnTo>
                    <a:pt x="468" y="16"/>
                  </a:lnTo>
                  <a:lnTo>
                    <a:pt x="471" y="16"/>
                  </a:lnTo>
                  <a:lnTo>
                    <a:pt x="472" y="17"/>
                  </a:lnTo>
                  <a:lnTo>
                    <a:pt x="474" y="17"/>
                  </a:lnTo>
                  <a:lnTo>
                    <a:pt x="476" y="18"/>
                  </a:lnTo>
                  <a:lnTo>
                    <a:pt x="481" y="20"/>
                  </a:lnTo>
                  <a:lnTo>
                    <a:pt x="484" y="21"/>
                  </a:lnTo>
                  <a:lnTo>
                    <a:pt x="486" y="22"/>
                  </a:lnTo>
                  <a:lnTo>
                    <a:pt x="488" y="22"/>
                  </a:lnTo>
                  <a:lnTo>
                    <a:pt x="489" y="23"/>
                  </a:lnTo>
                  <a:lnTo>
                    <a:pt x="490" y="23"/>
                  </a:lnTo>
                  <a:lnTo>
                    <a:pt x="491" y="23"/>
                  </a:lnTo>
                  <a:lnTo>
                    <a:pt x="493" y="23"/>
                  </a:lnTo>
                  <a:lnTo>
                    <a:pt x="494" y="23"/>
                  </a:lnTo>
                  <a:lnTo>
                    <a:pt x="498" y="23"/>
                  </a:lnTo>
                  <a:lnTo>
                    <a:pt x="502" y="23"/>
                  </a:lnTo>
                  <a:lnTo>
                    <a:pt x="504" y="23"/>
                  </a:lnTo>
                  <a:lnTo>
                    <a:pt x="508" y="24"/>
                  </a:lnTo>
                  <a:lnTo>
                    <a:pt x="509" y="25"/>
                  </a:lnTo>
                  <a:lnTo>
                    <a:pt x="510" y="25"/>
                  </a:lnTo>
                  <a:lnTo>
                    <a:pt x="511" y="25"/>
                  </a:lnTo>
                  <a:lnTo>
                    <a:pt x="512" y="26"/>
                  </a:lnTo>
                  <a:lnTo>
                    <a:pt x="513" y="26"/>
                  </a:lnTo>
                  <a:lnTo>
                    <a:pt x="514" y="27"/>
                  </a:lnTo>
                  <a:lnTo>
                    <a:pt x="518" y="30"/>
                  </a:lnTo>
                  <a:lnTo>
                    <a:pt x="519" y="31"/>
                  </a:lnTo>
                  <a:lnTo>
                    <a:pt x="521" y="32"/>
                  </a:lnTo>
                  <a:lnTo>
                    <a:pt x="523" y="32"/>
                  </a:lnTo>
                  <a:lnTo>
                    <a:pt x="525" y="33"/>
                  </a:lnTo>
                  <a:lnTo>
                    <a:pt x="526" y="34"/>
                  </a:lnTo>
                  <a:lnTo>
                    <a:pt x="527" y="34"/>
                  </a:lnTo>
                  <a:lnTo>
                    <a:pt x="527" y="35"/>
                  </a:lnTo>
                  <a:lnTo>
                    <a:pt x="528" y="35"/>
                  </a:lnTo>
                  <a:lnTo>
                    <a:pt x="532" y="37"/>
                  </a:lnTo>
                  <a:lnTo>
                    <a:pt x="534" y="38"/>
                  </a:lnTo>
                  <a:lnTo>
                    <a:pt x="535" y="39"/>
                  </a:lnTo>
                  <a:lnTo>
                    <a:pt x="537" y="41"/>
                  </a:lnTo>
                  <a:lnTo>
                    <a:pt x="538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40" y="43"/>
                  </a:lnTo>
                  <a:lnTo>
                    <a:pt x="541" y="43"/>
                  </a:lnTo>
                  <a:lnTo>
                    <a:pt x="542" y="44"/>
                  </a:lnTo>
                  <a:lnTo>
                    <a:pt x="543" y="45"/>
                  </a:lnTo>
                  <a:lnTo>
                    <a:pt x="544" y="46"/>
                  </a:lnTo>
                  <a:lnTo>
                    <a:pt x="544" y="47"/>
                  </a:lnTo>
                  <a:lnTo>
                    <a:pt x="545" y="48"/>
                  </a:lnTo>
                  <a:lnTo>
                    <a:pt x="547" y="49"/>
                  </a:lnTo>
                  <a:lnTo>
                    <a:pt x="548" y="50"/>
                  </a:lnTo>
                  <a:lnTo>
                    <a:pt x="549" y="50"/>
                  </a:lnTo>
                  <a:lnTo>
                    <a:pt x="549" y="51"/>
                  </a:lnTo>
                  <a:lnTo>
                    <a:pt x="550" y="51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51"/>
                  </a:lnTo>
                  <a:lnTo>
                    <a:pt x="557" y="52"/>
                  </a:lnTo>
                  <a:lnTo>
                    <a:pt x="558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2" y="53"/>
                  </a:lnTo>
                  <a:lnTo>
                    <a:pt x="564" y="53"/>
                  </a:lnTo>
                  <a:lnTo>
                    <a:pt x="565" y="53"/>
                  </a:lnTo>
                  <a:lnTo>
                    <a:pt x="565" y="52"/>
                  </a:lnTo>
                  <a:lnTo>
                    <a:pt x="567" y="52"/>
                  </a:lnTo>
                  <a:lnTo>
                    <a:pt x="569" y="51"/>
                  </a:lnTo>
                  <a:lnTo>
                    <a:pt x="570" y="51"/>
                  </a:lnTo>
                  <a:lnTo>
                    <a:pt x="571" y="51"/>
                  </a:lnTo>
                  <a:lnTo>
                    <a:pt x="571" y="51"/>
                  </a:lnTo>
                  <a:lnTo>
                    <a:pt x="572" y="51"/>
                  </a:lnTo>
                  <a:lnTo>
                    <a:pt x="573" y="51"/>
                  </a:lnTo>
                  <a:lnTo>
                    <a:pt x="575" y="50"/>
                  </a:lnTo>
                  <a:lnTo>
                    <a:pt x="576" y="50"/>
                  </a:lnTo>
                  <a:lnTo>
                    <a:pt x="579" y="49"/>
                  </a:lnTo>
                  <a:lnTo>
                    <a:pt x="580" y="48"/>
                  </a:lnTo>
                  <a:lnTo>
                    <a:pt x="581" y="48"/>
                  </a:lnTo>
                  <a:lnTo>
                    <a:pt x="581" y="48"/>
                  </a:lnTo>
                  <a:lnTo>
                    <a:pt x="582" y="47"/>
                  </a:lnTo>
                  <a:lnTo>
                    <a:pt x="583" y="46"/>
                  </a:lnTo>
                  <a:lnTo>
                    <a:pt x="584" y="46"/>
                  </a:lnTo>
                  <a:lnTo>
                    <a:pt x="587" y="44"/>
                  </a:lnTo>
                  <a:lnTo>
                    <a:pt x="588" y="44"/>
                  </a:lnTo>
                  <a:lnTo>
                    <a:pt x="591" y="42"/>
                  </a:lnTo>
                  <a:lnTo>
                    <a:pt x="593" y="42"/>
                  </a:lnTo>
                  <a:lnTo>
                    <a:pt x="594" y="42"/>
                  </a:lnTo>
                  <a:lnTo>
                    <a:pt x="595" y="41"/>
                  </a:lnTo>
                  <a:lnTo>
                    <a:pt x="596" y="41"/>
                  </a:lnTo>
                  <a:lnTo>
                    <a:pt x="597" y="41"/>
                  </a:lnTo>
                  <a:lnTo>
                    <a:pt x="599" y="41"/>
                  </a:lnTo>
                  <a:lnTo>
                    <a:pt x="601" y="41"/>
                  </a:lnTo>
                  <a:lnTo>
                    <a:pt x="603" y="41"/>
                  </a:lnTo>
                  <a:lnTo>
                    <a:pt x="604" y="41"/>
                  </a:lnTo>
                  <a:lnTo>
                    <a:pt x="606" y="41"/>
                  </a:lnTo>
                  <a:lnTo>
                    <a:pt x="608" y="41"/>
                  </a:lnTo>
                  <a:lnTo>
                    <a:pt x="609" y="41"/>
                  </a:lnTo>
                  <a:lnTo>
                    <a:pt x="610" y="40"/>
                  </a:lnTo>
                  <a:lnTo>
                    <a:pt x="611" y="40"/>
                  </a:lnTo>
                  <a:lnTo>
                    <a:pt x="613" y="40"/>
                  </a:lnTo>
                  <a:lnTo>
                    <a:pt x="616" y="40"/>
                  </a:lnTo>
                  <a:lnTo>
                    <a:pt x="617" y="40"/>
                  </a:lnTo>
                  <a:lnTo>
                    <a:pt x="623" y="40"/>
                  </a:lnTo>
                  <a:lnTo>
                    <a:pt x="625" y="40"/>
                  </a:lnTo>
                  <a:lnTo>
                    <a:pt x="626" y="40"/>
                  </a:lnTo>
                  <a:lnTo>
                    <a:pt x="626" y="40"/>
                  </a:lnTo>
                  <a:lnTo>
                    <a:pt x="629" y="40"/>
                  </a:lnTo>
                  <a:lnTo>
                    <a:pt x="632" y="40"/>
                  </a:lnTo>
                  <a:lnTo>
                    <a:pt x="633" y="41"/>
                  </a:lnTo>
                  <a:lnTo>
                    <a:pt x="634" y="40"/>
                  </a:lnTo>
                  <a:lnTo>
                    <a:pt x="635" y="40"/>
                  </a:lnTo>
                  <a:lnTo>
                    <a:pt x="636" y="40"/>
                  </a:lnTo>
                  <a:lnTo>
                    <a:pt x="638" y="40"/>
                  </a:lnTo>
                  <a:lnTo>
                    <a:pt x="639" y="41"/>
                  </a:lnTo>
                  <a:lnTo>
                    <a:pt x="640" y="41"/>
                  </a:lnTo>
                  <a:lnTo>
                    <a:pt x="641" y="41"/>
                  </a:lnTo>
                  <a:lnTo>
                    <a:pt x="645" y="42"/>
                  </a:lnTo>
                  <a:lnTo>
                    <a:pt x="646" y="42"/>
                  </a:lnTo>
                  <a:lnTo>
                    <a:pt x="649" y="42"/>
                  </a:lnTo>
                  <a:lnTo>
                    <a:pt x="651" y="42"/>
                  </a:lnTo>
                  <a:lnTo>
                    <a:pt x="652" y="42"/>
                  </a:lnTo>
                  <a:lnTo>
                    <a:pt x="653" y="43"/>
                  </a:lnTo>
                  <a:lnTo>
                    <a:pt x="654" y="43"/>
                  </a:lnTo>
                  <a:lnTo>
                    <a:pt x="654" y="43"/>
                  </a:lnTo>
                  <a:lnTo>
                    <a:pt x="655" y="44"/>
                  </a:lnTo>
                  <a:lnTo>
                    <a:pt x="656" y="45"/>
                  </a:lnTo>
                  <a:lnTo>
                    <a:pt x="657" y="45"/>
                  </a:lnTo>
                  <a:lnTo>
                    <a:pt x="657" y="46"/>
                  </a:lnTo>
                  <a:lnTo>
                    <a:pt x="658" y="46"/>
                  </a:lnTo>
                  <a:lnTo>
                    <a:pt x="659" y="47"/>
                  </a:lnTo>
                  <a:lnTo>
                    <a:pt x="663" y="51"/>
                  </a:lnTo>
                  <a:lnTo>
                    <a:pt x="667" y="57"/>
                  </a:lnTo>
                  <a:lnTo>
                    <a:pt x="669" y="59"/>
                  </a:lnTo>
                  <a:lnTo>
                    <a:pt x="670" y="60"/>
                  </a:lnTo>
                  <a:lnTo>
                    <a:pt x="678" y="68"/>
                  </a:lnTo>
                  <a:lnTo>
                    <a:pt x="681" y="70"/>
                  </a:lnTo>
                  <a:lnTo>
                    <a:pt x="681" y="71"/>
                  </a:lnTo>
                  <a:lnTo>
                    <a:pt x="682" y="72"/>
                  </a:lnTo>
                  <a:lnTo>
                    <a:pt x="683" y="73"/>
                  </a:lnTo>
                  <a:lnTo>
                    <a:pt x="684" y="74"/>
                  </a:lnTo>
                  <a:lnTo>
                    <a:pt x="687" y="78"/>
                  </a:lnTo>
                  <a:lnTo>
                    <a:pt x="688" y="79"/>
                  </a:lnTo>
                  <a:lnTo>
                    <a:pt x="689" y="80"/>
                  </a:lnTo>
                  <a:lnTo>
                    <a:pt x="690" y="81"/>
                  </a:lnTo>
                  <a:lnTo>
                    <a:pt x="690" y="82"/>
                  </a:lnTo>
                  <a:lnTo>
                    <a:pt x="691" y="83"/>
                  </a:lnTo>
                  <a:lnTo>
                    <a:pt x="692" y="84"/>
                  </a:lnTo>
                  <a:lnTo>
                    <a:pt x="695" y="87"/>
                  </a:lnTo>
                  <a:lnTo>
                    <a:pt x="699" y="89"/>
                  </a:lnTo>
                  <a:lnTo>
                    <a:pt x="701" y="91"/>
                  </a:lnTo>
                  <a:lnTo>
                    <a:pt x="702" y="92"/>
                  </a:lnTo>
                  <a:lnTo>
                    <a:pt x="706" y="94"/>
                  </a:lnTo>
                  <a:lnTo>
                    <a:pt x="707" y="95"/>
                  </a:lnTo>
                  <a:lnTo>
                    <a:pt x="709" y="96"/>
                  </a:lnTo>
                  <a:lnTo>
                    <a:pt x="709" y="96"/>
                  </a:lnTo>
                  <a:lnTo>
                    <a:pt x="710" y="96"/>
                  </a:lnTo>
                  <a:lnTo>
                    <a:pt x="710" y="97"/>
                  </a:lnTo>
                  <a:lnTo>
                    <a:pt x="711" y="98"/>
                  </a:lnTo>
                  <a:lnTo>
                    <a:pt x="712" y="99"/>
                  </a:lnTo>
                  <a:lnTo>
                    <a:pt x="713" y="100"/>
                  </a:lnTo>
                  <a:lnTo>
                    <a:pt x="714" y="102"/>
                  </a:lnTo>
                  <a:lnTo>
                    <a:pt x="715" y="103"/>
                  </a:lnTo>
                  <a:lnTo>
                    <a:pt x="717" y="105"/>
                  </a:lnTo>
                  <a:lnTo>
                    <a:pt x="718" y="106"/>
                  </a:lnTo>
                  <a:lnTo>
                    <a:pt x="718" y="107"/>
                  </a:lnTo>
                  <a:lnTo>
                    <a:pt x="719" y="109"/>
                  </a:lnTo>
                  <a:lnTo>
                    <a:pt x="720" y="110"/>
                  </a:lnTo>
                  <a:lnTo>
                    <a:pt x="721" y="111"/>
                  </a:lnTo>
                  <a:lnTo>
                    <a:pt x="722" y="112"/>
                  </a:lnTo>
                  <a:lnTo>
                    <a:pt x="723" y="114"/>
                  </a:lnTo>
                  <a:lnTo>
                    <a:pt x="725" y="115"/>
                  </a:lnTo>
                  <a:lnTo>
                    <a:pt x="726" y="115"/>
                  </a:lnTo>
                  <a:lnTo>
                    <a:pt x="727" y="115"/>
                  </a:lnTo>
                  <a:lnTo>
                    <a:pt x="727" y="116"/>
                  </a:lnTo>
                  <a:lnTo>
                    <a:pt x="728" y="117"/>
                  </a:lnTo>
                  <a:lnTo>
                    <a:pt x="729" y="117"/>
                  </a:lnTo>
                  <a:lnTo>
                    <a:pt x="730" y="117"/>
                  </a:lnTo>
                  <a:lnTo>
                    <a:pt x="732" y="118"/>
                  </a:lnTo>
                  <a:lnTo>
                    <a:pt x="733" y="118"/>
                  </a:lnTo>
                  <a:lnTo>
                    <a:pt x="736" y="119"/>
                  </a:lnTo>
                  <a:lnTo>
                    <a:pt x="738" y="119"/>
                  </a:lnTo>
                  <a:lnTo>
                    <a:pt x="739" y="120"/>
                  </a:lnTo>
                  <a:lnTo>
                    <a:pt x="741" y="120"/>
                  </a:lnTo>
                  <a:lnTo>
                    <a:pt x="745" y="120"/>
                  </a:lnTo>
                  <a:lnTo>
                    <a:pt x="748" y="120"/>
                  </a:lnTo>
                  <a:lnTo>
                    <a:pt x="752" y="120"/>
                  </a:lnTo>
                  <a:lnTo>
                    <a:pt x="755" y="120"/>
                  </a:lnTo>
                  <a:lnTo>
                    <a:pt x="756" y="120"/>
                  </a:lnTo>
                  <a:lnTo>
                    <a:pt x="756" y="119"/>
                  </a:lnTo>
                  <a:lnTo>
                    <a:pt x="758" y="119"/>
                  </a:lnTo>
                  <a:lnTo>
                    <a:pt x="762" y="119"/>
                  </a:lnTo>
                  <a:lnTo>
                    <a:pt x="764" y="120"/>
                  </a:lnTo>
                  <a:lnTo>
                    <a:pt x="764" y="121"/>
                  </a:lnTo>
                  <a:lnTo>
                    <a:pt x="764" y="122"/>
                  </a:lnTo>
                  <a:lnTo>
                    <a:pt x="764" y="123"/>
                  </a:lnTo>
                  <a:lnTo>
                    <a:pt x="765" y="123"/>
                  </a:lnTo>
                  <a:lnTo>
                    <a:pt x="765" y="124"/>
                  </a:lnTo>
                  <a:lnTo>
                    <a:pt x="766" y="125"/>
                  </a:lnTo>
                  <a:lnTo>
                    <a:pt x="767" y="127"/>
                  </a:lnTo>
                  <a:lnTo>
                    <a:pt x="768" y="129"/>
                  </a:lnTo>
                  <a:lnTo>
                    <a:pt x="771" y="134"/>
                  </a:lnTo>
                  <a:lnTo>
                    <a:pt x="773" y="137"/>
                  </a:lnTo>
                  <a:lnTo>
                    <a:pt x="773" y="138"/>
                  </a:lnTo>
                  <a:lnTo>
                    <a:pt x="775" y="142"/>
                  </a:lnTo>
                  <a:lnTo>
                    <a:pt x="776" y="145"/>
                  </a:lnTo>
                  <a:lnTo>
                    <a:pt x="778" y="150"/>
                  </a:lnTo>
                  <a:lnTo>
                    <a:pt x="780" y="153"/>
                  </a:lnTo>
                  <a:lnTo>
                    <a:pt x="781" y="154"/>
                  </a:lnTo>
                  <a:lnTo>
                    <a:pt x="782" y="156"/>
                  </a:lnTo>
                  <a:lnTo>
                    <a:pt x="784" y="161"/>
                  </a:lnTo>
                  <a:lnTo>
                    <a:pt x="791" y="172"/>
                  </a:lnTo>
                  <a:lnTo>
                    <a:pt x="793" y="178"/>
                  </a:lnTo>
                  <a:lnTo>
                    <a:pt x="794" y="179"/>
                  </a:lnTo>
                  <a:lnTo>
                    <a:pt x="794" y="180"/>
                  </a:lnTo>
                  <a:lnTo>
                    <a:pt x="795" y="180"/>
                  </a:lnTo>
                  <a:lnTo>
                    <a:pt x="795" y="182"/>
                  </a:lnTo>
                  <a:lnTo>
                    <a:pt x="795" y="183"/>
                  </a:lnTo>
                  <a:lnTo>
                    <a:pt x="795" y="184"/>
                  </a:lnTo>
                  <a:lnTo>
                    <a:pt x="796" y="185"/>
                  </a:lnTo>
                  <a:lnTo>
                    <a:pt x="796" y="188"/>
                  </a:lnTo>
                  <a:lnTo>
                    <a:pt x="797" y="190"/>
                  </a:lnTo>
                  <a:lnTo>
                    <a:pt x="797" y="191"/>
                  </a:lnTo>
                  <a:lnTo>
                    <a:pt x="798" y="193"/>
                  </a:lnTo>
                  <a:lnTo>
                    <a:pt x="798" y="194"/>
                  </a:lnTo>
                  <a:lnTo>
                    <a:pt x="799" y="196"/>
                  </a:lnTo>
                  <a:lnTo>
                    <a:pt x="800" y="197"/>
                  </a:lnTo>
                  <a:lnTo>
                    <a:pt x="800" y="198"/>
                  </a:lnTo>
                  <a:lnTo>
                    <a:pt x="800" y="199"/>
                  </a:lnTo>
                  <a:lnTo>
                    <a:pt x="801" y="200"/>
                  </a:lnTo>
                  <a:lnTo>
                    <a:pt x="803" y="202"/>
                  </a:lnTo>
                  <a:lnTo>
                    <a:pt x="804" y="204"/>
                  </a:lnTo>
                  <a:lnTo>
                    <a:pt x="805" y="205"/>
                  </a:lnTo>
                  <a:lnTo>
                    <a:pt x="809" y="211"/>
                  </a:lnTo>
                  <a:lnTo>
                    <a:pt x="810" y="211"/>
                  </a:lnTo>
                  <a:lnTo>
                    <a:pt x="810" y="212"/>
                  </a:lnTo>
                  <a:lnTo>
                    <a:pt x="811" y="213"/>
                  </a:lnTo>
                  <a:lnTo>
                    <a:pt x="811" y="214"/>
                  </a:lnTo>
                  <a:lnTo>
                    <a:pt x="812" y="215"/>
                  </a:lnTo>
                  <a:lnTo>
                    <a:pt x="813" y="215"/>
                  </a:lnTo>
                  <a:lnTo>
                    <a:pt x="813" y="215"/>
                  </a:lnTo>
                  <a:lnTo>
                    <a:pt x="817" y="219"/>
                  </a:lnTo>
                  <a:lnTo>
                    <a:pt x="818" y="220"/>
                  </a:lnTo>
                  <a:lnTo>
                    <a:pt x="819" y="222"/>
                  </a:lnTo>
                  <a:lnTo>
                    <a:pt x="823" y="225"/>
                  </a:lnTo>
                  <a:lnTo>
                    <a:pt x="825" y="228"/>
                  </a:lnTo>
                  <a:lnTo>
                    <a:pt x="826" y="229"/>
                  </a:lnTo>
                  <a:lnTo>
                    <a:pt x="827" y="230"/>
                  </a:lnTo>
                  <a:lnTo>
                    <a:pt x="828" y="233"/>
                  </a:lnTo>
                  <a:lnTo>
                    <a:pt x="829" y="234"/>
                  </a:lnTo>
                  <a:lnTo>
                    <a:pt x="830" y="234"/>
                  </a:lnTo>
                  <a:lnTo>
                    <a:pt x="830" y="235"/>
                  </a:lnTo>
                  <a:lnTo>
                    <a:pt x="831" y="236"/>
                  </a:lnTo>
                  <a:lnTo>
                    <a:pt x="832" y="238"/>
                  </a:lnTo>
                  <a:lnTo>
                    <a:pt x="833" y="239"/>
                  </a:lnTo>
                  <a:lnTo>
                    <a:pt x="833" y="240"/>
                  </a:lnTo>
                  <a:lnTo>
                    <a:pt x="833" y="241"/>
                  </a:lnTo>
                  <a:lnTo>
                    <a:pt x="834" y="242"/>
                  </a:lnTo>
                  <a:lnTo>
                    <a:pt x="835" y="244"/>
                  </a:lnTo>
                  <a:lnTo>
                    <a:pt x="836" y="247"/>
                  </a:lnTo>
                  <a:lnTo>
                    <a:pt x="837" y="249"/>
                  </a:lnTo>
                  <a:lnTo>
                    <a:pt x="837" y="251"/>
                  </a:lnTo>
                  <a:lnTo>
                    <a:pt x="838" y="252"/>
                  </a:lnTo>
                  <a:lnTo>
                    <a:pt x="839" y="252"/>
                  </a:lnTo>
                  <a:lnTo>
                    <a:pt x="839" y="253"/>
                  </a:lnTo>
                  <a:lnTo>
                    <a:pt x="841" y="256"/>
                  </a:lnTo>
                  <a:lnTo>
                    <a:pt x="845" y="260"/>
                  </a:lnTo>
                  <a:lnTo>
                    <a:pt x="846" y="261"/>
                  </a:lnTo>
                  <a:lnTo>
                    <a:pt x="847" y="264"/>
                  </a:lnTo>
                  <a:lnTo>
                    <a:pt x="849" y="266"/>
                  </a:lnTo>
                  <a:lnTo>
                    <a:pt x="850" y="268"/>
                  </a:lnTo>
                  <a:lnTo>
                    <a:pt x="851" y="269"/>
                  </a:lnTo>
                  <a:lnTo>
                    <a:pt x="852" y="270"/>
                  </a:lnTo>
                  <a:lnTo>
                    <a:pt x="853" y="271"/>
                  </a:lnTo>
                  <a:lnTo>
                    <a:pt x="853" y="272"/>
                  </a:lnTo>
                  <a:lnTo>
                    <a:pt x="854" y="273"/>
                  </a:lnTo>
                  <a:lnTo>
                    <a:pt x="855" y="278"/>
                  </a:lnTo>
                  <a:lnTo>
                    <a:pt x="856" y="279"/>
                  </a:lnTo>
                  <a:lnTo>
                    <a:pt x="858" y="283"/>
                  </a:lnTo>
                  <a:lnTo>
                    <a:pt x="858" y="285"/>
                  </a:lnTo>
                  <a:lnTo>
                    <a:pt x="859" y="285"/>
                  </a:lnTo>
                  <a:lnTo>
                    <a:pt x="859" y="286"/>
                  </a:lnTo>
                  <a:lnTo>
                    <a:pt x="859" y="287"/>
                  </a:lnTo>
                  <a:lnTo>
                    <a:pt x="860" y="289"/>
                  </a:lnTo>
                  <a:lnTo>
                    <a:pt x="862" y="293"/>
                  </a:lnTo>
                  <a:lnTo>
                    <a:pt x="863" y="296"/>
                  </a:lnTo>
                  <a:lnTo>
                    <a:pt x="864" y="297"/>
                  </a:lnTo>
                  <a:lnTo>
                    <a:pt x="864" y="298"/>
                  </a:lnTo>
                  <a:lnTo>
                    <a:pt x="864" y="299"/>
                  </a:lnTo>
                  <a:lnTo>
                    <a:pt x="864" y="300"/>
                  </a:lnTo>
                  <a:lnTo>
                    <a:pt x="864" y="301"/>
                  </a:lnTo>
                  <a:lnTo>
                    <a:pt x="864" y="302"/>
                  </a:lnTo>
                  <a:lnTo>
                    <a:pt x="864" y="303"/>
                  </a:lnTo>
                  <a:lnTo>
                    <a:pt x="863" y="304"/>
                  </a:lnTo>
                  <a:lnTo>
                    <a:pt x="863" y="306"/>
                  </a:lnTo>
                  <a:lnTo>
                    <a:pt x="862" y="309"/>
                  </a:lnTo>
                  <a:lnTo>
                    <a:pt x="862" y="313"/>
                  </a:lnTo>
                  <a:lnTo>
                    <a:pt x="861" y="314"/>
                  </a:lnTo>
                  <a:lnTo>
                    <a:pt x="861" y="316"/>
                  </a:lnTo>
                  <a:lnTo>
                    <a:pt x="861" y="316"/>
                  </a:lnTo>
                  <a:lnTo>
                    <a:pt x="861" y="318"/>
                  </a:lnTo>
                  <a:lnTo>
                    <a:pt x="861" y="319"/>
                  </a:lnTo>
                  <a:lnTo>
                    <a:pt x="862" y="320"/>
                  </a:lnTo>
                  <a:lnTo>
                    <a:pt x="862" y="321"/>
                  </a:lnTo>
                  <a:lnTo>
                    <a:pt x="862" y="322"/>
                  </a:lnTo>
                  <a:lnTo>
                    <a:pt x="863" y="323"/>
                  </a:lnTo>
                  <a:lnTo>
                    <a:pt x="864" y="324"/>
                  </a:lnTo>
                  <a:lnTo>
                    <a:pt x="864" y="325"/>
                  </a:lnTo>
                  <a:lnTo>
                    <a:pt x="865" y="325"/>
                  </a:lnTo>
                  <a:lnTo>
                    <a:pt x="865" y="325"/>
                  </a:lnTo>
                  <a:lnTo>
                    <a:pt x="866" y="325"/>
                  </a:lnTo>
                  <a:lnTo>
                    <a:pt x="868" y="327"/>
                  </a:lnTo>
                  <a:lnTo>
                    <a:pt x="871" y="329"/>
                  </a:lnTo>
                  <a:lnTo>
                    <a:pt x="873" y="330"/>
                  </a:lnTo>
                  <a:lnTo>
                    <a:pt x="874" y="330"/>
                  </a:lnTo>
                  <a:lnTo>
                    <a:pt x="874" y="331"/>
                  </a:lnTo>
                  <a:lnTo>
                    <a:pt x="875" y="331"/>
                  </a:lnTo>
                  <a:lnTo>
                    <a:pt x="880" y="333"/>
                  </a:lnTo>
                  <a:lnTo>
                    <a:pt x="881" y="333"/>
                  </a:lnTo>
                  <a:lnTo>
                    <a:pt x="882" y="334"/>
                  </a:lnTo>
                  <a:lnTo>
                    <a:pt x="883" y="334"/>
                  </a:lnTo>
                  <a:lnTo>
                    <a:pt x="883" y="334"/>
                  </a:lnTo>
                  <a:lnTo>
                    <a:pt x="884" y="334"/>
                  </a:lnTo>
                  <a:lnTo>
                    <a:pt x="884" y="335"/>
                  </a:lnTo>
                  <a:lnTo>
                    <a:pt x="888" y="338"/>
                  </a:lnTo>
                  <a:lnTo>
                    <a:pt x="889" y="339"/>
                  </a:lnTo>
                  <a:lnTo>
                    <a:pt x="890" y="340"/>
                  </a:lnTo>
                  <a:lnTo>
                    <a:pt x="891" y="341"/>
                  </a:lnTo>
                  <a:lnTo>
                    <a:pt x="892" y="342"/>
                  </a:lnTo>
                  <a:lnTo>
                    <a:pt x="893" y="343"/>
                  </a:lnTo>
                  <a:lnTo>
                    <a:pt x="894" y="343"/>
                  </a:lnTo>
                  <a:lnTo>
                    <a:pt x="895" y="344"/>
                  </a:lnTo>
                  <a:lnTo>
                    <a:pt x="897" y="345"/>
                  </a:lnTo>
                  <a:lnTo>
                    <a:pt x="897" y="346"/>
                  </a:lnTo>
                  <a:lnTo>
                    <a:pt x="898" y="346"/>
                  </a:lnTo>
                  <a:lnTo>
                    <a:pt x="899" y="347"/>
                  </a:lnTo>
                  <a:lnTo>
                    <a:pt x="900" y="348"/>
                  </a:lnTo>
                  <a:lnTo>
                    <a:pt x="900" y="349"/>
                  </a:lnTo>
                  <a:lnTo>
                    <a:pt x="901" y="351"/>
                  </a:lnTo>
                  <a:lnTo>
                    <a:pt x="901" y="353"/>
                  </a:lnTo>
                  <a:lnTo>
                    <a:pt x="901" y="353"/>
                  </a:lnTo>
                  <a:lnTo>
                    <a:pt x="902" y="354"/>
                  </a:lnTo>
                  <a:lnTo>
                    <a:pt x="902" y="357"/>
                  </a:lnTo>
                  <a:lnTo>
                    <a:pt x="902" y="359"/>
                  </a:lnTo>
                  <a:lnTo>
                    <a:pt x="903" y="360"/>
                  </a:lnTo>
                  <a:lnTo>
                    <a:pt x="903" y="361"/>
                  </a:lnTo>
                  <a:lnTo>
                    <a:pt x="903" y="362"/>
                  </a:lnTo>
                  <a:lnTo>
                    <a:pt x="904" y="362"/>
                  </a:lnTo>
                  <a:lnTo>
                    <a:pt x="904" y="363"/>
                  </a:lnTo>
                  <a:lnTo>
                    <a:pt x="905" y="363"/>
                  </a:lnTo>
                  <a:lnTo>
                    <a:pt x="905" y="364"/>
                  </a:lnTo>
                  <a:lnTo>
                    <a:pt x="907" y="366"/>
                  </a:lnTo>
                  <a:lnTo>
                    <a:pt x="908" y="367"/>
                  </a:lnTo>
                  <a:lnTo>
                    <a:pt x="909" y="368"/>
                  </a:lnTo>
                  <a:lnTo>
                    <a:pt x="909" y="369"/>
                  </a:lnTo>
                  <a:lnTo>
                    <a:pt x="910" y="371"/>
                  </a:lnTo>
                  <a:lnTo>
                    <a:pt x="910" y="371"/>
                  </a:lnTo>
                  <a:lnTo>
                    <a:pt x="910" y="372"/>
                  </a:lnTo>
                  <a:lnTo>
                    <a:pt x="911" y="373"/>
                  </a:lnTo>
                  <a:lnTo>
                    <a:pt x="912" y="375"/>
                  </a:lnTo>
                  <a:lnTo>
                    <a:pt x="914" y="377"/>
                  </a:lnTo>
                  <a:lnTo>
                    <a:pt x="916" y="379"/>
                  </a:lnTo>
                  <a:lnTo>
                    <a:pt x="917" y="380"/>
                  </a:lnTo>
                  <a:lnTo>
                    <a:pt x="919" y="381"/>
                  </a:lnTo>
                  <a:lnTo>
                    <a:pt x="919" y="382"/>
                  </a:lnTo>
                  <a:lnTo>
                    <a:pt x="921" y="386"/>
                  </a:lnTo>
                  <a:lnTo>
                    <a:pt x="922" y="387"/>
                  </a:lnTo>
                  <a:lnTo>
                    <a:pt x="923" y="388"/>
                  </a:lnTo>
                  <a:lnTo>
                    <a:pt x="924" y="390"/>
                  </a:lnTo>
                  <a:lnTo>
                    <a:pt x="924" y="391"/>
                  </a:lnTo>
                  <a:lnTo>
                    <a:pt x="924" y="394"/>
                  </a:lnTo>
                  <a:lnTo>
                    <a:pt x="924" y="400"/>
                  </a:lnTo>
                  <a:lnTo>
                    <a:pt x="924" y="403"/>
                  </a:lnTo>
                  <a:lnTo>
                    <a:pt x="924" y="408"/>
                  </a:lnTo>
                  <a:lnTo>
                    <a:pt x="924" y="410"/>
                  </a:lnTo>
                  <a:lnTo>
                    <a:pt x="924" y="412"/>
                  </a:lnTo>
                  <a:lnTo>
                    <a:pt x="925" y="414"/>
                  </a:lnTo>
                  <a:lnTo>
                    <a:pt x="925" y="415"/>
                  </a:lnTo>
                  <a:lnTo>
                    <a:pt x="926" y="416"/>
                  </a:lnTo>
                  <a:lnTo>
                    <a:pt x="927" y="417"/>
                  </a:lnTo>
                  <a:lnTo>
                    <a:pt x="929" y="420"/>
                  </a:lnTo>
                  <a:lnTo>
                    <a:pt x="930" y="421"/>
                  </a:lnTo>
                  <a:lnTo>
                    <a:pt x="930" y="422"/>
                  </a:lnTo>
                  <a:lnTo>
                    <a:pt x="932" y="424"/>
                  </a:lnTo>
                  <a:lnTo>
                    <a:pt x="932" y="425"/>
                  </a:lnTo>
                  <a:lnTo>
                    <a:pt x="933" y="426"/>
                  </a:lnTo>
                  <a:lnTo>
                    <a:pt x="933" y="426"/>
                  </a:lnTo>
                  <a:lnTo>
                    <a:pt x="934" y="428"/>
                  </a:lnTo>
                  <a:lnTo>
                    <a:pt x="934" y="429"/>
                  </a:lnTo>
                  <a:lnTo>
                    <a:pt x="934" y="430"/>
                  </a:lnTo>
                  <a:lnTo>
                    <a:pt x="935" y="430"/>
                  </a:lnTo>
                  <a:lnTo>
                    <a:pt x="937" y="434"/>
                  </a:lnTo>
                  <a:lnTo>
                    <a:pt x="938" y="435"/>
                  </a:lnTo>
                  <a:lnTo>
                    <a:pt x="938" y="435"/>
                  </a:lnTo>
                  <a:lnTo>
                    <a:pt x="938" y="436"/>
                  </a:lnTo>
                  <a:lnTo>
                    <a:pt x="938" y="437"/>
                  </a:lnTo>
                  <a:lnTo>
                    <a:pt x="939" y="438"/>
                  </a:lnTo>
                  <a:lnTo>
                    <a:pt x="939" y="442"/>
                  </a:lnTo>
                  <a:lnTo>
                    <a:pt x="939" y="447"/>
                  </a:lnTo>
                  <a:lnTo>
                    <a:pt x="939" y="448"/>
                  </a:lnTo>
                  <a:lnTo>
                    <a:pt x="939" y="449"/>
                  </a:lnTo>
                  <a:lnTo>
                    <a:pt x="939" y="451"/>
                  </a:lnTo>
                  <a:lnTo>
                    <a:pt x="939" y="452"/>
                  </a:lnTo>
                  <a:lnTo>
                    <a:pt x="938" y="454"/>
                  </a:lnTo>
                  <a:lnTo>
                    <a:pt x="938" y="455"/>
                  </a:lnTo>
                  <a:lnTo>
                    <a:pt x="938" y="456"/>
                  </a:lnTo>
                  <a:lnTo>
                    <a:pt x="938" y="457"/>
                  </a:lnTo>
                  <a:lnTo>
                    <a:pt x="938" y="458"/>
                  </a:lnTo>
                  <a:lnTo>
                    <a:pt x="939" y="461"/>
                  </a:lnTo>
                  <a:lnTo>
                    <a:pt x="940" y="463"/>
                  </a:lnTo>
                  <a:lnTo>
                    <a:pt x="941" y="465"/>
                  </a:lnTo>
                  <a:lnTo>
                    <a:pt x="941" y="466"/>
                  </a:lnTo>
                  <a:lnTo>
                    <a:pt x="941" y="467"/>
                  </a:lnTo>
                  <a:lnTo>
                    <a:pt x="942" y="472"/>
                  </a:lnTo>
                  <a:lnTo>
                    <a:pt x="942" y="474"/>
                  </a:lnTo>
                  <a:lnTo>
                    <a:pt x="942" y="477"/>
                  </a:lnTo>
                  <a:lnTo>
                    <a:pt x="943" y="482"/>
                  </a:lnTo>
                  <a:lnTo>
                    <a:pt x="943" y="485"/>
                  </a:lnTo>
                  <a:lnTo>
                    <a:pt x="943" y="486"/>
                  </a:lnTo>
                  <a:lnTo>
                    <a:pt x="943" y="487"/>
                  </a:lnTo>
                  <a:lnTo>
                    <a:pt x="944" y="487"/>
                  </a:lnTo>
                  <a:lnTo>
                    <a:pt x="945" y="490"/>
                  </a:lnTo>
                  <a:lnTo>
                    <a:pt x="946" y="490"/>
                  </a:lnTo>
                  <a:lnTo>
                    <a:pt x="947" y="491"/>
                  </a:lnTo>
                  <a:lnTo>
                    <a:pt x="947" y="493"/>
                  </a:lnTo>
                  <a:lnTo>
                    <a:pt x="947" y="494"/>
                  </a:lnTo>
                  <a:lnTo>
                    <a:pt x="948" y="495"/>
                  </a:lnTo>
                  <a:lnTo>
                    <a:pt x="950" y="497"/>
                  </a:lnTo>
                  <a:lnTo>
                    <a:pt x="950" y="498"/>
                  </a:lnTo>
                  <a:lnTo>
                    <a:pt x="951" y="499"/>
                  </a:lnTo>
                  <a:lnTo>
                    <a:pt x="951" y="499"/>
                  </a:lnTo>
                  <a:lnTo>
                    <a:pt x="952" y="500"/>
                  </a:lnTo>
                  <a:lnTo>
                    <a:pt x="953" y="504"/>
                  </a:lnTo>
                  <a:lnTo>
                    <a:pt x="955" y="508"/>
                  </a:lnTo>
                  <a:lnTo>
                    <a:pt x="955" y="508"/>
                  </a:lnTo>
                  <a:lnTo>
                    <a:pt x="955" y="509"/>
                  </a:lnTo>
                  <a:lnTo>
                    <a:pt x="955" y="510"/>
                  </a:lnTo>
                  <a:lnTo>
                    <a:pt x="955" y="511"/>
                  </a:lnTo>
                  <a:lnTo>
                    <a:pt x="955" y="512"/>
                  </a:lnTo>
                  <a:lnTo>
                    <a:pt x="955" y="515"/>
                  </a:lnTo>
                  <a:lnTo>
                    <a:pt x="954" y="517"/>
                  </a:lnTo>
                  <a:lnTo>
                    <a:pt x="954" y="517"/>
                  </a:lnTo>
                  <a:lnTo>
                    <a:pt x="953" y="521"/>
                  </a:lnTo>
                  <a:lnTo>
                    <a:pt x="952" y="522"/>
                  </a:lnTo>
                  <a:lnTo>
                    <a:pt x="952" y="523"/>
                  </a:lnTo>
                  <a:lnTo>
                    <a:pt x="952" y="525"/>
                  </a:lnTo>
                  <a:lnTo>
                    <a:pt x="951" y="526"/>
                  </a:lnTo>
                  <a:lnTo>
                    <a:pt x="951" y="528"/>
                  </a:lnTo>
                  <a:lnTo>
                    <a:pt x="950" y="528"/>
                  </a:lnTo>
                  <a:lnTo>
                    <a:pt x="950" y="530"/>
                  </a:lnTo>
                  <a:lnTo>
                    <a:pt x="949" y="535"/>
                  </a:lnTo>
                  <a:lnTo>
                    <a:pt x="949" y="538"/>
                  </a:lnTo>
                  <a:lnTo>
                    <a:pt x="948" y="539"/>
                  </a:lnTo>
                  <a:lnTo>
                    <a:pt x="948" y="540"/>
                  </a:lnTo>
                  <a:lnTo>
                    <a:pt x="947" y="542"/>
                  </a:lnTo>
                  <a:lnTo>
                    <a:pt x="947" y="543"/>
                  </a:lnTo>
                  <a:lnTo>
                    <a:pt x="947" y="545"/>
                  </a:lnTo>
                  <a:lnTo>
                    <a:pt x="947" y="545"/>
                  </a:lnTo>
                  <a:lnTo>
                    <a:pt x="947" y="546"/>
                  </a:lnTo>
                  <a:lnTo>
                    <a:pt x="947" y="547"/>
                  </a:lnTo>
                  <a:lnTo>
                    <a:pt x="947" y="548"/>
                  </a:lnTo>
                  <a:lnTo>
                    <a:pt x="947" y="549"/>
                  </a:lnTo>
                  <a:lnTo>
                    <a:pt x="947" y="550"/>
                  </a:lnTo>
                  <a:lnTo>
                    <a:pt x="947" y="552"/>
                  </a:lnTo>
                  <a:lnTo>
                    <a:pt x="948" y="553"/>
                  </a:lnTo>
                  <a:lnTo>
                    <a:pt x="949" y="555"/>
                  </a:lnTo>
                  <a:lnTo>
                    <a:pt x="949" y="559"/>
                  </a:lnTo>
                  <a:lnTo>
                    <a:pt x="950" y="560"/>
                  </a:lnTo>
                  <a:lnTo>
                    <a:pt x="950" y="562"/>
                  </a:lnTo>
                  <a:lnTo>
                    <a:pt x="951" y="564"/>
                  </a:lnTo>
                  <a:lnTo>
                    <a:pt x="951" y="566"/>
                  </a:lnTo>
                  <a:lnTo>
                    <a:pt x="951" y="567"/>
                  </a:lnTo>
                  <a:lnTo>
                    <a:pt x="951" y="568"/>
                  </a:lnTo>
                  <a:lnTo>
                    <a:pt x="950" y="570"/>
                  </a:lnTo>
                  <a:lnTo>
                    <a:pt x="950" y="571"/>
                  </a:lnTo>
                  <a:lnTo>
                    <a:pt x="950" y="572"/>
                  </a:lnTo>
                  <a:lnTo>
                    <a:pt x="949" y="573"/>
                  </a:lnTo>
                  <a:lnTo>
                    <a:pt x="948" y="574"/>
                  </a:lnTo>
                  <a:lnTo>
                    <a:pt x="948" y="575"/>
                  </a:lnTo>
                  <a:lnTo>
                    <a:pt x="947" y="576"/>
                  </a:lnTo>
                  <a:lnTo>
                    <a:pt x="947" y="577"/>
                  </a:lnTo>
                  <a:lnTo>
                    <a:pt x="945" y="578"/>
                  </a:lnTo>
                  <a:lnTo>
                    <a:pt x="944" y="579"/>
                  </a:lnTo>
                  <a:lnTo>
                    <a:pt x="943" y="580"/>
                  </a:lnTo>
                  <a:lnTo>
                    <a:pt x="942" y="580"/>
                  </a:lnTo>
                  <a:lnTo>
                    <a:pt x="941" y="581"/>
                  </a:lnTo>
                  <a:lnTo>
                    <a:pt x="940" y="581"/>
                  </a:lnTo>
                  <a:lnTo>
                    <a:pt x="939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7" y="581"/>
                  </a:lnTo>
                  <a:lnTo>
                    <a:pt x="937" y="581"/>
                  </a:lnTo>
                  <a:lnTo>
                    <a:pt x="935" y="579"/>
                  </a:lnTo>
                  <a:lnTo>
                    <a:pt x="933" y="577"/>
                  </a:lnTo>
                  <a:lnTo>
                    <a:pt x="932" y="577"/>
                  </a:lnTo>
                  <a:lnTo>
                    <a:pt x="932" y="576"/>
                  </a:lnTo>
                  <a:lnTo>
                    <a:pt x="931" y="575"/>
                  </a:lnTo>
                  <a:lnTo>
                    <a:pt x="931" y="574"/>
                  </a:lnTo>
                  <a:lnTo>
                    <a:pt x="930" y="573"/>
                  </a:lnTo>
                  <a:lnTo>
                    <a:pt x="929" y="572"/>
                  </a:lnTo>
                  <a:lnTo>
                    <a:pt x="929" y="571"/>
                  </a:lnTo>
                  <a:lnTo>
                    <a:pt x="928" y="571"/>
                  </a:lnTo>
                  <a:lnTo>
                    <a:pt x="928" y="570"/>
                  </a:lnTo>
                  <a:lnTo>
                    <a:pt x="927" y="569"/>
                  </a:lnTo>
                  <a:lnTo>
                    <a:pt x="925" y="568"/>
                  </a:lnTo>
                  <a:lnTo>
                    <a:pt x="924" y="567"/>
                  </a:lnTo>
                  <a:lnTo>
                    <a:pt x="923" y="566"/>
                  </a:lnTo>
                  <a:lnTo>
                    <a:pt x="921" y="564"/>
                  </a:lnTo>
                  <a:lnTo>
                    <a:pt x="919" y="563"/>
                  </a:lnTo>
                  <a:lnTo>
                    <a:pt x="919" y="563"/>
                  </a:lnTo>
                  <a:lnTo>
                    <a:pt x="918" y="562"/>
                  </a:lnTo>
                  <a:lnTo>
                    <a:pt x="918" y="561"/>
                  </a:lnTo>
                  <a:lnTo>
                    <a:pt x="917" y="560"/>
                  </a:lnTo>
                  <a:lnTo>
                    <a:pt x="917" y="559"/>
                  </a:lnTo>
                  <a:lnTo>
                    <a:pt x="916" y="557"/>
                  </a:lnTo>
                  <a:lnTo>
                    <a:pt x="916" y="556"/>
                  </a:lnTo>
                  <a:lnTo>
                    <a:pt x="915" y="555"/>
                  </a:lnTo>
                  <a:lnTo>
                    <a:pt x="915" y="554"/>
                  </a:lnTo>
                  <a:lnTo>
                    <a:pt x="915" y="553"/>
                  </a:lnTo>
                  <a:lnTo>
                    <a:pt x="915" y="552"/>
                  </a:lnTo>
                  <a:lnTo>
                    <a:pt x="915" y="551"/>
                  </a:lnTo>
                  <a:lnTo>
                    <a:pt x="914" y="550"/>
                  </a:lnTo>
                  <a:lnTo>
                    <a:pt x="914" y="549"/>
                  </a:lnTo>
                  <a:lnTo>
                    <a:pt x="914" y="548"/>
                  </a:lnTo>
                  <a:lnTo>
                    <a:pt x="913" y="547"/>
                  </a:lnTo>
                  <a:lnTo>
                    <a:pt x="913" y="545"/>
                  </a:lnTo>
                  <a:lnTo>
                    <a:pt x="912" y="543"/>
                  </a:lnTo>
                  <a:lnTo>
                    <a:pt x="912" y="542"/>
                  </a:lnTo>
                  <a:lnTo>
                    <a:pt x="911" y="540"/>
                  </a:lnTo>
                  <a:lnTo>
                    <a:pt x="911" y="539"/>
                  </a:lnTo>
                  <a:lnTo>
                    <a:pt x="910" y="538"/>
                  </a:lnTo>
                  <a:lnTo>
                    <a:pt x="910" y="537"/>
                  </a:lnTo>
                  <a:lnTo>
                    <a:pt x="910" y="536"/>
                  </a:lnTo>
                  <a:lnTo>
                    <a:pt x="909" y="535"/>
                  </a:lnTo>
                  <a:lnTo>
                    <a:pt x="908" y="535"/>
                  </a:lnTo>
                  <a:lnTo>
                    <a:pt x="907" y="534"/>
                  </a:lnTo>
                  <a:lnTo>
                    <a:pt x="907" y="533"/>
                  </a:lnTo>
                  <a:lnTo>
                    <a:pt x="907" y="532"/>
                  </a:lnTo>
                  <a:lnTo>
                    <a:pt x="906" y="531"/>
                  </a:lnTo>
                  <a:lnTo>
                    <a:pt x="906" y="530"/>
                  </a:lnTo>
                  <a:lnTo>
                    <a:pt x="906" y="529"/>
                  </a:lnTo>
                  <a:lnTo>
                    <a:pt x="906" y="528"/>
                  </a:lnTo>
                  <a:lnTo>
                    <a:pt x="906" y="527"/>
                  </a:lnTo>
                  <a:lnTo>
                    <a:pt x="905" y="526"/>
                  </a:lnTo>
                  <a:lnTo>
                    <a:pt x="905" y="526"/>
                  </a:lnTo>
                  <a:lnTo>
                    <a:pt x="905" y="525"/>
                  </a:lnTo>
                  <a:lnTo>
                    <a:pt x="904" y="523"/>
                  </a:lnTo>
                  <a:lnTo>
                    <a:pt x="904" y="522"/>
                  </a:lnTo>
                  <a:lnTo>
                    <a:pt x="903" y="522"/>
                  </a:lnTo>
                  <a:lnTo>
                    <a:pt x="904" y="522"/>
                  </a:lnTo>
                  <a:lnTo>
                    <a:pt x="903" y="520"/>
                  </a:lnTo>
                  <a:lnTo>
                    <a:pt x="903" y="519"/>
                  </a:lnTo>
                  <a:lnTo>
                    <a:pt x="902" y="519"/>
                  </a:lnTo>
                  <a:lnTo>
                    <a:pt x="902" y="520"/>
                  </a:lnTo>
                  <a:lnTo>
                    <a:pt x="901" y="520"/>
                  </a:lnTo>
                  <a:lnTo>
                    <a:pt x="901" y="521"/>
                  </a:lnTo>
                  <a:lnTo>
                    <a:pt x="900" y="524"/>
                  </a:lnTo>
                  <a:lnTo>
                    <a:pt x="897" y="526"/>
                  </a:lnTo>
                  <a:lnTo>
                    <a:pt x="896" y="528"/>
                  </a:lnTo>
                  <a:lnTo>
                    <a:pt x="895" y="529"/>
                  </a:lnTo>
                  <a:lnTo>
                    <a:pt x="894" y="530"/>
                  </a:lnTo>
                  <a:lnTo>
                    <a:pt x="893" y="532"/>
                  </a:lnTo>
                  <a:lnTo>
                    <a:pt x="892" y="533"/>
                  </a:lnTo>
                  <a:lnTo>
                    <a:pt x="892" y="534"/>
                  </a:lnTo>
                  <a:lnTo>
                    <a:pt x="891" y="536"/>
                  </a:lnTo>
                  <a:lnTo>
                    <a:pt x="889" y="538"/>
                  </a:lnTo>
                  <a:lnTo>
                    <a:pt x="888" y="539"/>
                  </a:lnTo>
                  <a:lnTo>
                    <a:pt x="887" y="540"/>
                  </a:lnTo>
                  <a:lnTo>
                    <a:pt x="887" y="541"/>
                  </a:lnTo>
                  <a:lnTo>
                    <a:pt x="886" y="542"/>
                  </a:lnTo>
                  <a:lnTo>
                    <a:pt x="885" y="543"/>
                  </a:lnTo>
                  <a:lnTo>
                    <a:pt x="884" y="544"/>
                  </a:lnTo>
                  <a:lnTo>
                    <a:pt x="883" y="545"/>
                  </a:lnTo>
                  <a:lnTo>
                    <a:pt x="883" y="546"/>
                  </a:lnTo>
                  <a:lnTo>
                    <a:pt x="882" y="547"/>
                  </a:lnTo>
                  <a:lnTo>
                    <a:pt x="882" y="548"/>
                  </a:lnTo>
                  <a:lnTo>
                    <a:pt x="881" y="549"/>
                  </a:lnTo>
                  <a:lnTo>
                    <a:pt x="880" y="550"/>
                  </a:lnTo>
                  <a:lnTo>
                    <a:pt x="880" y="551"/>
                  </a:lnTo>
                  <a:lnTo>
                    <a:pt x="879" y="552"/>
                  </a:lnTo>
                  <a:lnTo>
                    <a:pt x="878" y="553"/>
                  </a:lnTo>
                  <a:lnTo>
                    <a:pt x="874" y="559"/>
                  </a:lnTo>
                  <a:lnTo>
                    <a:pt x="873" y="559"/>
                  </a:lnTo>
                  <a:lnTo>
                    <a:pt x="871" y="563"/>
                  </a:lnTo>
                  <a:lnTo>
                    <a:pt x="869" y="564"/>
                  </a:lnTo>
                  <a:lnTo>
                    <a:pt x="868" y="566"/>
                  </a:lnTo>
                  <a:lnTo>
                    <a:pt x="866" y="568"/>
                  </a:lnTo>
                  <a:lnTo>
                    <a:pt x="865" y="569"/>
                  </a:lnTo>
                  <a:lnTo>
                    <a:pt x="865" y="570"/>
                  </a:lnTo>
                  <a:lnTo>
                    <a:pt x="864" y="571"/>
                  </a:lnTo>
                  <a:lnTo>
                    <a:pt x="864" y="570"/>
                  </a:lnTo>
                  <a:lnTo>
                    <a:pt x="863" y="570"/>
                  </a:lnTo>
                  <a:lnTo>
                    <a:pt x="863" y="571"/>
                  </a:lnTo>
                  <a:lnTo>
                    <a:pt x="862" y="571"/>
                  </a:lnTo>
                  <a:lnTo>
                    <a:pt x="861" y="571"/>
                  </a:lnTo>
                  <a:lnTo>
                    <a:pt x="860" y="570"/>
                  </a:lnTo>
                  <a:lnTo>
                    <a:pt x="860" y="569"/>
                  </a:lnTo>
                  <a:lnTo>
                    <a:pt x="859" y="568"/>
                  </a:lnTo>
                  <a:lnTo>
                    <a:pt x="858" y="567"/>
                  </a:lnTo>
                  <a:lnTo>
                    <a:pt x="857" y="567"/>
                  </a:lnTo>
                  <a:lnTo>
                    <a:pt x="856" y="567"/>
                  </a:lnTo>
                  <a:lnTo>
                    <a:pt x="855" y="567"/>
                  </a:lnTo>
                  <a:lnTo>
                    <a:pt x="855" y="567"/>
                  </a:lnTo>
                  <a:lnTo>
                    <a:pt x="854" y="567"/>
                  </a:lnTo>
                  <a:lnTo>
                    <a:pt x="854" y="568"/>
                  </a:lnTo>
                  <a:lnTo>
                    <a:pt x="853" y="567"/>
                  </a:lnTo>
                  <a:lnTo>
                    <a:pt x="852" y="568"/>
                  </a:lnTo>
                  <a:lnTo>
                    <a:pt x="852" y="567"/>
                  </a:lnTo>
                  <a:lnTo>
                    <a:pt x="851" y="567"/>
                  </a:lnTo>
                  <a:lnTo>
                    <a:pt x="851" y="568"/>
                  </a:lnTo>
                  <a:lnTo>
                    <a:pt x="850" y="568"/>
                  </a:lnTo>
                  <a:lnTo>
                    <a:pt x="850" y="567"/>
                  </a:lnTo>
                  <a:lnTo>
                    <a:pt x="849" y="567"/>
                  </a:lnTo>
                  <a:lnTo>
                    <a:pt x="848" y="567"/>
                  </a:lnTo>
                  <a:lnTo>
                    <a:pt x="847" y="567"/>
                  </a:lnTo>
                  <a:lnTo>
                    <a:pt x="847" y="566"/>
                  </a:lnTo>
                  <a:lnTo>
                    <a:pt x="846" y="566"/>
                  </a:lnTo>
                  <a:lnTo>
                    <a:pt x="846" y="567"/>
                  </a:lnTo>
                  <a:lnTo>
                    <a:pt x="846" y="567"/>
                  </a:lnTo>
                  <a:lnTo>
                    <a:pt x="845" y="567"/>
                  </a:lnTo>
                  <a:lnTo>
                    <a:pt x="845" y="568"/>
                  </a:lnTo>
                  <a:lnTo>
                    <a:pt x="845" y="567"/>
                  </a:lnTo>
                  <a:lnTo>
                    <a:pt x="844" y="567"/>
                  </a:lnTo>
                  <a:lnTo>
                    <a:pt x="844" y="566"/>
                  </a:lnTo>
                  <a:lnTo>
                    <a:pt x="842" y="565"/>
                  </a:lnTo>
                  <a:lnTo>
                    <a:pt x="840" y="564"/>
                  </a:lnTo>
                  <a:lnTo>
                    <a:pt x="840" y="563"/>
                  </a:lnTo>
                  <a:lnTo>
                    <a:pt x="839" y="563"/>
                  </a:lnTo>
                  <a:lnTo>
                    <a:pt x="838" y="563"/>
                  </a:lnTo>
                  <a:lnTo>
                    <a:pt x="835" y="563"/>
                  </a:lnTo>
                  <a:lnTo>
                    <a:pt x="834" y="563"/>
                  </a:lnTo>
                  <a:lnTo>
                    <a:pt x="833" y="563"/>
                  </a:lnTo>
                  <a:lnTo>
                    <a:pt x="831" y="563"/>
                  </a:lnTo>
                  <a:lnTo>
                    <a:pt x="830" y="563"/>
                  </a:lnTo>
                  <a:lnTo>
                    <a:pt x="829" y="564"/>
                  </a:lnTo>
                  <a:lnTo>
                    <a:pt x="828" y="564"/>
                  </a:lnTo>
                  <a:lnTo>
                    <a:pt x="828" y="564"/>
                  </a:lnTo>
                  <a:lnTo>
                    <a:pt x="827" y="564"/>
                  </a:lnTo>
                  <a:lnTo>
                    <a:pt x="827" y="565"/>
                  </a:lnTo>
                  <a:lnTo>
                    <a:pt x="827" y="564"/>
                  </a:lnTo>
                  <a:lnTo>
                    <a:pt x="826" y="564"/>
                  </a:lnTo>
                  <a:lnTo>
                    <a:pt x="826" y="563"/>
                  </a:lnTo>
                  <a:lnTo>
                    <a:pt x="825" y="563"/>
                  </a:lnTo>
                  <a:lnTo>
                    <a:pt x="825" y="563"/>
                  </a:lnTo>
                  <a:lnTo>
                    <a:pt x="824" y="562"/>
                  </a:lnTo>
                  <a:lnTo>
                    <a:pt x="823" y="561"/>
                  </a:lnTo>
                  <a:lnTo>
                    <a:pt x="823" y="560"/>
                  </a:lnTo>
                  <a:lnTo>
                    <a:pt x="823" y="559"/>
                  </a:lnTo>
                  <a:lnTo>
                    <a:pt x="822" y="559"/>
                  </a:lnTo>
                  <a:lnTo>
                    <a:pt x="822" y="558"/>
                  </a:lnTo>
                  <a:lnTo>
                    <a:pt x="821" y="558"/>
                  </a:lnTo>
                  <a:lnTo>
                    <a:pt x="821" y="557"/>
                  </a:lnTo>
                  <a:lnTo>
                    <a:pt x="820" y="556"/>
                  </a:lnTo>
                  <a:lnTo>
                    <a:pt x="820" y="555"/>
                  </a:lnTo>
                  <a:lnTo>
                    <a:pt x="819" y="555"/>
                  </a:lnTo>
                  <a:lnTo>
                    <a:pt x="819" y="554"/>
                  </a:lnTo>
                  <a:lnTo>
                    <a:pt x="819" y="554"/>
                  </a:lnTo>
                  <a:lnTo>
                    <a:pt x="818" y="553"/>
                  </a:lnTo>
                  <a:lnTo>
                    <a:pt x="817" y="552"/>
                  </a:lnTo>
                  <a:lnTo>
                    <a:pt x="816" y="551"/>
                  </a:lnTo>
                  <a:lnTo>
                    <a:pt x="815" y="551"/>
                  </a:lnTo>
                  <a:lnTo>
                    <a:pt x="814" y="550"/>
                  </a:lnTo>
                  <a:lnTo>
                    <a:pt x="813" y="550"/>
                  </a:lnTo>
                  <a:lnTo>
                    <a:pt x="811" y="549"/>
                  </a:lnTo>
                  <a:lnTo>
                    <a:pt x="810" y="548"/>
                  </a:lnTo>
                  <a:lnTo>
                    <a:pt x="809" y="547"/>
                  </a:lnTo>
                  <a:lnTo>
                    <a:pt x="809" y="546"/>
                  </a:lnTo>
                  <a:lnTo>
                    <a:pt x="808" y="546"/>
                  </a:lnTo>
                  <a:lnTo>
                    <a:pt x="806" y="545"/>
                  </a:lnTo>
                  <a:lnTo>
                    <a:pt x="805" y="545"/>
                  </a:lnTo>
                  <a:lnTo>
                    <a:pt x="803" y="5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7" name="Freeform 71">
              <a:extLst>
                <a:ext uri="{FF2B5EF4-FFF2-40B4-BE49-F238E27FC236}">
                  <a16:creationId xmlns:a16="http://schemas.microsoft.com/office/drawing/2014/main" id="{EF6CC3C0-D2C6-79FC-35B7-037F5D0F3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938" y="3140076"/>
              <a:ext cx="565150" cy="511175"/>
            </a:xfrm>
            <a:custGeom>
              <a:avLst/>
              <a:gdLst>
                <a:gd name="T0" fmla="*/ 350 w 356"/>
                <a:gd name="T1" fmla="*/ 21 h 322"/>
                <a:gd name="T2" fmla="*/ 343 w 356"/>
                <a:gd name="T3" fmla="*/ 31 h 322"/>
                <a:gd name="T4" fmla="*/ 338 w 356"/>
                <a:gd name="T5" fmla="*/ 40 h 322"/>
                <a:gd name="T6" fmla="*/ 326 w 356"/>
                <a:gd name="T7" fmla="*/ 60 h 322"/>
                <a:gd name="T8" fmla="*/ 323 w 356"/>
                <a:gd name="T9" fmla="*/ 69 h 322"/>
                <a:gd name="T10" fmla="*/ 317 w 356"/>
                <a:gd name="T11" fmla="*/ 75 h 322"/>
                <a:gd name="T12" fmla="*/ 316 w 356"/>
                <a:gd name="T13" fmla="*/ 95 h 322"/>
                <a:gd name="T14" fmla="*/ 328 w 356"/>
                <a:gd name="T15" fmla="*/ 104 h 322"/>
                <a:gd name="T16" fmla="*/ 330 w 356"/>
                <a:gd name="T17" fmla="*/ 108 h 322"/>
                <a:gd name="T18" fmla="*/ 334 w 356"/>
                <a:gd name="T19" fmla="*/ 112 h 322"/>
                <a:gd name="T20" fmla="*/ 342 w 356"/>
                <a:gd name="T21" fmla="*/ 116 h 322"/>
                <a:gd name="T22" fmla="*/ 341 w 356"/>
                <a:gd name="T23" fmla="*/ 120 h 322"/>
                <a:gd name="T24" fmla="*/ 324 w 356"/>
                <a:gd name="T25" fmla="*/ 134 h 322"/>
                <a:gd name="T26" fmla="*/ 303 w 356"/>
                <a:gd name="T27" fmla="*/ 150 h 322"/>
                <a:gd name="T28" fmla="*/ 293 w 356"/>
                <a:gd name="T29" fmla="*/ 166 h 322"/>
                <a:gd name="T30" fmla="*/ 291 w 356"/>
                <a:gd name="T31" fmla="*/ 177 h 322"/>
                <a:gd name="T32" fmla="*/ 292 w 356"/>
                <a:gd name="T33" fmla="*/ 185 h 322"/>
                <a:gd name="T34" fmla="*/ 293 w 356"/>
                <a:gd name="T35" fmla="*/ 189 h 322"/>
                <a:gd name="T36" fmla="*/ 289 w 356"/>
                <a:gd name="T37" fmla="*/ 196 h 322"/>
                <a:gd name="T38" fmla="*/ 286 w 356"/>
                <a:gd name="T39" fmla="*/ 214 h 322"/>
                <a:gd name="T40" fmla="*/ 306 w 356"/>
                <a:gd name="T41" fmla="*/ 222 h 322"/>
                <a:gd name="T42" fmla="*/ 274 w 356"/>
                <a:gd name="T43" fmla="*/ 288 h 322"/>
                <a:gd name="T44" fmla="*/ 237 w 356"/>
                <a:gd name="T45" fmla="*/ 296 h 322"/>
                <a:gd name="T46" fmla="*/ 181 w 356"/>
                <a:gd name="T47" fmla="*/ 311 h 322"/>
                <a:gd name="T48" fmla="*/ 125 w 356"/>
                <a:gd name="T49" fmla="*/ 304 h 322"/>
                <a:gd name="T50" fmla="*/ 95 w 356"/>
                <a:gd name="T51" fmla="*/ 280 h 322"/>
                <a:gd name="T52" fmla="*/ 81 w 356"/>
                <a:gd name="T53" fmla="*/ 291 h 322"/>
                <a:gd name="T54" fmla="*/ 42 w 356"/>
                <a:gd name="T55" fmla="*/ 307 h 322"/>
                <a:gd name="T56" fmla="*/ 37 w 356"/>
                <a:gd name="T57" fmla="*/ 308 h 322"/>
                <a:gd name="T58" fmla="*/ 24 w 356"/>
                <a:gd name="T59" fmla="*/ 314 h 322"/>
                <a:gd name="T60" fmla="*/ 12 w 356"/>
                <a:gd name="T61" fmla="*/ 314 h 322"/>
                <a:gd name="T62" fmla="*/ 6 w 356"/>
                <a:gd name="T63" fmla="*/ 300 h 322"/>
                <a:gd name="T64" fmla="*/ 0 w 356"/>
                <a:gd name="T65" fmla="*/ 278 h 322"/>
                <a:gd name="T66" fmla="*/ 8 w 356"/>
                <a:gd name="T67" fmla="*/ 258 h 322"/>
                <a:gd name="T68" fmla="*/ 18 w 356"/>
                <a:gd name="T69" fmla="*/ 233 h 322"/>
                <a:gd name="T70" fmla="*/ 21 w 356"/>
                <a:gd name="T71" fmla="*/ 230 h 322"/>
                <a:gd name="T72" fmla="*/ 26 w 356"/>
                <a:gd name="T73" fmla="*/ 227 h 322"/>
                <a:gd name="T74" fmla="*/ 43 w 356"/>
                <a:gd name="T75" fmla="*/ 203 h 322"/>
                <a:gd name="T76" fmla="*/ 48 w 356"/>
                <a:gd name="T77" fmla="*/ 189 h 322"/>
                <a:gd name="T78" fmla="*/ 53 w 356"/>
                <a:gd name="T79" fmla="*/ 175 h 322"/>
                <a:gd name="T80" fmla="*/ 76 w 356"/>
                <a:gd name="T81" fmla="*/ 136 h 322"/>
                <a:gd name="T82" fmla="*/ 86 w 356"/>
                <a:gd name="T83" fmla="*/ 119 h 322"/>
                <a:gd name="T84" fmla="*/ 83 w 356"/>
                <a:gd name="T85" fmla="*/ 108 h 322"/>
                <a:gd name="T86" fmla="*/ 67 w 356"/>
                <a:gd name="T87" fmla="*/ 113 h 322"/>
                <a:gd name="T88" fmla="*/ 53 w 356"/>
                <a:gd name="T89" fmla="*/ 117 h 322"/>
                <a:gd name="T90" fmla="*/ 48 w 356"/>
                <a:gd name="T91" fmla="*/ 86 h 322"/>
                <a:gd name="T92" fmla="*/ 69 w 356"/>
                <a:gd name="T93" fmla="*/ 40 h 322"/>
                <a:gd name="T94" fmla="*/ 119 w 356"/>
                <a:gd name="T95" fmla="*/ 26 h 322"/>
                <a:gd name="T96" fmla="*/ 172 w 356"/>
                <a:gd name="T97" fmla="*/ 17 h 322"/>
                <a:gd name="T98" fmla="*/ 181 w 356"/>
                <a:gd name="T99" fmla="*/ 15 h 322"/>
                <a:gd name="T100" fmla="*/ 195 w 356"/>
                <a:gd name="T101" fmla="*/ 12 h 322"/>
                <a:gd name="T102" fmla="*/ 211 w 356"/>
                <a:gd name="T103" fmla="*/ 5 h 322"/>
                <a:gd name="T104" fmla="*/ 219 w 356"/>
                <a:gd name="T105" fmla="*/ 7 h 322"/>
                <a:gd name="T106" fmla="*/ 241 w 356"/>
                <a:gd name="T107" fmla="*/ 1 h 322"/>
                <a:gd name="T108" fmla="*/ 258 w 356"/>
                <a:gd name="T109" fmla="*/ 0 h 322"/>
                <a:gd name="T110" fmla="*/ 273 w 356"/>
                <a:gd name="T111" fmla="*/ 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6" h="322">
                  <a:moveTo>
                    <a:pt x="317" y="7"/>
                  </a:moveTo>
                  <a:lnTo>
                    <a:pt x="335" y="10"/>
                  </a:lnTo>
                  <a:lnTo>
                    <a:pt x="356" y="13"/>
                  </a:lnTo>
                  <a:lnTo>
                    <a:pt x="354" y="14"/>
                  </a:lnTo>
                  <a:lnTo>
                    <a:pt x="354" y="15"/>
                  </a:lnTo>
                  <a:lnTo>
                    <a:pt x="352" y="18"/>
                  </a:lnTo>
                  <a:lnTo>
                    <a:pt x="350" y="21"/>
                  </a:lnTo>
                  <a:lnTo>
                    <a:pt x="350" y="21"/>
                  </a:lnTo>
                  <a:lnTo>
                    <a:pt x="349" y="22"/>
                  </a:lnTo>
                  <a:lnTo>
                    <a:pt x="347" y="23"/>
                  </a:lnTo>
                  <a:lnTo>
                    <a:pt x="346" y="25"/>
                  </a:lnTo>
                  <a:lnTo>
                    <a:pt x="345" y="26"/>
                  </a:lnTo>
                  <a:lnTo>
                    <a:pt x="344" y="29"/>
                  </a:lnTo>
                  <a:lnTo>
                    <a:pt x="343" y="31"/>
                  </a:lnTo>
                  <a:lnTo>
                    <a:pt x="343" y="31"/>
                  </a:lnTo>
                  <a:lnTo>
                    <a:pt x="342" y="31"/>
                  </a:lnTo>
                  <a:lnTo>
                    <a:pt x="342" y="33"/>
                  </a:lnTo>
                  <a:lnTo>
                    <a:pt x="340" y="37"/>
                  </a:lnTo>
                  <a:lnTo>
                    <a:pt x="339" y="38"/>
                  </a:lnTo>
                  <a:lnTo>
                    <a:pt x="339" y="39"/>
                  </a:lnTo>
                  <a:lnTo>
                    <a:pt x="338" y="40"/>
                  </a:lnTo>
                  <a:lnTo>
                    <a:pt x="337" y="41"/>
                  </a:lnTo>
                  <a:lnTo>
                    <a:pt x="335" y="47"/>
                  </a:lnTo>
                  <a:lnTo>
                    <a:pt x="332" y="51"/>
                  </a:lnTo>
                  <a:lnTo>
                    <a:pt x="332" y="51"/>
                  </a:lnTo>
                  <a:lnTo>
                    <a:pt x="328" y="57"/>
                  </a:lnTo>
                  <a:lnTo>
                    <a:pt x="327" y="58"/>
                  </a:lnTo>
                  <a:lnTo>
                    <a:pt x="326" y="60"/>
                  </a:lnTo>
                  <a:lnTo>
                    <a:pt x="326" y="60"/>
                  </a:lnTo>
                  <a:lnTo>
                    <a:pt x="326" y="61"/>
                  </a:lnTo>
                  <a:lnTo>
                    <a:pt x="325" y="65"/>
                  </a:lnTo>
                  <a:lnTo>
                    <a:pt x="325" y="66"/>
                  </a:lnTo>
                  <a:lnTo>
                    <a:pt x="324" y="67"/>
                  </a:lnTo>
                  <a:lnTo>
                    <a:pt x="324" y="67"/>
                  </a:lnTo>
                  <a:lnTo>
                    <a:pt x="323" y="69"/>
                  </a:lnTo>
                  <a:lnTo>
                    <a:pt x="322" y="70"/>
                  </a:lnTo>
                  <a:lnTo>
                    <a:pt x="321" y="71"/>
                  </a:lnTo>
                  <a:lnTo>
                    <a:pt x="320" y="72"/>
                  </a:lnTo>
                  <a:lnTo>
                    <a:pt x="320" y="73"/>
                  </a:lnTo>
                  <a:lnTo>
                    <a:pt x="319" y="74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9"/>
                  </a:lnTo>
                  <a:lnTo>
                    <a:pt x="317" y="83"/>
                  </a:lnTo>
                  <a:lnTo>
                    <a:pt x="317" y="86"/>
                  </a:lnTo>
                  <a:lnTo>
                    <a:pt x="317" y="87"/>
                  </a:lnTo>
                  <a:lnTo>
                    <a:pt x="316" y="93"/>
                  </a:lnTo>
                  <a:lnTo>
                    <a:pt x="316" y="95"/>
                  </a:lnTo>
                  <a:lnTo>
                    <a:pt x="316" y="101"/>
                  </a:lnTo>
                  <a:lnTo>
                    <a:pt x="316" y="102"/>
                  </a:lnTo>
                  <a:lnTo>
                    <a:pt x="320" y="103"/>
                  </a:lnTo>
                  <a:lnTo>
                    <a:pt x="325" y="103"/>
                  </a:lnTo>
                  <a:lnTo>
                    <a:pt x="328" y="103"/>
                  </a:lnTo>
                  <a:lnTo>
                    <a:pt x="328" y="104"/>
                  </a:lnTo>
                  <a:lnTo>
                    <a:pt x="328" y="104"/>
                  </a:lnTo>
                  <a:lnTo>
                    <a:pt x="328" y="105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29" y="107"/>
                  </a:lnTo>
                  <a:lnTo>
                    <a:pt x="329" y="107"/>
                  </a:lnTo>
                  <a:lnTo>
                    <a:pt x="330" y="108"/>
                  </a:lnTo>
                  <a:lnTo>
                    <a:pt x="330" y="108"/>
                  </a:lnTo>
                  <a:lnTo>
                    <a:pt x="331" y="109"/>
                  </a:lnTo>
                  <a:lnTo>
                    <a:pt x="331" y="109"/>
                  </a:lnTo>
                  <a:lnTo>
                    <a:pt x="332" y="110"/>
                  </a:lnTo>
                  <a:lnTo>
                    <a:pt x="332" y="110"/>
                  </a:lnTo>
                  <a:lnTo>
                    <a:pt x="333" y="111"/>
                  </a:lnTo>
                  <a:lnTo>
                    <a:pt x="333" y="111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3"/>
                  </a:lnTo>
                  <a:lnTo>
                    <a:pt x="335" y="113"/>
                  </a:lnTo>
                  <a:lnTo>
                    <a:pt x="336" y="113"/>
                  </a:lnTo>
                  <a:lnTo>
                    <a:pt x="340" y="115"/>
                  </a:lnTo>
                  <a:lnTo>
                    <a:pt x="342" y="116"/>
                  </a:lnTo>
                  <a:lnTo>
                    <a:pt x="342" y="116"/>
                  </a:lnTo>
                  <a:lnTo>
                    <a:pt x="343" y="116"/>
                  </a:lnTo>
                  <a:lnTo>
                    <a:pt x="343" y="116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1" y="120"/>
                  </a:lnTo>
                  <a:lnTo>
                    <a:pt x="335" y="124"/>
                  </a:lnTo>
                  <a:lnTo>
                    <a:pt x="335" y="124"/>
                  </a:lnTo>
                  <a:lnTo>
                    <a:pt x="331" y="128"/>
                  </a:lnTo>
                  <a:lnTo>
                    <a:pt x="326" y="132"/>
                  </a:lnTo>
                  <a:lnTo>
                    <a:pt x="326" y="132"/>
                  </a:lnTo>
                  <a:lnTo>
                    <a:pt x="325" y="132"/>
                  </a:lnTo>
                  <a:lnTo>
                    <a:pt x="324" y="134"/>
                  </a:lnTo>
                  <a:lnTo>
                    <a:pt x="314" y="143"/>
                  </a:lnTo>
                  <a:lnTo>
                    <a:pt x="308" y="147"/>
                  </a:lnTo>
                  <a:lnTo>
                    <a:pt x="308" y="148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6" y="149"/>
                  </a:lnTo>
                  <a:lnTo>
                    <a:pt x="303" y="150"/>
                  </a:lnTo>
                  <a:lnTo>
                    <a:pt x="297" y="151"/>
                  </a:lnTo>
                  <a:lnTo>
                    <a:pt x="295" y="151"/>
                  </a:lnTo>
                  <a:lnTo>
                    <a:pt x="293" y="152"/>
                  </a:lnTo>
                  <a:lnTo>
                    <a:pt x="292" y="152"/>
                  </a:lnTo>
                  <a:lnTo>
                    <a:pt x="292" y="157"/>
                  </a:lnTo>
                  <a:lnTo>
                    <a:pt x="293" y="164"/>
                  </a:lnTo>
                  <a:lnTo>
                    <a:pt x="293" y="166"/>
                  </a:lnTo>
                  <a:lnTo>
                    <a:pt x="293" y="168"/>
                  </a:lnTo>
                  <a:lnTo>
                    <a:pt x="292" y="169"/>
                  </a:lnTo>
                  <a:lnTo>
                    <a:pt x="292" y="172"/>
                  </a:lnTo>
                  <a:lnTo>
                    <a:pt x="292" y="174"/>
                  </a:lnTo>
                  <a:lnTo>
                    <a:pt x="292" y="175"/>
                  </a:lnTo>
                  <a:lnTo>
                    <a:pt x="291" y="177"/>
                  </a:lnTo>
                  <a:lnTo>
                    <a:pt x="291" y="177"/>
                  </a:lnTo>
                  <a:lnTo>
                    <a:pt x="291" y="179"/>
                  </a:lnTo>
                  <a:lnTo>
                    <a:pt x="290" y="180"/>
                  </a:lnTo>
                  <a:lnTo>
                    <a:pt x="290" y="181"/>
                  </a:lnTo>
                  <a:lnTo>
                    <a:pt x="291" y="181"/>
                  </a:lnTo>
                  <a:lnTo>
                    <a:pt x="291" y="182"/>
                  </a:lnTo>
                  <a:lnTo>
                    <a:pt x="291" y="183"/>
                  </a:lnTo>
                  <a:lnTo>
                    <a:pt x="292" y="185"/>
                  </a:lnTo>
                  <a:lnTo>
                    <a:pt x="293" y="186"/>
                  </a:lnTo>
                  <a:lnTo>
                    <a:pt x="293" y="186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293" y="188"/>
                  </a:lnTo>
                  <a:lnTo>
                    <a:pt x="293" y="188"/>
                  </a:lnTo>
                  <a:lnTo>
                    <a:pt x="293" y="189"/>
                  </a:lnTo>
                  <a:lnTo>
                    <a:pt x="292" y="189"/>
                  </a:lnTo>
                  <a:lnTo>
                    <a:pt x="291" y="191"/>
                  </a:lnTo>
                  <a:lnTo>
                    <a:pt x="290" y="194"/>
                  </a:lnTo>
                  <a:lnTo>
                    <a:pt x="290" y="195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7"/>
                  </a:lnTo>
                  <a:lnTo>
                    <a:pt x="288" y="200"/>
                  </a:lnTo>
                  <a:lnTo>
                    <a:pt x="288" y="202"/>
                  </a:lnTo>
                  <a:lnTo>
                    <a:pt x="288" y="204"/>
                  </a:lnTo>
                  <a:lnTo>
                    <a:pt x="287" y="207"/>
                  </a:lnTo>
                  <a:lnTo>
                    <a:pt x="287" y="211"/>
                  </a:lnTo>
                  <a:lnTo>
                    <a:pt x="286" y="214"/>
                  </a:lnTo>
                  <a:lnTo>
                    <a:pt x="286" y="218"/>
                  </a:lnTo>
                  <a:lnTo>
                    <a:pt x="286" y="219"/>
                  </a:lnTo>
                  <a:lnTo>
                    <a:pt x="295" y="220"/>
                  </a:lnTo>
                  <a:lnTo>
                    <a:pt x="297" y="220"/>
                  </a:lnTo>
                  <a:lnTo>
                    <a:pt x="302" y="221"/>
                  </a:lnTo>
                  <a:lnTo>
                    <a:pt x="304" y="221"/>
                  </a:lnTo>
                  <a:lnTo>
                    <a:pt x="306" y="222"/>
                  </a:lnTo>
                  <a:lnTo>
                    <a:pt x="291" y="279"/>
                  </a:lnTo>
                  <a:lnTo>
                    <a:pt x="290" y="281"/>
                  </a:lnTo>
                  <a:lnTo>
                    <a:pt x="288" y="283"/>
                  </a:lnTo>
                  <a:lnTo>
                    <a:pt x="285" y="286"/>
                  </a:lnTo>
                  <a:lnTo>
                    <a:pt x="284" y="286"/>
                  </a:lnTo>
                  <a:lnTo>
                    <a:pt x="281" y="287"/>
                  </a:lnTo>
                  <a:lnTo>
                    <a:pt x="274" y="288"/>
                  </a:lnTo>
                  <a:lnTo>
                    <a:pt x="272" y="288"/>
                  </a:lnTo>
                  <a:lnTo>
                    <a:pt x="262" y="290"/>
                  </a:lnTo>
                  <a:lnTo>
                    <a:pt x="256" y="292"/>
                  </a:lnTo>
                  <a:lnTo>
                    <a:pt x="253" y="293"/>
                  </a:lnTo>
                  <a:lnTo>
                    <a:pt x="252" y="293"/>
                  </a:lnTo>
                  <a:lnTo>
                    <a:pt x="249" y="294"/>
                  </a:lnTo>
                  <a:lnTo>
                    <a:pt x="237" y="296"/>
                  </a:lnTo>
                  <a:lnTo>
                    <a:pt x="226" y="299"/>
                  </a:lnTo>
                  <a:lnTo>
                    <a:pt x="222" y="300"/>
                  </a:lnTo>
                  <a:lnTo>
                    <a:pt x="208" y="304"/>
                  </a:lnTo>
                  <a:lnTo>
                    <a:pt x="201" y="305"/>
                  </a:lnTo>
                  <a:lnTo>
                    <a:pt x="188" y="309"/>
                  </a:lnTo>
                  <a:lnTo>
                    <a:pt x="186" y="310"/>
                  </a:lnTo>
                  <a:lnTo>
                    <a:pt x="181" y="311"/>
                  </a:lnTo>
                  <a:lnTo>
                    <a:pt x="172" y="314"/>
                  </a:lnTo>
                  <a:lnTo>
                    <a:pt x="168" y="315"/>
                  </a:lnTo>
                  <a:lnTo>
                    <a:pt x="159" y="317"/>
                  </a:lnTo>
                  <a:lnTo>
                    <a:pt x="158" y="317"/>
                  </a:lnTo>
                  <a:lnTo>
                    <a:pt x="140" y="322"/>
                  </a:lnTo>
                  <a:lnTo>
                    <a:pt x="137" y="315"/>
                  </a:lnTo>
                  <a:lnTo>
                    <a:pt x="125" y="304"/>
                  </a:lnTo>
                  <a:lnTo>
                    <a:pt x="115" y="294"/>
                  </a:lnTo>
                  <a:lnTo>
                    <a:pt x="107" y="287"/>
                  </a:lnTo>
                  <a:lnTo>
                    <a:pt x="102" y="282"/>
                  </a:lnTo>
                  <a:lnTo>
                    <a:pt x="98" y="278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5" y="280"/>
                  </a:lnTo>
                  <a:lnTo>
                    <a:pt x="88" y="287"/>
                  </a:lnTo>
                  <a:lnTo>
                    <a:pt x="86" y="287"/>
                  </a:lnTo>
                  <a:lnTo>
                    <a:pt x="85" y="288"/>
                  </a:lnTo>
                  <a:lnTo>
                    <a:pt x="84" y="289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0" y="291"/>
                  </a:lnTo>
                  <a:lnTo>
                    <a:pt x="75" y="296"/>
                  </a:lnTo>
                  <a:lnTo>
                    <a:pt x="71" y="298"/>
                  </a:lnTo>
                  <a:lnTo>
                    <a:pt x="70" y="300"/>
                  </a:lnTo>
                  <a:lnTo>
                    <a:pt x="69" y="300"/>
                  </a:lnTo>
                  <a:lnTo>
                    <a:pt x="67" y="301"/>
                  </a:lnTo>
                  <a:lnTo>
                    <a:pt x="42" y="307"/>
                  </a:lnTo>
                  <a:lnTo>
                    <a:pt x="42" y="307"/>
                  </a:lnTo>
                  <a:lnTo>
                    <a:pt x="41" y="307"/>
                  </a:lnTo>
                  <a:lnTo>
                    <a:pt x="41" y="308"/>
                  </a:lnTo>
                  <a:lnTo>
                    <a:pt x="40" y="308"/>
                  </a:lnTo>
                  <a:lnTo>
                    <a:pt x="39" y="308"/>
                  </a:lnTo>
                  <a:lnTo>
                    <a:pt x="38" y="308"/>
                  </a:lnTo>
                  <a:lnTo>
                    <a:pt x="37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34" y="309"/>
                  </a:lnTo>
                  <a:lnTo>
                    <a:pt x="33" y="310"/>
                  </a:lnTo>
                  <a:lnTo>
                    <a:pt x="31" y="312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16" y="314"/>
                  </a:lnTo>
                  <a:lnTo>
                    <a:pt x="14" y="314"/>
                  </a:lnTo>
                  <a:lnTo>
                    <a:pt x="13" y="314"/>
                  </a:lnTo>
                  <a:lnTo>
                    <a:pt x="13" y="314"/>
                  </a:lnTo>
                  <a:lnTo>
                    <a:pt x="12" y="314"/>
                  </a:lnTo>
                  <a:lnTo>
                    <a:pt x="12" y="314"/>
                  </a:lnTo>
                  <a:lnTo>
                    <a:pt x="11" y="314"/>
                  </a:lnTo>
                  <a:lnTo>
                    <a:pt x="11" y="313"/>
                  </a:lnTo>
                  <a:lnTo>
                    <a:pt x="11" y="313"/>
                  </a:lnTo>
                  <a:lnTo>
                    <a:pt x="10" y="312"/>
                  </a:lnTo>
                  <a:lnTo>
                    <a:pt x="10" y="310"/>
                  </a:lnTo>
                  <a:lnTo>
                    <a:pt x="8" y="305"/>
                  </a:lnTo>
                  <a:lnTo>
                    <a:pt x="6" y="300"/>
                  </a:lnTo>
                  <a:lnTo>
                    <a:pt x="6" y="297"/>
                  </a:lnTo>
                  <a:lnTo>
                    <a:pt x="5" y="296"/>
                  </a:lnTo>
                  <a:lnTo>
                    <a:pt x="4" y="293"/>
                  </a:lnTo>
                  <a:lnTo>
                    <a:pt x="3" y="289"/>
                  </a:lnTo>
                  <a:lnTo>
                    <a:pt x="1" y="282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6" y="262"/>
                  </a:lnTo>
                  <a:lnTo>
                    <a:pt x="8" y="258"/>
                  </a:lnTo>
                  <a:lnTo>
                    <a:pt x="8" y="257"/>
                  </a:lnTo>
                  <a:lnTo>
                    <a:pt x="11" y="250"/>
                  </a:lnTo>
                  <a:lnTo>
                    <a:pt x="13" y="246"/>
                  </a:lnTo>
                  <a:lnTo>
                    <a:pt x="14" y="243"/>
                  </a:lnTo>
                  <a:lnTo>
                    <a:pt x="15" y="241"/>
                  </a:lnTo>
                  <a:lnTo>
                    <a:pt x="17" y="236"/>
                  </a:lnTo>
                  <a:lnTo>
                    <a:pt x="18" y="233"/>
                  </a:lnTo>
                  <a:lnTo>
                    <a:pt x="19" y="232"/>
                  </a:lnTo>
                  <a:lnTo>
                    <a:pt x="19" y="232"/>
                  </a:lnTo>
                  <a:lnTo>
                    <a:pt x="20" y="232"/>
                  </a:lnTo>
                  <a:lnTo>
                    <a:pt x="20" y="231"/>
                  </a:lnTo>
                  <a:lnTo>
                    <a:pt x="20" y="231"/>
                  </a:lnTo>
                  <a:lnTo>
                    <a:pt x="21" y="231"/>
                  </a:lnTo>
                  <a:lnTo>
                    <a:pt x="21" y="230"/>
                  </a:lnTo>
                  <a:lnTo>
                    <a:pt x="22" y="230"/>
                  </a:lnTo>
                  <a:lnTo>
                    <a:pt x="23" y="230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5" y="228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29" y="223"/>
                  </a:lnTo>
                  <a:lnTo>
                    <a:pt x="34" y="216"/>
                  </a:lnTo>
                  <a:lnTo>
                    <a:pt x="35" y="214"/>
                  </a:lnTo>
                  <a:lnTo>
                    <a:pt x="42" y="205"/>
                  </a:lnTo>
                  <a:lnTo>
                    <a:pt x="43" y="203"/>
                  </a:lnTo>
                  <a:lnTo>
                    <a:pt x="43" y="203"/>
                  </a:lnTo>
                  <a:lnTo>
                    <a:pt x="44" y="202"/>
                  </a:lnTo>
                  <a:lnTo>
                    <a:pt x="44" y="201"/>
                  </a:lnTo>
                  <a:lnTo>
                    <a:pt x="44" y="200"/>
                  </a:lnTo>
                  <a:lnTo>
                    <a:pt x="46" y="196"/>
                  </a:lnTo>
                  <a:lnTo>
                    <a:pt x="47" y="193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9" y="186"/>
                  </a:lnTo>
                  <a:lnTo>
                    <a:pt x="50" y="183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3" y="175"/>
                  </a:lnTo>
                  <a:lnTo>
                    <a:pt x="57" y="167"/>
                  </a:lnTo>
                  <a:lnTo>
                    <a:pt x="59" y="164"/>
                  </a:lnTo>
                  <a:lnTo>
                    <a:pt x="68" y="150"/>
                  </a:lnTo>
                  <a:lnTo>
                    <a:pt x="69" y="148"/>
                  </a:lnTo>
                  <a:lnTo>
                    <a:pt x="74" y="140"/>
                  </a:lnTo>
                  <a:lnTo>
                    <a:pt x="75" y="138"/>
                  </a:lnTo>
                  <a:lnTo>
                    <a:pt x="76" y="136"/>
                  </a:lnTo>
                  <a:lnTo>
                    <a:pt x="80" y="129"/>
                  </a:lnTo>
                  <a:lnTo>
                    <a:pt x="80" y="128"/>
                  </a:lnTo>
                  <a:lnTo>
                    <a:pt x="84" y="122"/>
                  </a:lnTo>
                  <a:lnTo>
                    <a:pt x="85" y="121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8"/>
                  </a:lnTo>
                  <a:lnTo>
                    <a:pt x="86" y="117"/>
                  </a:lnTo>
                  <a:lnTo>
                    <a:pt x="86" y="112"/>
                  </a:lnTo>
                  <a:lnTo>
                    <a:pt x="87" y="109"/>
                  </a:lnTo>
                  <a:lnTo>
                    <a:pt x="86" y="107"/>
                  </a:lnTo>
                  <a:lnTo>
                    <a:pt x="83" y="108"/>
                  </a:lnTo>
                  <a:lnTo>
                    <a:pt x="82" y="109"/>
                  </a:lnTo>
                  <a:lnTo>
                    <a:pt x="81" y="109"/>
                  </a:lnTo>
                  <a:lnTo>
                    <a:pt x="80" y="109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4" y="111"/>
                  </a:lnTo>
                  <a:lnTo>
                    <a:pt x="67" y="113"/>
                  </a:lnTo>
                  <a:lnTo>
                    <a:pt x="61" y="113"/>
                  </a:lnTo>
                  <a:lnTo>
                    <a:pt x="61" y="114"/>
                  </a:lnTo>
                  <a:lnTo>
                    <a:pt x="61" y="114"/>
                  </a:lnTo>
                  <a:lnTo>
                    <a:pt x="58" y="115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3" y="117"/>
                  </a:lnTo>
                  <a:lnTo>
                    <a:pt x="51" y="117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3" y="119"/>
                  </a:lnTo>
                  <a:lnTo>
                    <a:pt x="44" y="112"/>
                  </a:lnTo>
                  <a:lnTo>
                    <a:pt x="46" y="98"/>
                  </a:lnTo>
                  <a:lnTo>
                    <a:pt x="48" y="86"/>
                  </a:lnTo>
                  <a:lnTo>
                    <a:pt x="50" y="74"/>
                  </a:lnTo>
                  <a:lnTo>
                    <a:pt x="52" y="65"/>
                  </a:lnTo>
                  <a:lnTo>
                    <a:pt x="52" y="59"/>
                  </a:lnTo>
                  <a:lnTo>
                    <a:pt x="56" y="54"/>
                  </a:lnTo>
                  <a:lnTo>
                    <a:pt x="60" y="49"/>
                  </a:lnTo>
                  <a:lnTo>
                    <a:pt x="64" y="44"/>
                  </a:lnTo>
                  <a:lnTo>
                    <a:pt x="69" y="40"/>
                  </a:lnTo>
                  <a:lnTo>
                    <a:pt x="75" y="37"/>
                  </a:lnTo>
                  <a:lnTo>
                    <a:pt x="79" y="36"/>
                  </a:lnTo>
                  <a:lnTo>
                    <a:pt x="82" y="35"/>
                  </a:lnTo>
                  <a:lnTo>
                    <a:pt x="88" y="34"/>
                  </a:lnTo>
                  <a:lnTo>
                    <a:pt x="97" y="32"/>
                  </a:lnTo>
                  <a:lnTo>
                    <a:pt x="109" y="31"/>
                  </a:lnTo>
                  <a:lnTo>
                    <a:pt x="119" y="26"/>
                  </a:lnTo>
                  <a:lnTo>
                    <a:pt x="119" y="27"/>
                  </a:lnTo>
                  <a:lnTo>
                    <a:pt x="131" y="24"/>
                  </a:lnTo>
                  <a:lnTo>
                    <a:pt x="131" y="24"/>
                  </a:lnTo>
                  <a:lnTo>
                    <a:pt x="164" y="19"/>
                  </a:lnTo>
                  <a:lnTo>
                    <a:pt x="164" y="18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7" y="16"/>
                  </a:lnTo>
                  <a:lnTo>
                    <a:pt x="179" y="15"/>
                  </a:lnTo>
                  <a:lnTo>
                    <a:pt x="180" y="15"/>
                  </a:lnTo>
                  <a:lnTo>
                    <a:pt x="180" y="15"/>
                  </a:lnTo>
                  <a:lnTo>
                    <a:pt x="181" y="15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6" y="14"/>
                  </a:lnTo>
                  <a:lnTo>
                    <a:pt x="188" y="14"/>
                  </a:lnTo>
                  <a:lnTo>
                    <a:pt x="190" y="13"/>
                  </a:lnTo>
                  <a:lnTo>
                    <a:pt x="192" y="13"/>
                  </a:lnTo>
                  <a:lnTo>
                    <a:pt x="195" y="12"/>
                  </a:lnTo>
                  <a:lnTo>
                    <a:pt x="198" y="11"/>
                  </a:lnTo>
                  <a:lnTo>
                    <a:pt x="199" y="11"/>
                  </a:lnTo>
                  <a:lnTo>
                    <a:pt x="202" y="10"/>
                  </a:lnTo>
                  <a:lnTo>
                    <a:pt x="204" y="9"/>
                  </a:lnTo>
                  <a:lnTo>
                    <a:pt x="207" y="7"/>
                  </a:lnTo>
                  <a:lnTo>
                    <a:pt x="208" y="6"/>
                  </a:lnTo>
                  <a:lnTo>
                    <a:pt x="211" y="5"/>
                  </a:lnTo>
                  <a:lnTo>
                    <a:pt x="213" y="3"/>
                  </a:lnTo>
                  <a:lnTo>
                    <a:pt x="216" y="3"/>
                  </a:lnTo>
                  <a:lnTo>
                    <a:pt x="217" y="5"/>
                  </a:lnTo>
                  <a:lnTo>
                    <a:pt x="218" y="4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5" y="5"/>
                  </a:lnTo>
                  <a:lnTo>
                    <a:pt x="227" y="4"/>
                  </a:lnTo>
                  <a:lnTo>
                    <a:pt x="230" y="3"/>
                  </a:lnTo>
                  <a:lnTo>
                    <a:pt x="233" y="3"/>
                  </a:lnTo>
                  <a:lnTo>
                    <a:pt x="235" y="3"/>
                  </a:lnTo>
                  <a:lnTo>
                    <a:pt x="238" y="2"/>
                  </a:lnTo>
                  <a:lnTo>
                    <a:pt x="241" y="1"/>
                  </a:lnTo>
                  <a:lnTo>
                    <a:pt x="244" y="1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2" y="0"/>
                  </a:lnTo>
                  <a:lnTo>
                    <a:pt x="253" y="0"/>
                  </a:lnTo>
                  <a:lnTo>
                    <a:pt x="257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3" y="1"/>
                  </a:lnTo>
                  <a:lnTo>
                    <a:pt x="275" y="1"/>
                  </a:lnTo>
                  <a:lnTo>
                    <a:pt x="278" y="1"/>
                  </a:lnTo>
                  <a:lnTo>
                    <a:pt x="281" y="2"/>
                  </a:lnTo>
                  <a:lnTo>
                    <a:pt x="317" y="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" name="Freeform 72">
              <a:extLst>
                <a:ext uri="{FF2B5EF4-FFF2-40B4-BE49-F238E27FC236}">
                  <a16:creationId xmlns:a16="http://schemas.microsoft.com/office/drawing/2014/main" id="{92F689EF-0FB0-D0C3-EBFE-D808A606C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3160713"/>
              <a:ext cx="690563" cy="652463"/>
            </a:xfrm>
            <a:custGeom>
              <a:avLst/>
              <a:gdLst>
                <a:gd name="T0" fmla="*/ 380 w 435"/>
                <a:gd name="T1" fmla="*/ 31 h 411"/>
                <a:gd name="T2" fmla="*/ 360 w 435"/>
                <a:gd name="T3" fmla="*/ 106 h 411"/>
                <a:gd name="T4" fmla="*/ 377 w 435"/>
                <a:gd name="T5" fmla="*/ 100 h 411"/>
                <a:gd name="T6" fmla="*/ 403 w 435"/>
                <a:gd name="T7" fmla="*/ 96 h 411"/>
                <a:gd name="T8" fmla="*/ 392 w 435"/>
                <a:gd name="T9" fmla="*/ 123 h 411"/>
                <a:gd name="T10" fmla="*/ 365 w 435"/>
                <a:gd name="T11" fmla="*/ 173 h 411"/>
                <a:gd name="T12" fmla="*/ 358 w 435"/>
                <a:gd name="T13" fmla="*/ 192 h 411"/>
                <a:gd name="T14" fmla="*/ 338 w 435"/>
                <a:gd name="T15" fmla="*/ 217 h 411"/>
                <a:gd name="T16" fmla="*/ 329 w 435"/>
                <a:gd name="T17" fmla="*/ 233 h 411"/>
                <a:gd name="T18" fmla="*/ 319 w 435"/>
                <a:gd name="T19" fmla="*/ 276 h 411"/>
                <a:gd name="T20" fmla="*/ 328 w 435"/>
                <a:gd name="T21" fmla="*/ 301 h 411"/>
                <a:gd name="T22" fmla="*/ 335 w 435"/>
                <a:gd name="T23" fmla="*/ 305 h 411"/>
                <a:gd name="T24" fmla="*/ 321 w 435"/>
                <a:gd name="T25" fmla="*/ 315 h 411"/>
                <a:gd name="T26" fmla="*/ 313 w 435"/>
                <a:gd name="T27" fmla="*/ 327 h 411"/>
                <a:gd name="T28" fmla="*/ 307 w 435"/>
                <a:gd name="T29" fmla="*/ 337 h 411"/>
                <a:gd name="T30" fmla="*/ 297 w 435"/>
                <a:gd name="T31" fmla="*/ 377 h 411"/>
                <a:gd name="T32" fmla="*/ 292 w 435"/>
                <a:gd name="T33" fmla="*/ 397 h 411"/>
                <a:gd name="T34" fmla="*/ 269 w 435"/>
                <a:gd name="T35" fmla="*/ 394 h 411"/>
                <a:gd name="T36" fmla="*/ 246 w 435"/>
                <a:gd name="T37" fmla="*/ 393 h 411"/>
                <a:gd name="T38" fmla="*/ 221 w 435"/>
                <a:gd name="T39" fmla="*/ 409 h 411"/>
                <a:gd name="T40" fmla="*/ 211 w 435"/>
                <a:gd name="T41" fmla="*/ 410 h 411"/>
                <a:gd name="T42" fmla="*/ 203 w 435"/>
                <a:gd name="T43" fmla="*/ 408 h 411"/>
                <a:gd name="T44" fmla="*/ 197 w 435"/>
                <a:gd name="T45" fmla="*/ 402 h 411"/>
                <a:gd name="T46" fmla="*/ 193 w 435"/>
                <a:gd name="T47" fmla="*/ 395 h 411"/>
                <a:gd name="T48" fmla="*/ 192 w 435"/>
                <a:gd name="T49" fmla="*/ 397 h 411"/>
                <a:gd name="T50" fmla="*/ 176 w 435"/>
                <a:gd name="T51" fmla="*/ 398 h 411"/>
                <a:gd name="T52" fmla="*/ 168 w 435"/>
                <a:gd name="T53" fmla="*/ 387 h 411"/>
                <a:gd name="T54" fmla="*/ 155 w 435"/>
                <a:gd name="T55" fmla="*/ 401 h 411"/>
                <a:gd name="T56" fmla="*/ 152 w 435"/>
                <a:gd name="T57" fmla="*/ 397 h 411"/>
                <a:gd name="T58" fmla="*/ 148 w 435"/>
                <a:gd name="T59" fmla="*/ 379 h 411"/>
                <a:gd name="T60" fmla="*/ 150 w 435"/>
                <a:gd name="T61" fmla="*/ 368 h 411"/>
                <a:gd name="T62" fmla="*/ 155 w 435"/>
                <a:gd name="T63" fmla="*/ 347 h 411"/>
                <a:gd name="T64" fmla="*/ 153 w 435"/>
                <a:gd name="T65" fmla="*/ 330 h 411"/>
                <a:gd name="T66" fmla="*/ 146 w 435"/>
                <a:gd name="T67" fmla="*/ 320 h 411"/>
                <a:gd name="T68" fmla="*/ 142 w 435"/>
                <a:gd name="T69" fmla="*/ 296 h 411"/>
                <a:gd name="T70" fmla="*/ 140 w 435"/>
                <a:gd name="T71" fmla="*/ 281 h 411"/>
                <a:gd name="T72" fmla="*/ 138 w 435"/>
                <a:gd name="T73" fmla="*/ 264 h 411"/>
                <a:gd name="T74" fmla="*/ 131 w 435"/>
                <a:gd name="T75" fmla="*/ 251 h 411"/>
                <a:gd name="T76" fmla="*/ 125 w 435"/>
                <a:gd name="T77" fmla="*/ 232 h 411"/>
                <a:gd name="T78" fmla="*/ 118 w 435"/>
                <a:gd name="T79" fmla="*/ 210 h 411"/>
                <a:gd name="T80" fmla="*/ 109 w 435"/>
                <a:gd name="T81" fmla="*/ 197 h 411"/>
                <a:gd name="T82" fmla="*/ 103 w 435"/>
                <a:gd name="T83" fmla="*/ 187 h 411"/>
                <a:gd name="T84" fmla="*/ 98 w 435"/>
                <a:gd name="T85" fmla="*/ 175 h 411"/>
                <a:gd name="T86" fmla="*/ 85 w 435"/>
                <a:gd name="T87" fmla="*/ 164 h 411"/>
                <a:gd name="T88" fmla="*/ 72 w 435"/>
                <a:gd name="T89" fmla="*/ 159 h 411"/>
                <a:gd name="T90" fmla="*/ 63 w 435"/>
                <a:gd name="T91" fmla="*/ 150 h 411"/>
                <a:gd name="T92" fmla="*/ 65 w 435"/>
                <a:gd name="T93" fmla="*/ 133 h 411"/>
                <a:gd name="T94" fmla="*/ 60 w 435"/>
                <a:gd name="T95" fmla="*/ 117 h 411"/>
                <a:gd name="T96" fmla="*/ 53 w 435"/>
                <a:gd name="T97" fmla="*/ 100 h 411"/>
                <a:gd name="T98" fmla="*/ 39 w 435"/>
                <a:gd name="T99" fmla="*/ 82 h 411"/>
                <a:gd name="T100" fmla="*/ 32 w 435"/>
                <a:gd name="T101" fmla="*/ 66 h 411"/>
                <a:gd name="T102" fmla="*/ 19 w 435"/>
                <a:gd name="T103" fmla="*/ 50 h 411"/>
                <a:gd name="T104" fmla="*/ 6 w 435"/>
                <a:gd name="T105" fmla="*/ 35 h 411"/>
                <a:gd name="T106" fmla="*/ 36 w 435"/>
                <a:gd name="T107" fmla="*/ 24 h 411"/>
                <a:gd name="T108" fmla="*/ 114 w 435"/>
                <a:gd name="T109" fmla="*/ 42 h 411"/>
                <a:gd name="T110" fmla="*/ 190 w 435"/>
                <a:gd name="T111" fmla="*/ 31 h 411"/>
                <a:gd name="T112" fmla="*/ 250 w 435"/>
                <a:gd name="T113" fmla="*/ 34 h 411"/>
                <a:gd name="T114" fmla="*/ 278 w 435"/>
                <a:gd name="T115" fmla="*/ 51 h 411"/>
                <a:gd name="T116" fmla="*/ 291 w 435"/>
                <a:gd name="T117" fmla="*/ 44 h 411"/>
                <a:gd name="T118" fmla="*/ 351 w 435"/>
                <a:gd name="T119" fmla="*/ 31 h 411"/>
                <a:gd name="T120" fmla="*/ 424 w 435"/>
                <a:gd name="T121" fmla="*/ 6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5" h="411">
                  <a:moveTo>
                    <a:pt x="434" y="0"/>
                  </a:moveTo>
                  <a:lnTo>
                    <a:pt x="435" y="13"/>
                  </a:lnTo>
                  <a:lnTo>
                    <a:pt x="425" y="18"/>
                  </a:lnTo>
                  <a:lnTo>
                    <a:pt x="413" y="19"/>
                  </a:lnTo>
                  <a:lnTo>
                    <a:pt x="404" y="21"/>
                  </a:lnTo>
                  <a:lnTo>
                    <a:pt x="398" y="22"/>
                  </a:lnTo>
                  <a:lnTo>
                    <a:pt x="395" y="23"/>
                  </a:lnTo>
                  <a:lnTo>
                    <a:pt x="391" y="24"/>
                  </a:lnTo>
                  <a:lnTo>
                    <a:pt x="385" y="27"/>
                  </a:lnTo>
                  <a:lnTo>
                    <a:pt x="380" y="31"/>
                  </a:lnTo>
                  <a:lnTo>
                    <a:pt x="376" y="36"/>
                  </a:lnTo>
                  <a:lnTo>
                    <a:pt x="372" y="41"/>
                  </a:lnTo>
                  <a:lnTo>
                    <a:pt x="368" y="46"/>
                  </a:lnTo>
                  <a:lnTo>
                    <a:pt x="368" y="52"/>
                  </a:lnTo>
                  <a:lnTo>
                    <a:pt x="366" y="61"/>
                  </a:lnTo>
                  <a:lnTo>
                    <a:pt x="364" y="73"/>
                  </a:lnTo>
                  <a:lnTo>
                    <a:pt x="362" y="85"/>
                  </a:lnTo>
                  <a:lnTo>
                    <a:pt x="360" y="99"/>
                  </a:lnTo>
                  <a:lnTo>
                    <a:pt x="359" y="106"/>
                  </a:lnTo>
                  <a:lnTo>
                    <a:pt x="360" y="106"/>
                  </a:lnTo>
                  <a:lnTo>
                    <a:pt x="362" y="105"/>
                  </a:lnTo>
                  <a:lnTo>
                    <a:pt x="364" y="105"/>
                  </a:lnTo>
                  <a:lnTo>
                    <a:pt x="367" y="104"/>
                  </a:lnTo>
                  <a:lnTo>
                    <a:pt x="369" y="104"/>
                  </a:lnTo>
                  <a:lnTo>
                    <a:pt x="370" y="103"/>
                  </a:lnTo>
                  <a:lnTo>
                    <a:pt x="372" y="103"/>
                  </a:lnTo>
                  <a:lnTo>
                    <a:pt x="374" y="102"/>
                  </a:lnTo>
                  <a:lnTo>
                    <a:pt x="377" y="101"/>
                  </a:lnTo>
                  <a:lnTo>
                    <a:pt x="377" y="101"/>
                  </a:lnTo>
                  <a:lnTo>
                    <a:pt x="377" y="100"/>
                  </a:lnTo>
                  <a:lnTo>
                    <a:pt x="383" y="100"/>
                  </a:lnTo>
                  <a:lnTo>
                    <a:pt x="390" y="98"/>
                  </a:lnTo>
                  <a:lnTo>
                    <a:pt x="392" y="97"/>
                  </a:lnTo>
                  <a:lnTo>
                    <a:pt x="394" y="97"/>
                  </a:lnTo>
                  <a:lnTo>
                    <a:pt x="396" y="96"/>
                  </a:lnTo>
                  <a:lnTo>
                    <a:pt x="397" y="96"/>
                  </a:lnTo>
                  <a:lnTo>
                    <a:pt x="398" y="96"/>
                  </a:lnTo>
                  <a:lnTo>
                    <a:pt x="399" y="95"/>
                  </a:lnTo>
                  <a:lnTo>
                    <a:pt x="402" y="94"/>
                  </a:lnTo>
                  <a:lnTo>
                    <a:pt x="403" y="96"/>
                  </a:lnTo>
                  <a:lnTo>
                    <a:pt x="402" y="99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2" y="106"/>
                  </a:lnTo>
                  <a:lnTo>
                    <a:pt x="402" y="107"/>
                  </a:lnTo>
                  <a:lnTo>
                    <a:pt x="401" y="108"/>
                  </a:lnTo>
                  <a:lnTo>
                    <a:pt x="400" y="109"/>
                  </a:lnTo>
                  <a:lnTo>
                    <a:pt x="396" y="115"/>
                  </a:lnTo>
                  <a:lnTo>
                    <a:pt x="396" y="116"/>
                  </a:lnTo>
                  <a:lnTo>
                    <a:pt x="392" y="123"/>
                  </a:lnTo>
                  <a:lnTo>
                    <a:pt x="391" y="125"/>
                  </a:lnTo>
                  <a:lnTo>
                    <a:pt x="390" y="127"/>
                  </a:lnTo>
                  <a:lnTo>
                    <a:pt x="385" y="135"/>
                  </a:lnTo>
                  <a:lnTo>
                    <a:pt x="384" y="137"/>
                  </a:lnTo>
                  <a:lnTo>
                    <a:pt x="375" y="151"/>
                  </a:lnTo>
                  <a:lnTo>
                    <a:pt x="373" y="154"/>
                  </a:lnTo>
                  <a:lnTo>
                    <a:pt x="369" y="162"/>
                  </a:lnTo>
                  <a:lnTo>
                    <a:pt x="367" y="166"/>
                  </a:lnTo>
                  <a:lnTo>
                    <a:pt x="366" y="170"/>
                  </a:lnTo>
                  <a:lnTo>
                    <a:pt x="365" y="173"/>
                  </a:lnTo>
                  <a:lnTo>
                    <a:pt x="364" y="175"/>
                  </a:lnTo>
                  <a:lnTo>
                    <a:pt x="364" y="176"/>
                  </a:lnTo>
                  <a:lnTo>
                    <a:pt x="364" y="177"/>
                  </a:lnTo>
                  <a:lnTo>
                    <a:pt x="363" y="180"/>
                  </a:lnTo>
                  <a:lnTo>
                    <a:pt x="362" y="183"/>
                  </a:lnTo>
                  <a:lnTo>
                    <a:pt x="360" y="187"/>
                  </a:lnTo>
                  <a:lnTo>
                    <a:pt x="360" y="188"/>
                  </a:lnTo>
                  <a:lnTo>
                    <a:pt x="360" y="189"/>
                  </a:lnTo>
                  <a:lnTo>
                    <a:pt x="359" y="190"/>
                  </a:lnTo>
                  <a:lnTo>
                    <a:pt x="358" y="192"/>
                  </a:lnTo>
                  <a:lnTo>
                    <a:pt x="351" y="201"/>
                  </a:lnTo>
                  <a:lnTo>
                    <a:pt x="350" y="202"/>
                  </a:lnTo>
                  <a:lnTo>
                    <a:pt x="350" y="203"/>
                  </a:lnTo>
                  <a:lnTo>
                    <a:pt x="345" y="210"/>
                  </a:lnTo>
                  <a:lnTo>
                    <a:pt x="342" y="214"/>
                  </a:lnTo>
                  <a:lnTo>
                    <a:pt x="341" y="215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9" y="217"/>
                  </a:lnTo>
                  <a:lnTo>
                    <a:pt x="338" y="217"/>
                  </a:lnTo>
                  <a:lnTo>
                    <a:pt x="337" y="217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9"/>
                  </a:lnTo>
                  <a:lnTo>
                    <a:pt x="335" y="219"/>
                  </a:lnTo>
                  <a:lnTo>
                    <a:pt x="334" y="220"/>
                  </a:lnTo>
                  <a:lnTo>
                    <a:pt x="333" y="223"/>
                  </a:lnTo>
                  <a:lnTo>
                    <a:pt x="331" y="228"/>
                  </a:lnTo>
                  <a:lnTo>
                    <a:pt x="330" y="230"/>
                  </a:lnTo>
                  <a:lnTo>
                    <a:pt x="329" y="233"/>
                  </a:lnTo>
                  <a:lnTo>
                    <a:pt x="327" y="237"/>
                  </a:lnTo>
                  <a:lnTo>
                    <a:pt x="324" y="244"/>
                  </a:lnTo>
                  <a:lnTo>
                    <a:pt x="324" y="245"/>
                  </a:lnTo>
                  <a:lnTo>
                    <a:pt x="322" y="249"/>
                  </a:lnTo>
                  <a:lnTo>
                    <a:pt x="316" y="263"/>
                  </a:lnTo>
                  <a:lnTo>
                    <a:pt x="316" y="264"/>
                  </a:lnTo>
                  <a:lnTo>
                    <a:pt x="316" y="265"/>
                  </a:lnTo>
                  <a:lnTo>
                    <a:pt x="316" y="265"/>
                  </a:lnTo>
                  <a:lnTo>
                    <a:pt x="317" y="269"/>
                  </a:lnTo>
                  <a:lnTo>
                    <a:pt x="319" y="276"/>
                  </a:lnTo>
                  <a:lnTo>
                    <a:pt x="320" y="280"/>
                  </a:lnTo>
                  <a:lnTo>
                    <a:pt x="321" y="283"/>
                  </a:lnTo>
                  <a:lnTo>
                    <a:pt x="322" y="284"/>
                  </a:lnTo>
                  <a:lnTo>
                    <a:pt x="322" y="287"/>
                  </a:lnTo>
                  <a:lnTo>
                    <a:pt x="324" y="292"/>
                  </a:lnTo>
                  <a:lnTo>
                    <a:pt x="326" y="297"/>
                  </a:lnTo>
                  <a:lnTo>
                    <a:pt x="326" y="299"/>
                  </a:lnTo>
                  <a:lnTo>
                    <a:pt x="327" y="300"/>
                  </a:lnTo>
                  <a:lnTo>
                    <a:pt x="327" y="301"/>
                  </a:lnTo>
                  <a:lnTo>
                    <a:pt x="328" y="301"/>
                  </a:lnTo>
                  <a:lnTo>
                    <a:pt x="329" y="301"/>
                  </a:lnTo>
                  <a:lnTo>
                    <a:pt x="330" y="301"/>
                  </a:lnTo>
                  <a:lnTo>
                    <a:pt x="332" y="301"/>
                  </a:lnTo>
                  <a:lnTo>
                    <a:pt x="340" y="301"/>
                  </a:lnTo>
                  <a:lnTo>
                    <a:pt x="340" y="301"/>
                  </a:lnTo>
                  <a:lnTo>
                    <a:pt x="339" y="302"/>
                  </a:lnTo>
                  <a:lnTo>
                    <a:pt x="338" y="303"/>
                  </a:lnTo>
                  <a:lnTo>
                    <a:pt x="337" y="303"/>
                  </a:lnTo>
                  <a:lnTo>
                    <a:pt x="336" y="304"/>
                  </a:lnTo>
                  <a:lnTo>
                    <a:pt x="335" y="305"/>
                  </a:lnTo>
                  <a:lnTo>
                    <a:pt x="332" y="308"/>
                  </a:lnTo>
                  <a:lnTo>
                    <a:pt x="331" y="310"/>
                  </a:lnTo>
                  <a:lnTo>
                    <a:pt x="330" y="311"/>
                  </a:lnTo>
                  <a:lnTo>
                    <a:pt x="330" y="311"/>
                  </a:lnTo>
                  <a:lnTo>
                    <a:pt x="329" y="311"/>
                  </a:lnTo>
                  <a:lnTo>
                    <a:pt x="328" y="311"/>
                  </a:lnTo>
                  <a:lnTo>
                    <a:pt x="328" y="312"/>
                  </a:lnTo>
                  <a:lnTo>
                    <a:pt x="326" y="312"/>
                  </a:lnTo>
                  <a:lnTo>
                    <a:pt x="322" y="314"/>
                  </a:lnTo>
                  <a:lnTo>
                    <a:pt x="321" y="315"/>
                  </a:lnTo>
                  <a:lnTo>
                    <a:pt x="320" y="315"/>
                  </a:lnTo>
                  <a:lnTo>
                    <a:pt x="319" y="316"/>
                  </a:lnTo>
                  <a:lnTo>
                    <a:pt x="318" y="317"/>
                  </a:lnTo>
                  <a:lnTo>
                    <a:pt x="314" y="320"/>
                  </a:lnTo>
                  <a:lnTo>
                    <a:pt x="313" y="321"/>
                  </a:lnTo>
                  <a:lnTo>
                    <a:pt x="313" y="322"/>
                  </a:lnTo>
                  <a:lnTo>
                    <a:pt x="313" y="323"/>
                  </a:lnTo>
                  <a:lnTo>
                    <a:pt x="313" y="324"/>
                  </a:lnTo>
                  <a:lnTo>
                    <a:pt x="313" y="326"/>
                  </a:lnTo>
                  <a:lnTo>
                    <a:pt x="313" y="327"/>
                  </a:lnTo>
                  <a:lnTo>
                    <a:pt x="312" y="328"/>
                  </a:lnTo>
                  <a:lnTo>
                    <a:pt x="312" y="329"/>
                  </a:lnTo>
                  <a:lnTo>
                    <a:pt x="312" y="329"/>
                  </a:lnTo>
                  <a:lnTo>
                    <a:pt x="311" y="329"/>
                  </a:lnTo>
                  <a:lnTo>
                    <a:pt x="311" y="331"/>
                  </a:lnTo>
                  <a:lnTo>
                    <a:pt x="309" y="333"/>
                  </a:lnTo>
                  <a:lnTo>
                    <a:pt x="309" y="334"/>
                  </a:lnTo>
                  <a:lnTo>
                    <a:pt x="308" y="334"/>
                  </a:lnTo>
                  <a:lnTo>
                    <a:pt x="308" y="335"/>
                  </a:lnTo>
                  <a:lnTo>
                    <a:pt x="307" y="337"/>
                  </a:lnTo>
                  <a:lnTo>
                    <a:pt x="306" y="338"/>
                  </a:lnTo>
                  <a:lnTo>
                    <a:pt x="303" y="341"/>
                  </a:lnTo>
                  <a:lnTo>
                    <a:pt x="317" y="350"/>
                  </a:lnTo>
                  <a:lnTo>
                    <a:pt x="310" y="356"/>
                  </a:lnTo>
                  <a:lnTo>
                    <a:pt x="308" y="357"/>
                  </a:lnTo>
                  <a:lnTo>
                    <a:pt x="305" y="360"/>
                  </a:lnTo>
                  <a:lnTo>
                    <a:pt x="300" y="366"/>
                  </a:lnTo>
                  <a:lnTo>
                    <a:pt x="300" y="372"/>
                  </a:lnTo>
                  <a:lnTo>
                    <a:pt x="298" y="373"/>
                  </a:lnTo>
                  <a:lnTo>
                    <a:pt x="297" y="377"/>
                  </a:lnTo>
                  <a:lnTo>
                    <a:pt x="292" y="389"/>
                  </a:lnTo>
                  <a:lnTo>
                    <a:pt x="292" y="390"/>
                  </a:lnTo>
                  <a:lnTo>
                    <a:pt x="294" y="392"/>
                  </a:lnTo>
                  <a:lnTo>
                    <a:pt x="294" y="393"/>
                  </a:lnTo>
                  <a:lnTo>
                    <a:pt x="294" y="394"/>
                  </a:lnTo>
                  <a:lnTo>
                    <a:pt x="294" y="395"/>
                  </a:lnTo>
                  <a:lnTo>
                    <a:pt x="293" y="395"/>
                  </a:lnTo>
                  <a:lnTo>
                    <a:pt x="293" y="396"/>
                  </a:lnTo>
                  <a:lnTo>
                    <a:pt x="292" y="396"/>
                  </a:lnTo>
                  <a:lnTo>
                    <a:pt x="292" y="397"/>
                  </a:lnTo>
                  <a:lnTo>
                    <a:pt x="293" y="398"/>
                  </a:lnTo>
                  <a:lnTo>
                    <a:pt x="292" y="399"/>
                  </a:lnTo>
                  <a:lnTo>
                    <a:pt x="292" y="400"/>
                  </a:lnTo>
                  <a:lnTo>
                    <a:pt x="288" y="399"/>
                  </a:lnTo>
                  <a:lnTo>
                    <a:pt x="285" y="398"/>
                  </a:lnTo>
                  <a:lnTo>
                    <a:pt x="282" y="397"/>
                  </a:lnTo>
                  <a:lnTo>
                    <a:pt x="280" y="397"/>
                  </a:lnTo>
                  <a:lnTo>
                    <a:pt x="274" y="395"/>
                  </a:lnTo>
                  <a:lnTo>
                    <a:pt x="272" y="395"/>
                  </a:lnTo>
                  <a:lnTo>
                    <a:pt x="269" y="394"/>
                  </a:lnTo>
                  <a:lnTo>
                    <a:pt x="268" y="393"/>
                  </a:lnTo>
                  <a:lnTo>
                    <a:pt x="266" y="391"/>
                  </a:lnTo>
                  <a:lnTo>
                    <a:pt x="263" y="389"/>
                  </a:lnTo>
                  <a:lnTo>
                    <a:pt x="261" y="386"/>
                  </a:lnTo>
                  <a:lnTo>
                    <a:pt x="259" y="385"/>
                  </a:lnTo>
                  <a:lnTo>
                    <a:pt x="258" y="384"/>
                  </a:lnTo>
                  <a:lnTo>
                    <a:pt x="254" y="388"/>
                  </a:lnTo>
                  <a:lnTo>
                    <a:pt x="252" y="390"/>
                  </a:lnTo>
                  <a:lnTo>
                    <a:pt x="248" y="393"/>
                  </a:lnTo>
                  <a:lnTo>
                    <a:pt x="246" y="393"/>
                  </a:lnTo>
                  <a:lnTo>
                    <a:pt x="239" y="397"/>
                  </a:lnTo>
                  <a:lnTo>
                    <a:pt x="236" y="400"/>
                  </a:lnTo>
                  <a:lnTo>
                    <a:pt x="232" y="402"/>
                  </a:lnTo>
                  <a:lnTo>
                    <a:pt x="230" y="403"/>
                  </a:lnTo>
                  <a:lnTo>
                    <a:pt x="229" y="404"/>
                  </a:lnTo>
                  <a:lnTo>
                    <a:pt x="228" y="404"/>
                  </a:lnTo>
                  <a:lnTo>
                    <a:pt x="227" y="405"/>
                  </a:lnTo>
                  <a:lnTo>
                    <a:pt x="224" y="408"/>
                  </a:lnTo>
                  <a:lnTo>
                    <a:pt x="222" y="409"/>
                  </a:lnTo>
                  <a:lnTo>
                    <a:pt x="221" y="409"/>
                  </a:lnTo>
                  <a:lnTo>
                    <a:pt x="221" y="409"/>
                  </a:lnTo>
                  <a:lnTo>
                    <a:pt x="218" y="408"/>
                  </a:lnTo>
                  <a:lnTo>
                    <a:pt x="217" y="408"/>
                  </a:lnTo>
                  <a:lnTo>
                    <a:pt x="217" y="409"/>
                  </a:lnTo>
                  <a:lnTo>
                    <a:pt x="216" y="409"/>
                  </a:lnTo>
                  <a:lnTo>
                    <a:pt x="216" y="410"/>
                  </a:lnTo>
                  <a:lnTo>
                    <a:pt x="215" y="411"/>
                  </a:lnTo>
                  <a:lnTo>
                    <a:pt x="213" y="410"/>
                  </a:lnTo>
                  <a:lnTo>
                    <a:pt x="212" y="411"/>
                  </a:lnTo>
                  <a:lnTo>
                    <a:pt x="211" y="410"/>
                  </a:lnTo>
                  <a:lnTo>
                    <a:pt x="211" y="409"/>
                  </a:lnTo>
                  <a:lnTo>
                    <a:pt x="210" y="409"/>
                  </a:lnTo>
                  <a:lnTo>
                    <a:pt x="210" y="410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6" y="409"/>
                  </a:lnTo>
                  <a:lnTo>
                    <a:pt x="205" y="410"/>
                  </a:lnTo>
                  <a:lnTo>
                    <a:pt x="204" y="409"/>
                  </a:lnTo>
                  <a:lnTo>
                    <a:pt x="203" y="408"/>
                  </a:lnTo>
                  <a:lnTo>
                    <a:pt x="203" y="408"/>
                  </a:lnTo>
                  <a:lnTo>
                    <a:pt x="200" y="408"/>
                  </a:lnTo>
                  <a:lnTo>
                    <a:pt x="199" y="407"/>
                  </a:lnTo>
                  <a:lnTo>
                    <a:pt x="199" y="406"/>
                  </a:lnTo>
                  <a:lnTo>
                    <a:pt x="199" y="405"/>
                  </a:lnTo>
                  <a:lnTo>
                    <a:pt x="199" y="404"/>
                  </a:lnTo>
                  <a:lnTo>
                    <a:pt x="199" y="403"/>
                  </a:lnTo>
                  <a:lnTo>
                    <a:pt x="199" y="402"/>
                  </a:lnTo>
                  <a:lnTo>
                    <a:pt x="198" y="402"/>
                  </a:lnTo>
                  <a:lnTo>
                    <a:pt x="198" y="402"/>
                  </a:lnTo>
                  <a:lnTo>
                    <a:pt x="197" y="402"/>
                  </a:lnTo>
                  <a:lnTo>
                    <a:pt x="197" y="401"/>
                  </a:lnTo>
                  <a:lnTo>
                    <a:pt x="197" y="400"/>
                  </a:lnTo>
                  <a:lnTo>
                    <a:pt x="196" y="400"/>
                  </a:lnTo>
                  <a:lnTo>
                    <a:pt x="196" y="399"/>
                  </a:lnTo>
                  <a:lnTo>
                    <a:pt x="196" y="398"/>
                  </a:lnTo>
                  <a:lnTo>
                    <a:pt x="195" y="397"/>
                  </a:lnTo>
                  <a:lnTo>
                    <a:pt x="194" y="397"/>
                  </a:lnTo>
                  <a:lnTo>
                    <a:pt x="194" y="396"/>
                  </a:lnTo>
                  <a:lnTo>
                    <a:pt x="194" y="395"/>
                  </a:lnTo>
                  <a:lnTo>
                    <a:pt x="193" y="395"/>
                  </a:lnTo>
                  <a:lnTo>
                    <a:pt x="193" y="396"/>
                  </a:lnTo>
                  <a:lnTo>
                    <a:pt x="194" y="397"/>
                  </a:lnTo>
                  <a:lnTo>
                    <a:pt x="194" y="398"/>
                  </a:lnTo>
                  <a:lnTo>
                    <a:pt x="194" y="400"/>
                  </a:lnTo>
                  <a:lnTo>
                    <a:pt x="194" y="401"/>
                  </a:lnTo>
                  <a:lnTo>
                    <a:pt x="194" y="400"/>
                  </a:lnTo>
                  <a:lnTo>
                    <a:pt x="194" y="400"/>
                  </a:lnTo>
                  <a:lnTo>
                    <a:pt x="194" y="399"/>
                  </a:lnTo>
                  <a:lnTo>
                    <a:pt x="193" y="398"/>
                  </a:lnTo>
                  <a:lnTo>
                    <a:pt x="192" y="397"/>
                  </a:lnTo>
                  <a:lnTo>
                    <a:pt x="191" y="397"/>
                  </a:lnTo>
                  <a:lnTo>
                    <a:pt x="190" y="397"/>
                  </a:lnTo>
                  <a:lnTo>
                    <a:pt x="187" y="397"/>
                  </a:lnTo>
                  <a:lnTo>
                    <a:pt x="185" y="398"/>
                  </a:lnTo>
                  <a:lnTo>
                    <a:pt x="184" y="399"/>
                  </a:lnTo>
                  <a:lnTo>
                    <a:pt x="183" y="397"/>
                  </a:lnTo>
                  <a:lnTo>
                    <a:pt x="181" y="396"/>
                  </a:lnTo>
                  <a:lnTo>
                    <a:pt x="180" y="396"/>
                  </a:lnTo>
                  <a:lnTo>
                    <a:pt x="178" y="397"/>
                  </a:lnTo>
                  <a:lnTo>
                    <a:pt x="176" y="398"/>
                  </a:lnTo>
                  <a:lnTo>
                    <a:pt x="175" y="398"/>
                  </a:lnTo>
                  <a:lnTo>
                    <a:pt x="173" y="396"/>
                  </a:lnTo>
                  <a:lnTo>
                    <a:pt x="172" y="394"/>
                  </a:lnTo>
                  <a:lnTo>
                    <a:pt x="172" y="393"/>
                  </a:lnTo>
                  <a:lnTo>
                    <a:pt x="171" y="392"/>
                  </a:lnTo>
                  <a:lnTo>
                    <a:pt x="171" y="391"/>
                  </a:lnTo>
                  <a:lnTo>
                    <a:pt x="171" y="390"/>
                  </a:lnTo>
                  <a:lnTo>
                    <a:pt x="170" y="389"/>
                  </a:lnTo>
                  <a:lnTo>
                    <a:pt x="169" y="388"/>
                  </a:lnTo>
                  <a:lnTo>
                    <a:pt x="168" y="387"/>
                  </a:lnTo>
                  <a:lnTo>
                    <a:pt x="166" y="389"/>
                  </a:lnTo>
                  <a:lnTo>
                    <a:pt x="165" y="391"/>
                  </a:lnTo>
                  <a:lnTo>
                    <a:pt x="164" y="392"/>
                  </a:lnTo>
                  <a:lnTo>
                    <a:pt x="162" y="393"/>
                  </a:lnTo>
                  <a:lnTo>
                    <a:pt x="160" y="395"/>
                  </a:lnTo>
                  <a:lnTo>
                    <a:pt x="158" y="397"/>
                  </a:lnTo>
                  <a:lnTo>
                    <a:pt x="157" y="399"/>
                  </a:lnTo>
                  <a:lnTo>
                    <a:pt x="156" y="400"/>
                  </a:lnTo>
                  <a:lnTo>
                    <a:pt x="156" y="401"/>
                  </a:lnTo>
                  <a:lnTo>
                    <a:pt x="155" y="401"/>
                  </a:lnTo>
                  <a:lnTo>
                    <a:pt x="153" y="402"/>
                  </a:lnTo>
                  <a:lnTo>
                    <a:pt x="151" y="403"/>
                  </a:lnTo>
                  <a:lnTo>
                    <a:pt x="149" y="405"/>
                  </a:lnTo>
                  <a:lnTo>
                    <a:pt x="149" y="404"/>
                  </a:lnTo>
                  <a:lnTo>
                    <a:pt x="150" y="403"/>
                  </a:lnTo>
                  <a:lnTo>
                    <a:pt x="151" y="402"/>
                  </a:lnTo>
                  <a:lnTo>
                    <a:pt x="151" y="401"/>
                  </a:lnTo>
                  <a:lnTo>
                    <a:pt x="151" y="400"/>
                  </a:lnTo>
                  <a:lnTo>
                    <a:pt x="152" y="398"/>
                  </a:lnTo>
                  <a:lnTo>
                    <a:pt x="152" y="397"/>
                  </a:lnTo>
                  <a:lnTo>
                    <a:pt x="152" y="396"/>
                  </a:lnTo>
                  <a:lnTo>
                    <a:pt x="152" y="394"/>
                  </a:lnTo>
                  <a:lnTo>
                    <a:pt x="151" y="392"/>
                  </a:lnTo>
                  <a:lnTo>
                    <a:pt x="151" y="390"/>
                  </a:lnTo>
                  <a:lnTo>
                    <a:pt x="150" y="389"/>
                  </a:lnTo>
                  <a:lnTo>
                    <a:pt x="150" y="385"/>
                  </a:lnTo>
                  <a:lnTo>
                    <a:pt x="149" y="383"/>
                  </a:lnTo>
                  <a:lnTo>
                    <a:pt x="148" y="382"/>
                  </a:lnTo>
                  <a:lnTo>
                    <a:pt x="148" y="380"/>
                  </a:lnTo>
                  <a:lnTo>
                    <a:pt x="148" y="379"/>
                  </a:lnTo>
                  <a:lnTo>
                    <a:pt x="148" y="378"/>
                  </a:lnTo>
                  <a:lnTo>
                    <a:pt x="148" y="377"/>
                  </a:lnTo>
                  <a:lnTo>
                    <a:pt x="148" y="376"/>
                  </a:lnTo>
                  <a:lnTo>
                    <a:pt x="148" y="375"/>
                  </a:lnTo>
                  <a:lnTo>
                    <a:pt x="148" y="375"/>
                  </a:lnTo>
                  <a:lnTo>
                    <a:pt x="148" y="373"/>
                  </a:lnTo>
                  <a:lnTo>
                    <a:pt x="148" y="372"/>
                  </a:lnTo>
                  <a:lnTo>
                    <a:pt x="149" y="370"/>
                  </a:lnTo>
                  <a:lnTo>
                    <a:pt x="149" y="369"/>
                  </a:lnTo>
                  <a:lnTo>
                    <a:pt x="150" y="368"/>
                  </a:lnTo>
                  <a:lnTo>
                    <a:pt x="150" y="365"/>
                  </a:lnTo>
                  <a:lnTo>
                    <a:pt x="151" y="360"/>
                  </a:lnTo>
                  <a:lnTo>
                    <a:pt x="151" y="358"/>
                  </a:lnTo>
                  <a:lnTo>
                    <a:pt x="152" y="358"/>
                  </a:lnTo>
                  <a:lnTo>
                    <a:pt x="152" y="356"/>
                  </a:lnTo>
                  <a:lnTo>
                    <a:pt x="153" y="355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4" y="351"/>
                  </a:lnTo>
                  <a:lnTo>
                    <a:pt x="155" y="347"/>
                  </a:lnTo>
                  <a:lnTo>
                    <a:pt x="155" y="347"/>
                  </a:lnTo>
                  <a:lnTo>
                    <a:pt x="156" y="345"/>
                  </a:lnTo>
                  <a:lnTo>
                    <a:pt x="156" y="342"/>
                  </a:lnTo>
                  <a:lnTo>
                    <a:pt x="156" y="341"/>
                  </a:lnTo>
                  <a:lnTo>
                    <a:pt x="156" y="340"/>
                  </a:lnTo>
                  <a:lnTo>
                    <a:pt x="156" y="339"/>
                  </a:lnTo>
                  <a:lnTo>
                    <a:pt x="156" y="338"/>
                  </a:lnTo>
                  <a:lnTo>
                    <a:pt x="156" y="338"/>
                  </a:lnTo>
                  <a:lnTo>
                    <a:pt x="154" y="334"/>
                  </a:lnTo>
                  <a:lnTo>
                    <a:pt x="153" y="330"/>
                  </a:lnTo>
                  <a:lnTo>
                    <a:pt x="152" y="329"/>
                  </a:lnTo>
                  <a:lnTo>
                    <a:pt x="152" y="329"/>
                  </a:lnTo>
                  <a:lnTo>
                    <a:pt x="151" y="328"/>
                  </a:lnTo>
                  <a:lnTo>
                    <a:pt x="151" y="327"/>
                  </a:lnTo>
                  <a:lnTo>
                    <a:pt x="149" y="325"/>
                  </a:lnTo>
                  <a:lnTo>
                    <a:pt x="148" y="324"/>
                  </a:lnTo>
                  <a:lnTo>
                    <a:pt x="148" y="323"/>
                  </a:lnTo>
                  <a:lnTo>
                    <a:pt x="148" y="321"/>
                  </a:lnTo>
                  <a:lnTo>
                    <a:pt x="147" y="320"/>
                  </a:lnTo>
                  <a:lnTo>
                    <a:pt x="146" y="320"/>
                  </a:lnTo>
                  <a:lnTo>
                    <a:pt x="145" y="317"/>
                  </a:lnTo>
                  <a:lnTo>
                    <a:pt x="144" y="317"/>
                  </a:lnTo>
                  <a:lnTo>
                    <a:pt x="144" y="316"/>
                  </a:lnTo>
                  <a:lnTo>
                    <a:pt x="144" y="315"/>
                  </a:lnTo>
                  <a:lnTo>
                    <a:pt x="144" y="312"/>
                  </a:lnTo>
                  <a:lnTo>
                    <a:pt x="143" y="307"/>
                  </a:lnTo>
                  <a:lnTo>
                    <a:pt x="143" y="304"/>
                  </a:lnTo>
                  <a:lnTo>
                    <a:pt x="143" y="302"/>
                  </a:lnTo>
                  <a:lnTo>
                    <a:pt x="142" y="297"/>
                  </a:lnTo>
                  <a:lnTo>
                    <a:pt x="142" y="296"/>
                  </a:lnTo>
                  <a:lnTo>
                    <a:pt x="142" y="295"/>
                  </a:lnTo>
                  <a:lnTo>
                    <a:pt x="141" y="293"/>
                  </a:lnTo>
                  <a:lnTo>
                    <a:pt x="140" y="291"/>
                  </a:lnTo>
                  <a:lnTo>
                    <a:pt x="139" y="288"/>
                  </a:lnTo>
                  <a:lnTo>
                    <a:pt x="139" y="287"/>
                  </a:lnTo>
                  <a:lnTo>
                    <a:pt x="139" y="286"/>
                  </a:lnTo>
                  <a:lnTo>
                    <a:pt x="139" y="285"/>
                  </a:lnTo>
                  <a:lnTo>
                    <a:pt x="139" y="284"/>
                  </a:lnTo>
                  <a:lnTo>
                    <a:pt x="140" y="282"/>
                  </a:lnTo>
                  <a:lnTo>
                    <a:pt x="140" y="281"/>
                  </a:lnTo>
                  <a:lnTo>
                    <a:pt x="140" y="279"/>
                  </a:lnTo>
                  <a:lnTo>
                    <a:pt x="140" y="278"/>
                  </a:lnTo>
                  <a:lnTo>
                    <a:pt x="140" y="277"/>
                  </a:lnTo>
                  <a:lnTo>
                    <a:pt x="140" y="272"/>
                  </a:lnTo>
                  <a:lnTo>
                    <a:pt x="140" y="268"/>
                  </a:lnTo>
                  <a:lnTo>
                    <a:pt x="139" y="267"/>
                  </a:lnTo>
                  <a:lnTo>
                    <a:pt x="139" y="266"/>
                  </a:lnTo>
                  <a:lnTo>
                    <a:pt x="139" y="265"/>
                  </a:lnTo>
                  <a:lnTo>
                    <a:pt x="139" y="265"/>
                  </a:lnTo>
                  <a:lnTo>
                    <a:pt x="138" y="264"/>
                  </a:lnTo>
                  <a:lnTo>
                    <a:pt x="136" y="260"/>
                  </a:lnTo>
                  <a:lnTo>
                    <a:pt x="135" y="260"/>
                  </a:lnTo>
                  <a:lnTo>
                    <a:pt x="135" y="259"/>
                  </a:lnTo>
                  <a:lnTo>
                    <a:pt x="135" y="258"/>
                  </a:lnTo>
                  <a:lnTo>
                    <a:pt x="134" y="256"/>
                  </a:lnTo>
                  <a:lnTo>
                    <a:pt x="134" y="256"/>
                  </a:lnTo>
                  <a:lnTo>
                    <a:pt x="133" y="255"/>
                  </a:lnTo>
                  <a:lnTo>
                    <a:pt x="133" y="254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0" y="250"/>
                  </a:lnTo>
                  <a:lnTo>
                    <a:pt x="128" y="247"/>
                  </a:lnTo>
                  <a:lnTo>
                    <a:pt x="127" y="246"/>
                  </a:lnTo>
                  <a:lnTo>
                    <a:pt x="126" y="245"/>
                  </a:lnTo>
                  <a:lnTo>
                    <a:pt x="126" y="244"/>
                  </a:lnTo>
                  <a:lnTo>
                    <a:pt x="125" y="242"/>
                  </a:lnTo>
                  <a:lnTo>
                    <a:pt x="125" y="240"/>
                  </a:lnTo>
                  <a:lnTo>
                    <a:pt x="125" y="238"/>
                  </a:lnTo>
                  <a:lnTo>
                    <a:pt x="125" y="233"/>
                  </a:lnTo>
                  <a:lnTo>
                    <a:pt x="125" y="232"/>
                  </a:lnTo>
                  <a:lnTo>
                    <a:pt x="125" y="230"/>
                  </a:lnTo>
                  <a:lnTo>
                    <a:pt x="125" y="224"/>
                  </a:lnTo>
                  <a:lnTo>
                    <a:pt x="125" y="221"/>
                  </a:lnTo>
                  <a:lnTo>
                    <a:pt x="125" y="220"/>
                  </a:lnTo>
                  <a:lnTo>
                    <a:pt x="124" y="218"/>
                  </a:lnTo>
                  <a:lnTo>
                    <a:pt x="123" y="217"/>
                  </a:lnTo>
                  <a:lnTo>
                    <a:pt x="122" y="216"/>
                  </a:lnTo>
                  <a:lnTo>
                    <a:pt x="120" y="212"/>
                  </a:lnTo>
                  <a:lnTo>
                    <a:pt x="120" y="211"/>
                  </a:lnTo>
                  <a:lnTo>
                    <a:pt x="118" y="210"/>
                  </a:lnTo>
                  <a:lnTo>
                    <a:pt x="117" y="209"/>
                  </a:lnTo>
                  <a:lnTo>
                    <a:pt x="115" y="207"/>
                  </a:lnTo>
                  <a:lnTo>
                    <a:pt x="113" y="205"/>
                  </a:lnTo>
                  <a:lnTo>
                    <a:pt x="112" y="203"/>
                  </a:lnTo>
                  <a:lnTo>
                    <a:pt x="111" y="202"/>
                  </a:lnTo>
                  <a:lnTo>
                    <a:pt x="111" y="201"/>
                  </a:lnTo>
                  <a:lnTo>
                    <a:pt x="111" y="201"/>
                  </a:lnTo>
                  <a:lnTo>
                    <a:pt x="110" y="199"/>
                  </a:lnTo>
                  <a:lnTo>
                    <a:pt x="110" y="198"/>
                  </a:lnTo>
                  <a:lnTo>
                    <a:pt x="109" y="197"/>
                  </a:lnTo>
                  <a:lnTo>
                    <a:pt x="108" y="196"/>
                  </a:lnTo>
                  <a:lnTo>
                    <a:pt x="106" y="194"/>
                  </a:lnTo>
                  <a:lnTo>
                    <a:pt x="106" y="193"/>
                  </a:lnTo>
                  <a:lnTo>
                    <a:pt x="105" y="193"/>
                  </a:lnTo>
                  <a:lnTo>
                    <a:pt x="105" y="192"/>
                  </a:lnTo>
                  <a:lnTo>
                    <a:pt x="104" y="192"/>
                  </a:lnTo>
                  <a:lnTo>
                    <a:pt x="104" y="191"/>
                  </a:lnTo>
                  <a:lnTo>
                    <a:pt x="104" y="190"/>
                  </a:lnTo>
                  <a:lnTo>
                    <a:pt x="103" y="189"/>
                  </a:lnTo>
                  <a:lnTo>
                    <a:pt x="103" y="187"/>
                  </a:lnTo>
                  <a:lnTo>
                    <a:pt x="103" y="184"/>
                  </a:lnTo>
                  <a:lnTo>
                    <a:pt x="102" y="183"/>
                  </a:lnTo>
                  <a:lnTo>
                    <a:pt x="102" y="183"/>
                  </a:lnTo>
                  <a:lnTo>
                    <a:pt x="102" y="181"/>
                  </a:lnTo>
                  <a:lnTo>
                    <a:pt x="101" y="179"/>
                  </a:lnTo>
                  <a:lnTo>
                    <a:pt x="101" y="178"/>
                  </a:lnTo>
                  <a:lnTo>
                    <a:pt x="100" y="177"/>
                  </a:lnTo>
                  <a:lnTo>
                    <a:pt x="99" y="176"/>
                  </a:lnTo>
                  <a:lnTo>
                    <a:pt x="98" y="176"/>
                  </a:lnTo>
                  <a:lnTo>
                    <a:pt x="98" y="175"/>
                  </a:lnTo>
                  <a:lnTo>
                    <a:pt x="96" y="174"/>
                  </a:lnTo>
                  <a:lnTo>
                    <a:pt x="95" y="173"/>
                  </a:lnTo>
                  <a:lnTo>
                    <a:pt x="94" y="173"/>
                  </a:lnTo>
                  <a:lnTo>
                    <a:pt x="93" y="172"/>
                  </a:lnTo>
                  <a:lnTo>
                    <a:pt x="92" y="171"/>
                  </a:lnTo>
                  <a:lnTo>
                    <a:pt x="91" y="170"/>
                  </a:lnTo>
                  <a:lnTo>
                    <a:pt x="90" y="169"/>
                  </a:lnTo>
                  <a:lnTo>
                    <a:pt x="89" y="168"/>
                  </a:lnTo>
                  <a:lnTo>
                    <a:pt x="85" y="165"/>
                  </a:lnTo>
                  <a:lnTo>
                    <a:pt x="85" y="164"/>
                  </a:lnTo>
                  <a:lnTo>
                    <a:pt x="84" y="164"/>
                  </a:lnTo>
                  <a:lnTo>
                    <a:pt x="84" y="164"/>
                  </a:lnTo>
                  <a:lnTo>
                    <a:pt x="83" y="164"/>
                  </a:lnTo>
                  <a:lnTo>
                    <a:pt x="82" y="163"/>
                  </a:lnTo>
                  <a:lnTo>
                    <a:pt x="81" y="163"/>
                  </a:lnTo>
                  <a:lnTo>
                    <a:pt x="76" y="161"/>
                  </a:lnTo>
                  <a:lnTo>
                    <a:pt x="75" y="161"/>
                  </a:lnTo>
                  <a:lnTo>
                    <a:pt x="75" y="160"/>
                  </a:lnTo>
                  <a:lnTo>
                    <a:pt x="74" y="160"/>
                  </a:lnTo>
                  <a:lnTo>
                    <a:pt x="72" y="159"/>
                  </a:lnTo>
                  <a:lnTo>
                    <a:pt x="69" y="157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6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4" y="153"/>
                  </a:lnTo>
                  <a:lnTo>
                    <a:pt x="63" y="152"/>
                  </a:lnTo>
                  <a:lnTo>
                    <a:pt x="63" y="151"/>
                  </a:lnTo>
                  <a:lnTo>
                    <a:pt x="63" y="150"/>
                  </a:lnTo>
                  <a:lnTo>
                    <a:pt x="62" y="149"/>
                  </a:lnTo>
                  <a:lnTo>
                    <a:pt x="62" y="148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2" y="144"/>
                  </a:lnTo>
                  <a:lnTo>
                    <a:pt x="63" y="143"/>
                  </a:lnTo>
                  <a:lnTo>
                    <a:pt x="63" y="139"/>
                  </a:lnTo>
                  <a:lnTo>
                    <a:pt x="64" y="136"/>
                  </a:lnTo>
                  <a:lnTo>
                    <a:pt x="64" y="134"/>
                  </a:lnTo>
                  <a:lnTo>
                    <a:pt x="65" y="133"/>
                  </a:lnTo>
                  <a:lnTo>
                    <a:pt x="65" y="132"/>
                  </a:lnTo>
                  <a:lnTo>
                    <a:pt x="65" y="131"/>
                  </a:lnTo>
                  <a:lnTo>
                    <a:pt x="65" y="130"/>
                  </a:lnTo>
                  <a:lnTo>
                    <a:pt x="65" y="129"/>
                  </a:lnTo>
                  <a:lnTo>
                    <a:pt x="65" y="128"/>
                  </a:lnTo>
                  <a:lnTo>
                    <a:pt x="65" y="127"/>
                  </a:lnTo>
                  <a:lnTo>
                    <a:pt x="64" y="126"/>
                  </a:lnTo>
                  <a:lnTo>
                    <a:pt x="63" y="123"/>
                  </a:lnTo>
                  <a:lnTo>
                    <a:pt x="61" y="119"/>
                  </a:lnTo>
                  <a:lnTo>
                    <a:pt x="60" y="117"/>
                  </a:lnTo>
                  <a:lnTo>
                    <a:pt x="60" y="116"/>
                  </a:lnTo>
                  <a:lnTo>
                    <a:pt x="60" y="115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57" y="109"/>
                  </a:lnTo>
                  <a:lnTo>
                    <a:pt x="56" y="108"/>
                  </a:lnTo>
                  <a:lnTo>
                    <a:pt x="55" y="103"/>
                  </a:lnTo>
                  <a:lnTo>
                    <a:pt x="54" y="102"/>
                  </a:lnTo>
                  <a:lnTo>
                    <a:pt x="54" y="101"/>
                  </a:lnTo>
                  <a:lnTo>
                    <a:pt x="53" y="100"/>
                  </a:lnTo>
                  <a:lnTo>
                    <a:pt x="52" y="99"/>
                  </a:lnTo>
                  <a:lnTo>
                    <a:pt x="51" y="98"/>
                  </a:lnTo>
                  <a:lnTo>
                    <a:pt x="50" y="96"/>
                  </a:lnTo>
                  <a:lnTo>
                    <a:pt x="48" y="94"/>
                  </a:lnTo>
                  <a:lnTo>
                    <a:pt x="47" y="91"/>
                  </a:lnTo>
                  <a:lnTo>
                    <a:pt x="46" y="90"/>
                  </a:lnTo>
                  <a:lnTo>
                    <a:pt x="42" y="86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1"/>
                  </a:lnTo>
                  <a:lnTo>
                    <a:pt x="38" y="79"/>
                  </a:lnTo>
                  <a:lnTo>
                    <a:pt x="37" y="77"/>
                  </a:lnTo>
                  <a:lnTo>
                    <a:pt x="36" y="74"/>
                  </a:lnTo>
                  <a:lnTo>
                    <a:pt x="35" y="72"/>
                  </a:lnTo>
                  <a:lnTo>
                    <a:pt x="34" y="71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3" y="68"/>
                  </a:lnTo>
                  <a:lnTo>
                    <a:pt x="32" y="66"/>
                  </a:lnTo>
                  <a:lnTo>
                    <a:pt x="31" y="65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29" y="63"/>
                  </a:lnTo>
                  <a:lnTo>
                    <a:pt x="28" y="60"/>
                  </a:lnTo>
                  <a:lnTo>
                    <a:pt x="27" y="59"/>
                  </a:lnTo>
                  <a:lnTo>
                    <a:pt x="26" y="58"/>
                  </a:lnTo>
                  <a:lnTo>
                    <a:pt x="24" y="55"/>
                  </a:lnTo>
                  <a:lnTo>
                    <a:pt x="20" y="52"/>
                  </a:lnTo>
                  <a:lnTo>
                    <a:pt x="19" y="50"/>
                  </a:lnTo>
                  <a:lnTo>
                    <a:pt x="18" y="49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0" y="41"/>
                  </a:lnTo>
                  <a:lnTo>
                    <a:pt x="6" y="35"/>
                  </a:lnTo>
                  <a:lnTo>
                    <a:pt x="5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3" y="25"/>
                  </a:lnTo>
                  <a:lnTo>
                    <a:pt x="27" y="25"/>
                  </a:lnTo>
                  <a:lnTo>
                    <a:pt x="36" y="24"/>
                  </a:lnTo>
                  <a:lnTo>
                    <a:pt x="39" y="24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9" y="35"/>
                  </a:lnTo>
                  <a:lnTo>
                    <a:pt x="65" y="39"/>
                  </a:lnTo>
                  <a:lnTo>
                    <a:pt x="72" y="42"/>
                  </a:lnTo>
                  <a:lnTo>
                    <a:pt x="76" y="44"/>
                  </a:lnTo>
                  <a:lnTo>
                    <a:pt x="90" y="43"/>
                  </a:lnTo>
                  <a:lnTo>
                    <a:pt x="113" y="42"/>
                  </a:lnTo>
                  <a:lnTo>
                    <a:pt x="114" y="42"/>
                  </a:lnTo>
                  <a:lnTo>
                    <a:pt x="118" y="42"/>
                  </a:lnTo>
                  <a:lnTo>
                    <a:pt x="121" y="41"/>
                  </a:lnTo>
                  <a:lnTo>
                    <a:pt x="130" y="41"/>
                  </a:lnTo>
                  <a:lnTo>
                    <a:pt x="152" y="40"/>
                  </a:lnTo>
                  <a:lnTo>
                    <a:pt x="161" y="39"/>
                  </a:lnTo>
                  <a:lnTo>
                    <a:pt x="166" y="39"/>
                  </a:lnTo>
                  <a:lnTo>
                    <a:pt x="174" y="38"/>
                  </a:lnTo>
                  <a:lnTo>
                    <a:pt x="177" y="36"/>
                  </a:lnTo>
                  <a:lnTo>
                    <a:pt x="182" y="35"/>
                  </a:lnTo>
                  <a:lnTo>
                    <a:pt x="190" y="31"/>
                  </a:lnTo>
                  <a:lnTo>
                    <a:pt x="194" y="29"/>
                  </a:lnTo>
                  <a:lnTo>
                    <a:pt x="196" y="28"/>
                  </a:lnTo>
                  <a:lnTo>
                    <a:pt x="207" y="22"/>
                  </a:lnTo>
                  <a:lnTo>
                    <a:pt x="211" y="19"/>
                  </a:lnTo>
                  <a:lnTo>
                    <a:pt x="231" y="25"/>
                  </a:lnTo>
                  <a:lnTo>
                    <a:pt x="233" y="26"/>
                  </a:lnTo>
                  <a:lnTo>
                    <a:pt x="235" y="27"/>
                  </a:lnTo>
                  <a:lnTo>
                    <a:pt x="243" y="30"/>
                  </a:lnTo>
                  <a:lnTo>
                    <a:pt x="248" y="33"/>
                  </a:lnTo>
                  <a:lnTo>
                    <a:pt x="250" y="34"/>
                  </a:lnTo>
                  <a:lnTo>
                    <a:pt x="251" y="35"/>
                  </a:lnTo>
                  <a:lnTo>
                    <a:pt x="254" y="36"/>
                  </a:lnTo>
                  <a:lnTo>
                    <a:pt x="267" y="45"/>
                  </a:lnTo>
                  <a:lnTo>
                    <a:pt x="269" y="46"/>
                  </a:lnTo>
                  <a:lnTo>
                    <a:pt x="271" y="47"/>
                  </a:lnTo>
                  <a:lnTo>
                    <a:pt x="272" y="48"/>
                  </a:lnTo>
                  <a:lnTo>
                    <a:pt x="275" y="49"/>
                  </a:lnTo>
                  <a:lnTo>
                    <a:pt x="276" y="50"/>
                  </a:lnTo>
                  <a:lnTo>
                    <a:pt x="277" y="51"/>
                  </a:lnTo>
                  <a:lnTo>
                    <a:pt x="278" y="51"/>
                  </a:lnTo>
                  <a:lnTo>
                    <a:pt x="279" y="52"/>
                  </a:lnTo>
                  <a:lnTo>
                    <a:pt x="282" y="53"/>
                  </a:lnTo>
                  <a:lnTo>
                    <a:pt x="284" y="53"/>
                  </a:lnTo>
                  <a:lnTo>
                    <a:pt x="285" y="54"/>
                  </a:lnTo>
                  <a:lnTo>
                    <a:pt x="285" y="53"/>
                  </a:lnTo>
                  <a:lnTo>
                    <a:pt x="286" y="51"/>
                  </a:lnTo>
                  <a:lnTo>
                    <a:pt x="289" y="47"/>
                  </a:lnTo>
                  <a:lnTo>
                    <a:pt x="289" y="46"/>
                  </a:lnTo>
                  <a:lnTo>
                    <a:pt x="290" y="45"/>
                  </a:lnTo>
                  <a:lnTo>
                    <a:pt x="291" y="44"/>
                  </a:lnTo>
                  <a:lnTo>
                    <a:pt x="292" y="43"/>
                  </a:lnTo>
                  <a:lnTo>
                    <a:pt x="294" y="43"/>
                  </a:lnTo>
                  <a:lnTo>
                    <a:pt x="296" y="44"/>
                  </a:lnTo>
                  <a:lnTo>
                    <a:pt x="300" y="44"/>
                  </a:lnTo>
                  <a:lnTo>
                    <a:pt x="301" y="44"/>
                  </a:lnTo>
                  <a:lnTo>
                    <a:pt x="305" y="43"/>
                  </a:lnTo>
                  <a:lnTo>
                    <a:pt x="319" y="40"/>
                  </a:lnTo>
                  <a:lnTo>
                    <a:pt x="327" y="38"/>
                  </a:lnTo>
                  <a:lnTo>
                    <a:pt x="345" y="33"/>
                  </a:lnTo>
                  <a:lnTo>
                    <a:pt x="351" y="31"/>
                  </a:lnTo>
                  <a:lnTo>
                    <a:pt x="359" y="28"/>
                  </a:lnTo>
                  <a:lnTo>
                    <a:pt x="365" y="27"/>
                  </a:lnTo>
                  <a:lnTo>
                    <a:pt x="376" y="23"/>
                  </a:lnTo>
                  <a:lnTo>
                    <a:pt x="383" y="20"/>
                  </a:lnTo>
                  <a:lnTo>
                    <a:pt x="396" y="15"/>
                  </a:lnTo>
                  <a:lnTo>
                    <a:pt x="399" y="14"/>
                  </a:lnTo>
                  <a:lnTo>
                    <a:pt x="402" y="13"/>
                  </a:lnTo>
                  <a:lnTo>
                    <a:pt x="404" y="13"/>
                  </a:lnTo>
                  <a:lnTo>
                    <a:pt x="423" y="6"/>
                  </a:lnTo>
                  <a:lnTo>
                    <a:pt x="424" y="6"/>
                  </a:lnTo>
                  <a:lnTo>
                    <a:pt x="426" y="3"/>
                  </a:lnTo>
                  <a:lnTo>
                    <a:pt x="43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" name="Freeform 73">
              <a:extLst>
                <a:ext uri="{FF2B5EF4-FFF2-40B4-BE49-F238E27FC236}">
                  <a16:creationId xmlns:a16="http://schemas.microsoft.com/office/drawing/2014/main" id="{87EE02D0-F068-314E-24E0-5D8F08F6E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90613"/>
              <a:ext cx="1265238" cy="1527175"/>
            </a:xfrm>
            <a:custGeom>
              <a:avLst/>
              <a:gdLst>
                <a:gd name="T0" fmla="*/ 447 w 797"/>
                <a:gd name="T1" fmla="*/ 9 h 962"/>
                <a:gd name="T2" fmla="*/ 473 w 797"/>
                <a:gd name="T3" fmla="*/ 20 h 962"/>
                <a:gd name="T4" fmla="*/ 496 w 797"/>
                <a:gd name="T5" fmla="*/ 29 h 962"/>
                <a:gd name="T6" fmla="*/ 521 w 797"/>
                <a:gd name="T7" fmla="*/ 32 h 962"/>
                <a:gd name="T8" fmla="*/ 547 w 797"/>
                <a:gd name="T9" fmla="*/ 47 h 962"/>
                <a:gd name="T10" fmla="*/ 575 w 797"/>
                <a:gd name="T11" fmla="*/ 62 h 962"/>
                <a:gd name="T12" fmla="*/ 596 w 797"/>
                <a:gd name="T13" fmla="*/ 84 h 962"/>
                <a:gd name="T14" fmla="*/ 616 w 797"/>
                <a:gd name="T15" fmla="*/ 99 h 962"/>
                <a:gd name="T16" fmla="*/ 643 w 797"/>
                <a:gd name="T17" fmla="*/ 121 h 962"/>
                <a:gd name="T18" fmla="*/ 669 w 797"/>
                <a:gd name="T19" fmla="*/ 129 h 962"/>
                <a:gd name="T20" fmla="*/ 698 w 797"/>
                <a:gd name="T21" fmla="*/ 134 h 962"/>
                <a:gd name="T22" fmla="*/ 732 w 797"/>
                <a:gd name="T23" fmla="*/ 151 h 962"/>
                <a:gd name="T24" fmla="*/ 752 w 797"/>
                <a:gd name="T25" fmla="*/ 167 h 962"/>
                <a:gd name="T26" fmla="*/ 758 w 797"/>
                <a:gd name="T27" fmla="*/ 190 h 962"/>
                <a:gd name="T28" fmla="*/ 750 w 797"/>
                <a:gd name="T29" fmla="*/ 215 h 962"/>
                <a:gd name="T30" fmla="*/ 730 w 797"/>
                <a:gd name="T31" fmla="*/ 237 h 962"/>
                <a:gd name="T32" fmla="*/ 717 w 797"/>
                <a:gd name="T33" fmla="*/ 265 h 962"/>
                <a:gd name="T34" fmla="*/ 717 w 797"/>
                <a:gd name="T35" fmla="*/ 288 h 962"/>
                <a:gd name="T36" fmla="*/ 725 w 797"/>
                <a:gd name="T37" fmla="*/ 311 h 962"/>
                <a:gd name="T38" fmla="*/ 739 w 797"/>
                <a:gd name="T39" fmla="*/ 325 h 962"/>
                <a:gd name="T40" fmla="*/ 747 w 797"/>
                <a:gd name="T41" fmla="*/ 347 h 962"/>
                <a:gd name="T42" fmla="*/ 754 w 797"/>
                <a:gd name="T43" fmla="*/ 371 h 962"/>
                <a:gd name="T44" fmla="*/ 765 w 797"/>
                <a:gd name="T45" fmla="*/ 384 h 962"/>
                <a:gd name="T46" fmla="*/ 781 w 797"/>
                <a:gd name="T47" fmla="*/ 396 h 962"/>
                <a:gd name="T48" fmla="*/ 794 w 797"/>
                <a:gd name="T49" fmla="*/ 412 h 962"/>
                <a:gd name="T50" fmla="*/ 785 w 797"/>
                <a:gd name="T51" fmla="*/ 420 h 962"/>
                <a:gd name="T52" fmla="*/ 763 w 797"/>
                <a:gd name="T53" fmla="*/ 409 h 962"/>
                <a:gd name="T54" fmla="*/ 746 w 797"/>
                <a:gd name="T55" fmla="*/ 408 h 962"/>
                <a:gd name="T56" fmla="*/ 724 w 797"/>
                <a:gd name="T57" fmla="*/ 405 h 962"/>
                <a:gd name="T58" fmla="*/ 711 w 797"/>
                <a:gd name="T59" fmla="*/ 410 h 962"/>
                <a:gd name="T60" fmla="*/ 723 w 797"/>
                <a:gd name="T61" fmla="*/ 446 h 962"/>
                <a:gd name="T62" fmla="*/ 702 w 797"/>
                <a:gd name="T63" fmla="*/ 470 h 962"/>
                <a:gd name="T64" fmla="*/ 693 w 797"/>
                <a:gd name="T65" fmla="*/ 507 h 962"/>
                <a:gd name="T66" fmla="*/ 628 w 797"/>
                <a:gd name="T67" fmla="*/ 496 h 962"/>
                <a:gd name="T68" fmla="*/ 587 w 797"/>
                <a:gd name="T69" fmla="*/ 477 h 962"/>
                <a:gd name="T70" fmla="*/ 576 w 797"/>
                <a:gd name="T71" fmla="*/ 492 h 962"/>
                <a:gd name="T72" fmla="*/ 575 w 797"/>
                <a:gd name="T73" fmla="*/ 509 h 962"/>
                <a:gd name="T74" fmla="*/ 573 w 797"/>
                <a:gd name="T75" fmla="*/ 531 h 962"/>
                <a:gd name="T76" fmla="*/ 564 w 797"/>
                <a:gd name="T77" fmla="*/ 551 h 962"/>
                <a:gd name="T78" fmla="*/ 567 w 797"/>
                <a:gd name="T79" fmla="*/ 572 h 962"/>
                <a:gd name="T80" fmla="*/ 560 w 797"/>
                <a:gd name="T81" fmla="*/ 586 h 962"/>
                <a:gd name="T82" fmla="*/ 547 w 797"/>
                <a:gd name="T83" fmla="*/ 597 h 962"/>
                <a:gd name="T84" fmla="*/ 559 w 797"/>
                <a:gd name="T85" fmla="*/ 614 h 962"/>
                <a:gd name="T86" fmla="*/ 564 w 797"/>
                <a:gd name="T87" fmla="*/ 632 h 962"/>
                <a:gd name="T88" fmla="*/ 548 w 797"/>
                <a:gd name="T89" fmla="*/ 642 h 962"/>
                <a:gd name="T90" fmla="*/ 530 w 797"/>
                <a:gd name="T91" fmla="*/ 643 h 962"/>
                <a:gd name="T92" fmla="*/ 514 w 797"/>
                <a:gd name="T93" fmla="*/ 648 h 962"/>
                <a:gd name="T94" fmla="*/ 500 w 797"/>
                <a:gd name="T95" fmla="*/ 654 h 962"/>
                <a:gd name="T96" fmla="*/ 500 w 797"/>
                <a:gd name="T97" fmla="*/ 669 h 962"/>
                <a:gd name="T98" fmla="*/ 492 w 797"/>
                <a:gd name="T99" fmla="*/ 682 h 962"/>
                <a:gd name="T100" fmla="*/ 479 w 797"/>
                <a:gd name="T101" fmla="*/ 696 h 962"/>
                <a:gd name="T102" fmla="*/ 465 w 797"/>
                <a:gd name="T103" fmla="*/ 690 h 962"/>
                <a:gd name="T104" fmla="*/ 449 w 797"/>
                <a:gd name="T105" fmla="*/ 696 h 962"/>
                <a:gd name="T106" fmla="*/ 440 w 797"/>
                <a:gd name="T107" fmla="*/ 709 h 962"/>
                <a:gd name="T108" fmla="*/ 427 w 797"/>
                <a:gd name="T109" fmla="*/ 782 h 962"/>
                <a:gd name="T110" fmla="*/ 387 w 797"/>
                <a:gd name="T111" fmla="*/ 828 h 962"/>
                <a:gd name="T112" fmla="*/ 325 w 797"/>
                <a:gd name="T113" fmla="*/ 858 h 962"/>
                <a:gd name="T114" fmla="*/ 268 w 797"/>
                <a:gd name="T115" fmla="*/ 907 h 962"/>
                <a:gd name="T116" fmla="*/ 269 w 797"/>
                <a:gd name="T117" fmla="*/ 955 h 962"/>
                <a:gd name="T118" fmla="*/ 141 w 797"/>
                <a:gd name="T119" fmla="*/ 891 h 962"/>
                <a:gd name="T120" fmla="*/ 38 w 797"/>
                <a:gd name="T121" fmla="*/ 839 h 962"/>
                <a:gd name="T122" fmla="*/ 29 w 797"/>
                <a:gd name="T123" fmla="*/ 645 h 962"/>
                <a:gd name="T124" fmla="*/ 161 w 797"/>
                <a:gd name="T125" fmla="*/ 34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7" h="962">
                  <a:moveTo>
                    <a:pt x="429" y="0"/>
                  </a:move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2"/>
                  </a:lnTo>
                  <a:lnTo>
                    <a:pt x="523" y="32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0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8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7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6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5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4"/>
                  </a:lnTo>
                  <a:lnTo>
                    <a:pt x="655" y="124"/>
                  </a:lnTo>
                  <a:lnTo>
                    <a:pt x="656" y="124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3"/>
                  </a:lnTo>
                  <a:lnTo>
                    <a:pt x="692" y="133"/>
                  </a:lnTo>
                  <a:lnTo>
                    <a:pt x="692" y="133"/>
                  </a:lnTo>
                  <a:lnTo>
                    <a:pt x="693" y="133"/>
                  </a:lnTo>
                  <a:lnTo>
                    <a:pt x="694" y="133"/>
                  </a:lnTo>
                  <a:lnTo>
                    <a:pt x="695" y="133"/>
                  </a:lnTo>
                  <a:lnTo>
                    <a:pt x="696" y="133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2"/>
                  </a:lnTo>
                  <a:lnTo>
                    <a:pt x="720" y="142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1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0"/>
                  </a:lnTo>
                  <a:lnTo>
                    <a:pt x="747" y="160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8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7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6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4"/>
                  </a:lnTo>
                  <a:lnTo>
                    <a:pt x="740" y="225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3"/>
                  </a:lnTo>
                  <a:lnTo>
                    <a:pt x="731" y="234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3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1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8"/>
                  </a:lnTo>
                  <a:lnTo>
                    <a:pt x="718" y="289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20" y="298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6"/>
                  </a:lnTo>
                  <a:lnTo>
                    <a:pt x="728" y="316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5"/>
                  </a:lnTo>
                  <a:lnTo>
                    <a:pt x="740" y="326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3"/>
                  </a:lnTo>
                  <a:lnTo>
                    <a:pt x="746" y="344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1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1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7" y="381"/>
                  </a:lnTo>
                  <a:lnTo>
                    <a:pt x="758" y="381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6" y="390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8"/>
                  </a:lnTo>
                  <a:lnTo>
                    <a:pt x="784" y="398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7"/>
                  </a:lnTo>
                  <a:lnTo>
                    <a:pt x="790" y="408"/>
                  </a:lnTo>
                  <a:lnTo>
                    <a:pt x="791" y="408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6" y="416"/>
                  </a:lnTo>
                  <a:lnTo>
                    <a:pt x="795" y="416"/>
                  </a:lnTo>
                  <a:lnTo>
                    <a:pt x="795" y="416"/>
                  </a:lnTo>
                  <a:lnTo>
                    <a:pt x="795" y="417"/>
                  </a:lnTo>
                  <a:lnTo>
                    <a:pt x="795" y="418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95" y="421"/>
                  </a:lnTo>
                  <a:lnTo>
                    <a:pt x="794" y="421"/>
                  </a:lnTo>
                  <a:lnTo>
                    <a:pt x="793" y="421"/>
                  </a:lnTo>
                  <a:lnTo>
                    <a:pt x="793" y="422"/>
                  </a:lnTo>
                  <a:lnTo>
                    <a:pt x="792" y="422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90" y="423"/>
                  </a:lnTo>
                  <a:lnTo>
                    <a:pt x="789" y="423"/>
                  </a:lnTo>
                  <a:lnTo>
                    <a:pt x="788" y="423"/>
                  </a:lnTo>
                  <a:lnTo>
                    <a:pt x="787" y="423"/>
                  </a:lnTo>
                  <a:lnTo>
                    <a:pt x="786" y="423"/>
                  </a:lnTo>
                  <a:lnTo>
                    <a:pt x="786" y="422"/>
                  </a:lnTo>
                  <a:lnTo>
                    <a:pt x="786" y="421"/>
                  </a:lnTo>
                  <a:lnTo>
                    <a:pt x="785" y="420"/>
                  </a:lnTo>
                  <a:lnTo>
                    <a:pt x="784" y="419"/>
                  </a:lnTo>
                  <a:lnTo>
                    <a:pt x="784" y="416"/>
                  </a:lnTo>
                  <a:lnTo>
                    <a:pt x="784" y="416"/>
                  </a:lnTo>
                  <a:lnTo>
                    <a:pt x="783" y="416"/>
                  </a:lnTo>
                  <a:lnTo>
                    <a:pt x="781" y="414"/>
                  </a:lnTo>
                  <a:lnTo>
                    <a:pt x="781" y="413"/>
                  </a:lnTo>
                  <a:lnTo>
                    <a:pt x="780" y="413"/>
                  </a:lnTo>
                  <a:lnTo>
                    <a:pt x="779" y="413"/>
                  </a:lnTo>
                  <a:lnTo>
                    <a:pt x="779" y="414"/>
                  </a:lnTo>
                  <a:lnTo>
                    <a:pt x="778" y="414"/>
                  </a:lnTo>
                  <a:lnTo>
                    <a:pt x="777" y="414"/>
                  </a:lnTo>
                  <a:lnTo>
                    <a:pt x="776" y="414"/>
                  </a:lnTo>
                  <a:lnTo>
                    <a:pt x="775" y="413"/>
                  </a:lnTo>
                  <a:lnTo>
                    <a:pt x="775" y="412"/>
                  </a:lnTo>
                  <a:lnTo>
                    <a:pt x="775" y="411"/>
                  </a:lnTo>
                  <a:lnTo>
                    <a:pt x="774" y="411"/>
                  </a:lnTo>
                  <a:lnTo>
                    <a:pt x="773" y="410"/>
                  </a:lnTo>
                  <a:lnTo>
                    <a:pt x="772" y="410"/>
                  </a:lnTo>
                  <a:lnTo>
                    <a:pt x="771" y="409"/>
                  </a:lnTo>
                  <a:lnTo>
                    <a:pt x="769" y="409"/>
                  </a:lnTo>
                  <a:lnTo>
                    <a:pt x="767" y="408"/>
                  </a:lnTo>
                  <a:lnTo>
                    <a:pt x="766" y="408"/>
                  </a:lnTo>
                  <a:lnTo>
                    <a:pt x="766" y="409"/>
                  </a:lnTo>
                  <a:lnTo>
                    <a:pt x="765" y="409"/>
                  </a:lnTo>
                  <a:lnTo>
                    <a:pt x="764" y="409"/>
                  </a:lnTo>
                  <a:lnTo>
                    <a:pt x="763" y="409"/>
                  </a:lnTo>
                  <a:lnTo>
                    <a:pt x="763" y="410"/>
                  </a:lnTo>
                  <a:lnTo>
                    <a:pt x="762" y="410"/>
                  </a:lnTo>
                  <a:lnTo>
                    <a:pt x="761" y="410"/>
                  </a:lnTo>
                  <a:lnTo>
                    <a:pt x="760" y="411"/>
                  </a:lnTo>
                  <a:lnTo>
                    <a:pt x="760" y="412"/>
                  </a:lnTo>
                  <a:lnTo>
                    <a:pt x="758" y="413"/>
                  </a:lnTo>
                  <a:lnTo>
                    <a:pt x="758" y="415"/>
                  </a:lnTo>
                  <a:lnTo>
                    <a:pt x="757" y="416"/>
                  </a:lnTo>
                  <a:lnTo>
                    <a:pt x="757" y="416"/>
                  </a:lnTo>
                  <a:lnTo>
                    <a:pt x="756" y="416"/>
                  </a:lnTo>
                  <a:lnTo>
                    <a:pt x="756" y="417"/>
                  </a:lnTo>
                  <a:lnTo>
                    <a:pt x="756" y="417"/>
                  </a:lnTo>
                  <a:lnTo>
                    <a:pt x="755" y="417"/>
                  </a:lnTo>
                  <a:lnTo>
                    <a:pt x="755" y="416"/>
                  </a:lnTo>
                  <a:lnTo>
                    <a:pt x="754" y="416"/>
                  </a:lnTo>
                  <a:lnTo>
                    <a:pt x="753" y="416"/>
                  </a:lnTo>
                  <a:lnTo>
                    <a:pt x="753" y="416"/>
                  </a:lnTo>
                  <a:lnTo>
                    <a:pt x="753" y="415"/>
                  </a:lnTo>
                  <a:lnTo>
                    <a:pt x="753" y="414"/>
                  </a:lnTo>
                  <a:lnTo>
                    <a:pt x="752" y="414"/>
                  </a:lnTo>
                  <a:lnTo>
                    <a:pt x="751" y="412"/>
                  </a:lnTo>
                  <a:lnTo>
                    <a:pt x="750" y="411"/>
                  </a:lnTo>
                  <a:lnTo>
                    <a:pt x="749" y="410"/>
                  </a:lnTo>
                  <a:lnTo>
                    <a:pt x="748" y="410"/>
                  </a:lnTo>
                  <a:lnTo>
                    <a:pt x="747" y="409"/>
                  </a:lnTo>
                  <a:lnTo>
                    <a:pt x="746" y="408"/>
                  </a:lnTo>
                  <a:lnTo>
                    <a:pt x="746" y="407"/>
                  </a:lnTo>
                  <a:lnTo>
                    <a:pt x="744" y="407"/>
                  </a:lnTo>
                  <a:lnTo>
                    <a:pt x="743" y="406"/>
                  </a:lnTo>
                  <a:lnTo>
                    <a:pt x="742" y="406"/>
                  </a:lnTo>
                  <a:lnTo>
                    <a:pt x="742" y="405"/>
                  </a:lnTo>
                  <a:lnTo>
                    <a:pt x="743" y="405"/>
                  </a:lnTo>
                  <a:lnTo>
                    <a:pt x="743" y="404"/>
                  </a:lnTo>
                  <a:lnTo>
                    <a:pt x="742" y="403"/>
                  </a:lnTo>
                  <a:lnTo>
                    <a:pt x="742" y="402"/>
                  </a:lnTo>
                  <a:lnTo>
                    <a:pt x="741" y="402"/>
                  </a:lnTo>
                  <a:lnTo>
                    <a:pt x="740" y="402"/>
                  </a:lnTo>
                  <a:lnTo>
                    <a:pt x="739" y="402"/>
                  </a:lnTo>
                  <a:lnTo>
                    <a:pt x="738" y="402"/>
                  </a:lnTo>
                  <a:lnTo>
                    <a:pt x="736" y="402"/>
                  </a:lnTo>
                  <a:lnTo>
                    <a:pt x="735" y="403"/>
                  </a:lnTo>
                  <a:lnTo>
                    <a:pt x="734" y="403"/>
                  </a:lnTo>
                  <a:lnTo>
                    <a:pt x="733" y="403"/>
                  </a:lnTo>
                  <a:lnTo>
                    <a:pt x="731" y="404"/>
                  </a:lnTo>
                  <a:lnTo>
                    <a:pt x="729" y="405"/>
                  </a:lnTo>
                  <a:lnTo>
                    <a:pt x="729" y="405"/>
                  </a:lnTo>
                  <a:lnTo>
                    <a:pt x="728" y="406"/>
                  </a:lnTo>
                  <a:lnTo>
                    <a:pt x="727" y="406"/>
                  </a:lnTo>
                  <a:lnTo>
                    <a:pt x="726" y="406"/>
                  </a:lnTo>
                  <a:lnTo>
                    <a:pt x="725" y="406"/>
                  </a:lnTo>
                  <a:lnTo>
                    <a:pt x="724" y="406"/>
                  </a:lnTo>
                  <a:lnTo>
                    <a:pt x="724" y="405"/>
                  </a:lnTo>
                  <a:lnTo>
                    <a:pt x="723" y="405"/>
                  </a:lnTo>
                  <a:lnTo>
                    <a:pt x="722" y="404"/>
                  </a:lnTo>
                  <a:lnTo>
                    <a:pt x="721" y="403"/>
                  </a:lnTo>
                  <a:lnTo>
                    <a:pt x="721" y="401"/>
                  </a:lnTo>
                  <a:lnTo>
                    <a:pt x="720" y="399"/>
                  </a:lnTo>
                  <a:lnTo>
                    <a:pt x="719" y="397"/>
                  </a:lnTo>
                  <a:lnTo>
                    <a:pt x="718" y="395"/>
                  </a:lnTo>
                  <a:lnTo>
                    <a:pt x="716" y="391"/>
                  </a:lnTo>
                  <a:lnTo>
                    <a:pt x="716" y="390"/>
                  </a:lnTo>
                  <a:lnTo>
                    <a:pt x="715" y="389"/>
                  </a:lnTo>
                  <a:lnTo>
                    <a:pt x="714" y="389"/>
                  </a:lnTo>
                  <a:lnTo>
                    <a:pt x="713" y="388"/>
                  </a:lnTo>
                  <a:lnTo>
                    <a:pt x="710" y="386"/>
                  </a:lnTo>
                  <a:lnTo>
                    <a:pt x="709" y="398"/>
                  </a:lnTo>
                  <a:lnTo>
                    <a:pt x="708" y="399"/>
                  </a:lnTo>
                  <a:lnTo>
                    <a:pt x="708" y="400"/>
                  </a:lnTo>
                  <a:lnTo>
                    <a:pt x="708" y="401"/>
                  </a:lnTo>
                  <a:lnTo>
                    <a:pt x="708" y="402"/>
                  </a:lnTo>
                  <a:lnTo>
                    <a:pt x="709" y="404"/>
                  </a:lnTo>
                  <a:lnTo>
                    <a:pt x="709" y="405"/>
                  </a:lnTo>
                  <a:lnTo>
                    <a:pt x="709" y="406"/>
                  </a:lnTo>
                  <a:lnTo>
                    <a:pt x="709" y="407"/>
                  </a:lnTo>
                  <a:lnTo>
                    <a:pt x="710" y="407"/>
                  </a:lnTo>
                  <a:lnTo>
                    <a:pt x="710" y="408"/>
                  </a:lnTo>
                  <a:lnTo>
                    <a:pt x="710" y="409"/>
                  </a:lnTo>
                  <a:lnTo>
                    <a:pt x="711" y="410"/>
                  </a:lnTo>
                  <a:lnTo>
                    <a:pt x="711" y="412"/>
                  </a:lnTo>
                  <a:lnTo>
                    <a:pt x="712" y="413"/>
                  </a:lnTo>
                  <a:lnTo>
                    <a:pt x="713" y="414"/>
                  </a:lnTo>
                  <a:lnTo>
                    <a:pt x="713" y="415"/>
                  </a:lnTo>
                  <a:lnTo>
                    <a:pt x="714" y="416"/>
                  </a:lnTo>
                  <a:lnTo>
                    <a:pt x="717" y="419"/>
                  </a:lnTo>
                  <a:lnTo>
                    <a:pt x="718" y="420"/>
                  </a:lnTo>
                  <a:lnTo>
                    <a:pt x="719" y="421"/>
                  </a:lnTo>
                  <a:lnTo>
                    <a:pt x="724" y="427"/>
                  </a:lnTo>
                  <a:lnTo>
                    <a:pt x="728" y="432"/>
                  </a:lnTo>
                  <a:lnTo>
                    <a:pt x="729" y="433"/>
                  </a:lnTo>
                  <a:lnTo>
                    <a:pt x="730" y="435"/>
                  </a:lnTo>
                  <a:lnTo>
                    <a:pt x="730" y="435"/>
                  </a:lnTo>
                  <a:lnTo>
                    <a:pt x="736" y="441"/>
                  </a:lnTo>
                  <a:lnTo>
                    <a:pt x="737" y="443"/>
                  </a:lnTo>
                  <a:lnTo>
                    <a:pt x="739" y="446"/>
                  </a:lnTo>
                  <a:lnTo>
                    <a:pt x="738" y="446"/>
                  </a:lnTo>
                  <a:lnTo>
                    <a:pt x="738" y="445"/>
                  </a:lnTo>
                  <a:lnTo>
                    <a:pt x="737" y="445"/>
                  </a:lnTo>
                  <a:lnTo>
                    <a:pt x="735" y="444"/>
                  </a:lnTo>
                  <a:lnTo>
                    <a:pt x="734" y="444"/>
                  </a:lnTo>
                  <a:lnTo>
                    <a:pt x="733" y="444"/>
                  </a:lnTo>
                  <a:lnTo>
                    <a:pt x="732" y="444"/>
                  </a:lnTo>
                  <a:lnTo>
                    <a:pt x="730" y="444"/>
                  </a:lnTo>
                  <a:lnTo>
                    <a:pt x="728" y="445"/>
                  </a:lnTo>
                  <a:lnTo>
                    <a:pt x="723" y="446"/>
                  </a:lnTo>
                  <a:lnTo>
                    <a:pt x="722" y="446"/>
                  </a:lnTo>
                  <a:lnTo>
                    <a:pt x="721" y="447"/>
                  </a:lnTo>
                  <a:lnTo>
                    <a:pt x="720" y="447"/>
                  </a:lnTo>
                  <a:lnTo>
                    <a:pt x="720" y="448"/>
                  </a:lnTo>
                  <a:lnTo>
                    <a:pt x="720" y="448"/>
                  </a:lnTo>
                  <a:lnTo>
                    <a:pt x="720" y="449"/>
                  </a:lnTo>
                  <a:lnTo>
                    <a:pt x="720" y="450"/>
                  </a:lnTo>
                  <a:lnTo>
                    <a:pt x="720" y="451"/>
                  </a:lnTo>
                  <a:lnTo>
                    <a:pt x="721" y="453"/>
                  </a:lnTo>
                  <a:lnTo>
                    <a:pt x="722" y="456"/>
                  </a:lnTo>
                  <a:lnTo>
                    <a:pt x="723" y="459"/>
                  </a:lnTo>
                  <a:lnTo>
                    <a:pt x="724" y="460"/>
                  </a:lnTo>
                  <a:lnTo>
                    <a:pt x="724" y="461"/>
                  </a:lnTo>
                  <a:lnTo>
                    <a:pt x="724" y="462"/>
                  </a:lnTo>
                  <a:lnTo>
                    <a:pt x="723" y="462"/>
                  </a:lnTo>
                  <a:lnTo>
                    <a:pt x="722" y="462"/>
                  </a:lnTo>
                  <a:lnTo>
                    <a:pt x="721" y="462"/>
                  </a:lnTo>
                  <a:lnTo>
                    <a:pt x="718" y="463"/>
                  </a:lnTo>
                  <a:lnTo>
                    <a:pt x="715" y="465"/>
                  </a:lnTo>
                  <a:lnTo>
                    <a:pt x="714" y="465"/>
                  </a:lnTo>
                  <a:lnTo>
                    <a:pt x="712" y="466"/>
                  </a:lnTo>
                  <a:lnTo>
                    <a:pt x="709" y="467"/>
                  </a:lnTo>
                  <a:lnTo>
                    <a:pt x="705" y="469"/>
                  </a:lnTo>
                  <a:lnTo>
                    <a:pt x="703" y="469"/>
                  </a:lnTo>
                  <a:lnTo>
                    <a:pt x="703" y="470"/>
                  </a:lnTo>
                  <a:lnTo>
                    <a:pt x="702" y="470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1" y="473"/>
                  </a:lnTo>
                  <a:lnTo>
                    <a:pt x="700" y="475"/>
                  </a:lnTo>
                  <a:lnTo>
                    <a:pt x="699" y="478"/>
                  </a:lnTo>
                  <a:lnTo>
                    <a:pt x="698" y="480"/>
                  </a:lnTo>
                  <a:lnTo>
                    <a:pt x="697" y="482"/>
                  </a:lnTo>
                  <a:lnTo>
                    <a:pt x="697" y="483"/>
                  </a:lnTo>
                  <a:lnTo>
                    <a:pt x="696" y="484"/>
                  </a:lnTo>
                  <a:lnTo>
                    <a:pt x="696" y="485"/>
                  </a:lnTo>
                  <a:lnTo>
                    <a:pt x="696" y="486"/>
                  </a:lnTo>
                  <a:lnTo>
                    <a:pt x="696" y="487"/>
                  </a:lnTo>
                  <a:lnTo>
                    <a:pt x="695" y="488"/>
                  </a:lnTo>
                  <a:lnTo>
                    <a:pt x="695" y="489"/>
                  </a:lnTo>
                  <a:lnTo>
                    <a:pt x="694" y="489"/>
                  </a:lnTo>
                  <a:lnTo>
                    <a:pt x="694" y="489"/>
                  </a:lnTo>
                  <a:lnTo>
                    <a:pt x="694" y="490"/>
                  </a:lnTo>
                  <a:lnTo>
                    <a:pt x="694" y="491"/>
                  </a:lnTo>
                  <a:lnTo>
                    <a:pt x="694" y="495"/>
                  </a:lnTo>
                  <a:lnTo>
                    <a:pt x="694" y="497"/>
                  </a:lnTo>
                  <a:lnTo>
                    <a:pt x="694" y="499"/>
                  </a:lnTo>
                  <a:lnTo>
                    <a:pt x="694" y="503"/>
                  </a:lnTo>
                  <a:lnTo>
                    <a:pt x="694" y="505"/>
                  </a:lnTo>
                  <a:lnTo>
                    <a:pt x="694" y="506"/>
                  </a:lnTo>
                  <a:lnTo>
                    <a:pt x="693" y="507"/>
                  </a:lnTo>
                  <a:lnTo>
                    <a:pt x="692" y="510"/>
                  </a:lnTo>
                  <a:lnTo>
                    <a:pt x="692" y="512"/>
                  </a:lnTo>
                  <a:lnTo>
                    <a:pt x="692" y="513"/>
                  </a:lnTo>
                  <a:lnTo>
                    <a:pt x="691" y="515"/>
                  </a:lnTo>
                  <a:lnTo>
                    <a:pt x="691" y="516"/>
                  </a:lnTo>
                  <a:lnTo>
                    <a:pt x="691" y="517"/>
                  </a:lnTo>
                  <a:lnTo>
                    <a:pt x="690" y="518"/>
                  </a:lnTo>
                  <a:lnTo>
                    <a:pt x="689" y="520"/>
                  </a:lnTo>
                  <a:lnTo>
                    <a:pt x="688" y="521"/>
                  </a:lnTo>
                  <a:lnTo>
                    <a:pt x="688" y="522"/>
                  </a:lnTo>
                  <a:lnTo>
                    <a:pt x="686" y="526"/>
                  </a:lnTo>
                  <a:lnTo>
                    <a:pt x="686" y="526"/>
                  </a:lnTo>
                  <a:lnTo>
                    <a:pt x="685" y="529"/>
                  </a:lnTo>
                  <a:lnTo>
                    <a:pt x="683" y="534"/>
                  </a:lnTo>
                  <a:lnTo>
                    <a:pt x="680" y="541"/>
                  </a:lnTo>
                  <a:lnTo>
                    <a:pt x="670" y="533"/>
                  </a:lnTo>
                  <a:lnTo>
                    <a:pt x="663" y="526"/>
                  </a:lnTo>
                  <a:lnTo>
                    <a:pt x="660" y="525"/>
                  </a:lnTo>
                  <a:lnTo>
                    <a:pt x="656" y="521"/>
                  </a:lnTo>
                  <a:lnTo>
                    <a:pt x="656" y="520"/>
                  </a:lnTo>
                  <a:lnTo>
                    <a:pt x="642" y="509"/>
                  </a:lnTo>
                  <a:lnTo>
                    <a:pt x="639" y="508"/>
                  </a:lnTo>
                  <a:lnTo>
                    <a:pt x="639" y="507"/>
                  </a:lnTo>
                  <a:lnTo>
                    <a:pt x="630" y="499"/>
                  </a:lnTo>
                  <a:lnTo>
                    <a:pt x="629" y="498"/>
                  </a:lnTo>
                  <a:lnTo>
                    <a:pt x="628" y="496"/>
                  </a:lnTo>
                  <a:lnTo>
                    <a:pt x="626" y="494"/>
                  </a:lnTo>
                  <a:lnTo>
                    <a:pt x="621" y="489"/>
                  </a:lnTo>
                  <a:lnTo>
                    <a:pt x="620" y="489"/>
                  </a:lnTo>
                  <a:lnTo>
                    <a:pt x="611" y="480"/>
                  </a:lnTo>
                  <a:lnTo>
                    <a:pt x="610" y="480"/>
                  </a:lnTo>
                  <a:lnTo>
                    <a:pt x="605" y="475"/>
                  </a:lnTo>
                  <a:lnTo>
                    <a:pt x="603" y="473"/>
                  </a:lnTo>
                  <a:lnTo>
                    <a:pt x="602" y="472"/>
                  </a:lnTo>
                  <a:lnTo>
                    <a:pt x="598" y="471"/>
                  </a:lnTo>
                  <a:lnTo>
                    <a:pt x="597" y="471"/>
                  </a:lnTo>
                  <a:lnTo>
                    <a:pt x="588" y="466"/>
                  </a:lnTo>
                  <a:lnTo>
                    <a:pt x="587" y="466"/>
                  </a:lnTo>
                  <a:lnTo>
                    <a:pt x="587" y="467"/>
                  </a:lnTo>
                  <a:lnTo>
                    <a:pt x="587" y="468"/>
                  </a:lnTo>
                  <a:lnTo>
                    <a:pt x="587" y="469"/>
                  </a:lnTo>
                  <a:lnTo>
                    <a:pt x="588" y="470"/>
                  </a:lnTo>
                  <a:lnTo>
                    <a:pt x="588" y="471"/>
                  </a:lnTo>
                  <a:lnTo>
                    <a:pt x="588" y="471"/>
                  </a:lnTo>
                  <a:lnTo>
                    <a:pt x="589" y="472"/>
                  </a:lnTo>
                  <a:lnTo>
                    <a:pt x="589" y="473"/>
                  </a:lnTo>
                  <a:lnTo>
                    <a:pt x="589" y="474"/>
                  </a:lnTo>
                  <a:lnTo>
                    <a:pt x="589" y="475"/>
                  </a:lnTo>
                  <a:lnTo>
                    <a:pt x="588" y="475"/>
                  </a:lnTo>
                  <a:lnTo>
                    <a:pt x="587" y="475"/>
                  </a:lnTo>
                  <a:lnTo>
                    <a:pt x="587" y="476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9"/>
                  </a:lnTo>
                  <a:lnTo>
                    <a:pt x="587" y="480"/>
                  </a:lnTo>
                  <a:lnTo>
                    <a:pt x="587" y="480"/>
                  </a:lnTo>
                  <a:lnTo>
                    <a:pt x="587" y="481"/>
                  </a:lnTo>
                  <a:lnTo>
                    <a:pt x="587" y="482"/>
                  </a:lnTo>
                  <a:lnTo>
                    <a:pt x="587" y="483"/>
                  </a:lnTo>
                  <a:lnTo>
                    <a:pt x="586" y="483"/>
                  </a:lnTo>
                  <a:lnTo>
                    <a:pt x="587" y="483"/>
                  </a:lnTo>
                  <a:lnTo>
                    <a:pt x="587" y="484"/>
                  </a:lnTo>
                  <a:lnTo>
                    <a:pt x="586" y="484"/>
                  </a:lnTo>
                  <a:lnTo>
                    <a:pt x="585" y="485"/>
                  </a:lnTo>
                  <a:lnTo>
                    <a:pt x="585" y="486"/>
                  </a:lnTo>
                  <a:lnTo>
                    <a:pt x="584" y="486"/>
                  </a:lnTo>
                  <a:lnTo>
                    <a:pt x="583" y="487"/>
                  </a:lnTo>
                  <a:lnTo>
                    <a:pt x="582" y="487"/>
                  </a:lnTo>
                  <a:lnTo>
                    <a:pt x="582" y="487"/>
                  </a:lnTo>
                  <a:lnTo>
                    <a:pt x="581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0" y="489"/>
                  </a:lnTo>
                  <a:lnTo>
                    <a:pt x="579" y="490"/>
                  </a:lnTo>
                  <a:lnTo>
                    <a:pt x="579" y="491"/>
                  </a:lnTo>
                  <a:lnTo>
                    <a:pt x="578" y="492"/>
                  </a:lnTo>
                  <a:lnTo>
                    <a:pt x="577" y="492"/>
                  </a:lnTo>
                  <a:lnTo>
                    <a:pt x="576" y="492"/>
                  </a:lnTo>
                  <a:lnTo>
                    <a:pt x="575" y="492"/>
                  </a:lnTo>
                  <a:lnTo>
                    <a:pt x="575" y="493"/>
                  </a:lnTo>
                  <a:lnTo>
                    <a:pt x="575" y="494"/>
                  </a:lnTo>
                  <a:lnTo>
                    <a:pt x="575" y="495"/>
                  </a:lnTo>
                  <a:lnTo>
                    <a:pt x="574" y="495"/>
                  </a:lnTo>
                  <a:lnTo>
                    <a:pt x="574" y="496"/>
                  </a:lnTo>
                  <a:lnTo>
                    <a:pt x="573" y="496"/>
                  </a:lnTo>
                  <a:lnTo>
                    <a:pt x="573" y="497"/>
                  </a:lnTo>
                  <a:lnTo>
                    <a:pt x="572" y="498"/>
                  </a:lnTo>
                  <a:lnTo>
                    <a:pt x="572" y="499"/>
                  </a:lnTo>
                  <a:lnTo>
                    <a:pt x="572" y="499"/>
                  </a:lnTo>
                  <a:lnTo>
                    <a:pt x="573" y="499"/>
                  </a:lnTo>
                  <a:lnTo>
                    <a:pt x="573" y="500"/>
                  </a:lnTo>
                  <a:lnTo>
                    <a:pt x="573" y="501"/>
                  </a:lnTo>
                  <a:lnTo>
                    <a:pt x="573" y="502"/>
                  </a:lnTo>
                  <a:lnTo>
                    <a:pt x="574" y="503"/>
                  </a:lnTo>
                  <a:lnTo>
                    <a:pt x="574" y="504"/>
                  </a:lnTo>
                  <a:lnTo>
                    <a:pt x="573" y="505"/>
                  </a:lnTo>
                  <a:lnTo>
                    <a:pt x="573" y="506"/>
                  </a:lnTo>
                  <a:lnTo>
                    <a:pt x="573" y="507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4" y="508"/>
                  </a:lnTo>
                  <a:lnTo>
                    <a:pt x="575" y="508"/>
                  </a:lnTo>
                  <a:lnTo>
                    <a:pt x="575" y="509"/>
                  </a:lnTo>
                  <a:lnTo>
                    <a:pt x="575" y="510"/>
                  </a:lnTo>
                  <a:lnTo>
                    <a:pt x="575" y="511"/>
                  </a:lnTo>
                  <a:lnTo>
                    <a:pt x="575" y="512"/>
                  </a:lnTo>
                  <a:lnTo>
                    <a:pt x="575" y="513"/>
                  </a:lnTo>
                  <a:lnTo>
                    <a:pt x="576" y="514"/>
                  </a:lnTo>
                  <a:lnTo>
                    <a:pt x="576" y="515"/>
                  </a:lnTo>
                  <a:lnTo>
                    <a:pt x="576" y="516"/>
                  </a:lnTo>
                  <a:lnTo>
                    <a:pt x="576" y="517"/>
                  </a:lnTo>
                  <a:lnTo>
                    <a:pt x="576" y="517"/>
                  </a:lnTo>
                  <a:lnTo>
                    <a:pt x="576" y="518"/>
                  </a:lnTo>
                  <a:lnTo>
                    <a:pt x="576" y="519"/>
                  </a:lnTo>
                  <a:lnTo>
                    <a:pt x="577" y="519"/>
                  </a:lnTo>
                  <a:lnTo>
                    <a:pt x="577" y="520"/>
                  </a:lnTo>
                  <a:lnTo>
                    <a:pt x="577" y="522"/>
                  </a:lnTo>
                  <a:lnTo>
                    <a:pt x="577" y="523"/>
                  </a:lnTo>
                  <a:lnTo>
                    <a:pt x="577" y="524"/>
                  </a:lnTo>
                  <a:lnTo>
                    <a:pt x="577" y="525"/>
                  </a:lnTo>
                  <a:lnTo>
                    <a:pt x="578" y="525"/>
                  </a:lnTo>
                  <a:lnTo>
                    <a:pt x="578" y="526"/>
                  </a:lnTo>
                  <a:lnTo>
                    <a:pt x="578" y="526"/>
                  </a:lnTo>
                  <a:lnTo>
                    <a:pt x="578" y="527"/>
                  </a:lnTo>
                  <a:lnTo>
                    <a:pt x="577" y="528"/>
                  </a:lnTo>
                  <a:lnTo>
                    <a:pt x="575" y="529"/>
                  </a:lnTo>
                  <a:lnTo>
                    <a:pt x="575" y="530"/>
                  </a:lnTo>
                  <a:lnTo>
                    <a:pt x="574" y="531"/>
                  </a:lnTo>
                  <a:lnTo>
                    <a:pt x="573" y="531"/>
                  </a:lnTo>
                  <a:lnTo>
                    <a:pt x="573" y="532"/>
                  </a:lnTo>
                  <a:lnTo>
                    <a:pt x="573" y="533"/>
                  </a:lnTo>
                  <a:lnTo>
                    <a:pt x="572" y="534"/>
                  </a:lnTo>
                  <a:lnTo>
                    <a:pt x="571" y="534"/>
                  </a:lnTo>
                  <a:lnTo>
                    <a:pt x="570" y="535"/>
                  </a:lnTo>
                  <a:lnTo>
                    <a:pt x="569" y="535"/>
                  </a:lnTo>
                  <a:lnTo>
                    <a:pt x="568" y="536"/>
                  </a:lnTo>
                  <a:lnTo>
                    <a:pt x="567" y="537"/>
                  </a:lnTo>
                  <a:lnTo>
                    <a:pt x="566" y="538"/>
                  </a:lnTo>
                  <a:lnTo>
                    <a:pt x="566" y="539"/>
                  </a:lnTo>
                  <a:lnTo>
                    <a:pt x="566" y="540"/>
                  </a:lnTo>
                  <a:lnTo>
                    <a:pt x="565" y="540"/>
                  </a:lnTo>
                  <a:lnTo>
                    <a:pt x="565" y="542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5" y="544"/>
                  </a:lnTo>
                  <a:lnTo>
                    <a:pt x="565" y="545"/>
                  </a:lnTo>
                  <a:lnTo>
                    <a:pt x="564" y="545"/>
                  </a:lnTo>
                  <a:lnTo>
                    <a:pt x="564" y="546"/>
                  </a:lnTo>
                  <a:lnTo>
                    <a:pt x="564" y="547"/>
                  </a:lnTo>
                  <a:lnTo>
                    <a:pt x="564" y="547"/>
                  </a:lnTo>
                  <a:lnTo>
                    <a:pt x="564" y="548"/>
                  </a:lnTo>
                  <a:lnTo>
                    <a:pt x="564" y="549"/>
                  </a:lnTo>
                  <a:lnTo>
                    <a:pt x="564" y="549"/>
                  </a:lnTo>
                  <a:lnTo>
                    <a:pt x="564" y="550"/>
                  </a:lnTo>
                  <a:lnTo>
                    <a:pt x="564" y="551"/>
                  </a:lnTo>
                  <a:lnTo>
                    <a:pt x="564" y="552"/>
                  </a:lnTo>
                  <a:lnTo>
                    <a:pt x="564" y="553"/>
                  </a:lnTo>
                  <a:lnTo>
                    <a:pt x="564" y="554"/>
                  </a:lnTo>
                  <a:lnTo>
                    <a:pt x="564" y="554"/>
                  </a:lnTo>
                  <a:lnTo>
                    <a:pt x="564" y="555"/>
                  </a:lnTo>
                  <a:lnTo>
                    <a:pt x="564" y="556"/>
                  </a:lnTo>
                  <a:lnTo>
                    <a:pt x="564" y="557"/>
                  </a:lnTo>
                  <a:lnTo>
                    <a:pt x="564" y="558"/>
                  </a:lnTo>
                  <a:lnTo>
                    <a:pt x="564" y="559"/>
                  </a:lnTo>
                  <a:lnTo>
                    <a:pt x="563" y="559"/>
                  </a:lnTo>
                  <a:lnTo>
                    <a:pt x="563" y="560"/>
                  </a:lnTo>
                  <a:lnTo>
                    <a:pt x="564" y="561"/>
                  </a:lnTo>
                  <a:lnTo>
                    <a:pt x="564" y="562"/>
                  </a:lnTo>
                  <a:lnTo>
                    <a:pt x="564" y="563"/>
                  </a:lnTo>
                  <a:lnTo>
                    <a:pt x="565" y="563"/>
                  </a:lnTo>
                  <a:lnTo>
                    <a:pt x="565" y="563"/>
                  </a:lnTo>
                  <a:lnTo>
                    <a:pt x="566" y="564"/>
                  </a:lnTo>
                  <a:lnTo>
                    <a:pt x="566" y="565"/>
                  </a:lnTo>
                  <a:lnTo>
                    <a:pt x="566" y="566"/>
                  </a:lnTo>
                  <a:lnTo>
                    <a:pt x="567" y="566"/>
                  </a:lnTo>
                  <a:lnTo>
                    <a:pt x="567" y="567"/>
                  </a:lnTo>
                  <a:lnTo>
                    <a:pt x="567" y="568"/>
                  </a:lnTo>
                  <a:lnTo>
                    <a:pt x="567" y="569"/>
                  </a:lnTo>
                  <a:lnTo>
                    <a:pt x="567" y="570"/>
                  </a:lnTo>
                  <a:lnTo>
                    <a:pt x="567" y="571"/>
                  </a:lnTo>
                  <a:lnTo>
                    <a:pt x="567" y="572"/>
                  </a:lnTo>
                  <a:lnTo>
                    <a:pt x="568" y="572"/>
                  </a:lnTo>
                  <a:lnTo>
                    <a:pt x="568" y="573"/>
                  </a:lnTo>
                  <a:lnTo>
                    <a:pt x="568" y="574"/>
                  </a:lnTo>
                  <a:lnTo>
                    <a:pt x="567" y="574"/>
                  </a:lnTo>
                  <a:lnTo>
                    <a:pt x="567" y="575"/>
                  </a:lnTo>
                  <a:lnTo>
                    <a:pt x="567" y="576"/>
                  </a:lnTo>
                  <a:lnTo>
                    <a:pt x="568" y="576"/>
                  </a:lnTo>
                  <a:lnTo>
                    <a:pt x="568" y="577"/>
                  </a:lnTo>
                  <a:lnTo>
                    <a:pt x="566" y="578"/>
                  </a:lnTo>
                  <a:lnTo>
                    <a:pt x="566" y="579"/>
                  </a:lnTo>
                  <a:lnTo>
                    <a:pt x="565" y="580"/>
                  </a:lnTo>
                  <a:lnTo>
                    <a:pt x="565" y="581"/>
                  </a:lnTo>
                  <a:lnTo>
                    <a:pt x="566" y="581"/>
                  </a:lnTo>
                  <a:lnTo>
                    <a:pt x="566" y="582"/>
                  </a:lnTo>
                  <a:lnTo>
                    <a:pt x="566" y="583"/>
                  </a:lnTo>
                  <a:lnTo>
                    <a:pt x="565" y="583"/>
                  </a:lnTo>
                  <a:lnTo>
                    <a:pt x="564" y="584"/>
                  </a:lnTo>
                  <a:lnTo>
                    <a:pt x="564" y="584"/>
                  </a:lnTo>
                  <a:lnTo>
                    <a:pt x="564" y="585"/>
                  </a:lnTo>
                  <a:lnTo>
                    <a:pt x="564" y="586"/>
                  </a:lnTo>
                  <a:lnTo>
                    <a:pt x="563" y="586"/>
                  </a:lnTo>
                  <a:lnTo>
                    <a:pt x="563" y="587"/>
                  </a:lnTo>
                  <a:lnTo>
                    <a:pt x="562" y="587"/>
                  </a:lnTo>
                  <a:lnTo>
                    <a:pt x="562" y="586"/>
                  </a:lnTo>
                  <a:lnTo>
                    <a:pt x="561" y="586"/>
                  </a:lnTo>
                  <a:lnTo>
                    <a:pt x="560" y="586"/>
                  </a:lnTo>
                  <a:lnTo>
                    <a:pt x="559" y="586"/>
                  </a:lnTo>
                  <a:lnTo>
                    <a:pt x="559" y="587"/>
                  </a:lnTo>
                  <a:lnTo>
                    <a:pt x="559" y="588"/>
                  </a:lnTo>
                  <a:lnTo>
                    <a:pt x="559" y="589"/>
                  </a:lnTo>
                  <a:lnTo>
                    <a:pt x="558" y="590"/>
                  </a:lnTo>
                  <a:lnTo>
                    <a:pt x="557" y="590"/>
                  </a:lnTo>
                  <a:lnTo>
                    <a:pt x="557" y="589"/>
                  </a:lnTo>
                  <a:lnTo>
                    <a:pt x="556" y="589"/>
                  </a:lnTo>
                  <a:lnTo>
                    <a:pt x="555" y="589"/>
                  </a:lnTo>
                  <a:lnTo>
                    <a:pt x="555" y="588"/>
                  </a:lnTo>
                  <a:lnTo>
                    <a:pt x="555" y="589"/>
                  </a:lnTo>
                  <a:lnTo>
                    <a:pt x="555" y="590"/>
                  </a:lnTo>
                  <a:lnTo>
                    <a:pt x="554" y="590"/>
                  </a:lnTo>
                  <a:lnTo>
                    <a:pt x="554" y="590"/>
                  </a:lnTo>
                  <a:lnTo>
                    <a:pt x="553" y="591"/>
                  </a:lnTo>
                  <a:lnTo>
                    <a:pt x="553" y="592"/>
                  </a:lnTo>
                  <a:lnTo>
                    <a:pt x="552" y="592"/>
                  </a:lnTo>
                  <a:lnTo>
                    <a:pt x="552" y="593"/>
                  </a:lnTo>
                  <a:lnTo>
                    <a:pt x="552" y="594"/>
                  </a:lnTo>
                  <a:lnTo>
                    <a:pt x="551" y="595"/>
                  </a:lnTo>
                  <a:lnTo>
                    <a:pt x="551" y="596"/>
                  </a:lnTo>
                  <a:lnTo>
                    <a:pt x="550" y="596"/>
                  </a:lnTo>
                  <a:lnTo>
                    <a:pt x="550" y="597"/>
                  </a:lnTo>
                  <a:lnTo>
                    <a:pt x="549" y="597"/>
                  </a:lnTo>
                  <a:lnTo>
                    <a:pt x="548" y="598"/>
                  </a:lnTo>
                  <a:lnTo>
                    <a:pt x="547" y="597"/>
                  </a:lnTo>
                  <a:lnTo>
                    <a:pt x="546" y="597"/>
                  </a:lnTo>
                  <a:lnTo>
                    <a:pt x="546" y="598"/>
                  </a:lnTo>
                  <a:lnTo>
                    <a:pt x="546" y="599"/>
                  </a:lnTo>
                  <a:lnTo>
                    <a:pt x="546" y="599"/>
                  </a:lnTo>
                  <a:lnTo>
                    <a:pt x="546" y="600"/>
                  </a:lnTo>
                  <a:lnTo>
                    <a:pt x="546" y="601"/>
                  </a:lnTo>
                  <a:lnTo>
                    <a:pt x="547" y="602"/>
                  </a:lnTo>
                  <a:lnTo>
                    <a:pt x="547" y="603"/>
                  </a:lnTo>
                  <a:lnTo>
                    <a:pt x="548" y="603"/>
                  </a:lnTo>
                  <a:lnTo>
                    <a:pt x="548" y="604"/>
                  </a:lnTo>
                  <a:lnTo>
                    <a:pt x="549" y="604"/>
                  </a:lnTo>
                  <a:lnTo>
                    <a:pt x="549" y="605"/>
                  </a:lnTo>
                  <a:lnTo>
                    <a:pt x="550" y="606"/>
                  </a:lnTo>
                  <a:lnTo>
                    <a:pt x="550" y="607"/>
                  </a:lnTo>
                  <a:lnTo>
                    <a:pt x="551" y="608"/>
                  </a:lnTo>
                  <a:lnTo>
                    <a:pt x="551" y="608"/>
                  </a:lnTo>
                  <a:lnTo>
                    <a:pt x="552" y="609"/>
                  </a:lnTo>
                  <a:lnTo>
                    <a:pt x="553" y="610"/>
                  </a:lnTo>
                  <a:lnTo>
                    <a:pt x="554" y="610"/>
                  </a:lnTo>
                  <a:lnTo>
                    <a:pt x="555" y="611"/>
                  </a:lnTo>
                  <a:lnTo>
                    <a:pt x="556" y="611"/>
                  </a:lnTo>
                  <a:lnTo>
                    <a:pt x="556" y="612"/>
                  </a:lnTo>
                  <a:lnTo>
                    <a:pt x="557" y="613"/>
                  </a:lnTo>
                  <a:lnTo>
                    <a:pt x="557" y="614"/>
                  </a:lnTo>
                  <a:lnTo>
                    <a:pt x="558" y="614"/>
                  </a:lnTo>
                  <a:lnTo>
                    <a:pt x="559" y="614"/>
                  </a:lnTo>
                  <a:lnTo>
                    <a:pt x="560" y="615"/>
                  </a:lnTo>
                  <a:lnTo>
                    <a:pt x="560" y="616"/>
                  </a:lnTo>
                  <a:lnTo>
                    <a:pt x="561" y="616"/>
                  </a:lnTo>
                  <a:lnTo>
                    <a:pt x="561" y="617"/>
                  </a:lnTo>
                  <a:lnTo>
                    <a:pt x="561" y="618"/>
                  </a:lnTo>
                  <a:lnTo>
                    <a:pt x="561" y="618"/>
                  </a:lnTo>
                  <a:lnTo>
                    <a:pt x="561" y="619"/>
                  </a:lnTo>
                  <a:lnTo>
                    <a:pt x="562" y="619"/>
                  </a:lnTo>
                  <a:lnTo>
                    <a:pt x="562" y="620"/>
                  </a:lnTo>
                  <a:lnTo>
                    <a:pt x="563" y="620"/>
                  </a:lnTo>
                  <a:lnTo>
                    <a:pt x="564" y="620"/>
                  </a:lnTo>
                  <a:lnTo>
                    <a:pt x="564" y="621"/>
                  </a:lnTo>
                  <a:lnTo>
                    <a:pt x="564" y="621"/>
                  </a:lnTo>
                  <a:lnTo>
                    <a:pt x="565" y="622"/>
                  </a:lnTo>
                  <a:lnTo>
                    <a:pt x="566" y="622"/>
                  </a:lnTo>
                  <a:lnTo>
                    <a:pt x="565" y="623"/>
                  </a:lnTo>
                  <a:lnTo>
                    <a:pt x="564" y="624"/>
                  </a:lnTo>
                  <a:lnTo>
                    <a:pt x="564" y="625"/>
                  </a:lnTo>
                  <a:lnTo>
                    <a:pt x="564" y="626"/>
                  </a:lnTo>
                  <a:lnTo>
                    <a:pt x="564" y="627"/>
                  </a:lnTo>
                  <a:lnTo>
                    <a:pt x="564" y="628"/>
                  </a:lnTo>
                  <a:lnTo>
                    <a:pt x="564" y="629"/>
                  </a:lnTo>
                  <a:lnTo>
                    <a:pt x="564" y="629"/>
                  </a:lnTo>
                  <a:lnTo>
                    <a:pt x="564" y="630"/>
                  </a:lnTo>
                  <a:lnTo>
                    <a:pt x="564" y="631"/>
                  </a:lnTo>
                  <a:lnTo>
                    <a:pt x="564" y="632"/>
                  </a:lnTo>
                  <a:lnTo>
                    <a:pt x="563" y="632"/>
                  </a:lnTo>
                  <a:lnTo>
                    <a:pt x="562" y="632"/>
                  </a:lnTo>
                  <a:lnTo>
                    <a:pt x="561" y="632"/>
                  </a:lnTo>
                  <a:lnTo>
                    <a:pt x="560" y="631"/>
                  </a:lnTo>
                  <a:lnTo>
                    <a:pt x="559" y="632"/>
                  </a:lnTo>
                  <a:lnTo>
                    <a:pt x="558" y="632"/>
                  </a:lnTo>
                  <a:lnTo>
                    <a:pt x="558" y="633"/>
                  </a:lnTo>
                  <a:lnTo>
                    <a:pt x="558" y="634"/>
                  </a:lnTo>
                  <a:lnTo>
                    <a:pt x="558" y="635"/>
                  </a:lnTo>
                  <a:lnTo>
                    <a:pt x="557" y="636"/>
                  </a:lnTo>
                  <a:lnTo>
                    <a:pt x="557" y="636"/>
                  </a:lnTo>
                  <a:lnTo>
                    <a:pt x="556" y="637"/>
                  </a:lnTo>
                  <a:lnTo>
                    <a:pt x="555" y="638"/>
                  </a:lnTo>
                  <a:lnTo>
                    <a:pt x="555" y="639"/>
                  </a:lnTo>
                  <a:lnTo>
                    <a:pt x="555" y="640"/>
                  </a:lnTo>
                  <a:lnTo>
                    <a:pt x="554" y="641"/>
                  </a:lnTo>
                  <a:lnTo>
                    <a:pt x="553" y="641"/>
                  </a:lnTo>
                  <a:lnTo>
                    <a:pt x="553" y="642"/>
                  </a:lnTo>
                  <a:lnTo>
                    <a:pt x="552" y="641"/>
                  </a:lnTo>
                  <a:lnTo>
                    <a:pt x="551" y="641"/>
                  </a:lnTo>
                  <a:lnTo>
                    <a:pt x="551" y="640"/>
                  </a:lnTo>
                  <a:lnTo>
                    <a:pt x="550" y="640"/>
                  </a:lnTo>
                  <a:lnTo>
                    <a:pt x="550" y="641"/>
                  </a:lnTo>
                  <a:lnTo>
                    <a:pt x="549" y="641"/>
                  </a:lnTo>
                  <a:lnTo>
                    <a:pt x="549" y="642"/>
                  </a:lnTo>
                  <a:lnTo>
                    <a:pt x="548" y="642"/>
                  </a:lnTo>
                  <a:lnTo>
                    <a:pt x="548" y="643"/>
                  </a:lnTo>
                  <a:lnTo>
                    <a:pt x="547" y="643"/>
                  </a:lnTo>
                  <a:lnTo>
                    <a:pt x="547" y="644"/>
                  </a:lnTo>
                  <a:lnTo>
                    <a:pt x="546" y="644"/>
                  </a:lnTo>
                  <a:lnTo>
                    <a:pt x="546" y="644"/>
                  </a:lnTo>
                  <a:lnTo>
                    <a:pt x="546" y="645"/>
                  </a:lnTo>
                  <a:lnTo>
                    <a:pt x="545" y="645"/>
                  </a:lnTo>
                  <a:lnTo>
                    <a:pt x="544" y="645"/>
                  </a:lnTo>
                  <a:lnTo>
                    <a:pt x="543" y="645"/>
                  </a:lnTo>
                  <a:lnTo>
                    <a:pt x="542" y="644"/>
                  </a:lnTo>
                  <a:lnTo>
                    <a:pt x="541" y="644"/>
                  </a:lnTo>
                  <a:lnTo>
                    <a:pt x="540" y="643"/>
                  </a:lnTo>
                  <a:lnTo>
                    <a:pt x="539" y="642"/>
                  </a:lnTo>
                  <a:lnTo>
                    <a:pt x="538" y="642"/>
                  </a:lnTo>
                  <a:lnTo>
                    <a:pt x="538" y="641"/>
                  </a:lnTo>
                  <a:lnTo>
                    <a:pt x="537" y="641"/>
                  </a:lnTo>
                  <a:lnTo>
                    <a:pt x="537" y="641"/>
                  </a:lnTo>
                  <a:lnTo>
                    <a:pt x="536" y="641"/>
                  </a:lnTo>
                  <a:lnTo>
                    <a:pt x="535" y="641"/>
                  </a:lnTo>
                  <a:lnTo>
                    <a:pt x="534" y="641"/>
                  </a:lnTo>
                  <a:lnTo>
                    <a:pt x="533" y="641"/>
                  </a:lnTo>
                  <a:lnTo>
                    <a:pt x="533" y="642"/>
                  </a:lnTo>
                  <a:lnTo>
                    <a:pt x="532" y="642"/>
                  </a:lnTo>
                  <a:lnTo>
                    <a:pt x="531" y="642"/>
                  </a:lnTo>
                  <a:lnTo>
                    <a:pt x="530" y="642"/>
                  </a:lnTo>
                  <a:lnTo>
                    <a:pt x="530" y="643"/>
                  </a:lnTo>
                  <a:lnTo>
                    <a:pt x="529" y="644"/>
                  </a:lnTo>
                  <a:lnTo>
                    <a:pt x="528" y="644"/>
                  </a:lnTo>
                  <a:lnTo>
                    <a:pt x="528" y="643"/>
                  </a:lnTo>
                  <a:lnTo>
                    <a:pt x="528" y="643"/>
                  </a:lnTo>
                  <a:lnTo>
                    <a:pt x="528" y="644"/>
                  </a:lnTo>
                  <a:lnTo>
                    <a:pt x="528" y="645"/>
                  </a:lnTo>
                  <a:lnTo>
                    <a:pt x="527" y="645"/>
                  </a:lnTo>
                  <a:lnTo>
                    <a:pt x="526" y="645"/>
                  </a:lnTo>
                  <a:lnTo>
                    <a:pt x="525" y="645"/>
                  </a:lnTo>
                  <a:lnTo>
                    <a:pt x="524" y="645"/>
                  </a:lnTo>
                  <a:lnTo>
                    <a:pt x="523" y="645"/>
                  </a:lnTo>
                  <a:lnTo>
                    <a:pt x="522" y="645"/>
                  </a:lnTo>
                  <a:lnTo>
                    <a:pt x="522" y="646"/>
                  </a:lnTo>
                  <a:lnTo>
                    <a:pt x="522" y="647"/>
                  </a:lnTo>
                  <a:lnTo>
                    <a:pt x="521" y="647"/>
                  </a:lnTo>
                  <a:lnTo>
                    <a:pt x="521" y="648"/>
                  </a:lnTo>
                  <a:lnTo>
                    <a:pt x="521" y="649"/>
                  </a:lnTo>
                  <a:lnTo>
                    <a:pt x="520" y="649"/>
                  </a:lnTo>
                  <a:lnTo>
                    <a:pt x="519" y="649"/>
                  </a:lnTo>
                  <a:lnTo>
                    <a:pt x="518" y="649"/>
                  </a:lnTo>
                  <a:lnTo>
                    <a:pt x="518" y="649"/>
                  </a:lnTo>
                  <a:lnTo>
                    <a:pt x="518" y="648"/>
                  </a:lnTo>
                  <a:lnTo>
                    <a:pt x="517" y="648"/>
                  </a:lnTo>
                  <a:lnTo>
                    <a:pt x="516" y="648"/>
                  </a:lnTo>
                  <a:lnTo>
                    <a:pt x="515" y="648"/>
                  </a:lnTo>
                  <a:lnTo>
                    <a:pt x="514" y="648"/>
                  </a:lnTo>
                  <a:lnTo>
                    <a:pt x="513" y="648"/>
                  </a:lnTo>
                  <a:lnTo>
                    <a:pt x="512" y="648"/>
                  </a:lnTo>
                  <a:lnTo>
                    <a:pt x="511" y="648"/>
                  </a:lnTo>
                  <a:lnTo>
                    <a:pt x="510" y="647"/>
                  </a:lnTo>
                  <a:lnTo>
                    <a:pt x="509" y="647"/>
                  </a:lnTo>
                  <a:lnTo>
                    <a:pt x="509" y="647"/>
                  </a:lnTo>
                  <a:lnTo>
                    <a:pt x="508" y="647"/>
                  </a:lnTo>
                  <a:lnTo>
                    <a:pt x="507" y="647"/>
                  </a:lnTo>
                  <a:lnTo>
                    <a:pt x="506" y="647"/>
                  </a:lnTo>
                  <a:lnTo>
                    <a:pt x="505" y="647"/>
                  </a:lnTo>
                  <a:lnTo>
                    <a:pt x="504" y="647"/>
                  </a:lnTo>
                  <a:lnTo>
                    <a:pt x="503" y="647"/>
                  </a:lnTo>
                  <a:lnTo>
                    <a:pt x="502" y="648"/>
                  </a:lnTo>
                  <a:lnTo>
                    <a:pt x="501" y="648"/>
                  </a:lnTo>
                  <a:lnTo>
                    <a:pt x="500" y="648"/>
                  </a:lnTo>
                  <a:lnTo>
                    <a:pt x="500" y="648"/>
                  </a:lnTo>
                  <a:lnTo>
                    <a:pt x="500" y="649"/>
                  </a:lnTo>
                  <a:lnTo>
                    <a:pt x="499" y="649"/>
                  </a:lnTo>
                  <a:lnTo>
                    <a:pt x="498" y="650"/>
                  </a:lnTo>
                  <a:lnTo>
                    <a:pt x="498" y="651"/>
                  </a:lnTo>
                  <a:lnTo>
                    <a:pt x="498" y="652"/>
                  </a:lnTo>
                  <a:lnTo>
                    <a:pt x="499" y="653"/>
                  </a:lnTo>
                  <a:lnTo>
                    <a:pt x="499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5"/>
                  </a:lnTo>
                  <a:lnTo>
                    <a:pt x="500" y="656"/>
                  </a:lnTo>
                  <a:lnTo>
                    <a:pt x="501" y="656"/>
                  </a:lnTo>
                  <a:lnTo>
                    <a:pt x="501" y="657"/>
                  </a:lnTo>
                  <a:lnTo>
                    <a:pt x="502" y="657"/>
                  </a:lnTo>
                  <a:lnTo>
                    <a:pt x="502" y="658"/>
                  </a:lnTo>
                  <a:lnTo>
                    <a:pt x="501" y="659"/>
                  </a:lnTo>
                  <a:lnTo>
                    <a:pt x="501" y="660"/>
                  </a:lnTo>
                  <a:lnTo>
                    <a:pt x="500" y="660"/>
                  </a:lnTo>
                  <a:lnTo>
                    <a:pt x="500" y="661"/>
                  </a:lnTo>
                  <a:lnTo>
                    <a:pt x="500" y="662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4"/>
                  </a:lnTo>
                  <a:lnTo>
                    <a:pt x="500" y="665"/>
                  </a:lnTo>
                  <a:lnTo>
                    <a:pt x="500" y="665"/>
                  </a:lnTo>
                  <a:lnTo>
                    <a:pt x="499" y="665"/>
                  </a:lnTo>
                  <a:lnTo>
                    <a:pt x="499" y="666"/>
                  </a:lnTo>
                  <a:lnTo>
                    <a:pt x="500" y="666"/>
                  </a:lnTo>
                  <a:lnTo>
                    <a:pt x="500" y="666"/>
                  </a:lnTo>
                  <a:lnTo>
                    <a:pt x="501" y="666"/>
                  </a:lnTo>
                  <a:lnTo>
                    <a:pt x="501" y="667"/>
                  </a:lnTo>
                  <a:lnTo>
                    <a:pt x="501" y="668"/>
                  </a:lnTo>
                  <a:lnTo>
                    <a:pt x="500" y="668"/>
                  </a:lnTo>
                  <a:lnTo>
                    <a:pt x="500" y="669"/>
                  </a:lnTo>
                  <a:lnTo>
                    <a:pt x="500" y="670"/>
                  </a:lnTo>
                  <a:lnTo>
                    <a:pt x="500" y="670"/>
                  </a:lnTo>
                  <a:lnTo>
                    <a:pt x="500" y="671"/>
                  </a:lnTo>
                  <a:lnTo>
                    <a:pt x="500" y="671"/>
                  </a:lnTo>
                  <a:lnTo>
                    <a:pt x="499" y="672"/>
                  </a:lnTo>
                  <a:lnTo>
                    <a:pt x="499" y="672"/>
                  </a:lnTo>
                  <a:lnTo>
                    <a:pt x="500" y="672"/>
                  </a:lnTo>
                  <a:lnTo>
                    <a:pt x="500" y="673"/>
                  </a:lnTo>
                  <a:lnTo>
                    <a:pt x="499" y="673"/>
                  </a:lnTo>
                  <a:lnTo>
                    <a:pt x="499" y="674"/>
                  </a:lnTo>
                  <a:lnTo>
                    <a:pt x="498" y="673"/>
                  </a:lnTo>
                  <a:lnTo>
                    <a:pt x="497" y="673"/>
                  </a:lnTo>
                  <a:lnTo>
                    <a:pt x="496" y="673"/>
                  </a:lnTo>
                  <a:lnTo>
                    <a:pt x="496" y="674"/>
                  </a:lnTo>
                  <a:lnTo>
                    <a:pt x="497" y="674"/>
                  </a:lnTo>
                  <a:lnTo>
                    <a:pt x="497" y="675"/>
                  </a:lnTo>
                  <a:lnTo>
                    <a:pt x="497" y="676"/>
                  </a:lnTo>
                  <a:lnTo>
                    <a:pt x="496" y="676"/>
                  </a:lnTo>
                  <a:lnTo>
                    <a:pt x="496" y="677"/>
                  </a:lnTo>
                  <a:lnTo>
                    <a:pt x="495" y="678"/>
                  </a:lnTo>
                  <a:lnTo>
                    <a:pt x="494" y="678"/>
                  </a:lnTo>
                  <a:lnTo>
                    <a:pt x="494" y="679"/>
                  </a:lnTo>
                  <a:lnTo>
                    <a:pt x="493" y="679"/>
                  </a:lnTo>
                  <a:lnTo>
                    <a:pt x="493" y="680"/>
                  </a:lnTo>
                  <a:lnTo>
                    <a:pt x="492" y="680"/>
                  </a:lnTo>
                  <a:lnTo>
                    <a:pt x="492" y="682"/>
                  </a:lnTo>
                  <a:lnTo>
                    <a:pt x="491" y="682"/>
                  </a:lnTo>
                  <a:lnTo>
                    <a:pt x="491" y="682"/>
                  </a:lnTo>
                  <a:lnTo>
                    <a:pt x="491" y="683"/>
                  </a:lnTo>
                  <a:lnTo>
                    <a:pt x="491" y="683"/>
                  </a:lnTo>
                  <a:lnTo>
                    <a:pt x="490" y="682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8" y="684"/>
                  </a:lnTo>
                  <a:lnTo>
                    <a:pt x="487" y="686"/>
                  </a:lnTo>
                  <a:lnTo>
                    <a:pt x="486" y="687"/>
                  </a:lnTo>
                  <a:lnTo>
                    <a:pt x="486" y="688"/>
                  </a:lnTo>
                  <a:lnTo>
                    <a:pt x="485" y="689"/>
                  </a:lnTo>
                  <a:lnTo>
                    <a:pt x="485" y="690"/>
                  </a:lnTo>
                  <a:lnTo>
                    <a:pt x="485" y="691"/>
                  </a:lnTo>
                  <a:lnTo>
                    <a:pt x="485" y="691"/>
                  </a:lnTo>
                  <a:lnTo>
                    <a:pt x="485" y="692"/>
                  </a:lnTo>
                  <a:lnTo>
                    <a:pt x="485" y="693"/>
                  </a:lnTo>
                  <a:lnTo>
                    <a:pt x="484" y="693"/>
                  </a:lnTo>
                  <a:lnTo>
                    <a:pt x="484" y="694"/>
                  </a:lnTo>
                  <a:lnTo>
                    <a:pt x="484" y="695"/>
                  </a:lnTo>
                  <a:lnTo>
                    <a:pt x="483" y="695"/>
                  </a:lnTo>
                  <a:lnTo>
                    <a:pt x="482" y="694"/>
                  </a:lnTo>
                  <a:lnTo>
                    <a:pt x="482" y="695"/>
                  </a:lnTo>
                  <a:lnTo>
                    <a:pt x="481" y="695"/>
                  </a:lnTo>
                  <a:lnTo>
                    <a:pt x="480" y="696"/>
                  </a:lnTo>
                  <a:lnTo>
                    <a:pt x="479" y="696"/>
                  </a:lnTo>
                  <a:lnTo>
                    <a:pt x="478" y="696"/>
                  </a:lnTo>
                  <a:lnTo>
                    <a:pt x="478" y="695"/>
                  </a:lnTo>
                  <a:lnTo>
                    <a:pt x="477" y="695"/>
                  </a:lnTo>
                  <a:lnTo>
                    <a:pt x="476" y="696"/>
                  </a:lnTo>
                  <a:lnTo>
                    <a:pt x="475" y="696"/>
                  </a:lnTo>
                  <a:lnTo>
                    <a:pt x="474" y="696"/>
                  </a:lnTo>
                  <a:lnTo>
                    <a:pt x="473" y="695"/>
                  </a:lnTo>
                  <a:lnTo>
                    <a:pt x="473" y="694"/>
                  </a:lnTo>
                  <a:lnTo>
                    <a:pt x="473" y="693"/>
                  </a:lnTo>
                  <a:lnTo>
                    <a:pt x="473" y="692"/>
                  </a:lnTo>
                  <a:lnTo>
                    <a:pt x="473" y="692"/>
                  </a:lnTo>
                  <a:lnTo>
                    <a:pt x="473" y="691"/>
                  </a:lnTo>
                  <a:lnTo>
                    <a:pt x="473" y="691"/>
                  </a:lnTo>
                  <a:lnTo>
                    <a:pt x="472" y="691"/>
                  </a:lnTo>
                  <a:lnTo>
                    <a:pt x="471" y="691"/>
                  </a:lnTo>
                  <a:lnTo>
                    <a:pt x="471" y="690"/>
                  </a:lnTo>
                  <a:lnTo>
                    <a:pt x="471" y="689"/>
                  </a:lnTo>
                  <a:lnTo>
                    <a:pt x="471" y="688"/>
                  </a:lnTo>
                  <a:lnTo>
                    <a:pt x="470" y="688"/>
                  </a:lnTo>
                  <a:lnTo>
                    <a:pt x="469" y="688"/>
                  </a:lnTo>
                  <a:lnTo>
                    <a:pt x="468" y="688"/>
                  </a:lnTo>
                  <a:lnTo>
                    <a:pt x="468" y="689"/>
                  </a:lnTo>
                  <a:lnTo>
                    <a:pt x="467" y="689"/>
                  </a:lnTo>
                  <a:lnTo>
                    <a:pt x="467" y="690"/>
                  </a:lnTo>
                  <a:lnTo>
                    <a:pt x="466" y="690"/>
                  </a:lnTo>
                  <a:lnTo>
                    <a:pt x="465" y="690"/>
                  </a:lnTo>
                  <a:lnTo>
                    <a:pt x="464" y="690"/>
                  </a:lnTo>
                  <a:lnTo>
                    <a:pt x="463" y="690"/>
                  </a:lnTo>
                  <a:lnTo>
                    <a:pt x="463" y="690"/>
                  </a:lnTo>
                  <a:lnTo>
                    <a:pt x="462" y="690"/>
                  </a:lnTo>
                  <a:lnTo>
                    <a:pt x="461" y="690"/>
                  </a:lnTo>
                  <a:lnTo>
                    <a:pt x="460" y="690"/>
                  </a:lnTo>
                  <a:lnTo>
                    <a:pt x="459" y="690"/>
                  </a:lnTo>
                  <a:lnTo>
                    <a:pt x="458" y="690"/>
                  </a:lnTo>
                  <a:lnTo>
                    <a:pt x="457" y="690"/>
                  </a:lnTo>
                  <a:lnTo>
                    <a:pt x="456" y="690"/>
                  </a:lnTo>
                  <a:lnTo>
                    <a:pt x="455" y="690"/>
                  </a:lnTo>
                  <a:lnTo>
                    <a:pt x="454" y="689"/>
                  </a:lnTo>
                  <a:lnTo>
                    <a:pt x="454" y="689"/>
                  </a:lnTo>
                  <a:lnTo>
                    <a:pt x="453" y="689"/>
                  </a:lnTo>
                  <a:lnTo>
                    <a:pt x="452" y="689"/>
                  </a:lnTo>
                  <a:lnTo>
                    <a:pt x="451" y="689"/>
                  </a:lnTo>
                  <a:lnTo>
                    <a:pt x="449" y="691"/>
                  </a:lnTo>
                  <a:lnTo>
                    <a:pt x="450" y="691"/>
                  </a:lnTo>
                  <a:lnTo>
                    <a:pt x="450" y="691"/>
                  </a:lnTo>
                  <a:lnTo>
                    <a:pt x="450" y="692"/>
                  </a:lnTo>
                  <a:lnTo>
                    <a:pt x="450" y="693"/>
                  </a:lnTo>
                  <a:lnTo>
                    <a:pt x="449" y="693"/>
                  </a:lnTo>
                  <a:lnTo>
                    <a:pt x="448" y="693"/>
                  </a:lnTo>
                  <a:lnTo>
                    <a:pt x="448" y="694"/>
                  </a:lnTo>
                  <a:lnTo>
                    <a:pt x="449" y="695"/>
                  </a:lnTo>
                  <a:lnTo>
                    <a:pt x="449" y="696"/>
                  </a:lnTo>
                  <a:lnTo>
                    <a:pt x="449" y="697"/>
                  </a:lnTo>
                  <a:lnTo>
                    <a:pt x="449" y="698"/>
                  </a:lnTo>
                  <a:lnTo>
                    <a:pt x="450" y="698"/>
                  </a:lnTo>
                  <a:lnTo>
                    <a:pt x="450" y="699"/>
                  </a:lnTo>
                  <a:lnTo>
                    <a:pt x="449" y="699"/>
                  </a:lnTo>
                  <a:lnTo>
                    <a:pt x="449" y="700"/>
                  </a:lnTo>
                  <a:lnTo>
                    <a:pt x="449" y="700"/>
                  </a:lnTo>
                  <a:lnTo>
                    <a:pt x="448" y="700"/>
                  </a:lnTo>
                  <a:lnTo>
                    <a:pt x="447" y="700"/>
                  </a:lnTo>
                  <a:lnTo>
                    <a:pt x="446" y="700"/>
                  </a:lnTo>
                  <a:lnTo>
                    <a:pt x="446" y="701"/>
                  </a:lnTo>
                  <a:lnTo>
                    <a:pt x="446" y="702"/>
                  </a:lnTo>
                  <a:lnTo>
                    <a:pt x="445" y="702"/>
                  </a:lnTo>
                  <a:lnTo>
                    <a:pt x="445" y="703"/>
                  </a:lnTo>
                  <a:lnTo>
                    <a:pt x="445" y="704"/>
                  </a:lnTo>
                  <a:lnTo>
                    <a:pt x="444" y="704"/>
                  </a:lnTo>
                  <a:lnTo>
                    <a:pt x="443" y="704"/>
                  </a:lnTo>
                  <a:lnTo>
                    <a:pt x="442" y="704"/>
                  </a:lnTo>
                  <a:lnTo>
                    <a:pt x="442" y="705"/>
                  </a:lnTo>
                  <a:lnTo>
                    <a:pt x="441" y="705"/>
                  </a:lnTo>
                  <a:lnTo>
                    <a:pt x="440" y="705"/>
                  </a:lnTo>
                  <a:lnTo>
                    <a:pt x="440" y="706"/>
                  </a:lnTo>
                  <a:lnTo>
                    <a:pt x="440" y="707"/>
                  </a:lnTo>
                  <a:lnTo>
                    <a:pt x="440" y="708"/>
                  </a:lnTo>
                  <a:lnTo>
                    <a:pt x="439" y="709"/>
                  </a:lnTo>
                  <a:lnTo>
                    <a:pt x="440" y="709"/>
                  </a:lnTo>
                  <a:lnTo>
                    <a:pt x="440" y="709"/>
                  </a:lnTo>
                  <a:lnTo>
                    <a:pt x="440" y="710"/>
                  </a:lnTo>
                  <a:lnTo>
                    <a:pt x="438" y="712"/>
                  </a:lnTo>
                  <a:lnTo>
                    <a:pt x="438" y="713"/>
                  </a:lnTo>
                  <a:lnTo>
                    <a:pt x="437" y="714"/>
                  </a:lnTo>
                  <a:lnTo>
                    <a:pt x="436" y="715"/>
                  </a:lnTo>
                  <a:lnTo>
                    <a:pt x="436" y="717"/>
                  </a:lnTo>
                  <a:lnTo>
                    <a:pt x="436" y="722"/>
                  </a:lnTo>
                  <a:lnTo>
                    <a:pt x="435" y="725"/>
                  </a:lnTo>
                  <a:lnTo>
                    <a:pt x="435" y="727"/>
                  </a:lnTo>
                  <a:lnTo>
                    <a:pt x="436" y="731"/>
                  </a:lnTo>
                  <a:lnTo>
                    <a:pt x="436" y="736"/>
                  </a:lnTo>
                  <a:lnTo>
                    <a:pt x="436" y="738"/>
                  </a:lnTo>
                  <a:lnTo>
                    <a:pt x="436" y="741"/>
                  </a:lnTo>
                  <a:lnTo>
                    <a:pt x="435" y="743"/>
                  </a:lnTo>
                  <a:lnTo>
                    <a:pt x="433" y="748"/>
                  </a:lnTo>
                  <a:lnTo>
                    <a:pt x="431" y="754"/>
                  </a:lnTo>
                  <a:lnTo>
                    <a:pt x="428" y="763"/>
                  </a:lnTo>
                  <a:lnTo>
                    <a:pt x="427" y="766"/>
                  </a:lnTo>
                  <a:lnTo>
                    <a:pt x="427" y="769"/>
                  </a:lnTo>
                  <a:lnTo>
                    <a:pt x="425" y="773"/>
                  </a:lnTo>
                  <a:lnTo>
                    <a:pt x="424" y="776"/>
                  </a:lnTo>
                  <a:lnTo>
                    <a:pt x="423" y="778"/>
                  </a:lnTo>
                  <a:lnTo>
                    <a:pt x="423" y="780"/>
                  </a:lnTo>
                  <a:lnTo>
                    <a:pt x="427" y="781"/>
                  </a:lnTo>
                  <a:lnTo>
                    <a:pt x="427" y="782"/>
                  </a:lnTo>
                  <a:lnTo>
                    <a:pt x="427" y="782"/>
                  </a:lnTo>
                  <a:lnTo>
                    <a:pt x="426" y="782"/>
                  </a:lnTo>
                  <a:lnTo>
                    <a:pt x="425" y="783"/>
                  </a:lnTo>
                  <a:lnTo>
                    <a:pt x="424" y="784"/>
                  </a:lnTo>
                  <a:lnTo>
                    <a:pt x="423" y="785"/>
                  </a:lnTo>
                  <a:lnTo>
                    <a:pt x="423" y="786"/>
                  </a:lnTo>
                  <a:lnTo>
                    <a:pt x="422" y="790"/>
                  </a:lnTo>
                  <a:lnTo>
                    <a:pt x="422" y="791"/>
                  </a:lnTo>
                  <a:lnTo>
                    <a:pt x="420" y="791"/>
                  </a:lnTo>
                  <a:lnTo>
                    <a:pt x="420" y="792"/>
                  </a:lnTo>
                  <a:lnTo>
                    <a:pt x="418" y="793"/>
                  </a:lnTo>
                  <a:lnTo>
                    <a:pt x="415" y="795"/>
                  </a:lnTo>
                  <a:lnTo>
                    <a:pt x="411" y="796"/>
                  </a:lnTo>
                  <a:lnTo>
                    <a:pt x="409" y="797"/>
                  </a:lnTo>
                  <a:lnTo>
                    <a:pt x="408" y="798"/>
                  </a:lnTo>
                  <a:lnTo>
                    <a:pt x="406" y="800"/>
                  </a:lnTo>
                  <a:lnTo>
                    <a:pt x="401" y="802"/>
                  </a:lnTo>
                  <a:lnTo>
                    <a:pt x="399" y="805"/>
                  </a:lnTo>
                  <a:lnTo>
                    <a:pt x="391" y="810"/>
                  </a:lnTo>
                  <a:lnTo>
                    <a:pt x="385" y="814"/>
                  </a:lnTo>
                  <a:lnTo>
                    <a:pt x="387" y="817"/>
                  </a:lnTo>
                  <a:lnTo>
                    <a:pt x="391" y="822"/>
                  </a:lnTo>
                  <a:lnTo>
                    <a:pt x="391" y="823"/>
                  </a:lnTo>
                  <a:lnTo>
                    <a:pt x="391" y="824"/>
                  </a:lnTo>
                  <a:lnTo>
                    <a:pt x="389" y="826"/>
                  </a:lnTo>
                  <a:lnTo>
                    <a:pt x="387" y="828"/>
                  </a:lnTo>
                  <a:lnTo>
                    <a:pt x="385" y="828"/>
                  </a:lnTo>
                  <a:lnTo>
                    <a:pt x="383" y="829"/>
                  </a:lnTo>
                  <a:lnTo>
                    <a:pt x="381" y="829"/>
                  </a:lnTo>
                  <a:lnTo>
                    <a:pt x="381" y="830"/>
                  </a:lnTo>
                  <a:lnTo>
                    <a:pt x="380" y="830"/>
                  </a:lnTo>
                  <a:lnTo>
                    <a:pt x="378" y="831"/>
                  </a:lnTo>
                  <a:lnTo>
                    <a:pt x="371" y="833"/>
                  </a:lnTo>
                  <a:lnTo>
                    <a:pt x="370" y="833"/>
                  </a:lnTo>
                  <a:lnTo>
                    <a:pt x="368" y="834"/>
                  </a:lnTo>
                  <a:lnTo>
                    <a:pt x="366" y="835"/>
                  </a:lnTo>
                  <a:lnTo>
                    <a:pt x="365" y="836"/>
                  </a:lnTo>
                  <a:lnTo>
                    <a:pt x="362" y="837"/>
                  </a:lnTo>
                  <a:lnTo>
                    <a:pt x="354" y="845"/>
                  </a:lnTo>
                  <a:lnTo>
                    <a:pt x="354" y="846"/>
                  </a:lnTo>
                  <a:lnTo>
                    <a:pt x="353" y="846"/>
                  </a:lnTo>
                  <a:lnTo>
                    <a:pt x="352" y="846"/>
                  </a:lnTo>
                  <a:lnTo>
                    <a:pt x="349" y="847"/>
                  </a:lnTo>
                  <a:lnTo>
                    <a:pt x="345" y="848"/>
                  </a:lnTo>
                  <a:lnTo>
                    <a:pt x="344" y="849"/>
                  </a:lnTo>
                  <a:lnTo>
                    <a:pt x="341" y="850"/>
                  </a:lnTo>
                  <a:lnTo>
                    <a:pt x="337" y="852"/>
                  </a:lnTo>
                  <a:lnTo>
                    <a:pt x="334" y="854"/>
                  </a:lnTo>
                  <a:lnTo>
                    <a:pt x="331" y="855"/>
                  </a:lnTo>
                  <a:lnTo>
                    <a:pt x="327" y="856"/>
                  </a:lnTo>
                  <a:lnTo>
                    <a:pt x="326" y="857"/>
                  </a:lnTo>
                  <a:lnTo>
                    <a:pt x="325" y="858"/>
                  </a:lnTo>
                  <a:lnTo>
                    <a:pt x="322" y="859"/>
                  </a:lnTo>
                  <a:lnTo>
                    <a:pt x="320" y="861"/>
                  </a:lnTo>
                  <a:lnTo>
                    <a:pt x="318" y="862"/>
                  </a:lnTo>
                  <a:lnTo>
                    <a:pt x="317" y="863"/>
                  </a:lnTo>
                  <a:lnTo>
                    <a:pt x="303" y="870"/>
                  </a:lnTo>
                  <a:lnTo>
                    <a:pt x="292" y="877"/>
                  </a:lnTo>
                  <a:lnTo>
                    <a:pt x="287" y="880"/>
                  </a:lnTo>
                  <a:lnTo>
                    <a:pt x="285" y="881"/>
                  </a:lnTo>
                  <a:lnTo>
                    <a:pt x="284" y="882"/>
                  </a:lnTo>
                  <a:lnTo>
                    <a:pt x="284" y="883"/>
                  </a:lnTo>
                  <a:lnTo>
                    <a:pt x="282" y="885"/>
                  </a:lnTo>
                  <a:lnTo>
                    <a:pt x="282" y="886"/>
                  </a:lnTo>
                  <a:lnTo>
                    <a:pt x="281" y="888"/>
                  </a:lnTo>
                  <a:lnTo>
                    <a:pt x="280" y="889"/>
                  </a:lnTo>
                  <a:lnTo>
                    <a:pt x="279" y="889"/>
                  </a:lnTo>
                  <a:lnTo>
                    <a:pt x="278" y="890"/>
                  </a:lnTo>
                  <a:lnTo>
                    <a:pt x="272" y="892"/>
                  </a:lnTo>
                  <a:lnTo>
                    <a:pt x="271" y="893"/>
                  </a:lnTo>
                  <a:lnTo>
                    <a:pt x="271" y="894"/>
                  </a:lnTo>
                  <a:lnTo>
                    <a:pt x="271" y="894"/>
                  </a:lnTo>
                  <a:lnTo>
                    <a:pt x="268" y="897"/>
                  </a:lnTo>
                  <a:lnTo>
                    <a:pt x="267" y="898"/>
                  </a:lnTo>
                  <a:lnTo>
                    <a:pt x="265" y="896"/>
                  </a:lnTo>
                  <a:lnTo>
                    <a:pt x="264" y="896"/>
                  </a:lnTo>
                  <a:lnTo>
                    <a:pt x="267" y="903"/>
                  </a:lnTo>
                  <a:lnTo>
                    <a:pt x="268" y="907"/>
                  </a:lnTo>
                  <a:lnTo>
                    <a:pt x="271" y="915"/>
                  </a:lnTo>
                  <a:lnTo>
                    <a:pt x="272" y="921"/>
                  </a:lnTo>
                  <a:lnTo>
                    <a:pt x="272" y="924"/>
                  </a:lnTo>
                  <a:lnTo>
                    <a:pt x="273" y="927"/>
                  </a:lnTo>
                  <a:lnTo>
                    <a:pt x="273" y="929"/>
                  </a:lnTo>
                  <a:lnTo>
                    <a:pt x="273" y="933"/>
                  </a:lnTo>
                  <a:lnTo>
                    <a:pt x="273" y="937"/>
                  </a:lnTo>
                  <a:lnTo>
                    <a:pt x="274" y="938"/>
                  </a:lnTo>
                  <a:lnTo>
                    <a:pt x="275" y="940"/>
                  </a:lnTo>
                  <a:lnTo>
                    <a:pt x="277" y="943"/>
                  </a:lnTo>
                  <a:lnTo>
                    <a:pt x="278" y="944"/>
                  </a:lnTo>
                  <a:lnTo>
                    <a:pt x="279" y="947"/>
                  </a:lnTo>
                  <a:lnTo>
                    <a:pt x="279" y="948"/>
                  </a:lnTo>
                  <a:lnTo>
                    <a:pt x="280" y="950"/>
                  </a:lnTo>
                  <a:lnTo>
                    <a:pt x="280" y="951"/>
                  </a:lnTo>
                  <a:lnTo>
                    <a:pt x="280" y="953"/>
                  </a:lnTo>
                  <a:lnTo>
                    <a:pt x="281" y="956"/>
                  </a:lnTo>
                  <a:lnTo>
                    <a:pt x="282" y="958"/>
                  </a:lnTo>
                  <a:lnTo>
                    <a:pt x="283" y="961"/>
                  </a:lnTo>
                  <a:lnTo>
                    <a:pt x="283" y="962"/>
                  </a:lnTo>
                  <a:lnTo>
                    <a:pt x="282" y="961"/>
                  </a:lnTo>
                  <a:lnTo>
                    <a:pt x="280" y="960"/>
                  </a:lnTo>
                  <a:lnTo>
                    <a:pt x="274" y="957"/>
                  </a:lnTo>
                  <a:lnTo>
                    <a:pt x="271" y="955"/>
                  </a:lnTo>
                  <a:lnTo>
                    <a:pt x="270" y="955"/>
                  </a:lnTo>
                  <a:lnTo>
                    <a:pt x="269" y="955"/>
                  </a:lnTo>
                  <a:lnTo>
                    <a:pt x="268" y="954"/>
                  </a:lnTo>
                  <a:lnTo>
                    <a:pt x="265" y="952"/>
                  </a:lnTo>
                  <a:lnTo>
                    <a:pt x="261" y="950"/>
                  </a:lnTo>
                  <a:lnTo>
                    <a:pt x="254" y="947"/>
                  </a:lnTo>
                  <a:lnTo>
                    <a:pt x="252" y="946"/>
                  </a:lnTo>
                  <a:lnTo>
                    <a:pt x="247" y="944"/>
                  </a:lnTo>
                  <a:lnTo>
                    <a:pt x="243" y="941"/>
                  </a:lnTo>
                  <a:lnTo>
                    <a:pt x="239" y="939"/>
                  </a:lnTo>
                  <a:lnTo>
                    <a:pt x="237" y="938"/>
                  </a:lnTo>
                  <a:lnTo>
                    <a:pt x="233" y="937"/>
                  </a:lnTo>
                  <a:lnTo>
                    <a:pt x="231" y="935"/>
                  </a:lnTo>
                  <a:lnTo>
                    <a:pt x="230" y="935"/>
                  </a:lnTo>
                  <a:lnTo>
                    <a:pt x="228" y="934"/>
                  </a:lnTo>
                  <a:lnTo>
                    <a:pt x="226" y="933"/>
                  </a:lnTo>
                  <a:lnTo>
                    <a:pt x="221" y="930"/>
                  </a:lnTo>
                  <a:lnTo>
                    <a:pt x="216" y="929"/>
                  </a:lnTo>
                  <a:lnTo>
                    <a:pt x="214" y="927"/>
                  </a:lnTo>
                  <a:lnTo>
                    <a:pt x="210" y="925"/>
                  </a:lnTo>
                  <a:lnTo>
                    <a:pt x="207" y="923"/>
                  </a:lnTo>
                  <a:lnTo>
                    <a:pt x="196" y="919"/>
                  </a:lnTo>
                  <a:lnTo>
                    <a:pt x="189" y="915"/>
                  </a:lnTo>
                  <a:lnTo>
                    <a:pt x="173" y="907"/>
                  </a:lnTo>
                  <a:lnTo>
                    <a:pt x="164" y="902"/>
                  </a:lnTo>
                  <a:lnTo>
                    <a:pt x="160" y="900"/>
                  </a:lnTo>
                  <a:lnTo>
                    <a:pt x="149" y="894"/>
                  </a:lnTo>
                  <a:lnTo>
                    <a:pt x="141" y="891"/>
                  </a:lnTo>
                  <a:lnTo>
                    <a:pt x="134" y="887"/>
                  </a:lnTo>
                  <a:lnTo>
                    <a:pt x="132" y="886"/>
                  </a:lnTo>
                  <a:lnTo>
                    <a:pt x="128" y="884"/>
                  </a:lnTo>
                  <a:lnTo>
                    <a:pt x="123" y="882"/>
                  </a:lnTo>
                  <a:lnTo>
                    <a:pt x="122" y="881"/>
                  </a:lnTo>
                  <a:lnTo>
                    <a:pt x="116" y="878"/>
                  </a:lnTo>
                  <a:lnTo>
                    <a:pt x="106" y="874"/>
                  </a:lnTo>
                  <a:lnTo>
                    <a:pt x="99" y="870"/>
                  </a:lnTo>
                  <a:lnTo>
                    <a:pt x="97" y="869"/>
                  </a:lnTo>
                  <a:lnTo>
                    <a:pt x="96" y="868"/>
                  </a:lnTo>
                  <a:lnTo>
                    <a:pt x="95" y="868"/>
                  </a:lnTo>
                  <a:lnTo>
                    <a:pt x="91" y="865"/>
                  </a:lnTo>
                  <a:lnTo>
                    <a:pt x="85" y="863"/>
                  </a:lnTo>
                  <a:lnTo>
                    <a:pt x="79" y="860"/>
                  </a:lnTo>
                  <a:lnTo>
                    <a:pt x="75" y="858"/>
                  </a:lnTo>
                  <a:lnTo>
                    <a:pt x="68" y="855"/>
                  </a:lnTo>
                  <a:lnTo>
                    <a:pt x="67" y="854"/>
                  </a:lnTo>
                  <a:lnTo>
                    <a:pt x="61" y="851"/>
                  </a:lnTo>
                  <a:lnTo>
                    <a:pt x="56" y="848"/>
                  </a:lnTo>
                  <a:lnTo>
                    <a:pt x="54" y="847"/>
                  </a:lnTo>
                  <a:lnTo>
                    <a:pt x="51" y="846"/>
                  </a:lnTo>
                  <a:lnTo>
                    <a:pt x="51" y="846"/>
                  </a:lnTo>
                  <a:lnTo>
                    <a:pt x="49" y="845"/>
                  </a:lnTo>
                  <a:lnTo>
                    <a:pt x="47" y="844"/>
                  </a:lnTo>
                  <a:lnTo>
                    <a:pt x="45" y="843"/>
                  </a:lnTo>
                  <a:lnTo>
                    <a:pt x="38" y="839"/>
                  </a:lnTo>
                  <a:lnTo>
                    <a:pt x="21" y="830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1"/>
                  </a:lnTo>
                  <a:lnTo>
                    <a:pt x="2" y="819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0"/>
                  </a:lnTo>
                  <a:lnTo>
                    <a:pt x="6" y="811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5"/>
                  </a:lnTo>
                  <a:lnTo>
                    <a:pt x="29" y="645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1"/>
                  </a:lnTo>
                  <a:lnTo>
                    <a:pt x="29" y="591"/>
                  </a:lnTo>
                  <a:lnTo>
                    <a:pt x="29" y="581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29" y="556"/>
                  </a:lnTo>
                  <a:lnTo>
                    <a:pt x="30" y="544"/>
                  </a:lnTo>
                  <a:lnTo>
                    <a:pt x="30" y="538"/>
                  </a:lnTo>
                  <a:lnTo>
                    <a:pt x="30" y="528"/>
                  </a:lnTo>
                  <a:lnTo>
                    <a:pt x="30" y="524"/>
                  </a:lnTo>
                  <a:lnTo>
                    <a:pt x="30" y="517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1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0" name="Freeform 76">
              <a:extLst>
                <a:ext uri="{FF2B5EF4-FFF2-40B4-BE49-F238E27FC236}">
                  <a16:creationId xmlns:a16="http://schemas.microsoft.com/office/drawing/2014/main" id="{042D53B2-600D-244E-36E3-AE886BDD3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1993901"/>
              <a:ext cx="609600" cy="650875"/>
            </a:xfrm>
            <a:custGeom>
              <a:avLst/>
              <a:gdLst>
                <a:gd name="T0" fmla="*/ 128 w 384"/>
                <a:gd name="T1" fmla="*/ 19 h 410"/>
                <a:gd name="T2" fmla="*/ 159 w 384"/>
                <a:gd name="T3" fmla="*/ 28 h 410"/>
                <a:gd name="T4" fmla="*/ 193 w 384"/>
                <a:gd name="T5" fmla="*/ 61 h 410"/>
                <a:gd name="T6" fmla="*/ 208 w 384"/>
                <a:gd name="T7" fmla="*/ 67 h 410"/>
                <a:gd name="T8" fmla="*/ 229 w 384"/>
                <a:gd name="T9" fmla="*/ 67 h 410"/>
                <a:gd name="T10" fmla="*/ 266 w 384"/>
                <a:gd name="T11" fmla="*/ 67 h 410"/>
                <a:gd name="T12" fmla="*/ 315 w 384"/>
                <a:gd name="T13" fmla="*/ 132 h 410"/>
                <a:gd name="T14" fmla="*/ 331 w 384"/>
                <a:gd name="T15" fmla="*/ 147 h 410"/>
                <a:gd name="T16" fmla="*/ 360 w 384"/>
                <a:gd name="T17" fmla="*/ 170 h 410"/>
                <a:gd name="T18" fmla="*/ 374 w 384"/>
                <a:gd name="T19" fmla="*/ 192 h 410"/>
                <a:gd name="T20" fmla="*/ 384 w 384"/>
                <a:gd name="T21" fmla="*/ 244 h 410"/>
                <a:gd name="T22" fmla="*/ 381 w 384"/>
                <a:gd name="T23" fmla="*/ 262 h 410"/>
                <a:gd name="T24" fmla="*/ 371 w 384"/>
                <a:gd name="T25" fmla="*/ 281 h 410"/>
                <a:gd name="T26" fmla="*/ 357 w 384"/>
                <a:gd name="T27" fmla="*/ 300 h 410"/>
                <a:gd name="T28" fmla="*/ 350 w 384"/>
                <a:gd name="T29" fmla="*/ 311 h 410"/>
                <a:gd name="T30" fmla="*/ 294 w 384"/>
                <a:gd name="T31" fmla="*/ 332 h 410"/>
                <a:gd name="T32" fmla="*/ 288 w 384"/>
                <a:gd name="T33" fmla="*/ 342 h 410"/>
                <a:gd name="T34" fmla="*/ 285 w 384"/>
                <a:gd name="T35" fmla="*/ 352 h 410"/>
                <a:gd name="T36" fmla="*/ 284 w 384"/>
                <a:gd name="T37" fmla="*/ 357 h 410"/>
                <a:gd name="T38" fmla="*/ 271 w 384"/>
                <a:gd name="T39" fmla="*/ 369 h 410"/>
                <a:gd name="T40" fmla="*/ 299 w 384"/>
                <a:gd name="T41" fmla="*/ 373 h 410"/>
                <a:gd name="T42" fmla="*/ 272 w 384"/>
                <a:gd name="T43" fmla="*/ 408 h 410"/>
                <a:gd name="T44" fmla="*/ 199 w 384"/>
                <a:gd name="T45" fmla="*/ 409 h 410"/>
                <a:gd name="T46" fmla="*/ 166 w 384"/>
                <a:gd name="T47" fmla="*/ 408 h 410"/>
                <a:gd name="T48" fmla="*/ 149 w 384"/>
                <a:gd name="T49" fmla="*/ 396 h 410"/>
                <a:gd name="T50" fmla="*/ 131 w 384"/>
                <a:gd name="T51" fmla="*/ 380 h 410"/>
                <a:gd name="T52" fmla="*/ 107 w 384"/>
                <a:gd name="T53" fmla="*/ 354 h 410"/>
                <a:gd name="T54" fmla="*/ 93 w 384"/>
                <a:gd name="T55" fmla="*/ 337 h 410"/>
                <a:gd name="T56" fmla="*/ 63 w 384"/>
                <a:gd name="T57" fmla="*/ 321 h 410"/>
                <a:gd name="T58" fmla="*/ 39 w 384"/>
                <a:gd name="T59" fmla="*/ 296 h 410"/>
                <a:gd name="T60" fmla="*/ 31 w 384"/>
                <a:gd name="T61" fmla="*/ 268 h 410"/>
                <a:gd name="T62" fmla="*/ 31 w 384"/>
                <a:gd name="T63" fmla="*/ 245 h 410"/>
                <a:gd name="T64" fmla="*/ 37 w 384"/>
                <a:gd name="T65" fmla="*/ 191 h 410"/>
                <a:gd name="T66" fmla="*/ 32 w 384"/>
                <a:gd name="T67" fmla="*/ 158 h 410"/>
                <a:gd name="T68" fmla="*/ 26 w 384"/>
                <a:gd name="T69" fmla="*/ 129 h 410"/>
                <a:gd name="T70" fmla="*/ 3 w 384"/>
                <a:gd name="T71" fmla="*/ 114 h 410"/>
                <a:gd name="T72" fmla="*/ 4 w 384"/>
                <a:gd name="T73" fmla="*/ 109 h 410"/>
                <a:gd name="T74" fmla="*/ 8 w 384"/>
                <a:gd name="T75" fmla="*/ 104 h 410"/>
                <a:gd name="T76" fmla="*/ 10 w 384"/>
                <a:gd name="T77" fmla="*/ 99 h 410"/>
                <a:gd name="T78" fmla="*/ 9 w 384"/>
                <a:gd name="T79" fmla="*/ 94 h 410"/>
                <a:gd name="T80" fmla="*/ 9 w 384"/>
                <a:gd name="T81" fmla="*/ 87 h 410"/>
                <a:gd name="T82" fmla="*/ 9 w 384"/>
                <a:gd name="T83" fmla="*/ 80 h 410"/>
                <a:gd name="T84" fmla="*/ 18 w 384"/>
                <a:gd name="T85" fmla="*/ 78 h 410"/>
                <a:gd name="T86" fmla="*/ 27 w 384"/>
                <a:gd name="T87" fmla="*/ 80 h 410"/>
                <a:gd name="T88" fmla="*/ 33 w 384"/>
                <a:gd name="T89" fmla="*/ 76 h 410"/>
                <a:gd name="T90" fmla="*/ 39 w 384"/>
                <a:gd name="T91" fmla="*/ 73 h 410"/>
                <a:gd name="T92" fmla="*/ 47 w 384"/>
                <a:gd name="T93" fmla="*/ 73 h 410"/>
                <a:gd name="T94" fmla="*/ 56 w 384"/>
                <a:gd name="T95" fmla="*/ 75 h 410"/>
                <a:gd name="T96" fmla="*/ 62 w 384"/>
                <a:gd name="T97" fmla="*/ 73 h 410"/>
                <a:gd name="T98" fmla="*/ 67 w 384"/>
                <a:gd name="T99" fmla="*/ 64 h 410"/>
                <a:gd name="T100" fmla="*/ 73 w 384"/>
                <a:gd name="T101" fmla="*/ 60 h 410"/>
                <a:gd name="T102" fmla="*/ 73 w 384"/>
                <a:gd name="T103" fmla="*/ 51 h 410"/>
                <a:gd name="T104" fmla="*/ 68 w 384"/>
                <a:gd name="T105" fmla="*/ 45 h 410"/>
                <a:gd name="T106" fmla="*/ 60 w 384"/>
                <a:gd name="T107" fmla="*/ 39 h 410"/>
                <a:gd name="T108" fmla="*/ 55 w 384"/>
                <a:gd name="T109" fmla="*/ 30 h 410"/>
                <a:gd name="T110" fmla="*/ 61 w 384"/>
                <a:gd name="T111" fmla="*/ 25 h 410"/>
                <a:gd name="T112" fmla="*/ 65 w 384"/>
                <a:gd name="T113" fmla="*/ 20 h 410"/>
                <a:gd name="T114" fmla="*/ 71 w 384"/>
                <a:gd name="T115" fmla="*/ 18 h 410"/>
                <a:gd name="T116" fmla="*/ 74 w 384"/>
                <a:gd name="T117" fmla="*/ 12 h 410"/>
                <a:gd name="T118" fmla="*/ 77 w 384"/>
                <a:gd name="T119" fmla="*/ 3 h 410"/>
                <a:gd name="T120" fmla="*/ 101 w 384"/>
                <a:gd name="T121" fmla="*/ 13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4" h="410">
                  <a:moveTo>
                    <a:pt x="110" y="16"/>
                  </a:moveTo>
                  <a:lnTo>
                    <a:pt x="110" y="16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9" y="18"/>
                  </a:lnTo>
                  <a:lnTo>
                    <a:pt x="123" y="18"/>
                  </a:lnTo>
                  <a:lnTo>
                    <a:pt x="124" y="19"/>
                  </a:lnTo>
                  <a:lnTo>
                    <a:pt x="125" y="18"/>
                  </a:lnTo>
                  <a:lnTo>
                    <a:pt x="125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9" y="19"/>
                  </a:lnTo>
                  <a:lnTo>
                    <a:pt x="136" y="20"/>
                  </a:lnTo>
                  <a:lnTo>
                    <a:pt x="140" y="20"/>
                  </a:lnTo>
                  <a:lnTo>
                    <a:pt x="145" y="21"/>
                  </a:lnTo>
                  <a:lnTo>
                    <a:pt x="147" y="21"/>
                  </a:lnTo>
                  <a:lnTo>
                    <a:pt x="149" y="22"/>
                  </a:lnTo>
                  <a:lnTo>
                    <a:pt x="152" y="23"/>
                  </a:lnTo>
                  <a:lnTo>
                    <a:pt x="154" y="24"/>
                  </a:lnTo>
                  <a:lnTo>
                    <a:pt x="155" y="24"/>
                  </a:lnTo>
                  <a:lnTo>
                    <a:pt x="157" y="26"/>
                  </a:lnTo>
                  <a:lnTo>
                    <a:pt x="159" y="28"/>
                  </a:lnTo>
                  <a:lnTo>
                    <a:pt x="162" y="30"/>
                  </a:lnTo>
                  <a:lnTo>
                    <a:pt x="165" y="32"/>
                  </a:lnTo>
                  <a:lnTo>
                    <a:pt x="176" y="46"/>
                  </a:lnTo>
                  <a:lnTo>
                    <a:pt x="182" y="52"/>
                  </a:lnTo>
                  <a:lnTo>
                    <a:pt x="183" y="53"/>
                  </a:lnTo>
                  <a:lnTo>
                    <a:pt x="183" y="54"/>
                  </a:lnTo>
                  <a:lnTo>
                    <a:pt x="186" y="56"/>
                  </a:lnTo>
                  <a:lnTo>
                    <a:pt x="187" y="58"/>
                  </a:lnTo>
                  <a:lnTo>
                    <a:pt x="189" y="58"/>
                  </a:lnTo>
                  <a:lnTo>
                    <a:pt x="191" y="60"/>
                  </a:lnTo>
                  <a:lnTo>
                    <a:pt x="193" y="61"/>
                  </a:lnTo>
                  <a:lnTo>
                    <a:pt x="195" y="62"/>
                  </a:lnTo>
                  <a:lnTo>
                    <a:pt x="196" y="63"/>
                  </a:lnTo>
                  <a:lnTo>
                    <a:pt x="198" y="64"/>
                  </a:lnTo>
                  <a:lnTo>
                    <a:pt x="200" y="64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2" y="66"/>
                  </a:lnTo>
                  <a:lnTo>
                    <a:pt x="204" y="66"/>
                  </a:lnTo>
                  <a:lnTo>
                    <a:pt x="205" y="67"/>
                  </a:lnTo>
                  <a:lnTo>
                    <a:pt x="207" y="67"/>
                  </a:lnTo>
                  <a:lnTo>
                    <a:pt x="208" y="67"/>
                  </a:lnTo>
                  <a:lnTo>
                    <a:pt x="209" y="67"/>
                  </a:lnTo>
                  <a:lnTo>
                    <a:pt x="211" y="67"/>
                  </a:lnTo>
                  <a:lnTo>
                    <a:pt x="213" y="67"/>
                  </a:lnTo>
                  <a:lnTo>
                    <a:pt x="216" y="67"/>
                  </a:lnTo>
                  <a:lnTo>
                    <a:pt x="217" y="67"/>
                  </a:lnTo>
                  <a:lnTo>
                    <a:pt x="219" y="67"/>
                  </a:lnTo>
                  <a:lnTo>
                    <a:pt x="221" y="67"/>
                  </a:lnTo>
                  <a:lnTo>
                    <a:pt x="224" y="67"/>
                  </a:lnTo>
                  <a:lnTo>
                    <a:pt x="225" y="67"/>
                  </a:lnTo>
                  <a:lnTo>
                    <a:pt x="226" y="67"/>
                  </a:lnTo>
                  <a:lnTo>
                    <a:pt x="229" y="67"/>
                  </a:lnTo>
                  <a:lnTo>
                    <a:pt x="229" y="67"/>
                  </a:lnTo>
                  <a:lnTo>
                    <a:pt x="230" y="67"/>
                  </a:lnTo>
                  <a:lnTo>
                    <a:pt x="234" y="66"/>
                  </a:lnTo>
                  <a:lnTo>
                    <a:pt x="235" y="66"/>
                  </a:lnTo>
                  <a:lnTo>
                    <a:pt x="237" y="66"/>
                  </a:lnTo>
                  <a:lnTo>
                    <a:pt x="243" y="63"/>
                  </a:lnTo>
                  <a:lnTo>
                    <a:pt x="259" y="58"/>
                  </a:lnTo>
                  <a:lnTo>
                    <a:pt x="259" y="58"/>
                  </a:lnTo>
                  <a:lnTo>
                    <a:pt x="260" y="59"/>
                  </a:lnTo>
                  <a:lnTo>
                    <a:pt x="261" y="61"/>
                  </a:lnTo>
                  <a:lnTo>
                    <a:pt x="266" y="67"/>
                  </a:lnTo>
                  <a:lnTo>
                    <a:pt x="272" y="75"/>
                  </a:lnTo>
                  <a:lnTo>
                    <a:pt x="272" y="76"/>
                  </a:lnTo>
                  <a:lnTo>
                    <a:pt x="275" y="79"/>
                  </a:lnTo>
                  <a:lnTo>
                    <a:pt x="281" y="87"/>
                  </a:lnTo>
                  <a:lnTo>
                    <a:pt x="282" y="88"/>
                  </a:lnTo>
                  <a:lnTo>
                    <a:pt x="299" y="111"/>
                  </a:lnTo>
                  <a:lnTo>
                    <a:pt x="309" y="125"/>
                  </a:lnTo>
                  <a:lnTo>
                    <a:pt x="311" y="128"/>
                  </a:lnTo>
                  <a:lnTo>
                    <a:pt x="312" y="129"/>
                  </a:lnTo>
                  <a:lnTo>
                    <a:pt x="313" y="130"/>
                  </a:lnTo>
                  <a:lnTo>
                    <a:pt x="315" y="132"/>
                  </a:lnTo>
                  <a:lnTo>
                    <a:pt x="316" y="133"/>
                  </a:lnTo>
                  <a:lnTo>
                    <a:pt x="319" y="136"/>
                  </a:lnTo>
                  <a:lnTo>
                    <a:pt x="320" y="136"/>
                  </a:lnTo>
                  <a:lnTo>
                    <a:pt x="320" y="137"/>
                  </a:lnTo>
                  <a:lnTo>
                    <a:pt x="320" y="138"/>
                  </a:lnTo>
                  <a:lnTo>
                    <a:pt x="322" y="139"/>
                  </a:lnTo>
                  <a:lnTo>
                    <a:pt x="324" y="141"/>
                  </a:lnTo>
                  <a:lnTo>
                    <a:pt x="328" y="144"/>
                  </a:lnTo>
                  <a:lnTo>
                    <a:pt x="329" y="145"/>
                  </a:lnTo>
                  <a:lnTo>
                    <a:pt x="330" y="146"/>
                  </a:lnTo>
                  <a:lnTo>
                    <a:pt x="331" y="147"/>
                  </a:lnTo>
                  <a:lnTo>
                    <a:pt x="334" y="149"/>
                  </a:lnTo>
                  <a:lnTo>
                    <a:pt x="337" y="151"/>
                  </a:lnTo>
                  <a:lnTo>
                    <a:pt x="339" y="153"/>
                  </a:lnTo>
                  <a:lnTo>
                    <a:pt x="340" y="155"/>
                  </a:lnTo>
                  <a:lnTo>
                    <a:pt x="348" y="161"/>
                  </a:lnTo>
                  <a:lnTo>
                    <a:pt x="350" y="162"/>
                  </a:lnTo>
                  <a:lnTo>
                    <a:pt x="352" y="164"/>
                  </a:lnTo>
                  <a:lnTo>
                    <a:pt x="353" y="165"/>
                  </a:lnTo>
                  <a:lnTo>
                    <a:pt x="357" y="168"/>
                  </a:lnTo>
                  <a:lnTo>
                    <a:pt x="358" y="168"/>
                  </a:lnTo>
                  <a:lnTo>
                    <a:pt x="360" y="170"/>
                  </a:lnTo>
                  <a:lnTo>
                    <a:pt x="364" y="172"/>
                  </a:lnTo>
                  <a:lnTo>
                    <a:pt x="369" y="176"/>
                  </a:lnTo>
                  <a:lnTo>
                    <a:pt x="372" y="177"/>
                  </a:lnTo>
                  <a:lnTo>
                    <a:pt x="373" y="178"/>
                  </a:lnTo>
                  <a:lnTo>
                    <a:pt x="373" y="180"/>
                  </a:lnTo>
                  <a:lnTo>
                    <a:pt x="373" y="183"/>
                  </a:lnTo>
                  <a:lnTo>
                    <a:pt x="373" y="185"/>
                  </a:lnTo>
                  <a:lnTo>
                    <a:pt x="374" y="186"/>
                  </a:lnTo>
                  <a:lnTo>
                    <a:pt x="374" y="187"/>
                  </a:lnTo>
                  <a:lnTo>
                    <a:pt x="374" y="191"/>
                  </a:lnTo>
                  <a:lnTo>
                    <a:pt x="374" y="192"/>
                  </a:lnTo>
                  <a:lnTo>
                    <a:pt x="375" y="195"/>
                  </a:lnTo>
                  <a:lnTo>
                    <a:pt x="377" y="204"/>
                  </a:lnTo>
                  <a:lnTo>
                    <a:pt x="379" y="214"/>
                  </a:lnTo>
                  <a:lnTo>
                    <a:pt x="380" y="217"/>
                  </a:lnTo>
                  <a:lnTo>
                    <a:pt x="381" y="221"/>
                  </a:lnTo>
                  <a:lnTo>
                    <a:pt x="384" y="232"/>
                  </a:lnTo>
                  <a:lnTo>
                    <a:pt x="384" y="235"/>
                  </a:lnTo>
                  <a:lnTo>
                    <a:pt x="384" y="237"/>
                  </a:lnTo>
                  <a:lnTo>
                    <a:pt x="384" y="241"/>
                  </a:lnTo>
                  <a:lnTo>
                    <a:pt x="384" y="243"/>
                  </a:lnTo>
                  <a:lnTo>
                    <a:pt x="384" y="244"/>
                  </a:lnTo>
                  <a:lnTo>
                    <a:pt x="384" y="246"/>
                  </a:lnTo>
                  <a:lnTo>
                    <a:pt x="384" y="247"/>
                  </a:lnTo>
                  <a:lnTo>
                    <a:pt x="384" y="249"/>
                  </a:lnTo>
                  <a:lnTo>
                    <a:pt x="384" y="250"/>
                  </a:lnTo>
                  <a:lnTo>
                    <a:pt x="384" y="250"/>
                  </a:lnTo>
                  <a:lnTo>
                    <a:pt x="384" y="254"/>
                  </a:lnTo>
                  <a:lnTo>
                    <a:pt x="384" y="255"/>
                  </a:lnTo>
                  <a:lnTo>
                    <a:pt x="383" y="256"/>
                  </a:lnTo>
                  <a:lnTo>
                    <a:pt x="383" y="258"/>
                  </a:lnTo>
                  <a:lnTo>
                    <a:pt x="382" y="260"/>
                  </a:lnTo>
                  <a:lnTo>
                    <a:pt x="381" y="262"/>
                  </a:lnTo>
                  <a:lnTo>
                    <a:pt x="381" y="263"/>
                  </a:lnTo>
                  <a:lnTo>
                    <a:pt x="378" y="268"/>
                  </a:lnTo>
                  <a:lnTo>
                    <a:pt x="377" y="271"/>
                  </a:lnTo>
                  <a:lnTo>
                    <a:pt x="376" y="273"/>
                  </a:lnTo>
                  <a:lnTo>
                    <a:pt x="376" y="274"/>
                  </a:lnTo>
                  <a:lnTo>
                    <a:pt x="375" y="275"/>
                  </a:lnTo>
                  <a:lnTo>
                    <a:pt x="375" y="277"/>
                  </a:lnTo>
                  <a:lnTo>
                    <a:pt x="374" y="277"/>
                  </a:lnTo>
                  <a:lnTo>
                    <a:pt x="374" y="278"/>
                  </a:lnTo>
                  <a:lnTo>
                    <a:pt x="372" y="280"/>
                  </a:lnTo>
                  <a:lnTo>
                    <a:pt x="371" y="281"/>
                  </a:lnTo>
                  <a:lnTo>
                    <a:pt x="371" y="282"/>
                  </a:lnTo>
                  <a:lnTo>
                    <a:pt x="370" y="283"/>
                  </a:lnTo>
                  <a:lnTo>
                    <a:pt x="367" y="286"/>
                  </a:lnTo>
                  <a:lnTo>
                    <a:pt x="365" y="288"/>
                  </a:lnTo>
                  <a:lnTo>
                    <a:pt x="362" y="291"/>
                  </a:lnTo>
                  <a:lnTo>
                    <a:pt x="361" y="292"/>
                  </a:lnTo>
                  <a:lnTo>
                    <a:pt x="360" y="294"/>
                  </a:lnTo>
                  <a:lnTo>
                    <a:pt x="359" y="296"/>
                  </a:lnTo>
                  <a:lnTo>
                    <a:pt x="358" y="297"/>
                  </a:lnTo>
                  <a:lnTo>
                    <a:pt x="358" y="298"/>
                  </a:lnTo>
                  <a:lnTo>
                    <a:pt x="357" y="300"/>
                  </a:lnTo>
                  <a:lnTo>
                    <a:pt x="357" y="301"/>
                  </a:lnTo>
                  <a:lnTo>
                    <a:pt x="357" y="302"/>
                  </a:lnTo>
                  <a:lnTo>
                    <a:pt x="357" y="303"/>
                  </a:lnTo>
                  <a:lnTo>
                    <a:pt x="356" y="304"/>
                  </a:lnTo>
                  <a:lnTo>
                    <a:pt x="356" y="305"/>
                  </a:lnTo>
                  <a:lnTo>
                    <a:pt x="356" y="306"/>
                  </a:lnTo>
                  <a:lnTo>
                    <a:pt x="356" y="307"/>
                  </a:lnTo>
                  <a:lnTo>
                    <a:pt x="355" y="308"/>
                  </a:lnTo>
                  <a:lnTo>
                    <a:pt x="352" y="310"/>
                  </a:lnTo>
                  <a:lnTo>
                    <a:pt x="351" y="310"/>
                  </a:lnTo>
                  <a:lnTo>
                    <a:pt x="350" y="311"/>
                  </a:lnTo>
                  <a:lnTo>
                    <a:pt x="348" y="311"/>
                  </a:lnTo>
                  <a:lnTo>
                    <a:pt x="345" y="313"/>
                  </a:lnTo>
                  <a:lnTo>
                    <a:pt x="337" y="315"/>
                  </a:lnTo>
                  <a:lnTo>
                    <a:pt x="333" y="317"/>
                  </a:lnTo>
                  <a:lnTo>
                    <a:pt x="326" y="321"/>
                  </a:lnTo>
                  <a:lnTo>
                    <a:pt x="316" y="324"/>
                  </a:lnTo>
                  <a:lnTo>
                    <a:pt x="306" y="328"/>
                  </a:lnTo>
                  <a:lnTo>
                    <a:pt x="302" y="330"/>
                  </a:lnTo>
                  <a:lnTo>
                    <a:pt x="300" y="331"/>
                  </a:lnTo>
                  <a:lnTo>
                    <a:pt x="298" y="332"/>
                  </a:lnTo>
                  <a:lnTo>
                    <a:pt x="294" y="332"/>
                  </a:lnTo>
                  <a:lnTo>
                    <a:pt x="292" y="333"/>
                  </a:lnTo>
                  <a:lnTo>
                    <a:pt x="291" y="333"/>
                  </a:lnTo>
                  <a:lnTo>
                    <a:pt x="291" y="334"/>
                  </a:lnTo>
                  <a:lnTo>
                    <a:pt x="290" y="335"/>
                  </a:lnTo>
                  <a:lnTo>
                    <a:pt x="290" y="336"/>
                  </a:lnTo>
                  <a:lnTo>
                    <a:pt x="290" y="337"/>
                  </a:lnTo>
                  <a:lnTo>
                    <a:pt x="290" y="339"/>
                  </a:lnTo>
                  <a:lnTo>
                    <a:pt x="289" y="339"/>
                  </a:lnTo>
                  <a:lnTo>
                    <a:pt x="289" y="340"/>
                  </a:lnTo>
                  <a:lnTo>
                    <a:pt x="289" y="341"/>
                  </a:lnTo>
                  <a:lnTo>
                    <a:pt x="288" y="342"/>
                  </a:lnTo>
                  <a:lnTo>
                    <a:pt x="288" y="344"/>
                  </a:lnTo>
                  <a:lnTo>
                    <a:pt x="287" y="345"/>
                  </a:lnTo>
                  <a:lnTo>
                    <a:pt x="287" y="346"/>
                  </a:lnTo>
                  <a:lnTo>
                    <a:pt x="286" y="347"/>
                  </a:lnTo>
                  <a:lnTo>
                    <a:pt x="286" y="348"/>
                  </a:lnTo>
                  <a:lnTo>
                    <a:pt x="286" y="349"/>
                  </a:lnTo>
                  <a:lnTo>
                    <a:pt x="285" y="350"/>
                  </a:lnTo>
                  <a:lnTo>
                    <a:pt x="284" y="350"/>
                  </a:lnTo>
                  <a:lnTo>
                    <a:pt x="284" y="351"/>
                  </a:lnTo>
                  <a:lnTo>
                    <a:pt x="284" y="352"/>
                  </a:lnTo>
                  <a:lnTo>
                    <a:pt x="285" y="352"/>
                  </a:lnTo>
                  <a:lnTo>
                    <a:pt x="286" y="353"/>
                  </a:lnTo>
                  <a:lnTo>
                    <a:pt x="287" y="353"/>
                  </a:lnTo>
                  <a:lnTo>
                    <a:pt x="289" y="354"/>
                  </a:lnTo>
                  <a:lnTo>
                    <a:pt x="290" y="354"/>
                  </a:lnTo>
                  <a:lnTo>
                    <a:pt x="289" y="354"/>
                  </a:lnTo>
                  <a:lnTo>
                    <a:pt x="288" y="354"/>
                  </a:lnTo>
                  <a:lnTo>
                    <a:pt x="287" y="354"/>
                  </a:lnTo>
                  <a:lnTo>
                    <a:pt x="287" y="355"/>
                  </a:lnTo>
                  <a:lnTo>
                    <a:pt x="286" y="355"/>
                  </a:lnTo>
                  <a:lnTo>
                    <a:pt x="285" y="356"/>
                  </a:lnTo>
                  <a:lnTo>
                    <a:pt x="284" y="357"/>
                  </a:lnTo>
                  <a:lnTo>
                    <a:pt x="283" y="358"/>
                  </a:lnTo>
                  <a:lnTo>
                    <a:pt x="280" y="361"/>
                  </a:lnTo>
                  <a:lnTo>
                    <a:pt x="279" y="361"/>
                  </a:lnTo>
                  <a:lnTo>
                    <a:pt x="279" y="362"/>
                  </a:lnTo>
                  <a:lnTo>
                    <a:pt x="278" y="362"/>
                  </a:lnTo>
                  <a:lnTo>
                    <a:pt x="276" y="364"/>
                  </a:lnTo>
                  <a:lnTo>
                    <a:pt x="275" y="365"/>
                  </a:lnTo>
                  <a:lnTo>
                    <a:pt x="275" y="366"/>
                  </a:lnTo>
                  <a:lnTo>
                    <a:pt x="273" y="367"/>
                  </a:lnTo>
                  <a:lnTo>
                    <a:pt x="272" y="368"/>
                  </a:lnTo>
                  <a:lnTo>
                    <a:pt x="271" y="369"/>
                  </a:lnTo>
                  <a:lnTo>
                    <a:pt x="272" y="369"/>
                  </a:lnTo>
                  <a:lnTo>
                    <a:pt x="275" y="368"/>
                  </a:lnTo>
                  <a:lnTo>
                    <a:pt x="287" y="367"/>
                  </a:lnTo>
                  <a:lnTo>
                    <a:pt x="291" y="367"/>
                  </a:lnTo>
                  <a:lnTo>
                    <a:pt x="293" y="367"/>
                  </a:lnTo>
                  <a:lnTo>
                    <a:pt x="294" y="367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2" y="366"/>
                  </a:lnTo>
                  <a:lnTo>
                    <a:pt x="300" y="369"/>
                  </a:lnTo>
                  <a:lnTo>
                    <a:pt x="299" y="373"/>
                  </a:lnTo>
                  <a:lnTo>
                    <a:pt x="298" y="374"/>
                  </a:lnTo>
                  <a:lnTo>
                    <a:pt x="297" y="377"/>
                  </a:lnTo>
                  <a:lnTo>
                    <a:pt x="297" y="378"/>
                  </a:lnTo>
                  <a:lnTo>
                    <a:pt x="294" y="383"/>
                  </a:lnTo>
                  <a:lnTo>
                    <a:pt x="292" y="391"/>
                  </a:lnTo>
                  <a:lnTo>
                    <a:pt x="291" y="392"/>
                  </a:lnTo>
                  <a:lnTo>
                    <a:pt x="290" y="395"/>
                  </a:lnTo>
                  <a:lnTo>
                    <a:pt x="290" y="396"/>
                  </a:lnTo>
                  <a:lnTo>
                    <a:pt x="288" y="398"/>
                  </a:lnTo>
                  <a:lnTo>
                    <a:pt x="284" y="407"/>
                  </a:lnTo>
                  <a:lnTo>
                    <a:pt x="272" y="408"/>
                  </a:lnTo>
                  <a:lnTo>
                    <a:pt x="270" y="408"/>
                  </a:lnTo>
                  <a:lnTo>
                    <a:pt x="260" y="408"/>
                  </a:lnTo>
                  <a:lnTo>
                    <a:pt x="255" y="408"/>
                  </a:lnTo>
                  <a:lnTo>
                    <a:pt x="249" y="408"/>
                  </a:lnTo>
                  <a:lnTo>
                    <a:pt x="239" y="408"/>
                  </a:lnTo>
                  <a:lnTo>
                    <a:pt x="225" y="408"/>
                  </a:lnTo>
                  <a:lnTo>
                    <a:pt x="211" y="409"/>
                  </a:lnTo>
                  <a:lnTo>
                    <a:pt x="209" y="409"/>
                  </a:lnTo>
                  <a:lnTo>
                    <a:pt x="206" y="409"/>
                  </a:lnTo>
                  <a:lnTo>
                    <a:pt x="205" y="409"/>
                  </a:lnTo>
                  <a:lnTo>
                    <a:pt x="199" y="409"/>
                  </a:lnTo>
                  <a:lnTo>
                    <a:pt x="198" y="409"/>
                  </a:lnTo>
                  <a:lnTo>
                    <a:pt x="194" y="409"/>
                  </a:lnTo>
                  <a:lnTo>
                    <a:pt x="186" y="409"/>
                  </a:lnTo>
                  <a:lnTo>
                    <a:pt x="185" y="409"/>
                  </a:lnTo>
                  <a:lnTo>
                    <a:pt x="182" y="410"/>
                  </a:lnTo>
                  <a:lnTo>
                    <a:pt x="181" y="409"/>
                  </a:lnTo>
                  <a:lnTo>
                    <a:pt x="180" y="410"/>
                  </a:lnTo>
                  <a:lnTo>
                    <a:pt x="177" y="410"/>
                  </a:lnTo>
                  <a:lnTo>
                    <a:pt x="175" y="410"/>
                  </a:lnTo>
                  <a:lnTo>
                    <a:pt x="167" y="410"/>
                  </a:lnTo>
                  <a:lnTo>
                    <a:pt x="166" y="408"/>
                  </a:lnTo>
                  <a:lnTo>
                    <a:pt x="166" y="406"/>
                  </a:lnTo>
                  <a:lnTo>
                    <a:pt x="165" y="405"/>
                  </a:lnTo>
                  <a:lnTo>
                    <a:pt x="165" y="404"/>
                  </a:lnTo>
                  <a:lnTo>
                    <a:pt x="163" y="404"/>
                  </a:lnTo>
                  <a:lnTo>
                    <a:pt x="161" y="403"/>
                  </a:lnTo>
                  <a:lnTo>
                    <a:pt x="159" y="403"/>
                  </a:lnTo>
                  <a:lnTo>
                    <a:pt x="157" y="402"/>
                  </a:lnTo>
                  <a:lnTo>
                    <a:pt x="156" y="401"/>
                  </a:lnTo>
                  <a:lnTo>
                    <a:pt x="155" y="400"/>
                  </a:lnTo>
                  <a:lnTo>
                    <a:pt x="153" y="400"/>
                  </a:lnTo>
                  <a:lnTo>
                    <a:pt x="149" y="396"/>
                  </a:lnTo>
                  <a:lnTo>
                    <a:pt x="146" y="396"/>
                  </a:lnTo>
                  <a:lnTo>
                    <a:pt x="146" y="395"/>
                  </a:lnTo>
                  <a:lnTo>
                    <a:pt x="143" y="393"/>
                  </a:lnTo>
                  <a:lnTo>
                    <a:pt x="140" y="391"/>
                  </a:lnTo>
                  <a:lnTo>
                    <a:pt x="139" y="390"/>
                  </a:lnTo>
                  <a:lnTo>
                    <a:pt x="137" y="388"/>
                  </a:lnTo>
                  <a:lnTo>
                    <a:pt x="136" y="387"/>
                  </a:lnTo>
                  <a:lnTo>
                    <a:pt x="135" y="386"/>
                  </a:lnTo>
                  <a:lnTo>
                    <a:pt x="134" y="384"/>
                  </a:lnTo>
                  <a:lnTo>
                    <a:pt x="132" y="381"/>
                  </a:lnTo>
                  <a:lnTo>
                    <a:pt x="131" y="380"/>
                  </a:lnTo>
                  <a:lnTo>
                    <a:pt x="130" y="378"/>
                  </a:lnTo>
                  <a:lnTo>
                    <a:pt x="129" y="378"/>
                  </a:lnTo>
                  <a:lnTo>
                    <a:pt x="121" y="368"/>
                  </a:lnTo>
                  <a:lnTo>
                    <a:pt x="115" y="360"/>
                  </a:lnTo>
                  <a:lnTo>
                    <a:pt x="114" y="360"/>
                  </a:lnTo>
                  <a:lnTo>
                    <a:pt x="111" y="357"/>
                  </a:lnTo>
                  <a:lnTo>
                    <a:pt x="110" y="356"/>
                  </a:lnTo>
                  <a:lnTo>
                    <a:pt x="110" y="355"/>
                  </a:lnTo>
                  <a:lnTo>
                    <a:pt x="109" y="355"/>
                  </a:lnTo>
                  <a:lnTo>
                    <a:pt x="108" y="354"/>
                  </a:lnTo>
                  <a:lnTo>
                    <a:pt x="107" y="354"/>
                  </a:lnTo>
                  <a:lnTo>
                    <a:pt x="106" y="354"/>
                  </a:lnTo>
                  <a:lnTo>
                    <a:pt x="104" y="354"/>
                  </a:lnTo>
                  <a:lnTo>
                    <a:pt x="103" y="354"/>
                  </a:lnTo>
                  <a:lnTo>
                    <a:pt x="102" y="354"/>
                  </a:lnTo>
                  <a:lnTo>
                    <a:pt x="98" y="353"/>
                  </a:lnTo>
                  <a:lnTo>
                    <a:pt x="97" y="353"/>
                  </a:lnTo>
                  <a:lnTo>
                    <a:pt x="96" y="350"/>
                  </a:lnTo>
                  <a:lnTo>
                    <a:pt x="95" y="344"/>
                  </a:lnTo>
                  <a:lnTo>
                    <a:pt x="94" y="341"/>
                  </a:lnTo>
                  <a:lnTo>
                    <a:pt x="93" y="340"/>
                  </a:lnTo>
                  <a:lnTo>
                    <a:pt x="93" y="337"/>
                  </a:lnTo>
                  <a:lnTo>
                    <a:pt x="91" y="327"/>
                  </a:lnTo>
                  <a:lnTo>
                    <a:pt x="91" y="325"/>
                  </a:lnTo>
                  <a:lnTo>
                    <a:pt x="90" y="321"/>
                  </a:lnTo>
                  <a:lnTo>
                    <a:pt x="81" y="321"/>
                  </a:lnTo>
                  <a:lnTo>
                    <a:pt x="76" y="321"/>
                  </a:lnTo>
                  <a:lnTo>
                    <a:pt x="75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67" y="321"/>
                  </a:lnTo>
                  <a:lnTo>
                    <a:pt x="64" y="321"/>
                  </a:lnTo>
                  <a:lnTo>
                    <a:pt x="63" y="321"/>
                  </a:lnTo>
                  <a:lnTo>
                    <a:pt x="59" y="322"/>
                  </a:lnTo>
                  <a:lnTo>
                    <a:pt x="56" y="323"/>
                  </a:lnTo>
                  <a:lnTo>
                    <a:pt x="54" y="323"/>
                  </a:lnTo>
                  <a:lnTo>
                    <a:pt x="50" y="325"/>
                  </a:lnTo>
                  <a:lnTo>
                    <a:pt x="47" y="327"/>
                  </a:lnTo>
                  <a:lnTo>
                    <a:pt x="45" y="329"/>
                  </a:lnTo>
                  <a:lnTo>
                    <a:pt x="44" y="308"/>
                  </a:lnTo>
                  <a:lnTo>
                    <a:pt x="43" y="305"/>
                  </a:lnTo>
                  <a:lnTo>
                    <a:pt x="43" y="304"/>
                  </a:lnTo>
                  <a:lnTo>
                    <a:pt x="43" y="303"/>
                  </a:lnTo>
                  <a:lnTo>
                    <a:pt x="39" y="296"/>
                  </a:lnTo>
                  <a:lnTo>
                    <a:pt x="38" y="294"/>
                  </a:lnTo>
                  <a:lnTo>
                    <a:pt x="37" y="291"/>
                  </a:lnTo>
                  <a:lnTo>
                    <a:pt x="32" y="285"/>
                  </a:lnTo>
                  <a:lnTo>
                    <a:pt x="31" y="282"/>
                  </a:lnTo>
                  <a:lnTo>
                    <a:pt x="30" y="281"/>
                  </a:lnTo>
                  <a:lnTo>
                    <a:pt x="30" y="279"/>
                  </a:lnTo>
                  <a:lnTo>
                    <a:pt x="30" y="278"/>
                  </a:lnTo>
                  <a:lnTo>
                    <a:pt x="30" y="276"/>
                  </a:lnTo>
                  <a:lnTo>
                    <a:pt x="30" y="274"/>
                  </a:lnTo>
                  <a:lnTo>
                    <a:pt x="31" y="271"/>
                  </a:lnTo>
                  <a:lnTo>
                    <a:pt x="31" y="268"/>
                  </a:lnTo>
                  <a:lnTo>
                    <a:pt x="32" y="266"/>
                  </a:lnTo>
                  <a:lnTo>
                    <a:pt x="34" y="261"/>
                  </a:lnTo>
                  <a:lnTo>
                    <a:pt x="34" y="259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3" y="255"/>
                  </a:lnTo>
                  <a:lnTo>
                    <a:pt x="33" y="252"/>
                  </a:lnTo>
                  <a:lnTo>
                    <a:pt x="32" y="250"/>
                  </a:lnTo>
                  <a:lnTo>
                    <a:pt x="31" y="248"/>
                  </a:lnTo>
                  <a:lnTo>
                    <a:pt x="31" y="247"/>
                  </a:lnTo>
                  <a:lnTo>
                    <a:pt x="31" y="245"/>
                  </a:lnTo>
                  <a:lnTo>
                    <a:pt x="31" y="244"/>
                  </a:lnTo>
                  <a:lnTo>
                    <a:pt x="32" y="241"/>
                  </a:lnTo>
                  <a:lnTo>
                    <a:pt x="33" y="236"/>
                  </a:lnTo>
                  <a:lnTo>
                    <a:pt x="34" y="231"/>
                  </a:lnTo>
                  <a:lnTo>
                    <a:pt x="34" y="228"/>
                  </a:lnTo>
                  <a:lnTo>
                    <a:pt x="35" y="219"/>
                  </a:lnTo>
                  <a:lnTo>
                    <a:pt x="36" y="205"/>
                  </a:lnTo>
                  <a:lnTo>
                    <a:pt x="36" y="204"/>
                  </a:lnTo>
                  <a:lnTo>
                    <a:pt x="36" y="204"/>
                  </a:lnTo>
                  <a:lnTo>
                    <a:pt x="37" y="196"/>
                  </a:lnTo>
                  <a:lnTo>
                    <a:pt x="37" y="191"/>
                  </a:lnTo>
                  <a:lnTo>
                    <a:pt x="37" y="189"/>
                  </a:lnTo>
                  <a:lnTo>
                    <a:pt x="37" y="185"/>
                  </a:lnTo>
                  <a:lnTo>
                    <a:pt x="36" y="183"/>
                  </a:lnTo>
                  <a:lnTo>
                    <a:pt x="36" y="181"/>
                  </a:lnTo>
                  <a:lnTo>
                    <a:pt x="34" y="171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2" y="161"/>
                  </a:lnTo>
                  <a:lnTo>
                    <a:pt x="32" y="159"/>
                  </a:lnTo>
                  <a:lnTo>
                    <a:pt x="32" y="158"/>
                  </a:lnTo>
                  <a:lnTo>
                    <a:pt x="33" y="150"/>
                  </a:lnTo>
                  <a:lnTo>
                    <a:pt x="33" y="147"/>
                  </a:lnTo>
                  <a:lnTo>
                    <a:pt x="33" y="144"/>
                  </a:lnTo>
                  <a:lnTo>
                    <a:pt x="33" y="142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31" y="137"/>
                  </a:lnTo>
                  <a:lnTo>
                    <a:pt x="28" y="133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6" y="129"/>
                  </a:lnTo>
                  <a:lnTo>
                    <a:pt x="25" y="129"/>
                  </a:lnTo>
                  <a:lnTo>
                    <a:pt x="22" y="126"/>
                  </a:lnTo>
                  <a:lnTo>
                    <a:pt x="21" y="125"/>
                  </a:lnTo>
                  <a:lnTo>
                    <a:pt x="18" y="121"/>
                  </a:lnTo>
                  <a:lnTo>
                    <a:pt x="16" y="120"/>
                  </a:lnTo>
                  <a:lnTo>
                    <a:pt x="13" y="117"/>
                  </a:lnTo>
                  <a:lnTo>
                    <a:pt x="11" y="116"/>
                  </a:lnTo>
                  <a:lnTo>
                    <a:pt x="9" y="116"/>
                  </a:lnTo>
                  <a:lnTo>
                    <a:pt x="8" y="116"/>
                  </a:lnTo>
                  <a:lnTo>
                    <a:pt x="7" y="116"/>
                  </a:lnTo>
                  <a:lnTo>
                    <a:pt x="3" y="114"/>
                  </a:lnTo>
                  <a:lnTo>
                    <a:pt x="2" y="114"/>
                  </a:lnTo>
                  <a:lnTo>
                    <a:pt x="1" y="11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1" y="113"/>
                  </a:lnTo>
                  <a:lnTo>
                    <a:pt x="1" y="111"/>
                  </a:lnTo>
                  <a:lnTo>
                    <a:pt x="2" y="111"/>
                  </a:lnTo>
                  <a:lnTo>
                    <a:pt x="2" y="110"/>
                  </a:lnTo>
                  <a:lnTo>
                    <a:pt x="3" y="110"/>
                  </a:lnTo>
                  <a:lnTo>
                    <a:pt x="3" y="109"/>
                  </a:lnTo>
                  <a:lnTo>
                    <a:pt x="4" y="109"/>
                  </a:lnTo>
                  <a:lnTo>
                    <a:pt x="5" y="108"/>
                  </a:lnTo>
                  <a:lnTo>
                    <a:pt x="5" y="107"/>
                  </a:lnTo>
                  <a:lnTo>
                    <a:pt x="6" y="107"/>
                  </a:lnTo>
                  <a:lnTo>
                    <a:pt x="6" y="106"/>
                  </a:lnTo>
                  <a:lnTo>
                    <a:pt x="6" y="105"/>
                  </a:lnTo>
                  <a:lnTo>
                    <a:pt x="5" y="105"/>
                  </a:lnTo>
                  <a:lnTo>
                    <a:pt x="5" y="104"/>
                  </a:lnTo>
                  <a:lnTo>
                    <a:pt x="6" y="104"/>
                  </a:lnTo>
                  <a:lnTo>
                    <a:pt x="7" y="104"/>
                  </a:lnTo>
                  <a:lnTo>
                    <a:pt x="8" y="105"/>
                  </a:lnTo>
                  <a:lnTo>
                    <a:pt x="8" y="104"/>
                  </a:lnTo>
                  <a:lnTo>
                    <a:pt x="9" y="104"/>
                  </a:lnTo>
                  <a:lnTo>
                    <a:pt x="9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8" y="96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9" y="95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9" y="91"/>
                  </a:lnTo>
                  <a:lnTo>
                    <a:pt x="10" y="91"/>
                  </a:lnTo>
                  <a:lnTo>
                    <a:pt x="10" y="90"/>
                  </a:lnTo>
                  <a:lnTo>
                    <a:pt x="11" y="89"/>
                  </a:lnTo>
                  <a:lnTo>
                    <a:pt x="11" y="88"/>
                  </a:lnTo>
                  <a:lnTo>
                    <a:pt x="10" y="88"/>
                  </a:lnTo>
                  <a:lnTo>
                    <a:pt x="10" y="87"/>
                  </a:lnTo>
                  <a:lnTo>
                    <a:pt x="9" y="87"/>
                  </a:lnTo>
                  <a:lnTo>
                    <a:pt x="9" y="86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7" y="83"/>
                  </a:lnTo>
                  <a:lnTo>
                    <a:pt x="7" y="82"/>
                  </a:lnTo>
                  <a:lnTo>
                    <a:pt x="7" y="81"/>
                  </a:lnTo>
                  <a:lnTo>
                    <a:pt x="8" y="80"/>
                  </a:lnTo>
                  <a:lnTo>
                    <a:pt x="9" y="80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10" y="79"/>
                  </a:lnTo>
                  <a:lnTo>
                    <a:pt x="11" y="79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5" y="78"/>
                  </a:lnTo>
                  <a:lnTo>
                    <a:pt x="16" y="78"/>
                  </a:lnTo>
                  <a:lnTo>
                    <a:pt x="17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9" y="78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79"/>
                  </a:lnTo>
                  <a:lnTo>
                    <a:pt x="23" y="79"/>
                  </a:lnTo>
                  <a:lnTo>
                    <a:pt x="24" y="79"/>
                  </a:lnTo>
                  <a:lnTo>
                    <a:pt x="25" y="79"/>
                  </a:lnTo>
                  <a:lnTo>
                    <a:pt x="26" y="79"/>
                  </a:lnTo>
                  <a:lnTo>
                    <a:pt x="27" y="79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0"/>
                  </a:lnTo>
                  <a:lnTo>
                    <a:pt x="30" y="80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1" y="78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32" y="76"/>
                  </a:lnTo>
                  <a:lnTo>
                    <a:pt x="33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7" y="76"/>
                  </a:lnTo>
                  <a:lnTo>
                    <a:pt x="37" y="75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5"/>
                  </a:lnTo>
                  <a:lnTo>
                    <a:pt x="38" y="75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3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3" y="72"/>
                  </a:lnTo>
                  <a:lnTo>
                    <a:pt x="44" y="72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8" y="73"/>
                  </a:lnTo>
                  <a:lnTo>
                    <a:pt x="49" y="74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6" y="75"/>
                  </a:lnTo>
                  <a:lnTo>
                    <a:pt x="56" y="74"/>
                  </a:lnTo>
                  <a:lnTo>
                    <a:pt x="57" y="74"/>
                  </a:lnTo>
                  <a:lnTo>
                    <a:pt x="57" y="73"/>
                  </a:lnTo>
                  <a:lnTo>
                    <a:pt x="58" y="73"/>
                  </a:lnTo>
                  <a:lnTo>
                    <a:pt x="58" y="72"/>
                  </a:lnTo>
                  <a:lnTo>
                    <a:pt x="59" y="72"/>
                  </a:lnTo>
                  <a:lnTo>
                    <a:pt x="59" y="71"/>
                  </a:lnTo>
                  <a:lnTo>
                    <a:pt x="60" y="71"/>
                  </a:lnTo>
                  <a:lnTo>
                    <a:pt x="60" y="72"/>
                  </a:lnTo>
                  <a:lnTo>
                    <a:pt x="61" y="72"/>
                  </a:lnTo>
                  <a:lnTo>
                    <a:pt x="62" y="73"/>
                  </a:lnTo>
                  <a:lnTo>
                    <a:pt x="62" y="72"/>
                  </a:lnTo>
                  <a:lnTo>
                    <a:pt x="63" y="72"/>
                  </a:lnTo>
                  <a:lnTo>
                    <a:pt x="64" y="71"/>
                  </a:lnTo>
                  <a:lnTo>
                    <a:pt x="64" y="70"/>
                  </a:lnTo>
                  <a:lnTo>
                    <a:pt x="64" y="69"/>
                  </a:lnTo>
                  <a:lnTo>
                    <a:pt x="65" y="68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8" y="63"/>
                  </a:lnTo>
                  <a:lnTo>
                    <a:pt x="69" y="62"/>
                  </a:lnTo>
                  <a:lnTo>
                    <a:pt x="70" y="63"/>
                  </a:lnTo>
                  <a:lnTo>
                    <a:pt x="71" y="63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3" y="56"/>
                  </a:lnTo>
                  <a:lnTo>
                    <a:pt x="73" y="55"/>
                  </a:lnTo>
                  <a:lnTo>
                    <a:pt x="74" y="54"/>
                  </a:lnTo>
                  <a:lnTo>
                    <a:pt x="75" y="53"/>
                  </a:lnTo>
                  <a:lnTo>
                    <a:pt x="74" y="53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1" y="51"/>
                  </a:lnTo>
                  <a:lnTo>
                    <a:pt x="71" y="50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0" y="49"/>
                  </a:lnTo>
                  <a:lnTo>
                    <a:pt x="70" y="48"/>
                  </a:lnTo>
                  <a:lnTo>
                    <a:pt x="70" y="47"/>
                  </a:lnTo>
                  <a:lnTo>
                    <a:pt x="69" y="47"/>
                  </a:lnTo>
                  <a:lnTo>
                    <a:pt x="69" y="46"/>
                  </a:lnTo>
                  <a:lnTo>
                    <a:pt x="68" y="45"/>
                  </a:lnTo>
                  <a:lnTo>
                    <a:pt x="67" y="45"/>
                  </a:lnTo>
                  <a:lnTo>
                    <a:pt x="66" y="45"/>
                  </a:lnTo>
                  <a:lnTo>
                    <a:pt x="66" y="44"/>
                  </a:lnTo>
                  <a:lnTo>
                    <a:pt x="65" y="43"/>
                  </a:lnTo>
                  <a:lnTo>
                    <a:pt x="65" y="42"/>
                  </a:lnTo>
                  <a:lnTo>
                    <a:pt x="64" y="42"/>
                  </a:lnTo>
                  <a:lnTo>
                    <a:pt x="63" y="41"/>
                  </a:lnTo>
                  <a:lnTo>
                    <a:pt x="62" y="41"/>
                  </a:lnTo>
                  <a:lnTo>
                    <a:pt x="61" y="40"/>
                  </a:lnTo>
                  <a:lnTo>
                    <a:pt x="60" y="39"/>
                  </a:lnTo>
                  <a:lnTo>
                    <a:pt x="60" y="39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8" y="36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3"/>
                  </a:lnTo>
                  <a:lnTo>
                    <a:pt x="55" y="32"/>
                  </a:lnTo>
                  <a:lnTo>
                    <a:pt x="55" y="31"/>
                  </a:lnTo>
                  <a:lnTo>
                    <a:pt x="55" y="30"/>
                  </a:lnTo>
                  <a:lnTo>
                    <a:pt x="55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6" y="28"/>
                  </a:lnTo>
                  <a:lnTo>
                    <a:pt x="57" y="29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2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4" y="19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7" y="21"/>
                  </a:lnTo>
                  <a:lnTo>
                    <a:pt x="68" y="20"/>
                  </a:lnTo>
                  <a:lnTo>
                    <a:pt x="68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3" y="17"/>
                  </a:lnTo>
                  <a:lnTo>
                    <a:pt x="73" y="16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4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6" y="7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6" y="3"/>
                  </a:lnTo>
                  <a:lnTo>
                    <a:pt x="76" y="2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82" y="3"/>
                  </a:lnTo>
                  <a:lnTo>
                    <a:pt x="89" y="7"/>
                  </a:lnTo>
                  <a:lnTo>
                    <a:pt x="94" y="11"/>
                  </a:lnTo>
                  <a:lnTo>
                    <a:pt x="97" y="12"/>
                  </a:lnTo>
                  <a:lnTo>
                    <a:pt x="100" y="12"/>
                  </a:lnTo>
                  <a:lnTo>
                    <a:pt x="101" y="13"/>
                  </a:lnTo>
                  <a:lnTo>
                    <a:pt x="101" y="13"/>
                  </a:lnTo>
                  <a:lnTo>
                    <a:pt x="104" y="14"/>
                  </a:lnTo>
                  <a:lnTo>
                    <a:pt x="105" y="14"/>
                  </a:lnTo>
                  <a:lnTo>
                    <a:pt x="107" y="15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1" name="Freeform 58">
              <a:extLst>
                <a:ext uri="{FF2B5EF4-FFF2-40B4-BE49-F238E27FC236}">
                  <a16:creationId xmlns:a16="http://schemas.microsoft.com/office/drawing/2014/main" id="{D7243C10-AE31-3354-FCA4-176BA327B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2876551"/>
              <a:ext cx="223838" cy="354013"/>
            </a:xfrm>
            <a:custGeom>
              <a:avLst/>
              <a:gdLst>
                <a:gd name="T0" fmla="*/ 139 w 141"/>
                <a:gd name="T1" fmla="*/ 91 h 223"/>
                <a:gd name="T2" fmla="*/ 130 w 141"/>
                <a:gd name="T3" fmla="*/ 96 h 223"/>
                <a:gd name="T4" fmla="*/ 120 w 141"/>
                <a:gd name="T5" fmla="*/ 131 h 223"/>
                <a:gd name="T6" fmla="*/ 125 w 141"/>
                <a:gd name="T7" fmla="*/ 154 h 223"/>
                <a:gd name="T8" fmla="*/ 111 w 141"/>
                <a:gd name="T9" fmla="*/ 192 h 223"/>
                <a:gd name="T10" fmla="*/ 68 w 141"/>
                <a:gd name="T11" fmla="*/ 207 h 223"/>
                <a:gd name="T12" fmla="*/ 10 w 141"/>
                <a:gd name="T13" fmla="*/ 223 h 223"/>
                <a:gd name="T14" fmla="*/ 4 w 141"/>
                <a:gd name="T15" fmla="*/ 215 h 223"/>
                <a:gd name="T16" fmla="*/ 31 w 141"/>
                <a:gd name="T17" fmla="*/ 182 h 223"/>
                <a:gd name="T18" fmla="*/ 42 w 141"/>
                <a:gd name="T19" fmla="*/ 170 h 223"/>
                <a:gd name="T20" fmla="*/ 58 w 141"/>
                <a:gd name="T21" fmla="*/ 155 h 223"/>
                <a:gd name="T22" fmla="*/ 60 w 141"/>
                <a:gd name="T23" fmla="*/ 150 h 223"/>
                <a:gd name="T24" fmla="*/ 58 w 141"/>
                <a:gd name="T25" fmla="*/ 151 h 223"/>
                <a:gd name="T26" fmla="*/ 54 w 141"/>
                <a:gd name="T27" fmla="*/ 151 h 223"/>
                <a:gd name="T28" fmla="*/ 52 w 141"/>
                <a:gd name="T29" fmla="*/ 151 h 223"/>
                <a:gd name="T30" fmla="*/ 52 w 141"/>
                <a:gd name="T31" fmla="*/ 150 h 223"/>
                <a:gd name="T32" fmla="*/ 52 w 141"/>
                <a:gd name="T33" fmla="*/ 148 h 223"/>
                <a:gd name="T34" fmla="*/ 50 w 141"/>
                <a:gd name="T35" fmla="*/ 146 h 223"/>
                <a:gd name="T36" fmla="*/ 51 w 141"/>
                <a:gd name="T37" fmla="*/ 144 h 223"/>
                <a:gd name="T38" fmla="*/ 49 w 141"/>
                <a:gd name="T39" fmla="*/ 142 h 223"/>
                <a:gd name="T40" fmla="*/ 47 w 141"/>
                <a:gd name="T41" fmla="*/ 142 h 223"/>
                <a:gd name="T42" fmla="*/ 44 w 141"/>
                <a:gd name="T43" fmla="*/ 142 h 223"/>
                <a:gd name="T44" fmla="*/ 44 w 141"/>
                <a:gd name="T45" fmla="*/ 140 h 223"/>
                <a:gd name="T46" fmla="*/ 43 w 141"/>
                <a:gd name="T47" fmla="*/ 138 h 223"/>
                <a:gd name="T48" fmla="*/ 40 w 141"/>
                <a:gd name="T49" fmla="*/ 135 h 223"/>
                <a:gd name="T50" fmla="*/ 40 w 141"/>
                <a:gd name="T51" fmla="*/ 133 h 223"/>
                <a:gd name="T52" fmla="*/ 40 w 141"/>
                <a:gd name="T53" fmla="*/ 132 h 223"/>
                <a:gd name="T54" fmla="*/ 39 w 141"/>
                <a:gd name="T55" fmla="*/ 129 h 223"/>
                <a:gd name="T56" fmla="*/ 37 w 141"/>
                <a:gd name="T57" fmla="*/ 127 h 223"/>
                <a:gd name="T58" fmla="*/ 36 w 141"/>
                <a:gd name="T59" fmla="*/ 125 h 223"/>
                <a:gd name="T60" fmla="*/ 33 w 141"/>
                <a:gd name="T61" fmla="*/ 123 h 223"/>
                <a:gd name="T62" fmla="*/ 31 w 141"/>
                <a:gd name="T63" fmla="*/ 122 h 223"/>
                <a:gd name="T64" fmla="*/ 30 w 141"/>
                <a:gd name="T65" fmla="*/ 119 h 223"/>
                <a:gd name="T66" fmla="*/ 29 w 141"/>
                <a:gd name="T67" fmla="*/ 117 h 223"/>
                <a:gd name="T68" fmla="*/ 27 w 141"/>
                <a:gd name="T69" fmla="*/ 117 h 223"/>
                <a:gd name="T70" fmla="*/ 27 w 141"/>
                <a:gd name="T71" fmla="*/ 115 h 223"/>
                <a:gd name="T72" fmla="*/ 25 w 141"/>
                <a:gd name="T73" fmla="*/ 115 h 223"/>
                <a:gd name="T74" fmla="*/ 23 w 141"/>
                <a:gd name="T75" fmla="*/ 113 h 223"/>
                <a:gd name="T76" fmla="*/ 23 w 141"/>
                <a:gd name="T77" fmla="*/ 111 h 223"/>
                <a:gd name="T78" fmla="*/ 22 w 141"/>
                <a:gd name="T79" fmla="*/ 108 h 223"/>
                <a:gd name="T80" fmla="*/ 20 w 141"/>
                <a:gd name="T81" fmla="*/ 106 h 223"/>
                <a:gd name="T82" fmla="*/ 22 w 141"/>
                <a:gd name="T83" fmla="*/ 101 h 223"/>
                <a:gd name="T84" fmla="*/ 26 w 141"/>
                <a:gd name="T85" fmla="*/ 96 h 223"/>
                <a:gd name="T86" fmla="*/ 32 w 141"/>
                <a:gd name="T87" fmla="*/ 95 h 223"/>
                <a:gd name="T88" fmla="*/ 39 w 141"/>
                <a:gd name="T89" fmla="*/ 78 h 223"/>
                <a:gd name="T90" fmla="*/ 40 w 141"/>
                <a:gd name="T91" fmla="*/ 68 h 223"/>
                <a:gd name="T92" fmla="*/ 5 w 141"/>
                <a:gd name="T93" fmla="*/ 57 h 223"/>
                <a:gd name="T94" fmla="*/ 30 w 141"/>
                <a:gd name="T95" fmla="*/ 28 h 223"/>
                <a:gd name="T96" fmla="*/ 40 w 141"/>
                <a:gd name="T97" fmla="*/ 19 h 223"/>
                <a:gd name="T98" fmla="*/ 49 w 141"/>
                <a:gd name="T99" fmla="*/ 14 h 223"/>
                <a:gd name="T100" fmla="*/ 61 w 141"/>
                <a:gd name="T101" fmla="*/ 3 h 223"/>
                <a:gd name="T102" fmla="*/ 67 w 141"/>
                <a:gd name="T103" fmla="*/ 4 h 223"/>
                <a:gd name="T104" fmla="*/ 82 w 141"/>
                <a:gd name="T105" fmla="*/ 18 h 223"/>
                <a:gd name="T106" fmla="*/ 92 w 141"/>
                <a:gd name="T107" fmla="*/ 27 h 223"/>
                <a:gd name="T108" fmla="*/ 99 w 141"/>
                <a:gd name="T109" fmla="*/ 32 h 223"/>
                <a:gd name="T110" fmla="*/ 104 w 141"/>
                <a:gd name="T111" fmla="*/ 39 h 223"/>
                <a:gd name="T112" fmla="*/ 108 w 141"/>
                <a:gd name="T113" fmla="*/ 42 h 223"/>
                <a:gd name="T114" fmla="*/ 115 w 141"/>
                <a:gd name="T115" fmla="*/ 56 h 223"/>
                <a:gd name="T116" fmla="*/ 131 w 141"/>
                <a:gd name="T117" fmla="*/ 79 h 223"/>
                <a:gd name="T118" fmla="*/ 134 w 141"/>
                <a:gd name="T119" fmla="*/ 8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223">
                  <a:moveTo>
                    <a:pt x="134" y="82"/>
                  </a:moveTo>
                  <a:lnTo>
                    <a:pt x="135" y="82"/>
                  </a:lnTo>
                  <a:lnTo>
                    <a:pt x="136" y="82"/>
                  </a:lnTo>
                  <a:lnTo>
                    <a:pt x="136" y="84"/>
                  </a:lnTo>
                  <a:lnTo>
                    <a:pt x="141" y="88"/>
                  </a:lnTo>
                  <a:lnTo>
                    <a:pt x="139" y="91"/>
                  </a:lnTo>
                  <a:lnTo>
                    <a:pt x="136" y="96"/>
                  </a:lnTo>
                  <a:lnTo>
                    <a:pt x="134" y="96"/>
                  </a:lnTo>
                  <a:lnTo>
                    <a:pt x="134" y="96"/>
                  </a:lnTo>
                  <a:lnTo>
                    <a:pt x="131" y="95"/>
                  </a:lnTo>
                  <a:lnTo>
                    <a:pt x="131" y="95"/>
                  </a:lnTo>
                  <a:lnTo>
                    <a:pt x="130" y="96"/>
                  </a:lnTo>
                  <a:lnTo>
                    <a:pt x="121" y="111"/>
                  </a:lnTo>
                  <a:lnTo>
                    <a:pt x="121" y="112"/>
                  </a:lnTo>
                  <a:lnTo>
                    <a:pt x="121" y="112"/>
                  </a:lnTo>
                  <a:lnTo>
                    <a:pt x="120" y="115"/>
                  </a:lnTo>
                  <a:lnTo>
                    <a:pt x="120" y="115"/>
                  </a:lnTo>
                  <a:lnTo>
                    <a:pt x="120" y="131"/>
                  </a:lnTo>
                  <a:lnTo>
                    <a:pt x="117" y="131"/>
                  </a:lnTo>
                  <a:lnTo>
                    <a:pt x="122" y="154"/>
                  </a:lnTo>
                  <a:lnTo>
                    <a:pt x="122" y="155"/>
                  </a:lnTo>
                  <a:lnTo>
                    <a:pt x="122" y="155"/>
                  </a:lnTo>
                  <a:lnTo>
                    <a:pt x="124" y="154"/>
                  </a:lnTo>
                  <a:lnTo>
                    <a:pt x="125" y="154"/>
                  </a:lnTo>
                  <a:lnTo>
                    <a:pt x="125" y="155"/>
                  </a:lnTo>
                  <a:lnTo>
                    <a:pt x="135" y="182"/>
                  </a:lnTo>
                  <a:lnTo>
                    <a:pt x="133" y="185"/>
                  </a:lnTo>
                  <a:lnTo>
                    <a:pt x="132" y="185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08" y="193"/>
                  </a:lnTo>
                  <a:lnTo>
                    <a:pt x="105" y="194"/>
                  </a:lnTo>
                  <a:lnTo>
                    <a:pt x="92" y="199"/>
                  </a:lnTo>
                  <a:lnTo>
                    <a:pt x="85" y="202"/>
                  </a:lnTo>
                  <a:lnTo>
                    <a:pt x="74" y="206"/>
                  </a:lnTo>
                  <a:lnTo>
                    <a:pt x="68" y="207"/>
                  </a:lnTo>
                  <a:lnTo>
                    <a:pt x="60" y="210"/>
                  </a:lnTo>
                  <a:lnTo>
                    <a:pt x="54" y="212"/>
                  </a:lnTo>
                  <a:lnTo>
                    <a:pt x="36" y="217"/>
                  </a:lnTo>
                  <a:lnTo>
                    <a:pt x="28" y="219"/>
                  </a:lnTo>
                  <a:lnTo>
                    <a:pt x="14" y="222"/>
                  </a:lnTo>
                  <a:lnTo>
                    <a:pt x="10" y="223"/>
                  </a:lnTo>
                  <a:lnTo>
                    <a:pt x="9" y="223"/>
                  </a:lnTo>
                  <a:lnTo>
                    <a:pt x="5" y="223"/>
                  </a:lnTo>
                  <a:lnTo>
                    <a:pt x="3" y="222"/>
                  </a:lnTo>
                  <a:lnTo>
                    <a:pt x="1" y="222"/>
                  </a:lnTo>
                  <a:lnTo>
                    <a:pt x="3" y="219"/>
                  </a:lnTo>
                  <a:lnTo>
                    <a:pt x="4" y="215"/>
                  </a:lnTo>
                  <a:lnTo>
                    <a:pt x="5" y="215"/>
                  </a:lnTo>
                  <a:lnTo>
                    <a:pt x="9" y="210"/>
                  </a:lnTo>
                  <a:lnTo>
                    <a:pt x="12" y="207"/>
                  </a:lnTo>
                  <a:lnTo>
                    <a:pt x="21" y="195"/>
                  </a:lnTo>
                  <a:lnTo>
                    <a:pt x="31" y="183"/>
                  </a:lnTo>
                  <a:lnTo>
                    <a:pt x="31" y="182"/>
                  </a:lnTo>
                  <a:lnTo>
                    <a:pt x="34" y="179"/>
                  </a:lnTo>
                  <a:lnTo>
                    <a:pt x="35" y="178"/>
                  </a:lnTo>
                  <a:lnTo>
                    <a:pt x="37" y="176"/>
                  </a:lnTo>
                  <a:lnTo>
                    <a:pt x="40" y="173"/>
                  </a:lnTo>
                  <a:lnTo>
                    <a:pt x="40" y="172"/>
                  </a:lnTo>
                  <a:lnTo>
                    <a:pt x="42" y="170"/>
                  </a:lnTo>
                  <a:lnTo>
                    <a:pt x="44" y="169"/>
                  </a:lnTo>
                  <a:lnTo>
                    <a:pt x="45" y="168"/>
                  </a:lnTo>
                  <a:lnTo>
                    <a:pt x="49" y="164"/>
                  </a:lnTo>
                  <a:lnTo>
                    <a:pt x="55" y="159"/>
                  </a:lnTo>
                  <a:lnTo>
                    <a:pt x="58" y="156"/>
                  </a:lnTo>
                  <a:lnTo>
                    <a:pt x="58" y="155"/>
                  </a:lnTo>
                  <a:lnTo>
                    <a:pt x="61" y="152"/>
                  </a:lnTo>
                  <a:lnTo>
                    <a:pt x="62" y="152"/>
                  </a:lnTo>
                  <a:lnTo>
                    <a:pt x="62" y="151"/>
                  </a:lnTo>
                  <a:lnTo>
                    <a:pt x="61" y="151"/>
                  </a:lnTo>
                  <a:lnTo>
                    <a:pt x="61" y="151"/>
                  </a:lnTo>
                  <a:lnTo>
                    <a:pt x="60" y="150"/>
                  </a:lnTo>
                  <a:lnTo>
                    <a:pt x="60" y="150"/>
                  </a:lnTo>
                  <a:lnTo>
                    <a:pt x="59" y="150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7" y="151"/>
                  </a:lnTo>
                  <a:lnTo>
                    <a:pt x="56" y="151"/>
                  </a:lnTo>
                  <a:lnTo>
                    <a:pt x="55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1" y="150"/>
                  </a:lnTo>
                  <a:lnTo>
                    <a:pt x="51" y="150"/>
                  </a:lnTo>
                  <a:lnTo>
                    <a:pt x="52" y="150"/>
                  </a:lnTo>
                  <a:lnTo>
                    <a:pt x="52" y="150"/>
                  </a:lnTo>
                  <a:lnTo>
                    <a:pt x="52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3" y="150"/>
                  </a:lnTo>
                  <a:lnTo>
                    <a:pt x="52" y="149"/>
                  </a:lnTo>
                  <a:lnTo>
                    <a:pt x="52" y="148"/>
                  </a:lnTo>
                  <a:lnTo>
                    <a:pt x="51" y="14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50" y="147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5"/>
                  </a:lnTo>
                  <a:lnTo>
                    <a:pt x="51" y="145"/>
                  </a:lnTo>
                  <a:lnTo>
                    <a:pt x="51" y="144"/>
                  </a:lnTo>
                  <a:lnTo>
                    <a:pt x="50" y="144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8" y="142"/>
                  </a:lnTo>
                  <a:lnTo>
                    <a:pt x="48" y="142"/>
                  </a:lnTo>
                  <a:lnTo>
                    <a:pt x="47" y="142"/>
                  </a:lnTo>
                  <a:lnTo>
                    <a:pt x="47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5" y="142"/>
                  </a:lnTo>
                  <a:lnTo>
                    <a:pt x="45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1"/>
                  </a:lnTo>
                  <a:lnTo>
                    <a:pt x="44" y="141"/>
                  </a:lnTo>
                  <a:lnTo>
                    <a:pt x="44" y="140"/>
                  </a:lnTo>
                  <a:lnTo>
                    <a:pt x="44" y="140"/>
                  </a:lnTo>
                  <a:lnTo>
                    <a:pt x="45" y="139"/>
                  </a:lnTo>
                  <a:lnTo>
                    <a:pt x="44" y="139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3" y="138"/>
                  </a:lnTo>
                  <a:lnTo>
                    <a:pt x="43" y="138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2"/>
                  </a:lnTo>
                  <a:lnTo>
                    <a:pt x="40" y="132"/>
                  </a:lnTo>
                  <a:lnTo>
                    <a:pt x="39" y="131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8" y="128"/>
                  </a:lnTo>
                  <a:lnTo>
                    <a:pt x="38" y="128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7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5"/>
                  </a:lnTo>
                  <a:lnTo>
                    <a:pt x="35" y="124"/>
                  </a:lnTo>
                  <a:lnTo>
                    <a:pt x="35" y="124"/>
                  </a:lnTo>
                  <a:lnTo>
                    <a:pt x="34" y="124"/>
                  </a:lnTo>
                  <a:lnTo>
                    <a:pt x="34" y="123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32" y="123"/>
                  </a:lnTo>
                  <a:lnTo>
                    <a:pt x="32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1" y="121"/>
                  </a:lnTo>
                  <a:lnTo>
                    <a:pt x="31" y="120"/>
                  </a:lnTo>
                  <a:lnTo>
                    <a:pt x="30" y="120"/>
                  </a:lnTo>
                  <a:lnTo>
                    <a:pt x="30" y="119"/>
                  </a:lnTo>
                  <a:lnTo>
                    <a:pt x="30" y="119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8" y="117"/>
                  </a:lnTo>
                  <a:lnTo>
                    <a:pt x="28" y="118"/>
                  </a:lnTo>
                  <a:lnTo>
                    <a:pt x="28" y="118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4" y="112"/>
                  </a:lnTo>
                  <a:lnTo>
                    <a:pt x="24" y="112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0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1" y="107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19" y="105"/>
                  </a:lnTo>
                  <a:lnTo>
                    <a:pt x="19" y="105"/>
                  </a:lnTo>
                  <a:lnTo>
                    <a:pt x="18" y="105"/>
                  </a:lnTo>
                  <a:lnTo>
                    <a:pt x="19" y="105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24" y="97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2" y="95"/>
                  </a:lnTo>
                  <a:lnTo>
                    <a:pt x="33" y="94"/>
                  </a:lnTo>
                  <a:lnTo>
                    <a:pt x="33" y="93"/>
                  </a:lnTo>
                  <a:lnTo>
                    <a:pt x="34" y="91"/>
                  </a:lnTo>
                  <a:lnTo>
                    <a:pt x="35" y="88"/>
                  </a:lnTo>
                  <a:lnTo>
                    <a:pt x="38" y="81"/>
                  </a:lnTo>
                  <a:lnTo>
                    <a:pt x="39" y="78"/>
                  </a:lnTo>
                  <a:lnTo>
                    <a:pt x="40" y="76"/>
                  </a:lnTo>
                  <a:lnTo>
                    <a:pt x="40" y="72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0" y="68"/>
                  </a:lnTo>
                  <a:lnTo>
                    <a:pt x="32" y="65"/>
                  </a:lnTo>
                  <a:lnTo>
                    <a:pt x="31" y="65"/>
                  </a:lnTo>
                  <a:lnTo>
                    <a:pt x="24" y="63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5" y="57"/>
                  </a:lnTo>
                  <a:lnTo>
                    <a:pt x="0" y="55"/>
                  </a:lnTo>
                  <a:lnTo>
                    <a:pt x="3" y="51"/>
                  </a:lnTo>
                  <a:lnTo>
                    <a:pt x="17" y="39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40" y="19"/>
                  </a:lnTo>
                  <a:lnTo>
                    <a:pt x="42" y="18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49" y="13"/>
                  </a:lnTo>
                  <a:lnTo>
                    <a:pt x="52" y="10"/>
                  </a:lnTo>
                  <a:lnTo>
                    <a:pt x="57" y="6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1" y="3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7" y="4"/>
                  </a:lnTo>
                  <a:lnTo>
                    <a:pt x="69" y="5"/>
                  </a:lnTo>
                  <a:lnTo>
                    <a:pt x="71" y="8"/>
                  </a:lnTo>
                  <a:lnTo>
                    <a:pt x="77" y="14"/>
                  </a:lnTo>
                  <a:lnTo>
                    <a:pt x="78" y="15"/>
                  </a:lnTo>
                  <a:lnTo>
                    <a:pt x="81" y="17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4" y="19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6" y="21"/>
                  </a:lnTo>
                  <a:lnTo>
                    <a:pt x="92" y="27"/>
                  </a:lnTo>
                  <a:lnTo>
                    <a:pt x="93" y="27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6" y="30"/>
                  </a:lnTo>
                  <a:lnTo>
                    <a:pt x="97" y="31"/>
                  </a:lnTo>
                  <a:lnTo>
                    <a:pt x="99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1" y="35"/>
                  </a:lnTo>
                  <a:lnTo>
                    <a:pt x="103" y="38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08" y="41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0" y="44"/>
                  </a:lnTo>
                  <a:lnTo>
                    <a:pt x="110" y="45"/>
                  </a:lnTo>
                  <a:lnTo>
                    <a:pt x="111" y="46"/>
                  </a:lnTo>
                  <a:lnTo>
                    <a:pt x="112" y="48"/>
                  </a:lnTo>
                  <a:lnTo>
                    <a:pt x="113" y="51"/>
                  </a:lnTo>
                  <a:lnTo>
                    <a:pt x="115" y="56"/>
                  </a:lnTo>
                  <a:lnTo>
                    <a:pt x="122" y="69"/>
                  </a:lnTo>
                  <a:lnTo>
                    <a:pt x="123" y="71"/>
                  </a:lnTo>
                  <a:lnTo>
                    <a:pt x="123" y="72"/>
                  </a:lnTo>
                  <a:lnTo>
                    <a:pt x="128" y="77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32" y="81"/>
                  </a:lnTo>
                  <a:lnTo>
                    <a:pt x="132" y="81"/>
                  </a:lnTo>
                  <a:lnTo>
                    <a:pt x="133" y="82"/>
                  </a:lnTo>
                  <a:lnTo>
                    <a:pt x="133" y="82"/>
                  </a:lnTo>
                  <a:lnTo>
                    <a:pt x="134" y="82"/>
                  </a:lnTo>
                  <a:lnTo>
                    <a:pt x="134" y="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6977C54-76F5-790F-3214-7B873C50CB7A}"/>
              </a:ext>
            </a:extLst>
          </p:cNvPr>
          <p:cNvGrpSpPr/>
          <p:nvPr/>
        </p:nvGrpSpPr>
        <p:grpSpPr>
          <a:xfrm>
            <a:off x="1356127" y="1657683"/>
            <a:ext cx="2766680" cy="2478763"/>
            <a:chOff x="1822450" y="1636097"/>
            <a:chExt cx="2900796" cy="2598922"/>
          </a:xfrm>
        </p:grpSpPr>
        <p:sp>
          <p:nvSpPr>
            <p:cNvPr id="5" name="Rectangle 77">
              <a:extLst>
                <a:ext uri="{FF2B5EF4-FFF2-40B4-BE49-F238E27FC236}">
                  <a16:creationId xmlns:a16="http://schemas.microsoft.com/office/drawing/2014/main" id="{579ABC10-00EB-2ED4-87F4-1CFE77BC4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2075" y="3375026"/>
              <a:ext cx="289083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Pohick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6" name="Rectangle 78">
              <a:extLst>
                <a:ext uri="{FF2B5EF4-FFF2-40B4-BE49-F238E27FC236}">
                  <a16:creationId xmlns:a16="http://schemas.microsoft.com/office/drawing/2014/main" id="{459542BA-3220-1C9A-25DA-3F9AF134A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450" y="2678113"/>
              <a:ext cx="363034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Bull Run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" name="Rectangle 79">
              <a:extLst>
                <a:ext uri="{FF2B5EF4-FFF2-40B4-BE49-F238E27FC236}">
                  <a16:creationId xmlns:a16="http://schemas.microsoft.com/office/drawing/2014/main" id="{5B38B32A-0347-BD85-D991-3F99FF669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046" y="1636097"/>
              <a:ext cx="685729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Upper Potomac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" name="Rectangle 80">
              <a:extLst>
                <a:ext uri="{FF2B5EF4-FFF2-40B4-BE49-F238E27FC236}">
                  <a16:creationId xmlns:a16="http://schemas.microsoft.com/office/drawing/2014/main" id="{FDBFB784-AC05-2D45-5DCB-5F83B0ACF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950" y="2019301"/>
              <a:ext cx="326058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Mclean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" name="Rectangle 81">
              <a:extLst>
                <a:ext uri="{FF2B5EF4-FFF2-40B4-BE49-F238E27FC236}">
                  <a16:creationId xmlns:a16="http://schemas.microsoft.com/office/drawing/2014/main" id="{5196101C-C3EC-2779-9455-18575B2D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518" y="4105940"/>
              <a:ext cx="682368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Lower Potomac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ectangle 82">
              <a:extLst>
                <a:ext uri="{FF2B5EF4-FFF2-40B4-BE49-F238E27FC236}">
                  <a16:creationId xmlns:a16="http://schemas.microsoft.com/office/drawing/2014/main" id="{F1E2D4D8-5AE4-EB5C-8F89-472AFFD17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775" y="2341563"/>
              <a:ext cx="305890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Vienna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Rectangle 83">
              <a:extLst>
                <a:ext uri="{FF2B5EF4-FFF2-40B4-BE49-F238E27FC236}">
                  <a16:creationId xmlns:a16="http://schemas.microsoft.com/office/drawing/2014/main" id="{D80C0739-7499-1ED9-4D87-9372CC5C4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356" y="2487628"/>
              <a:ext cx="295805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Fairfax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Rectangle 84">
              <a:extLst>
                <a:ext uri="{FF2B5EF4-FFF2-40B4-BE49-F238E27FC236}">
                  <a16:creationId xmlns:a16="http://schemas.microsoft.com/office/drawing/2014/main" id="{7FD4D46B-BB73-5976-7761-15476C06D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138" y="2970213"/>
              <a:ext cx="473960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Annandale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85">
              <a:extLst>
                <a:ext uri="{FF2B5EF4-FFF2-40B4-BE49-F238E27FC236}">
                  <a16:creationId xmlns:a16="http://schemas.microsoft.com/office/drawing/2014/main" id="{D773B1F2-A674-BA39-8531-9C0115F24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854" y="3637474"/>
              <a:ext cx="645392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Mount Vernon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86">
              <a:extLst>
                <a:ext uri="{FF2B5EF4-FFF2-40B4-BE49-F238E27FC236}">
                  <a16:creationId xmlns:a16="http://schemas.microsoft.com/office/drawing/2014/main" id="{071AF351-210C-6C8B-98B8-CCB25D2A8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36" y="3290166"/>
              <a:ext cx="378160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Rose Hill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87">
              <a:extLst>
                <a:ext uri="{FF2B5EF4-FFF2-40B4-BE49-F238E27FC236}">
                  <a16:creationId xmlns:a16="http://schemas.microsoft.com/office/drawing/2014/main" id="{0958B402-C942-1F91-0019-4F229B1A8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873" y="3406093"/>
              <a:ext cx="470599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Springfield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88">
              <a:extLst>
                <a:ext uri="{FF2B5EF4-FFF2-40B4-BE49-F238E27FC236}">
                  <a16:creationId xmlns:a16="http://schemas.microsoft.com/office/drawing/2014/main" id="{1D556A6B-7487-98F2-CF6B-D1910CC3A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913" y="2563813"/>
              <a:ext cx="401690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Jefferson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89">
              <a:extLst>
                <a:ext uri="{FF2B5EF4-FFF2-40B4-BE49-F238E27FC236}">
                  <a16:creationId xmlns:a16="http://schemas.microsoft.com/office/drawing/2014/main" id="{8062463F-98FF-4260-29AB-64D00BAF4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214" y="2746376"/>
              <a:ext cx="305890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Baileys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90">
              <a:extLst>
                <a:ext uri="{FF2B5EF4-FFF2-40B4-BE49-F238E27FC236}">
                  <a16:creationId xmlns:a16="http://schemas.microsoft.com/office/drawing/2014/main" id="{17350F3D-B924-A83D-D3E1-37FD70334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241" y="3019508"/>
              <a:ext cx="389925" cy="129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Lincolnia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36218" name="Group 136217">
            <a:extLst>
              <a:ext uri="{FF2B5EF4-FFF2-40B4-BE49-F238E27FC236}">
                <a16:creationId xmlns:a16="http://schemas.microsoft.com/office/drawing/2014/main" id="{7190D287-953B-E749-3CBC-ADB5FFB0EA20}"/>
              </a:ext>
            </a:extLst>
          </p:cNvPr>
          <p:cNvGrpSpPr/>
          <p:nvPr/>
        </p:nvGrpSpPr>
        <p:grpSpPr>
          <a:xfrm>
            <a:off x="4781953" y="1149262"/>
            <a:ext cx="2969157" cy="3485467"/>
            <a:chOff x="1374775" y="1090613"/>
            <a:chExt cx="3113088" cy="3654426"/>
          </a:xfrm>
          <a:noFill/>
        </p:grpSpPr>
        <p:sp>
          <p:nvSpPr>
            <p:cNvPr id="136219" name="Freeform 47">
              <a:extLst>
                <a:ext uri="{FF2B5EF4-FFF2-40B4-BE49-F238E27FC236}">
                  <a16:creationId xmlns:a16="http://schemas.microsoft.com/office/drawing/2014/main" id="{54018575-382F-E9D5-BBB3-50ED9F67D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600" y="2590801"/>
              <a:ext cx="417513" cy="312738"/>
            </a:xfrm>
            <a:custGeom>
              <a:avLst/>
              <a:gdLst>
                <a:gd name="T0" fmla="*/ 11 w 263"/>
                <a:gd name="T1" fmla="*/ 102 h 197"/>
                <a:gd name="T2" fmla="*/ 17 w 263"/>
                <a:gd name="T3" fmla="*/ 111 h 197"/>
                <a:gd name="T4" fmla="*/ 19 w 263"/>
                <a:gd name="T5" fmla="*/ 120 h 197"/>
                <a:gd name="T6" fmla="*/ 16 w 263"/>
                <a:gd name="T7" fmla="*/ 123 h 197"/>
                <a:gd name="T8" fmla="*/ 40 w 263"/>
                <a:gd name="T9" fmla="*/ 131 h 197"/>
                <a:gd name="T10" fmla="*/ 49 w 263"/>
                <a:gd name="T11" fmla="*/ 145 h 197"/>
                <a:gd name="T12" fmla="*/ 57 w 263"/>
                <a:gd name="T13" fmla="*/ 148 h 197"/>
                <a:gd name="T14" fmla="*/ 64 w 263"/>
                <a:gd name="T15" fmla="*/ 158 h 197"/>
                <a:gd name="T16" fmla="*/ 64 w 263"/>
                <a:gd name="T17" fmla="*/ 175 h 197"/>
                <a:gd name="T18" fmla="*/ 68 w 263"/>
                <a:gd name="T19" fmla="*/ 185 h 197"/>
                <a:gd name="T20" fmla="*/ 83 w 263"/>
                <a:gd name="T21" fmla="*/ 182 h 197"/>
                <a:gd name="T22" fmla="*/ 90 w 263"/>
                <a:gd name="T23" fmla="*/ 182 h 197"/>
                <a:gd name="T24" fmla="*/ 93 w 263"/>
                <a:gd name="T25" fmla="*/ 177 h 197"/>
                <a:gd name="T26" fmla="*/ 102 w 263"/>
                <a:gd name="T27" fmla="*/ 177 h 197"/>
                <a:gd name="T28" fmla="*/ 110 w 263"/>
                <a:gd name="T29" fmla="*/ 182 h 197"/>
                <a:gd name="T30" fmla="*/ 118 w 263"/>
                <a:gd name="T31" fmla="*/ 181 h 197"/>
                <a:gd name="T32" fmla="*/ 123 w 263"/>
                <a:gd name="T33" fmla="*/ 183 h 197"/>
                <a:gd name="T34" fmla="*/ 133 w 263"/>
                <a:gd name="T35" fmla="*/ 194 h 197"/>
                <a:gd name="T36" fmla="*/ 132 w 263"/>
                <a:gd name="T37" fmla="*/ 185 h 197"/>
                <a:gd name="T38" fmla="*/ 150 w 263"/>
                <a:gd name="T39" fmla="*/ 186 h 197"/>
                <a:gd name="T40" fmla="*/ 152 w 263"/>
                <a:gd name="T41" fmla="*/ 176 h 197"/>
                <a:gd name="T42" fmla="*/ 166 w 263"/>
                <a:gd name="T43" fmla="*/ 176 h 197"/>
                <a:gd name="T44" fmla="*/ 185 w 263"/>
                <a:gd name="T45" fmla="*/ 180 h 197"/>
                <a:gd name="T46" fmla="*/ 189 w 263"/>
                <a:gd name="T47" fmla="*/ 172 h 197"/>
                <a:gd name="T48" fmla="*/ 192 w 263"/>
                <a:gd name="T49" fmla="*/ 158 h 197"/>
                <a:gd name="T50" fmla="*/ 201 w 263"/>
                <a:gd name="T51" fmla="*/ 153 h 197"/>
                <a:gd name="T52" fmla="*/ 213 w 263"/>
                <a:gd name="T53" fmla="*/ 156 h 197"/>
                <a:gd name="T54" fmla="*/ 255 w 263"/>
                <a:gd name="T55" fmla="*/ 155 h 197"/>
                <a:gd name="T56" fmla="*/ 254 w 263"/>
                <a:gd name="T57" fmla="*/ 131 h 197"/>
                <a:gd name="T58" fmla="*/ 250 w 263"/>
                <a:gd name="T59" fmla="*/ 119 h 197"/>
                <a:gd name="T60" fmla="*/ 253 w 263"/>
                <a:gd name="T61" fmla="*/ 103 h 197"/>
                <a:gd name="T62" fmla="*/ 260 w 263"/>
                <a:gd name="T63" fmla="*/ 101 h 197"/>
                <a:gd name="T64" fmla="*/ 261 w 263"/>
                <a:gd name="T65" fmla="*/ 93 h 197"/>
                <a:gd name="T66" fmla="*/ 261 w 263"/>
                <a:gd name="T67" fmla="*/ 86 h 197"/>
                <a:gd name="T68" fmla="*/ 260 w 263"/>
                <a:gd name="T69" fmla="*/ 72 h 197"/>
                <a:gd name="T70" fmla="*/ 262 w 263"/>
                <a:gd name="T71" fmla="*/ 61 h 197"/>
                <a:gd name="T72" fmla="*/ 255 w 263"/>
                <a:gd name="T73" fmla="*/ 29 h 197"/>
                <a:gd name="T74" fmla="*/ 241 w 263"/>
                <a:gd name="T75" fmla="*/ 27 h 197"/>
                <a:gd name="T76" fmla="*/ 195 w 263"/>
                <a:gd name="T77" fmla="*/ 23 h 197"/>
                <a:gd name="T78" fmla="*/ 188 w 263"/>
                <a:gd name="T79" fmla="*/ 23 h 197"/>
                <a:gd name="T80" fmla="*/ 173 w 263"/>
                <a:gd name="T81" fmla="*/ 15 h 197"/>
                <a:gd name="T82" fmla="*/ 175 w 263"/>
                <a:gd name="T83" fmla="*/ 4 h 197"/>
                <a:gd name="T84" fmla="*/ 167 w 263"/>
                <a:gd name="T85" fmla="*/ 0 h 197"/>
                <a:gd name="T86" fmla="*/ 160 w 263"/>
                <a:gd name="T87" fmla="*/ 2 h 197"/>
                <a:gd name="T88" fmla="*/ 148 w 263"/>
                <a:gd name="T89" fmla="*/ 6 h 197"/>
                <a:gd name="T90" fmla="*/ 139 w 263"/>
                <a:gd name="T91" fmla="*/ 8 h 197"/>
                <a:gd name="T92" fmla="*/ 132 w 263"/>
                <a:gd name="T93" fmla="*/ 11 h 197"/>
                <a:gd name="T94" fmla="*/ 121 w 263"/>
                <a:gd name="T95" fmla="*/ 38 h 197"/>
                <a:gd name="T96" fmla="*/ 116 w 263"/>
                <a:gd name="T97" fmla="*/ 43 h 197"/>
                <a:gd name="T98" fmla="*/ 105 w 263"/>
                <a:gd name="T99" fmla="*/ 38 h 197"/>
                <a:gd name="T100" fmla="*/ 101 w 263"/>
                <a:gd name="T101" fmla="*/ 32 h 197"/>
                <a:gd name="T102" fmla="*/ 96 w 263"/>
                <a:gd name="T103" fmla="*/ 28 h 197"/>
                <a:gd name="T104" fmla="*/ 88 w 263"/>
                <a:gd name="T105" fmla="*/ 25 h 197"/>
                <a:gd name="T106" fmla="*/ 76 w 263"/>
                <a:gd name="T107" fmla="*/ 24 h 197"/>
                <a:gd name="T108" fmla="*/ 68 w 263"/>
                <a:gd name="T109" fmla="*/ 25 h 197"/>
                <a:gd name="T110" fmla="*/ 57 w 263"/>
                <a:gd name="T111" fmla="*/ 27 h 197"/>
                <a:gd name="T112" fmla="*/ 42 w 263"/>
                <a:gd name="T113" fmla="*/ 30 h 197"/>
                <a:gd name="T114" fmla="*/ 20 w 263"/>
                <a:gd name="T115" fmla="*/ 48 h 197"/>
                <a:gd name="T116" fmla="*/ 2 w 263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" h="197">
                  <a:moveTo>
                    <a:pt x="2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3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3" y="102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4"/>
                  </a:lnTo>
                  <a:lnTo>
                    <a:pt x="16" y="105"/>
                  </a:lnTo>
                  <a:lnTo>
                    <a:pt x="17" y="108"/>
                  </a:lnTo>
                  <a:lnTo>
                    <a:pt x="17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8" y="124"/>
                  </a:lnTo>
                  <a:lnTo>
                    <a:pt x="21" y="124"/>
                  </a:lnTo>
                  <a:lnTo>
                    <a:pt x="23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8" y="129"/>
                  </a:lnTo>
                  <a:lnTo>
                    <a:pt x="39" y="130"/>
                  </a:lnTo>
                  <a:lnTo>
                    <a:pt x="40" y="131"/>
                  </a:lnTo>
                  <a:lnTo>
                    <a:pt x="42" y="133"/>
                  </a:lnTo>
                  <a:lnTo>
                    <a:pt x="43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9" y="145"/>
                  </a:lnTo>
                  <a:lnTo>
                    <a:pt x="50" y="145"/>
                  </a:lnTo>
                  <a:lnTo>
                    <a:pt x="51" y="146"/>
                  </a:lnTo>
                  <a:lnTo>
                    <a:pt x="53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6" y="147"/>
                  </a:lnTo>
                  <a:lnTo>
                    <a:pt x="57" y="148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7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8" y="185"/>
                  </a:lnTo>
                  <a:lnTo>
                    <a:pt x="70" y="183"/>
                  </a:lnTo>
                  <a:lnTo>
                    <a:pt x="71" y="182"/>
                  </a:lnTo>
                  <a:lnTo>
                    <a:pt x="74" y="179"/>
                  </a:lnTo>
                  <a:lnTo>
                    <a:pt x="79" y="180"/>
                  </a:lnTo>
                  <a:lnTo>
                    <a:pt x="80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3" y="182"/>
                  </a:lnTo>
                  <a:lnTo>
                    <a:pt x="83" y="181"/>
                  </a:lnTo>
                  <a:lnTo>
                    <a:pt x="84" y="181"/>
                  </a:lnTo>
                  <a:lnTo>
                    <a:pt x="86" y="180"/>
                  </a:lnTo>
                  <a:lnTo>
                    <a:pt x="87" y="179"/>
                  </a:lnTo>
                  <a:lnTo>
                    <a:pt x="89" y="179"/>
                  </a:lnTo>
                  <a:lnTo>
                    <a:pt x="89" y="181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4" y="176"/>
                  </a:lnTo>
                  <a:lnTo>
                    <a:pt x="96" y="176"/>
                  </a:lnTo>
                  <a:lnTo>
                    <a:pt x="97" y="176"/>
                  </a:lnTo>
                  <a:lnTo>
                    <a:pt x="98" y="176"/>
                  </a:lnTo>
                  <a:lnTo>
                    <a:pt x="98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2" y="177"/>
                  </a:lnTo>
                  <a:lnTo>
                    <a:pt x="103" y="177"/>
                  </a:lnTo>
                  <a:lnTo>
                    <a:pt x="107" y="176"/>
                  </a:lnTo>
                  <a:lnTo>
                    <a:pt x="107" y="177"/>
                  </a:lnTo>
                  <a:lnTo>
                    <a:pt x="107" y="178"/>
                  </a:lnTo>
                  <a:lnTo>
                    <a:pt x="108" y="181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3" y="182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1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2"/>
                  </a:lnTo>
                  <a:lnTo>
                    <a:pt x="123" y="183"/>
                  </a:lnTo>
                  <a:lnTo>
                    <a:pt x="124" y="184"/>
                  </a:lnTo>
                  <a:lnTo>
                    <a:pt x="123" y="184"/>
                  </a:lnTo>
                  <a:lnTo>
                    <a:pt x="126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7" y="197"/>
                  </a:lnTo>
                  <a:lnTo>
                    <a:pt x="133" y="195"/>
                  </a:lnTo>
                  <a:lnTo>
                    <a:pt x="133" y="194"/>
                  </a:lnTo>
                  <a:lnTo>
                    <a:pt x="131" y="187"/>
                  </a:lnTo>
                  <a:lnTo>
                    <a:pt x="130" y="187"/>
                  </a:lnTo>
                  <a:lnTo>
                    <a:pt x="130" y="186"/>
                  </a:lnTo>
                  <a:lnTo>
                    <a:pt x="129" y="186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4" y="185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8" y="185"/>
                  </a:lnTo>
                  <a:lnTo>
                    <a:pt x="149" y="186"/>
                  </a:lnTo>
                  <a:lnTo>
                    <a:pt x="150" y="186"/>
                  </a:lnTo>
                  <a:lnTo>
                    <a:pt x="151" y="184"/>
                  </a:lnTo>
                  <a:lnTo>
                    <a:pt x="151" y="183"/>
                  </a:lnTo>
                  <a:lnTo>
                    <a:pt x="151" y="182"/>
                  </a:lnTo>
                  <a:lnTo>
                    <a:pt x="152" y="180"/>
                  </a:lnTo>
                  <a:lnTo>
                    <a:pt x="152" y="179"/>
                  </a:lnTo>
                  <a:lnTo>
                    <a:pt x="152" y="178"/>
                  </a:lnTo>
                  <a:lnTo>
                    <a:pt x="152" y="177"/>
                  </a:lnTo>
                  <a:lnTo>
                    <a:pt x="152" y="176"/>
                  </a:lnTo>
                  <a:lnTo>
                    <a:pt x="152" y="175"/>
                  </a:lnTo>
                  <a:lnTo>
                    <a:pt x="154" y="175"/>
                  </a:lnTo>
                  <a:lnTo>
                    <a:pt x="156" y="175"/>
                  </a:lnTo>
                  <a:lnTo>
                    <a:pt x="157" y="176"/>
                  </a:lnTo>
                  <a:lnTo>
                    <a:pt x="158" y="176"/>
                  </a:lnTo>
                  <a:lnTo>
                    <a:pt x="162" y="176"/>
                  </a:lnTo>
                  <a:lnTo>
                    <a:pt x="163" y="176"/>
                  </a:lnTo>
                  <a:lnTo>
                    <a:pt x="166" y="176"/>
                  </a:lnTo>
                  <a:lnTo>
                    <a:pt x="169" y="177"/>
                  </a:lnTo>
                  <a:lnTo>
                    <a:pt x="172" y="177"/>
                  </a:lnTo>
                  <a:lnTo>
                    <a:pt x="172" y="177"/>
                  </a:lnTo>
                  <a:lnTo>
                    <a:pt x="175" y="178"/>
                  </a:lnTo>
                  <a:lnTo>
                    <a:pt x="184" y="178"/>
                  </a:lnTo>
                  <a:lnTo>
                    <a:pt x="185" y="178"/>
                  </a:lnTo>
                  <a:lnTo>
                    <a:pt x="185" y="179"/>
                  </a:lnTo>
                  <a:lnTo>
                    <a:pt x="185" y="180"/>
                  </a:lnTo>
                  <a:lnTo>
                    <a:pt x="186" y="180"/>
                  </a:lnTo>
                  <a:lnTo>
                    <a:pt x="189" y="180"/>
                  </a:lnTo>
                  <a:lnTo>
                    <a:pt x="189" y="178"/>
                  </a:lnTo>
                  <a:lnTo>
                    <a:pt x="189" y="177"/>
                  </a:lnTo>
                  <a:lnTo>
                    <a:pt x="189" y="176"/>
                  </a:lnTo>
                  <a:lnTo>
                    <a:pt x="189" y="175"/>
                  </a:lnTo>
                  <a:lnTo>
                    <a:pt x="189" y="173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9" y="169"/>
                  </a:lnTo>
                  <a:lnTo>
                    <a:pt x="189" y="167"/>
                  </a:lnTo>
                  <a:lnTo>
                    <a:pt x="191" y="167"/>
                  </a:lnTo>
                  <a:lnTo>
                    <a:pt x="192" y="167"/>
                  </a:lnTo>
                  <a:lnTo>
                    <a:pt x="192" y="165"/>
                  </a:lnTo>
                  <a:lnTo>
                    <a:pt x="192" y="161"/>
                  </a:lnTo>
                  <a:lnTo>
                    <a:pt x="192" y="158"/>
                  </a:lnTo>
                  <a:lnTo>
                    <a:pt x="192" y="155"/>
                  </a:lnTo>
                  <a:lnTo>
                    <a:pt x="192" y="153"/>
                  </a:lnTo>
                  <a:lnTo>
                    <a:pt x="192" y="152"/>
                  </a:lnTo>
                  <a:lnTo>
                    <a:pt x="193" y="152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3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6" y="154"/>
                  </a:lnTo>
                  <a:lnTo>
                    <a:pt x="208" y="154"/>
                  </a:lnTo>
                  <a:lnTo>
                    <a:pt x="209" y="155"/>
                  </a:lnTo>
                  <a:lnTo>
                    <a:pt x="213" y="156"/>
                  </a:lnTo>
                  <a:lnTo>
                    <a:pt x="214" y="156"/>
                  </a:lnTo>
                  <a:lnTo>
                    <a:pt x="218" y="156"/>
                  </a:lnTo>
                  <a:lnTo>
                    <a:pt x="223" y="157"/>
                  </a:lnTo>
                  <a:lnTo>
                    <a:pt x="224" y="157"/>
                  </a:lnTo>
                  <a:lnTo>
                    <a:pt x="224" y="153"/>
                  </a:lnTo>
                  <a:lnTo>
                    <a:pt x="224" y="151"/>
                  </a:lnTo>
                  <a:lnTo>
                    <a:pt x="255" y="157"/>
                  </a:lnTo>
                  <a:lnTo>
                    <a:pt x="255" y="155"/>
                  </a:lnTo>
                  <a:lnTo>
                    <a:pt x="257" y="145"/>
                  </a:lnTo>
                  <a:lnTo>
                    <a:pt x="257" y="144"/>
                  </a:lnTo>
                  <a:lnTo>
                    <a:pt x="257" y="143"/>
                  </a:lnTo>
                  <a:lnTo>
                    <a:pt x="256" y="140"/>
                  </a:lnTo>
                  <a:lnTo>
                    <a:pt x="255" y="137"/>
                  </a:lnTo>
                  <a:lnTo>
                    <a:pt x="255" y="135"/>
                  </a:lnTo>
                  <a:lnTo>
                    <a:pt x="255" y="133"/>
                  </a:lnTo>
                  <a:lnTo>
                    <a:pt x="254" y="131"/>
                  </a:lnTo>
                  <a:lnTo>
                    <a:pt x="254" y="130"/>
                  </a:lnTo>
                  <a:lnTo>
                    <a:pt x="253" y="128"/>
                  </a:lnTo>
                  <a:lnTo>
                    <a:pt x="253" y="126"/>
                  </a:lnTo>
                  <a:lnTo>
                    <a:pt x="252" y="125"/>
                  </a:lnTo>
                  <a:lnTo>
                    <a:pt x="252" y="123"/>
                  </a:lnTo>
                  <a:lnTo>
                    <a:pt x="251" y="122"/>
                  </a:lnTo>
                  <a:lnTo>
                    <a:pt x="251" y="121"/>
                  </a:lnTo>
                  <a:lnTo>
                    <a:pt x="250" y="119"/>
                  </a:lnTo>
                  <a:lnTo>
                    <a:pt x="250" y="118"/>
                  </a:lnTo>
                  <a:lnTo>
                    <a:pt x="250" y="117"/>
                  </a:lnTo>
                  <a:lnTo>
                    <a:pt x="251" y="116"/>
                  </a:lnTo>
                  <a:lnTo>
                    <a:pt x="251" y="114"/>
                  </a:lnTo>
                  <a:lnTo>
                    <a:pt x="251" y="112"/>
                  </a:lnTo>
                  <a:lnTo>
                    <a:pt x="252" y="110"/>
                  </a:lnTo>
                  <a:lnTo>
                    <a:pt x="253" y="107"/>
                  </a:lnTo>
                  <a:lnTo>
                    <a:pt x="253" y="103"/>
                  </a:lnTo>
                  <a:lnTo>
                    <a:pt x="254" y="102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2"/>
                  </a:lnTo>
                  <a:lnTo>
                    <a:pt x="259" y="101"/>
                  </a:lnTo>
                  <a:lnTo>
                    <a:pt x="260" y="101"/>
                  </a:lnTo>
                  <a:lnTo>
                    <a:pt x="260" y="100"/>
                  </a:lnTo>
                  <a:lnTo>
                    <a:pt x="261" y="99"/>
                  </a:lnTo>
                  <a:lnTo>
                    <a:pt x="262" y="98"/>
                  </a:lnTo>
                  <a:lnTo>
                    <a:pt x="261" y="97"/>
                  </a:lnTo>
                  <a:lnTo>
                    <a:pt x="261" y="96"/>
                  </a:lnTo>
                  <a:lnTo>
                    <a:pt x="261" y="95"/>
                  </a:lnTo>
                  <a:lnTo>
                    <a:pt x="261" y="94"/>
                  </a:lnTo>
                  <a:lnTo>
                    <a:pt x="261" y="93"/>
                  </a:lnTo>
                  <a:lnTo>
                    <a:pt x="261" y="93"/>
                  </a:lnTo>
                  <a:lnTo>
                    <a:pt x="261" y="92"/>
                  </a:lnTo>
                  <a:lnTo>
                    <a:pt x="260" y="91"/>
                  </a:lnTo>
                  <a:lnTo>
                    <a:pt x="261" y="90"/>
                  </a:lnTo>
                  <a:lnTo>
                    <a:pt x="261" y="89"/>
                  </a:lnTo>
                  <a:lnTo>
                    <a:pt x="262" y="88"/>
                  </a:lnTo>
                  <a:lnTo>
                    <a:pt x="262" y="87"/>
                  </a:lnTo>
                  <a:lnTo>
                    <a:pt x="261" y="86"/>
                  </a:lnTo>
                  <a:lnTo>
                    <a:pt x="261" y="85"/>
                  </a:lnTo>
                  <a:lnTo>
                    <a:pt x="260" y="84"/>
                  </a:lnTo>
                  <a:lnTo>
                    <a:pt x="258" y="82"/>
                  </a:lnTo>
                  <a:lnTo>
                    <a:pt x="258" y="81"/>
                  </a:lnTo>
                  <a:lnTo>
                    <a:pt x="258" y="80"/>
                  </a:lnTo>
                  <a:lnTo>
                    <a:pt x="258" y="79"/>
                  </a:lnTo>
                  <a:lnTo>
                    <a:pt x="258" y="78"/>
                  </a:lnTo>
                  <a:lnTo>
                    <a:pt x="260" y="72"/>
                  </a:lnTo>
                  <a:lnTo>
                    <a:pt x="260" y="69"/>
                  </a:lnTo>
                  <a:lnTo>
                    <a:pt x="261" y="68"/>
                  </a:lnTo>
                  <a:lnTo>
                    <a:pt x="261" y="66"/>
                  </a:lnTo>
                  <a:lnTo>
                    <a:pt x="261" y="66"/>
                  </a:lnTo>
                  <a:lnTo>
                    <a:pt x="261" y="65"/>
                  </a:lnTo>
                  <a:lnTo>
                    <a:pt x="262" y="64"/>
                  </a:lnTo>
                  <a:lnTo>
                    <a:pt x="262" y="62"/>
                  </a:lnTo>
                  <a:lnTo>
                    <a:pt x="262" y="61"/>
                  </a:lnTo>
                  <a:lnTo>
                    <a:pt x="263" y="59"/>
                  </a:lnTo>
                  <a:lnTo>
                    <a:pt x="263" y="58"/>
                  </a:lnTo>
                  <a:lnTo>
                    <a:pt x="263" y="56"/>
                  </a:lnTo>
                  <a:lnTo>
                    <a:pt x="262" y="53"/>
                  </a:lnTo>
                  <a:lnTo>
                    <a:pt x="262" y="45"/>
                  </a:lnTo>
                  <a:lnTo>
                    <a:pt x="259" y="38"/>
                  </a:lnTo>
                  <a:lnTo>
                    <a:pt x="256" y="30"/>
                  </a:lnTo>
                  <a:lnTo>
                    <a:pt x="255" y="29"/>
                  </a:lnTo>
                  <a:lnTo>
                    <a:pt x="255" y="28"/>
                  </a:lnTo>
                  <a:lnTo>
                    <a:pt x="254" y="28"/>
                  </a:lnTo>
                  <a:lnTo>
                    <a:pt x="252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8" y="28"/>
                  </a:lnTo>
                  <a:lnTo>
                    <a:pt x="242" y="27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23" y="26"/>
                  </a:lnTo>
                  <a:lnTo>
                    <a:pt x="218" y="25"/>
                  </a:lnTo>
                  <a:lnTo>
                    <a:pt x="213" y="25"/>
                  </a:lnTo>
                  <a:lnTo>
                    <a:pt x="209" y="24"/>
                  </a:lnTo>
                  <a:lnTo>
                    <a:pt x="197" y="23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8" y="22"/>
                  </a:lnTo>
                  <a:lnTo>
                    <a:pt x="186" y="22"/>
                  </a:lnTo>
                  <a:lnTo>
                    <a:pt x="177" y="21"/>
                  </a:lnTo>
                  <a:lnTo>
                    <a:pt x="172" y="21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3" y="15"/>
                  </a:lnTo>
                  <a:lnTo>
                    <a:pt x="173" y="13"/>
                  </a:lnTo>
                  <a:lnTo>
                    <a:pt x="173" y="12"/>
                  </a:lnTo>
                  <a:lnTo>
                    <a:pt x="174" y="11"/>
                  </a:lnTo>
                  <a:lnTo>
                    <a:pt x="174" y="10"/>
                  </a:lnTo>
                  <a:lnTo>
                    <a:pt x="174" y="9"/>
                  </a:lnTo>
                  <a:lnTo>
                    <a:pt x="174" y="8"/>
                  </a:lnTo>
                  <a:lnTo>
                    <a:pt x="175" y="6"/>
                  </a:lnTo>
                  <a:lnTo>
                    <a:pt x="175" y="4"/>
                  </a:lnTo>
                  <a:lnTo>
                    <a:pt x="175" y="3"/>
                  </a:lnTo>
                  <a:lnTo>
                    <a:pt x="173" y="3"/>
                  </a:lnTo>
                  <a:lnTo>
                    <a:pt x="171" y="2"/>
                  </a:lnTo>
                  <a:lnTo>
                    <a:pt x="170" y="2"/>
                  </a:lnTo>
                  <a:lnTo>
                    <a:pt x="170" y="1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7" y="1"/>
                  </a:lnTo>
                  <a:lnTo>
                    <a:pt x="165" y="1"/>
                  </a:lnTo>
                  <a:lnTo>
                    <a:pt x="164" y="1"/>
                  </a:lnTo>
                  <a:lnTo>
                    <a:pt x="163" y="2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7" y="3"/>
                  </a:lnTo>
                  <a:lnTo>
                    <a:pt x="156" y="4"/>
                  </a:lnTo>
                  <a:lnTo>
                    <a:pt x="155" y="4"/>
                  </a:lnTo>
                  <a:lnTo>
                    <a:pt x="154" y="4"/>
                  </a:lnTo>
                  <a:lnTo>
                    <a:pt x="153" y="5"/>
                  </a:lnTo>
                  <a:lnTo>
                    <a:pt x="151" y="5"/>
                  </a:lnTo>
                  <a:lnTo>
                    <a:pt x="148" y="6"/>
                  </a:lnTo>
                  <a:lnTo>
                    <a:pt x="147" y="6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8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39" y="8"/>
                  </a:lnTo>
                  <a:lnTo>
                    <a:pt x="138" y="9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10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1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20"/>
                  </a:lnTo>
                  <a:lnTo>
                    <a:pt x="122" y="34"/>
                  </a:lnTo>
                  <a:lnTo>
                    <a:pt x="121" y="38"/>
                  </a:lnTo>
                  <a:lnTo>
                    <a:pt x="121" y="38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20" y="40"/>
                  </a:lnTo>
                  <a:lnTo>
                    <a:pt x="120" y="41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6" y="43"/>
                  </a:lnTo>
                  <a:lnTo>
                    <a:pt x="116" y="42"/>
                  </a:lnTo>
                  <a:lnTo>
                    <a:pt x="111" y="43"/>
                  </a:lnTo>
                  <a:lnTo>
                    <a:pt x="108" y="43"/>
                  </a:lnTo>
                  <a:lnTo>
                    <a:pt x="107" y="41"/>
                  </a:lnTo>
                  <a:lnTo>
                    <a:pt x="107" y="40"/>
                  </a:lnTo>
                  <a:lnTo>
                    <a:pt x="107" y="39"/>
                  </a:lnTo>
                  <a:lnTo>
                    <a:pt x="106" y="38"/>
                  </a:lnTo>
                  <a:lnTo>
                    <a:pt x="105" y="38"/>
                  </a:lnTo>
                  <a:lnTo>
                    <a:pt x="105" y="37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3" y="35"/>
                  </a:lnTo>
                  <a:lnTo>
                    <a:pt x="103" y="34"/>
                  </a:lnTo>
                  <a:lnTo>
                    <a:pt x="102" y="34"/>
                  </a:lnTo>
                  <a:lnTo>
                    <a:pt x="102" y="33"/>
                  </a:lnTo>
                  <a:lnTo>
                    <a:pt x="101" y="32"/>
                  </a:lnTo>
                  <a:lnTo>
                    <a:pt x="100" y="31"/>
                  </a:lnTo>
                  <a:lnTo>
                    <a:pt x="99" y="30"/>
                  </a:lnTo>
                  <a:lnTo>
                    <a:pt x="99" y="29"/>
                  </a:lnTo>
                  <a:lnTo>
                    <a:pt x="98" y="29"/>
                  </a:lnTo>
                  <a:lnTo>
                    <a:pt x="98" y="29"/>
                  </a:lnTo>
                  <a:lnTo>
                    <a:pt x="97" y="29"/>
                  </a:lnTo>
                  <a:lnTo>
                    <a:pt x="97" y="28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4" y="27"/>
                  </a:lnTo>
                  <a:lnTo>
                    <a:pt x="93" y="26"/>
                  </a:lnTo>
                  <a:lnTo>
                    <a:pt x="92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8" y="25"/>
                  </a:lnTo>
                  <a:lnTo>
                    <a:pt x="87" y="24"/>
                  </a:lnTo>
                  <a:lnTo>
                    <a:pt x="85" y="24"/>
                  </a:lnTo>
                  <a:lnTo>
                    <a:pt x="84" y="24"/>
                  </a:lnTo>
                  <a:lnTo>
                    <a:pt x="82" y="24"/>
                  </a:lnTo>
                  <a:lnTo>
                    <a:pt x="79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2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5" y="28"/>
                  </a:lnTo>
                  <a:lnTo>
                    <a:pt x="52" y="29"/>
                  </a:lnTo>
                  <a:lnTo>
                    <a:pt x="51" y="29"/>
                  </a:lnTo>
                  <a:lnTo>
                    <a:pt x="49" y="29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33" y="32"/>
                  </a:lnTo>
                  <a:lnTo>
                    <a:pt x="25" y="34"/>
                  </a:lnTo>
                  <a:lnTo>
                    <a:pt x="23" y="38"/>
                  </a:lnTo>
                  <a:lnTo>
                    <a:pt x="25" y="39"/>
                  </a:lnTo>
                  <a:lnTo>
                    <a:pt x="24" y="41"/>
                  </a:lnTo>
                  <a:lnTo>
                    <a:pt x="23" y="43"/>
                  </a:lnTo>
                  <a:lnTo>
                    <a:pt x="22" y="45"/>
                  </a:lnTo>
                  <a:lnTo>
                    <a:pt x="20" y="48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4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2" y="8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0" name="Freeform 48">
              <a:extLst>
                <a:ext uri="{FF2B5EF4-FFF2-40B4-BE49-F238E27FC236}">
                  <a16:creationId xmlns:a16="http://schemas.microsoft.com/office/drawing/2014/main" id="{60AAD031-8A0D-C483-EE23-5C875F045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2724151"/>
              <a:ext cx="692150" cy="522288"/>
            </a:xfrm>
            <a:custGeom>
              <a:avLst/>
              <a:gdLst>
                <a:gd name="T0" fmla="*/ 195 w 436"/>
                <a:gd name="T1" fmla="*/ 10 h 329"/>
                <a:gd name="T2" fmla="*/ 228 w 436"/>
                <a:gd name="T3" fmla="*/ 28 h 329"/>
                <a:gd name="T4" fmla="*/ 247 w 436"/>
                <a:gd name="T5" fmla="*/ 37 h 329"/>
                <a:gd name="T6" fmla="*/ 256 w 436"/>
                <a:gd name="T7" fmla="*/ 43 h 329"/>
                <a:gd name="T8" fmla="*/ 263 w 436"/>
                <a:gd name="T9" fmla="*/ 22 h 329"/>
                <a:gd name="T10" fmla="*/ 279 w 436"/>
                <a:gd name="T11" fmla="*/ 9 h 329"/>
                <a:gd name="T12" fmla="*/ 286 w 436"/>
                <a:gd name="T13" fmla="*/ 15 h 329"/>
                <a:gd name="T14" fmla="*/ 292 w 436"/>
                <a:gd name="T15" fmla="*/ 23 h 329"/>
                <a:gd name="T16" fmla="*/ 300 w 436"/>
                <a:gd name="T17" fmla="*/ 27 h 329"/>
                <a:gd name="T18" fmla="*/ 308 w 436"/>
                <a:gd name="T19" fmla="*/ 34 h 329"/>
                <a:gd name="T20" fmla="*/ 313 w 436"/>
                <a:gd name="T21" fmla="*/ 38 h 329"/>
                <a:gd name="T22" fmla="*/ 324 w 436"/>
                <a:gd name="T23" fmla="*/ 40 h 329"/>
                <a:gd name="T24" fmla="*/ 332 w 436"/>
                <a:gd name="T25" fmla="*/ 38 h 329"/>
                <a:gd name="T26" fmla="*/ 341 w 436"/>
                <a:gd name="T27" fmla="*/ 41 h 329"/>
                <a:gd name="T28" fmla="*/ 347 w 436"/>
                <a:gd name="T29" fmla="*/ 44 h 329"/>
                <a:gd name="T30" fmla="*/ 355 w 436"/>
                <a:gd name="T31" fmla="*/ 42 h 329"/>
                <a:gd name="T32" fmla="*/ 368 w 436"/>
                <a:gd name="T33" fmla="*/ 46 h 329"/>
                <a:gd name="T34" fmla="*/ 377 w 436"/>
                <a:gd name="T35" fmla="*/ 71 h 329"/>
                <a:gd name="T36" fmla="*/ 391 w 436"/>
                <a:gd name="T37" fmla="*/ 88 h 329"/>
                <a:gd name="T38" fmla="*/ 417 w 436"/>
                <a:gd name="T39" fmla="*/ 87 h 329"/>
                <a:gd name="T40" fmla="*/ 430 w 436"/>
                <a:gd name="T41" fmla="*/ 101 h 329"/>
                <a:gd name="T42" fmla="*/ 406 w 436"/>
                <a:gd name="T43" fmla="*/ 119 h 329"/>
                <a:gd name="T44" fmla="*/ 387 w 436"/>
                <a:gd name="T45" fmla="*/ 156 h 329"/>
                <a:gd name="T46" fmla="*/ 405 w 436"/>
                <a:gd name="T47" fmla="*/ 187 h 329"/>
                <a:gd name="T48" fmla="*/ 393 w 436"/>
                <a:gd name="T49" fmla="*/ 197 h 329"/>
                <a:gd name="T50" fmla="*/ 395 w 436"/>
                <a:gd name="T51" fmla="*/ 208 h 329"/>
                <a:gd name="T52" fmla="*/ 399 w 436"/>
                <a:gd name="T53" fmla="*/ 214 h 329"/>
                <a:gd name="T54" fmla="*/ 405 w 436"/>
                <a:gd name="T55" fmla="*/ 219 h 329"/>
                <a:gd name="T56" fmla="*/ 410 w 436"/>
                <a:gd name="T57" fmla="*/ 227 h 329"/>
                <a:gd name="T58" fmla="*/ 415 w 436"/>
                <a:gd name="T59" fmla="*/ 235 h 329"/>
                <a:gd name="T60" fmla="*/ 420 w 436"/>
                <a:gd name="T61" fmla="*/ 238 h 329"/>
                <a:gd name="T62" fmla="*/ 424 w 436"/>
                <a:gd name="T63" fmla="*/ 246 h 329"/>
                <a:gd name="T64" fmla="*/ 429 w 436"/>
                <a:gd name="T65" fmla="*/ 247 h 329"/>
                <a:gd name="T66" fmla="*/ 415 w 436"/>
                <a:gd name="T67" fmla="*/ 265 h 329"/>
                <a:gd name="T68" fmla="*/ 376 w 436"/>
                <a:gd name="T69" fmla="*/ 311 h 329"/>
                <a:gd name="T70" fmla="*/ 362 w 436"/>
                <a:gd name="T71" fmla="*/ 328 h 329"/>
                <a:gd name="T72" fmla="*/ 330 w 436"/>
                <a:gd name="T73" fmla="*/ 309 h 329"/>
                <a:gd name="T74" fmla="*/ 257 w 436"/>
                <a:gd name="T75" fmla="*/ 311 h 329"/>
                <a:gd name="T76" fmla="*/ 145 w 436"/>
                <a:gd name="T77" fmla="*/ 314 h 329"/>
                <a:gd name="T78" fmla="*/ 78 w 436"/>
                <a:gd name="T79" fmla="*/ 295 h 329"/>
                <a:gd name="T80" fmla="*/ 63 w 436"/>
                <a:gd name="T81" fmla="*/ 261 h 329"/>
                <a:gd name="T82" fmla="*/ 46 w 436"/>
                <a:gd name="T83" fmla="*/ 229 h 329"/>
                <a:gd name="T84" fmla="*/ 29 w 436"/>
                <a:gd name="T85" fmla="*/ 225 h 329"/>
                <a:gd name="T86" fmla="*/ 8 w 436"/>
                <a:gd name="T87" fmla="*/ 220 h 329"/>
                <a:gd name="T88" fmla="*/ 9 w 436"/>
                <a:gd name="T89" fmla="*/ 204 h 329"/>
                <a:gd name="T90" fmla="*/ 17 w 436"/>
                <a:gd name="T91" fmla="*/ 183 h 329"/>
                <a:gd name="T92" fmla="*/ 18 w 436"/>
                <a:gd name="T93" fmla="*/ 171 h 329"/>
                <a:gd name="T94" fmla="*/ 12 w 436"/>
                <a:gd name="T95" fmla="*/ 164 h 329"/>
                <a:gd name="T96" fmla="*/ 7 w 436"/>
                <a:gd name="T97" fmla="*/ 158 h 329"/>
                <a:gd name="T98" fmla="*/ 0 w 436"/>
                <a:gd name="T99" fmla="*/ 155 h 329"/>
                <a:gd name="T100" fmla="*/ 2 w 436"/>
                <a:gd name="T101" fmla="*/ 113 h 329"/>
                <a:gd name="T102" fmla="*/ 5 w 436"/>
                <a:gd name="T103" fmla="*/ 81 h 329"/>
                <a:gd name="T104" fmla="*/ 53 w 436"/>
                <a:gd name="T105" fmla="*/ 82 h 329"/>
                <a:gd name="T106" fmla="*/ 93 w 436"/>
                <a:gd name="T107" fmla="*/ 85 h 329"/>
                <a:gd name="T108" fmla="*/ 101 w 436"/>
                <a:gd name="T109" fmla="*/ 69 h 329"/>
                <a:gd name="T110" fmla="*/ 112 w 436"/>
                <a:gd name="T111" fmla="*/ 55 h 329"/>
                <a:gd name="T112" fmla="*/ 119 w 436"/>
                <a:gd name="T113" fmla="*/ 46 h 329"/>
                <a:gd name="T114" fmla="*/ 134 w 436"/>
                <a:gd name="T115" fmla="*/ 35 h 329"/>
                <a:gd name="T116" fmla="*/ 141 w 436"/>
                <a:gd name="T117" fmla="*/ 25 h 329"/>
                <a:gd name="T118" fmla="*/ 146 w 436"/>
                <a:gd name="T119" fmla="*/ 8 h 329"/>
                <a:gd name="T120" fmla="*/ 173 w 436"/>
                <a:gd name="T121" fmla="*/ 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6" h="329">
                  <a:moveTo>
                    <a:pt x="182" y="1"/>
                  </a:moveTo>
                  <a:lnTo>
                    <a:pt x="183" y="2"/>
                  </a:lnTo>
                  <a:lnTo>
                    <a:pt x="186" y="4"/>
                  </a:lnTo>
                  <a:lnTo>
                    <a:pt x="187" y="4"/>
                  </a:lnTo>
                  <a:lnTo>
                    <a:pt x="190" y="6"/>
                  </a:lnTo>
                  <a:lnTo>
                    <a:pt x="190" y="7"/>
                  </a:lnTo>
                  <a:lnTo>
                    <a:pt x="191" y="7"/>
                  </a:lnTo>
                  <a:lnTo>
                    <a:pt x="191" y="8"/>
                  </a:lnTo>
                  <a:lnTo>
                    <a:pt x="192" y="9"/>
                  </a:lnTo>
                  <a:lnTo>
                    <a:pt x="193" y="9"/>
                  </a:lnTo>
                  <a:lnTo>
                    <a:pt x="195" y="9"/>
                  </a:lnTo>
                  <a:lnTo>
                    <a:pt x="195" y="10"/>
                  </a:lnTo>
                  <a:lnTo>
                    <a:pt x="198" y="11"/>
                  </a:lnTo>
                  <a:lnTo>
                    <a:pt x="201" y="13"/>
                  </a:lnTo>
                  <a:lnTo>
                    <a:pt x="202" y="13"/>
                  </a:lnTo>
                  <a:lnTo>
                    <a:pt x="202" y="14"/>
                  </a:lnTo>
                  <a:lnTo>
                    <a:pt x="209" y="17"/>
                  </a:lnTo>
                  <a:lnTo>
                    <a:pt x="213" y="18"/>
                  </a:lnTo>
                  <a:lnTo>
                    <a:pt x="221" y="22"/>
                  </a:lnTo>
                  <a:lnTo>
                    <a:pt x="222" y="23"/>
                  </a:lnTo>
                  <a:lnTo>
                    <a:pt x="224" y="24"/>
                  </a:lnTo>
                  <a:lnTo>
                    <a:pt x="226" y="25"/>
                  </a:lnTo>
                  <a:lnTo>
                    <a:pt x="228" y="27"/>
                  </a:lnTo>
                  <a:lnTo>
                    <a:pt x="228" y="28"/>
                  </a:lnTo>
                  <a:lnTo>
                    <a:pt x="231" y="29"/>
                  </a:lnTo>
                  <a:lnTo>
                    <a:pt x="232" y="30"/>
                  </a:lnTo>
                  <a:lnTo>
                    <a:pt x="234" y="31"/>
                  </a:lnTo>
                  <a:lnTo>
                    <a:pt x="235" y="32"/>
                  </a:lnTo>
                  <a:lnTo>
                    <a:pt x="236" y="32"/>
                  </a:lnTo>
                  <a:lnTo>
                    <a:pt x="237" y="33"/>
                  </a:lnTo>
                  <a:lnTo>
                    <a:pt x="241" y="35"/>
                  </a:lnTo>
                  <a:lnTo>
                    <a:pt x="244" y="36"/>
                  </a:lnTo>
                  <a:lnTo>
                    <a:pt x="245" y="37"/>
                  </a:lnTo>
                  <a:lnTo>
                    <a:pt x="246" y="37"/>
                  </a:lnTo>
                  <a:lnTo>
                    <a:pt x="246" y="37"/>
                  </a:lnTo>
                  <a:lnTo>
                    <a:pt x="247" y="37"/>
                  </a:lnTo>
                  <a:lnTo>
                    <a:pt x="248" y="37"/>
                  </a:lnTo>
                  <a:lnTo>
                    <a:pt x="248" y="37"/>
                  </a:lnTo>
                  <a:lnTo>
                    <a:pt x="249" y="37"/>
                  </a:lnTo>
                  <a:lnTo>
                    <a:pt x="250" y="38"/>
                  </a:lnTo>
                  <a:lnTo>
                    <a:pt x="251" y="38"/>
                  </a:lnTo>
                  <a:lnTo>
                    <a:pt x="251" y="39"/>
                  </a:lnTo>
                  <a:lnTo>
                    <a:pt x="252" y="39"/>
                  </a:lnTo>
                  <a:lnTo>
                    <a:pt x="254" y="41"/>
                  </a:lnTo>
                  <a:lnTo>
                    <a:pt x="255" y="42"/>
                  </a:lnTo>
                  <a:lnTo>
                    <a:pt x="255" y="44"/>
                  </a:lnTo>
                  <a:lnTo>
                    <a:pt x="256" y="44"/>
                  </a:lnTo>
                  <a:lnTo>
                    <a:pt x="256" y="43"/>
                  </a:lnTo>
                  <a:lnTo>
                    <a:pt x="257" y="42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39"/>
                  </a:lnTo>
                  <a:lnTo>
                    <a:pt x="260" y="38"/>
                  </a:lnTo>
                  <a:lnTo>
                    <a:pt x="260" y="37"/>
                  </a:lnTo>
                  <a:lnTo>
                    <a:pt x="260" y="36"/>
                  </a:lnTo>
                  <a:lnTo>
                    <a:pt x="261" y="31"/>
                  </a:lnTo>
                  <a:lnTo>
                    <a:pt x="262" y="28"/>
                  </a:lnTo>
                  <a:lnTo>
                    <a:pt x="262" y="25"/>
                  </a:lnTo>
                  <a:lnTo>
                    <a:pt x="263" y="23"/>
                  </a:lnTo>
                  <a:lnTo>
                    <a:pt x="263" y="22"/>
                  </a:lnTo>
                  <a:lnTo>
                    <a:pt x="263" y="21"/>
                  </a:lnTo>
                  <a:lnTo>
                    <a:pt x="264" y="21"/>
                  </a:lnTo>
                  <a:lnTo>
                    <a:pt x="264" y="20"/>
                  </a:lnTo>
                  <a:lnTo>
                    <a:pt x="266" y="18"/>
                  </a:lnTo>
                  <a:lnTo>
                    <a:pt x="271" y="13"/>
                  </a:lnTo>
                  <a:lnTo>
                    <a:pt x="272" y="12"/>
                  </a:lnTo>
                  <a:lnTo>
                    <a:pt x="274" y="11"/>
                  </a:lnTo>
                  <a:lnTo>
                    <a:pt x="275" y="10"/>
                  </a:lnTo>
                  <a:lnTo>
                    <a:pt x="276" y="9"/>
                  </a:lnTo>
                  <a:lnTo>
                    <a:pt x="277" y="9"/>
                  </a:lnTo>
                  <a:lnTo>
                    <a:pt x="278" y="9"/>
                  </a:lnTo>
                  <a:lnTo>
                    <a:pt x="279" y="9"/>
                  </a:lnTo>
                  <a:lnTo>
                    <a:pt x="280" y="9"/>
                  </a:lnTo>
                  <a:lnTo>
                    <a:pt x="280" y="10"/>
                  </a:lnTo>
                  <a:lnTo>
                    <a:pt x="281" y="10"/>
                  </a:lnTo>
                  <a:lnTo>
                    <a:pt x="281" y="11"/>
                  </a:lnTo>
                  <a:lnTo>
                    <a:pt x="281" y="12"/>
                  </a:lnTo>
                  <a:lnTo>
                    <a:pt x="282" y="12"/>
                  </a:lnTo>
                  <a:lnTo>
                    <a:pt x="283" y="13"/>
                  </a:lnTo>
                  <a:lnTo>
                    <a:pt x="283" y="13"/>
                  </a:lnTo>
                  <a:lnTo>
                    <a:pt x="284" y="13"/>
                  </a:lnTo>
                  <a:lnTo>
                    <a:pt x="285" y="14"/>
                  </a:lnTo>
                  <a:lnTo>
                    <a:pt x="286" y="14"/>
                  </a:lnTo>
                  <a:lnTo>
                    <a:pt x="286" y="15"/>
                  </a:lnTo>
                  <a:lnTo>
                    <a:pt x="287" y="15"/>
                  </a:lnTo>
                  <a:lnTo>
                    <a:pt x="287" y="16"/>
                  </a:lnTo>
                  <a:lnTo>
                    <a:pt x="287" y="17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89" y="19"/>
                  </a:lnTo>
                  <a:lnTo>
                    <a:pt x="290" y="19"/>
                  </a:lnTo>
                  <a:lnTo>
                    <a:pt x="290" y="20"/>
                  </a:lnTo>
                  <a:lnTo>
                    <a:pt x="291" y="21"/>
                  </a:lnTo>
                  <a:lnTo>
                    <a:pt x="291" y="22"/>
                  </a:lnTo>
                  <a:lnTo>
                    <a:pt x="292" y="22"/>
                  </a:lnTo>
                  <a:lnTo>
                    <a:pt x="292" y="23"/>
                  </a:lnTo>
                  <a:lnTo>
                    <a:pt x="293" y="24"/>
                  </a:lnTo>
                  <a:lnTo>
                    <a:pt x="294" y="24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6" y="25"/>
                  </a:lnTo>
                  <a:lnTo>
                    <a:pt x="296" y="26"/>
                  </a:lnTo>
                  <a:lnTo>
                    <a:pt x="297" y="26"/>
                  </a:lnTo>
                  <a:lnTo>
                    <a:pt x="297" y="27"/>
                  </a:lnTo>
                  <a:lnTo>
                    <a:pt x="297" y="28"/>
                  </a:lnTo>
                  <a:lnTo>
                    <a:pt x="298" y="28"/>
                  </a:lnTo>
                  <a:lnTo>
                    <a:pt x="299" y="28"/>
                  </a:lnTo>
                  <a:lnTo>
                    <a:pt x="300" y="27"/>
                  </a:lnTo>
                  <a:lnTo>
                    <a:pt x="301" y="27"/>
                  </a:lnTo>
                  <a:lnTo>
                    <a:pt x="301" y="28"/>
                  </a:lnTo>
                  <a:lnTo>
                    <a:pt x="301" y="28"/>
                  </a:lnTo>
                  <a:lnTo>
                    <a:pt x="302" y="28"/>
                  </a:lnTo>
                  <a:lnTo>
                    <a:pt x="302" y="29"/>
                  </a:lnTo>
                  <a:lnTo>
                    <a:pt x="303" y="30"/>
                  </a:lnTo>
                  <a:lnTo>
                    <a:pt x="304" y="30"/>
                  </a:lnTo>
                  <a:lnTo>
                    <a:pt x="305" y="29"/>
                  </a:lnTo>
                  <a:lnTo>
                    <a:pt x="306" y="29"/>
                  </a:lnTo>
                  <a:lnTo>
                    <a:pt x="306" y="31"/>
                  </a:lnTo>
                  <a:lnTo>
                    <a:pt x="307" y="33"/>
                  </a:lnTo>
                  <a:lnTo>
                    <a:pt x="308" y="34"/>
                  </a:lnTo>
                  <a:lnTo>
                    <a:pt x="309" y="34"/>
                  </a:lnTo>
                  <a:lnTo>
                    <a:pt x="310" y="35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11" y="37"/>
                  </a:lnTo>
                  <a:lnTo>
                    <a:pt x="311" y="37"/>
                  </a:lnTo>
                  <a:lnTo>
                    <a:pt x="310" y="37"/>
                  </a:lnTo>
                  <a:lnTo>
                    <a:pt x="310" y="38"/>
                  </a:lnTo>
                  <a:lnTo>
                    <a:pt x="311" y="38"/>
                  </a:lnTo>
                  <a:lnTo>
                    <a:pt x="312" y="38"/>
                  </a:lnTo>
                  <a:lnTo>
                    <a:pt x="313" y="38"/>
                  </a:lnTo>
                  <a:lnTo>
                    <a:pt x="314" y="38"/>
                  </a:lnTo>
                  <a:lnTo>
                    <a:pt x="315" y="39"/>
                  </a:lnTo>
                  <a:lnTo>
                    <a:pt x="316" y="39"/>
                  </a:lnTo>
                  <a:lnTo>
                    <a:pt x="317" y="39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20" y="38"/>
                  </a:lnTo>
                  <a:lnTo>
                    <a:pt x="321" y="39"/>
                  </a:lnTo>
                  <a:lnTo>
                    <a:pt x="322" y="40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6" y="41"/>
                  </a:lnTo>
                  <a:lnTo>
                    <a:pt x="327" y="41"/>
                  </a:lnTo>
                  <a:lnTo>
                    <a:pt x="327" y="40"/>
                  </a:lnTo>
                  <a:lnTo>
                    <a:pt x="327" y="39"/>
                  </a:lnTo>
                  <a:lnTo>
                    <a:pt x="328" y="39"/>
                  </a:lnTo>
                  <a:lnTo>
                    <a:pt x="329" y="39"/>
                  </a:lnTo>
                  <a:lnTo>
                    <a:pt x="329" y="38"/>
                  </a:lnTo>
                  <a:lnTo>
                    <a:pt x="330" y="37"/>
                  </a:lnTo>
                  <a:lnTo>
                    <a:pt x="331" y="37"/>
                  </a:lnTo>
                  <a:lnTo>
                    <a:pt x="332" y="37"/>
                  </a:lnTo>
                  <a:lnTo>
                    <a:pt x="332" y="38"/>
                  </a:lnTo>
                  <a:lnTo>
                    <a:pt x="333" y="38"/>
                  </a:lnTo>
                  <a:lnTo>
                    <a:pt x="334" y="38"/>
                  </a:lnTo>
                  <a:lnTo>
                    <a:pt x="334" y="39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7" y="38"/>
                  </a:lnTo>
                  <a:lnTo>
                    <a:pt x="337" y="39"/>
                  </a:lnTo>
                  <a:lnTo>
                    <a:pt x="338" y="40"/>
                  </a:lnTo>
                  <a:lnTo>
                    <a:pt x="338" y="40"/>
                  </a:lnTo>
                  <a:lnTo>
                    <a:pt x="339" y="40"/>
                  </a:lnTo>
                  <a:lnTo>
                    <a:pt x="340" y="41"/>
                  </a:lnTo>
                  <a:lnTo>
                    <a:pt x="341" y="41"/>
                  </a:lnTo>
                  <a:lnTo>
                    <a:pt x="342" y="41"/>
                  </a:lnTo>
                  <a:lnTo>
                    <a:pt x="343" y="41"/>
                  </a:lnTo>
                  <a:lnTo>
                    <a:pt x="344" y="41"/>
                  </a:lnTo>
                  <a:lnTo>
                    <a:pt x="345" y="42"/>
                  </a:lnTo>
                  <a:lnTo>
                    <a:pt x="345" y="41"/>
                  </a:lnTo>
                  <a:lnTo>
                    <a:pt x="346" y="41"/>
                  </a:lnTo>
                  <a:lnTo>
                    <a:pt x="347" y="41"/>
                  </a:lnTo>
                  <a:lnTo>
                    <a:pt x="347" y="42"/>
                  </a:lnTo>
                  <a:lnTo>
                    <a:pt x="347" y="42"/>
                  </a:lnTo>
                  <a:lnTo>
                    <a:pt x="347" y="43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5"/>
                  </a:lnTo>
                  <a:lnTo>
                    <a:pt x="348" y="44"/>
                  </a:lnTo>
                  <a:lnTo>
                    <a:pt x="349" y="44"/>
                  </a:lnTo>
                  <a:lnTo>
                    <a:pt x="349" y="43"/>
                  </a:lnTo>
                  <a:lnTo>
                    <a:pt x="350" y="43"/>
                  </a:lnTo>
                  <a:lnTo>
                    <a:pt x="351" y="43"/>
                  </a:lnTo>
                  <a:lnTo>
                    <a:pt x="352" y="43"/>
                  </a:lnTo>
                  <a:lnTo>
                    <a:pt x="353" y="43"/>
                  </a:lnTo>
                  <a:lnTo>
                    <a:pt x="354" y="43"/>
                  </a:lnTo>
                  <a:lnTo>
                    <a:pt x="354" y="42"/>
                  </a:lnTo>
                  <a:lnTo>
                    <a:pt x="355" y="42"/>
                  </a:lnTo>
                  <a:lnTo>
                    <a:pt x="356" y="43"/>
                  </a:lnTo>
                  <a:lnTo>
                    <a:pt x="357" y="43"/>
                  </a:lnTo>
                  <a:lnTo>
                    <a:pt x="359" y="43"/>
                  </a:lnTo>
                  <a:lnTo>
                    <a:pt x="360" y="43"/>
                  </a:lnTo>
                  <a:lnTo>
                    <a:pt x="362" y="43"/>
                  </a:lnTo>
                  <a:lnTo>
                    <a:pt x="365" y="44"/>
                  </a:lnTo>
                  <a:lnTo>
                    <a:pt x="366" y="44"/>
                  </a:lnTo>
                  <a:lnTo>
                    <a:pt x="367" y="44"/>
                  </a:lnTo>
                  <a:lnTo>
                    <a:pt x="368" y="44"/>
                  </a:lnTo>
                  <a:lnTo>
                    <a:pt x="368" y="45"/>
                  </a:lnTo>
                  <a:lnTo>
                    <a:pt x="368" y="46"/>
                  </a:lnTo>
                  <a:lnTo>
                    <a:pt x="368" y="46"/>
                  </a:lnTo>
                  <a:lnTo>
                    <a:pt x="368" y="47"/>
                  </a:lnTo>
                  <a:lnTo>
                    <a:pt x="368" y="49"/>
                  </a:lnTo>
                  <a:lnTo>
                    <a:pt x="368" y="50"/>
                  </a:lnTo>
                  <a:lnTo>
                    <a:pt x="369" y="52"/>
                  </a:lnTo>
                  <a:lnTo>
                    <a:pt x="371" y="58"/>
                  </a:lnTo>
                  <a:lnTo>
                    <a:pt x="372" y="62"/>
                  </a:lnTo>
                  <a:lnTo>
                    <a:pt x="373" y="64"/>
                  </a:lnTo>
                  <a:lnTo>
                    <a:pt x="373" y="64"/>
                  </a:lnTo>
                  <a:lnTo>
                    <a:pt x="373" y="65"/>
                  </a:lnTo>
                  <a:lnTo>
                    <a:pt x="374" y="66"/>
                  </a:lnTo>
                  <a:lnTo>
                    <a:pt x="375" y="69"/>
                  </a:lnTo>
                  <a:lnTo>
                    <a:pt x="377" y="71"/>
                  </a:lnTo>
                  <a:lnTo>
                    <a:pt x="377" y="72"/>
                  </a:lnTo>
                  <a:lnTo>
                    <a:pt x="378" y="73"/>
                  </a:lnTo>
                  <a:lnTo>
                    <a:pt x="378" y="73"/>
                  </a:lnTo>
                  <a:lnTo>
                    <a:pt x="379" y="76"/>
                  </a:lnTo>
                  <a:lnTo>
                    <a:pt x="381" y="83"/>
                  </a:lnTo>
                  <a:lnTo>
                    <a:pt x="383" y="90"/>
                  </a:lnTo>
                  <a:lnTo>
                    <a:pt x="383" y="89"/>
                  </a:lnTo>
                  <a:lnTo>
                    <a:pt x="383" y="89"/>
                  </a:lnTo>
                  <a:lnTo>
                    <a:pt x="384" y="89"/>
                  </a:lnTo>
                  <a:lnTo>
                    <a:pt x="385" y="89"/>
                  </a:lnTo>
                  <a:lnTo>
                    <a:pt x="387" y="89"/>
                  </a:lnTo>
                  <a:lnTo>
                    <a:pt x="391" y="88"/>
                  </a:lnTo>
                  <a:lnTo>
                    <a:pt x="394" y="88"/>
                  </a:lnTo>
                  <a:lnTo>
                    <a:pt x="399" y="88"/>
                  </a:lnTo>
                  <a:lnTo>
                    <a:pt x="402" y="87"/>
                  </a:lnTo>
                  <a:lnTo>
                    <a:pt x="405" y="87"/>
                  </a:lnTo>
                  <a:lnTo>
                    <a:pt x="407" y="87"/>
                  </a:lnTo>
                  <a:lnTo>
                    <a:pt x="410" y="87"/>
                  </a:lnTo>
                  <a:lnTo>
                    <a:pt x="411" y="86"/>
                  </a:lnTo>
                  <a:lnTo>
                    <a:pt x="412" y="86"/>
                  </a:lnTo>
                  <a:lnTo>
                    <a:pt x="414" y="87"/>
                  </a:lnTo>
                  <a:lnTo>
                    <a:pt x="415" y="87"/>
                  </a:lnTo>
                  <a:lnTo>
                    <a:pt x="416" y="87"/>
                  </a:lnTo>
                  <a:lnTo>
                    <a:pt x="417" y="87"/>
                  </a:lnTo>
                  <a:lnTo>
                    <a:pt x="419" y="88"/>
                  </a:lnTo>
                  <a:lnTo>
                    <a:pt x="421" y="89"/>
                  </a:lnTo>
                  <a:lnTo>
                    <a:pt x="428" y="92"/>
                  </a:lnTo>
                  <a:lnTo>
                    <a:pt x="432" y="94"/>
                  </a:lnTo>
                  <a:lnTo>
                    <a:pt x="433" y="94"/>
                  </a:lnTo>
                  <a:lnTo>
                    <a:pt x="434" y="95"/>
                  </a:lnTo>
                  <a:lnTo>
                    <a:pt x="435" y="95"/>
                  </a:lnTo>
                  <a:lnTo>
                    <a:pt x="436" y="95"/>
                  </a:lnTo>
                  <a:lnTo>
                    <a:pt x="436" y="96"/>
                  </a:lnTo>
                  <a:lnTo>
                    <a:pt x="435" y="97"/>
                  </a:lnTo>
                  <a:lnTo>
                    <a:pt x="432" y="99"/>
                  </a:lnTo>
                  <a:lnTo>
                    <a:pt x="430" y="101"/>
                  </a:lnTo>
                  <a:lnTo>
                    <a:pt x="429" y="101"/>
                  </a:lnTo>
                  <a:lnTo>
                    <a:pt x="428" y="102"/>
                  </a:lnTo>
                  <a:lnTo>
                    <a:pt x="423" y="106"/>
                  </a:lnTo>
                  <a:lnTo>
                    <a:pt x="420" y="109"/>
                  </a:lnTo>
                  <a:lnTo>
                    <a:pt x="420" y="110"/>
                  </a:lnTo>
                  <a:lnTo>
                    <a:pt x="419" y="110"/>
                  </a:lnTo>
                  <a:lnTo>
                    <a:pt x="417" y="111"/>
                  </a:lnTo>
                  <a:lnTo>
                    <a:pt x="416" y="111"/>
                  </a:lnTo>
                  <a:lnTo>
                    <a:pt x="413" y="114"/>
                  </a:lnTo>
                  <a:lnTo>
                    <a:pt x="411" y="115"/>
                  </a:lnTo>
                  <a:lnTo>
                    <a:pt x="407" y="119"/>
                  </a:lnTo>
                  <a:lnTo>
                    <a:pt x="406" y="119"/>
                  </a:lnTo>
                  <a:lnTo>
                    <a:pt x="403" y="122"/>
                  </a:lnTo>
                  <a:lnTo>
                    <a:pt x="402" y="124"/>
                  </a:lnTo>
                  <a:lnTo>
                    <a:pt x="401" y="124"/>
                  </a:lnTo>
                  <a:lnTo>
                    <a:pt x="397" y="128"/>
                  </a:lnTo>
                  <a:lnTo>
                    <a:pt x="393" y="129"/>
                  </a:lnTo>
                  <a:lnTo>
                    <a:pt x="388" y="135"/>
                  </a:lnTo>
                  <a:lnTo>
                    <a:pt x="374" y="147"/>
                  </a:lnTo>
                  <a:lnTo>
                    <a:pt x="371" y="150"/>
                  </a:lnTo>
                  <a:lnTo>
                    <a:pt x="371" y="151"/>
                  </a:lnTo>
                  <a:lnTo>
                    <a:pt x="376" y="153"/>
                  </a:lnTo>
                  <a:lnTo>
                    <a:pt x="385" y="156"/>
                  </a:lnTo>
                  <a:lnTo>
                    <a:pt x="387" y="156"/>
                  </a:lnTo>
                  <a:lnTo>
                    <a:pt x="395" y="159"/>
                  </a:lnTo>
                  <a:lnTo>
                    <a:pt x="402" y="161"/>
                  </a:lnTo>
                  <a:lnTo>
                    <a:pt x="403" y="161"/>
                  </a:lnTo>
                  <a:lnTo>
                    <a:pt x="411" y="164"/>
                  </a:lnTo>
                  <a:lnTo>
                    <a:pt x="412" y="165"/>
                  </a:lnTo>
                  <a:lnTo>
                    <a:pt x="412" y="165"/>
                  </a:lnTo>
                  <a:lnTo>
                    <a:pt x="411" y="168"/>
                  </a:lnTo>
                  <a:lnTo>
                    <a:pt x="411" y="172"/>
                  </a:lnTo>
                  <a:lnTo>
                    <a:pt x="410" y="174"/>
                  </a:lnTo>
                  <a:lnTo>
                    <a:pt x="409" y="177"/>
                  </a:lnTo>
                  <a:lnTo>
                    <a:pt x="406" y="184"/>
                  </a:lnTo>
                  <a:lnTo>
                    <a:pt x="405" y="187"/>
                  </a:lnTo>
                  <a:lnTo>
                    <a:pt x="404" y="189"/>
                  </a:lnTo>
                  <a:lnTo>
                    <a:pt x="404" y="190"/>
                  </a:lnTo>
                  <a:lnTo>
                    <a:pt x="403" y="191"/>
                  </a:lnTo>
                  <a:lnTo>
                    <a:pt x="402" y="191"/>
                  </a:lnTo>
                  <a:lnTo>
                    <a:pt x="402" y="191"/>
                  </a:lnTo>
                  <a:lnTo>
                    <a:pt x="399" y="192"/>
                  </a:lnTo>
                  <a:lnTo>
                    <a:pt x="398" y="192"/>
                  </a:lnTo>
                  <a:lnTo>
                    <a:pt x="397" y="192"/>
                  </a:lnTo>
                  <a:lnTo>
                    <a:pt x="396" y="193"/>
                  </a:lnTo>
                  <a:lnTo>
                    <a:pt x="395" y="193"/>
                  </a:lnTo>
                  <a:lnTo>
                    <a:pt x="394" y="195"/>
                  </a:lnTo>
                  <a:lnTo>
                    <a:pt x="393" y="197"/>
                  </a:lnTo>
                  <a:lnTo>
                    <a:pt x="390" y="201"/>
                  </a:lnTo>
                  <a:lnTo>
                    <a:pt x="389" y="201"/>
                  </a:lnTo>
                  <a:lnTo>
                    <a:pt x="390" y="201"/>
                  </a:lnTo>
                  <a:lnTo>
                    <a:pt x="391" y="202"/>
                  </a:lnTo>
                  <a:lnTo>
                    <a:pt x="392" y="203"/>
                  </a:lnTo>
                  <a:lnTo>
                    <a:pt x="392" y="204"/>
                  </a:lnTo>
                  <a:lnTo>
                    <a:pt x="393" y="204"/>
                  </a:lnTo>
                  <a:lnTo>
                    <a:pt x="393" y="204"/>
                  </a:lnTo>
                  <a:lnTo>
                    <a:pt x="393" y="205"/>
                  </a:lnTo>
                  <a:lnTo>
                    <a:pt x="394" y="206"/>
                  </a:lnTo>
                  <a:lnTo>
                    <a:pt x="394" y="207"/>
                  </a:lnTo>
                  <a:lnTo>
                    <a:pt x="395" y="208"/>
                  </a:lnTo>
                  <a:lnTo>
                    <a:pt x="394" y="209"/>
                  </a:lnTo>
                  <a:lnTo>
                    <a:pt x="395" y="210"/>
                  </a:lnTo>
                  <a:lnTo>
                    <a:pt x="395" y="209"/>
                  </a:lnTo>
                  <a:lnTo>
                    <a:pt x="396" y="210"/>
                  </a:lnTo>
                  <a:lnTo>
                    <a:pt x="396" y="211"/>
                  </a:lnTo>
                  <a:lnTo>
                    <a:pt x="396" y="211"/>
                  </a:lnTo>
                  <a:lnTo>
                    <a:pt x="397" y="211"/>
                  </a:lnTo>
                  <a:lnTo>
                    <a:pt x="398" y="211"/>
                  </a:lnTo>
                  <a:lnTo>
                    <a:pt x="398" y="212"/>
                  </a:lnTo>
                  <a:lnTo>
                    <a:pt x="398" y="213"/>
                  </a:lnTo>
                  <a:lnTo>
                    <a:pt x="398" y="214"/>
                  </a:lnTo>
                  <a:lnTo>
                    <a:pt x="399" y="214"/>
                  </a:lnTo>
                  <a:lnTo>
                    <a:pt x="399" y="213"/>
                  </a:lnTo>
                  <a:lnTo>
                    <a:pt x="400" y="213"/>
                  </a:lnTo>
                  <a:lnTo>
                    <a:pt x="400" y="214"/>
                  </a:lnTo>
                  <a:lnTo>
                    <a:pt x="401" y="215"/>
                  </a:lnTo>
                  <a:lnTo>
                    <a:pt x="401" y="216"/>
                  </a:lnTo>
                  <a:lnTo>
                    <a:pt x="402" y="216"/>
                  </a:lnTo>
                  <a:lnTo>
                    <a:pt x="402" y="217"/>
                  </a:lnTo>
                  <a:lnTo>
                    <a:pt x="402" y="218"/>
                  </a:lnTo>
                  <a:lnTo>
                    <a:pt x="402" y="219"/>
                  </a:lnTo>
                  <a:lnTo>
                    <a:pt x="403" y="219"/>
                  </a:lnTo>
                  <a:lnTo>
                    <a:pt x="404" y="219"/>
                  </a:lnTo>
                  <a:lnTo>
                    <a:pt x="405" y="219"/>
                  </a:lnTo>
                  <a:lnTo>
                    <a:pt x="405" y="220"/>
                  </a:lnTo>
                  <a:lnTo>
                    <a:pt x="406" y="220"/>
                  </a:lnTo>
                  <a:lnTo>
                    <a:pt x="406" y="220"/>
                  </a:lnTo>
                  <a:lnTo>
                    <a:pt x="407" y="221"/>
                  </a:lnTo>
                  <a:lnTo>
                    <a:pt x="407" y="222"/>
                  </a:lnTo>
                  <a:lnTo>
                    <a:pt x="408" y="222"/>
                  </a:lnTo>
                  <a:lnTo>
                    <a:pt x="408" y="223"/>
                  </a:lnTo>
                  <a:lnTo>
                    <a:pt x="409" y="223"/>
                  </a:lnTo>
                  <a:lnTo>
                    <a:pt x="409" y="224"/>
                  </a:lnTo>
                  <a:lnTo>
                    <a:pt x="410" y="225"/>
                  </a:lnTo>
                  <a:lnTo>
                    <a:pt x="410" y="226"/>
                  </a:lnTo>
                  <a:lnTo>
                    <a:pt x="410" y="227"/>
                  </a:lnTo>
                  <a:lnTo>
                    <a:pt x="411" y="228"/>
                  </a:lnTo>
                  <a:lnTo>
                    <a:pt x="411" y="229"/>
                  </a:lnTo>
                  <a:lnTo>
                    <a:pt x="411" y="229"/>
                  </a:lnTo>
                  <a:lnTo>
                    <a:pt x="411" y="230"/>
                  </a:lnTo>
                  <a:lnTo>
                    <a:pt x="411" y="230"/>
                  </a:lnTo>
                  <a:lnTo>
                    <a:pt x="411" y="231"/>
                  </a:lnTo>
                  <a:lnTo>
                    <a:pt x="412" y="232"/>
                  </a:lnTo>
                  <a:lnTo>
                    <a:pt x="413" y="233"/>
                  </a:lnTo>
                  <a:lnTo>
                    <a:pt x="414" y="233"/>
                  </a:lnTo>
                  <a:lnTo>
                    <a:pt x="414" y="234"/>
                  </a:lnTo>
                  <a:lnTo>
                    <a:pt x="415" y="234"/>
                  </a:lnTo>
                  <a:lnTo>
                    <a:pt x="415" y="235"/>
                  </a:lnTo>
                  <a:lnTo>
                    <a:pt x="416" y="235"/>
                  </a:lnTo>
                  <a:lnTo>
                    <a:pt x="415" y="236"/>
                  </a:lnTo>
                  <a:lnTo>
                    <a:pt x="415" y="237"/>
                  </a:lnTo>
                  <a:lnTo>
                    <a:pt x="415" y="238"/>
                  </a:lnTo>
                  <a:lnTo>
                    <a:pt x="415" y="238"/>
                  </a:lnTo>
                  <a:lnTo>
                    <a:pt x="416" y="238"/>
                  </a:lnTo>
                  <a:lnTo>
                    <a:pt x="417" y="238"/>
                  </a:lnTo>
                  <a:lnTo>
                    <a:pt x="418" y="238"/>
                  </a:lnTo>
                  <a:lnTo>
                    <a:pt x="419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1" y="239"/>
                  </a:lnTo>
                  <a:lnTo>
                    <a:pt x="421" y="240"/>
                  </a:lnTo>
                  <a:lnTo>
                    <a:pt x="422" y="240"/>
                  </a:lnTo>
                  <a:lnTo>
                    <a:pt x="422" y="241"/>
                  </a:lnTo>
                  <a:lnTo>
                    <a:pt x="422" y="242"/>
                  </a:lnTo>
                  <a:lnTo>
                    <a:pt x="421" y="242"/>
                  </a:lnTo>
                  <a:lnTo>
                    <a:pt x="421" y="243"/>
                  </a:lnTo>
                  <a:lnTo>
                    <a:pt x="422" y="243"/>
                  </a:lnTo>
                  <a:lnTo>
                    <a:pt x="422" y="244"/>
                  </a:lnTo>
                  <a:lnTo>
                    <a:pt x="423" y="244"/>
                  </a:lnTo>
                  <a:lnTo>
                    <a:pt x="423" y="245"/>
                  </a:lnTo>
                  <a:lnTo>
                    <a:pt x="424" y="246"/>
                  </a:lnTo>
                  <a:lnTo>
                    <a:pt x="424" y="247"/>
                  </a:lnTo>
                  <a:lnTo>
                    <a:pt x="423" y="247"/>
                  </a:lnTo>
                  <a:lnTo>
                    <a:pt x="423" y="246"/>
                  </a:lnTo>
                  <a:lnTo>
                    <a:pt x="422" y="246"/>
                  </a:lnTo>
                  <a:lnTo>
                    <a:pt x="423" y="247"/>
                  </a:lnTo>
                  <a:lnTo>
                    <a:pt x="424" y="247"/>
                  </a:lnTo>
                  <a:lnTo>
                    <a:pt x="425" y="247"/>
                  </a:lnTo>
                  <a:lnTo>
                    <a:pt x="426" y="247"/>
                  </a:lnTo>
                  <a:lnTo>
                    <a:pt x="427" y="247"/>
                  </a:lnTo>
                  <a:lnTo>
                    <a:pt x="428" y="247"/>
                  </a:lnTo>
                  <a:lnTo>
                    <a:pt x="429" y="247"/>
                  </a:lnTo>
                  <a:lnTo>
                    <a:pt x="429" y="247"/>
                  </a:lnTo>
                  <a:lnTo>
                    <a:pt x="430" y="247"/>
                  </a:lnTo>
                  <a:lnTo>
                    <a:pt x="430" y="246"/>
                  </a:lnTo>
                  <a:lnTo>
                    <a:pt x="431" y="246"/>
                  </a:lnTo>
                  <a:lnTo>
                    <a:pt x="432" y="247"/>
                  </a:lnTo>
                  <a:lnTo>
                    <a:pt x="433" y="247"/>
                  </a:lnTo>
                  <a:lnTo>
                    <a:pt x="432" y="248"/>
                  </a:lnTo>
                  <a:lnTo>
                    <a:pt x="429" y="251"/>
                  </a:lnTo>
                  <a:lnTo>
                    <a:pt x="429" y="252"/>
                  </a:lnTo>
                  <a:lnTo>
                    <a:pt x="426" y="255"/>
                  </a:lnTo>
                  <a:lnTo>
                    <a:pt x="420" y="260"/>
                  </a:lnTo>
                  <a:lnTo>
                    <a:pt x="416" y="264"/>
                  </a:lnTo>
                  <a:lnTo>
                    <a:pt x="415" y="265"/>
                  </a:lnTo>
                  <a:lnTo>
                    <a:pt x="413" y="266"/>
                  </a:lnTo>
                  <a:lnTo>
                    <a:pt x="411" y="268"/>
                  </a:lnTo>
                  <a:lnTo>
                    <a:pt x="411" y="269"/>
                  </a:lnTo>
                  <a:lnTo>
                    <a:pt x="408" y="272"/>
                  </a:lnTo>
                  <a:lnTo>
                    <a:pt x="406" y="274"/>
                  </a:lnTo>
                  <a:lnTo>
                    <a:pt x="405" y="275"/>
                  </a:lnTo>
                  <a:lnTo>
                    <a:pt x="402" y="278"/>
                  </a:lnTo>
                  <a:lnTo>
                    <a:pt x="402" y="279"/>
                  </a:lnTo>
                  <a:lnTo>
                    <a:pt x="392" y="291"/>
                  </a:lnTo>
                  <a:lnTo>
                    <a:pt x="383" y="303"/>
                  </a:lnTo>
                  <a:lnTo>
                    <a:pt x="380" y="306"/>
                  </a:lnTo>
                  <a:lnTo>
                    <a:pt x="376" y="311"/>
                  </a:lnTo>
                  <a:lnTo>
                    <a:pt x="375" y="311"/>
                  </a:lnTo>
                  <a:lnTo>
                    <a:pt x="374" y="315"/>
                  </a:lnTo>
                  <a:lnTo>
                    <a:pt x="372" y="318"/>
                  </a:lnTo>
                  <a:lnTo>
                    <a:pt x="371" y="319"/>
                  </a:lnTo>
                  <a:lnTo>
                    <a:pt x="370" y="320"/>
                  </a:lnTo>
                  <a:lnTo>
                    <a:pt x="369" y="321"/>
                  </a:lnTo>
                  <a:lnTo>
                    <a:pt x="369" y="322"/>
                  </a:lnTo>
                  <a:lnTo>
                    <a:pt x="366" y="326"/>
                  </a:lnTo>
                  <a:lnTo>
                    <a:pt x="365" y="328"/>
                  </a:lnTo>
                  <a:lnTo>
                    <a:pt x="365" y="329"/>
                  </a:lnTo>
                  <a:lnTo>
                    <a:pt x="364" y="328"/>
                  </a:lnTo>
                  <a:lnTo>
                    <a:pt x="362" y="328"/>
                  </a:lnTo>
                  <a:lnTo>
                    <a:pt x="359" y="327"/>
                  </a:lnTo>
                  <a:lnTo>
                    <a:pt x="358" y="326"/>
                  </a:lnTo>
                  <a:lnTo>
                    <a:pt x="357" y="326"/>
                  </a:lnTo>
                  <a:lnTo>
                    <a:pt x="356" y="325"/>
                  </a:lnTo>
                  <a:lnTo>
                    <a:pt x="355" y="324"/>
                  </a:lnTo>
                  <a:lnTo>
                    <a:pt x="352" y="323"/>
                  </a:lnTo>
                  <a:lnTo>
                    <a:pt x="351" y="322"/>
                  </a:lnTo>
                  <a:lnTo>
                    <a:pt x="349" y="321"/>
                  </a:lnTo>
                  <a:lnTo>
                    <a:pt x="347" y="320"/>
                  </a:lnTo>
                  <a:lnTo>
                    <a:pt x="334" y="311"/>
                  </a:lnTo>
                  <a:lnTo>
                    <a:pt x="331" y="310"/>
                  </a:lnTo>
                  <a:lnTo>
                    <a:pt x="330" y="309"/>
                  </a:lnTo>
                  <a:lnTo>
                    <a:pt x="328" y="308"/>
                  </a:lnTo>
                  <a:lnTo>
                    <a:pt x="323" y="305"/>
                  </a:lnTo>
                  <a:lnTo>
                    <a:pt x="315" y="302"/>
                  </a:lnTo>
                  <a:lnTo>
                    <a:pt x="313" y="301"/>
                  </a:lnTo>
                  <a:lnTo>
                    <a:pt x="311" y="300"/>
                  </a:lnTo>
                  <a:lnTo>
                    <a:pt x="291" y="294"/>
                  </a:lnTo>
                  <a:lnTo>
                    <a:pt x="287" y="297"/>
                  </a:lnTo>
                  <a:lnTo>
                    <a:pt x="276" y="303"/>
                  </a:lnTo>
                  <a:lnTo>
                    <a:pt x="274" y="304"/>
                  </a:lnTo>
                  <a:lnTo>
                    <a:pt x="270" y="306"/>
                  </a:lnTo>
                  <a:lnTo>
                    <a:pt x="262" y="310"/>
                  </a:lnTo>
                  <a:lnTo>
                    <a:pt x="257" y="311"/>
                  </a:lnTo>
                  <a:lnTo>
                    <a:pt x="254" y="313"/>
                  </a:lnTo>
                  <a:lnTo>
                    <a:pt x="246" y="314"/>
                  </a:lnTo>
                  <a:lnTo>
                    <a:pt x="241" y="314"/>
                  </a:lnTo>
                  <a:lnTo>
                    <a:pt x="232" y="315"/>
                  </a:lnTo>
                  <a:lnTo>
                    <a:pt x="210" y="316"/>
                  </a:lnTo>
                  <a:lnTo>
                    <a:pt x="201" y="316"/>
                  </a:lnTo>
                  <a:lnTo>
                    <a:pt x="198" y="317"/>
                  </a:lnTo>
                  <a:lnTo>
                    <a:pt x="194" y="317"/>
                  </a:lnTo>
                  <a:lnTo>
                    <a:pt x="170" y="318"/>
                  </a:lnTo>
                  <a:lnTo>
                    <a:pt x="156" y="319"/>
                  </a:lnTo>
                  <a:lnTo>
                    <a:pt x="152" y="317"/>
                  </a:lnTo>
                  <a:lnTo>
                    <a:pt x="145" y="314"/>
                  </a:lnTo>
                  <a:lnTo>
                    <a:pt x="139" y="310"/>
                  </a:lnTo>
                  <a:lnTo>
                    <a:pt x="132" y="305"/>
                  </a:lnTo>
                  <a:lnTo>
                    <a:pt x="125" y="301"/>
                  </a:lnTo>
                  <a:lnTo>
                    <a:pt x="119" y="299"/>
                  </a:lnTo>
                  <a:lnTo>
                    <a:pt x="116" y="299"/>
                  </a:lnTo>
                  <a:lnTo>
                    <a:pt x="107" y="300"/>
                  </a:lnTo>
                  <a:lnTo>
                    <a:pt x="93" y="300"/>
                  </a:lnTo>
                  <a:lnTo>
                    <a:pt x="80" y="301"/>
                  </a:lnTo>
                  <a:lnTo>
                    <a:pt x="79" y="299"/>
                  </a:lnTo>
                  <a:lnTo>
                    <a:pt x="79" y="298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77" y="293"/>
                  </a:lnTo>
                  <a:lnTo>
                    <a:pt x="77" y="290"/>
                  </a:lnTo>
                  <a:lnTo>
                    <a:pt x="76" y="289"/>
                  </a:lnTo>
                  <a:lnTo>
                    <a:pt x="76" y="288"/>
                  </a:lnTo>
                  <a:lnTo>
                    <a:pt x="76" y="287"/>
                  </a:lnTo>
                  <a:lnTo>
                    <a:pt x="76" y="285"/>
                  </a:lnTo>
                  <a:lnTo>
                    <a:pt x="75" y="285"/>
                  </a:lnTo>
                  <a:lnTo>
                    <a:pt x="75" y="284"/>
                  </a:lnTo>
                  <a:lnTo>
                    <a:pt x="74" y="283"/>
                  </a:lnTo>
                  <a:lnTo>
                    <a:pt x="72" y="277"/>
                  </a:lnTo>
                  <a:lnTo>
                    <a:pt x="65" y="266"/>
                  </a:lnTo>
                  <a:lnTo>
                    <a:pt x="63" y="261"/>
                  </a:lnTo>
                  <a:lnTo>
                    <a:pt x="62" y="259"/>
                  </a:lnTo>
                  <a:lnTo>
                    <a:pt x="61" y="258"/>
                  </a:lnTo>
                  <a:lnTo>
                    <a:pt x="59" y="255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4" y="243"/>
                  </a:lnTo>
                  <a:lnTo>
                    <a:pt x="54" y="242"/>
                  </a:lnTo>
                  <a:lnTo>
                    <a:pt x="52" y="239"/>
                  </a:lnTo>
                  <a:lnTo>
                    <a:pt x="49" y="234"/>
                  </a:lnTo>
                  <a:lnTo>
                    <a:pt x="48" y="232"/>
                  </a:lnTo>
                  <a:lnTo>
                    <a:pt x="47" y="230"/>
                  </a:lnTo>
                  <a:lnTo>
                    <a:pt x="46" y="229"/>
                  </a:lnTo>
                  <a:lnTo>
                    <a:pt x="46" y="228"/>
                  </a:lnTo>
                  <a:lnTo>
                    <a:pt x="45" y="228"/>
                  </a:lnTo>
                  <a:lnTo>
                    <a:pt x="45" y="227"/>
                  </a:lnTo>
                  <a:lnTo>
                    <a:pt x="45" y="226"/>
                  </a:lnTo>
                  <a:lnTo>
                    <a:pt x="45" y="225"/>
                  </a:lnTo>
                  <a:lnTo>
                    <a:pt x="43" y="224"/>
                  </a:lnTo>
                  <a:lnTo>
                    <a:pt x="39" y="224"/>
                  </a:lnTo>
                  <a:lnTo>
                    <a:pt x="37" y="224"/>
                  </a:lnTo>
                  <a:lnTo>
                    <a:pt x="37" y="225"/>
                  </a:lnTo>
                  <a:lnTo>
                    <a:pt x="36" y="225"/>
                  </a:lnTo>
                  <a:lnTo>
                    <a:pt x="33" y="225"/>
                  </a:lnTo>
                  <a:lnTo>
                    <a:pt x="29" y="225"/>
                  </a:lnTo>
                  <a:lnTo>
                    <a:pt x="26" y="225"/>
                  </a:lnTo>
                  <a:lnTo>
                    <a:pt x="22" y="225"/>
                  </a:lnTo>
                  <a:lnTo>
                    <a:pt x="20" y="225"/>
                  </a:lnTo>
                  <a:lnTo>
                    <a:pt x="19" y="224"/>
                  </a:lnTo>
                  <a:lnTo>
                    <a:pt x="17" y="224"/>
                  </a:lnTo>
                  <a:lnTo>
                    <a:pt x="14" y="223"/>
                  </a:lnTo>
                  <a:lnTo>
                    <a:pt x="13" y="223"/>
                  </a:lnTo>
                  <a:lnTo>
                    <a:pt x="11" y="222"/>
                  </a:lnTo>
                  <a:lnTo>
                    <a:pt x="10" y="222"/>
                  </a:lnTo>
                  <a:lnTo>
                    <a:pt x="9" y="222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7"/>
                  </a:lnTo>
                  <a:lnTo>
                    <a:pt x="9" y="216"/>
                  </a:lnTo>
                  <a:lnTo>
                    <a:pt x="9" y="214"/>
                  </a:lnTo>
                  <a:lnTo>
                    <a:pt x="9" y="210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9" y="206"/>
                  </a:lnTo>
                  <a:lnTo>
                    <a:pt x="9" y="204"/>
                  </a:lnTo>
                  <a:lnTo>
                    <a:pt x="9" y="202"/>
                  </a:lnTo>
                  <a:lnTo>
                    <a:pt x="10" y="200"/>
                  </a:lnTo>
                  <a:lnTo>
                    <a:pt x="11" y="196"/>
                  </a:lnTo>
                  <a:lnTo>
                    <a:pt x="11" y="194"/>
                  </a:lnTo>
                  <a:lnTo>
                    <a:pt x="12" y="193"/>
                  </a:lnTo>
                  <a:lnTo>
                    <a:pt x="12" y="192"/>
                  </a:lnTo>
                  <a:lnTo>
                    <a:pt x="13" y="191"/>
                  </a:lnTo>
                  <a:lnTo>
                    <a:pt x="13" y="189"/>
                  </a:lnTo>
                  <a:lnTo>
                    <a:pt x="15" y="187"/>
                  </a:lnTo>
                  <a:lnTo>
                    <a:pt x="16" y="185"/>
                  </a:lnTo>
                  <a:lnTo>
                    <a:pt x="17" y="183"/>
                  </a:lnTo>
                  <a:lnTo>
                    <a:pt x="17" y="183"/>
                  </a:lnTo>
                  <a:lnTo>
                    <a:pt x="18" y="182"/>
                  </a:lnTo>
                  <a:lnTo>
                    <a:pt x="19" y="181"/>
                  </a:lnTo>
                  <a:lnTo>
                    <a:pt x="19" y="180"/>
                  </a:lnTo>
                  <a:lnTo>
                    <a:pt x="20" y="179"/>
                  </a:lnTo>
                  <a:lnTo>
                    <a:pt x="21" y="177"/>
                  </a:lnTo>
                  <a:lnTo>
                    <a:pt x="22" y="176"/>
                  </a:lnTo>
                  <a:lnTo>
                    <a:pt x="23" y="175"/>
                  </a:lnTo>
                  <a:lnTo>
                    <a:pt x="23" y="174"/>
                  </a:lnTo>
                  <a:lnTo>
                    <a:pt x="22" y="174"/>
                  </a:lnTo>
                  <a:lnTo>
                    <a:pt x="21" y="173"/>
                  </a:lnTo>
                  <a:lnTo>
                    <a:pt x="20" y="172"/>
                  </a:lnTo>
                  <a:lnTo>
                    <a:pt x="18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7" y="168"/>
                  </a:lnTo>
                  <a:lnTo>
                    <a:pt x="16" y="168"/>
                  </a:lnTo>
                  <a:lnTo>
                    <a:pt x="15" y="167"/>
                  </a:lnTo>
                  <a:lnTo>
                    <a:pt x="14" y="166"/>
                  </a:lnTo>
                  <a:lnTo>
                    <a:pt x="14" y="165"/>
                  </a:lnTo>
                  <a:lnTo>
                    <a:pt x="13" y="165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2" y="164"/>
                  </a:lnTo>
                  <a:lnTo>
                    <a:pt x="11" y="164"/>
                  </a:lnTo>
                  <a:lnTo>
                    <a:pt x="10" y="163"/>
                  </a:lnTo>
                  <a:lnTo>
                    <a:pt x="9" y="162"/>
                  </a:lnTo>
                  <a:lnTo>
                    <a:pt x="8" y="162"/>
                  </a:lnTo>
                  <a:lnTo>
                    <a:pt x="8" y="161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9" y="159"/>
                  </a:lnTo>
                  <a:lnTo>
                    <a:pt x="8" y="159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8"/>
                  </a:lnTo>
                  <a:lnTo>
                    <a:pt x="5" y="158"/>
                  </a:lnTo>
                  <a:lnTo>
                    <a:pt x="4" y="158"/>
                  </a:lnTo>
                  <a:lnTo>
                    <a:pt x="5" y="157"/>
                  </a:lnTo>
                  <a:lnTo>
                    <a:pt x="5" y="156"/>
                  </a:lnTo>
                  <a:lnTo>
                    <a:pt x="5" y="156"/>
                  </a:lnTo>
                  <a:lnTo>
                    <a:pt x="4" y="156"/>
                  </a:lnTo>
                  <a:lnTo>
                    <a:pt x="3" y="156"/>
                  </a:lnTo>
                  <a:lnTo>
                    <a:pt x="2" y="156"/>
                  </a:lnTo>
                  <a:lnTo>
                    <a:pt x="1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0" y="154"/>
                  </a:lnTo>
                  <a:lnTo>
                    <a:pt x="1" y="154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1" y="147"/>
                  </a:lnTo>
                  <a:lnTo>
                    <a:pt x="1" y="137"/>
                  </a:lnTo>
                  <a:lnTo>
                    <a:pt x="2" y="134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1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2" y="100"/>
                  </a:lnTo>
                  <a:lnTo>
                    <a:pt x="3" y="93"/>
                  </a:lnTo>
                  <a:lnTo>
                    <a:pt x="4" y="84"/>
                  </a:lnTo>
                  <a:lnTo>
                    <a:pt x="5" y="81"/>
                  </a:lnTo>
                  <a:lnTo>
                    <a:pt x="6" y="74"/>
                  </a:lnTo>
                  <a:lnTo>
                    <a:pt x="20" y="76"/>
                  </a:lnTo>
                  <a:lnTo>
                    <a:pt x="24" y="77"/>
                  </a:lnTo>
                  <a:lnTo>
                    <a:pt x="28" y="78"/>
                  </a:lnTo>
                  <a:lnTo>
                    <a:pt x="30" y="78"/>
                  </a:lnTo>
                  <a:lnTo>
                    <a:pt x="32" y="78"/>
                  </a:lnTo>
                  <a:lnTo>
                    <a:pt x="36" y="79"/>
                  </a:lnTo>
                  <a:lnTo>
                    <a:pt x="45" y="80"/>
                  </a:lnTo>
                  <a:lnTo>
                    <a:pt x="46" y="81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3" y="82"/>
                  </a:lnTo>
                  <a:lnTo>
                    <a:pt x="57" y="82"/>
                  </a:lnTo>
                  <a:lnTo>
                    <a:pt x="66" y="84"/>
                  </a:lnTo>
                  <a:lnTo>
                    <a:pt x="72" y="85"/>
                  </a:lnTo>
                  <a:lnTo>
                    <a:pt x="78" y="86"/>
                  </a:lnTo>
                  <a:lnTo>
                    <a:pt x="81" y="87"/>
                  </a:lnTo>
                  <a:lnTo>
                    <a:pt x="89" y="88"/>
                  </a:lnTo>
                  <a:lnTo>
                    <a:pt x="90" y="88"/>
                  </a:lnTo>
                  <a:lnTo>
                    <a:pt x="92" y="89"/>
                  </a:lnTo>
                  <a:lnTo>
                    <a:pt x="92" y="88"/>
                  </a:lnTo>
                  <a:lnTo>
                    <a:pt x="92" y="87"/>
                  </a:lnTo>
                  <a:lnTo>
                    <a:pt x="93" y="86"/>
                  </a:lnTo>
                  <a:lnTo>
                    <a:pt x="93" y="85"/>
                  </a:lnTo>
                  <a:lnTo>
                    <a:pt x="93" y="84"/>
                  </a:lnTo>
                  <a:lnTo>
                    <a:pt x="93" y="82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5" y="77"/>
                  </a:lnTo>
                  <a:lnTo>
                    <a:pt x="95" y="74"/>
                  </a:lnTo>
                  <a:lnTo>
                    <a:pt x="96" y="72"/>
                  </a:lnTo>
                  <a:lnTo>
                    <a:pt x="96" y="71"/>
                  </a:lnTo>
                  <a:lnTo>
                    <a:pt x="96" y="70"/>
                  </a:lnTo>
                  <a:lnTo>
                    <a:pt x="99" y="70"/>
                  </a:lnTo>
                  <a:lnTo>
                    <a:pt x="100" y="69"/>
                  </a:lnTo>
                  <a:lnTo>
                    <a:pt x="101" y="69"/>
                  </a:lnTo>
                  <a:lnTo>
                    <a:pt x="102" y="69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3" y="67"/>
                  </a:lnTo>
                  <a:lnTo>
                    <a:pt x="104" y="65"/>
                  </a:lnTo>
                  <a:lnTo>
                    <a:pt x="107" y="63"/>
                  </a:lnTo>
                  <a:lnTo>
                    <a:pt x="108" y="61"/>
                  </a:lnTo>
                  <a:lnTo>
                    <a:pt x="109" y="59"/>
                  </a:lnTo>
                  <a:lnTo>
                    <a:pt x="109" y="58"/>
                  </a:lnTo>
                  <a:lnTo>
                    <a:pt x="110" y="57"/>
                  </a:lnTo>
                  <a:lnTo>
                    <a:pt x="111" y="56"/>
                  </a:lnTo>
                  <a:lnTo>
                    <a:pt x="112" y="55"/>
                  </a:lnTo>
                  <a:lnTo>
                    <a:pt x="113" y="55"/>
                  </a:lnTo>
                  <a:lnTo>
                    <a:pt x="114" y="55"/>
                  </a:lnTo>
                  <a:lnTo>
                    <a:pt x="115" y="54"/>
                  </a:lnTo>
                  <a:lnTo>
                    <a:pt x="116" y="54"/>
                  </a:lnTo>
                  <a:lnTo>
                    <a:pt x="116" y="53"/>
                  </a:lnTo>
                  <a:lnTo>
                    <a:pt x="117" y="52"/>
                  </a:lnTo>
                  <a:lnTo>
                    <a:pt x="117" y="51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19" y="46"/>
                  </a:lnTo>
                  <a:lnTo>
                    <a:pt x="119" y="46"/>
                  </a:lnTo>
                  <a:lnTo>
                    <a:pt x="121" y="44"/>
                  </a:lnTo>
                  <a:lnTo>
                    <a:pt x="123" y="41"/>
                  </a:lnTo>
                  <a:lnTo>
                    <a:pt x="125" y="39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7" y="37"/>
                  </a:lnTo>
                  <a:lnTo>
                    <a:pt x="128" y="37"/>
                  </a:lnTo>
                  <a:lnTo>
                    <a:pt x="131" y="37"/>
                  </a:lnTo>
                  <a:lnTo>
                    <a:pt x="132" y="37"/>
                  </a:lnTo>
                  <a:lnTo>
                    <a:pt x="133" y="36"/>
                  </a:lnTo>
                  <a:lnTo>
                    <a:pt x="134" y="35"/>
                  </a:lnTo>
                  <a:lnTo>
                    <a:pt x="134" y="34"/>
                  </a:lnTo>
                  <a:lnTo>
                    <a:pt x="135" y="33"/>
                  </a:lnTo>
                  <a:lnTo>
                    <a:pt x="135" y="32"/>
                  </a:lnTo>
                  <a:lnTo>
                    <a:pt x="136" y="31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6" y="29"/>
                  </a:lnTo>
                  <a:lnTo>
                    <a:pt x="137" y="29"/>
                  </a:lnTo>
                  <a:lnTo>
                    <a:pt x="138" y="28"/>
                  </a:lnTo>
                  <a:lnTo>
                    <a:pt x="139" y="27"/>
                  </a:lnTo>
                  <a:lnTo>
                    <a:pt x="140" y="26"/>
                  </a:lnTo>
                  <a:lnTo>
                    <a:pt x="141" y="25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2" y="22"/>
                  </a:lnTo>
                  <a:lnTo>
                    <a:pt x="143" y="21"/>
                  </a:lnTo>
                  <a:lnTo>
                    <a:pt x="143" y="20"/>
                  </a:lnTo>
                  <a:lnTo>
                    <a:pt x="144" y="17"/>
                  </a:lnTo>
                  <a:lnTo>
                    <a:pt x="144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5" y="9"/>
                  </a:lnTo>
                  <a:lnTo>
                    <a:pt x="146" y="9"/>
                  </a:lnTo>
                  <a:lnTo>
                    <a:pt x="146" y="8"/>
                  </a:lnTo>
                  <a:lnTo>
                    <a:pt x="146" y="6"/>
                  </a:lnTo>
                  <a:lnTo>
                    <a:pt x="147" y="5"/>
                  </a:lnTo>
                  <a:lnTo>
                    <a:pt x="148" y="5"/>
                  </a:lnTo>
                  <a:lnTo>
                    <a:pt x="149" y="4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6" y="3"/>
                  </a:lnTo>
                  <a:lnTo>
                    <a:pt x="158" y="3"/>
                  </a:lnTo>
                  <a:lnTo>
                    <a:pt x="163" y="3"/>
                  </a:lnTo>
                  <a:lnTo>
                    <a:pt x="165" y="2"/>
                  </a:lnTo>
                  <a:lnTo>
                    <a:pt x="171" y="2"/>
                  </a:lnTo>
                  <a:lnTo>
                    <a:pt x="173" y="1"/>
                  </a:lnTo>
                  <a:lnTo>
                    <a:pt x="173" y="1"/>
                  </a:lnTo>
                  <a:lnTo>
                    <a:pt x="174" y="1"/>
                  </a:lnTo>
                  <a:lnTo>
                    <a:pt x="175" y="1"/>
                  </a:lnTo>
                  <a:lnTo>
                    <a:pt x="176" y="1"/>
                  </a:lnTo>
                  <a:lnTo>
                    <a:pt x="177" y="1"/>
                  </a:lnTo>
                  <a:lnTo>
                    <a:pt x="179" y="1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1"/>
                  </a:lnTo>
                  <a:lnTo>
                    <a:pt x="182" y="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1" name="Freeform 49">
              <a:extLst>
                <a:ext uri="{FF2B5EF4-FFF2-40B4-BE49-F238E27FC236}">
                  <a16:creationId xmlns:a16="http://schemas.microsoft.com/office/drawing/2014/main" id="{F7BD0259-DA24-712B-0456-E9D5DB1D4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488" y="2559051"/>
              <a:ext cx="404813" cy="450850"/>
            </a:xfrm>
            <a:custGeom>
              <a:avLst/>
              <a:gdLst>
                <a:gd name="T0" fmla="*/ 147 w 255"/>
                <a:gd name="T1" fmla="*/ 48 h 284"/>
                <a:gd name="T2" fmla="*/ 255 w 255"/>
                <a:gd name="T3" fmla="*/ 156 h 284"/>
                <a:gd name="T4" fmla="*/ 199 w 255"/>
                <a:gd name="T5" fmla="*/ 177 h 284"/>
                <a:gd name="T6" fmla="*/ 197 w 255"/>
                <a:gd name="T7" fmla="*/ 183 h 284"/>
                <a:gd name="T8" fmla="*/ 186 w 255"/>
                <a:gd name="T9" fmla="*/ 196 h 284"/>
                <a:gd name="T10" fmla="*/ 158 w 255"/>
                <a:gd name="T11" fmla="*/ 227 h 284"/>
                <a:gd name="T12" fmla="*/ 145 w 255"/>
                <a:gd name="T13" fmla="*/ 238 h 284"/>
                <a:gd name="T14" fmla="*/ 138 w 255"/>
                <a:gd name="T15" fmla="*/ 243 h 284"/>
                <a:gd name="T16" fmla="*/ 129 w 255"/>
                <a:gd name="T17" fmla="*/ 262 h 284"/>
                <a:gd name="T18" fmla="*/ 138 w 255"/>
                <a:gd name="T19" fmla="*/ 282 h 284"/>
                <a:gd name="T20" fmla="*/ 135 w 255"/>
                <a:gd name="T21" fmla="*/ 281 h 284"/>
                <a:gd name="T22" fmla="*/ 126 w 255"/>
                <a:gd name="T23" fmla="*/ 272 h 284"/>
                <a:gd name="T24" fmla="*/ 115 w 255"/>
                <a:gd name="T25" fmla="*/ 248 h 284"/>
                <a:gd name="T26" fmla="*/ 111 w 255"/>
                <a:gd name="T27" fmla="*/ 242 h 284"/>
                <a:gd name="T28" fmla="*/ 107 w 255"/>
                <a:gd name="T29" fmla="*/ 239 h 284"/>
                <a:gd name="T30" fmla="*/ 103 w 255"/>
                <a:gd name="T31" fmla="*/ 233 h 284"/>
                <a:gd name="T32" fmla="*/ 97 w 255"/>
                <a:gd name="T33" fmla="*/ 228 h 284"/>
                <a:gd name="T34" fmla="*/ 88 w 255"/>
                <a:gd name="T35" fmla="*/ 220 h 284"/>
                <a:gd name="T36" fmla="*/ 81 w 255"/>
                <a:gd name="T37" fmla="*/ 215 h 284"/>
                <a:gd name="T38" fmla="*/ 69 w 255"/>
                <a:gd name="T39" fmla="*/ 202 h 284"/>
                <a:gd name="T40" fmla="*/ 67 w 255"/>
                <a:gd name="T41" fmla="*/ 199 h 284"/>
                <a:gd name="T42" fmla="*/ 64 w 255"/>
                <a:gd name="T43" fmla="*/ 198 h 284"/>
                <a:gd name="T44" fmla="*/ 49 w 255"/>
                <a:gd name="T45" fmla="*/ 191 h 284"/>
                <a:gd name="T46" fmla="*/ 44 w 255"/>
                <a:gd name="T47" fmla="*/ 190 h 284"/>
                <a:gd name="T48" fmla="*/ 34 w 255"/>
                <a:gd name="T49" fmla="*/ 191 h 284"/>
                <a:gd name="T50" fmla="*/ 17 w 255"/>
                <a:gd name="T51" fmla="*/ 193 h 284"/>
                <a:gd name="T52" fmla="*/ 16 w 255"/>
                <a:gd name="T53" fmla="*/ 193 h 284"/>
                <a:gd name="T54" fmla="*/ 15 w 255"/>
                <a:gd name="T55" fmla="*/ 194 h 284"/>
                <a:gd name="T56" fmla="*/ 10 w 255"/>
                <a:gd name="T57" fmla="*/ 177 h 284"/>
                <a:gd name="T58" fmla="*/ 5 w 255"/>
                <a:gd name="T59" fmla="*/ 169 h 284"/>
                <a:gd name="T60" fmla="*/ 1 w 255"/>
                <a:gd name="T61" fmla="*/ 156 h 284"/>
                <a:gd name="T62" fmla="*/ 0 w 255"/>
                <a:gd name="T63" fmla="*/ 150 h 284"/>
                <a:gd name="T64" fmla="*/ 0 w 255"/>
                <a:gd name="T65" fmla="*/ 147 h 284"/>
                <a:gd name="T66" fmla="*/ 1 w 255"/>
                <a:gd name="T67" fmla="*/ 137 h 284"/>
                <a:gd name="T68" fmla="*/ 3 w 255"/>
                <a:gd name="T69" fmla="*/ 135 h 284"/>
                <a:gd name="T70" fmla="*/ 16 w 255"/>
                <a:gd name="T71" fmla="*/ 123 h 284"/>
                <a:gd name="T72" fmla="*/ 19 w 255"/>
                <a:gd name="T73" fmla="*/ 121 h 284"/>
                <a:gd name="T74" fmla="*/ 20 w 255"/>
                <a:gd name="T75" fmla="*/ 118 h 284"/>
                <a:gd name="T76" fmla="*/ 21 w 255"/>
                <a:gd name="T77" fmla="*/ 105 h 284"/>
                <a:gd name="T78" fmla="*/ 23 w 255"/>
                <a:gd name="T79" fmla="*/ 88 h 284"/>
                <a:gd name="T80" fmla="*/ 29 w 255"/>
                <a:gd name="T81" fmla="*/ 84 h 284"/>
                <a:gd name="T82" fmla="*/ 35 w 255"/>
                <a:gd name="T83" fmla="*/ 77 h 284"/>
                <a:gd name="T84" fmla="*/ 39 w 255"/>
                <a:gd name="T85" fmla="*/ 72 h 284"/>
                <a:gd name="T86" fmla="*/ 51 w 255"/>
                <a:gd name="T87" fmla="*/ 56 h 284"/>
                <a:gd name="T88" fmla="*/ 58 w 255"/>
                <a:gd name="T89" fmla="*/ 44 h 284"/>
                <a:gd name="T90" fmla="*/ 63 w 255"/>
                <a:gd name="T91" fmla="*/ 37 h 284"/>
                <a:gd name="T92" fmla="*/ 65 w 255"/>
                <a:gd name="T93" fmla="*/ 33 h 284"/>
                <a:gd name="T94" fmla="*/ 70 w 255"/>
                <a:gd name="T95" fmla="*/ 26 h 284"/>
                <a:gd name="T96" fmla="*/ 72 w 255"/>
                <a:gd name="T97" fmla="*/ 22 h 284"/>
                <a:gd name="T98" fmla="*/ 75 w 255"/>
                <a:gd name="T99" fmla="*/ 19 h 284"/>
                <a:gd name="T100" fmla="*/ 76 w 255"/>
                <a:gd name="T101" fmla="*/ 17 h 284"/>
                <a:gd name="T102" fmla="*/ 93 w 255"/>
                <a:gd name="T103" fmla="*/ 1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5" h="284">
                  <a:moveTo>
                    <a:pt x="102" y="3"/>
                  </a:moveTo>
                  <a:lnTo>
                    <a:pt x="116" y="16"/>
                  </a:lnTo>
                  <a:lnTo>
                    <a:pt x="117" y="18"/>
                  </a:lnTo>
                  <a:lnTo>
                    <a:pt x="148" y="48"/>
                  </a:lnTo>
                  <a:lnTo>
                    <a:pt x="147" y="48"/>
                  </a:lnTo>
                  <a:lnTo>
                    <a:pt x="149" y="49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43" y="143"/>
                  </a:lnTo>
                  <a:lnTo>
                    <a:pt x="255" y="156"/>
                  </a:lnTo>
                  <a:lnTo>
                    <a:pt x="254" y="163"/>
                  </a:lnTo>
                  <a:lnTo>
                    <a:pt x="254" y="163"/>
                  </a:lnTo>
                  <a:lnTo>
                    <a:pt x="212" y="179"/>
                  </a:lnTo>
                  <a:lnTo>
                    <a:pt x="210" y="174"/>
                  </a:lnTo>
                  <a:lnTo>
                    <a:pt x="199" y="177"/>
                  </a:lnTo>
                  <a:lnTo>
                    <a:pt x="199" y="173"/>
                  </a:lnTo>
                  <a:lnTo>
                    <a:pt x="194" y="177"/>
                  </a:lnTo>
                  <a:lnTo>
                    <a:pt x="195" y="178"/>
                  </a:lnTo>
                  <a:lnTo>
                    <a:pt x="195" y="179"/>
                  </a:lnTo>
                  <a:lnTo>
                    <a:pt x="197" y="183"/>
                  </a:lnTo>
                  <a:lnTo>
                    <a:pt x="193" y="184"/>
                  </a:lnTo>
                  <a:lnTo>
                    <a:pt x="194" y="186"/>
                  </a:lnTo>
                  <a:lnTo>
                    <a:pt x="198" y="193"/>
                  </a:lnTo>
                  <a:lnTo>
                    <a:pt x="186" y="196"/>
                  </a:lnTo>
                  <a:lnTo>
                    <a:pt x="186" y="196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56" y="220"/>
                  </a:lnTo>
                  <a:lnTo>
                    <a:pt x="157" y="224"/>
                  </a:lnTo>
                  <a:lnTo>
                    <a:pt x="158" y="227"/>
                  </a:lnTo>
                  <a:lnTo>
                    <a:pt x="155" y="228"/>
                  </a:lnTo>
                  <a:lnTo>
                    <a:pt x="151" y="233"/>
                  </a:lnTo>
                  <a:lnTo>
                    <a:pt x="149" y="234"/>
                  </a:lnTo>
                  <a:lnTo>
                    <a:pt x="147" y="236"/>
                  </a:lnTo>
                  <a:lnTo>
                    <a:pt x="145" y="238"/>
                  </a:lnTo>
                  <a:lnTo>
                    <a:pt x="144" y="239"/>
                  </a:lnTo>
                  <a:lnTo>
                    <a:pt x="142" y="241"/>
                  </a:lnTo>
                  <a:lnTo>
                    <a:pt x="141" y="241"/>
                  </a:lnTo>
                  <a:lnTo>
                    <a:pt x="139" y="242"/>
                  </a:lnTo>
                  <a:lnTo>
                    <a:pt x="138" y="243"/>
                  </a:lnTo>
                  <a:lnTo>
                    <a:pt x="134" y="246"/>
                  </a:lnTo>
                  <a:lnTo>
                    <a:pt x="133" y="249"/>
                  </a:lnTo>
                  <a:lnTo>
                    <a:pt x="130" y="253"/>
                  </a:lnTo>
                  <a:lnTo>
                    <a:pt x="131" y="258"/>
                  </a:lnTo>
                  <a:lnTo>
                    <a:pt x="129" y="262"/>
                  </a:lnTo>
                  <a:lnTo>
                    <a:pt x="144" y="262"/>
                  </a:lnTo>
                  <a:lnTo>
                    <a:pt x="149" y="274"/>
                  </a:lnTo>
                  <a:lnTo>
                    <a:pt x="139" y="284"/>
                  </a:lnTo>
                  <a:lnTo>
                    <a:pt x="139" y="282"/>
                  </a:lnTo>
                  <a:lnTo>
                    <a:pt x="138" y="282"/>
                  </a:lnTo>
                  <a:lnTo>
                    <a:pt x="137" y="282"/>
                  </a:lnTo>
                  <a:lnTo>
                    <a:pt x="137" y="282"/>
                  </a:lnTo>
                  <a:lnTo>
                    <a:pt x="136" y="282"/>
                  </a:lnTo>
                  <a:lnTo>
                    <a:pt x="136" y="282"/>
                  </a:lnTo>
                  <a:lnTo>
                    <a:pt x="135" y="281"/>
                  </a:lnTo>
                  <a:lnTo>
                    <a:pt x="135" y="281"/>
                  </a:lnTo>
                  <a:lnTo>
                    <a:pt x="134" y="279"/>
                  </a:lnTo>
                  <a:lnTo>
                    <a:pt x="134" y="279"/>
                  </a:lnTo>
                  <a:lnTo>
                    <a:pt x="131" y="277"/>
                  </a:lnTo>
                  <a:lnTo>
                    <a:pt x="126" y="272"/>
                  </a:lnTo>
                  <a:lnTo>
                    <a:pt x="126" y="271"/>
                  </a:lnTo>
                  <a:lnTo>
                    <a:pt x="125" y="269"/>
                  </a:lnTo>
                  <a:lnTo>
                    <a:pt x="118" y="256"/>
                  </a:lnTo>
                  <a:lnTo>
                    <a:pt x="116" y="251"/>
                  </a:lnTo>
                  <a:lnTo>
                    <a:pt x="115" y="248"/>
                  </a:lnTo>
                  <a:lnTo>
                    <a:pt x="114" y="246"/>
                  </a:lnTo>
                  <a:lnTo>
                    <a:pt x="113" y="245"/>
                  </a:lnTo>
                  <a:lnTo>
                    <a:pt x="113" y="244"/>
                  </a:lnTo>
                  <a:lnTo>
                    <a:pt x="111" y="242"/>
                  </a:lnTo>
                  <a:lnTo>
                    <a:pt x="111" y="242"/>
                  </a:lnTo>
                  <a:lnTo>
                    <a:pt x="111" y="241"/>
                  </a:lnTo>
                  <a:lnTo>
                    <a:pt x="110" y="241"/>
                  </a:lnTo>
                  <a:lnTo>
                    <a:pt x="108" y="240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6" y="238"/>
                  </a:lnTo>
                  <a:lnTo>
                    <a:pt x="104" y="235"/>
                  </a:lnTo>
                  <a:lnTo>
                    <a:pt x="103" y="233"/>
                  </a:lnTo>
                  <a:lnTo>
                    <a:pt x="103" y="233"/>
                  </a:lnTo>
                  <a:lnTo>
                    <a:pt x="102" y="232"/>
                  </a:lnTo>
                  <a:lnTo>
                    <a:pt x="100" y="231"/>
                  </a:lnTo>
                  <a:lnTo>
                    <a:pt x="99" y="230"/>
                  </a:lnTo>
                  <a:lnTo>
                    <a:pt x="97" y="228"/>
                  </a:lnTo>
                  <a:lnTo>
                    <a:pt x="97" y="228"/>
                  </a:lnTo>
                  <a:lnTo>
                    <a:pt x="96" y="227"/>
                  </a:lnTo>
                  <a:lnTo>
                    <a:pt x="95" y="227"/>
                  </a:lnTo>
                  <a:lnTo>
                    <a:pt x="89" y="221"/>
                  </a:lnTo>
                  <a:lnTo>
                    <a:pt x="88" y="220"/>
                  </a:lnTo>
                  <a:lnTo>
                    <a:pt x="88" y="220"/>
                  </a:lnTo>
                  <a:lnTo>
                    <a:pt x="87" y="219"/>
                  </a:lnTo>
                  <a:lnTo>
                    <a:pt x="85" y="218"/>
                  </a:lnTo>
                  <a:lnTo>
                    <a:pt x="85" y="218"/>
                  </a:lnTo>
                  <a:lnTo>
                    <a:pt x="84" y="217"/>
                  </a:lnTo>
                  <a:lnTo>
                    <a:pt x="81" y="215"/>
                  </a:lnTo>
                  <a:lnTo>
                    <a:pt x="80" y="214"/>
                  </a:lnTo>
                  <a:lnTo>
                    <a:pt x="74" y="208"/>
                  </a:lnTo>
                  <a:lnTo>
                    <a:pt x="72" y="205"/>
                  </a:lnTo>
                  <a:lnTo>
                    <a:pt x="70" y="204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0"/>
                  </a:lnTo>
                  <a:lnTo>
                    <a:pt x="68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6" y="199"/>
                  </a:lnTo>
                  <a:lnTo>
                    <a:pt x="66" y="199"/>
                  </a:lnTo>
                  <a:lnTo>
                    <a:pt x="65" y="198"/>
                  </a:lnTo>
                  <a:lnTo>
                    <a:pt x="64" y="198"/>
                  </a:lnTo>
                  <a:lnTo>
                    <a:pt x="64" y="198"/>
                  </a:lnTo>
                  <a:lnTo>
                    <a:pt x="60" y="196"/>
                  </a:lnTo>
                  <a:lnTo>
                    <a:pt x="53" y="193"/>
                  </a:lnTo>
                  <a:lnTo>
                    <a:pt x="51" y="192"/>
                  </a:lnTo>
                  <a:lnTo>
                    <a:pt x="49" y="191"/>
                  </a:lnTo>
                  <a:lnTo>
                    <a:pt x="48" y="191"/>
                  </a:lnTo>
                  <a:lnTo>
                    <a:pt x="47" y="191"/>
                  </a:lnTo>
                  <a:lnTo>
                    <a:pt x="47" y="191"/>
                  </a:lnTo>
                  <a:lnTo>
                    <a:pt x="46" y="191"/>
                  </a:lnTo>
                  <a:lnTo>
                    <a:pt x="44" y="190"/>
                  </a:lnTo>
                  <a:lnTo>
                    <a:pt x="43" y="190"/>
                  </a:lnTo>
                  <a:lnTo>
                    <a:pt x="42" y="191"/>
                  </a:lnTo>
                  <a:lnTo>
                    <a:pt x="39" y="191"/>
                  </a:lnTo>
                  <a:lnTo>
                    <a:pt x="37" y="191"/>
                  </a:lnTo>
                  <a:lnTo>
                    <a:pt x="34" y="191"/>
                  </a:lnTo>
                  <a:lnTo>
                    <a:pt x="31" y="192"/>
                  </a:lnTo>
                  <a:lnTo>
                    <a:pt x="26" y="192"/>
                  </a:lnTo>
                  <a:lnTo>
                    <a:pt x="23" y="192"/>
                  </a:lnTo>
                  <a:lnTo>
                    <a:pt x="19" y="193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4"/>
                  </a:lnTo>
                  <a:lnTo>
                    <a:pt x="15" y="194"/>
                  </a:lnTo>
                  <a:lnTo>
                    <a:pt x="13" y="187"/>
                  </a:lnTo>
                  <a:lnTo>
                    <a:pt x="11" y="180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9" y="176"/>
                  </a:lnTo>
                  <a:lnTo>
                    <a:pt x="9" y="175"/>
                  </a:lnTo>
                  <a:lnTo>
                    <a:pt x="7" y="173"/>
                  </a:lnTo>
                  <a:lnTo>
                    <a:pt x="6" y="170"/>
                  </a:lnTo>
                  <a:lnTo>
                    <a:pt x="5" y="169"/>
                  </a:lnTo>
                  <a:lnTo>
                    <a:pt x="5" y="168"/>
                  </a:lnTo>
                  <a:lnTo>
                    <a:pt x="5" y="168"/>
                  </a:lnTo>
                  <a:lnTo>
                    <a:pt x="4" y="166"/>
                  </a:lnTo>
                  <a:lnTo>
                    <a:pt x="3" y="162"/>
                  </a:lnTo>
                  <a:lnTo>
                    <a:pt x="1" y="156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3"/>
                  </a:lnTo>
                  <a:lnTo>
                    <a:pt x="0" y="151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0" y="146"/>
                  </a:lnTo>
                  <a:lnTo>
                    <a:pt x="0" y="143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1" y="136"/>
                  </a:lnTo>
                  <a:lnTo>
                    <a:pt x="1" y="136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6" y="132"/>
                  </a:lnTo>
                  <a:lnTo>
                    <a:pt x="10" y="129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9" y="122"/>
                  </a:lnTo>
                  <a:lnTo>
                    <a:pt x="19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9" y="120"/>
                  </a:lnTo>
                  <a:lnTo>
                    <a:pt x="20" y="119"/>
                  </a:lnTo>
                  <a:lnTo>
                    <a:pt x="20" y="118"/>
                  </a:lnTo>
                  <a:lnTo>
                    <a:pt x="20" y="113"/>
                  </a:lnTo>
                  <a:lnTo>
                    <a:pt x="20" y="110"/>
                  </a:lnTo>
                  <a:lnTo>
                    <a:pt x="20" y="107"/>
                  </a:lnTo>
                  <a:lnTo>
                    <a:pt x="21" y="106"/>
                  </a:lnTo>
                  <a:lnTo>
                    <a:pt x="21" y="105"/>
                  </a:lnTo>
                  <a:lnTo>
                    <a:pt x="21" y="104"/>
                  </a:lnTo>
                  <a:lnTo>
                    <a:pt x="21" y="104"/>
                  </a:lnTo>
                  <a:lnTo>
                    <a:pt x="22" y="96"/>
                  </a:lnTo>
                  <a:lnTo>
                    <a:pt x="23" y="89"/>
                  </a:lnTo>
                  <a:lnTo>
                    <a:pt x="23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24" y="87"/>
                  </a:lnTo>
                  <a:lnTo>
                    <a:pt x="25" y="86"/>
                  </a:lnTo>
                  <a:lnTo>
                    <a:pt x="29" y="84"/>
                  </a:lnTo>
                  <a:lnTo>
                    <a:pt x="29" y="83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4" y="79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42" y="68"/>
                  </a:lnTo>
                  <a:lnTo>
                    <a:pt x="43" y="67"/>
                  </a:lnTo>
                  <a:lnTo>
                    <a:pt x="45" y="63"/>
                  </a:lnTo>
                  <a:lnTo>
                    <a:pt x="45" y="63"/>
                  </a:lnTo>
                  <a:lnTo>
                    <a:pt x="51" y="56"/>
                  </a:lnTo>
                  <a:lnTo>
                    <a:pt x="53" y="52"/>
                  </a:lnTo>
                  <a:lnTo>
                    <a:pt x="55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8" y="44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65" y="34"/>
                  </a:lnTo>
                  <a:lnTo>
                    <a:pt x="65" y="33"/>
                  </a:lnTo>
                  <a:lnTo>
                    <a:pt x="66" y="32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69" y="27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72" y="22"/>
                  </a:lnTo>
                  <a:lnTo>
                    <a:pt x="72" y="22"/>
                  </a:lnTo>
                  <a:lnTo>
                    <a:pt x="73" y="21"/>
                  </a:lnTo>
                  <a:lnTo>
                    <a:pt x="74" y="20"/>
                  </a:lnTo>
                  <a:lnTo>
                    <a:pt x="74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6" y="17"/>
                  </a:lnTo>
                  <a:lnTo>
                    <a:pt x="75" y="1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76" y="16"/>
                  </a:lnTo>
                  <a:lnTo>
                    <a:pt x="78" y="14"/>
                  </a:lnTo>
                  <a:lnTo>
                    <a:pt x="82" y="14"/>
                  </a:lnTo>
                  <a:lnTo>
                    <a:pt x="89" y="12"/>
                  </a:lnTo>
                  <a:lnTo>
                    <a:pt x="93" y="11"/>
                  </a:lnTo>
                  <a:lnTo>
                    <a:pt x="98" y="11"/>
                  </a:lnTo>
                  <a:lnTo>
                    <a:pt x="99" y="3"/>
                  </a:lnTo>
                  <a:lnTo>
                    <a:pt x="99" y="0"/>
                  </a:lnTo>
                  <a:lnTo>
                    <a:pt x="102" y="3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2" name="Freeform 50">
              <a:extLst>
                <a:ext uri="{FF2B5EF4-FFF2-40B4-BE49-F238E27FC236}">
                  <a16:creationId xmlns:a16="http://schemas.microsoft.com/office/drawing/2014/main" id="{B424B1C8-E6C9-D277-26E9-25827DD68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1911351"/>
              <a:ext cx="1249363" cy="1292225"/>
            </a:xfrm>
            <a:custGeom>
              <a:avLst/>
              <a:gdLst>
                <a:gd name="T0" fmla="*/ 405 w 787"/>
                <a:gd name="T1" fmla="*/ 307 h 814"/>
                <a:gd name="T2" fmla="*/ 482 w 787"/>
                <a:gd name="T3" fmla="*/ 346 h 814"/>
                <a:gd name="T4" fmla="*/ 593 w 787"/>
                <a:gd name="T5" fmla="*/ 402 h 814"/>
                <a:gd name="T6" fmla="*/ 665 w 787"/>
                <a:gd name="T7" fmla="*/ 437 h 814"/>
                <a:gd name="T8" fmla="*/ 673 w 787"/>
                <a:gd name="T9" fmla="*/ 457 h 814"/>
                <a:gd name="T10" fmla="*/ 653 w 787"/>
                <a:gd name="T11" fmla="*/ 500 h 814"/>
                <a:gd name="T12" fmla="*/ 668 w 787"/>
                <a:gd name="T13" fmla="*/ 555 h 814"/>
                <a:gd name="T14" fmla="*/ 769 w 787"/>
                <a:gd name="T15" fmla="*/ 535 h 814"/>
                <a:gd name="T16" fmla="*/ 779 w 787"/>
                <a:gd name="T17" fmla="*/ 560 h 814"/>
                <a:gd name="T18" fmla="*/ 759 w 787"/>
                <a:gd name="T19" fmla="*/ 612 h 814"/>
                <a:gd name="T20" fmla="*/ 730 w 787"/>
                <a:gd name="T21" fmla="*/ 636 h 814"/>
                <a:gd name="T22" fmla="*/ 680 w 787"/>
                <a:gd name="T23" fmla="*/ 643 h 814"/>
                <a:gd name="T24" fmla="*/ 643 w 787"/>
                <a:gd name="T25" fmla="*/ 657 h 814"/>
                <a:gd name="T26" fmla="*/ 609 w 787"/>
                <a:gd name="T27" fmla="*/ 653 h 814"/>
                <a:gd name="T28" fmla="*/ 572 w 787"/>
                <a:gd name="T29" fmla="*/ 642 h 814"/>
                <a:gd name="T30" fmla="*/ 540 w 787"/>
                <a:gd name="T31" fmla="*/ 637 h 814"/>
                <a:gd name="T32" fmla="*/ 503 w 787"/>
                <a:gd name="T33" fmla="*/ 638 h 814"/>
                <a:gd name="T34" fmla="*/ 489 w 787"/>
                <a:gd name="T35" fmla="*/ 701 h 814"/>
                <a:gd name="T36" fmla="*/ 477 w 787"/>
                <a:gd name="T37" fmla="*/ 729 h 814"/>
                <a:gd name="T38" fmla="*/ 464 w 787"/>
                <a:gd name="T39" fmla="*/ 752 h 814"/>
                <a:gd name="T40" fmla="*/ 461 w 787"/>
                <a:gd name="T41" fmla="*/ 777 h 814"/>
                <a:gd name="T42" fmla="*/ 437 w 787"/>
                <a:gd name="T43" fmla="*/ 765 h 814"/>
                <a:gd name="T44" fmla="*/ 411 w 787"/>
                <a:gd name="T45" fmla="*/ 767 h 814"/>
                <a:gd name="T46" fmla="*/ 387 w 787"/>
                <a:gd name="T47" fmla="*/ 758 h 814"/>
                <a:gd name="T48" fmla="*/ 369 w 787"/>
                <a:gd name="T49" fmla="*/ 746 h 814"/>
                <a:gd name="T50" fmla="*/ 354 w 787"/>
                <a:gd name="T51" fmla="*/ 744 h 814"/>
                <a:gd name="T52" fmla="*/ 347 w 787"/>
                <a:gd name="T53" fmla="*/ 774 h 814"/>
                <a:gd name="T54" fmla="*/ 343 w 787"/>
                <a:gd name="T55" fmla="*/ 790 h 814"/>
                <a:gd name="T56" fmla="*/ 336 w 787"/>
                <a:gd name="T57" fmla="*/ 807 h 814"/>
                <a:gd name="T58" fmla="*/ 319 w 787"/>
                <a:gd name="T59" fmla="*/ 812 h 814"/>
                <a:gd name="T60" fmla="*/ 304 w 787"/>
                <a:gd name="T61" fmla="*/ 805 h 814"/>
                <a:gd name="T62" fmla="*/ 289 w 787"/>
                <a:gd name="T63" fmla="*/ 811 h 814"/>
                <a:gd name="T64" fmla="*/ 270 w 787"/>
                <a:gd name="T65" fmla="*/ 811 h 814"/>
                <a:gd name="T66" fmla="*/ 256 w 787"/>
                <a:gd name="T67" fmla="*/ 809 h 814"/>
                <a:gd name="T68" fmla="*/ 241 w 787"/>
                <a:gd name="T69" fmla="*/ 799 h 814"/>
                <a:gd name="T70" fmla="*/ 225 w 787"/>
                <a:gd name="T71" fmla="*/ 798 h 814"/>
                <a:gd name="T72" fmla="*/ 216 w 787"/>
                <a:gd name="T73" fmla="*/ 807 h 814"/>
                <a:gd name="T74" fmla="*/ 195 w 787"/>
                <a:gd name="T75" fmla="*/ 808 h 814"/>
                <a:gd name="T76" fmla="*/ 172 w 787"/>
                <a:gd name="T77" fmla="*/ 804 h 814"/>
                <a:gd name="T78" fmla="*/ 170 w 787"/>
                <a:gd name="T79" fmla="*/ 787 h 814"/>
                <a:gd name="T80" fmla="*/ 183 w 787"/>
                <a:gd name="T81" fmla="*/ 769 h 814"/>
                <a:gd name="T82" fmla="*/ 189 w 787"/>
                <a:gd name="T83" fmla="*/ 748 h 814"/>
                <a:gd name="T84" fmla="*/ 174 w 787"/>
                <a:gd name="T85" fmla="*/ 731 h 814"/>
                <a:gd name="T86" fmla="*/ 154 w 787"/>
                <a:gd name="T87" fmla="*/ 723 h 814"/>
                <a:gd name="T88" fmla="*/ 134 w 787"/>
                <a:gd name="T89" fmla="*/ 715 h 814"/>
                <a:gd name="T90" fmla="*/ 124 w 787"/>
                <a:gd name="T91" fmla="*/ 700 h 814"/>
                <a:gd name="T92" fmla="*/ 122 w 787"/>
                <a:gd name="T93" fmla="*/ 681 h 814"/>
                <a:gd name="T94" fmla="*/ 131 w 787"/>
                <a:gd name="T95" fmla="*/ 662 h 814"/>
                <a:gd name="T96" fmla="*/ 114 w 787"/>
                <a:gd name="T97" fmla="*/ 652 h 814"/>
                <a:gd name="T98" fmla="*/ 97 w 787"/>
                <a:gd name="T99" fmla="*/ 636 h 814"/>
                <a:gd name="T100" fmla="*/ 103 w 787"/>
                <a:gd name="T101" fmla="*/ 614 h 814"/>
                <a:gd name="T102" fmla="*/ 115 w 787"/>
                <a:gd name="T103" fmla="*/ 604 h 814"/>
                <a:gd name="T104" fmla="*/ 113 w 787"/>
                <a:gd name="T105" fmla="*/ 588 h 814"/>
                <a:gd name="T106" fmla="*/ 97 w 787"/>
                <a:gd name="T107" fmla="*/ 585 h 814"/>
                <a:gd name="T108" fmla="*/ 73 w 787"/>
                <a:gd name="T109" fmla="*/ 595 h 814"/>
                <a:gd name="T110" fmla="*/ 46 w 787"/>
                <a:gd name="T111" fmla="*/ 603 h 814"/>
                <a:gd name="T112" fmla="*/ 25 w 787"/>
                <a:gd name="T113" fmla="*/ 600 h 814"/>
                <a:gd name="T114" fmla="*/ 8 w 787"/>
                <a:gd name="T115" fmla="*/ 590 h 814"/>
                <a:gd name="T116" fmla="*/ 0 w 787"/>
                <a:gd name="T117" fmla="*/ 571 h 814"/>
                <a:gd name="T118" fmla="*/ 5 w 787"/>
                <a:gd name="T119" fmla="*/ 551 h 814"/>
                <a:gd name="T120" fmla="*/ 427 w 787"/>
                <a:gd name="T121" fmla="*/ 0 h 814"/>
                <a:gd name="T122" fmla="*/ 426 w 787"/>
                <a:gd name="T123" fmla="*/ 128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7" h="814">
                  <a:moveTo>
                    <a:pt x="424" y="282"/>
                  </a:moveTo>
                  <a:lnTo>
                    <a:pt x="424" y="283"/>
                  </a:lnTo>
                  <a:lnTo>
                    <a:pt x="422" y="283"/>
                  </a:lnTo>
                  <a:lnTo>
                    <a:pt x="419" y="283"/>
                  </a:lnTo>
                  <a:lnTo>
                    <a:pt x="415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3"/>
                  </a:lnTo>
                  <a:lnTo>
                    <a:pt x="403" y="294"/>
                  </a:lnTo>
                  <a:lnTo>
                    <a:pt x="399" y="293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2"/>
                  </a:lnTo>
                  <a:lnTo>
                    <a:pt x="400" y="304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3"/>
                  </a:lnTo>
                  <a:lnTo>
                    <a:pt x="435" y="322"/>
                  </a:lnTo>
                  <a:lnTo>
                    <a:pt x="442" y="326"/>
                  </a:lnTo>
                  <a:lnTo>
                    <a:pt x="444" y="327"/>
                  </a:lnTo>
                  <a:lnTo>
                    <a:pt x="446" y="328"/>
                  </a:lnTo>
                  <a:lnTo>
                    <a:pt x="448" y="329"/>
                  </a:lnTo>
                  <a:lnTo>
                    <a:pt x="448" y="329"/>
                  </a:lnTo>
                  <a:lnTo>
                    <a:pt x="451" y="330"/>
                  </a:lnTo>
                  <a:lnTo>
                    <a:pt x="453" y="331"/>
                  </a:lnTo>
                  <a:lnTo>
                    <a:pt x="458" y="334"/>
                  </a:lnTo>
                  <a:lnTo>
                    <a:pt x="464" y="337"/>
                  </a:lnTo>
                  <a:lnTo>
                    <a:pt x="465" y="338"/>
                  </a:lnTo>
                  <a:lnTo>
                    <a:pt x="472" y="341"/>
                  </a:lnTo>
                  <a:lnTo>
                    <a:pt x="476" y="343"/>
                  </a:lnTo>
                  <a:lnTo>
                    <a:pt x="482" y="346"/>
                  </a:lnTo>
                  <a:lnTo>
                    <a:pt x="488" y="348"/>
                  </a:lnTo>
                  <a:lnTo>
                    <a:pt x="492" y="351"/>
                  </a:lnTo>
                  <a:lnTo>
                    <a:pt x="493" y="351"/>
                  </a:lnTo>
                  <a:lnTo>
                    <a:pt x="494" y="352"/>
                  </a:lnTo>
                  <a:lnTo>
                    <a:pt x="496" y="353"/>
                  </a:lnTo>
                  <a:lnTo>
                    <a:pt x="503" y="357"/>
                  </a:lnTo>
                  <a:lnTo>
                    <a:pt x="513" y="361"/>
                  </a:lnTo>
                  <a:lnTo>
                    <a:pt x="519" y="364"/>
                  </a:lnTo>
                  <a:lnTo>
                    <a:pt x="520" y="365"/>
                  </a:lnTo>
                  <a:lnTo>
                    <a:pt x="525" y="367"/>
                  </a:lnTo>
                  <a:lnTo>
                    <a:pt x="529" y="369"/>
                  </a:lnTo>
                  <a:lnTo>
                    <a:pt x="531" y="370"/>
                  </a:lnTo>
                  <a:lnTo>
                    <a:pt x="538" y="374"/>
                  </a:lnTo>
                  <a:lnTo>
                    <a:pt x="546" y="377"/>
                  </a:lnTo>
                  <a:lnTo>
                    <a:pt x="557" y="383"/>
                  </a:lnTo>
                  <a:lnTo>
                    <a:pt x="561" y="385"/>
                  </a:lnTo>
                  <a:lnTo>
                    <a:pt x="570" y="390"/>
                  </a:lnTo>
                  <a:lnTo>
                    <a:pt x="586" y="398"/>
                  </a:lnTo>
                  <a:lnTo>
                    <a:pt x="593" y="402"/>
                  </a:lnTo>
                  <a:lnTo>
                    <a:pt x="604" y="406"/>
                  </a:lnTo>
                  <a:lnTo>
                    <a:pt x="607" y="408"/>
                  </a:lnTo>
                  <a:lnTo>
                    <a:pt x="611" y="410"/>
                  </a:lnTo>
                  <a:lnTo>
                    <a:pt x="613" y="412"/>
                  </a:lnTo>
                  <a:lnTo>
                    <a:pt x="618" y="413"/>
                  </a:lnTo>
                  <a:lnTo>
                    <a:pt x="623" y="416"/>
                  </a:lnTo>
                  <a:lnTo>
                    <a:pt x="625" y="417"/>
                  </a:lnTo>
                  <a:lnTo>
                    <a:pt x="627" y="418"/>
                  </a:lnTo>
                  <a:lnTo>
                    <a:pt x="628" y="418"/>
                  </a:lnTo>
                  <a:lnTo>
                    <a:pt x="630" y="420"/>
                  </a:lnTo>
                  <a:lnTo>
                    <a:pt x="634" y="421"/>
                  </a:lnTo>
                  <a:lnTo>
                    <a:pt x="636" y="422"/>
                  </a:lnTo>
                  <a:lnTo>
                    <a:pt x="640" y="424"/>
                  </a:lnTo>
                  <a:lnTo>
                    <a:pt x="644" y="427"/>
                  </a:lnTo>
                  <a:lnTo>
                    <a:pt x="649" y="429"/>
                  </a:lnTo>
                  <a:lnTo>
                    <a:pt x="651" y="430"/>
                  </a:lnTo>
                  <a:lnTo>
                    <a:pt x="658" y="433"/>
                  </a:lnTo>
                  <a:lnTo>
                    <a:pt x="662" y="435"/>
                  </a:lnTo>
                  <a:lnTo>
                    <a:pt x="665" y="437"/>
                  </a:lnTo>
                  <a:lnTo>
                    <a:pt x="666" y="438"/>
                  </a:lnTo>
                  <a:lnTo>
                    <a:pt x="667" y="438"/>
                  </a:lnTo>
                  <a:lnTo>
                    <a:pt x="668" y="438"/>
                  </a:lnTo>
                  <a:lnTo>
                    <a:pt x="671" y="440"/>
                  </a:lnTo>
                  <a:lnTo>
                    <a:pt x="677" y="443"/>
                  </a:lnTo>
                  <a:lnTo>
                    <a:pt x="679" y="444"/>
                  </a:lnTo>
                  <a:lnTo>
                    <a:pt x="680" y="445"/>
                  </a:lnTo>
                  <a:lnTo>
                    <a:pt x="681" y="447"/>
                  </a:lnTo>
                  <a:lnTo>
                    <a:pt x="680" y="447"/>
                  </a:lnTo>
                  <a:lnTo>
                    <a:pt x="681" y="448"/>
                  </a:lnTo>
                  <a:lnTo>
                    <a:pt x="681" y="448"/>
                  </a:lnTo>
                  <a:lnTo>
                    <a:pt x="680" y="451"/>
                  </a:lnTo>
                  <a:lnTo>
                    <a:pt x="679" y="453"/>
                  </a:lnTo>
                  <a:lnTo>
                    <a:pt x="678" y="453"/>
                  </a:lnTo>
                  <a:lnTo>
                    <a:pt x="677" y="454"/>
                  </a:lnTo>
                  <a:lnTo>
                    <a:pt x="677" y="455"/>
                  </a:lnTo>
                  <a:lnTo>
                    <a:pt x="676" y="456"/>
                  </a:lnTo>
                  <a:lnTo>
                    <a:pt x="675" y="457"/>
                  </a:lnTo>
                  <a:lnTo>
                    <a:pt x="673" y="457"/>
                  </a:lnTo>
                  <a:lnTo>
                    <a:pt x="669" y="460"/>
                  </a:lnTo>
                  <a:lnTo>
                    <a:pt x="668" y="462"/>
                  </a:lnTo>
                  <a:lnTo>
                    <a:pt x="667" y="463"/>
                  </a:lnTo>
                  <a:lnTo>
                    <a:pt x="666" y="464"/>
                  </a:lnTo>
                  <a:lnTo>
                    <a:pt x="665" y="465"/>
                  </a:lnTo>
                  <a:lnTo>
                    <a:pt x="665" y="466"/>
                  </a:lnTo>
                  <a:lnTo>
                    <a:pt x="663" y="467"/>
                  </a:lnTo>
                  <a:lnTo>
                    <a:pt x="662" y="469"/>
                  </a:lnTo>
                  <a:lnTo>
                    <a:pt x="660" y="472"/>
                  </a:lnTo>
                  <a:lnTo>
                    <a:pt x="659" y="476"/>
                  </a:lnTo>
                  <a:lnTo>
                    <a:pt x="657" y="480"/>
                  </a:lnTo>
                  <a:lnTo>
                    <a:pt x="657" y="482"/>
                  </a:lnTo>
                  <a:lnTo>
                    <a:pt x="656" y="482"/>
                  </a:lnTo>
                  <a:lnTo>
                    <a:pt x="656" y="484"/>
                  </a:lnTo>
                  <a:lnTo>
                    <a:pt x="656" y="485"/>
                  </a:lnTo>
                  <a:lnTo>
                    <a:pt x="655" y="490"/>
                  </a:lnTo>
                  <a:lnTo>
                    <a:pt x="655" y="491"/>
                  </a:lnTo>
                  <a:lnTo>
                    <a:pt x="653" y="499"/>
                  </a:lnTo>
                  <a:lnTo>
                    <a:pt x="653" y="500"/>
                  </a:lnTo>
                  <a:lnTo>
                    <a:pt x="653" y="505"/>
                  </a:lnTo>
                  <a:lnTo>
                    <a:pt x="652" y="507"/>
                  </a:lnTo>
                  <a:lnTo>
                    <a:pt x="651" y="513"/>
                  </a:lnTo>
                  <a:lnTo>
                    <a:pt x="650" y="516"/>
                  </a:lnTo>
                  <a:lnTo>
                    <a:pt x="650" y="517"/>
                  </a:lnTo>
                  <a:lnTo>
                    <a:pt x="650" y="518"/>
                  </a:lnTo>
                  <a:lnTo>
                    <a:pt x="650" y="520"/>
                  </a:lnTo>
                  <a:lnTo>
                    <a:pt x="650" y="522"/>
                  </a:lnTo>
                  <a:lnTo>
                    <a:pt x="650" y="524"/>
                  </a:lnTo>
                  <a:lnTo>
                    <a:pt x="650" y="527"/>
                  </a:lnTo>
                  <a:lnTo>
                    <a:pt x="649" y="531"/>
                  </a:lnTo>
                  <a:lnTo>
                    <a:pt x="647" y="548"/>
                  </a:lnTo>
                  <a:lnTo>
                    <a:pt x="645" y="558"/>
                  </a:lnTo>
                  <a:lnTo>
                    <a:pt x="644" y="561"/>
                  </a:lnTo>
                  <a:lnTo>
                    <a:pt x="645" y="562"/>
                  </a:lnTo>
                  <a:lnTo>
                    <a:pt x="650" y="560"/>
                  </a:lnTo>
                  <a:lnTo>
                    <a:pt x="659" y="558"/>
                  </a:lnTo>
                  <a:lnTo>
                    <a:pt x="664" y="556"/>
                  </a:lnTo>
                  <a:lnTo>
                    <a:pt x="668" y="555"/>
                  </a:lnTo>
                  <a:lnTo>
                    <a:pt x="670" y="555"/>
                  </a:lnTo>
                  <a:lnTo>
                    <a:pt x="677" y="553"/>
                  </a:lnTo>
                  <a:lnTo>
                    <a:pt x="686" y="550"/>
                  </a:lnTo>
                  <a:lnTo>
                    <a:pt x="695" y="549"/>
                  </a:lnTo>
                  <a:lnTo>
                    <a:pt x="696" y="549"/>
                  </a:lnTo>
                  <a:lnTo>
                    <a:pt x="704" y="547"/>
                  </a:lnTo>
                  <a:lnTo>
                    <a:pt x="714" y="545"/>
                  </a:lnTo>
                  <a:lnTo>
                    <a:pt x="724" y="543"/>
                  </a:lnTo>
                  <a:lnTo>
                    <a:pt x="728" y="542"/>
                  </a:lnTo>
                  <a:lnTo>
                    <a:pt x="729" y="542"/>
                  </a:lnTo>
                  <a:lnTo>
                    <a:pt x="730" y="542"/>
                  </a:lnTo>
                  <a:lnTo>
                    <a:pt x="732" y="542"/>
                  </a:lnTo>
                  <a:lnTo>
                    <a:pt x="741" y="540"/>
                  </a:lnTo>
                  <a:lnTo>
                    <a:pt x="745" y="540"/>
                  </a:lnTo>
                  <a:lnTo>
                    <a:pt x="752" y="538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4"/>
                  </a:lnTo>
                  <a:lnTo>
                    <a:pt x="786" y="532"/>
                  </a:lnTo>
                  <a:lnTo>
                    <a:pt x="787" y="532"/>
                  </a:lnTo>
                  <a:lnTo>
                    <a:pt x="787" y="533"/>
                  </a:lnTo>
                  <a:lnTo>
                    <a:pt x="787" y="537"/>
                  </a:lnTo>
                  <a:lnTo>
                    <a:pt x="787" y="539"/>
                  </a:lnTo>
                  <a:lnTo>
                    <a:pt x="787" y="540"/>
                  </a:lnTo>
                  <a:lnTo>
                    <a:pt x="787" y="541"/>
                  </a:lnTo>
                  <a:lnTo>
                    <a:pt x="787" y="542"/>
                  </a:lnTo>
                  <a:lnTo>
                    <a:pt x="787" y="545"/>
                  </a:lnTo>
                  <a:lnTo>
                    <a:pt x="786" y="547"/>
                  </a:lnTo>
                  <a:lnTo>
                    <a:pt x="786" y="549"/>
                  </a:lnTo>
                  <a:lnTo>
                    <a:pt x="784" y="551"/>
                  </a:lnTo>
                  <a:lnTo>
                    <a:pt x="783" y="553"/>
                  </a:lnTo>
                  <a:lnTo>
                    <a:pt x="781" y="558"/>
                  </a:lnTo>
                  <a:lnTo>
                    <a:pt x="779" y="560"/>
                  </a:lnTo>
                  <a:lnTo>
                    <a:pt x="778" y="563"/>
                  </a:lnTo>
                  <a:lnTo>
                    <a:pt x="778" y="565"/>
                  </a:lnTo>
                  <a:lnTo>
                    <a:pt x="776" y="568"/>
                  </a:lnTo>
                  <a:lnTo>
                    <a:pt x="775" y="571"/>
                  </a:lnTo>
                  <a:lnTo>
                    <a:pt x="774" y="573"/>
                  </a:lnTo>
                  <a:lnTo>
                    <a:pt x="773" y="576"/>
                  </a:lnTo>
                  <a:lnTo>
                    <a:pt x="773" y="579"/>
                  </a:lnTo>
                  <a:lnTo>
                    <a:pt x="772" y="581"/>
                  </a:lnTo>
                  <a:lnTo>
                    <a:pt x="772" y="582"/>
                  </a:lnTo>
                  <a:lnTo>
                    <a:pt x="771" y="583"/>
                  </a:lnTo>
                  <a:lnTo>
                    <a:pt x="769" y="587"/>
                  </a:lnTo>
                  <a:lnTo>
                    <a:pt x="767" y="592"/>
                  </a:lnTo>
                  <a:lnTo>
                    <a:pt x="765" y="595"/>
                  </a:lnTo>
                  <a:lnTo>
                    <a:pt x="763" y="598"/>
                  </a:lnTo>
                  <a:lnTo>
                    <a:pt x="762" y="600"/>
                  </a:lnTo>
                  <a:lnTo>
                    <a:pt x="762" y="601"/>
                  </a:lnTo>
                  <a:lnTo>
                    <a:pt x="760" y="604"/>
                  </a:lnTo>
                  <a:lnTo>
                    <a:pt x="760" y="607"/>
                  </a:lnTo>
                  <a:lnTo>
                    <a:pt x="759" y="612"/>
                  </a:lnTo>
                  <a:lnTo>
                    <a:pt x="759" y="613"/>
                  </a:lnTo>
                  <a:lnTo>
                    <a:pt x="759" y="614"/>
                  </a:lnTo>
                  <a:lnTo>
                    <a:pt x="759" y="615"/>
                  </a:lnTo>
                  <a:lnTo>
                    <a:pt x="759" y="617"/>
                  </a:lnTo>
                  <a:lnTo>
                    <a:pt x="760" y="619"/>
                  </a:lnTo>
                  <a:lnTo>
                    <a:pt x="760" y="620"/>
                  </a:lnTo>
                  <a:lnTo>
                    <a:pt x="754" y="622"/>
                  </a:lnTo>
                  <a:lnTo>
                    <a:pt x="747" y="624"/>
                  </a:lnTo>
                  <a:lnTo>
                    <a:pt x="741" y="626"/>
                  </a:lnTo>
                  <a:lnTo>
                    <a:pt x="740" y="628"/>
                  </a:lnTo>
                  <a:lnTo>
                    <a:pt x="739" y="628"/>
                  </a:lnTo>
                  <a:lnTo>
                    <a:pt x="738" y="629"/>
                  </a:lnTo>
                  <a:lnTo>
                    <a:pt x="737" y="630"/>
                  </a:lnTo>
                  <a:lnTo>
                    <a:pt x="736" y="631"/>
                  </a:lnTo>
                  <a:lnTo>
                    <a:pt x="735" y="631"/>
                  </a:lnTo>
                  <a:lnTo>
                    <a:pt x="733" y="633"/>
                  </a:lnTo>
                  <a:lnTo>
                    <a:pt x="732" y="635"/>
                  </a:lnTo>
                  <a:lnTo>
                    <a:pt x="731" y="636"/>
                  </a:lnTo>
                  <a:lnTo>
                    <a:pt x="730" y="636"/>
                  </a:lnTo>
                  <a:lnTo>
                    <a:pt x="729" y="636"/>
                  </a:lnTo>
                  <a:lnTo>
                    <a:pt x="729" y="637"/>
                  </a:lnTo>
                  <a:lnTo>
                    <a:pt x="728" y="637"/>
                  </a:lnTo>
                  <a:lnTo>
                    <a:pt x="727" y="636"/>
                  </a:lnTo>
                  <a:lnTo>
                    <a:pt x="725" y="636"/>
                  </a:lnTo>
                  <a:lnTo>
                    <a:pt x="723" y="636"/>
                  </a:lnTo>
                  <a:lnTo>
                    <a:pt x="715" y="636"/>
                  </a:lnTo>
                  <a:lnTo>
                    <a:pt x="713" y="636"/>
                  </a:lnTo>
                  <a:lnTo>
                    <a:pt x="710" y="636"/>
                  </a:lnTo>
                  <a:lnTo>
                    <a:pt x="707" y="637"/>
                  </a:lnTo>
                  <a:lnTo>
                    <a:pt x="706" y="637"/>
                  </a:lnTo>
                  <a:lnTo>
                    <a:pt x="705" y="637"/>
                  </a:lnTo>
                  <a:lnTo>
                    <a:pt x="701" y="638"/>
                  </a:lnTo>
                  <a:lnTo>
                    <a:pt x="691" y="639"/>
                  </a:lnTo>
                  <a:lnTo>
                    <a:pt x="689" y="640"/>
                  </a:lnTo>
                  <a:lnTo>
                    <a:pt x="688" y="640"/>
                  </a:lnTo>
                  <a:lnTo>
                    <a:pt x="686" y="640"/>
                  </a:lnTo>
                  <a:lnTo>
                    <a:pt x="682" y="642"/>
                  </a:lnTo>
                  <a:lnTo>
                    <a:pt x="680" y="643"/>
                  </a:lnTo>
                  <a:lnTo>
                    <a:pt x="678" y="644"/>
                  </a:lnTo>
                  <a:lnTo>
                    <a:pt x="676" y="646"/>
                  </a:lnTo>
                  <a:lnTo>
                    <a:pt x="673" y="648"/>
                  </a:lnTo>
                  <a:lnTo>
                    <a:pt x="672" y="648"/>
                  </a:lnTo>
                  <a:lnTo>
                    <a:pt x="671" y="648"/>
                  </a:lnTo>
                  <a:lnTo>
                    <a:pt x="671" y="649"/>
                  </a:lnTo>
                  <a:lnTo>
                    <a:pt x="666" y="649"/>
                  </a:lnTo>
                  <a:lnTo>
                    <a:pt x="662" y="650"/>
                  </a:lnTo>
                  <a:lnTo>
                    <a:pt x="660" y="651"/>
                  </a:lnTo>
                  <a:lnTo>
                    <a:pt x="659" y="652"/>
                  </a:lnTo>
                  <a:lnTo>
                    <a:pt x="656" y="653"/>
                  </a:lnTo>
                  <a:lnTo>
                    <a:pt x="655" y="653"/>
                  </a:lnTo>
                  <a:lnTo>
                    <a:pt x="653" y="654"/>
                  </a:lnTo>
                  <a:lnTo>
                    <a:pt x="652" y="654"/>
                  </a:lnTo>
                  <a:lnTo>
                    <a:pt x="648" y="656"/>
                  </a:lnTo>
                  <a:lnTo>
                    <a:pt x="646" y="657"/>
                  </a:lnTo>
                  <a:lnTo>
                    <a:pt x="645" y="657"/>
                  </a:lnTo>
                  <a:lnTo>
                    <a:pt x="644" y="657"/>
                  </a:lnTo>
                  <a:lnTo>
                    <a:pt x="643" y="657"/>
                  </a:lnTo>
                  <a:lnTo>
                    <a:pt x="641" y="657"/>
                  </a:lnTo>
                  <a:lnTo>
                    <a:pt x="640" y="656"/>
                  </a:lnTo>
                  <a:lnTo>
                    <a:pt x="637" y="655"/>
                  </a:lnTo>
                  <a:lnTo>
                    <a:pt x="635" y="655"/>
                  </a:lnTo>
                  <a:lnTo>
                    <a:pt x="634" y="655"/>
                  </a:lnTo>
                  <a:lnTo>
                    <a:pt x="632" y="654"/>
                  </a:lnTo>
                  <a:lnTo>
                    <a:pt x="631" y="654"/>
                  </a:lnTo>
                  <a:lnTo>
                    <a:pt x="630" y="654"/>
                  </a:lnTo>
                  <a:lnTo>
                    <a:pt x="629" y="654"/>
                  </a:lnTo>
                  <a:lnTo>
                    <a:pt x="627" y="654"/>
                  </a:lnTo>
                  <a:lnTo>
                    <a:pt x="626" y="654"/>
                  </a:lnTo>
                  <a:lnTo>
                    <a:pt x="625" y="654"/>
                  </a:lnTo>
                  <a:lnTo>
                    <a:pt x="622" y="653"/>
                  </a:lnTo>
                  <a:lnTo>
                    <a:pt x="620" y="653"/>
                  </a:lnTo>
                  <a:lnTo>
                    <a:pt x="619" y="653"/>
                  </a:lnTo>
                  <a:lnTo>
                    <a:pt x="618" y="653"/>
                  </a:lnTo>
                  <a:lnTo>
                    <a:pt x="615" y="653"/>
                  </a:lnTo>
                  <a:lnTo>
                    <a:pt x="613" y="653"/>
                  </a:lnTo>
                  <a:lnTo>
                    <a:pt x="609" y="653"/>
                  </a:lnTo>
                  <a:lnTo>
                    <a:pt x="607" y="653"/>
                  </a:lnTo>
                  <a:lnTo>
                    <a:pt x="606" y="653"/>
                  </a:lnTo>
                  <a:lnTo>
                    <a:pt x="605" y="653"/>
                  </a:lnTo>
                  <a:lnTo>
                    <a:pt x="604" y="653"/>
                  </a:lnTo>
                  <a:lnTo>
                    <a:pt x="604" y="653"/>
                  </a:lnTo>
                  <a:lnTo>
                    <a:pt x="603" y="652"/>
                  </a:lnTo>
                  <a:lnTo>
                    <a:pt x="602" y="652"/>
                  </a:lnTo>
                  <a:lnTo>
                    <a:pt x="600" y="652"/>
                  </a:lnTo>
                  <a:lnTo>
                    <a:pt x="598" y="652"/>
                  </a:lnTo>
                  <a:lnTo>
                    <a:pt x="595" y="651"/>
                  </a:lnTo>
                  <a:lnTo>
                    <a:pt x="593" y="650"/>
                  </a:lnTo>
                  <a:lnTo>
                    <a:pt x="592" y="650"/>
                  </a:lnTo>
                  <a:lnTo>
                    <a:pt x="591" y="650"/>
                  </a:lnTo>
                  <a:lnTo>
                    <a:pt x="589" y="649"/>
                  </a:lnTo>
                  <a:lnTo>
                    <a:pt x="588" y="649"/>
                  </a:lnTo>
                  <a:lnTo>
                    <a:pt x="587" y="649"/>
                  </a:lnTo>
                  <a:lnTo>
                    <a:pt x="583" y="647"/>
                  </a:lnTo>
                  <a:lnTo>
                    <a:pt x="575" y="644"/>
                  </a:lnTo>
                  <a:lnTo>
                    <a:pt x="572" y="642"/>
                  </a:lnTo>
                  <a:lnTo>
                    <a:pt x="570" y="642"/>
                  </a:lnTo>
                  <a:lnTo>
                    <a:pt x="570" y="641"/>
                  </a:lnTo>
                  <a:lnTo>
                    <a:pt x="568" y="641"/>
                  </a:lnTo>
                  <a:lnTo>
                    <a:pt x="567" y="640"/>
                  </a:lnTo>
                  <a:lnTo>
                    <a:pt x="567" y="640"/>
                  </a:lnTo>
                  <a:lnTo>
                    <a:pt x="566" y="640"/>
                  </a:lnTo>
                  <a:lnTo>
                    <a:pt x="561" y="638"/>
                  </a:lnTo>
                  <a:lnTo>
                    <a:pt x="559" y="637"/>
                  </a:lnTo>
                  <a:lnTo>
                    <a:pt x="558" y="636"/>
                  </a:lnTo>
                  <a:lnTo>
                    <a:pt x="556" y="635"/>
                  </a:lnTo>
                  <a:lnTo>
                    <a:pt x="555" y="635"/>
                  </a:lnTo>
                  <a:lnTo>
                    <a:pt x="554" y="635"/>
                  </a:lnTo>
                  <a:lnTo>
                    <a:pt x="553" y="635"/>
                  </a:lnTo>
                  <a:lnTo>
                    <a:pt x="552" y="635"/>
                  </a:lnTo>
                  <a:lnTo>
                    <a:pt x="551" y="635"/>
                  </a:lnTo>
                  <a:lnTo>
                    <a:pt x="550" y="635"/>
                  </a:lnTo>
                  <a:lnTo>
                    <a:pt x="546" y="636"/>
                  </a:lnTo>
                  <a:lnTo>
                    <a:pt x="541" y="636"/>
                  </a:lnTo>
                  <a:lnTo>
                    <a:pt x="540" y="637"/>
                  </a:lnTo>
                  <a:lnTo>
                    <a:pt x="540" y="637"/>
                  </a:lnTo>
                  <a:lnTo>
                    <a:pt x="535" y="638"/>
                  </a:lnTo>
                  <a:lnTo>
                    <a:pt x="533" y="638"/>
                  </a:lnTo>
                  <a:lnTo>
                    <a:pt x="532" y="638"/>
                  </a:lnTo>
                  <a:lnTo>
                    <a:pt x="531" y="639"/>
                  </a:lnTo>
                  <a:lnTo>
                    <a:pt x="527" y="639"/>
                  </a:lnTo>
                  <a:lnTo>
                    <a:pt x="526" y="639"/>
                  </a:lnTo>
                  <a:lnTo>
                    <a:pt x="522" y="640"/>
                  </a:lnTo>
                  <a:lnTo>
                    <a:pt x="521" y="640"/>
                  </a:lnTo>
                  <a:lnTo>
                    <a:pt x="519" y="640"/>
                  </a:lnTo>
                  <a:lnTo>
                    <a:pt x="517" y="640"/>
                  </a:lnTo>
                  <a:lnTo>
                    <a:pt x="516" y="640"/>
                  </a:lnTo>
                  <a:lnTo>
                    <a:pt x="515" y="640"/>
                  </a:lnTo>
                  <a:lnTo>
                    <a:pt x="514" y="640"/>
                  </a:lnTo>
                  <a:lnTo>
                    <a:pt x="512" y="640"/>
                  </a:lnTo>
                  <a:lnTo>
                    <a:pt x="511" y="640"/>
                  </a:lnTo>
                  <a:lnTo>
                    <a:pt x="510" y="640"/>
                  </a:lnTo>
                  <a:lnTo>
                    <a:pt x="509" y="640"/>
                  </a:lnTo>
                  <a:lnTo>
                    <a:pt x="503" y="638"/>
                  </a:lnTo>
                  <a:lnTo>
                    <a:pt x="498" y="636"/>
                  </a:lnTo>
                  <a:lnTo>
                    <a:pt x="497" y="636"/>
                  </a:lnTo>
                  <a:lnTo>
                    <a:pt x="496" y="635"/>
                  </a:lnTo>
                  <a:lnTo>
                    <a:pt x="495" y="636"/>
                  </a:lnTo>
                  <a:lnTo>
                    <a:pt x="494" y="636"/>
                  </a:lnTo>
                  <a:lnTo>
                    <a:pt x="491" y="637"/>
                  </a:lnTo>
                  <a:lnTo>
                    <a:pt x="491" y="648"/>
                  </a:lnTo>
                  <a:lnTo>
                    <a:pt x="490" y="660"/>
                  </a:lnTo>
                  <a:lnTo>
                    <a:pt x="489" y="671"/>
                  </a:lnTo>
                  <a:lnTo>
                    <a:pt x="489" y="680"/>
                  </a:lnTo>
                  <a:lnTo>
                    <a:pt x="489" y="681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9" y="687"/>
                  </a:lnTo>
                  <a:lnTo>
                    <a:pt x="489" y="691"/>
                  </a:lnTo>
                  <a:lnTo>
                    <a:pt x="489" y="697"/>
                  </a:lnTo>
                  <a:lnTo>
                    <a:pt x="489" y="698"/>
                  </a:lnTo>
                  <a:lnTo>
                    <a:pt x="489" y="699"/>
                  </a:lnTo>
                  <a:lnTo>
                    <a:pt x="489" y="701"/>
                  </a:lnTo>
                  <a:lnTo>
                    <a:pt x="489" y="702"/>
                  </a:lnTo>
                  <a:lnTo>
                    <a:pt x="488" y="703"/>
                  </a:lnTo>
                  <a:lnTo>
                    <a:pt x="487" y="704"/>
                  </a:lnTo>
                  <a:lnTo>
                    <a:pt x="486" y="707"/>
                  </a:lnTo>
                  <a:lnTo>
                    <a:pt x="485" y="708"/>
                  </a:lnTo>
                  <a:lnTo>
                    <a:pt x="485" y="709"/>
                  </a:lnTo>
                  <a:lnTo>
                    <a:pt x="481" y="718"/>
                  </a:lnTo>
                  <a:lnTo>
                    <a:pt x="480" y="719"/>
                  </a:lnTo>
                  <a:lnTo>
                    <a:pt x="480" y="720"/>
                  </a:lnTo>
                  <a:lnTo>
                    <a:pt x="480" y="721"/>
                  </a:lnTo>
                  <a:lnTo>
                    <a:pt x="480" y="723"/>
                  </a:lnTo>
                  <a:lnTo>
                    <a:pt x="480" y="723"/>
                  </a:lnTo>
                  <a:lnTo>
                    <a:pt x="480" y="724"/>
                  </a:lnTo>
                  <a:lnTo>
                    <a:pt x="479" y="724"/>
                  </a:lnTo>
                  <a:lnTo>
                    <a:pt x="479" y="725"/>
                  </a:lnTo>
                  <a:lnTo>
                    <a:pt x="478" y="726"/>
                  </a:lnTo>
                  <a:lnTo>
                    <a:pt x="478" y="727"/>
                  </a:lnTo>
                  <a:lnTo>
                    <a:pt x="477" y="728"/>
                  </a:lnTo>
                  <a:lnTo>
                    <a:pt x="477" y="729"/>
                  </a:lnTo>
                  <a:lnTo>
                    <a:pt x="476" y="730"/>
                  </a:lnTo>
                  <a:lnTo>
                    <a:pt x="476" y="731"/>
                  </a:lnTo>
                  <a:lnTo>
                    <a:pt x="475" y="732"/>
                  </a:lnTo>
                  <a:lnTo>
                    <a:pt x="473" y="733"/>
                  </a:lnTo>
                  <a:lnTo>
                    <a:pt x="472" y="734"/>
                  </a:lnTo>
                  <a:lnTo>
                    <a:pt x="471" y="735"/>
                  </a:lnTo>
                  <a:lnTo>
                    <a:pt x="471" y="736"/>
                  </a:lnTo>
                  <a:lnTo>
                    <a:pt x="469" y="739"/>
                  </a:lnTo>
                  <a:lnTo>
                    <a:pt x="468" y="741"/>
                  </a:lnTo>
                  <a:lnTo>
                    <a:pt x="467" y="741"/>
                  </a:lnTo>
                  <a:lnTo>
                    <a:pt x="467" y="741"/>
                  </a:lnTo>
                  <a:lnTo>
                    <a:pt x="467" y="742"/>
                  </a:lnTo>
                  <a:lnTo>
                    <a:pt x="467" y="744"/>
                  </a:lnTo>
                  <a:lnTo>
                    <a:pt x="466" y="745"/>
                  </a:lnTo>
                  <a:lnTo>
                    <a:pt x="466" y="747"/>
                  </a:lnTo>
                  <a:lnTo>
                    <a:pt x="466" y="748"/>
                  </a:lnTo>
                  <a:lnTo>
                    <a:pt x="465" y="750"/>
                  </a:lnTo>
                  <a:lnTo>
                    <a:pt x="465" y="751"/>
                  </a:lnTo>
                  <a:lnTo>
                    <a:pt x="464" y="752"/>
                  </a:lnTo>
                  <a:lnTo>
                    <a:pt x="464" y="753"/>
                  </a:lnTo>
                  <a:lnTo>
                    <a:pt x="464" y="754"/>
                  </a:lnTo>
                  <a:lnTo>
                    <a:pt x="464" y="756"/>
                  </a:lnTo>
                  <a:lnTo>
                    <a:pt x="464" y="757"/>
                  </a:lnTo>
                  <a:lnTo>
                    <a:pt x="463" y="759"/>
                  </a:lnTo>
                  <a:lnTo>
                    <a:pt x="463" y="760"/>
                  </a:lnTo>
                  <a:lnTo>
                    <a:pt x="462" y="761"/>
                  </a:lnTo>
                  <a:lnTo>
                    <a:pt x="462" y="762"/>
                  </a:lnTo>
                  <a:lnTo>
                    <a:pt x="462" y="763"/>
                  </a:lnTo>
                  <a:lnTo>
                    <a:pt x="462" y="764"/>
                  </a:lnTo>
                  <a:lnTo>
                    <a:pt x="462" y="766"/>
                  </a:lnTo>
                  <a:lnTo>
                    <a:pt x="462" y="767"/>
                  </a:lnTo>
                  <a:lnTo>
                    <a:pt x="462" y="768"/>
                  </a:lnTo>
                  <a:lnTo>
                    <a:pt x="462" y="769"/>
                  </a:lnTo>
                  <a:lnTo>
                    <a:pt x="462" y="770"/>
                  </a:lnTo>
                  <a:lnTo>
                    <a:pt x="462" y="771"/>
                  </a:lnTo>
                  <a:lnTo>
                    <a:pt x="461" y="775"/>
                  </a:lnTo>
                  <a:lnTo>
                    <a:pt x="461" y="776"/>
                  </a:lnTo>
                  <a:lnTo>
                    <a:pt x="461" y="777"/>
                  </a:lnTo>
                  <a:lnTo>
                    <a:pt x="461" y="778"/>
                  </a:lnTo>
                  <a:lnTo>
                    <a:pt x="462" y="786"/>
                  </a:lnTo>
                  <a:lnTo>
                    <a:pt x="461" y="785"/>
                  </a:lnTo>
                  <a:lnTo>
                    <a:pt x="460" y="784"/>
                  </a:lnTo>
                  <a:lnTo>
                    <a:pt x="459" y="783"/>
                  </a:lnTo>
                  <a:lnTo>
                    <a:pt x="457" y="781"/>
                  </a:lnTo>
                  <a:lnTo>
                    <a:pt x="454" y="778"/>
                  </a:lnTo>
                  <a:lnTo>
                    <a:pt x="452" y="777"/>
                  </a:lnTo>
                  <a:lnTo>
                    <a:pt x="450" y="776"/>
                  </a:lnTo>
                  <a:lnTo>
                    <a:pt x="449" y="775"/>
                  </a:lnTo>
                  <a:lnTo>
                    <a:pt x="447" y="772"/>
                  </a:lnTo>
                  <a:lnTo>
                    <a:pt x="446" y="771"/>
                  </a:lnTo>
                  <a:lnTo>
                    <a:pt x="442" y="768"/>
                  </a:lnTo>
                  <a:lnTo>
                    <a:pt x="440" y="767"/>
                  </a:lnTo>
                  <a:lnTo>
                    <a:pt x="439" y="767"/>
                  </a:lnTo>
                  <a:lnTo>
                    <a:pt x="439" y="766"/>
                  </a:lnTo>
                  <a:lnTo>
                    <a:pt x="438" y="766"/>
                  </a:lnTo>
                  <a:lnTo>
                    <a:pt x="438" y="765"/>
                  </a:lnTo>
                  <a:lnTo>
                    <a:pt x="437" y="765"/>
                  </a:lnTo>
                  <a:lnTo>
                    <a:pt x="435" y="763"/>
                  </a:lnTo>
                  <a:lnTo>
                    <a:pt x="434" y="763"/>
                  </a:lnTo>
                  <a:lnTo>
                    <a:pt x="433" y="762"/>
                  </a:lnTo>
                  <a:lnTo>
                    <a:pt x="432" y="762"/>
                  </a:lnTo>
                  <a:lnTo>
                    <a:pt x="431" y="762"/>
                  </a:lnTo>
                  <a:lnTo>
                    <a:pt x="430" y="762"/>
                  </a:lnTo>
                  <a:lnTo>
                    <a:pt x="427" y="763"/>
                  </a:lnTo>
                  <a:lnTo>
                    <a:pt x="425" y="763"/>
                  </a:lnTo>
                  <a:lnTo>
                    <a:pt x="425" y="764"/>
                  </a:lnTo>
                  <a:lnTo>
                    <a:pt x="423" y="765"/>
                  </a:lnTo>
                  <a:lnTo>
                    <a:pt x="421" y="765"/>
                  </a:lnTo>
                  <a:lnTo>
                    <a:pt x="419" y="766"/>
                  </a:lnTo>
                  <a:lnTo>
                    <a:pt x="418" y="767"/>
                  </a:lnTo>
                  <a:lnTo>
                    <a:pt x="417" y="767"/>
                  </a:lnTo>
                  <a:lnTo>
                    <a:pt x="416" y="767"/>
                  </a:lnTo>
                  <a:lnTo>
                    <a:pt x="414" y="767"/>
                  </a:lnTo>
                  <a:lnTo>
                    <a:pt x="412" y="767"/>
                  </a:lnTo>
                  <a:lnTo>
                    <a:pt x="412" y="767"/>
                  </a:lnTo>
                  <a:lnTo>
                    <a:pt x="411" y="767"/>
                  </a:lnTo>
                  <a:lnTo>
                    <a:pt x="409" y="766"/>
                  </a:lnTo>
                  <a:lnTo>
                    <a:pt x="408" y="766"/>
                  </a:lnTo>
                  <a:lnTo>
                    <a:pt x="407" y="766"/>
                  </a:lnTo>
                  <a:lnTo>
                    <a:pt x="406" y="766"/>
                  </a:lnTo>
                  <a:lnTo>
                    <a:pt x="405" y="766"/>
                  </a:lnTo>
                  <a:lnTo>
                    <a:pt x="404" y="766"/>
                  </a:lnTo>
                  <a:lnTo>
                    <a:pt x="403" y="766"/>
                  </a:lnTo>
                  <a:lnTo>
                    <a:pt x="403" y="766"/>
                  </a:lnTo>
                  <a:lnTo>
                    <a:pt x="402" y="766"/>
                  </a:lnTo>
                  <a:lnTo>
                    <a:pt x="401" y="766"/>
                  </a:lnTo>
                  <a:lnTo>
                    <a:pt x="400" y="765"/>
                  </a:lnTo>
                  <a:lnTo>
                    <a:pt x="399" y="765"/>
                  </a:lnTo>
                  <a:lnTo>
                    <a:pt x="398" y="764"/>
                  </a:lnTo>
                  <a:lnTo>
                    <a:pt x="397" y="764"/>
                  </a:lnTo>
                  <a:lnTo>
                    <a:pt x="394" y="762"/>
                  </a:lnTo>
                  <a:lnTo>
                    <a:pt x="391" y="759"/>
                  </a:lnTo>
                  <a:lnTo>
                    <a:pt x="389" y="759"/>
                  </a:lnTo>
                  <a:lnTo>
                    <a:pt x="388" y="758"/>
                  </a:lnTo>
                  <a:lnTo>
                    <a:pt x="387" y="758"/>
                  </a:lnTo>
                  <a:lnTo>
                    <a:pt x="386" y="757"/>
                  </a:lnTo>
                  <a:lnTo>
                    <a:pt x="385" y="756"/>
                  </a:lnTo>
                  <a:lnTo>
                    <a:pt x="385" y="755"/>
                  </a:lnTo>
                  <a:lnTo>
                    <a:pt x="384" y="754"/>
                  </a:lnTo>
                  <a:lnTo>
                    <a:pt x="384" y="753"/>
                  </a:lnTo>
                  <a:lnTo>
                    <a:pt x="384" y="753"/>
                  </a:lnTo>
                  <a:lnTo>
                    <a:pt x="384" y="752"/>
                  </a:lnTo>
                  <a:lnTo>
                    <a:pt x="383" y="752"/>
                  </a:lnTo>
                  <a:lnTo>
                    <a:pt x="382" y="751"/>
                  </a:lnTo>
                  <a:lnTo>
                    <a:pt x="381" y="751"/>
                  </a:lnTo>
                  <a:lnTo>
                    <a:pt x="380" y="750"/>
                  </a:lnTo>
                  <a:lnTo>
                    <a:pt x="375" y="750"/>
                  </a:lnTo>
                  <a:lnTo>
                    <a:pt x="375" y="750"/>
                  </a:lnTo>
                  <a:lnTo>
                    <a:pt x="373" y="749"/>
                  </a:lnTo>
                  <a:lnTo>
                    <a:pt x="372" y="749"/>
                  </a:lnTo>
                  <a:lnTo>
                    <a:pt x="371" y="748"/>
                  </a:lnTo>
                  <a:lnTo>
                    <a:pt x="370" y="747"/>
                  </a:lnTo>
                  <a:lnTo>
                    <a:pt x="369" y="747"/>
                  </a:lnTo>
                  <a:lnTo>
                    <a:pt x="369" y="746"/>
                  </a:lnTo>
                  <a:lnTo>
                    <a:pt x="368" y="745"/>
                  </a:lnTo>
                  <a:lnTo>
                    <a:pt x="368" y="744"/>
                  </a:lnTo>
                  <a:lnTo>
                    <a:pt x="367" y="743"/>
                  </a:lnTo>
                  <a:lnTo>
                    <a:pt x="366" y="743"/>
                  </a:lnTo>
                  <a:lnTo>
                    <a:pt x="366" y="743"/>
                  </a:lnTo>
                  <a:lnTo>
                    <a:pt x="366" y="742"/>
                  </a:lnTo>
                  <a:lnTo>
                    <a:pt x="365" y="742"/>
                  </a:lnTo>
                  <a:lnTo>
                    <a:pt x="364" y="743"/>
                  </a:lnTo>
                  <a:lnTo>
                    <a:pt x="363" y="743"/>
                  </a:lnTo>
                  <a:lnTo>
                    <a:pt x="363" y="744"/>
                  </a:lnTo>
                  <a:lnTo>
                    <a:pt x="361" y="745"/>
                  </a:lnTo>
                  <a:lnTo>
                    <a:pt x="360" y="746"/>
                  </a:lnTo>
                  <a:lnTo>
                    <a:pt x="359" y="746"/>
                  </a:lnTo>
                  <a:lnTo>
                    <a:pt x="358" y="746"/>
                  </a:lnTo>
                  <a:lnTo>
                    <a:pt x="357" y="746"/>
                  </a:lnTo>
                  <a:lnTo>
                    <a:pt x="357" y="746"/>
                  </a:lnTo>
                  <a:lnTo>
                    <a:pt x="356" y="746"/>
                  </a:lnTo>
                  <a:lnTo>
                    <a:pt x="356" y="745"/>
                  </a:lnTo>
                  <a:lnTo>
                    <a:pt x="354" y="744"/>
                  </a:lnTo>
                  <a:lnTo>
                    <a:pt x="353" y="744"/>
                  </a:lnTo>
                  <a:lnTo>
                    <a:pt x="348" y="741"/>
                  </a:lnTo>
                  <a:lnTo>
                    <a:pt x="347" y="747"/>
                  </a:lnTo>
                  <a:lnTo>
                    <a:pt x="347" y="750"/>
                  </a:lnTo>
                  <a:lnTo>
                    <a:pt x="347" y="750"/>
                  </a:lnTo>
                  <a:lnTo>
                    <a:pt x="346" y="754"/>
                  </a:lnTo>
                  <a:lnTo>
                    <a:pt x="345" y="759"/>
                  </a:lnTo>
                  <a:lnTo>
                    <a:pt x="345" y="760"/>
                  </a:lnTo>
                  <a:lnTo>
                    <a:pt x="345" y="761"/>
                  </a:lnTo>
                  <a:lnTo>
                    <a:pt x="345" y="762"/>
                  </a:lnTo>
                  <a:lnTo>
                    <a:pt x="345" y="765"/>
                  </a:lnTo>
                  <a:lnTo>
                    <a:pt x="344" y="765"/>
                  </a:lnTo>
                  <a:lnTo>
                    <a:pt x="344" y="766"/>
                  </a:lnTo>
                  <a:lnTo>
                    <a:pt x="345" y="767"/>
                  </a:lnTo>
                  <a:lnTo>
                    <a:pt x="345" y="768"/>
                  </a:lnTo>
                  <a:lnTo>
                    <a:pt x="345" y="769"/>
                  </a:lnTo>
                  <a:lnTo>
                    <a:pt x="346" y="772"/>
                  </a:lnTo>
                  <a:lnTo>
                    <a:pt x="347" y="773"/>
                  </a:lnTo>
                  <a:lnTo>
                    <a:pt x="347" y="774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7"/>
                  </a:lnTo>
                  <a:lnTo>
                    <a:pt x="343" y="778"/>
                  </a:lnTo>
                  <a:lnTo>
                    <a:pt x="342" y="778"/>
                  </a:lnTo>
                  <a:lnTo>
                    <a:pt x="341" y="779"/>
                  </a:lnTo>
                  <a:lnTo>
                    <a:pt x="341" y="780"/>
                  </a:lnTo>
                  <a:lnTo>
                    <a:pt x="340" y="782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7"/>
                  </a:lnTo>
                  <a:lnTo>
                    <a:pt x="339" y="798"/>
                  </a:lnTo>
                  <a:lnTo>
                    <a:pt x="339" y="799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7" y="806"/>
                  </a:lnTo>
                  <a:lnTo>
                    <a:pt x="337" y="807"/>
                  </a:lnTo>
                  <a:lnTo>
                    <a:pt x="336" y="807"/>
                  </a:lnTo>
                  <a:lnTo>
                    <a:pt x="336" y="808"/>
                  </a:lnTo>
                  <a:lnTo>
                    <a:pt x="335" y="809"/>
                  </a:lnTo>
                  <a:lnTo>
                    <a:pt x="334" y="809"/>
                  </a:lnTo>
                  <a:lnTo>
                    <a:pt x="333" y="810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5" y="808"/>
                  </a:lnTo>
                  <a:lnTo>
                    <a:pt x="314" y="807"/>
                  </a:lnTo>
                  <a:lnTo>
                    <a:pt x="314" y="806"/>
                  </a:lnTo>
                  <a:lnTo>
                    <a:pt x="313" y="806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5"/>
                  </a:lnTo>
                  <a:lnTo>
                    <a:pt x="303" y="806"/>
                  </a:lnTo>
                  <a:lnTo>
                    <a:pt x="303" y="808"/>
                  </a:lnTo>
                  <a:lnTo>
                    <a:pt x="302" y="809"/>
                  </a:lnTo>
                  <a:lnTo>
                    <a:pt x="302" y="810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4"/>
                  </a:lnTo>
                  <a:lnTo>
                    <a:pt x="294" y="814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0"/>
                  </a:lnTo>
                  <a:lnTo>
                    <a:pt x="286" y="810"/>
                  </a:lnTo>
                  <a:lnTo>
                    <a:pt x="285" y="810"/>
                  </a:lnTo>
                  <a:lnTo>
                    <a:pt x="284" y="809"/>
                  </a:lnTo>
                  <a:lnTo>
                    <a:pt x="283" y="809"/>
                  </a:lnTo>
                  <a:lnTo>
                    <a:pt x="281" y="809"/>
                  </a:lnTo>
                  <a:lnTo>
                    <a:pt x="280" y="809"/>
                  </a:lnTo>
                  <a:lnTo>
                    <a:pt x="279" y="809"/>
                  </a:lnTo>
                  <a:lnTo>
                    <a:pt x="278" y="809"/>
                  </a:lnTo>
                  <a:lnTo>
                    <a:pt x="276" y="809"/>
                  </a:lnTo>
                  <a:lnTo>
                    <a:pt x="275" y="809"/>
                  </a:lnTo>
                  <a:lnTo>
                    <a:pt x="274" y="810"/>
                  </a:lnTo>
                  <a:lnTo>
                    <a:pt x="274" y="811"/>
                  </a:lnTo>
                  <a:lnTo>
                    <a:pt x="273" y="810"/>
                  </a:lnTo>
                  <a:lnTo>
                    <a:pt x="272" y="810"/>
                  </a:lnTo>
                  <a:lnTo>
                    <a:pt x="271" y="810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0"/>
                  </a:lnTo>
                  <a:lnTo>
                    <a:pt x="256" y="810"/>
                  </a:lnTo>
                  <a:lnTo>
                    <a:pt x="256" y="809"/>
                  </a:lnTo>
                  <a:lnTo>
                    <a:pt x="253" y="810"/>
                  </a:lnTo>
                  <a:lnTo>
                    <a:pt x="252" y="810"/>
                  </a:lnTo>
                  <a:lnTo>
                    <a:pt x="251" y="810"/>
                  </a:lnTo>
                  <a:lnTo>
                    <a:pt x="250" y="810"/>
                  </a:lnTo>
                  <a:lnTo>
                    <a:pt x="249" y="809"/>
                  </a:lnTo>
                  <a:lnTo>
                    <a:pt x="248" y="809"/>
                  </a:lnTo>
                  <a:lnTo>
                    <a:pt x="247" y="809"/>
                  </a:lnTo>
                  <a:lnTo>
                    <a:pt x="247" y="808"/>
                  </a:lnTo>
                  <a:lnTo>
                    <a:pt x="246" y="808"/>
                  </a:lnTo>
                  <a:lnTo>
                    <a:pt x="245" y="807"/>
                  </a:lnTo>
                  <a:lnTo>
                    <a:pt x="245" y="806"/>
                  </a:lnTo>
                  <a:lnTo>
                    <a:pt x="244" y="806"/>
                  </a:lnTo>
                  <a:lnTo>
                    <a:pt x="243" y="805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1" y="796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6"/>
                  </a:lnTo>
                  <a:lnTo>
                    <a:pt x="226" y="796"/>
                  </a:lnTo>
                  <a:lnTo>
                    <a:pt x="225" y="797"/>
                  </a:lnTo>
                  <a:lnTo>
                    <a:pt x="225" y="798"/>
                  </a:lnTo>
                  <a:lnTo>
                    <a:pt x="224" y="800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3" y="808"/>
                  </a:lnTo>
                  <a:lnTo>
                    <a:pt x="223" y="809"/>
                  </a:lnTo>
                  <a:lnTo>
                    <a:pt x="222" y="809"/>
                  </a:lnTo>
                  <a:lnTo>
                    <a:pt x="221" y="810"/>
                  </a:lnTo>
                  <a:lnTo>
                    <a:pt x="220" y="809"/>
                  </a:lnTo>
                  <a:lnTo>
                    <a:pt x="219" y="809"/>
                  </a:lnTo>
                  <a:lnTo>
                    <a:pt x="219" y="808"/>
                  </a:lnTo>
                  <a:lnTo>
                    <a:pt x="219" y="808"/>
                  </a:lnTo>
                  <a:lnTo>
                    <a:pt x="218" y="808"/>
                  </a:lnTo>
                  <a:lnTo>
                    <a:pt x="217" y="808"/>
                  </a:lnTo>
                  <a:lnTo>
                    <a:pt x="216" y="807"/>
                  </a:lnTo>
                  <a:lnTo>
                    <a:pt x="215" y="807"/>
                  </a:lnTo>
                  <a:lnTo>
                    <a:pt x="214" y="807"/>
                  </a:lnTo>
                  <a:lnTo>
                    <a:pt x="214" y="806"/>
                  </a:lnTo>
                  <a:lnTo>
                    <a:pt x="213" y="806"/>
                  </a:lnTo>
                  <a:lnTo>
                    <a:pt x="212" y="806"/>
                  </a:lnTo>
                  <a:lnTo>
                    <a:pt x="211" y="805"/>
                  </a:lnTo>
                  <a:lnTo>
                    <a:pt x="210" y="805"/>
                  </a:lnTo>
                  <a:lnTo>
                    <a:pt x="205" y="806"/>
                  </a:lnTo>
                  <a:lnTo>
                    <a:pt x="204" y="806"/>
                  </a:lnTo>
                  <a:lnTo>
                    <a:pt x="203" y="807"/>
                  </a:lnTo>
                  <a:lnTo>
                    <a:pt x="202" y="807"/>
                  </a:lnTo>
                  <a:lnTo>
                    <a:pt x="202" y="808"/>
                  </a:lnTo>
                  <a:lnTo>
                    <a:pt x="201" y="808"/>
                  </a:lnTo>
                  <a:lnTo>
                    <a:pt x="201" y="808"/>
                  </a:lnTo>
                  <a:lnTo>
                    <a:pt x="200" y="809"/>
                  </a:lnTo>
                  <a:lnTo>
                    <a:pt x="198" y="809"/>
                  </a:lnTo>
                  <a:lnTo>
                    <a:pt x="197" y="809"/>
                  </a:lnTo>
                  <a:lnTo>
                    <a:pt x="196" y="808"/>
                  </a:lnTo>
                  <a:lnTo>
                    <a:pt x="195" y="808"/>
                  </a:lnTo>
                  <a:lnTo>
                    <a:pt x="194" y="807"/>
                  </a:lnTo>
                  <a:lnTo>
                    <a:pt x="193" y="807"/>
                  </a:lnTo>
                  <a:lnTo>
                    <a:pt x="192" y="807"/>
                  </a:lnTo>
                  <a:lnTo>
                    <a:pt x="192" y="807"/>
                  </a:lnTo>
                  <a:lnTo>
                    <a:pt x="191" y="806"/>
                  </a:lnTo>
                  <a:lnTo>
                    <a:pt x="190" y="806"/>
                  </a:lnTo>
                  <a:lnTo>
                    <a:pt x="189" y="806"/>
                  </a:lnTo>
                  <a:lnTo>
                    <a:pt x="187" y="805"/>
                  </a:lnTo>
                  <a:lnTo>
                    <a:pt x="185" y="805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9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9"/>
                  </a:lnTo>
                  <a:lnTo>
                    <a:pt x="169" y="787"/>
                  </a:lnTo>
                  <a:lnTo>
                    <a:pt x="170" y="787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1"/>
                  </a:lnTo>
                  <a:lnTo>
                    <a:pt x="174" y="780"/>
                  </a:lnTo>
                  <a:lnTo>
                    <a:pt x="175" y="779"/>
                  </a:lnTo>
                  <a:lnTo>
                    <a:pt x="176" y="778"/>
                  </a:lnTo>
                  <a:lnTo>
                    <a:pt x="177" y="777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3"/>
                  </a:lnTo>
                  <a:lnTo>
                    <a:pt x="181" y="772"/>
                  </a:lnTo>
                  <a:lnTo>
                    <a:pt x="182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4"/>
                  </a:lnTo>
                  <a:lnTo>
                    <a:pt x="186" y="763"/>
                  </a:lnTo>
                  <a:lnTo>
                    <a:pt x="186" y="762"/>
                  </a:lnTo>
                  <a:lnTo>
                    <a:pt x="187" y="761"/>
                  </a:lnTo>
                  <a:lnTo>
                    <a:pt x="187" y="759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4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8" y="750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4"/>
                  </a:lnTo>
                  <a:lnTo>
                    <a:pt x="187" y="743"/>
                  </a:lnTo>
                  <a:lnTo>
                    <a:pt x="186" y="742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6"/>
                  </a:lnTo>
                  <a:lnTo>
                    <a:pt x="182" y="734"/>
                  </a:lnTo>
                  <a:lnTo>
                    <a:pt x="181" y="733"/>
                  </a:lnTo>
                  <a:lnTo>
                    <a:pt x="180" y="733"/>
                  </a:lnTo>
                  <a:lnTo>
                    <a:pt x="179" y="732"/>
                  </a:lnTo>
                  <a:lnTo>
                    <a:pt x="178" y="732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7"/>
                  </a:lnTo>
                  <a:lnTo>
                    <a:pt x="164" y="727"/>
                  </a:lnTo>
                  <a:lnTo>
                    <a:pt x="162" y="726"/>
                  </a:lnTo>
                  <a:lnTo>
                    <a:pt x="161" y="726"/>
                  </a:lnTo>
                  <a:lnTo>
                    <a:pt x="160" y="725"/>
                  </a:lnTo>
                  <a:lnTo>
                    <a:pt x="159" y="724"/>
                  </a:lnTo>
                  <a:lnTo>
                    <a:pt x="157" y="724"/>
                  </a:lnTo>
                  <a:lnTo>
                    <a:pt x="156" y="724"/>
                  </a:lnTo>
                  <a:lnTo>
                    <a:pt x="155" y="723"/>
                  </a:lnTo>
                  <a:lnTo>
                    <a:pt x="155" y="723"/>
                  </a:lnTo>
                  <a:lnTo>
                    <a:pt x="154" y="723"/>
                  </a:lnTo>
                  <a:lnTo>
                    <a:pt x="153" y="723"/>
                  </a:lnTo>
                  <a:lnTo>
                    <a:pt x="151" y="723"/>
                  </a:lnTo>
                  <a:lnTo>
                    <a:pt x="150" y="723"/>
                  </a:lnTo>
                  <a:lnTo>
                    <a:pt x="148" y="723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8"/>
                  </a:lnTo>
                  <a:lnTo>
                    <a:pt x="137" y="717"/>
                  </a:lnTo>
                  <a:lnTo>
                    <a:pt x="136" y="717"/>
                  </a:lnTo>
                  <a:lnTo>
                    <a:pt x="135" y="716"/>
                  </a:lnTo>
                  <a:lnTo>
                    <a:pt x="134" y="715"/>
                  </a:lnTo>
                  <a:lnTo>
                    <a:pt x="133" y="714"/>
                  </a:lnTo>
                  <a:lnTo>
                    <a:pt x="132" y="713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09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6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699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4" y="695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0"/>
                  </a:lnTo>
                  <a:lnTo>
                    <a:pt x="121" y="690"/>
                  </a:lnTo>
                  <a:lnTo>
                    <a:pt x="121" y="689"/>
                  </a:lnTo>
                  <a:lnTo>
                    <a:pt x="120" y="688"/>
                  </a:lnTo>
                  <a:lnTo>
                    <a:pt x="120" y="686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1"/>
                  </a:lnTo>
                  <a:lnTo>
                    <a:pt x="123" y="679"/>
                  </a:lnTo>
                  <a:lnTo>
                    <a:pt x="124" y="679"/>
                  </a:lnTo>
                  <a:lnTo>
                    <a:pt x="125" y="678"/>
                  </a:lnTo>
                  <a:lnTo>
                    <a:pt x="125" y="677"/>
                  </a:lnTo>
                  <a:lnTo>
                    <a:pt x="126" y="677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2"/>
                  </a:lnTo>
                  <a:lnTo>
                    <a:pt x="129" y="671"/>
                  </a:lnTo>
                  <a:lnTo>
                    <a:pt x="130" y="670"/>
                  </a:lnTo>
                  <a:lnTo>
                    <a:pt x="131" y="668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3"/>
                  </a:lnTo>
                  <a:lnTo>
                    <a:pt x="131" y="663"/>
                  </a:lnTo>
                  <a:lnTo>
                    <a:pt x="131" y="662"/>
                  </a:lnTo>
                  <a:lnTo>
                    <a:pt x="130" y="662"/>
                  </a:lnTo>
                  <a:lnTo>
                    <a:pt x="129" y="661"/>
                  </a:lnTo>
                  <a:lnTo>
                    <a:pt x="128" y="661"/>
                  </a:lnTo>
                  <a:lnTo>
                    <a:pt x="128" y="660"/>
                  </a:lnTo>
                  <a:lnTo>
                    <a:pt x="127" y="659"/>
                  </a:lnTo>
                  <a:lnTo>
                    <a:pt x="126" y="659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3"/>
                  </a:lnTo>
                  <a:lnTo>
                    <a:pt x="116" y="653"/>
                  </a:lnTo>
                  <a:lnTo>
                    <a:pt x="115" y="652"/>
                  </a:lnTo>
                  <a:lnTo>
                    <a:pt x="114" y="652"/>
                  </a:lnTo>
                  <a:lnTo>
                    <a:pt x="113" y="651"/>
                  </a:lnTo>
                  <a:lnTo>
                    <a:pt x="112" y="651"/>
                  </a:lnTo>
                  <a:lnTo>
                    <a:pt x="111" y="650"/>
                  </a:lnTo>
                  <a:lnTo>
                    <a:pt x="111" y="649"/>
                  </a:lnTo>
                  <a:lnTo>
                    <a:pt x="110" y="649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4"/>
                  </a:lnTo>
                  <a:lnTo>
                    <a:pt x="101" y="642"/>
                  </a:lnTo>
                  <a:lnTo>
                    <a:pt x="100" y="641"/>
                  </a:lnTo>
                  <a:lnTo>
                    <a:pt x="100" y="640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5"/>
                  </a:lnTo>
                  <a:lnTo>
                    <a:pt x="98" y="633"/>
                  </a:lnTo>
                  <a:lnTo>
                    <a:pt x="98" y="632"/>
                  </a:lnTo>
                  <a:lnTo>
                    <a:pt x="99" y="631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6"/>
                  </a:lnTo>
                  <a:lnTo>
                    <a:pt x="103" y="625"/>
                  </a:lnTo>
                  <a:lnTo>
                    <a:pt x="103" y="623"/>
                  </a:lnTo>
                  <a:lnTo>
                    <a:pt x="104" y="622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4" y="615"/>
                  </a:lnTo>
                  <a:lnTo>
                    <a:pt x="103" y="614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8"/>
                  </a:lnTo>
                  <a:lnTo>
                    <a:pt x="104" y="607"/>
                  </a:lnTo>
                  <a:lnTo>
                    <a:pt x="104" y="606"/>
                  </a:lnTo>
                  <a:lnTo>
                    <a:pt x="105" y="606"/>
                  </a:lnTo>
                  <a:lnTo>
                    <a:pt x="106" y="605"/>
                  </a:lnTo>
                  <a:lnTo>
                    <a:pt x="107" y="605"/>
                  </a:lnTo>
                  <a:lnTo>
                    <a:pt x="108" y="605"/>
                  </a:lnTo>
                  <a:lnTo>
                    <a:pt x="109" y="605"/>
                  </a:lnTo>
                  <a:lnTo>
                    <a:pt x="110" y="605"/>
                  </a:lnTo>
                  <a:lnTo>
                    <a:pt x="110" y="605"/>
                  </a:lnTo>
                  <a:lnTo>
                    <a:pt x="111" y="605"/>
                  </a:lnTo>
                  <a:lnTo>
                    <a:pt x="112" y="605"/>
                  </a:lnTo>
                  <a:lnTo>
                    <a:pt x="113" y="605"/>
                  </a:lnTo>
                  <a:lnTo>
                    <a:pt x="114" y="605"/>
                  </a:lnTo>
                  <a:lnTo>
                    <a:pt x="115" y="604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8"/>
                  </a:lnTo>
                  <a:lnTo>
                    <a:pt x="114" y="598"/>
                  </a:lnTo>
                  <a:lnTo>
                    <a:pt x="114" y="597"/>
                  </a:lnTo>
                  <a:lnTo>
                    <a:pt x="113" y="596"/>
                  </a:lnTo>
                  <a:lnTo>
                    <a:pt x="113" y="595"/>
                  </a:lnTo>
                  <a:lnTo>
                    <a:pt x="112" y="594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89"/>
                  </a:lnTo>
                  <a:lnTo>
                    <a:pt x="112" y="588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3" y="585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5"/>
                  </a:lnTo>
                  <a:lnTo>
                    <a:pt x="97" y="585"/>
                  </a:lnTo>
                  <a:lnTo>
                    <a:pt x="96" y="585"/>
                  </a:lnTo>
                  <a:lnTo>
                    <a:pt x="95" y="586"/>
                  </a:lnTo>
                  <a:lnTo>
                    <a:pt x="94" y="586"/>
                  </a:lnTo>
                  <a:lnTo>
                    <a:pt x="92" y="587"/>
                  </a:lnTo>
                  <a:lnTo>
                    <a:pt x="91" y="587"/>
                  </a:lnTo>
                  <a:lnTo>
                    <a:pt x="89" y="587"/>
                  </a:lnTo>
                  <a:lnTo>
                    <a:pt x="88" y="588"/>
                  </a:lnTo>
                  <a:lnTo>
                    <a:pt x="86" y="589"/>
                  </a:lnTo>
                  <a:lnTo>
                    <a:pt x="85" y="589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4"/>
                  </a:lnTo>
                  <a:lnTo>
                    <a:pt x="73" y="595"/>
                  </a:lnTo>
                  <a:lnTo>
                    <a:pt x="69" y="597"/>
                  </a:lnTo>
                  <a:lnTo>
                    <a:pt x="68" y="598"/>
                  </a:lnTo>
                  <a:lnTo>
                    <a:pt x="67" y="598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4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8"/>
                  </a:lnTo>
                  <a:lnTo>
                    <a:pt x="19" y="597"/>
                  </a:lnTo>
                  <a:lnTo>
                    <a:pt x="19" y="596"/>
                  </a:lnTo>
                  <a:lnTo>
                    <a:pt x="18" y="595"/>
                  </a:lnTo>
                  <a:lnTo>
                    <a:pt x="17" y="594"/>
                  </a:lnTo>
                  <a:lnTo>
                    <a:pt x="16" y="594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89"/>
                  </a:lnTo>
                  <a:lnTo>
                    <a:pt x="6" y="588"/>
                  </a:lnTo>
                  <a:lnTo>
                    <a:pt x="5" y="587"/>
                  </a:lnTo>
                  <a:lnTo>
                    <a:pt x="5" y="586"/>
                  </a:lnTo>
                  <a:lnTo>
                    <a:pt x="4" y="585"/>
                  </a:lnTo>
                  <a:lnTo>
                    <a:pt x="3" y="585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6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1"/>
                  </a:lnTo>
                  <a:lnTo>
                    <a:pt x="1" y="569"/>
                  </a:lnTo>
                  <a:lnTo>
                    <a:pt x="1" y="568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1"/>
                  </a:lnTo>
                  <a:lnTo>
                    <a:pt x="5" y="560"/>
                  </a:lnTo>
                  <a:lnTo>
                    <a:pt x="5" y="558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2"/>
                  </a:lnTo>
                  <a:lnTo>
                    <a:pt x="7" y="552"/>
                  </a:lnTo>
                  <a:lnTo>
                    <a:pt x="6" y="552"/>
                  </a:lnTo>
                  <a:lnTo>
                    <a:pt x="5" y="551"/>
                  </a:lnTo>
                  <a:lnTo>
                    <a:pt x="4" y="551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2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49"/>
                  </a:lnTo>
                  <a:lnTo>
                    <a:pt x="165" y="340"/>
                  </a:lnTo>
                  <a:lnTo>
                    <a:pt x="219" y="269"/>
                  </a:lnTo>
                  <a:lnTo>
                    <a:pt x="229" y="258"/>
                  </a:lnTo>
                  <a:lnTo>
                    <a:pt x="229" y="256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8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27" y="7"/>
                  </a:lnTo>
                  <a:lnTo>
                    <a:pt x="427" y="11"/>
                  </a:lnTo>
                  <a:lnTo>
                    <a:pt x="427" y="21"/>
                  </a:lnTo>
                  <a:lnTo>
                    <a:pt x="427" y="29"/>
                  </a:lnTo>
                  <a:lnTo>
                    <a:pt x="427" y="36"/>
                  </a:lnTo>
                  <a:lnTo>
                    <a:pt x="426" y="38"/>
                  </a:lnTo>
                  <a:lnTo>
                    <a:pt x="426" y="39"/>
                  </a:lnTo>
                  <a:lnTo>
                    <a:pt x="426" y="81"/>
                  </a:lnTo>
                  <a:lnTo>
                    <a:pt x="426" y="84"/>
                  </a:lnTo>
                  <a:lnTo>
                    <a:pt x="426" y="89"/>
                  </a:lnTo>
                  <a:lnTo>
                    <a:pt x="426" y="91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09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8"/>
                  </a:lnTo>
                  <a:lnTo>
                    <a:pt x="425" y="138"/>
                  </a:lnTo>
                  <a:lnTo>
                    <a:pt x="425" y="183"/>
                  </a:lnTo>
                  <a:lnTo>
                    <a:pt x="425" y="208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3" name="Freeform 53">
              <a:extLst>
                <a:ext uri="{FF2B5EF4-FFF2-40B4-BE49-F238E27FC236}">
                  <a16:creationId xmlns:a16="http://schemas.microsoft.com/office/drawing/2014/main" id="{ADC0D785-4F3F-8C06-BC01-377CB86D07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7125" y="2173288"/>
              <a:ext cx="952500" cy="900113"/>
            </a:xfrm>
            <a:custGeom>
              <a:avLst/>
              <a:gdLst>
                <a:gd name="T0" fmla="*/ 275 w 600"/>
                <a:gd name="T1" fmla="*/ 24 h 567"/>
                <a:gd name="T2" fmla="*/ 281 w 600"/>
                <a:gd name="T3" fmla="*/ 78 h 567"/>
                <a:gd name="T4" fmla="*/ 278 w 600"/>
                <a:gd name="T5" fmla="*/ 145 h 567"/>
                <a:gd name="T6" fmla="*/ 287 w 600"/>
                <a:gd name="T7" fmla="*/ 192 h 567"/>
                <a:gd name="T8" fmla="*/ 335 w 600"/>
                <a:gd name="T9" fmla="*/ 214 h 567"/>
                <a:gd name="T10" fmla="*/ 358 w 600"/>
                <a:gd name="T11" fmla="*/ 247 h 567"/>
                <a:gd name="T12" fmla="*/ 399 w 600"/>
                <a:gd name="T13" fmla="*/ 287 h 567"/>
                <a:gd name="T14" fmla="*/ 298 w 600"/>
                <a:gd name="T15" fmla="*/ 270 h 567"/>
                <a:gd name="T16" fmla="*/ 259 w 600"/>
                <a:gd name="T17" fmla="*/ 300 h 567"/>
                <a:gd name="T18" fmla="*/ 246 w 600"/>
                <a:gd name="T19" fmla="*/ 288 h 567"/>
                <a:gd name="T20" fmla="*/ 204 w 600"/>
                <a:gd name="T21" fmla="*/ 292 h 567"/>
                <a:gd name="T22" fmla="*/ 172 w 600"/>
                <a:gd name="T23" fmla="*/ 385 h 567"/>
                <a:gd name="T24" fmla="*/ 251 w 600"/>
                <a:gd name="T25" fmla="*/ 440 h 567"/>
                <a:gd name="T26" fmla="*/ 297 w 600"/>
                <a:gd name="T27" fmla="*/ 448 h 567"/>
                <a:gd name="T28" fmla="*/ 342 w 600"/>
                <a:gd name="T29" fmla="*/ 440 h 567"/>
                <a:gd name="T30" fmla="*/ 409 w 600"/>
                <a:gd name="T31" fmla="*/ 365 h 567"/>
                <a:gd name="T32" fmla="*/ 426 w 600"/>
                <a:gd name="T33" fmla="*/ 297 h 567"/>
                <a:gd name="T34" fmla="*/ 537 w 600"/>
                <a:gd name="T35" fmla="*/ 294 h 567"/>
                <a:gd name="T36" fmla="*/ 578 w 600"/>
                <a:gd name="T37" fmla="*/ 311 h 567"/>
                <a:gd name="T38" fmla="*/ 587 w 600"/>
                <a:gd name="T39" fmla="*/ 337 h 567"/>
                <a:gd name="T40" fmla="*/ 596 w 600"/>
                <a:gd name="T41" fmla="*/ 348 h 567"/>
                <a:gd name="T42" fmla="*/ 565 w 600"/>
                <a:gd name="T43" fmla="*/ 356 h 567"/>
                <a:gd name="T44" fmla="*/ 555 w 600"/>
                <a:gd name="T45" fmla="*/ 377 h 567"/>
                <a:gd name="T46" fmla="*/ 537 w 600"/>
                <a:gd name="T47" fmla="*/ 395 h 567"/>
                <a:gd name="T48" fmla="*/ 523 w 600"/>
                <a:gd name="T49" fmla="*/ 412 h 567"/>
                <a:gd name="T50" fmla="*/ 512 w 600"/>
                <a:gd name="T51" fmla="*/ 433 h 567"/>
                <a:gd name="T52" fmla="*/ 449 w 600"/>
                <a:gd name="T53" fmla="*/ 425 h 567"/>
                <a:gd name="T54" fmla="*/ 421 w 600"/>
                <a:gd name="T55" fmla="*/ 463 h 567"/>
                <a:gd name="T56" fmla="*/ 424 w 600"/>
                <a:gd name="T57" fmla="*/ 503 h 567"/>
                <a:gd name="T58" fmla="*/ 431 w 600"/>
                <a:gd name="T59" fmla="*/ 512 h 567"/>
                <a:gd name="T60" fmla="*/ 440 w 600"/>
                <a:gd name="T61" fmla="*/ 524 h 567"/>
                <a:gd name="T62" fmla="*/ 428 w 600"/>
                <a:gd name="T63" fmla="*/ 553 h 567"/>
                <a:gd name="T64" fmla="*/ 419 w 600"/>
                <a:gd name="T65" fmla="*/ 561 h 567"/>
                <a:gd name="T66" fmla="*/ 395 w 600"/>
                <a:gd name="T67" fmla="*/ 539 h 567"/>
                <a:gd name="T68" fmla="*/ 359 w 600"/>
                <a:gd name="T69" fmla="*/ 499 h 567"/>
                <a:gd name="T70" fmla="*/ 336 w 600"/>
                <a:gd name="T71" fmla="*/ 492 h 567"/>
                <a:gd name="T72" fmla="*/ 304 w 600"/>
                <a:gd name="T73" fmla="*/ 493 h 567"/>
                <a:gd name="T74" fmla="*/ 279 w 600"/>
                <a:gd name="T75" fmla="*/ 501 h 567"/>
                <a:gd name="T76" fmla="*/ 253 w 600"/>
                <a:gd name="T77" fmla="*/ 503 h 567"/>
                <a:gd name="T78" fmla="*/ 237 w 600"/>
                <a:gd name="T79" fmla="*/ 493 h 567"/>
                <a:gd name="T80" fmla="*/ 209 w 600"/>
                <a:gd name="T81" fmla="*/ 477 h 567"/>
                <a:gd name="T82" fmla="*/ 168 w 600"/>
                <a:gd name="T83" fmla="*/ 468 h 567"/>
                <a:gd name="T84" fmla="*/ 143 w 600"/>
                <a:gd name="T85" fmla="*/ 455 h 567"/>
                <a:gd name="T86" fmla="*/ 115 w 600"/>
                <a:gd name="T87" fmla="*/ 449 h 567"/>
                <a:gd name="T88" fmla="*/ 132 w 600"/>
                <a:gd name="T89" fmla="*/ 403 h 567"/>
                <a:gd name="T90" fmla="*/ 132 w 600"/>
                <a:gd name="T91" fmla="*/ 369 h 567"/>
                <a:gd name="T92" fmla="*/ 52 w 600"/>
                <a:gd name="T93" fmla="*/ 384 h 567"/>
                <a:gd name="T94" fmla="*/ 6 w 600"/>
                <a:gd name="T95" fmla="*/ 353 h 567"/>
                <a:gd name="T96" fmla="*/ 19 w 600"/>
                <a:gd name="T97" fmla="*/ 302 h 567"/>
                <a:gd name="T98" fmla="*/ 37 w 600"/>
                <a:gd name="T99" fmla="*/ 282 h 567"/>
                <a:gd name="T100" fmla="*/ 25 w 600"/>
                <a:gd name="T101" fmla="*/ 242 h 567"/>
                <a:gd name="T102" fmla="*/ 35 w 600"/>
                <a:gd name="T103" fmla="*/ 203 h 567"/>
                <a:gd name="T104" fmla="*/ 97 w 600"/>
                <a:gd name="T105" fmla="*/ 167 h 567"/>
                <a:gd name="T106" fmla="*/ 138 w 600"/>
                <a:gd name="T107" fmla="*/ 146 h 567"/>
                <a:gd name="T108" fmla="*/ 173 w 600"/>
                <a:gd name="T109" fmla="*/ 109 h 567"/>
                <a:gd name="T110" fmla="*/ 184 w 600"/>
                <a:gd name="T111" fmla="*/ 72 h 567"/>
                <a:gd name="T112" fmla="*/ 192 w 600"/>
                <a:gd name="T113" fmla="*/ 27 h 567"/>
                <a:gd name="T114" fmla="*/ 202 w 600"/>
                <a:gd name="T115" fmla="*/ 18 h 567"/>
                <a:gd name="T116" fmla="*/ 205 w 600"/>
                <a:gd name="T117" fmla="*/ 7 h 567"/>
                <a:gd name="T118" fmla="*/ 220 w 600"/>
                <a:gd name="T119" fmla="*/ 7 h 567"/>
                <a:gd name="T120" fmla="*/ 228 w 600"/>
                <a:gd name="T121" fmla="*/ 14 h 567"/>
                <a:gd name="T122" fmla="*/ 238 w 600"/>
                <a:gd name="T123" fmla="*/ 8 h 567"/>
                <a:gd name="T124" fmla="*/ 263 w 600"/>
                <a:gd name="T125" fmla="*/ 399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0" h="567">
                  <a:moveTo>
                    <a:pt x="245" y="0"/>
                  </a:moveTo>
                  <a:lnTo>
                    <a:pt x="246" y="1"/>
                  </a:lnTo>
                  <a:lnTo>
                    <a:pt x="247" y="1"/>
                  </a:lnTo>
                  <a:lnTo>
                    <a:pt x="251" y="3"/>
                  </a:lnTo>
                  <a:lnTo>
                    <a:pt x="252" y="3"/>
                  </a:lnTo>
                  <a:lnTo>
                    <a:pt x="253" y="3"/>
                  </a:lnTo>
                  <a:lnTo>
                    <a:pt x="255" y="3"/>
                  </a:lnTo>
                  <a:lnTo>
                    <a:pt x="257" y="4"/>
                  </a:lnTo>
                  <a:lnTo>
                    <a:pt x="260" y="7"/>
                  </a:lnTo>
                  <a:lnTo>
                    <a:pt x="262" y="8"/>
                  </a:lnTo>
                  <a:lnTo>
                    <a:pt x="265" y="12"/>
                  </a:lnTo>
                  <a:lnTo>
                    <a:pt x="266" y="13"/>
                  </a:lnTo>
                  <a:lnTo>
                    <a:pt x="269" y="16"/>
                  </a:lnTo>
                  <a:lnTo>
                    <a:pt x="270" y="16"/>
                  </a:lnTo>
                  <a:lnTo>
                    <a:pt x="271" y="17"/>
                  </a:lnTo>
                  <a:lnTo>
                    <a:pt x="271" y="18"/>
                  </a:lnTo>
                  <a:lnTo>
                    <a:pt x="272" y="20"/>
                  </a:lnTo>
                  <a:lnTo>
                    <a:pt x="275" y="24"/>
                  </a:lnTo>
                  <a:lnTo>
                    <a:pt x="276" y="25"/>
                  </a:lnTo>
                  <a:lnTo>
                    <a:pt x="277" y="27"/>
                  </a:lnTo>
                  <a:lnTo>
                    <a:pt x="277" y="29"/>
                  </a:lnTo>
                  <a:lnTo>
                    <a:pt x="277" y="31"/>
                  </a:lnTo>
                  <a:lnTo>
                    <a:pt x="277" y="34"/>
                  </a:lnTo>
                  <a:lnTo>
                    <a:pt x="277" y="37"/>
                  </a:lnTo>
                  <a:lnTo>
                    <a:pt x="276" y="45"/>
                  </a:lnTo>
                  <a:lnTo>
                    <a:pt x="276" y="46"/>
                  </a:lnTo>
                  <a:lnTo>
                    <a:pt x="276" y="48"/>
                  </a:lnTo>
                  <a:lnTo>
                    <a:pt x="276" y="50"/>
                  </a:lnTo>
                  <a:lnTo>
                    <a:pt x="276" y="52"/>
                  </a:lnTo>
                  <a:lnTo>
                    <a:pt x="276" y="53"/>
                  </a:lnTo>
                  <a:lnTo>
                    <a:pt x="278" y="58"/>
                  </a:lnTo>
                  <a:lnTo>
                    <a:pt x="280" y="68"/>
                  </a:lnTo>
                  <a:lnTo>
                    <a:pt x="280" y="70"/>
                  </a:lnTo>
                  <a:lnTo>
                    <a:pt x="281" y="72"/>
                  </a:lnTo>
                  <a:lnTo>
                    <a:pt x="281" y="76"/>
                  </a:lnTo>
                  <a:lnTo>
                    <a:pt x="281" y="78"/>
                  </a:lnTo>
                  <a:lnTo>
                    <a:pt x="281" y="83"/>
                  </a:lnTo>
                  <a:lnTo>
                    <a:pt x="280" y="91"/>
                  </a:lnTo>
                  <a:lnTo>
                    <a:pt x="280" y="91"/>
                  </a:lnTo>
                  <a:lnTo>
                    <a:pt x="280" y="92"/>
                  </a:lnTo>
                  <a:lnTo>
                    <a:pt x="279" y="106"/>
                  </a:lnTo>
                  <a:lnTo>
                    <a:pt x="278" y="115"/>
                  </a:lnTo>
                  <a:lnTo>
                    <a:pt x="278" y="118"/>
                  </a:lnTo>
                  <a:lnTo>
                    <a:pt x="277" y="123"/>
                  </a:lnTo>
                  <a:lnTo>
                    <a:pt x="276" y="128"/>
                  </a:lnTo>
                  <a:lnTo>
                    <a:pt x="275" y="131"/>
                  </a:lnTo>
                  <a:lnTo>
                    <a:pt x="275" y="132"/>
                  </a:lnTo>
                  <a:lnTo>
                    <a:pt x="275" y="134"/>
                  </a:lnTo>
                  <a:lnTo>
                    <a:pt x="275" y="135"/>
                  </a:lnTo>
                  <a:lnTo>
                    <a:pt x="276" y="137"/>
                  </a:lnTo>
                  <a:lnTo>
                    <a:pt x="277" y="139"/>
                  </a:lnTo>
                  <a:lnTo>
                    <a:pt x="277" y="142"/>
                  </a:lnTo>
                  <a:lnTo>
                    <a:pt x="278" y="144"/>
                  </a:lnTo>
                  <a:lnTo>
                    <a:pt x="278" y="145"/>
                  </a:lnTo>
                  <a:lnTo>
                    <a:pt x="278" y="146"/>
                  </a:lnTo>
                  <a:lnTo>
                    <a:pt x="278" y="148"/>
                  </a:lnTo>
                  <a:lnTo>
                    <a:pt x="276" y="153"/>
                  </a:lnTo>
                  <a:lnTo>
                    <a:pt x="275" y="155"/>
                  </a:lnTo>
                  <a:lnTo>
                    <a:pt x="275" y="158"/>
                  </a:lnTo>
                  <a:lnTo>
                    <a:pt x="274" y="161"/>
                  </a:lnTo>
                  <a:lnTo>
                    <a:pt x="274" y="163"/>
                  </a:lnTo>
                  <a:lnTo>
                    <a:pt x="274" y="165"/>
                  </a:lnTo>
                  <a:lnTo>
                    <a:pt x="274" y="166"/>
                  </a:lnTo>
                  <a:lnTo>
                    <a:pt x="274" y="168"/>
                  </a:lnTo>
                  <a:lnTo>
                    <a:pt x="275" y="169"/>
                  </a:lnTo>
                  <a:lnTo>
                    <a:pt x="276" y="172"/>
                  </a:lnTo>
                  <a:lnTo>
                    <a:pt x="281" y="178"/>
                  </a:lnTo>
                  <a:lnTo>
                    <a:pt x="282" y="181"/>
                  </a:lnTo>
                  <a:lnTo>
                    <a:pt x="283" y="183"/>
                  </a:lnTo>
                  <a:lnTo>
                    <a:pt x="287" y="190"/>
                  </a:lnTo>
                  <a:lnTo>
                    <a:pt x="287" y="191"/>
                  </a:lnTo>
                  <a:lnTo>
                    <a:pt x="287" y="192"/>
                  </a:lnTo>
                  <a:lnTo>
                    <a:pt x="288" y="195"/>
                  </a:lnTo>
                  <a:lnTo>
                    <a:pt x="289" y="216"/>
                  </a:lnTo>
                  <a:lnTo>
                    <a:pt x="291" y="214"/>
                  </a:lnTo>
                  <a:lnTo>
                    <a:pt x="294" y="212"/>
                  </a:lnTo>
                  <a:lnTo>
                    <a:pt x="298" y="210"/>
                  </a:lnTo>
                  <a:lnTo>
                    <a:pt x="300" y="210"/>
                  </a:lnTo>
                  <a:lnTo>
                    <a:pt x="303" y="209"/>
                  </a:lnTo>
                  <a:lnTo>
                    <a:pt x="307" y="208"/>
                  </a:lnTo>
                  <a:lnTo>
                    <a:pt x="308" y="208"/>
                  </a:lnTo>
                  <a:lnTo>
                    <a:pt x="311" y="208"/>
                  </a:lnTo>
                  <a:lnTo>
                    <a:pt x="317" y="208"/>
                  </a:lnTo>
                  <a:lnTo>
                    <a:pt x="317" y="208"/>
                  </a:lnTo>
                  <a:lnTo>
                    <a:pt x="319" y="208"/>
                  </a:lnTo>
                  <a:lnTo>
                    <a:pt x="320" y="208"/>
                  </a:lnTo>
                  <a:lnTo>
                    <a:pt x="325" y="208"/>
                  </a:lnTo>
                  <a:lnTo>
                    <a:pt x="334" y="208"/>
                  </a:lnTo>
                  <a:lnTo>
                    <a:pt x="335" y="212"/>
                  </a:lnTo>
                  <a:lnTo>
                    <a:pt x="335" y="214"/>
                  </a:lnTo>
                  <a:lnTo>
                    <a:pt x="337" y="224"/>
                  </a:lnTo>
                  <a:lnTo>
                    <a:pt x="337" y="227"/>
                  </a:lnTo>
                  <a:lnTo>
                    <a:pt x="338" y="228"/>
                  </a:lnTo>
                  <a:lnTo>
                    <a:pt x="339" y="231"/>
                  </a:lnTo>
                  <a:lnTo>
                    <a:pt x="340" y="237"/>
                  </a:lnTo>
                  <a:lnTo>
                    <a:pt x="341" y="240"/>
                  </a:lnTo>
                  <a:lnTo>
                    <a:pt x="342" y="240"/>
                  </a:lnTo>
                  <a:lnTo>
                    <a:pt x="346" y="241"/>
                  </a:lnTo>
                  <a:lnTo>
                    <a:pt x="347" y="241"/>
                  </a:lnTo>
                  <a:lnTo>
                    <a:pt x="348" y="241"/>
                  </a:lnTo>
                  <a:lnTo>
                    <a:pt x="350" y="241"/>
                  </a:lnTo>
                  <a:lnTo>
                    <a:pt x="351" y="241"/>
                  </a:lnTo>
                  <a:lnTo>
                    <a:pt x="352" y="241"/>
                  </a:lnTo>
                  <a:lnTo>
                    <a:pt x="353" y="242"/>
                  </a:lnTo>
                  <a:lnTo>
                    <a:pt x="354" y="242"/>
                  </a:lnTo>
                  <a:lnTo>
                    <a:pt x="354" y="243"/>
                  </a:lnTo>
                  <a:lnTo>
                    <a:pt x="355" y="244"/>
                  </a:lnTo>
                  <a:lnTo>
                    <a:pt x="358" y="247"/>
                  </a:lnTo>
                  <a:lnTo>
                    <a:pt x="359" y="247"/>
                  </a:lnTo>
                  <a:lnTo>
                    <a:pt x="365" y="255"/>
                  </a:lnTo>
                  <a:lnTo>
                    <a:pt x="373" y="265"/>
                  </a:lnTo>
                  <a:lnTo>
                    <a:pt x="374" y="265"/>
                  </a:lnTo>
                  <a:lnTo>
                    <a:pt x="375" y="267"/>
                  </a:lnTo>
                  <a:lnTo>
                    <a:pt x="376" y="268"/>
                  </a:lnTo>
                  <a:lnTo>
                    <a:pt x="378" y="271"/>
                  </a:lnTo>
                  <a:lnTo>
                    <a:pt x="379" y="273"/>
                  </a:lnTo>
                  <a:lnTo>
                    <a:pt x="380" y="274"/>
                  </a:lnTo>
                  <a:lnTo>
                    <a:pt x="381" y="275"/>
                  </a:lnTo>
                  <a:lnTo>
                    <a:pt x="383" y="277"/>
                  </a:lnTo>
                  <a:lnTo>
                    <a:pt x="384" y="278"/>
                  </a:lnTo>
                  <a:lnTo>
                    <a:pt x="387" y="280"/>
                  </a:lnTo>
                  <a:lnTo>
                    <a:pt x="390" y="282"/>
                  </a:lnTo>
                  <a:lnTo>
                    <a:pt x="390" y="283"/>
                  </a:lnTo>
                  <a:lnTo>
                    <a:pt x="393" y="283"/>
                  </a:lnTo>
                  <a:lnTo>
                    <a:pt x="397" y="287"/>
                  </a:lnTo>
                  <a:lnTo>
                    <a:pt x="399" y="287"/>
                  </a:lnTo>
                  <a:lnTo>
                    <a:pt x="400" y="288"/>
                  </a:lnTo>
                  <a:lnTo>
                    <a:pt x="401" y="289"/>
                  </a:lnTo>
                  <a:lnTo>
                    <a:pt x="403" y="290"/>
                  </a:lnTo>
                  <a:lnTo>
                    <a:pt x="405" y="290"/>
                  </a:lnTo>
                  <a:lnTo>
                    <a:pt x="407" y="291"/>
                  </a:lnTo>
                  <a:lnTo>
                    <a:pt x="396" y="290"/>
                  </a:lnTo>
                  <a:lnTo>
                    <a:pt x="369" y="288"/>
                  </a:lnTo>
                  <a:lnTo>
                    <a:pt x="326" y="283"/>
                  </a:lnTo>
                  <a:lnTo>
                    <a:pt x="326" y="279"/>
                  </a:lnTo>
                  <a:lnTo>
                    <a:pt x="329" y="266"/>
                  </a:lnTo>
                  <a:lnTo>
                    <a:pt x="325" y="265"/>
                  </a:lnTo>
                  <a:lnTo>
                    <a:pt x="324" y="264"/>
                  </a:lnTo>
                  <a:lnTo>
                    <a:pt x="322" y="263"/>
                  </a:lnTo>
                  <a:lnTo>
                    <a:pt x="318" y="265"/>
                  </a:lnTo>
                  <a:lnTo>
                    <a:pt x="312" y="266"/>
                  </a:lnTo>
                  <a:lnTo>
                    <a:pt x="304" y="269"/>
                  </a:lnTo>
                  <a:lnTo>
                    <a:pt x="300" y="269"/>
                  </a:lnTo>
                  <a:lnTo>
                    <a:pt x="298" y="270"/>
                  </a:lnTo>
                  <a:lnTo>
                    <a:pt x="292" y="272"/>
                  </a:lnTo>
                  <a:lnTo>
                    <a:pt x="289" y="273"/>
                  </a:lnTo>
                  <a:lnTo>
                    <a:pt x="280" y="275"/>
                  </a:lnTo>
                  <a:lnTo>
                    <a:pt x="280" y="276"/>
                  </a:lnTo>
                  <a:lnTo>
                    <a:pt x="275" y="297"/>
                  </a:lnTo>
                  <a:lnTo>
                    <a:pt x="275" y="300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4" y="304"/>
                  </a:lnTo>
                  <a:lnTo>
                    <a:pt x="273" y="305"/>
                  </a:lnTo>
                  <a:lnTo>
                    <a:pt x="262" y="306"/>
                  </a:lnTo>
                  <a:lnTo>
                    <a:pt x="261" y="306"/>
                  </a:lnTo>
                  <a:lnTo>
                    <a:pt x="261" y="304"/>
                  </a:lnTo>
                  <a:lnTo>
                    <a:pt x="261" y="303"/>
                  </a:lnTo>
                  <a:lnTo>
                    <a:pt x="260" y="302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59" y="300"/>
                  </a:lnTo>
                  <a:lnTo>
                    <a:pt x="258" y="299"/>
                  </a:lnTo>
                  <a:lnTo>
                    <a:pt x="257" y="298"/>
                  </a:lnTo>
                  <a:lnTo>
                    <a:pt x="256" y="297"/>
                  </a:lnTo>
                  <a:lnTo>
                    <a:pt x="255" y="296"/>
                  </a:lnTo>
                  <a:lnTo>
                    <a:pt x="255" y="295"/>
                  </a:lnTo>
                  <a:lnTo>
                    <a:pt x="254" y="294"/>
                  </a:lnTo>
                  <a:lnTo>
                    <a:pt x="253" y="293"/>
                  </a:lnTo>
                  <a:lnTo>
                    <a:pt x="253" y="293"/>
                  </a:lnTo>
                  <a:lnTo>
                    <a:pt x="253" y="292"/>
                  </a:lnTo>
                  <a:lnTo>
                    <a:pt x="252" y="292"/>
                  </a:lnTo>
                  <a:lnTo>
                    <a:pt x="251" y="292"/>
                  </a:lnTo>
                  <a:lnTo>
                    <a:pt x="251" y="291"/>
                  </a:lnTo>
                  <a:lnTo>
                    <a:pt x="250" y="291"/>
                  </a:lnTo>
                  <a:lnTo>
                    <a:pt x="249" y="290"/>
                  </a:lnTo>
                  <a:lnTo>
                    <a:pt x="248" y="289"/>
                  </a:lnTo>
                  <a:lnTo>
                    <a:pt x="247" y="289"/>
                  </a:lnTo>
                  <a:lnTo>
                    <a:pt x="246" y="289"/>
                  </a:lnTo>
                  <a:lnTo>
                    <a:pt x="246" y="288"/>
                  </a:lnTo>
                  <a:lnTo>
                    <a:pt x="245" y="288"/>
                  </a:lnTo>
                  <a:lnTo>
                    <a:pt x="244" y="288"/>
                  </a:lnTo>
                  <a:lnTo>
                    <a:pt x="242" y="287"/>
                  </a:lnTo>
                  <a:lnTo>
                    <a:pt x="236" y="286"/>
                  </a:lnTo>
                  <a:lnTo>
                    <a:pt x="235" y="286"/>
                  </a:lnTo>
                  <a:lnTo>
                    <a:pt x="234" y="286"/>
                  </a:lnTo>
                  <a:lnTo>
                    <a:pt x="233" y="286"/>
                  </a:lnTo>
                  <a:lnTo>
                    <a:pt x="232" y="286"/>
                  </a:lnTo>
                  <a:lnTo>
                    <a:pt x="231" y="286"/>
                  </a:lnTo>
                  <a:lnTo>
                    <a:pt x="230" y="286"/>
                  </a:lnTo>
                  <a:lnTo>
                    <a:pt x="229" y="286"/>
                  </a:lnTo>
                  <a:lnTo>
                    <a:pt x="228" y="287"/>
                  </a:lnTo>
                  <a:lnTo>
                    <a:pt x="226" y="287"/>
                  </a:lnTo>
                  <a:lnTo>
                    <a:pt x="226" y="287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13" y="291"/>
                  </a:lnTo>
                  <a:lnTo>
                    <a:pt x="204" y="292"/>
                  </a:lnTo>
                  <a:lnTo>
                    <a:pt x="179" y="298"/>
                  </a:lnTo>
                  <a:lnTo>
                    <a:pt x="177" y="301"/>
                  </a:lnTo>
                  <a:lnTo>
                    <a:pt x="179" y="302"/>
                  </a:lnTo>
                  <a:lnTo>
                    <a:pt x="172" y="316"/>
                  </a:lnTo>
                  <a:lnTo>
                    <a:pt x="161" y="338"/>
                  </a:lnTo>
                  <a:lnTo>
                    <a:pt x="154" y="354"/>
                  </a:lnTo>
                  <a:lnTo>
                    <a:pt x="153" y="360"/>
                  </a:lnTo>
                  <a:lnTo>
                    <a:pt x="154" y="365"/>
                  </a:lnTo>
                  <a:lnTo>
                    <a:pt x="154" y="365"/>
                  </a:lnTo>
                  <a:lnTo>
                    <a:pt x="155" y="365"/>
                  </a:lnTo>
                  <a:lnTo>
                    <a:pt x="161" y="365"/>
                  </a:lnTo>
                  <a:lnTo>
                    <a:pt x="167" y="364"/>
                  </a:lnTo>
                  <a:lnTo>
                    <a:pt x="169" y="367"/>
                  </a:lnTo>
                  <a:lnTo>
                    <a:pt x="171" y="371"/>
                  </a:lnTo>
                  <a:lnTo>
                    <a:pt x="172" y="379"/>
                  </a:lnTo>
                  <a:lnTo>
                    <a:pt x="172" y="384"/>
                  </a:lnTo>
                  <a:lnTo>
                    <a:pt x="172" y="384"/>
                  </a:lnTo>
                  <a:lnTo>
                    <a:pt x="172" y="385"/>
                  </a:lnTo>
                  <a:lnTo>
                    <a:pt x="171" y="386"/>
                  </a:lnTo>
                  <a:lnTo>
                    <a:pt x="171" y="386"/>
                  </a:lnTo>
                  <a:lnTo>
                    <a:pt x="174" y="387"/>
                  </a:lnTo>
                  <a:lnTo>
                    <a:pt x="190" y="388"/>
                  </a:lnTo>
                  <a:lnTo>
                    <a:pt x="202" y="407"/>
                  </a:lnTo>
                  <a:lnTo>
                    <a:pt x="212" y="411"/>
                  </a:lnTo>
                  <a:lnTo>
                    <a:pt x="218" y="413"/>
                  </a:lnTo>
                  <a:lnTo>
                    <a:pt x="218" y="450"/>
                  </a:lnTo>
                  <a:lnTo>
                    <a:pt x="228" y="442"/>
                  </a:lnTo>
                  <a:lnTo>
                    <a:pt x="236" y="445"/>
                  </a:lnTo>
                  <a:lnTo>
                    <a:pt x="238" y="444"/>
                  </a:lnTo>
                  <a:lnTo>
                    <a:pt x="241" y="443"/>
                  </a:lnTo>
                  <a:lnTo>
                    <a:pt x="242" y="446"/>
                  </a:lnTo>
                  <a:lnTo>
                    <a:pt x="244" y="446"/>
                  </a:lnTo>
                  <a:lnTo>
                    <a:pt x="245" y="445"/>
                  </a:lnTo>
                  <a:lnTo>
                    <a:pt x="245" y="440"/>
                  </a:lnTo>
                  <a:lnTo>
                    <a:pt x="251" y="439"/>
                  </a:lnTo>
                  <a:lnTo>
                    <a:pt x="251" y="440"/>
                  </a:lnTo>
                  <a:lnTo>
                    <a:pt x="260" y="439"/>
                  </a:lnTo>
                  <a:lnTo>
                    <a:pt x="261" y="446"/>
                  </a:lnTo>
                  <a:lnTo>
                    <a:pt x="276" y="444"/>
                  </a:lnTo>
                  <a:lnTo>
                    <a:pt x="276" y="446"/>
                  </a:lnTo>
                  <a:lnTo>
                    <a:pt x="277" y="448"/>
                  </a:lnTo>
                  <a:lnTo>
                    <a:pt x="279" y="457"/>
                  </a:lnTo>
                  <a:lnTo>
                    <a:pt x="280" y="460"/>
                  </a:lnTo>
                  <a:lnTo>
                    <a:pt x="287" y="458"/>
                  </a:lnTo>
                  <a:lnTo>
                    <a:pt x="287" y="457"/>
                  </a:lnTo>
                  <a:lnTo>
                    <a:pt x="285" y="450"/>
                  </a:lnTo>
                  <a:lnTo>
                    <a:pt x="284" y="450"/>
                  </a:lnTo>
                  <a:lnTo>
                    <a:pt x="284" y="449"/>
                  </a:lnTo>
                  <a:lnTo>
                    <a:pt x="283" y="449"/>
                  </a:lnTo>
                  <a:lnTo>
                    <a:pt x="283" y="448"/>
                  </a:lnTo>
                  <a:lnTo>
                    <a:pt x="283" y="448"/>
                  </a:lnTo>
                  <a:lnTo>
                    <a:pt x="292" y="448"/>
                  </a:lnTo>
                  <a:lnTo>
                    <a:pt x="293" y="448"/>
                  </a:lnTo>
                  <a:lnTo>
                    <a:pt x="297" y="448"/>
                  </a:lnTo>
                  <a:lnTo>
                    <a:pt x="301" y="448"/>
                  </a:lnTo>
                  <a:lnTo>
                    <a:pt x="304" y="449"/>
                  </a:lnTo>
                  <a:lnTo>
                    <a:pt x="305" y="445"/>
                  </a:lnTo>
                  <a:lnTo>
                    <a:pt x="306" y="445"/>
                  </a:lnTo>
                  <a:lnTo>
                    <a:pt x="306" y="438"/>
                  </a:lnTo>
                  <a:lnTo>
                    <a:pt x="306" y="437"/>
                  </a:lnTo>
                  <a:lnTo>
                    <a:pt x="315" y="439"/>
                  </a:lnTo>
                  <a:lnTo>
                    <a:pt x="320" y="439"/>
                  </a:lnTo>
                  <a:lnTo>
                    <a:pt x="325" y="440"/>
                  </a:lnTo>
                  <a:lnTo>
                    <a:pt x="329" y="441"/>
                  </a:lnTo>
                  <a:lnTo>
                    <a:pt x="330" y="441"/>
                  </a:lnTo>
                  <a:lnTo>
                    <a:pt x="335" y="441"/>
                  </a:lnTo>
                  <a:lnTo>
                    <a:pt x="338" y="441"/>
                  </a:lnTo>
                  <a:lnTo>
                    <a:pt x="338" y="442"/>
                  </a:lnTo>
                  <a:lnTo>
                    <a:pt x="340" y="443"/>
                  </a:lnTo>
                  <a:lnTo>
                    <a:pt x="343" y="443"/>
                  </a:lnTo>
                  <a:lnTo>
                    <a:pt x="343" y="441"/>
                  </a:lnTo>
                  <a:lnTo>
                    <a:pt x="342" y="440"/>
                  </a:lnTo>
                  <a:lnTo>
                    <a:pt x="343" y="430"/>
                  </a:lnTo>
                  <a:lnTo>
                    <a:pt x="346" y="430"/>
                  </a:lnTo>
                  <a:lnTo>
                    <a:pt x="346" y="420"/>
                  </a:lnTo>
                  <a:lnTo>
                    <a:pt x="346" y="415"/>
                  </a:lnTo>
                  <a:lnTo>
                    <a:pt x="347" y="415"/>
                  </a:lnTo>
                  <a:lnTo>
                    <a:pt x="377" y="420"/>
                  </a:lnTo>
                  <a:lnTo>
                    <a:pt x="378" y="420"/>
                  </a:lnTo>
                  <a:lnTo>
                    <a:pt x="378" y="414"/>
                  </a:lnTo>
                  <a:lnTo>
                    <a:pt x="381" y="415"/>
                  </a:lnTo>
                  <a:lnTo>
                    <a:pt x="402" y="419"/>
                  </a:lnTo>
                  <a:lnTo>
                    <a:pt x="409" y="420"/>
                  </a:lnTo>
                  <a:lnTo>
                    <a:pt x="409" y="419"/>
                  </a:lnTo>
                  <a:lnTo>
                    <a:pt x="411" y="407"/>
                  </a:lnTo>
                  <a:lnTo>
                    <a:pt x="409" y="398"/>
                  </a:lnTo>
                  <a:lnTo>
                    <a:pt x="406" y="386"/>
                  </a:lnTo>
                  <a:lnTo>
                    <a:pt x="404" y="381"/>
                  </a:lnTo>
                  <a:lnTo>
                    <a:pt x="407" y="366"/>
                  </a:lnTo>
                  <a:lnTo>
                    <a:pt x="409" y="365"/>
                  </a:lnTo>
                  <a:lnTo>
                    <a:pt x="413" y="364"/>
                  </a:lnTo>
                  <a:lnTo>
                    <a:pt x="415" y="361"/>
                  </a:lnTo>
                  <a:lnTo>
                    <a:pt x="415" y="358"/>
                  </a:lnTo>
                  <a:lnTo>
                    <a:pt x="414" y="354"/>
                  </a:lnTo>
                  <a:lnTo>
                    <a:pt x="416" y="350"/>
                  </a:lnTo>
                  <a:lnTo>
                    <a:pt x="412" y="346"/>
                  </a:lnTo>
                  <a:lnTo>
                    <a:pt x="412" y="345"/>
                  </a:lnTo>
                  <a:lnTo>
                    <a:pt x="414" y="332"/>
                  </a:lnTo>
                  <a:lnTo>
                    <a:pt x="417" y="322"/>
                  </a:lnTo>
                  <a:lnTo>
                    <a:pt x="416" y="309"/>
                  </a:lnTo>
                  <a:lnTo>
                    <a:pt x="411" y="297"/>
                  </a:lnTo>
                  <a:lnTo>
                    <a:pt x="410" y="295"/>
                  </a:lnTo>
                  <a:lnTo>
                    <a:pt x="411" y="297"/>
                  </a:lnTo>
                  <a:lnTo>
                    <a:pt x="419" y="297"/>
                  </a:lnTo>
                  <a:lnTo>
                    <a:pt x="421" y="297"/>
                  </a:lnTo>
                  <a:lnTo>
                    <a:pt x="424" y="297"/>
                  </a:lnTo>
                  <a:lnTo>
                    <a:pt x="425" y="296"/>
                  </a:lnTo>
                  <a:lnTo>
                    <a:pt x="426" y="297"/>
                  </a:lnTo>
                  <a:lnTo>
                    <a:pt x="429" y="296"/>
                  </a:lnTo>
                  <a:lnTo>
                    <a:pt x="430" y="296"/>
                  </a:lnTo>
                  <a:lnTo>
                    <a:pt x="438" y="296"/>
                  </a:lnTo>
                  <a:lnTo>
                    <a:pt x="442" y="296"/>
                  </a:lnTo>
                  <a:lnTo>
                    <a:pt x="443" y="296"/>
                  </a:lnTo>
                  <a:lnTo>
                    <a:pt x="449" y="296"/>
                  </a:lnTo>
                  <a:lnTo>
                    <a:pt x="450" y="296"/>
                  </a:lnTo>
                  <a:lnTo>
                    <a:pt x="453" y="296"/>
                  </a:lnTo>
                  <a:lnTo>
                    <a:pt x="455" y="296"/>
                  </a:lnTo>
                  <a:lnTo>
                    <a:pt x="469" y="295"/>
                  </a:lnTo>
                  <a:lnTo>
                    <a:pt x="483" y="295"/>
                  </a:lnTo>
                  <a:lnTo>
                    <a:pt x="493" y="295"/>
                  </a:lnTo>
                  <a:lnTo>
                    <a:pt x="499" y="295"/>
                  </a:lnTo>
                  <a:lnTo>
                    <a:pt x="504" y="295"/>
                  </a:lnTo>
                  <a:lnTo>
                    <a:pt x="514" y="295"/>
                  </a:lnTo>
                  <a:lnTo>
                    <a:pt x="516" y="295"/>
                  </a:lnTo>
                  <a:lnTo>
                    <a:pt x="528" y="294"/>
                  </a:lnTo>
                  <a:lnTo>
                    <a:pt x="537" y="294"/>
                  </a:lnTo>
                  <a:lnTo>
                    <a:pt x="541" y="294"/>
                  </a:lnTo>
                  <a:lnTo>
                    <a:pt x="546" y="294"/>
                  </a:lnTo>
                  <a:lnTo>
                    <a:pt x="546" y="294"/>
                  </a:lnTo>
                  <a:lnTo>
                    <a:pt x="550" y="294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5" y="294"/>
                  </a:lnTo>
                  <a:lnTo>
                    <a:pt x="561" y="294"/>
                  </a:lnTo>
                  <a:lnTo>
                    <a:pt x="563" y="293"/>
                  </a:lnTo>
                  <a:lnTo>
                    <a:pt x="578" y="293"/>
                  </a:lnTo>
                  <a:lnTo>
                    <a:pt x="578" y="294"/>
                  </a:lnTo>
                  <a:lnTo>
                    <a:pt x="578" y="297"/>
                  </a:lnTo>
                  <a:lnTo>
                    <a:pt x="578" y="305"/>
                  </a:lnTo>
                  <a:lnTo>
                    <a:pt x="578" y="306"/>
                  </a:lnTo>
                  <a:lnTo>
                    <a:pt x="578" y="308"/>
                  </a:lnTo>
                  <a:lnTo>
                    <a:pt x="578" y="309"/>
                  </a:lnTo>
                  <a:lnTo>
                    <a:pt x="578" y="310"/>
                  </a:lnTo>
                  <a:lnTo>
                    <a:pt x="578" y="311"/>
                  </a:lnTo>
                  <a:lnTo>
                    <a:pt x="579" y="312"/>
                  </a:lnTo>
                  <a:lnTo>
                    <a:pt x="579" y="313"/>
                  </a:lnTo>
                  <a:lnTo>
                    <a:pt x="580" y="314"/>
                  </a:lnTo>
                  <a:lnTo>
                    <a:pt x="580" y="315"/>
                  </a:lnTo>
                  <a:lnTo>
                    <a:pt x="581" y="316"/>
                  </a:lnTo>
                  <a:lnTo>
                    <a:pt x="581" y="317"/>
                  </a:lnTo>
                  <a:lnTo>
                    <a:pt x="582" y="318"/>
                  </a:lnTo>
                  <a:lnTo>
                    <a:pt x="583" y="319"/>
                  </a:lnTo>
                  <a:lnTo>
                    <a:pt x="583" y="320"/>
                  </a:lnTo>
                  <a:lnTo>
                    <a:pt x="583" y="321"/>
                  </a:lnTo>
                  <a:lnTo>
                    <a:pt x="583" y="322"/>
                  </a:lnTo>
                  <a:lnTo>
                    <a:pt x="584" y="322"/>
                  </a:lnTo>
                  <a:lnTo>
                    <a:pt x="584" y="324"/>
                  </a:lnTo>
                  <a:lnTo>
                    <a:pt x="585" y="328"/>
                  </a:lnTo>
                  <a:lnTo>
                    <a:pt x="585" y="329"/>
                  </a:lnTo>
                  <a:lnTo>
                    <a:pt x="586" y="333"/>
                  </a:lnTo>
                  <a:lnTo>
                    <a:pt x="587" y="336"/>
                  </a:lnTo>
                  <a:lnTo>
                    <a:pt x="587" y="337"/>
                  </a:lnTo>
                  <a:lnTo>
                    <a:pt x="587" y="338"/>
                  </a:lnTo>
                  <a:lnTo>
                    <a:pt x="588" y="338"/>
                  </a:lnTo>
                  <a:lnTo>
                    <a:pt x="588" y="340"/>
                  </a:lnTo>
                  <a:lnTo>
                    <a:pt x="589" y="340"/>
                  </a:lnTo>
                  <a:lnTo>
                    <a:pt x="589" y="341"/>
                  </a:lnTo>
                  <a:lnTo>
                    <a:pt x="590" y="342"/>
                  </a:lnTo>
                  <a:lnTo>
                    <a:pt x="591" y="343"/>
                  </a:lnTo>
                  <a:lnTo>
                    <a:pt x="592" y="344"/>
                  </a:lnTo>
                  <a:lnTo>
                    <a:pt x="592" y="345"/>
                  </a:lnTo>
                  <a:lnTo>
                    <a:pt x="593" y="345"/>
                  </a:lnTo>
                  <a:lnTo>
                    <a:pt x="594" y="346"/>
                  </a:lnTo>
                  <a:lnTo>
                    <a:pt x="596" y="346"/>
                  </a:lnTo>
                  <a:lnTo>
                    <a:pt x="597" y="347"/>
                  </a:lnTo>
                  <a:lnTo>
                    <a:pt x="600" y="347"/>
                  </a:lnTo>
                  <a:lnTo>
                    <a:pt x="599" y="347"/>
                  </a:lnTo>
                  <a:lnTo>
                    <a:pt x="598" y="347"/>
                  </a:lnTo>
                  <a:lnTo>
                    <a:pt x="598" y="348"/>
                  </a:lnTo>
                  <a:lnTo>
                    <a:pt x="596" y="348"/>
                  </a:lnTo>
                  <a:lnTo>
                    <a:pt x="595" y="348"/>
                  </a:lnTo>
                  <a:lnTo>
                    <a:pt x="594" y="348"/>
                  </a:lnTo>
                  <a:lnTo>
                    <a:pt x="593" y="348"/>
                  </a:lnTo>
                  <a:lnTo>
                    <a:pt x="592" y="348"/>
                  </a:lnTo>
                  <a:lnTo>
                    <a:pt x="592" y="348"/>
                  </a:lnTo>
                  <a:lnTo>
                    <a:pt x="590" y="349"/>
                  </a:lnTo>
                  <a:lnTo>
                    <a:pt x="584" y="349"/>
                  </a:lnTo>
                  <a:lnTo>
                    <a:pt x="582" y="350"/>
                  </a:lnTo>
                  <a:lnTo>
                    <a:pt x="577" y="350"/>
                  </a:lnTo>
                  <a:lnTo>
                    <a:pt x="575" y="350"/>
                  </a:lnTo>
                  <a:lnTo>
                    <a:pt x="574" y="351"/>
                  </a:lnTo>
                  <a:lnTo>
                    <a:pt x="570" y="351"/>
                  </a:lnTo>
                  <a:lnTo>
                    <a:pt x="568" y="351"/>
                  </a:lnTo>
                  <a:lnTo>
                    <a:pt x="567" y="352"/>
                  </a:lnTo>
                  <a:lnTo>
                    <a:pt x="566" y="352"/>
                  </a:lnTo>
                  <a:lnTo>
                    <a:pt x="565" y="353"/>
                  </a:lnTo>
                  <a:lnTo>
                    <a:pt x="565" y="355"/>
                  </a:lnTo>
                  <a:lnTo>
                    <a:pt x="565" y="356"/>
                  </a:lnTo>
                  <a:lnTo>
                    <a:pt x="564" y="356"/>
                  </a:lnTo>
                  <a:lnTo>
                    <a:pt x="564" y="360"/>
                  </a:lnTo>
                  <a:lnTo>
                    <a:pt x="564" y="361"/>
                  </a:lnTo>
                  <a:lnTo>
                    <a:pt x="563" y="362"/>
                  </a:lnTo>
                  <a:lnTo>
                    <a:pt x="563" y="364"/>
                  </a:lnTo>
                  <a:lnTo>
                    <a:pt x="562" y="367"/>
                  </a:lnTo>
                  <a:lnTo>
                    <a:pt x="562" y="368"/>
                  </a:lnTo>
                  <a:lnTo>
                    <a:pt x="561" y="369"/>
                  </a:lnTo>
                  <a:lnTo>
                    <a:pt x="561" y="370"/>
                  </a:lnTo>
                  <a:lnTo>
                    <a:pt x="560" y="371"/>
                  </a:lnTo>
                  <a:lnTo>
                    <a:pt x="560" y="372"/>
                  </a:lnTo>
                  <a:lnTo>
                    <a:pt x="559" y="373"/>
                  </a:lnTo>
                  <a:lnTo>
                    <a:pt x="558" y="374"/>
                  </a:lnTo>
                  <a:lnTo>
                    <a:pt x="557" y="375"/>
                  </a:lnTo>
                  <a:lnTo>
                    <a:pt x="556" y="376"/>
                  </a:lnTo>
                  <a:lnTo>
                    <a:pt x="555" y="376"/>
                  </a:lnTo>
                  <a:lnTo>
                    <a:pt x="555" y="377"/>
                  </a:lnTo>
                  <a:lnTo>
                    <a:pt x="555" y="377"/>
                  </a:lnTo>
                  <a:lnTo>
                    <a:pt x="555" y="378"/>
                  </a:lnTo>
                  <a:lnTo>
                    <a:pt x="554" y="379"/>
                  </a:lnTo>
                  <a:lnTo>
                    <a:pt x="554" y="380"/>
                  </a:lnTo>
                  <a:lnTo>
                    <a:pt x="553" y="381"/>
                  </a:lnTo>
                  <a:lnTo>
                    <a:pt x="553" y="382"/>
                  </a:lnTo>
                  <a:lnTo>
                    <a:pt x="552" y="383"/>
                  </a:lnTo>
                  <a:lnTo>
                    <a:pt x="551" y="384"/>
                  </a:lnTo>
                  <a:lnTo>
                    <a:pt x="550" y="384"/>
                  </a:lnTo>
                  <a:lnTo>
                    <a:pt x="547" y="384"/>
                  </a:lnTo>
                  <a:lnTo>
                    <a:pt x="546" y="384"/>
                  </a:lnTo>
                  <a:lnTo>
                    <a:pt x="546" y="385"/>
                  </a:lnTo>
                  <a:lnTo>
                    <a:pt x="545" y="385"/>
                  </a:lnTo>
                  <a:lnTo>
                    <a:pt x="544" y="386"/>
                  </a:lnTo>
                  <a:lnTo>
                    <a:pt x="542" y="388"/>
                  </a:lnTo>
                  <a:lnTo>
                    <a:pt x="540" y="391"/>
                  </a:lnTo>
                  <a:lnTo>
                    <a:pt x="538" y="393"/>
                  </a:lnTo>
                  <a:lnTo>
                    <a:pt x="538" y="393"/>
                  </a:lnTo>
                  <a:lnTo>
                    <a:pt x="537" y="395"/>
                  </a:lnTo>
                  <a:lnTo>
                    <a:pt x="537" y="395"/>
                  </a:lnTo>
                  <a:lnTo>
                    <a:pt x="537" y="396"/>
                  </a:lnTo>
                  <a:lnTo>
                    <a:pt x="537" y="397"/>
                  </a:lnTo>
                  <a:lnTo>
                    <a:pt x="536" y="398"/>
                  </a:lnTo>
                  <a:lnTo>
                    <a:pt x="536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4" y="401"/>
                  </a:lnTo>
                  <a:lnTo>
                    <a:pt x="533" y="402"/>
                  </a:lnTo>
                  <a:lnTo>
                    <a:pt x="532" y="402"/>
                  </a:lnTo>
                  <a:lnTo>
                    <a:pt x="531" y="402"/>
                  </a:lnTo>
                  <a:lnTo>
                    <a:pt x="530" y="403"/>
                  </a:lnTo>
                  <a:lnTo>
                    <a:pt x="529" y="404"/>
                  </a:lnTo>
                  <a:lnTo>
                    <a:pt x="528" y="405"/>
                  </a:lnTo>
                  <a:lnTo>
                    <a:pt x="528" y="406"/>
                  </a:lnTo>
                  <a:lnTo>
                    <a:pt x="527" y="408"/>
                  </a:lnTo>
                  <a:lnTo>
                    <a:pt x="526" y="410"/>
                  </a:lnTo>
                  <a:lnTo>
                    <a:pt x="523" y="412"/>
                  </a:lnTo>
                  <a:lnTo>
                    <a:pt x="522" y="414"/>
                  </a:lnTo>
                  <a:lnTo>
                    <a:pt x="522" y="415"/>
                  </a:lnTo>
                  <a:lnTo>
                    <a:pt x="521" y="415"/>
                  </a:lnTo>
                  <a:lnTo>
                    <a:pt x="521" y="416"/>
                  </a:lnTo>
                  <a:lnTo>
                    <a:pt x="520" y="416"/>
                  </a:lnTo>
                  <a:lnTo>
                    <a:pt x="519" y="416"/>
                  </a:lnTo>
                  <a:lnTo>
                    <a:pt x="518" y="417"/>
                  </a:lnTo>
                  <a:lnTo>
                    <a:pt x="515" y="417"/>
                  </a:lnTo>
                  <a:lnTo>
                    <a:pt x="515" y="418"/>
                  </a:lnTo>
                  <a:lnTo>
                    <a:pt x="515" y="419"/>
                  </a:lnTo>
                  <a:lnTo>
                    <a:pt x="514" y="421"/>
                  </a:lnTo>
                  <a:lnTo>
                    <a:pt x="514" y="424"/>
                  </a:lnTo>
                  <a:lnTo>
                    <a:pt x="513" y="425"/>
                  </a:lnTo>
                  <a:lnTo>
                    <a:pt x="513" y="427"/>
                  </a:lnTo>
                  <a:lnTo>
                    <a:pt x="512" y="429"/>
                  </a:lnTo>
                  <a:lnTo>
                    <a:pt x="512" y="431"/>
                  </a:lnTo>
                  <a:lnTo>
                    <a:pt x="512" y="432"/>
                  </a:lnTo>
                  <a:lnTo>
                    <a:pt x="512" y="433"/>
                  </a:lnTo>
                  <a:lnTo>
                    <a:pt x="511" y="434"/>
                  </a:lnTo>
                  <a:lnTo>
                    <a:pt x="511" y="435"/>
                  </a:lnTo>
                  <a:lnTo>
                    <a:pt x="511" y="436"/>
                  </a:lnTo>
                  <a:lnTo>
                    <a:pt x="509" y="435"/>
                  </a:lnTo>
                  <a:lnTo>
                    <a:pt x="508" y="435"/>
                  </a:lnTo>
                  <a:lnTo>
                    <a:pt x="500" y="434"/>
                  </a:lnTo>
                  <a:lnTo>
                    <a:pt x="497" y="433"/>
                  </a:lnTo>
                  <a:lnTo>
                    <a:pt x="491" y="432"/>
                  </a:lnTo>
                  <a:lnTo>
                    <a:pt x="485" y="431"/>
                  </a:lnTo>
                  <a:lnTo>
                    <a:pt x="476" y="429"/>
                  </a:lnTo>
                  <a:lnTo>
                    <a:pt x="472" y="429"/>
                  </a:lnTo>
                  <a:lnTo>
                    <a:pt x="469" y="428"/>
                  </a:lnTo>
                  <a:lnTo>
                    <a:pt x="468" y="428"/>
                  </a:lnTo>
                  <a:lnTo>
                    <a:pt x="465" y="428"/>
                  </a:lnTo>
                  <a:lnTo>
                    <a:pt x="464" y="427"/>
                  </a:lnTo>
                  <a:lnTo>
                    <a:pt x="455" y="426"/>
                  </a:lnTo>
                  <a:lnTo>
                    <a:pt x="451" y="425"/>
                  </a:lnTo>
                  <a:lnTo>
                    <a:pt x="449" y="425"/>
                  </a:lnTo>
                  <a:lnTo>
                    <a:pt x="447" y="425"/>
                  </a:lnTo>
                  <a:lnTo>
                    <a:pt x="443" y="424"/>
                  </a:lnTo>
                  <a:lnTo>
                    <a:pt x="439" y="423"/>
                  </a:lnTo>
                  <a:lnTo>
                    <a:pt x="425" y="421"/>
                  </a:lnTo>
                  <a:lnTo>
                    <a:pt x="424" y="428"/>
                  </a:lnTo>
                  <a:lnTo>
                    <a:pt x="423" y="431"/>
                  </a:lnTo>
                  <a:lnTo>
                    <a:pt x="422" y="440"/>
                  </a:lnTo>
                  <a:lnTo>
                    <a:pt x="421" y="447"/>
                  </a:lnTo>
                  <a:lnTo>
                    <a:pt x="420" y="449"/>
                  </a:lnTo>
                  <a:lnTo>
                    <a:pt x="420" y="450"/>
                  </a:lnTo>
                  <a:lnTo>
                    <a:pt x="420" y="451"/>
                  </a:lnTo>
                  <a:lnTo>
                    <a:pt x="420" y="452"/>
                  </a:lnTo>
                  <a:lnTo>
                    <a:pt x="420" y="453"/>
                  </a:lnTo>
                  <a:lnTo>
                    <a:pt x="420" y="454"/>
                  </a:lnTo>
                  <a:lnTo>
                    <a:pt x="420" y="456"/>
                  </a:lnTo>
                  <a:lnTo>
                    <a:pt x="420" y="457"/>
                  </a:lnTo>
                  <a:lnTo>
                    <a:pt x="421" y="460"/>
                  </a:lnTo>
                  <a:lnTo>
                    <a:pt x="421" y="463"/>
                  </a:lnTo>
                  <a:lnTo>
                    <a:pt x="421" y="468"/>
                  </a:lnTo>
                  <a:lnTo>
                    <a:pt x="421" y="475"/>
                  </a:lnTo>
                  <a:lnTo>
                    <a:pt x="421" y="477"/>
                  </a:lnTo>
                  <a:lnTo>
                    <a:pt x="421" y="481"/>
                  </a:lnTo>
                  <a:lnTo>
                    <a:pt x="420" y="484"/>
                  </a:lnTo>
                  <a:lnTo>
                    <a:pt x="420" y="494"/>
                  </a:lnTo>
                  <a:lnTo>
                    <a:pt x="420" y="499"/>
                  </a:lnTo>
                  <a:lnTo>
                    <a:pt x="420" y="500"/>
                  </a:lnTo>
                  <a:lnTo>
                    <a:pt x="420" y="501"/>
                  </a:lnTo>
                  <a:lnTo>
                    <a:pt x="419" y="501"/>
                  </a:lnTo>
                  <a:lnTo>
                    <a:pt x="419" y="502"/>
                  </a:lnTo>
                  <a:lnTo>
                    <a:pt x="419" y="503"/>
                  </a:lnTo>
                  <a:lnTo>
                    <a:pt x="420" y="503"/>
                  </a:lnTo>
                  <a:lnTo>
                    <a:pt x="421" y="503"/>
                  </a:lnTo>
                  <a:lnTo>
                    <a:pt x="422" y="503"/>
                  </a:lnTo>
                  <a:lnTo>
                    <a:pt x="423" y="503"/>
                  </a:lnTo>
                  <a:lnTo>
                    <a:pt x="424" y="503"/>
                  </a:lnTo>
                  <a:lnTo>
                    <a:pt x="424" y="503"/>
                  </a:lnTo>
                  <a:lnTo>
                    <a:pt x="424" y="504"/>
                  </a:lnTo>
                  <a:lnTo>
                    <a:pt x="423" y="505"/>
                  </a:lnTo>
                  <a:lnTo>
                    <a:pt x="424" y="505"/>
                  </a:lnTo>
                  <a:lnTo>
                    <a:pt x="425" y="505"/>
                  </a:lnTo>
                  <a:lnTo>
                    <a:pt x="426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27" y="506"/>
                  </a:lnTo>
                  <a:lnTo>
                    <a:pt x="428" y="506"/>
                  </a:lnTo>
                  <a:lnTo>
                    <a:pt x="428" y="507"/>
                  </a:lnTo>
                  <a:lnTo>
                    <a:pt x="428" y="508"/>
                  </a:lnTo>
                  <a:lnTo>
                    <a:pt x="427" y="508"/>
                  </a:lnTo>
                  <a:lnTo>
                    <a:pt x="427" y="509"/>
                  </a:lnTo>
                  <a:lnTo>
                    <a:pt x="428" y="509"/>
                  </a:lnTo>
                  <a:lnTo>
                    <a:pt x="429" y="510"/>
                  </a:lnTo>
                  <a:lnTo>
                    <a:pt x="430" y="511"/>
                  </a:lnTo>
                  <a:lnTo>
                    <a:pt x="431" y="511"/>
                  </a:lnTo>
                  <a:lnTo>
                    <a:pt x="431" y="512"/>
                  </a:lnTo>
                  <a:lnTo>
                    <a:pt x="431" y="512"/>
                  </a:lnTo>
                  <a:lnTo>
                    <a:pt x="432" y="512"/>
                  </a:lnTo>
                  <a:lnTo>
                    <a:pt x="433" y="512"/>
                  </a:lnTo>
                  <a:lnTo>
                    <a:pt x="433" y="513"/>
                  </a:lnTo>
                  <a:lnTo>
                    <a:pt x="434" y="514"/>
                  </a:lnTo>
                  <a:lnTo>
                    <a:pt x="435" y="515"/>
                  </a:lnTo>
                  <a:lnTo>
                    <a:pt x="436" y="515"/>
                  </a:lnTo>
                  <a:lnTo>
                    <a:pt x="436" y="516"/>
                  </a:lnTo>
                  <a:lnTo>
                    <a:pt x="436" y="517"/>
                  </a:lnTo>
                  <a:lnTo>
                    <a:pt x="437" y="517"/>
                  </a:lnTo>
                  <a:lnTo>
                    <a:pt x="437" y="518"/>
                  </a:lnTo>
                  <a:lnTo>
                    <a:pt x="439" y="519"/>
                  </a:lnTo>
                  <a:lnTo>
                    <a:pt x="440" y="520"/>
                  </a:lnTo>
                  <a:lnTo>
                    <a:pt x="441" y="521"/>
                  </a:lnTo>
                  <a:lnTo>
                    <a:pt x="442" y="521"/>
                  </a:lnTo>
                  <a:lnTo>
                    <a:pt x="442" y="522"/>
                  </a:lnTo>
                  <a:lnTo>
                    <a:pt x="441" y="523"/>
                  </a:lnTo>
                  <a:lnTo>
                    <a:pt x="440" y="524"/>
                  </a:lnTo>
                  <a:lnTo>
                    <a:pt x="439" y="526"/>
                  </a:lnTo>
                  <a:lnTo>
                    <a:pt x="438" y="527"/>
                  </a:lnTo>
                  <a:lnTo>
                    <a:pt x="438" y="528"/>
                  </a:lnTo>
                  <a:lnTo>
                    <a:pt x="437" y="529"/>
                  </a:lnTo>
                  <a:lnTo>
                    <a:pt x="436" y="530"/>
                  </a:lnTo>
                  <a:lnTo>
                    <a:pt x="436" y="530"/>
                  </a:lnTo>
                  <a:lnTo>
                    <a:pt x="435" y="532"/>
                  </a:lnTo>
                  <a:lnTo>
                    <a:pt x="434" y="534"/>
                  </a:lnTo>
                  <a:lnTo>
                    <a:pt x="432" y="536"/>
                  </a:lnTo>
                  <a:lnTo>
                    <a:pt x="432" y="538"/>
                  </a:lnTo>
                  <a:lnTo>
                    <a:pt x="431" y="539"/>
                  </a:lnTo>
                  <a:lnTo>
                    <a:pt x="431" y="540"/>
                  </a:lnTo>
                  <a:lnTo>
                    <a:pt x="430" y="541"/>
                  </a:lnTo>
                  <a:lnTo>
                    <a:pt x="430" y="543"/>
                  </a:lnTo>
                  <a:lnTo>
                    <a:pt x="429" y="547"/>
                  </a:lnTo>
                  <a:lnTo>
                    <a:pt x="428" y="549"/>
                  </a:lnTo>
                  <a:lnTo>
                    <a:pt x="428" y="551"/>
                  </a:lnTo>
                  <a:lnTo>
                    <a:pt x="428" y="553"/>
                  </a:lnTo>
                  <a:lnTo>
                    <a:pt x="428" y="554"/>
                  </a:lnTo>
                  <a:lnTo>
                    <a:pt x="428" y="555"/>
                  </a:lnTo>
                  <a:lnTo>
                    <a:pt x="428" y="557"/>
                  </a:lnTo>
                  <a:lnTo>
                    <a:pt x="428" y="561"/>
                  </a:lnTo>
                  <a:lnTo>
                    <a:pt x="428" y="563"/>
                  </a:lnTo>
                  <a:lnTo>
                    <a:pt x="428" y="564"/>
                  </a:lnTo>
                  <a:lnTo>
                    <a:pt x="428" y="565"/>
                  </a:lnTo>
                  <a:lnTo>
                    <a:pt x="428" y="566"/>
                  </a:lnTo>
                  <a:lnTo>
                    <a:pt x="427" y="566"/>
                  </a:lnTo>
                  <a:lnTo>
                    <a:pt x="427" y="567"/>
                  </a:lnTo>
                  <a:lnTo>
                    <a:pt x="427" y="567"/>
                  </a:lnTo>
                  <a:lnTo>
                    <a:pt x="426" y="567"/>
                  </a:lnTo>
                  <a:lnTo>
                    <a:pt x="425" y="567"/>
                  </a:lnTo>
                  <a:lnTo>
                    <a:pt x="423" y="566"/>
                  </a:lnTo>
                  <a:lnTo>
                    <a:pt x="422" y="564"/>
                  </a:lnTo>
                  <a:lnTo>
                    <a:pt x="421" y="563"/>
                  </a:lnTo>
                  <a:lnTo>
                    <a:pt x="420" y="562"/>
                  </a:lnTo>
                  <a:lnTo>
                    <a:pt x="419" y="561"/>
                  </a:lnTo>
                  <a:lnTo>
                    <a:pt x="418" y="559"/>
                  </a:lnTo>
                  <a:lnTo>
                    <a:pt x="418" y="558"/>
                  </a:lnTo>
                  <a:lnTo>
                    <a:pt x="417" y="557"/>
                  </a:lnTo>
                  <a:lnTo>
                    <a:pt x="415" y="555"/>
                  </a:lnTo>
                  <a:lnTo>
                    <a:pt x="414" y="554"/>
                  </a:lnTo>
                  <a:lnTo>
                    <a:pt x="413" y="552"/>
                  </a:lnTo>
                  <a:lnTo>
                    <a:pt x="412" y="551"/>
                  </a:lnTo>
                  <a:lnTo>
                    <a:pt x="411" y="550"/>
                  </a:lnTo>
                  <a:lnTo>
                    <a:pt x="410" y="549"/>
                  </a:lnTo>
                  <a:lnTo>
                    <a:pt x="410" y="548"/>
                  </a:lnTo>
                  <a:lnTo>
                    <a:pt x="409" y="548"/>
                  </a:lnTo>
                  <a:lnTo>
                    <a:pt x="409" y="548"/>
                  </a:lnTo>
                  <a:lnTo>
                    <a:pt x="407" y="547"/>
                  </a:lnTo>
                  <a:lnTo>
                    <a:pt x="406" y="546"/>
                  </a:lnTo>
                  <a:lnTo>
                    <a:pt x="402" y="544"/>
                  </a:lnTo>
                  <a:lnTo>
                    <a:pt x="401" y="543"/>
                  </a:lnTo>
                  <a:lnTo>
                    <a:pt x="399" y="541"/>
                  </a:lnTo>
                  <a:lnTo>
                    <a:pt x="395" y="539"/>
                  </a:lnTo>
                  <a:lnTo>
                    <a:pt x="392" y="536"/>
                  </a:lnTo>
                  <a:lnTo>
                    <a:pt x="391" y="535"/>
                  </a:lnTo>
                  <a:lnTo>
                    <a:pt x="390" y="534"/>
                  </a:lnTo>
                  <a:lnTo>
                    <a:pt x="390" y="533"/>
                  </a:lnTo>
                  <a:lnTo>
                    <a:pt x="389" y="532"/>
                  </a:lnTo>
                  <a:lnTo>
                    <a:pt x="388" y="531"/>
                  </a:lnTo>
                  <a:lnTo>
                    <a:pt x="387" y="530"/>
                  </a:lnTo>
                  <a:lnTo>
                    <a:pt x="384" y="526"/>
                  </a:lnTo>
                  <a:lnTo>
                    <a:pt x="383" y="525"/>
                  </a:lnTo>
                  <a:lnTo>
                    <a:pt x="382" y="524"/>
                  </a:lnTo>
                  <a:lnTo>
                    <a:pt x="381" y="523"/>
                  </a:lnTo>
                  <a:lnTo>
                    <a:pt x="381" y="522"/>
                  </a:lnTo>
                  <a:lnTo>
                    <a:pt x="378" y="520"/>
                  </a:lnTo>
                  <a:lnTo>
                    <a:pt x="370" y="512"/>
                  </a:lnTo>
                  <a:lnTo>
                    <a:pt x="369" y="511"/>
                  </a:lnTo>
                  <a:lnTo>
                    <a:pt x="367" y="509"/>
                  </a:lnTo>
                  <a:lnTo>
                    <a:pt x="363" y="503"/>
                  </a:lnTo>
                  <a:lnTo>
                    <a:pt x="359" y="499"/>
                  </a:lnTo>
                  <a:lnTo>
                    <a:pt x="358" y="498"/>
                  </a:lnTo>
                  <a:lnTo>
                    <a:pt x="357" y="498"/>
                  </a:lnTo>
                  <a:lnTo>
                    <a:pt x="357" y="497"/>
                  </a:lnTo>
                  <a:lnTo>
                    <a:pt x="356" y="497"/>
                  </a:lnTo>
                  <a:lnTo>
                    <a:pt x="355" y="496"/>
                  </a:lnTo>
                  <a:lnTo>
                    <a:pt x="354" y="495"/>
                  </a:lnTo>
                  <a:lnTo>
                    <a:pt x="354" y="495"/>
                  </a:lnTo>
                  <a:lnTo>
                    <a:pt x="353" y="495"/>
                  </a:lnTo>
                  <a:lnTo>
                    <a:pt x="352" y="494"/>
                  </a:lnTo>
                  <a:lnTo>
                    <a:pt x="351" y="494"/>
                  </a:lnTo>
                  <a:lnTo>
                    <a:pt x="349" y="494"/>
                  </a:lnTo>
                  <a:lnTo>
                    <a:pt x="346" y="494"/>
                  </a:lnTo>
                  <a:lnTo>
                    <a:pt x="345" y="494"/>
                  </a:lnTo>
                  <a:lnTo>
                    <a:pt x="341" y="493"/>
                  </a:lnTo>
                  <a:lnTo>
                    <a:pt x="340" y="493"/>
                  </a:lnTo>
                  <a:lnTo>
                    <a:pt x="339" y="493"/>
                  </a:lnTo>
                  <a:lnTo>
                    <a:pt x="338" y="492"/>
                  </a:lnTo>
                  <a:lnTo>
                    <a:pt x="336" y="492"/>
                  </a:lnTo>
                  <a:lnTo>
                    <a:pt x="335" y="492"/>
                  </a:lnTo>
                  <a:lnTo>
                    <a:pt x="334" y="492"/>
                  </a:lnTo>
                  <a:lnTo>
                    <a:pt x="333" y="493"/>
                  </a:lnTo>
                  <a:lnTo>
                    <a:pt x="332" y="492"/>
                  </a:lnTo>
                  <a:lnTo>
                    <a:pt x="329" y="492"/>
                  </a:lnTo>
                  <a:lnTo>
                    <a:pt x="326" y="492"/>
                  </a:lnTo>
                  <a:lnTo>
                    <a:pt x="326" y="492"/>
                  </a:lnTo>
                  <a:lnTo>
                    <a:pt x="325" y="492"/>
                  </a:lnTo>
                  <a:lnTo>
                    <a:pt x="323" y="492"/>
                  </a:lnTo>
                  <a:lnTo>
                    <a:pt x="317" y="492"/>
                  </a:lnTo>
                  <a:lnTo>
                    <a:pt x="316" y="492"/>
                  </a:lnTo>
                  <a:lnTo>
                    <a:pt x="313" y="492"/>
                  </a:lnTo>
                  <a:lnTo>
                    <a:pt x="311" y="492"/>
                  </a:lnTo>
                  <a:lnTo>
                    <a:pt x="310" y="492"/>
                  </a:lnTo>
                  <a:lnTo>
                    <a:pt x="309" y="493"/>
                  </a:lnTo>
                  <a:lnTo>
                    <a:pt x="308" y="493"/>
                  </a:lnTo>
                  <a:lnTo>
                    <a:pt x="306" y="493"/>
                  </a:lnTo>
                  <a:lnTo>
                    <a:pt x="304" y="493"/>
                  </a:lnTo>
                  <a:lnTo>
                    <a:pt x="303" y="493"/>
                  </a:lnTo>
                  <a:lnTo>
                    <a:pt x="301" y="493"/>
                  </a:lnTo>
                  <a:lnTo>
                    <a:pt x="299" y="493"/>
                  </a:lnTo>
                  <a:lnTo>
                    <a:pt x="297" y="493"/>
                  </a:lnTo>
                  <a:lnTo>
                    <a:pt x="296" y="493"/>
                  </a:lnTo>
                  <a:lnTo>
                    <a:pt x="295" y="493"/>
                  </a:lnTo>
                  <a:lnTo>
                    <a:pt x="294" y="494"/>
                  </a:lnTo>
                  <a:lnTo>
                    <a:pt x="293" y="494"/>
                  </a:lnTo>
                  <a:lnTo>
                    <a:pt x="291" y="494"/>
                  </a:lnTo>
                  <a:lnTo>
                    <a:pt x="288" y="496"/>
                  </a:lnTo>
                  <a:lnTo>
                    <a:pt x="287" y="496"/>
                  </a:lnTo>
                  <a:lnTo>
                    <a:pt x="284" y="498"/>
                  </a:lnTo>
                  <a:lnTo>
                    <a:pt x="283" y="498"/>
                  </a:lnTo>
                  <a:lnTo>
                    <a:pt x="282" y="499"/>
                  </a:lnTo>
                  <a:lnTo>
                    <a:pt x="281" y="500"/>
                  </a:lnTo>
                  <a:lnTo>
                    <a:pt x="281" y="500"/>
                  </a:lnTo>
                  <a:lnTo>
                    <a:pt x="280" y="500"/>
                  </a:lnTo>
                  <a:lnTo>
                    <a:pt x="279" y="501"/>
                  </a:lnTo>
                  <a:lnTo>
                    <a:pt x="276" y="502"/>
                  </a:lnTo>
                  <a:lnTo>
                    <a:pt x="275" y="502"/>
                  </a:lnTo>
                  <a:lnTo>
                    <a:pt x="273" y="503"/>
                  </a:lnTo>
                  <a:lnTo>
                    <a:pt x="272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0" y="503"/>
                  </a:lnTo>
                  <a:lnTo>
                    <a:pt x="269" y="503"/>
                  </a:lnTo>
                  <a:lnTo>
                    <a:pt x="267" y="504"/>
                  </a:lnTo>
                  <a:lnTo>
                    <a:pt x="265" y="504"/>
                  </a:lnTo>
                  <a:lnTo>
                    <a:pt x="265" y="505"/>
                  </a:lnTo>
                  <a:lnTo>
                    <a:pt x="264" y="505"/>
                  </a:lnTo>
                  <a:lnTo>
                    <a:pt x="262" y="505"/>
                  </a:lnTo>
                  <a:lnTo>
                    <a:pt x="262" y="505"/>
                  </a:lnTo>
                  <a:lnTo>
                    <a:pt x="261" y="505"/>
                  </a:lnTo>
                  <a:lnTo>
                    <a:pt x="258" y="504"/>
                  </a:lnTo>
                  <a:lnTo>
                    <a:pt x="257" y="504"/>
                  </a:lnTo>
                  <a:lnTo>
                    <a:pt x="253" y="503"/>
                  </a:lnTo>
                  <a:lnTo>
                    <a:pt x="252" y="503"/>
                  </a:lnTo>
                  <a:lnTo>
                    <a:pt x="251" y="503"/>
                  </a:lnTo>
                  <a:lnTo>
                    <a:pt x="250" y="503"/>
                  </a:lnTo>
                  <a:lnTo>
                    <a:pt x="249" y="503"/>
                  </a:lnTo>
                  <a:lnTo>
                    <a:pt x="249" y="502"/>
                  </a:lnTo>
                  <a:lnTo>
                    <a:pt x="248" y="502"/>
                  </a:lnTo>
                  <a:lnTo>
                    <a:pt x="247" y="501"/>
                  </a:lnTo>
                  <a:lnTo>
                    <a:pt x="245" y="500"/>
                  </a:lnTo>
                  <a:lnTo>
                    <a:pt x="244" y="499"/>
                  </a:lnTo>
                  <a:lnTo>
                    <a:pt x="244" y="498"/>
                  </a:lnTo>
                  <a:lnTo>
                    <a:pt x="243" y="497"/>
                  </a:lnTo>
                  <a:lnTo>
                    <a:pt x="242" y="496"/>
                  </a:lnTo>
                  <a:lnTo>
                    <a:pt x="241" y="495"/>
                  </a:lnTo>
                  <a:lnTo>
                    <a:pt x="240" y="495"/>
                  </a:lnTo>
                  <a:lnTo>
                    <a:pt x="239" y="494"/>
                  </a:lnTo>
                  <a:lnTo>
                    <a:pt x="238" y="494"/>
                  </a:lnTo>
                  <a:lnTo>
                    <a:pt x="238" y="493"/>
                  </a:lnTo>
                  <a:lnTo>
                    <a:pt x="237" y="493"/>
                  </a:lnTo>
                  <a:lnTo>
                    <a:pt x="235" y="491"/>
                  </a:lnTo>
                  <a:lnTo>
                    <a:pt x="234" y="490"/>
                  </a:lnTo>
                  <a:lnTo>
                    <a:pt x="232" y="489"/>
                  </a:lnTo>
                  <a:lnTo>
                    <a:pt x="228" y="487"/>
                  </a:lnTo>
                  <a:lnTo>
                    <a:pt x="227" y="487"/>
                  </a:lnTo>
                  <a:lnTo>
                    <a:pt x="227" y="486"/>
                  </a:lnTo>
                  <a:lnTo>
                    <a:pt x="226" y="486"/>
                  </a:lnTo>
                  <a:lnTo>
                    <a:pt x="225" y="485"/>
                  </a:lnTo>
                  <a:lnTo>
                    <a:pt x="223" y="484"/>
                  </a:lnTo>
                  <a:lnTo>
                    <a:pt x="221" y="484"/>
                  </a:lnTo>
                  <a:lnTo>
                    <a:pt x="219" y="483"/>
                  </a:lnTo>
                  <a:lnTo>
                    <a:pt x="218" y="482"/>
                  </a:lnTo>
                  <a:lnTo>
                    <a:pt x="214" y="479"/>
                  </a:lnTo>
                  <a:lnTo>
                    <a:pt x="213" y="478"/>
                  </a:lnTo>
                  <a:lnTo>
                    <a:pt x="212" y="478"/>
                  </a:lnTo>
                  <a:lnTo>
                    <a:pt x="211" y="477"/>
                  </a:lnTo>
                  <a:lnTo>
                    <a:pt x="210" y="477"/>
                  </a:lnTo>
                  <a:lnTo>
                    <a:pt x="209" y="477"/>
                  </a:lnTo>
                  <a:lnTo>
                    <a:pt x="208" y="476"/>
                  </a:lnTo>
                  <a:lnTo>
                    <a:pt x="204" y="475"/>
                  </a:lnTo>
                  <a:lnTo>
                    <a:pt x="202" y="475"/>
                  </a:lnTo>
                  <a:lnTo>
                    <a:pt x="198" y="475"/>
                  </a:lnTo>
                  <a:lnTo>
                    <a:pt x="194" y="475"/>
                  </a:lnTo>
                  <a:lnTo>
                    <a:pt x="193" y="475"/>
                  </a:lnTo>
                  <a:lnTo>
                    <a:pt x="191" y="475"/>
                  </a:lnTo>
                  <a:lnTo>
                    <a:pt x="190" y="475"/>
                  </a:lnTo>
                  <a:lnTo>
                    <a:pt x="189" y="475"/>
                  </a:lnTo>
                  <a:lnTo>
                    <a:pt x="188" y="474"/>
                  </a:lnTo>
                  <a:lnTo>
                    <a:pt x="186" y="474"/>
                  </a:lnTo>
                  <a:lnTo>
                    <a:pt x="184" y="473"/>
                  </a:lnTo>
                  <a:lnTo>
                    <a:pt x="181" y="472"/>
                  </a:lnTo>
                  <a:lnTo>
                    <a:pt x="176" y="470"/>
                  </a:lnTo>
                  <a:lnTo>
                    <a:pt x="174" y="469"/>
                  </a:lnTo>
                  <a:lnTo>
                    <a:pt x="172" y="469"/>
                  </a:lnTo>
                  <a:lnTo>
                    <a:pt x="171" y="468"/>
                  </a:lnTo>
                  <a:lnTo>
                    <a:pt x="168" y="468"/>
                  </a:lnTo>
                  <a:lnTo>
                    <a:pt x="167" y="467"/>
                  </a:lnTo>
                  <a:lnTo>
                    <a:pt x="166" y="467"/>
                  </a:lnTo>
                  <a:lnTo>
                    <a:pt x="165" y="467"/>
                  </a:lnTo>
                  <a:lnTo>
                    <a:pt x="164" y="467"/>
                  </a:lnTo>
                  <a:lnTo>
                    <a:pt x="162" y="467"/>
                  </a:lnTo>
                  <a:lnTo>
                    <a:pt x="162" y="466"/>
                  </a:lnTo>
                  <a:lnTo>
                    <a:pt x="161" y="466"/>
                  </a:lnTo>
                  <a:lnTo>
                    <a:pt x="159" y="466"/>
                  </a:lnTo>
                  <a:lnTo>
                    <a:pt x="157" y="466"/>
                  </a:lnTo>
                  <a:lnTo>
                    <a:pt x="155" y="465"/>
                  </a:lnTo>
                  <a:lnTo>
                    <a:pt x="154" y="465"/>
                  </a:lnTo>
                  <a:lnTo>
                    <a:pt x="152" y="464"/>
                  </a:lnTo>
                  <a:lnTo>
                    <a:pt x="152" y="463"/>
                  </a:lnTo>
                  <a:lnTo>
                    <a:pt x="152" y="463"/>
                  </a:lnTo>
                  <a:lnTo>
                    <a:pt x="151" y="462"/>
                  </a:lnTo>
                  <a:lnTo>
                    <a:pt x="147" y="458"/>
                  </a:lnTo>
                  <a:lnTo>
                    <a:pt x="144" y="457"/>
                  </a:lnTo>
                  <a:lnTo>
                    <a:pt x="143" y="455"/>
                  </a:lnTo>
                  <a:lnTo>
                    <a:pt x="142" y="455"/>
                  </a:lnTo>
                  <a:lnTo>
                    <a:pt x="141" y="454"/>
                  </a:lnTo>
                  <a:lnTo>
                    <a:pt x="134" y="453"/>
                  </a:lnTo>
                  <a:lnTo>
                    <a:pt x="132" y="453"/>
                  </a:lnTo>
                  <a:lnTo>
                    <a:pt x="131" y="453"/>
                  </a:lnTo>
                  <a:lnTo>
                    <a:pt x="130" y="453"/>
                  </a:lnTo>
                  <a:lnTo>
                    <a:pt x="126" y="452"/>
                  </a:lnTo>
                  <a:lnTo>
                    <a:pt x="125" y="452"/>
                  </a:lnTo>
                  <a:lnTo>
                    <a:pt x="125" y="452"/>
                  </a:lnTo>
                  <a:lnTo>
                    <a:pt x="124" y="452"/>
                  </a:lnTo>
                  <a:lnTo>
                    <a:pt x="122" y="453"/>
                  </a:lnTo>
                  <a:lnTo>
                    <a:pt x="121" y="453"/>
                  </a:lnTo>
                  <a:lnTo>
                    <a:pt x="120" y="453"/>
                  </a:lnTo>
                  <a:lnTo>
                    <a:pt x="116" y="455"/>
                  </a:lnTo>
                  <a:lnTo>
                    <a:pt x="116" y="454"/>
                  </a:lnTo>
                  <a:lnTo>
                    <a:pt x="115" y="452"/>
                  </a:lnTo>
                  <a:lnTo>
                    <a:pt x="115" y="450"/>
                  </a:lnTo>
                  <a:lnTo>
                    <a:pt x="115" y="449"/>
                  </a:lnTo>
                  <a:lnTo>
                    <a:pt x="115" y="448"/>
                  </a:lnTo>
                  <a:lnTo>
                    <a:pt x="115" y="447"/>
                  </a:lnTo>
                  <a:lnTo>
                    <a:pt x="116" y="442"/>
                  </a:lnTo>
                  <a:lnTo>
                    <a:pt x="116" y="439"/>
                  </a:lnTo>
                  <a:lnTo>
                    <a:pt x="118" y="436"/>
                  </a:lnTo>
                  <a:lnTo>
                    <a:pt x="118" y="435"/>
                  </a:lnTo>
                  <a:lnTo>
                    <a:pt x="119" y="433"/>
                  </a:lnTo>
                  <a:lnTo>
                    <a:pt x="121" y="430"/>
                  </a:lnTo>
                  <a:lnTo>
                    <a:pt x="123" y="427"/>
                  </a:lnTo>
                  <a:lnTo>
                    <a:pt x="125" y="422"/>
                  </a:lnTo>
                  <a:lnTo>
                    <a:pt x="127" y="418"/>
                  </a:lnTo>
                  <a:lnTo>
                    <a:pt x="128" y="417"/>
                  </a:lnTo>
                  <a:lnTo>
                    <a:pt x="128" y="416"/>
                  </a:lnTo>
                  <a:lnTo>
                    <a:pt x="129" y="414"/>
                  </a:lnTo>
                  <a:lnTo>
                    <a:pt x="129" y="411"/>
                  </a:lnTo>
                  <a:lnTo>
                    <a:pt x="130" y="408"/>
                  </a:lnTo>
                  <a:lnTo>
                    <a:pt x="131" y="406"/>
                  </a:lnTo>
                  <a:lnTo>
                    <a:pt x="132" y="403"/>
                  </a:lnTo>
                  <a:lnTo>
                    <a:pt x="134" y="400"/>
                  </a:lnTo>
                  <a:lnTo>
                    <a:pt x="134" y="398"/>
                  </a:lnTo>
                  <a:lnTo>
                    <a:pt x="135" y="395"/>
                  </a:lnTo>
                  <a:lnTo>
                    <a:pt x="137" y="393"/>
                  </a:lnTo>
                  <a:lnTo>
                    <a:pt x="139" y="388"/>
                  </a:lnTo>
                  <a:lnTo>
                    <a:pt x="140" y="386"/>
                  </a:lnTo>
                  <a:lnTo>
                    <a:pt x="142" y="384"/>
                  </a:lnTo>
                  <a:lnTo>
                    <a:pt x="142" y="382"/>
                  </a:lnTo>
                  <a:lnTo>
                    <a:pt x="143" y="380"/>
                  </a:lnTo>
                  <a:lnTo>
                    <a:pt x="143" y="377"/>
                  </a:lnTo>
                  <a:lnTo>
                    <a:pt x="143" y="376"/>
                  </a:lnTo>
                  <a:lnTo>
                    <a:pt x="143" y="375"/>
                  </a:lnTo>
                  <a:lnTo>
                    <a:pt x="143" y="374"/>
                  </a:lnTo>
                  <a:lnTo>
                    <a:pt x="143" y="372"/>
                  </a:lnTo>
                  <a:lnTo>
                    <a:pt x="143" y="368"/>
                  </a:lnTo>
                  <a:lnTo>
                    <a:pt x="143" y="367"/>
                  </a:lnTo>
                  <a:lnTo>
                    <a:pt x="142" y="367"/>
                  </a:lnTo>
                  <a:lnTo>
                    <a:pt x="132" y="369"/>
                  </a:lnTo>
                  <a:lnTo>
                    <a:pt x="130" y="370"/>
                  </a:lnTo>
                  <a:lnTo>
                    <a:pt x="129" y="370"/>
                  </a:lnTo>
                  <a:lnTo>
                    <a:pt x="127" y="370"/>
                  </a:lnTo>
                  <a:lnTo>
                    <a:pt x="125" y="370"/>
                  </a:lnTo>
                  <a:lnTo>
                    <a:pt x="123" y="371"/>
                  </a:lnTo>
                  <a:lnTo>
                    <a:pt x="116" y="372"/>
                  </a:lnTo>
                  <a:lnTo>
                    <a:pt x="109" y="373"/>
                  </a:lnTo>
                  <a:lnTo>
                    <a:pt x="108" y="373"/>
                  </a:lnTo>
                  <a:lnTo>
                    <a:pt x="101" y="375"/>
                  </a:lnTo>
                  <a:lnTo>
                    <a:pt x="97" y="375"/>
                  </a:lnTo>
                  <a:lnTo>
                    <a:pt x="88" y="377"/>
                  </a:lnTo>
                  <a:lnTo>
                    <a:pt x="86" y="377"/>
                  </a:lnTo>
                  <a:lnTo>
                    <a:pt x="85" y="377"/>
                  </a:lnTo>
                  <a:lnTo>
                    <a:pt x="84" y="377"/>
                  </a:lnTo>
                  <a:lnTo>
                    <a:pt x="80" y="378"/>
                  </a:lnTo>
                  <a:lnTo>
                    <a:pt x="70" y="380"/>
                  </a:lnTo>
                  <a:lnTo>
                    <a:pt x="60" y="382"/>
                  </a:lnTo>
                  <a:lnTo>
                    <a:pt x="52" y="384"/>
                  </a:lnTo>
                  <a:lnTo>
                    <a:pt x="51" y="384"/>
                  </a:lnTo>
                  <a:lnTo>
                    <a:pt x="42" y="385"/>
                  </a:lnTo>
                  <a:lnTo>
                    <a:pt x="33" y="388"/>
                  </a:lnTo>
                  <a:lnTo>
                    <a:pt x="26" y="390"/>
                  </a:lnTo>
                  <a:lnTo>
                    <a:pt x="24" y="390"/>
                  </a:lnTo>
                  <a:lnTo>
                    <a:pt x="20" y="391"/>
                  </a:lnTo>
                  <a:lnTo>
                    <a:pt x="15" y="393"/>
                  </a:lnTo>
                  <a:lnTo>
                    <a:pt x="6" y="395"/>
                  </a:lnTo>
                  <a:lnTo>
                    <a:pt x="1" y="397"/>
                  </a:lnTo>
                  <a:lnTo>
                    <a:pt x="0" y="396"/>
                  </a:lnTo>
                  <a:lnTo>
                    <a:pt x="1" y="393"/>
                  </a:lnTo>
                  <a:lnTo>
                    <a:pt x="3" y="383"/>
                  </a:lnTo>
                  <a:lnTo>
                    <a:pt x="5" y="366"/>
                  </a:lnTo>
                  <a:lnTo>
                    <a:pt x="6" y="362"/>
                  </a:lnTo>
                  <a:lnTo>
                    <a:pt x="6" y="359"/>
                  </a:lnTo>
                  <a:lnTo>
                    <a:pt x="6" y="357"/>
                  </a:lnTo>
                  <a:lnTo>
                    <a:pt x="6" y="355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48"/>
                  </a:lnTo>
                  <a:lnTo>
                    <a:pt x="8" y="342"/>
                  </a:lnTo>
                  <a:lnTo>
                    <a:pt x="9" y="340"/>
                  </a:lnTo>
                  <a:lnTo>
                    <a:pt x="9" y="335"/>
                  </a:lnTo>
                  <a:lnTo>
                    <a:pt x="9" y="334"/>
                  </a:lnTo>
                  <a:lnTo>
                    <a:pt x="11" y="326"/>
                  </a:lnTo>
                  <a:lnTo>
                    <a:pt x="11" y="325"/>
                  </a:lnTo>
                  <a:lnTo>
                    <a:pt x="12" y="320"/>
                  </a:lnTo>
                  <a:lnTo>
                    <a:pt x="12" y="319"/>
                  </a:lnTo>
                  <a:lnTo>
                    <a:pt x="12" y="317"/>
                  </a:lnTo>
                  <a:lnTo>
                    <a:pt x="13" y="317"/>
                  </a:lnTo>
                  <a:lnTo>
                    <a:pt x="13" y="315"/>
                  </a:lnTo>
                  <a:lnTo>
                    <a:pt x="15" y="311"/>
                  </a:lnTo>
                  <a:lnTo>
                    <a:pt x="16" y="307"/>
                  </a:lnTo>
                  <a:lnTo>
                    <a:pt x="18" y="304"/>
                  </a:lnTo>
                  <a:lnTo>
                    <a:pt x="19" y="302"/>
                  </a:lnTo>
                  <a:lnTo>
                    <a:pt x="21" y="301"/>
                  </a:lnTo>
                  <a:lnTo>
                    <a:pt x="21" y="300"/>
                  </a:lnTo>
                  <a:lnTo>
                    <a:pt x="22" y="299"/>
                  </a:lnTo>
                  <a:lnTo>
                    <a:pt x="23" y="298"/>
                  </a:lnTo>
                  <a:lnTo>
                    <a:pt x="24" y="297"/>
                  </a:lnTo>
                  <a:lnTo>
                    <a:pt x="25" y="295"/>
                  </a:lnTo>
                  <a:lnTo>
                    <a:pt x="29" y="292"/>
                  </a:lnTo>
                  <a:lnTo>
                    <a:pt x="31" y="292"/>
                  </a:lnTo>
                  <a:lnTo>
                    <a:pt x="32" y="291"/>
                  </a:lnTo>
                  <a:lnTo>
                    <a:pt x="33" y="290"/>
                  </a:lnTo>
                  <a:lnTo>
                    <a:pt x="33" y="289"/>
                  </a:lnTo>
                  <a:lnTo>
                    <a:pt x="34" y="288"/>
                  </a:lnTo>
                  <a:lnTo>
                    <a:pt x="35" y="288"/>
                  </a:lnTo>
                  <a:lnTo>
                    <a:pt x="36" y="286"/>
                  </a:lnTo>
                  <a:lnTo>
                    <a:pt x="37" y="283"/>
                  </a:lnTo>
                  <a:lnTo>
                    <a:pt x="37" y="283"/>
                  </a:lnTo>
                  <a:lnTo>
                    <a:pt x="36" y="282"/>
                  </a:lnTo>
                  <a:lnTo>
                    <a:pt x="37" y="282"/>
                  </a:lnTo>
                  <a:lnTo>
                    <a:pt x="36" y="280"/>
                  </a:lnTo>
                  <a:lnTo>
                    <a:pt x="36" y="279"/>
                  </a:lnTo>
                  <a:lnTo>
                    <a:pt x="35" y="276"/>
                  </a:lnTo>
                  <a:lnTo>
                    <a:pt x="34" y="274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68"/>
                  </a:lnTo>
                  <a:lnTo>
                    <a:pt x="32" y="266"/>
                  </a:lnTo>
                  <a:lnTo>
                    <a:pt x="32" y="265"/>
                  </a:lnTo>
                  <a:lnTo>
                    <a:pt x="31" y="262"/>
                  </a:lnTo>
                  <a:lnTo>
                    <a:pt x="30" y="261"/>
                  </a:lnTo>
                  <a:lnTo>
                    <a:pt x="28" y="258"/>
                  </a:lnTo>
                  <a:lnTo>
                    <a:pt x="27" y="256"/>
                  </a:lnTo>
                  <a:lnTo>
                    <a:pt x="26" y="255"/>
                  </a:lnTo>
                  <a:lnTo>
                    <a:pt x="26" y="251"/>
                  </a:lnTo>
                  <a:lnTo>
                    <a:pt x="26" y="247"/>
                  </a:lnTo>
                  <a:lnTo>
                    <a:pt x="26" y="245"/>
                  </a:lnTo>
                  <a:lnTo>
                    <a:pt x="25" y="242"/>
                  </a:lnTo>
                  <a:lnTo>
                    <a:pt x="25" y="239"/>
                  </a:lnTo>
                  <a:lnTo>
                    <a:pt x="24" y="233"/>
                  </a:lnTo>
                  <a:lnTo>
                    <a:pt x="21" y="225"/>
                  </a:lnTo>
                  <a:lnTo>
                    <a:pt x="20" y="221"/>
                  </a:lnTo>
                  <a:lnTo>
                    <a:pt x="17" y="214"/>
                  </a:lnTo>
                  <a:lnTo>
                    <a:pt x="18" y="214"/>
                  </a:lnTo>
                  <a:lnTo>
                    <a:pt x="20" y="216"/>
                  </a:lnTo>
                  <a:lnTo>
                    <a:pt x="21" y="215"/>
                  </a:lnTo>
                  <a:lnTo>
                    <a:pt x="24" y="212"/>
                  </a:lnTo>
                  <a:lnTo>
                    <a:pt x="24" y="212"/>
                  </a:lnTo>
                  <a:lnTo>
                    <a:pt x="24" y="211"/>
                  </a:lnTo>
                  <a:lnTo>
                    <a:pt x="25" y="210"/>
                  </a:lnTo>
                  <a:lnTo>
                    <a:pt x="31" y="208"/>
                  </a:lnTo>
                  <a:lnTo>
                    <a:pt x="32" y="207"/>
                  </a:lnTo>
                  <a:lnTo>
                    <a:pt x="33" y="207"/>
                  </a:lnTo>
                  <a:lnTo>
                    <a:pt x="34" y="206"/>
                  </a:lnTo>
                  <a:lnTo>
                    <a:pt x="35" y="204"/>
                  </a:lnTo>
                  <a:lnTo>
                    <a:pt x="35" y="203"/>
                  </a:lnTo>
                  <a:lnTo>
                    <a:pt x="37" y="201"/>
                  </a:lnTo>
                  <a:lnTo>
                    <a:pt x="37" y="200"/>
                  </a:lnTo>
                  <a:lnTo>
                    <a:pt x="38" y="199"/>
                  </a:lnTo>
                  <a:lnTo>
                    <a:pt x="40" y="198"/>
                  </a:lnTo>
                  <a:lnTo>
                    <a:pt x="45" y="195"/>
                  </a:lnTo>
                  <a:lnTo>
                    <a:pt x="56" y="188"/>
                  </a:lnTo>
                  <a:lnTo>
                    <a:pt x="70" y="181"/>
                  </a:lnTo>
                  <a:lnTo>
                    <a:pt x="71" y="180"/>
                  </a:lnTo>
                  <a:lnTo>
                    <a:pt x="73" y="179"/>
                  </a:lnTo>
                  <a:lnTo>
                    <a:pt x="75" y="177"/>
                  </a:lnTo>
                  <a:lnTo>
                    <a:pt x="78" y="176"/>
                  </a:lnTo>
                  <a:lnTo>
                    <a:pt x="79" y="175"/>
                  </a:lnTo>
                  <a:lnTo>
                    <a:pt x="80" y="174"/>
                  </a:lnTo>
                  <a:lnTo>
                    <a:pt x="84" y="173"/>
                  </a:lnTo>
                  <a:lnTo>
                    <a:pt x="87" y="172"/>
                  </a:lnTo>
                  <a:lnTo>
                    <a:pt x="90" y="170"/>
                  </a:lnTo>
                  <a:lnTo>
                    <a:pt x="94" y="168"/>
                  </a:lnTo>
                  <a:lnTo>
                    <a:pt x="97" y="167"/>
                  </a:lnTo>
                  <a:lnTo>
                    <a:pt x="98" y="166"/>
                  </a:lnTo>
                  <a:lnTo>
                    <a:pt x="102" y="165"/>
                  </a:lnTo>
                  <a:lnTo>
                    <a:pt x="105" y="164"/>
                  </a:lnTo>
                  <a:lnTo>
                    <a:pt x="106" y="164"/>
                  </a:lnTo>
                  <a:lnTo>
                    <a:pt x="107" y="164"/>
                  </a:lnTo>
                  <a:lnTo>
                    <a:pt x="107" y="163"/>
                  </a:lnTo>
                  <a:lnTo>
                    <a:pt x="115" y="155"/>
                  </a:lnTo>
                  <a:lnTo>
                    <a:pt x="118" y="154"/>
                  </a:lnTo>
                  <a:lnTo>
                    <a:pt x="119" y="153"/>
                  </a:lnTo>
                  <a:lnTo>
                    <a:pt x="121" y="152"/>
                  </a:lnTo>
                  <a:lnTo>
                    <a:pt x="123" y="151"/>
                  </a:lnTo>
                  <a:lnTo>
                    <a:pt x="124" y="151"/>
                  </a:lnTo>
                  <a:lnTo>
                    <a:pt x="131" y="149"/>
                  </a:lnTo>
                  <a:lnTo>
                    <a:pt x="133" y="148"/>
                  </a:lnTo>
                  <a:lnTo>
                    <a:pt x="134" y="148"/>
                  </a:lnTo>
                  <a:lnTo>
                    <a:pt x="134" y="147"/>
                  </a:lnTo>
                  <a:lnTo>
                    <a:pt x="136" y="147"/>
                  </a:lnTo>
                  <a:lnTo>
                    <a:pt x="138" y="146"/>
                  </a:lnTo>
                  <a:lnTo>
                    <a:pt x="140" y="146"/>
                  </a:lnTo>
                  <a:lnTo>
                    <a:pt x="142" y="144"/>
                  </a:lnTo>
                  <a:lnTo>
                    <a:pt x="144" y="142"/>
                  </a:lnTo>
                  <a:lnTo>
                    <a:pt x="144" y="141"/>
                  </a:lnTo>
                  <a:lnTo>
                    <a:pt x="144" y="140"/>
                  </a:lnTo>
                  <a:lnTo>
                    <a:pt x="140" y="135"/>
                  </a:lnTo>
                  <a:lnTo>
                    <a:pt x="138" y="132"/>
                  </a:lnTo>
                  <a:lnTo>
                    <a:pt x="144" y="128"/>
                  </a:lnTo>
                  <a:lnTo>
                    <a:pt x="152" y="123"/>
                  </a:lnTo>
                  <a:lnTo>
                    <a:pt x="154" y="120"/>
                  </a:lnTo>
                  <a:lnTo>
                    <a:pt x="159" y="118"/>
                  </a:lnTo>
                  <a:lnTo>
                    <a:pt x="161" y="116"/>
                  </a:lnTo>
                  <a:lnTo>
                    <a:pt x="162" y="115"/>
                  </a:lnTo>
                  <a:lnTo>
                    <a:pt x="164" y="114"/>
                  </a:lnTo>
                  <a:lnTo>
                    <a:pt x="168" y="113"/>
                  </a:lnTo>
                  <a:lnTo>
                    <a:pt x="171" y="111"/>
                  </a:lnTo>
                  <a:lnTo>
                    <a:pt x="173" y="110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6" y="104"/>
                  </a:lnTo>
                  <a:lnTo>
                    <a:pt x="176" y="103"/>
                  </a:lnTo>
                  <a:lnTo>
                    <a:pt x="177" y="102"/>
                  </a:lnTo>
                  <a:lnTo>
                    <a:pt x="178" y="101"/>
                  </a:lnTo>
                  <a:lnTo>
                    <a:pt x="179" y="100"/>
                  </a:lnTo>
                  <a:lnTo>
                    <a:pt x="180" y="100"/>
                  </a:lnTo>
                  <a:lnTo>
                    <a:pt x="180" y="100"/>
                  </a:lnTo>
                  <a:lnTo>
                    <a:pt x="180" y="99"/>
                  </a:lnTo>
                  <a:lnTo>
                    <a:pt x="176" y="98"/>
                  </a:lnTo>
                  <a:lnTo>
                    <a:pt x="176" y="96"/>
                  </a:lnTo>
                  <a:lnTo>
                    <a:pt x="177" y="94"/>
                  </a:lnTo>
                  <a:lnTo>
                    <a:pt x="178" y="91"/>
                  </a:lnTo>
                  <a:lnTo>
                    <a:pt x="180" y="87"/>
                  </a:lnTo>
                  <a:lnTo>
                    <a:pt x="180" y="84"/>
                  </a:lnTo>
                  <a:lnTo>
                    <a:pt x="181" y="81"/>
                  </a:lnTo>
                  <a:lnTo>
                    <a:pt x="184" y="72"/>
                  </a:lnTo>
                  <a:lnTo>
                    <a:pt x="186" y="66"/>
                  </a:lnTo>
                  <a:lnTo>
                    <a:pt x="188" y="61"/>
                  </a:lnTo>
                  <a:lnTo>
                    <a:pt x="189" y="59"/>
                  </a:lnTo>
                  <a:lnTo>
                    <a:pt x="189" y="56"/>
                  </a:lnTo>
                  <a:lnTo>
                    <a:pt x="189" y="54"/>
                  </a:lnTo>
                  <a:lnTo>
                    <a:pt x="189" y="49"/>
                  </a:lnTo>
                  <a:lnTo>
                    <a:pt x="188" y="45"/>
                  </a:lnTo>
                  <a:lnTo>
                    <a:pt x="188" y="43"/>
                  </a:lnTo>
                  <a:lnTo>
                    <a:pt x="189" y="40"/>
                  </a:lnTo>
                  <a:lnTo>
                    <a:pt x="189" y="35"/>
                  </a:lnTo>
                  <a:lnTo>
                    <a:pt x="189" y="33"/>
                  </a:lnTo>
                  <a:lnTo>
                    <a:pt x="190" y="32"/>
                  </a:lnTo>
                  <a:lnTo>
                    <a:pt x="191" y="31"/>
                  </a:lnTo>
                  <a:lnTo>
                    <a:pt x="191" y="30"/>
                  </a:lnTo>
                  <a:lnTo>
                    <a:pt x="193" y="28"/>
                  </a:lnTo>
                  <a:lnTo>
                    <a:pt x="193" y="27"/>
                  </a:lnTo>
                  <a:lnTo>
                    <a:pt x="193" y="27"/>
                  </a:lnTo>
                  <a:lnTo>
                    <a:pt x="192" y="27"/>
                  </a:lnTo>
                  <a:lnTo>
                    <a:pt x="193" y="26"/>
                  </a:lnTo>
                  <a:lnTo>
                    <a:pt x="193" y="25"/>
                  </a:lnTo>
                  <a:lnTo>
                    <a:pt x="193" y="24"/>
                  </a:lnTo>
                  <a:lnTo>
                    <a:pt x="193" y="23"/>
                  </a:lnTo>
                  <a:lnTo>
                    <a:pt x="194" y="23"/>
                  </a:lnTo>
                  <a:lnTo>
                    <a:pt x="195" y="23"/>
                  </a:lnTo>
                  <a:lnTo>
                    <a:pt x="195" y="22"/>
                  </a:lnTo>
                  <a:lnTo>
                    <a:pt x="196" y="22"/>
                  </a:lnTo>
                  <a:lnTo>
                    <a:pt x="197" y="22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8" y="20"/>
                  </a:lnTo>
                  <a:lnTo>
                    <a:pt x="199" y="20"/>
                  </a:lnTo>
                  <a:lnTo>
                    <a:pt x="199" y="19"/>
                  </a:lnTo>
                  <a:lnTo>
                    <a:pt x="199" y="18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8"/>
                  </a:lnTo>
                  <a:lnTo>
                    <a:pt x="202" y="18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3" y="16"/>
                  </a:lnTo>
                  <a:lnTo>
                    <a:pt x="202" y="16"/>
                  </a:lnTo>
                  <a:lnTo>
                    <a:pt x="202" y="15"/>
                  </a:lnTo>
                  <a:lnTo>
                    <a:pt x="202" y="14"/>
                  </a:lnTo>
                  <a:lnTo>
                    <a:pt x="202" y="13"/>
                  </a:lnTo>
                  <a:lnTo>
                    <a:pt x="201" y="12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3" y="11"/>
                  </a:lnTo>
                  <a:lnTo>
                    <a:pt x="203" y="10"/>
                  </a:lnTo>
                  <a:lnTo>
                    <a:pt x="203" y="9"/>
                  </a:lnTo>
                  <a:lnTo>
                    <a:pt x="203" y="9"/>
                  </a:lnTo>
                  <a:lnTo>
                    <a:pt x="202" y="9"/>
                  </a:lnTo>
                  <a:lnTo>
                    <a:pt x="204" y="7"/>
                  </a:lnTo>
                  <a:lnTo>
                    <a:pt x="205" y="7"/>
                  </a:lnTo>
                  <a:lnTo>
                    <a:pt x="206" y="7"/>
                  </a:lnTo>
                  <a:lnTo>
                    <a:pt x="207" y="7"/>
                  </a:lnTo>
                  <a:lnTo>
                    <a:pt x="207" y="7"/>
                  </a:lnTo>
                  <a:lnTo>
                    <a:pt x="208" y="8"/>
                  </a:lnTo>
                  <a:lnTo>
                    <a:pt x="209" y="8"/>
                  </a:lnTo>
                  <a:lnTo>
                    <a:pt x="210" y="8"/>
                  </a:lnTo>
                  <a:lnTo>
                    <a:pt x="211" y="8"/>
                  </a:lnTo>
                  <a:lnTo>
                    <a:pt x="212" y="8"/>
                  </a:lnTo>
                  <a:lnTo>
                    <a:pt x="213" y="8"/>
                  </a:lnTo>
                  <a:lnTo>
                    <a:pt x="214" y="8"/>
                  </a:lnTo>
                  <a:lnTo>
                    <a:pt x="215" y="8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19" y="8"/>
                  </a:lnTo>
                  <a:lnTo>
                    <a:pt x="220" y="8"/>
                  </a:lnTo>
                  <a:lnTo>
                    <a:pt x="220" y="7"/>
                  </a:lnTo>
                  <a:lnTo>
                    <a:pt x="221" y="7"/>
                  </a:lnTo>
                  <a:lnTo>
                    <a:pt x="221" y="6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4" y="6"/>
                  </a:lnTo>
                  <a:lnTo>
                    <a:pt x="224" y="7"/>
                  </a:lnTo>
                  <a:lnTo>
                    <a:pt x="224" y="8"/>
                  </a:lnTo>
                  <a:lnTo>
                    <a:pt x="224" y="9"/>
                  </a:lnTo>
                  <a:lnTo>
                    <a:pt x="225" y="9"/>
                  </a:lnTo>
                  <a:lnTo>
                    <a:pt x="226" y="9"/>
                  </a:lnTo>
                  <a:lnTo>
                    <a:pt x="226" y="9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11"/>
                  </a:lnTo>
                  <a:lnTo>
                    <a:pt x="226" y="12"/>
                  </a:lnTo>
                  <a:lnTo>
                    <a:pt x="226" y="13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9" y="14"/>
                  </a:lnTo>
                  <a:lnTo>
                    <a:pt x="230" y="13"/>
                  </a:lnTo>
                  <a:lnTo>
                    <a:pt x="231" y="13"/>
                  </a:lnTo>
                  <a:lnTo>
                    <a:pt x="231" y="14"/>
                  </a:lnTo>
                  <a:lnTo>
                    <a:pt x="232" y="14"/>
                  </a:lnTo>
                  <a:lnTo>
                    <a:pt x="233" y="14"/>
                  </a:lnTo>
                  <a:lnTo>
                    <a:pt x="234" y="13"/>
                  </a:lnTo>
                  <a:lnTo>
                    <a:pt x="235" y="13"/>
                  </a:lnTo>
                  <a:lnTo>
                    <a:pt x="235" y="12"/>
                  </a:lnTo>
                  <a:lnTo>
                    <a:pt x="236" y="13"/>
                  </a:lnTo>
                  <a:lnTo>
                    <a:pt x="237" y="13"/>
                  </a:lnTo>
                  <a:lnTo>
                    <a:pt x="237" y="12"/>
                  </a:lnTo>
                  <a:lnTo>
                    <a:pt x="237" y="11"/>
                  </a:lnTo>
                  <a:lnTo>
                    <a:pt x="238" y="11"/>
                  </a:lnTo>
                  <a:lnTo>
                    <a:pt x="238" y="10"/>
                  </a:lnTo>
                  <a:lnTo>
                    <a:pt x="238" y="9"/>
                  </a:lnTo>
                  <a:lnTo>
                    <a:pt x="238" y="9"/>
                  </a:lnTo>
                  <a:lnTo>
                    <a:pt x="238" y="8"/>
                  </a:lnTo>
                  <a:lnTo>
                    <a:pt x="238" y="7"/>
                  </a:lnTo>
                  <a:lnTo>
                    <a:pt x="239" y="6"/>
                  </a:lnTo>
                  <a:lnTo>
                    <a:pt x="239" y="5"/>
                  </a:lnTo>
                  <a:lnTo>
                    <a:pt x="240" y="4"/>
                  </a:lnTo>
                  <a:lnTo>
                    <a:pt x="241" y="2"/>
                  </a:lnTo>
                  <a:lnTo>
                    <a:pt x="242" y="1"/>
                  </a:lnTo>
                  <a:lnTo>
                    <a:pt x="242" y="0"/>
                  </a:lnTo>
                  <a:lnTo>
                    <a:pt x="243" y="0"/>
                  </a:lnTo>
                  <a:lnTo>
                    <a:pt x="244" y="1"/>
                  </a:lnTo>
                  <a:lnTo>
                    <a:pt x="244" y="1"/>
                  </a:lnTo>
                  <a:lnTo>
                    <a:pt x="244" y="0"/>
                  </a:lnTo>
                  <a:lnTo>
                    <a:pt x="245" y="0"/>
                  </a:lnTo>
                  <a:close/>
                  <a:moveTo>
                    <a:pt x="251" y="389"/>
                  </a:moveTo>
                  <a:lnTo>
                    <a:pt x="259" y="393"/>
                  </a:lnTo>
                  <a:lnTo>
                    <a:pt x="260" y="390"/>
                  </a:lnTo>
                  <a:lnTo>
                    <a:pt x="266" y="392"/>
                  </a:lnTo>
                  <a:lnTo>
                    <a:pt x="264" y="398"/>
                  </a:lnTo>
                  <a:lnTo>
                    <a:pt x="263" y="399"/>
                  </a:lnTo>
                  <a:lnTo>
                    <a:pt x="259" y="408"/>
                  </a:lnTo>
                  <a:lnTo>
                    <a:pt x="258" y="409"/>
                  </a:lnTo>
                  <a:lnTo>
                    <a:pt x="256" y="409"/>
                  </a:lnTo>
                  <a:lnTo>
                    <a:pt x="253" y="407"/>
                  </a:lnTo>
                  <a:lnTo>
                    <a:pt x="249" y="406"/>
                  </a:lnTo>
                  <a:lnTo>
                    <a:pt x="227" y="398"/>
                  </a:lnTo>
                  <a:lnTo>
                    <a:pt x="227" y="393"/>
                  </a:lnTo>
                  <a:lnTo>
                    <a:pt x="230" y="393"/>
                  </a:lnTo>
                  <a:lnTo>
                    <a:pt x="232" y="393"/>
                  </a:lnTo>
                  <a:lnTo>
                    <a:pt x="232" y="392"/>
                  </a:lnTo>
                  <a:lnTo>
                    <a:pt x="235" y="393"/>
                  </a:lnTo>
                  <a:lnTo>
                    <a:pt x="233" y="395"/>
                  </a:lnTo>
                  <a:lnTo>
                    <a:pt x="244" y="395"/>
                  </a:lnTo>
                  <a:lnTo>
                    <a:pt x="246" y="390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4" name="Freeform 57">
              <a:extLst>
                <a:ext uri="{FF2B5EF4-FFF2-40B4-BE49-F238E27FC236}">
                  <a16:creationId xmlns:a16="http://schemas.microsoft.com/office/drawing/2014/main" id="{3E7AAE69-57E5-1663-D611-C06578731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8" y="2276476"/>
              <a:ext cx="552450" cy="519113"/>
            </a:xfrm>
            <a:custGeom>
              <a:avLst/>
              <a:gdLst>
                <a:gd name="T0" fmla="*/ 209 w 348"/>
                <a:gd name="T1" fmla="*/ 80 h 327"/>
                <a:gd name="T2" fmla="*/ 208 w 348"/>
                <a:gd name="T3" fmla="*/ 88 h 327"/>
                <a:gd name="T4" fmla="*/ 208 w 348"/>
                <a:gd name="T5" fmla="*/ 93 h 327"/>
                <a:gd name="T6" fmla="*/ 254 w 348"/>
                <a:gd name="T7" fmla="*/ 160 h 327"/>
                <a:gd name="T8" fmla="*/ 338 w 348"/>
                <a:gd name="T9" fmla="*/ 189 h 327"/>
                <a:gd name="T10" fmla="*/ 341 w 348"/>
                <a:gd name="T11" fmla="*/ 187 h 327"/>
                <a:gd name="T12" fmla="*/ 348 w 348"/>
                <a:gd name="T13" fmla="*/ 193 h 327"/>
                <a:gd name="T14" fmla="*/ 342 w 348"/>
                <a:gd name="T15" fmla="*/ 203 h 327"/>
                <a:gd name="T16" fmla="*/ 335 w 348"/>
                <a:gd name="T17" fmla="*/ 214 h 327"/>
                <a:gd name="T18" fmla="*/ 317 w 348"/>
                <a:gd name="T19" fmla="*/ 241 h 327"/>
                <a:gd name="T20" fmla="*/ 301 w 348"/>
                <a:gd name="T21" fmla="*/ 261 h 327"/>
                <a:gd name="T22" fmla="*/ 293 w 348"/>
                <a:gd name="T23" fmla="*/ 283 h 327"/>
                <a:gd name="T24" fmla="*/ 290 w 348"/>
                <a:gd name="T25" fmla="*/ 300 h 327"/>
                <a:gd name="T26" fmla="*/ 273 w 348"/>
                <a:gd name="T27" fmla="*/ 315 h 327"/>
                <a:gd name="T28" fmla="*/ 264 w 348"/>
                <a:gd name="T29" fmla="*/ 325 h 327"/>
                <a:gd name="T30" fmla="*/ 254 w 348"/>
                <a:gd name="T31" fmla="*/ 325 h 327"/>
                <a:gd name="T32" fmla="*/ 251 w 348"/>
                <a:gd name="T33" fmla="*/ 324 h 327"/>
                <a:gd name="T34" fmla="*/ 243 w 348"/>
                <a:gd name="T35" fmla="*/ 322 h 327"/>
                <a:gd name="T36" fmla="*/ 236 w 348"/>
                <a:gd name="T37" fmla="*/ 320 h 327"/>
                <a:gd name="T38" fmla="*/ 230 w 348"/>
                <a:gd name="T39" fmla="*/ 323 h 327"/>
                <a:gd name="T40" fmla="*/ 221 w 348"/>
                <a:gd name="T41" fmla="*/ 321 h 327"/>
                <a:gd name="T42" fmla="*/ 215 w 348"/>
                <a:gd name="T43" fmla="*/ 319 h 327"/>
                <a:gd name="T44" fmla="*/ 209 w 348"/>
                <a:gd name="T45" fmla="*/ 311 h 327"/>
                <a:gd name="T46" fmla="*/ 202 w 348"/>
                <a:gd name="T47" fmla="*/ 310 h 327"/>
                <a:gd name="T48" fmla="*/ 196 w 348"/>
                <a:gd name="T49" fmla="*/ 305 h 327"/>
                <a:gd name="T50" fmla="*/ 191 w 348"/>
                <a:gd name="T51" fmla="*/ 298 h 327"/>
                <a:gd name="T52" fmla="*/ 185 w 348"/>
                <a:gd name="T53" fmla="*/ 293 h 327"/>
                <a:gd name="T54" fmla="*/ 176 w 348"/>
                <a:gd name="T55" fmla="*/ 294 h 327"/>
                <a:gd name="T56" fmla="*/ 165 w 348"/>
                <a:gd name="T57" fmla="*/ 313 h 327"/>
                <a:gd name="T58" fmla="*/ 159 w 348"/>
                <a:gd name="T59" fmla="*/ 326 h 327"/>
                <a:gd name="T60" fmla="*/ 151 w 348"/>
                <a:gd name="T61" fmla="*/ 319 h 327"/>
                <a:gd name="T62" fmla="*/ 136 w 348"/>
                <a:gd name="T63" fmla="*/ 312 h 327"/>
                <a:gd name="T64" fmla="*/ 106 w 348"/>
                <a:gd name="T65" fmla="*/ 296 h 327"/>
                <a:gd name="T66" fmla="*/ 94 w 348"/>
                <a:gd name="T67" fmla="*/ 289 h 327"/>
                <a:gd name="T68" fmla="*/ 79 w 348"/>
                <a:gd name="T69" fmla="*/ 281 h 327"/>
                <a:gd name="T70" fmla="*/ 72 w 348"/>
                <a:gd name="T71" fmla="*/ 273 h 327"/>
                <a:gd name="T72" fmla="*/ 68 w 348"/>
                <a:gd name="T73" fmla="*/ 255 h 327"/>
                <a:gd name="T74" fmla="*/ 63 w 348"/>
                <a:gd name="T75" fmla="*/ 245 h 327"/>
                <a:gd name="T76" fmla="*/ 40 w 348"/>
                <a:gd name="T77" fmla="*/ 229 h 327"/>
                <a:gd name="T78" fmla="*/ 19 w 348"/>
                <a:gd name="T79" fmla="*/ 218 h 327"/>
                <a:gd name="T80" fmla="*/ 31 w 348"/>
                <a:gd name="T81" fmla="*/ 188 h 327"/>
                <a:gd name="T82" fmla="*/ 1 w 348"/>
                <a:gd name="T83" fmla="*/ 190 h 327"/>
                <a:gd name="T84" fmla="*/ 13 w 348"/>
                <a:gd name="T85" fmla="*/ 179 h 327"/>
                <a:gd name="T86" fmla="*/ 15 w 348"/>
                <a:gd name="T87" fmla="*/ 175 h 327"/>
                <a:gd name="T88" fmla="*/ 16 w 348"/>
                <a:gd name="T89" fmla="*/ 167 h 327"/>
                <a:gd name="T90" fmla="*/ 20 w 348"/>
                <a:gd name="T91" fmla="*/ 156 h 327"/>
                <a:gd name="T92" fmla="*/ 62 w 348"/>
                <a:gd name="T93" fmla="*/ 139 h 327"/>
                <a:gd name="T94" fmla="*/ 85 w 348"/>
                <a:gd name="T95" fmla="*/ 127 h 327"/>
                <a:gd name="T96" fmla="*/ 90 w 348"/>
                <a:gd name="T97" fmla="*/ 114 h 327"/>
                <a:gd name="T98" fmla="*/ 104 w 348"/>
                <a:gd name="T99" fmla="*/ 99 h 327"/>
                <a:gd name="T100" fmla="*/ 112 w 348"/>
                <a:gd name="T101" fmla="*/ 78 h 327"/>
                <a:gd name="T102" fmla="*/ 113 w 348"/>
                <a:gd name="T103" fmla="*/ 63 h 327"/>
                <a:gd name="T104" fmla="*/ 103 w 348"/>
                <a:gd name="T105" fmla="*/ 13 h 327"/>
                <a:gd name="T106" fmla="*/ 111 w 348"/>
                <a:gd name="T107" fmla="*/ 7 h 327"/>
                <a:gd name="T108" fmla="*/ 124 w 348"/>
                <a:gd name="T109" fmla="*/ 15 h 327"/>
                <a:gd name="T110" fmla="*/ 151 w 348"/>
                <a:gd name="T111" fmla="*/ 29 h 327"/>
                <a:gd name="T112" fmla="*/ 162 w 348"/>
                <a:gd name="T113" fmla="*/ 41 h 327"/>
                <a:gd name="T114" fmla="*/ 190 w 348"/>
                <a:gd name="T115" fmla="*/ 6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8" h="327">
                  <a:moveTo>
                    <a:pt x="197" y="70"/>
                  </a:moveTo>
                  <a:lnTo>
                    <a:pt x="200" y="72"/>
                  </a:lnTo>
                  <a:lnTo>
                    <a:pt x="202" y="72"/>
                  </a:lnTo>
                  <a:lnTo>
                    <a:pt x="203" y="74"/>
                  </a:lnTo>
                  <a:lnTo>
                    <a:pt x="204" y="75"/>
                  </a:lnTo>
                  <a:lnTo>
                    <a:pt x="205" y="76"/>
                  </a:lnTo>
                  <a:lnTo>
                    <a:pt x="206" y="77"/>
                  </a:lnTo>
                  <a:lnTo>
                    <a:pt x="207" y="78"/>
                  </a:lnTo>
                  <a:lnTo>
                    <a:pt x="208" y="79"/>
                  </a:lnTo>
                  <a:lnTo>
                    <a:pt x="209" y="80"/>
                  </a:lnTo>
                  <a:lnTo>
                    <a:pt x="210" y="80"/>
                  </a:lnTo>
                  <a:lnTo>
                    <a:pt x="210" y="81"/>
                  </a:lnTo>
                  <a:lnTo>
                    <a:pt x="211" y="81"/>
                  </a:lnTo>
                  <a:lnTo>
                    <a:pt x="212" y="81"/>
                  </a:lnTo>
                  <a:lnTo>
                    <a:pt x="213" y="81"/>
                  </a:lnTo>
                  <a:lnTo>
                    <a:pt x="213" y="82"/>
                  </a:lnTo>
                  <a:lnTo>
                    <a:pt x="209" y="90"/>
                  </a:lnTo>
                  <a:lnTo>
                    <a:pt x="208" y="90"/>
                  </a:lnTo>
                  <a:lnTo>
                    <a:pt x="209" y="89"/>
                  </a:lnTo>
                  <a:lnTo>
                    <a:pt x="208" y="88"/>
                  </a:lnTo>
                  <a:lnTo>
                    <a:pt x="206" y="87"/>
                  </a:lnTo>
                  <a:lnTo>
                    <a:pt x="206" y="88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5" y="90"/>
                  </a:lnTo>
                  <a:lnTo>
                    <a:pt x="204" y="90"/>
                  </a:lnTo>
                  <a:lnTo>
                    <a:pt x="205" y="91"/>
                  </a:lnTo>
                  <a:lnTo>
                    <a:pt x="205" y="92"/>
                  </a:lnTo>
                  <a:lnTo>
                    <a:pt x="206" y="92"/>
                  </a:lnTo>
                  <a:lnTo>
                    <a:pt x="208" y="93"/>
                  </a:lnTo>
                  <a:lnTo>
                    <a:pt x="207" y="95"/>
                  </a:lnTo>
                  <a:lnTo>
                    <a:pt x="207" y="96"/>
                  </a:lnTo>
                  <a:lnTo>
                    <a:pt x="201" y="110"/>
                  </a:lnTo>
                  <a:lnTo>
                    <a:pt x="196" y="125"/>
                  </a:lnTo>
                  <a:lnTo>
                    <a:pt x="213" y="165"/>
                  </a:lnTo>
                  <a:lnTo>
                    <a:pt x="214" y="165"/>
                  </a:lnTo>
                  <a:lnTo>
                    <a:pt x="219" y="163"/>
                  </a:lnTo>
                  <a:lnTo>
                    <a:pt x="223" y="162"/>
                  </a:lnTo>
                  <a:lnTo>
                    <a:pt x="233" y="161"/>
                  </a:lnTo>
                  <a:lnTo>
                    <a:pt x="254" y="160"/>
                  </a:lnTo>
                  <a:lnTo>
                    <a:pt x="255" y="159"/>
                  </a:lnTo>
                  <a:lnTo>
                    <a:pt x="258" y="159"/>
                  </a:lnTo>
                  <a:lnTo>
                    <a:pt x="259" y="159"/>
                  </a:lnTo>
                  <a:lnTo>
                    <a:pt x="277" y="162"/>
                  </a:lnTo>
                  <a:lnTo>
                    <a:pt x="278" y="163"/>
                  </a:lnTo>
                  <a:lnTo>
                    <a:pt x="301" y="173"/>
                  </a:lnTo>
                  <a:lnTo>
                    <a:pt x="306" y="175"/>
                  </a:lnTo>
                  <a:lnTo>
                    <a:pt x="315" y="181"/>
                  </a:lnTo>
                  <a:lnTo>
                    <a:pt x="337" y="191"/>
                  </a:lnTo>
                  <a:lnTo>
                    <a:pt x="338" y="189"/>
                  </a:lnTo>
                  <a:lnTo>
                    <a:pt x="341" y="190"/>
                  </a:lnTo>
                  <a:lnTo>
                    <a:pt x="341" y="189"/>
                  </a:lnTo>
                  <a:lnTo>
                    <a:pt x="340" y="188"/>
                  </a:lnTo>
                  <a:lnTo>
                    <a:pt x="339" y="187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7" y="185"/>
                  </a:lnTo>
                  <a:lnTo>
                    <a:pt x="337" y="184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2" y="187"/>
                  </a:lnTo>
                  <a:lnTo>
                    <a:pt x="342" y="188"/>
                  </a:lnTo>
                  <a:lnTo>
                    <a:pt x="343" y="189"/>
                  </a:lnTo>
                  <a:lnTo>
                    <a:pt x="343" y="190"/>
                  </a:lnTo>
                  <a:lnTo>
                    <a:pt x="344" y="190"/>
                  </a:lnTo>
                  <a:lnTo>
                    <a:pt x="345" y="191"/>
                  </a:lnTo>
                  <a:lnTo>
                    <a:pt x="345" y="191"/>
                  </a:lnTo>
                  <a:lnTo>
                    <a:pt x="346" y="192"/>
                  </a:lnTo>
                  <a:lnTo>
                    <a:pt x="347" y="193"/>
                  </a:lnTo>
                  <a:lnTo>
                    <a:pt x="348" y="193"/>
                  </a:lnTo>
                  <a:lnTo>
                    <a:pt x="348" y="194"/>
                  </a:lnTo>
                  <a:lnTo>
                    <a:pt x="347" y="195"/>
                  </a:lnTo>
                  <a:lnTo>
                    <a:pt x="348" y="195"/>
                  </a:lnTo>
                  <a:lnTo>
                    <a:pt x="347" y="197"/>
                  </a:lnTo>
                  <a:lnTo>
                    <a:pt x="346" y="197"/>
                  </a:lnTo>
                  <a:lnTo>
                    <a:pt x="346" y="198"/>
                  </a:lnTo>
                  <a:lnTo>
                    <a:pt x="345" y="199"/>
                  </a:lnTo>
                  <a:lnTo>
                    <a:pt x="344" y="200"/>
                  </a:lnTo>
                  <a:lnTo>
                    <a:pt x="342" y="202"/>
                  </a:lnTo>
                  <a:lnTo>
                    <a:pt x="342" y="203"/>
                  </a:lnTo>
                  <a:lnTo>
                    <a:pt x="342" y="204"/>
                  </a:lnTo>
                  <a:lnTo>
                    <a:pt x="342" y="204"/>
                  </a:lnTo>
                  <a:lnTo>
                    <a:pt x="341" y="205"/>
                  </a:lnTo>
                  <a:lnTo>
                    <a:pt x="339" y="209"/>
                  </a:lnTo>
                  <a:lnTo>
                    <a:pt x="339" y="209"/>
                  </a:lnTo>
                  <a:lnTo>
                    <a:pt x="338" y="210"/>
                  </a:lnTo>
                  <a:lnTo>
                    <a:pt x="337" y="211"/>
                  </a:lnTo>
                  <a:lnTo>
                    <a:pt x="337" y="212"/>
                  </a:lnTo>
                  <a:lnTo>
                    <a:pt x="336" y="213"/>
                  </a:lnTo>
                  <a:lnTo>
                    <a:pt x="335" y="214"/>
                  </a:lnTo>
                  <a:lnTo>
                    <a:pt x="335" y="215"/>
                  </a:lnTo>
                  <a:lnTo>
                    <a:pt x="334" y="216"/>
                  </a:lnTo>
                  <a:lnTo>
                    <a:pt x="333" y="219"/>
                  </a:lnTo>
                  <a:lnTo>
                    <a:pt x="332" y="219"/>
                  </a:lnTo>
                  <a:lnTo>
                    <a:pt x="330" y="222"/>
                  </a:lnTo>
                  <a:lnTo>
                    <a:pt x="328" y="225"/>
                  </a:lnTo>
                  <a:lnTo>
                    <a:pt x="327" y="227"/>
                  </a:lnTo>
                  <a:lnTo>
                    <a:pt x="325" y="230"/>
                  </a:lnTo>
                  <a:lnTo>
                    <a:pt x="323" y="234"/>
                  </a:lnTo>
                  <a:lnTo>
                    <a:pt x="317" y="241"/>
                  </a:lnTo>
                  <a:lnTo>
                    <a:pt x="315" y="245"/>
                  </a:lnTo>
                  <a:lnTo>
                    <a:pt x="314" y="246"/>
                  </a:lnTo>
                  <a:lnTo>
                    <a:pt x="311" y="250"/>
                  </a:lnTo>
                  <a:lnTo>
                    <a:pt x="310" y="250"/>
                  </a:lnTo>
                  <a:lnTo>
                    <a:pt x="308" y="255"/>
                  </a:lnTo>
                  <a:lnTo>
                    <a:pt x="307" y="255"/>
                  </a:lnTo>
                  <a:lnTo>
                    <a:pt x="306" y="257"/>
                  </a:lnTo>
                  <a:lnTo>
                    <a:pt x="304" y="259"/>
                  </a:lnTo>
                  <a:lnTo>
                    <a:pt x="302" y="260"/>
                  </a:lnTo>
                  <a:lnTo>
                    <a:pt x="301" y="261"/>
                  </a:lnTo>
                  <a:lnTo>
                    <a:pt x="301" y="262"/>
                  </a:lnTo>
                  <a:lnTo>
                    <a:pt x="297" y="264"/>
                  </a:lnTo>
                  <a:lnTo>
                    <a:pt x="296" y="265"/>
                  </a:lnTo>
                  <a:lnTo>
                    <a:pt x="296" y="266"/>
                  </a:lnTo>
                  <a:lnTo>
                    <a:pt x="295" y="266"/>
                  </a:lnTo>
                  <a:lnTo>
                    <a:pt x="295" y="267"/>
                  </a:lnTo>
                  <a:lnTo>
                    <a:pt x="294" y="274"/>
                  </a:lnTo>
                  <a:lnTo>
                    <a:pt x="293" y="282"/>
                  </a:lnTo>
                  <a:lnTo>
                    <a:pt x="293" y="282"/>
                  </a:lnTo>
                  <a:lnTo>
                    <a:pt x="293" y="283"/>
                  </a:lnTo>
                  <a:lnTo>
                    <a:pt x="293" y="284"/>
                  </a:lnTo>
                  <a:lnTo>
                    <a:pt x="292" y="285"/>
                  </a:lnTo>
                  <a:lnTo>
                    <a:pt x="292" y="288"/>
                  </a:lnTo>
                  <a:lnTo>
                    <a:pt x="292" y="291"/>
                  </a:lnTo>
                  <a:lnTo>
                    <a:pt x="292" y="296"/>
                  </a:lnTo>
                  <a:lnTo>
                    <a:pt x="292" y="297"/>
                  </a:lnTo>
                  <a:lnTo>
                    <a:pt x="291" y="298"/>
                  </a:lnTo>
                  <a:lnTo>
                    <a:pt x="291" y="299"/>
                  </a:lnTo>
                  <a:lnTo>
                    <a:pt x="291" y="300"/>
                  </a:lnTo>
                  <a:lnTo>
                    <a:pt x="290" y="300"/>
                  </a:lnTo>
                  <a:lnTo>
                    <a:pt x="289" y="300"/>
                  </a:lnTo>
                  <a:lnTo>
                    <a:pt x="288" y="301"/>
                  </a:lnTo>
                  <a:lnTo>
                    <a:pt x="287" y="302"/>
                  </a:lnTo>
                  <a:lnTo>
                    <a:pt x="285" y="304"/>
                  </a:lnTo>
                  <a:lnTo>
                    <a:pt x="282" y="307"/>
                  </a:lnTo>
                  <a:lnTo>
                    <a:pt x="278" y="310"/>
                  </a:lnTo>
                  <a:lnTo>
                    <a:pt x="275" y="313"/>
                  </a:lnTo>
                  <a:lnTo>
                    <a:pt x="274" y="313"/>
                  </a:lnTo>
                  <a:lnTo>
                    <a:pt x="273" y="314"/>
                  </a:lnTo>
                  <a:lnTo>
                    <a:pt x="273" y="315"/>
                  </a:lnTo>
                  <a:lnTo>
                    <a:pt x="272" y="316"/>
                  </a:lnTo>
                  <a:lnTo>
                    <a:pt x="272" y="321"/>
                  </a:lnTo>
                  <a:lnTo>
                    <a:pt x="272" y="324"/>
                  </a:lnTo>
                  <a:lnTo>
                    <a:pt x="272" y="325"/>
                  </a:lnTo>
                  <a:lnTo>
                    <a:pt x="272" y="326"/>
                  </a:lnTo>
                  <a:lnTo>
                    <a:pt x="271" y="326"/>
                  </a:lnTo>
                  <a:lnTo>
                    <a:pt x="270" y="326"/>
                  </a:lnTo>
                  <a:lnTo>
                    <a:pt x="269" y="326"/>
                  </a:lnTo>
                  <a:lnTo>
                    <a:pt x="266" y="325"/>
                  </a:lnTo>
                  <a:lnTo>
                    <a:pt x="264" y="325"/>
                  </a:lnTo>
                  <a:lnTo>
                    <a:pt x="263" y="325"/>
                  </a:lnTo>
                  <a:lnTo>
                    <a:pt x="261" y="325"/>
                  </a:lnTo>
                  <a:lnTo>
                    <a:pt x="260" y="325"/>
                  </a:lnTo>
                  <a:lnTo>
                    <a:pt x="259" y="324"/>
                  </a:lnTo>
                  <a:lnTo>
                    <a:pt x="258" y="324"/>
                  </a:lnTo>
                  <a:lnTo>
                    <a:pt x="258" y="325"/>
                  </a:lnTo>
                  <a:lnTo>
                    <a:pt x="257" y="325"/>
                  </a:lnTo>
                  <a:lnTo>
                    <a:pt x="256" y="325"/>
                  </a:lnTo>
                  <a:lnTo>
                    <a:pt x="255" y="325"/>
                  </a:lnTo>
                  <a:lnTo>
                    <a:pt x="254" y="325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6"/>
                  </a:lnTo>
                  <a:lnTo>
                    <a:pt x="251" y="327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5"/>
                  </a:lnTo>
                  <a:lnTo>
                    <a:pt x="251" y="324"/>
                  </a:lnTo>
                  <a:lnTo>
                    <a:pt x="251" y="324"/>
                  </a:lnTo>
                  <a:lnTo>
                    <a:pt x="251" y="323"/>
                  </a:lnTo>
                  <a:lnTo>
                    <a:pt x="250" y="323"/>
                  </a:lnTo>
                  <a:lnTo>
                    <a:pt x="249" y="323"/>
                  </a:lnTo>
                  <a:lnTo>
                    <a:pt x="249" y="324"/>
                  </a:lnTo>
                  <a:lnTo>
                    <a:pt x="248" y="323"/>
                  </a:lnTo>
                  <a:lnTo>
                    <a:pt x="247" y="323"/>
                  </a:lnTo>
                  <a:lnTo>
                    <a:pt x="246" y="323"/>
                  </a:lnTo>
                  <a:lnTo>
                    <a:pt x="245" y="323"/>
                  </a:lnTo>
                  <a:lnTo>
                    <a:pt x="244" y="323"/>
                  </a:lnTo>
                  <a:lnTo>
                    <a:pt x="243" y="322"/>
                  </a:lnTo>
                  <a:lnTo>
                    <a:pt x="242" y="322"/>
                  </a:lnTo>
                  <a:lnTo>
                    <a:pt x="242" y="322"/>
                  </a:lnTo>
                  <a:lnTo>
                    <a:pt x="241" y="321"/>
                  </a:lnTo>
                  <a:lnTo>
                    <a:pt x="241" y="320"/>
                  </a:lnTo>
                  <a:lnTo>
                    <a:pt x="240" y="320"/>
                  </a:lnTo>
                  <a:lnTo>
                    <a:pt x="239" y="320"/>
                  </a:lnTo>
                  <a:lnTo>
                    <a:pt x="238" y="321"/>
                  </a:lnTo>
                  <a:lnTo>
                    <a:pt x="238" y="320"/>
                  </a:lnTo>
                  <a:lnTo>
                    <a:pt x="237" y="320"/>
                  </a:lnTo>
                  <a:lnTo>
                    <a:pt x="236" y="320"/>
                  </a:lnTo>
                  <a:lnTo>
                    <a:pt x="236" y="319"/>
                  </a:lnTo>
                  <a:lnTo>
                    <a:pt x="235" y="319"/>
                  </a:lnTo>
                  <a:lnTo>
                    <a:pt x="234" y="319"/>
                  </a:lnTo>
                  <a:lnTo>
                    <a:pt x="233" y="320"/>
                  </a:lnTo>
                  <a:lnTo>
                    <a:pt x="233" y="321"/>
                  </a:lnTo>
                  <a:lnTo>
                    <a:pt x="232" y="321"/>
                  </a:lnTo>
                  <a:lnTo>
                    <a:pt x="231" y="321"/>
                  </a:lnTo>
                  <a:lnTo>
                    <a:pt x="231" y="322"/>
                  </a:lnTo>
                  <a:lnTo>
                    <a:pt x="231" y="323"/>
                  </a:lnTo>
                  <a:lnTo>
                    <a:pt x="230" y="323"/>
                  </a:lnTo>
                  <a:lnTo>
                    <a:pt x="229" y="322"/>
                  </a:lnTo>
                  <a:lnTo>
                    <a:pt x="228" y="322"/>
                  </a:lnTo>
                  <a:lnTo>
                    <a:pt x="227" y="322"/>
                  </a:lnTo>
                  <a:lnTo>
                    <a:pt x="226" y="322"/>
                  </a:lnTo>
                  <a:lnTo>
                    <a:pt x="225" y="321"/>
                  </a:lnTo>
                  <a:lnTo>
                    <a:pt x="224" y="320"/>
                  </a:lnTo>
                  <a:lnTo>
                    <a:pt x="223" y="320"/>
                  </a:lnTo>
                  <a:lnTo>
                    <a:pt x="222" y="320"/>
                  </a:lnTo>
                  <a:lnTo>
                    <a:pt x="221" y="320"/>
                  </a:lnTo>
                  <a:lnTo>
                    <a:pt x="221" y="321"/>
                  </a:lnTo>
                  <a:lnTo>
                    <a:pt x="220" y="321"/>
                  </a:lnTo>
                  <a:lnTo>
                    <a:pt x="219" y="321"/>
                  </a:lnTo>
                  <a:lnTo>
                    <a:pt x="218" y="320"/>
                  </a:lnTo>
                  <a:lnTo>
                    <a:pt x="217" y="320"/>
                  </a:lnTo>
                  <a:lnTo>
                    <a:pt x="216" y="320"/>
                  </a:lnTo>
                  <a:lnTo>
                    <a:pt x="215" y="320"/>
                  </a:lnTo>
                  <a:lnTo>
                    <a:pt x="214" y="320"/>
                  </a:lnTo>
                  <a:lnTo>
                    <a:pt x="214" y="319"/>
                  </a:lnTo>
                  <a:lnTo>
                    <a:pt x="215" y="319"/>
                  </a:lnTo>
                  <a:lnTo>
                    <a:pt x="215" y="319"/>
                  </a:lnTo>
                  <a:lnTo>
                    <a:pt x="214" y="319"/>
                  </a:lnTo>
                  <a:lnTo>
                    <a:pt x="214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3" y="316"/>
                  </a:lnTo>
                  <a:lnTo>
                    <a:pt x="212" y="316"/>
                  </a:lnTo>
                  <a:lnTo>
                    <a:pt x="211" y="315"/>
                  </a:lnTo>
                  <a:lnTo>
                    <a:pt x="210" y="313"/>
                  </a:lnTo>
                  <a:lnTo>
                    <a:pt x="210" y="311"/>
                  </a:lnTo>
                  <a:lnTo>
                    <a:pt x="209" y="311"/>
                  </a:lnTo>
                  <a:lnTo>
                    <a:pt x="208" y="312"/>
                  </a:lnTo>
                  <a:lnTo>
                    <a:pt x="207" y="312"/>
                  </a:lnTo>
                  <a:lnTo>
                    <a:pt x="206" y="311"/>
                  </a:lnTo>
                  <a:lnTo>
                    <a:pt x="206" y="310"/>
                  </a:lnTo>
                  <a:lnTo>
                    <a:pt x="205" y="310"/>
                  </a:lnTo>
                  <a:lnTo>
                    <a:pt x="205" y="310"/>
                  </a:lnTo>
                  <a:lnTo>
                    <a:pt x="205" y="309"/>
                  </a:lnTo>
                  <a:lnTo>
                    <a:pt x="204" y="309"/>
                  </a:lnTo>
                  <a:lnTo>
                    <a:pt x="203" y="310"/>
                  </a:lnTo>
                  <a:lnTo>
                    <a:pt x="202" y="310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1" y="308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199" y="308"/>
                  </a:lnTo>
                  <a:lnTo>
                    <a:pt x="199" y="307"/>
                  </a:lnTo>
                  <a:lnTo>
                    <a:pt x="198" y="306"/>
                  </a:lnTo>
                  <a:lnTo>
                    <a:pt x="197" y="306"/>
                  </a:lnTo>
                  <a:lnTo>
                    <a:pt x="196" y="305"/>
                  </a:lnTo>
                  <a:lnTo>
                    <a:pt x="196" y="304"/>
                  </a:lnTo>
                  <a:lnTo>
                    <a:pt x="195" y="304"/>
                  </a:lnTo>
                  <a:lnTo>
                    <a:pt x="195" y="303"/>
                  </a:lnTo>
                  <a:lnTo>
                    <a:pt x="194" y="302"/>
                  </a:lnTo>
                  <a:lnTo>
                    <a:pt x="194" y="301"/>
                  </a:lnTo>
                  <a:lnTo>
                    <a:pt x="193" y="301"/>
                  </a:lnTo>
                  <a:lnTo>
                    <a:pt x="192" y="300"/>
                  </a:lnTo>
                  <a:lnTo>
                    <a:pt x="192" y="300"/>
                  </a:lnTo>
                  <a:lnTo>
                    <a:pt x="191" y="299"/>
                  </a:lnTo>
                  <a:lnTo>
                    <a:pt x="191" y="298"/>
                  </a:lnTo>
                  <a:lnTo>
                    <a:pt x="191" y="297"/>
                  </a:lnTo>
                  <a:lnTo>
                    <a:pt x="190" y="297"/>
                  </a:lnTo>
                  <a:lnTo>
                    <a:pt x="190" y="296"/>
                  </a:lnTo>
                  <a:lnTo>
                    <a:pt x="189" y="296"/>
                  </a:lnTo>
                  <a:lnTo>
                    <a:pt x="188" y="295"/>
                  </a:lnTo>
                  <a:lnTo>
                    <a:pt x="187" y="295"/>
                  </a:lnTo>
                  <a:lnTo>
                    <a:pt x="187" y="295"/>
                  </a:lnTo>
                  <a:lnTo>
                    <a:pt x="186" y="294"/>
                  </a:lnTo>
                  <a:lnTo>
                    <a:pt x="185" y="294"/>
                  </a:lnTo>
                  <a:lnTo>
                    <a:pt x="185" y="293"/>
                  </a:lnTo>
                  <a:lnTo>
                    <a:pt x="185" y="292"/>
                  </a:lnTo>
                  <a:lnTo>
                    <a:pt x="184" y="292"/>
                  </a:lnTo>
                  <a:lnTo>
                    <a:pt x="184" y="291"/>
                  </a:lnTo>
                  <a:lnTo>
                    <a:pt x="183" y="291"/>
                  </a:lnTo>
                  <a:lnTo>
                    <a:pt x="182" y="291"/>
                  </a:lnTo>
                  <a:lnTo>
                    <a:pt x="181" y="291"/>
                  </a:lnTo>
                  <a:lnTo>
                    <a:pt x="180" y="291"/>
                  </a:lnTo>
                  <a:lnTo>
                    <a:pt x="179" y="292"/>
                  </a:lnTo>
                  <a:lnTo>
                    <a:pt x="178" y="293"/>
                  </a:lnTo>
                  <a:lnTo>
                    <a:pt x="176" y="294"/>
                  </a:lnTo>
                  <a:lnTo>
                    <a:pt x="175" y="295"/>
                  </a:lnTo>
                  <a:lnTo>
                    <a:pt x="170" y="300"/>
                  </a:lnTo>
                  <a:lnTo>
                    <a:pt x="168" y="302"/>
                  </a:lnTo>
                  <a:lnTo>
                    <a:pt x="168" y="303"/>
                  </a:lnTo>
                  <a:lnTo>
                    <a:pt x="167" y="303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6" y="307"/>
                  </a:lnTo>
                  <a:lnTo>
                    <a:pt x="166" y="310"/>
                  </a:lnTo>
                  <a:lnTo>
                    <a:pt x="165" y="313"/>
                  </a:lnTo>
                  <a:lnTo>
                    <a:pt x="164" y="318"/>
                  </a:lnTo>
                  <a:lnTo>
                    <a:pt x="164" y="319"/>
                  </a:lnTo>
                  <a:lnTo>
                    <a:pt x="164" y="320"/>
                  </a:lnTo>
                  <a:lnTo>
                    <a:pt x="163" y="321"/>
                  </a:lnTo>
                  <a:lnTo>
                    <a:pt x="163" y="322"/>
                  </a:lnTo>
                  <a:lnTo>
                    <a:pt x="162" y="322"/>
                  </a:lnTo>
                  <a:lnTo>
                    <a:pt x="161" y="324"/>
                  </a:lnTo>
                  <a:lnTo>
                    <a:pt x="160" y="325"/>
                  </a:lnTo>
                  <a:lnTo>
                    <a:pt x="160" y="326"/>
                  </a:lnTo>
                  <a:lnTo>
                    <a:pt x="159" y="326"/>
                  </a:lnTo>
                  <a:lnTo>
                    <a:pt x="159" y="324"/>
                  </a:lnTo>
                  <a:lnTo>
                    <a:pt x="158" y="323"/>
                  </a:lnTo>
                  <a:lnTo>
                    <a:pt x="156" y="321"/>
                  </a:lnTo>
                  <a:lnTo>
                    <a:pt x="155" y="321"/>
                  </a:lnTo>
                  <a:lnTo>
                    <a:pt x="155" y="320"/>
                  </a:lnTo>
                  <a:lnTo>
                    <a:pt x="154" y="320"/>
                  </a:lnTo>
                  <a:lnTo>
                    <a:pt x="153" y="319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49" y="319"/>
                  </a:lnTo>
                  <a:lnTo>
                    <a:pt x="148" y="318"/>
                  </a:lnTo>
                  <a:lnTo>
                    <a:pt x="145" y="317"/>
                  </a:lnTo>
                  <a:lnTo>
                    <a:pt x="141" y="315"/>
                  </a:lnTo>
                  <a:lnTo>
                    <a:pt x="140" y="314"/>
                  </a:lnTo>
                  <a:lnTo>
                    <a:pt x="139" y="314"/>
                  </a:lnTo>
                  <a:lnTo>
                    <a:pt x="138" y="313"/>
                  </a:lnTo>
                  <a:lnTo>
                    <a:pt x="136" y="312"/>
                  </a:lnTo>
                  <a:lnTo>
                    <a:pt x="135" y="311"/>
                  </a:lnTo>
                  <a:lnTo>
                    <a:pt x="132" y="310"/>
                  </a:lnTo>
                  <a:lnTo>
                    <a:pt x="132" y="309"/>
                  </a:lnTo>
                  <a:lnTo>
                    <a:pt x="130" y="307"/>
                  </a:lnTo>
                  <a:lnTo>
                    <a:pt x="128" y="306"/>
                  </a:lnTo>
                  <a:lnTo>
                    <a:pt x="126" y="305"/>
                  </a:lnTo>
                  <a:lnTo>
                    <a:pt x="125" y="304"/>
                  </a:lnTo>
                  <a:lnTo>
                    <a:pt x="117" y="300"/>
                  </a:lnTo>
                  <a:lnTo>
                    <a:pt x="113" y="299"/>
                  </a:lnTo>
                  <a:lnTo>
                    <a:pt x="106" y="296"/>
                  </a:lnTo>
                  <a:lnTo>
                    <a:pt x="106" y="295"/>
                  </a:lnTo>
                  <a:lnTo>
                    <a:pt x="105" y="295"/>
                  </a:lnTo>
                  <a:lnTo>
                    <a:pt x="102" y="293"/>
                  </a:lnTo>
                  <a:lnTo>
                    <a:pt x="99" y="292"/>
                  </a:lnTo>
                  <a:lnTo>
                    <a:pt x="99" y="291"/>
                  </a:lnTo>
                  <a:lnTo>
                    <a:pt x="97" y="291"/>
                  </a:lnTo>
                  <a:lnTo>
                    <a:pt x="96" y="291"/>
                  </a:lnTo>
                  <a:lnTo>
                    <a:pt x="95" y="290"/>
                  </a:lnTo>
                  <a:lnTo>
                    <a:pt x="95" y="289"/>
                  </a:lnTo>
                  <a:lnTo>
                    <a:pt x="94" y="289"/>
                  </a:lnTo>
                  <a:lnTo>
                    <a:pt x="94" y="288"/>
                  </a:lnTo>
                  <a:lnTo>
                    <a:pt x="91" y="286"/>
                  </a:lnTo>
                  <a:lnTo>
                    <a:pt x="90" y="286"/>
                  </a:lnTo>
                  <a:lnTo>
                    <a:pt x="87" y="284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5" y="282"/>
                  </a:lnTo>
                  <a:lnTo>
                    <a:pt x="82" y="282"/>
                  </a:lnTo>
                  <a:lnTo>
                    <a:pt x="81" y="281"/>
                  </a:lnTo>
                  <a:lnTo>
                    <a:pt x="79" y="281"/>
                  </a:lnTo>
                  <a:lnTo>
                    <a:pt x="78" y="280"/>
                  </a:lnTo>
                  <a:lnTo>
                    <a:pt x="77" y="280"/>
                  </a:lnTo>
                  <a:lnTo>
                    <a:pt x="77" y="279"/>
                  </a:lnTo>
                  <a:lnTo>
                    <a:pt x="76" y="278"/>
                  </a:lnTo>
                  <a:lnTo>
                    <a:pt x="75" y="277"/>
                  </a:lnTo>
                  <a:lnTo>
                    <a:pt x="74" y="276"/>
                  </a:lnTo>
                  <a:lnTo>
                    <a:pt x="74" y="275"/>
                  </a:lnTo>
                  <a:lnTo>
                    <a:pt x="73" y="275"/>
                  </a:lnTo>
                  <a:lnTo>
                    <a:pt x="73" y="273"/>
                  </a:lnTo>
                  <a:lnTo>
                    <a:pt x="72" y="273"/>
                  </a:lnTo>
                  <a:lnTo>
                    <a:pt x="72" y="272"/>
                  </a:lnTo>
                  <a:lnTo>
                    <a:pt x="72" y="271"/>
                  </a:lnTo>
                  <a:lnTo>
                    <a:pt x="71" y="268"/>
                  </a:lnTo>
                  <a:lnTo>
                    <a:pt x="70" y="264"/>
                  </a:lnTo>
                  <a:lnTo>
                    <a:pt x="70" y="263"/>
                  </a:lnTo>
                  <a:lnTo>
                    <a:pt x="69" y="259"/>
                  </a:lnTo>
                  <a:lnTo>
                    <a:pt x="69" y="257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8" y="255"/>
                  </a:lnTo>
                  <a:lnTo>
                    <a:pt x="68" y="254"/>
                  </a:lnTo>
                  <a:lnTo>
                    <a:pt x="67" y="253"/>
                  </a:lnTo>
                  <a:lnTo>
                    <a:pt x="66" y="252"/>
                  </a:lnTo>
                  <a:lnTo>
                    <a:pt x="66" y="251"/>
                  </a:lnTo>
                  <a:lnTo>
                    <a:pt x="65" y="250"/>
                  </a:lnTo>
                  <a:lnTo>
                    <a:pt x="65" y="249"/>
                  </a:lnTo>
                  <a:lnTo>
                    <a:pt x="64" y="248"/>
                  </a:lnTo>
                  <a:lnTo>
                    <a:pt x="64" y="247"/>
                  </a:lnTo>
                  <a:lnTo>
                    <a:pt x="63" y="246"/>
                  </a:lnTo>
                  <a:lnTo>
                    <a:pt x="63" y="245"/>
                  </a:lnTo>
                  <a:lnTo>
                    <a:pt x="63" y="244"/>
                  </a:lnTo>
                  <a:lnTo>
                    <a:pt x="63" y="243"/>
                  </a:lnTo>
                  <a:lnTo>
                    <a:pt x="63" y="241"/>
                  </a:lnTo>
                  <a:lnTo>
                    <a:pt x="63" y="240"/>
                  </a:lnTo>
                  <a:lnTo>
                    <a:pt x="63" y="232"/>
                  </a:lnTo>
                  <a:lnTo>
                    <a:pt x="63" y="229"/>
                  </a:lnTo>
                  <a:lnTo>
                    <a:pt x="63" y="228"/>
                  </a:lnTo>
                  <a:lnTo>
                    <a:pt x="48" y="228"/>
                  </a:lnTo>
                  <a:lnTo>
                    <a:pt x="46" y="229"/>
                  </a:lnTo>
                  <a:lnTo>
                    <a:pt x="40" y="229"/>
                  </a:lnTo>
                  <a:lnTo>
                    <a:pt x="38" y="229"/>
                  </a:lnTo>
                  <a:lnTo>
                    <a:pt x="37" y="229"/>
                  </a:lnTo>
                  <a:lnTo>
                    <a:pt x="35" y="229"/>
                  </a:lnTo>
                  <a:lnTo>
                    <a:pt x="31" y="229"/>
                  </a:lnTo>
                  <a:lnTo>
                    <a:pt x="31" y="229"/>
                  </a:lnTo>
                  <a:lnTo>
                    <a:pt x="26" y="229"/>
                  </a:lnTo>
                  <a:lnTo>
                    <a:pt x="22" y="229"/>
                  </a:lnTo>
                  <a:lnTo>
                    <a:pt x="13" y="229"/>
                  </a:lnTo>
                  <a:lnTo>
                    <a:pt x="17" y="220"/>
                  </a:lnTo>
                  <a:lnTo>
                    <a:pt x="19" y="218"/>
                  </a:lnTo>
                  <a:lnTo>
                    <a:pt x="19" y="217"/>
                  </a:lnTo>
                  <a:lnTo>
                    <a:pt x="20" y="214"/>
                  </a:lnTo>
                  <a:lnTo>
                    <a:pt x="21" y="213"/>
                  </a:lnTo>
                  <a:lnTo>
                    <a:pt x="23" y="205"/>
                  </a:lnTo>
                  <a:lnTo>
                    <a:pt x="26" y="200"/>
                  </a:lnTo>
                  <a:lnTo>
                    <a:pt x="26" y="199"/>
                  </a:lnTo>
                  <a:lnTo>
                    <a:pt x="27" y="196"/>
                  </a:lnTo>
                  <a:lnTo>
                    <a:pt x="28" y="195"/>
                  </a:lnTo>
                  <a:lnTo>
                    <a:pt x="29" y="191"/>
                  </a:lnTo>
                  <a:lnTo>
                    <a:pt x="31" y="188"/>
                  </a:lnTo>
                  <a:lnTo>
                    <a:pt x="28" y="188"/>
                  </a:lnTo>
                  <a:lnTo>
                    <a:pt x="26" y="188"/>
                  </a:lnTo>
                  <a:lnTo>
                    <a:pt x="23" y="189"/>
                  </a:lnTo>
                  <a:lnTo>
                    <a:pt x="22" y="189"/>
                  </a:lnTo>
                  <a:lnTo>
                    <a:pt x="20" y="189"/>
                  </a:lnTo>
                  <a:lnTo>
                    <a:pt x="16" y="189"/>
                  </a:lnTo>
                  <a:lnTo>
                    <a:pt x="4" y="190"/>
                  </a:lnTo>
                  <a:lnTo>
                    <a:pt x="1" y="191"/>
                  </a:lnTo>
                  <a:lnTo>
                    <a:pt x="0" y="191"/>
                  </a:lnTo>
                  <a:lnTo>
                    <a:pt x="1" y="190"/>
                  </a:lnTo>
                  <a:lnTo>
                    <a:pt x="2" y="189"/>
                  </a:lnTo>
                  <a:lnTo>
                    <a:pt x="4" y="188"/>
                  </a:lnTo>
                  <a:lnTo>
                    <a:pt x="4" y="187"/>
                  </a:lnTo>
                  <a:lnTo>
                    <a:pt x="5" y="186"/>
                  </a:lnTo>
                  <a:lnTo>
                    <a:pt x="7" y="184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9" y="183"/>
                  </a:lnTo>
                  <a:lnTo>
                    <a:pt x="12" y="180"/>
                  </a:lnTo>
                  <a:lnTo>
                    <a:pt x="13" y="179"/>
                  </a:lnTo>
                  <a:lnTo>
                    <a:pt x="14" y="178"/>
                  </a:lnTo>
                  <a:lnTo>
                    <a:pt x="15" y="177"/>
                  </a:lnTo>
                  <a:lnTo>
                    <a:pt x="16" y="177"/>
                  </a:lnTo>
                  <a:lnTo>
                    <a:pt x="16" y="176"/>
                  </a:lnTo>
                  <a:lnTo>
                    <a:pt x="17" y="176"/>
                  </a:lnTo>
                  <a:lnTo>
                    <a:pt x="18" y="176"/>
                  </a:lnTo>
                  <a:lnTo>
                    <a:pt x="19" y="176"/>
                  </a:lnTo>
                  <a:lnTo>
                    <a:pt x="18" y="176"/>
                  </a:lnTo>
                  <a:lnTo>
                    <a:pt x="16" y="175"/>
                  </a:lnTo>
                  <a:lnTo>
                    <a:pt x="15" y="175"/>
                  </a:lnTo>
                  <a:lnTo>
                    <a:pt x="14" y="174"/>
                  </a:lnTo>
                  <a:lnTo>
                    <a:pt x="13" y="174"/>
                  </a:lnTo>
                  <a:lnTo>
                    <a:pt x="13" y="173"/>
                  </a:lnTo>
                  <a:lnTo>
                    <a:pt x="13" y="172"/>
                  </a:lnTo>
                  <a:lnTo>
                    <a:pt x="14" y="172"/>
                  </a:lnTo>
                  <a:lnTo>
                    <a:pt x="15" y="171"/>
                  </a:lnTo>
                  <a:lnTo>
                    <a:pt x="15" y="170"/>
                  </a:lnTo>
                  <a:lnTo>
                    <a:pt x="15" y="169"/>
                  </a:lnTo>
                  <a:lnTo>
                    <a:pt x="16" y="168"/>
                  </a:lnTo>
                  <a:lnTo>
                    <a:pt x="16" y="167"/>
                  </a:lnTo>
                  <a:lnTo>
                    <a:pt x="17" y="166"/>
                  </a:lnTo>
                  <a:lnTo>
                    <a:pt x="17" y="164"/>
                  </a:lnTo>
                  <a:lnTo>
                    <a:pt x="18" y="163"/>
                  </a:lnTo>
                  <a:lnTo>
                    <a:pt x="18" y="162"/>
                  </a:lnTo>
                  <a:lnTo>
                    <a:pt x="18" y="161"/>
                  </a:lnTo>
                  <a:lnTo>
                    <a:pt x="19" y="161"/>
                  </a:lnTo>
                  <a:lnTo>
                    <a:pt x="19" y="159"/>
                  </a:lnTo>
                  <a:lnTo>
                    <a:pt x="19" y="158"/>
                  </a:lnTo>
                  <a:lnTo>
                    <a:pt x="19" y="157"/>
                  </a:lnTo>
                  <a:lnTo>
                    <a:pt x="20" y="156"/>
                  </a:lnTo>
                  <a:lnTo>
                    <a:pt x="20" y="155"/>
                  </a:lnTo>
                  <a:lnTo>
                    <a:pt x="21" y="155"/>
                  </a:lnTo>
                  <a:lnTo>
                    <a:pt x="23" y="154"/>
                  </a:lnTo>
                  <a:lnTo>
                    <a:pt x="27" y="154"/>
                  </a:lnTo>
                  <a:lnTo>
                    <a:pt x="29" y="153"/>
                  </a:lnTo>
                  <a:lnTo>
                    <a:pt x="31" y="152"/>
                  </a:lnTo>
                  <a:lnTo>
                    <a:pt x="35" y="150"/>
                  </a:lnTo>
                  <a:lnTo>
                    <a:pt x="45" y="146"/>
                  </a:lnTo>
                  <a:lnTo>
                    <a:pt x="55" y="143"/>
                  </a:lnTo>
                  <a:lnTo>
                    <a:pt x="62" y="139"/>
                  </a:lnTo>
                  <a:lnTo>
                    <a:pt x="66" y="137"/>
                  </a:lnTo>
                  <a:lnTo>
                    <a:pt x="74" y="135"/>
                  </a:lnTo>
                  <a:lnTo>
                    <a:pt x="77" y="133"/>
                  </a:lnTo>
                  <a:lnTo>
                    <a:pt x="79" y="133"/>
                  </a:lnTo>
                  <a:lnTo>
                    <a:pt x="80" y="132"/>
                  </a:lnTo>
                  <a:lnTo>
                    <a:pt x="81" y="132"/>
                  </a:lnTo>
                  <a:lnTo>
                    <a:pt x="84" y="130"/>
                  </a:lnTo>
                  <a:lnTo>
                    <a:pt x="85" y="129"/>
                  </a:lnTo>
                  <a:lnTo>
                    <a:pt x="85" y="128"/>
                  </a:lnTo>
                  <a:lnTo>
                    <a:pt x="85" y="127"/>
                  </a:lnTo>
                  <a:lnTo>
                    <a:pt x="85" y="126"/>
                  </a:lnTo>
                  <a:lnTo>
                    <a:pt x="86" y="125"/>
                  </a:lnTo>
                  <a:lnTo>
                    <a:pt x="86" y="124"/>
                  </a:lnTo>
                  <a:lnTo>
                    <a:pt x="86" y="123"/>
                  </a:lnTo>
                  <a:lnTo>
                    <a:pt x="86" y="122"/>
                  </a:lnTo>
                  <a:lnTo>
                    <a:pt x="87" y="120"/>
                  </a:lnTo>
                  <a:lnTo>
                    <a:pt x="87" y="119"/>
                  </a:lnTo>
                  <a:lnTo>
                    <a:pt x="88" y="118"/>
                  </a:lnTo>
                  <a:lnTo>
                    <a:pt x="89" y="116"/>
                  </a:lnTo>
                  <a:lnTo>
                    <a:pt x="90" y="114"/>
                  </a:lnTo>
                  <a:lnTo>
                    <a:pt x="91" y="113"/>
                  </a:lnTo>
                  <a:lnTo>
                    <a:pt x="94" y="110"/>
                  </a:lnTo>
                  <a:lnTo>
                    <a:pt x="96" y="108"/>
                  </a:lnTo>
                  <a:lnTo>
                    <a:pt x="99" y="105"/>
                  </a:lnTo>
                  <a:lnTo>
                    <a:pt x="100" y="104"/>
                  </a:lnTo>
                  <a:lnTo>
                    <a:pt x="100" y="103"/>
                  </a:lnTo>
                  <a:lnTo>
                    <a:pt x="101" y="102"/>
                  </a:lnTo>
                  <a:lnTo>
                    <a:pt x="103" y="100"/>
                  </a:lnTo>
                  <a:lnTo>
                    <a:pt x="103" y="99"/>
                  </a:lnTo>
                  <a:lnTo>
                    <a:pt x="104" y="99"/>
                  </a:lnTo>
                  <a:lnTo>
                    <a:pt x="104" y="97"/>
                  </a:lnTo>
                  <a:lnTo>
                    <a:pt x="105" y="96"/>
                  </a:lnTo>
                  <a:lnTo>
                    <a:pt x="105" y="95"/>
                  </a:lnTo>
                  <a:lnTo>
                    <a:pt x="106" y="93"/>
                  </a:lnTo>
                  <a:lnTo>
                    <a:pt x="107" y="90"/>
                  </a:lnTo>
                  <a:lnTo>
                    <a:pt x="110" y="85"/>
                  </a:lnTo>
                  <a:lnTo>
                    <a:pt x="110" y="84"/>
                  </a:lnTo>
                  <a:lnTo>
                    <a:pt x="111" y="82"/>
                  </a:lnTo>
                  <a:lnTo>
                    <a:pt x="112" y="80"/>
                  </a:lnTo>
                  <a:lnTo>
                    <a:pt x="112" y="78"/>
                  </a:lnTo>
                  <a:lnTo>
                    <a:pt x="113" y="77"/>
                  </a:lnTo>
                  <a:lnTo>
                    <a:pt x="113" y="76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8"/>
                  </a:lnTo>
                  <a:lnTo>
                    <a:pt x="113" y="66"/>
                  </a:lnTo>
                  <a:lnTo>
                    <a:pt x="113" y="65"/>
                  </a:lnTo>
                  <a:lnTo>
                    <a:pt x="113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3" y="54"/>
                  </a:lnTo>
                  <a:lnTo>
                    <a:pt x="110" y="43"/>
                  </a:lnTo>
                  <a:lnTo>
                    <a:pt x="109" y="39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4" y="17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103" y="9"/>
                  </a:lnTo>
                  <a:lnTo>
                    <a:pt x="103" y="8"/>
                  </a:lnTo>
                  <a:lnTo>
                    <a:pt x="102" y="7"/>
                  </a:lnTo>
                  <a:lnTo>
                    <a:pt x="102" y="5"/>
                  </a:lnTo>
                  <a:lnTo>
                    <a:pt x="102" y="2"/>
                  </a:lnTo>
                  <a:lnTo>
                    <a:pt x="102" y="0"/>
                  </a:lnTo>
                  <a:lnTo>
                    <a:pt x="103" y="1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11" y="7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6" y="10"/>
                  </a:lnTo>
                  <a:lnTo>
                    <a:pt x="117" y="11"/>
                  </a:lnTo>
                  <a:lnTo>
                    <a:pt x="118" y="12"/>
                  </a:lnTo>
                  <a:lnTo>
                    <a:pt x="119" y="12"/>
                  </a:lnTo>
                  <a:lnTo>
                    <a:pt x="120" y="13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24" y="15"/>
                  </a:lnTo>
                  <a:lnTo>
                    <a:pt x="132" y="17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41" y="19"/>
                  </a:lnTo>
                  <a:lnTo>
                    <a:pt x="141" y="20"/>
                  </a:lnTo>
                  <a:lnTo>
                    <a:pt x="142" y="20"/>
                  </a:lnTo>
                  <a:lnTo>
                    <a:pt x="145" y="22"/>
                  </a:lnTo>
                  <a:lnTo>
                    <a:pt x="146" y="23"/>
                  </a:lnTo>
                  <a:lnTo>
                    <a:pt x="149" y="26"/>
                  </a:lnTo>
                  <a:lnTo>
                    <a:pt x="151" y="29"/>
                  </a:lnTo>
                  <a:lnTo>
                    <a:pt x="152" y="30"/>
                  </a:lnTo>
                  <a:lnTo>
                    <a:pt x="154" y="33"/>
                  </a:lnTo>
                  <a:lnTo>
                    <a:pt x="155" y="35"/>
                  </a:lnTo>
                  <a:lnTo>
                    <a:pt x="157" y="36"/>
                  </a:lnTo>
                  <a:lnTo>
                    <a:pt x="158" y="37"/>
                  </a:lnTo>
                  <a:lnTo>
                    <a:pt x="158" y="38"/>
                  </a:lnTo>
                  <a:lnTo>
                    <a:pt x="159" y="38"/>
                  </a:lnTo>
                  <a:lnTo>
                    <a:pt x="159" y="39"/>
                  </a:lnTo>
                  <a:lnTo>
                    <a:pt x="161" y="41"/>
                  </a:lnTo>
                  <a:lnTo>
                    <a:pt x="162" y="41"/>
                  </a:lnTo>
                  <a:lnTo>
                    <a:pt x="162" y="42"/>
                  </a:lnTo>
                  <a:lnTo>
                    <a:pt x="174" y="51"/>
                  </a:lnTo>
                  <a:lnTo>
                    <a:pt x="176" y="53"/>
                  </a:lnTo>
                  <a:lnTo>
                    <a:pt x="178" y="55"/>
                  </a:lnTo>
                  <a:lnTo>
                    <a:pt x="179" y="55"/>
                  </a:lnTo>
                  <a:lnTo>
                    <a:pt x="181" y="57"/>
                  </a:lnTo>
                  <a:lnTo>
                    <a:pt x="184" y="59"/>
                  </a:lnTo>
                  <a:lnTo>
                    <a:pt x="186" y="61"/>
                  </a:lnTo>
                  <a:lnTo>
                    <a:pt x="188" y="63"/>
                  </a:lnTo>
                  <a:lnTo>
                    <a:pt x="190" y="64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7" y="7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5" name="Freeform 59">
              <a:extLst>
                <a:ext uri="{FF2B5EF4-FFF2-40B4-BE49-F238E27FC236}">
                  <a16:creationId xmlns:a16="http://schemas.microsoft.com/office/drawing/2014/main" id="{B536B63B-C679-C15B-2CD7-E556F62897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11488" y="3581401"/>
              <a:ext cx="966788" cy="1163638"/>
            </a:xfrm>
            <a:custGeom>
              <a:avLst/>
              <a:gdLst>
                <a:gd name="T0" fmla="*/ 132 w 609"/>
                <a:gd name="T1" fmla="*/ 119 h 733"/>
                <a:gd name="T2" fmla="*/ 157 w 609"/>
                <a:gd name="T3" fmla="*/ 131 h 733"/>
                <a:gd name="T4" fmla="*/ 167 w 609"/>
                <a:gd name="T5" fmla="*/ 133 h 733"/>
                <a:gd name="T6" fmla="*/ 188 w 609"/>
                <a:gd name="T7" fmla="*/ 120 h 733"/>
                <a:gd name="T8" fmla="*/ 215 w 609"/>
                <a:gd name="T9" fmla="*/ 85 h 733"/>
                <a:gd name="T10" fmla="*/ 224 w 609"/>
                <a:gd name="T11" fmla="*/ 105 h 733"/>
                <a:gd name="T12" fmla="*/ 245 w 609"/>
                <a:gd name="T13" fmla="*/ 140 h 733"/>
                <a:gd name="T14" fmla="*/ 285 w 609"/>
                <a:gd name="T15" fmla="*/ 132 h 733"/>
                <a:gd name="T16" fmla="*/ 308 w 609"/>
                <a:gd name="T17" fmla="*/ 133 h 733"/>
                <a:gd name="T18" fmla="*/ 323 w 609"/>
                <a:gd name="T19" fmla="*/ 145 h 733"/>
                <a:gd name="T20" fmla="*/ 350 w 609"/>
                <a:gd name="T21" fmla="*/ 134 h 733"/>
                <a:gd name="T22" fmla="*/ 388 w 609"/>
                <a:gd name="T23" fmla="*/ 131 h 733"/>
                <a:gd name="T24" fmla="*/ 412 w 609"/>
                <a:gd name="T25" fmla="*/ 101 h 733"/>
                <a:gd name="T26" fmla="*/ 425 w 609"/>
                <a:gd name="T27" fmla="*/ 57 h 733"/>
                <a:gd name="T28" fmla="*/ 452 w 609"/>
                <a:gd name="T29" fmla="*/ 36 h 733"/>
                <a:gd name="T30" fmla="*/ 513 w 609"/>
                <a:gd name="T31" fmla="*/ 10 h 733"/>
                <a:gd name="T32" fmla="*/ 606 w 609"/>
                <a:gd name="T33" fmla="*/ 90 h 733"/>
                <a:gd name="T34" fmla="*/ 571 w 609"/>
                <a:gd name="T35" fmla="*/ 108 h 733"/>
                <a:gd name="T36" fmla="*/ 534 w 609"/>
                <a:gd name="T37" fmla="*/ 169 h 733"/>
                <a:gd name="T38" fmla="*/ 570 w 609"/>
                <a:gd name="T39" fmla="*/ 186 h 733"/>
                <a:gd name="T40" fmla="*/ 590 w 609"/>
                <a:gd name="T41" fmla="*/ 198 h 733"/>
                <a:gd name="T42" fmla="*/ 580 w 609"/>
                <a:gd name="T43" fmla="*/ 219 h 733"/>
                <a:gd name="T44" fmla="*/ 578 w 609"/>
                <a:gd name="T45" fmla="*/ 233 h 733"/>
                <a:gd name="T46" fmla="*/ 587 w 609"/>
                <a:gd name="T47" fmla="*/ 239 h 733"/>
                <a:gd name="T48" fmla="*/ 592 w 609"/>
                <a:gd name="T49" fmla="*/ 254 h 733"/>
                <a:gd name="T50" fmla="*/ 600 w 609"/>
                <a:gd name="T51" fmla="*/ 270 h 733"/>
                <a:gd name="T52" fmla="*/ 605 w 609"/>
                <a:gd name="T53" fmla="*/ 286 h 733"/>
                <a:gd name="T54" fmla="*/ 609 w 609"/>
                <a:gd name="T55" fmla="*/ 304 h 733"/>
                <a:gd name="T56" fmla="*/ 604 w 609"/>
                <a:gd name="T57" fmla="*/ 326 h 733"/>
                <a:gd name="T58" fmla="*/ 592 w 609"/>
                <a:gd name="T59" fmla="*/ 346 h 733"/>
                <a:gd name="T60" fmla="*/ 584 w 609"/>
                <a:gd name="T61" fmla="*/ 359 h 733"/>
                <a:gd name="T62" fmla="*/ 570 w 609"/>
                <a:gd name="T63" fmla="*/ 375 h 733"/>
                <a:gd name="T64" fmla="*/ 553 w 609"/>
                <a:gd name="T65" fmla="*/ 509 h 733"/>
                <a:gd name="T66" fmla="*/ 563 w 609"/>
                <a:gd name="T67" fmla="*/ 523 h 733"/>
                <a:gd name="T68" fmla="*/ 566 w 609"/>
                <a:gd name="T69" fmla="*/ 541 h 733"/>
                <a:gd name="T70" fmla="*/ 572 w 609"/>
                <a:gd name="T71" fmla="*/ 561 h 733"/>
                <a:gd name="T72" fmla="*/ 410 w 609"/>
                <a:gd name="T73" fmla="*/ 629 h 733"/>
                <a:gd name="T74" fmla="*/ 388 w 609"/>
                <a:gd name="T75" fmla="*/ 633 h 733"/>
                <a:gd name="T76" fmla="*/ 370 w 609"/>
                <a:gd name="T77" fmla="*/ 642 h 733"/>
                <a:gd name="T78" fmla="*/ 350 w 609"/>
                <a:gd name="T79" fmla="*/ 647 h 733"/>
                <a:gd name="T80" fmla="*/ 333 w 609"/>
                <a:gd name="T81" fmla="*/ 655 h 733"/>
                <a:gd name="T82" fmla="*/ 298 w 609"/>
                <a:gd name="T83" fmla="*/ 658 h 733"/>
                <a:gd name="T84" fmla="*/ 260 w 609"/>
                <a:gd name="T85" fmla="*/ 680 h 733"/>
                <a:gd name="T86" fmla="*/ 217 w 609"/>
                <a:gd name="T87" fmla="*/ 549 h 733"/>
                <a:gd name="T88" fmla="*/ 219 w 609"/>
                <a:gd name="T89" fmla="*/ 512 h 733"/>
                <a:gd name="T90" fmla="*/ 187 w 609"/>
                <a:gd name="T91" fmla="*/ 465 h 733"/>
                <a:gd name="T92" fmla="*/ 135 w 609"/>
                <a:gd name="T93" fmla="*/ 396 h 733"/>
                <a:gd name="T94" fmla="*/ 124 w 609"/>
                <a:gd name="T95" fmla="*/ 385 h 733"/>
                <a:gd name="T96" fmla="*/ 98 w 609"/>
                <a:gd name="T97" fmla="*/ 369 h 733"/>
                <a:gd name="T98" fmla="*/ 90 w 609"/>
                <a:gd name="T99" fmla="*/ 351 h 733"/>
                <a:gd name="T100" fmla="*/ 73 w 609"/>
                <a:gd name="T101" fmla="*/ 329 h 733"/>
                <a:gd name="T102" fmla="*/ 47 w 609"/>
                <a:gd name="T103" fmla="*/ 314 h 733"/>
                <a:gd name="T104" fmla="*/ 30 w 609"/>
                <a:gd name="T105" fmla="*/ 300 h 733"/>
                <a:gd name="T106" fmla="*/ 14 w 609"/>
                <a:gd name="T107" fmla="*/ 290 h 733"/>
                <a:gd name="T108" fmla="*/ 3 w 609"/>
                <a:gd name="T109" fmla="*/ 275 h 733"/>
                <a:gd name="T110" fmla="*/ 55 w 609"/>
                <a:gd name="T111" fmla="*/ 248 h 733"/>
                <a:gd name="T112" fmla="*/ 87 w 609"/>
                <a:gd name="T113" fmla="*/ 243 h 733"/>
                <a:gd name="T114" fmla="*/ 93 w 609"/>
                <a:gd name="T115" fmla="*/ 219 h 733"/>
                <a:gd name="T116" fmla="*/ 81 w 609"/>
                <a:gd name="T117" fmla="*/ 192 h 733"/>
                <a:gd name="T118" fmla="*/ 91 w 609"/>
                <a:gd name="T119" fmla="*/ 167 h 733"/>
                <a:gd name="T120" fmla="*/ 96 w 609"/>
                <a:gd name="T121" fmla="*/ 134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09" h="733">
                  <a:moveTo>
                    <a:pt x="95" y="132"/>
                  </a:moveTo>
                  <a:lnTo>
                    <a:pt x="93" y="130"/>
                  </a:lnTo>
                  <a:lnTo>
                    <a:pt x="94" y="129"/>
                  </a:lnTo>
                  <a:lnTo>
                    <a:pt x="93" y="128"/>
                  </a:lnTo>
                  <a:lnTo>
                    <a:pt x="91" y="127"/>
                  </a:lnTo>
                  <a:lnTo>
                    <a:pt x="93" y="126"/>
                  </a:lnTo>
                  <a:lnTo>
                    <a:pt x="94" y="126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16" y="117"/>
                  </a:lnTo>
                  <a:lnTo>
                    <a:pt x="116" y="109"/>
                  </a:lnTo>
                  <a:lnTo>
                    <a:pt x="119" y="110"/>
                  </a:lnTo>
                  <a:lnTo>
                    <a:pt x="122" y="111"/>
                  </a:lnTo>
                  <a:lnTo>
                    <a:pt x="124" y="113"/>
                  </a:lnTo>
                  <a:lnTo>
                    <a:pt x="126" y="114"/>
                  </a:lnTo>
                  <a:lnTo>
                    <a:pt x="128" y="116"/>
                  </a:lnTo>
                  <a:lnTo>
                    <a:pt x="129" y="116"/>
                  </a:lnTo>
                  <a:lnTo>
                    <a:pt x="129" y="117"/>
                  </a:lnTo>
                  <a:lnTo>
                    <a:pt x="130" y="117"/>
                  </a:lnTo>
                  <a:lnTo>
                    <a:pt x="131" y="118"/>
                  </a:lnTo>
                  <a:lnTo>
                    <a:pt x="132" y="119"/>
                  </a:lnTo>
                  <a:lnTo>
                    <a:pt x="133" y="121"/>
                  </a:lnTo>
                  <a:lnTo>
                    <a:pt x="135" y="124"/>
                  </a:lnTo>
                  <a:lnTo>
                    <a:pt x="136" y="125"/>
                  </a:lnTo>
                  <a:lnTo>
                    <a:pt x="138" y="128"/>
                  </a:lnTo>
                  <a:lnTo>
                    <a:pt x="139" y="129"/>
                  </a:lnTo>
                  <a:lnTo>
                    <a:pt x="140" y="130"/>
                  </a:lnTo>
                  <a:lnTo>
                    <a:pt x="140" y="129"/>
                  </a:lnTo>
                  <a:lnTo>
                    <a:pt x="141" y="129"/>
                  </a:lnTo>
                  <a:lnTo>
                    <a:pt x="141" y="129"/>
                  </a:lnTo>
                  <a:lnTo>
                    <a:pt x="142" y="129"/>
                  </a:lnTo>
                  <a:lnTo>
                    <a:pt x="143" y="128"/>
                  </a:lnTo>
                  <a:lnTo>
                    <a:pt x="148" y="128"/>
                  </a:lnTo>
                  <a:lnTo>
                    <a:pt x="149" y="128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1" y="128"/>
                  </a:lnTo>
                  <a:lnTo>
                    <a:pt x="152" y="128"/>
                  </a:lnTo>
                  <a:lnTo>
                    <a:pt x="153" y="129"/>
                  </a:lnTo>
                  <a:lnTo>
                    <a:pt x="155" y="130"/>
                  </a:lnTo>
                  <a:lnTo>
                    <a:pt x="156" y="131"/>
                  </a:lnTo>
                  <a:lnTo>
                    <a:pt x="157" y="131"/>
                  </a:lnTo>
                  <a:lnTo>
                    <a:pt x="157" y="132"/>
                  </a:lnTo>
                  <a:lnTo>
                    <a:pt x="158" y="132"/>
                  </a:lnTo>
                  <a:lnTo>
                    <a:pt x="158" y="133"/>
                  </a:lnTo>
                  <a:lnTo>
                    <a:pt x="158" y="132"/>
                  </a:lnTo>
                  <a:lnTo>
                    <a:pt x="159" y="132"/>
                  </a:lnTo>
                  <a:lnTo>
                    <a:pt x="159" y="132"/>
                  </a:lnTo>
                  <a:lnTo>
                    <a:pt x="159" y="131"/>
                  </a:lnTo>
                  <a:lnTo>
                    <a:pt x="160" y="131"/>
                  </a:lnTo>
                  <a:lnTo>
                    <a:pt x="160" y="132"/>
                  </a:lnTo>
                  <a:lnTo>
                    <a:pt x="161" y="132"/>
                  </a:lnTo>
                  <a:lnTo>
                    <a:pt x="162" y="132"/>
                  </a:lnTo>
                  <a:lnTo>
                    <a:pt x="163" y="132"/>
                  </a:lnTo>
                  <a:lnTo>
                    <a:pt x="163" y="133"/>
                  </a:lnTo>
                  <a:lnTo>
                    <a:pt x="164" y="133"/>
                  </a:lnTo>
                  <a:lnTo>
                    <a:pt x="164" y="132"/>
                  </a:lnTo>
                  <a:lnTo>
                    <a:pt x="165" y="132"/>
                  </a:lnTo>
                  <a:lnTo>
                    <a:pt x="165" y="133"/>
                  </a:lnTo>
                  <a:lnTo>
                    <a:pt x="165" y="132"/>
                  </a:lnTo>
                  <a:lnTo>
                    <a:pt x="166" y="132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7" y="132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69" y="132"/>
                  </a:lnTo>
                  <a:lnTo>
                    <a:pt x="170" y="132"/>
                  </a:lnTo>
                  <a:lnTo>
                    <a:pt x="171" y="132"/>
                  </a:lnTo>
                  <a:lnTo>
                    <a:pt x="172" y="133"/>
                  </a:lnTo>
                  <a:lnTo>
                    <a:pt x="173" y="134"/>
                  </a:lnTo>
                  <a:lnTo>
                    <a:pt x="173" y="135"/>
                  </a:lnTo>
                  <a:lnTo>
                    <a:pt x="174" y="136"/>
                  </a:lnTo>
                  <a:lnTo>
                    <a:pt x="175" y="136"/>
                  </a:lnTo>
                  <a:lnTo>
                    <a:pt x="176" y="136"/>
                  </a:lnTo>
                  <a:lnTo>
                    <a:pt x="176" y="135"/>
                  </a:lnTo>
                  <a:lnTo>
                    <a:pt x="177" y="135"/>
                  </a:lnTo>
                  <a:lnTo>
                    <a:pt x="177" y="136"/>
                  </a:lnTo>
                  <a:lnTo>
                    <a:pt x="178" y="135"/>
                  </a:lnTo>
                  <a:lnTo>
                    <a:pt x="179" y="133"/>
                  </a:lnTo>
                  <a:lnTo>
                    <a:pt x="187" y="124"/>
                  </a:lnTo>
                  <a:lnTo>
                    <a:pt x="187" y="122"/>
                  </a:lnTo>
                  <a:lnTo>
                    <a:pt x="188" y="121"/>
                  </a:lnTo>
                  <a:lnTo>
                    <a:pt x="188" y="120"/>
                  </a:lnTo>
                  <a:lnTo>
                    <a:pt x="189" y="120"/>
                  </a:lnTo>
                  <a:lnTo>
                    <a:pt x="190" y="119"/>
                  </a:lnTo>
                  <a:lnTo>
                    <a:pt x="190" y="119"/>
                  </a:lnTo>
                  <a:lnTo>
                    <a:pt x="191" y="118"/>
                  </a:lnTo>
                  <a:lnTo>
                    <a:pt x="191" y="117"/>
                  </a:lnTo>
                  <a:lnTo>
                    <a:pt x="192" y="116"/>
                  </a:lnTo>
                  <a:lnTo>
                    <a:pt x="193" y="116"/>
                  </a:lnTo>
                  <a:lnTo>
                    <a:pt x="193" y="115"/>
                  </a:lnTo>
                  <a:lnTo>
                    <a:pt x="194" y="114"/>
                  </a:lnTo>
                  <a:lnTo>
                    <a:pt x="195" y="113"/>
                  </a:lnTo>
                  <a:lnTo>
                    <a:pt x="196" y="112"/>
                  </a:lnTo>
                  <a:lnTo>
                    <a:pt x="196" y="111"/>
                  </a:lnTo>
                  <a:lnTo>
                    <a:pt x="196" y="110"/>
                  </a:lnTo>
                  <a:lnTo>
                    <a:pt x="199" y="107"/>
                  </a:lnTo>
                  <a:lnTo>
                    <a:pt x="204" y="101"/>
                  </a:lnTo>
                  <a:lnTo>
                    <a:pt x="206" y="98"/>
                  </a:lnTo>
                  <a:lnTo>
                    <a:pt x="210" y="92"/>
                  </a:lnTo>
                  <a:lnTo>
                    <a:pt x="210" y="91"/>
                  </a:lnTo>
                  <a:lnTo>
                    <a:pt x="211" y="91"/>
                  </a:lnTo>
                  <a:lnTo>
                    <a:pt x="214" y="87"/>
                  </a:lnTo>
                  <a:lnTo>
                    <a:pt x="215" y="85"/>
                  </a:lnTo>
                  <a:lnTo>
                    <a:pt x="215" y="84"/>
                  </a:lnTo>
                  <a:lnTo>
                    <a:pt x="216" y="84"/>
                  </a:lnTo>
                  <a:lnTo>
                    <a:pt x="216" y="86"/>
                  </a:lnTo>
                  <a:lnTo>
                    <a:pt x="217" y="87"/>
                  </a:lnTo>
                  <a:lnTo>
                    <a:pt x="217" y="89"/>
                  </a:lnTo>
                  <a:lnTo>
                    <a:pt x="218" y="91"/>
                  </a:lnTo>
                  <a:lnTo>
                    <a:pt x="218" y="91"/>
                  </a:lnTo>
                  <a:lnTo>
                    <a:pt x="219" y="92"/>
                  </a:lnTo>
                  <a:lnTo>
                    <a:pt x="219" y="93"/>
                  </a:lnTo>
                  <a:lnTo>
                    <a:pt x="219" y="95"/>
                  </a:lnTo>
                  <a:lnTo>
                    <a:pt x="219" y="96"/>
                  </a:lnTo>
                  <a:lnTo>
                    <a:pt x="220" y="98"/>
                  </a:lnTo>
                  <a:lnTo>
                    <a:pt x="220" y="99"/>
                  </a:lnTo>
                  <a:lnTo>
                    <a:pt x="221" y="100"/>
                  </a:lnTo>
                  <a:lnTo>
                    <a:pt x="221" y="100"/>
                  </a:lnTo>
                  <a:lnTo>
                    <a:pt x="222" y="100"/>
                  </a:lnTo>
                  <a:lnTo>
                    <a:pt x="223" y="101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4" y="104"/>
                  </a:lnTo>
                  <a:lnTo>
                    <a:pt x="224" y="105"/>
                  </a:lnTo>
                  <a:lnTo>
                    <a:pt x="225" y="107"/>
                  </a:lnTo>
                  <a:lnTo>
                    <a:pt x="227" y="114"/>
                  </a:lnTo>
                  <a:lnTo>
                    <a:pt x="228" y="117"/>
                  </a:lnTo>
                  <a:lnTo>
                    <a:pt x="228" y="119"/>
                  </a:lnTo>
                  <a:lnTo>
                    <a:pt x="228" y="120"/>
                  </a:lnTo>
                  <a:lnTo>
                    <a:pt x="229" y="121"/>
                  </a:lnTo>
                  <a:lnTo>
                    <a:pt x="229" y="122"/>
                  </a:lnTo>
                  <a:lnTo>
                    <a:pt x="230" y="124"/>
                  </a:lnTo>
                  <a:lnTo>
                    <a:pt x="230" y="125"/>
                  </a:lnTo>
                  <a:lnTo>
                    <a:pt x="231" y="126"/>
                  </a:lnTo>
                  <a:lnTo>
                    <a:pt x="232" y="128"/>
                  </a:lnTo>
                  <a:lnTo>
                    <a:pt x="237" y="132"/>
                  </a:lnTo>
                  <a:lnTo>
                    <a:pt x="239" y="133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42" y="136"/>
                  </a:lnTo>
                  <a:lnTo>
                    <a:pt x="242" y="137"/>
                  </a:lnTo>
                  <a:lnTo>
                    <a:pt x="243" y="137"/>
                  </a:lnTo>
                  <a:lnTo>
                    <a:pt x="243" y="138"/>
                  </a:lnTo>
                  <a:lnTo>
                    <a:pt x="244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6" y="142"/>
                  </a:lnTo>
                  <a:lnTo>
                    <a:pt x="247" y="143"/>
                  </a:lnTo>
                  <a:lnTo>
                    <a:pt x="248" y="145"/>
                  </a:lnTo>
                  <a:lnTo>
                    <a:pt x="250" y="146"/>
                  </a:lnTo>
                  <a:lnTo>
                    <a:pt x="250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2" y="146"/>
                  </a:lnTo>
                  <a:lnTo>
                    <a:pt x="253" y="146"/>
                  </a:lnTo>
                  <a:lnTo>
                    <a:pt x="254" y="146"/>
                  </a:lnTo>
                  <a:lnTo>
                    <a:pt x="268" y="135"/>
                  </a:lnTo>
                  <a:lnTo>
                    <a:pt x="271" y="131"/>
                  </a:lnTo>
                  <a:lnTo>
                    <a:pt x="280" y="122"/>
                  </a:lnTo>
                  <a:lnTo>
                    <a:pt x="283" y="125"/>
                  </a:lnTo>
                  <a:lnTo>
                    <a:pt x="283" y="126"/>
                  </a:lnTo>
                  <a:lnTo>
                    <a:pt x="284" y="129"/>
                  </a:lnTo>
                  <a:lnTo>
                    <a:pt x="285" y="131"/>
                  </a:lnTo>
                  <a:lnTo>
                    <a:pt x="285" y="132"/>
                  </a:lnTo>
                  <a:lnTo>
                    <a:pt x="287" y="133"/>
                  </a:lnTo>
                  <a:lnTo>
                    <a:pt x="289" y="132"/>
                  </a:lnTo>
                  <a:lnTo>
                    <a:pt x="292" y="132"/>
                  </a:lnTo>
                  <a:lnTo>
                    <a:pt x="293" y="131"/>
                  </a:lnTo>
                  <a:lnTo>
                    <a:pt x="294" y="132"/>
                  </a:lnTo>
                  <a:lnTo>
                    <a:pt x="295" y="132"/>
                  </a:lnTo>
                  <a:lnTo>
                    <a:pt x="296" y="134"/>
                  </a:lnTo>
                  <a:lnTo>
                    <a:pt x="299" y="132"/>
                  </a:lnTo>
                  <a:lnTo>
                    <a:pt x="302" y="132"/>
                  </a:lnTo>
                  <a:lnTo>
                    <a:pt x="303" y="132"/>
                  </a:lnTo>
                  <a:lnTo>
                    <a:pt x="304" y="132"/>
                  </a:lnTo>
                  <a:lnTo>
                    <a:pt x="305" y="133"/>
                  </a:lnTo>
                  <a:lnTo>
                    <a:pt x="305" y="134"/>
                  </a:lnTo>
                  <a:lnTo>
                    <a:pt x="306" y="134"/>
                  </a:lnTo>
                  <a:lnTo>
                    <a:pt x="306" y="135"/>
                  </a:lnTo>
                  <a:lnTo>
                    <a:pt x="306" y="136"/>
                  </a:lnTo>
                  <a:lnTo>
                    <a:pt x="305" y="130"/>
                  </a:lnTo>
                  <a:lnTo>
                    <a:pt x="306" y="131"/>
                  </a:lnTo>
                  <a:lnTo>
                    <a:pt x="306" y="132"/>
                  </a:lnTo>
                  <a:lnTo>
                    <a:pt x="307" y="132"/>
                  </a:lnTo>
                  <a:lnTo>
                    <a:pt x="308" y="133"/>
                  </a:lnTo>
                  <a:lnTo>
                    <a:pt x="308" y="134"/>
                  </a:lnTo>
                  <a:lnTo>
                    <a:pt x="309" y="135"/>
                  </a:lnTo>
                  <a:lnTo>
                    <a:pt x="309" y="136"/>
                  </a:lnTo>
                  <a:lnTo>
                    <a:pt x="310" y="137"/>
                  </a:lnTo>
                  <a:lnTo>
                    <a:pt x="311" y="137"/>
                  </a:lnTo>
                  <a:lnTo>
                    <a:pt x="311" y="139"/>
                  </a:lnTo>
                  <a:lnTo>
                    <a:pt x="311" y="140"/>
                  </a:lnTo>
                  <a:lnTo>
                    <a:pt x="311" y="141"/>
                  </a:lnTo>
                  <a:lnTo>
                    <a:pt x="311" y="142"/>
                  </a:lnTo>
                  <a:lnTo>
                    <a:pt x="312" y="143"/>
                  </a:lnTo>
                  <a:lnTo>
                    <a:pt x="315" y="143"/>
                  </a:lnTo>
                  <a:lnTo>
                    <a:pt x="315" y="143"/>
                  </a:lnTo>
                  <a:lnTo>
                    <a:pt x="316" y="144"/>
                  </a:lnTo>
                  <a:lnTo>
                    <a:pt x="317" y="145"/>
                  </a:lnTo>
                  <a:lnTo>
                    <a:pt x="318" y="144"/>
                  </a:lnTo>
                  <a:lnTo>
                    <a:pt x="319" y="145"/>
                  </a:lnTo>
                  <a:lnTo>
                    <a:pt x="320" y="145"/>
                  </a:lnTo>
                  <a:lnTo>
                    <a:pt x="322" y="145"/>
                  </a:lnTo>
                  <a:lnTo>
                    <a:pt x="322" y="144"/>
                  </a:lnTo>
                  <a:lnTo>
                    <a:pt x="323" y="144"/>
                  </a:lnTo>
                  <a:lnTo>
                    <a:pt x="323" y="145"/>
                  </a:lnTo>
                  <a:lnTo>
                    <a:pt x="324" y="146"/>
                  </a:lnTo>
                  <a:lnTo>
                    <a:pt x="325" y="145"/>
                  </a:lnTo>
                  <a:lnTo>
                    <a:pt x="327" y="146"/>
                  </a:lnTo>
                  <a:lnTo>
                    <a:pt x="328" y="144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30" y="143"/>
                  </a:lnTo>
                  <a:lnTo>
                    <a:pt x="333" y="144"/>
                  </a:lnTo>
                  <a:lnTo>
                    <a:pt x="335" y="144"/>
                  </a:lnTo>
                  <a:lnTo>
                    <a:pt x="335" y="143"/>
                  </a:lnTo>
                  <a:lnTo>
                    <a:pt x="336" y="143"/>
                  </a:lnTo>
                  <a:lnTo>
                    <a:pt x="337" y="142"/>
                  </a:lnTo>
                  <a:lnTo>
                    <a:pt x="338" y="141"/>
                  </a:lnTo>
                  <a:lnTo>
                    <a:pt x="339" y="140"/>
                  </a:lnTo>
                  <a:lnTo>
                    <a:pt x="340" y="139"/>
                  </a:lnTo>
                  <a:lnTo>
                    <a:pt x="341" y="139"/>
                  </a:lnTo>
                  <a:lnTo>
                    <a:pt x="342" y="138"/>
                  </a:lnTo>
                  <a:lnTo>
                    <a:pt x="343" y="137"/>
                  </a:lnTo>
                  <a:lnTo>
                    <a:pt x="344" y="137"/>
                  </a:lnTo>
                  <a:lnTo>
                    <a:pt x="348" y="135"/>
                  </a:lnTo>
                  <a:lnTo>
                    <a:pt x="350" y="134"/>
                  </a:lnTo>
                  <a:lnTo>
                    <a:pt x="351" y="132"/>
                  </a:lnTo>
                  <a:lnTo>
                    <a:pt x="358" y="128"/>
                  </a:lnTo>
                  <a:lnTo>
                    <a:pt x="360" y="128"/>
                  </a:lnTo>
                  <a:lnTo>
                    <a:pt x="361" y="127"/>
                  </a:lnTo>
                  <a:lnTo>
                    <a:pt x="364" y="125"/>
                  </a:lnTo>
                  <a:lnTo>
                    <a:pt x="366" y="123"/>
                  </a:lnTo>
                  <a:lnTo>
                    <a:pt x="369" y="120"/>
                  </a:lnTo>
                  <a:lnTo>
                    <a:pt x="370" y="119"/>
                  </a:lnTo>
                  <a:lnTo>
                    <a:pt x="371" y="120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5" y="124"/>
                  </a:lnTo>
                  <a:lnTo>
                    <a:pt x="378" y="126"/>
                  </a:lnTo>
                  <a:lnTo>
                    <a:pt x="379" y="128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81" y="129"/>
                  </a:lnTo>
                  <a:lnTo>
                    <a:pt x="384" y="130"/>
                  </a:lnTo>
                  <a:lnTo>
                    <a:pt x="385" y="130"/>
                  </a:lnTo>
                  <a:lnTo>
                    <a:pt x="386" y="130"/>
                  </a:lnTo>
                  <a:lnTo>
                    <a:pt x="388" y="131"/>
                  </a:lnTo>
                  <a:lnTo>
                    <a:pt x="392" y="132"/>
                  </a:lnTo>
                  <a:lnTo>
                    <a:pt x="394" y="132"/>
                  </a:lnTo>
                  <a:lnTo>
                    <a:pt x="397" y="133"/>
                  </a:lnTo>
                  <a:lnTo>
                    <a:pt x="400" y="134"/>
                  </a:lnTo>
                  <a:lnTo>
                    <a:pt x="404" y="135"/>
                  </a:lnTo>
                  <a:lnTo>
                    <a:pt x="404" y="134"/>
                  </a:lnTo>
                  <a:lnTo>
                    <a:pt x="405" y="133"/>
                  </a:lnTo>
                  <a:lnTo>
                    <a:pt x="404" y="132"/>
                  </a:lnTo>
                  <a:lnTo>
                    <a:pt x="404" y="131"/>
                  </a:lnTo>
                  <a:lnTo>
                    <a:pt x="405" y="131"/>
                  </a:lnTo>
                  <a:lnTo>
                    <a:pt x="405" y="130"/>
                  </a:lnTo>
                  <a:lnTo>
                    <a:pt x="406" y="130"/>
                  </a:lnTo>
                  <a:lnTo>
                    <a:pt x="406" y="129"/>
                  </a:lnTo>
                  <a:lnTo>
                    <a:pt x="406" y="128"/>
                  </a:lnTo>
                  <a:lnTo>
                    <a:pt x="406" y="127"/>
                  </a:lnTo>
                  <a:lnTo>
                    <a:pt x="404" y="125"/>
                  </a:lnTo>
                  <a:lnTo>
                    <a:pt x="404" y="124"/>
                  </a:lnTo>
                  <a:lnTo>
                    <a:pt x="409" y="112"/>
                  </a:lnTo>
                  <a:lnTo>
                    <a:pt x="410" y="108"/>
                  </a:lnTo>
                  <a:lnTo>
                    <a:pt x="412" y="107"/>
                  </a:lnTo>
                  <a:lnTo>
                    <a:pt x="412" y="101"/>
                  </a:lnTo>
                  <a:lnTo>
                    <a:pt x="417" y="95"/>
                  </a:lnTo>
                  <a:lnTo>
                    <a:pt x="420" y="92"/>
                  </a:lnTo>
                  <a:lnTo>
                    <a:pt x="422" y="91"/>
                  </a:lnTo>
                  <a:lnTo>
                    <a:pt x="429" y="85"/>
                  </a:lnTo>
                  <a:lnTo>
                    <a:pt x="415" y="76"/>
                  </a:lnTo>
                  <a:lnTo>
                    <a:pt x="418" y="73"/>
                  </a:lnTo>
                  <a:lnTo>
                    <a:pt x="419" y="72"/>
                  </a:lnTo>
                  <a:lnTo>
                    <a:pt x="420" y="70"/>
                  </a:lnTo>
                  <a:lnTo>
                    <a:pt x="420" y="69"/>
                  </a:lnTo>
                  <a:lnTo>
                    <a:pt x="421" y="69"/>
                  </a:lnTo>
                  <a:lnTo>
                    <a:pt x="421" y="68"/>
                  </a:lnTo>
                  <a:lnTo>
                    <a:pt x="423" y="66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4" y="64"/>
                  </a:lnTo>
                  <a:lnTo>
                    <a:pt x="424" y="63"/>
                  </a:lnTo>
                  <a:lnTo>
                    <a:pt x="425" y="62"/>
                  </a:lnTo>
                  <a:lnTo>
                    <a:pt x="425" y="61"/>
                  </a:lnTo>
                  <a:lnTo>
                    <a:pt x="425" y="59"/>
                  </a:lnTo>
                  <a:lnTo>
                    <a:pt x="425" y="58"/>
                  </a:lnTo>
                  <a:lnTo>
                    <a:pt x="425" y="57"/>
                  </a:lnTo>
                  <a:lnTo>
                    <a:pt x="425" y="56"/>
                  </a:lnTo>
                  <a:lnTo>
                    <a:pt x="426" y="55"/>
                  </a:lnTo>
                  <a:lnTo>
                    <a:pt x="430" y="52"/>
                  </a:lnTo>
                  <a:lnTo>
                    <a:pt x="431" y="51"/>
                  </a:lnTo>
                  <a:lnTo>
                    <a:pt x="432" y="50"/>
                  </a:lnTo>
                  <a:lnTo>
                    <a:pt x="433" y="50"/>
                  </a:lnTo>
                  <a:lnTo>
                    <a:pt x="434" y="49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0" y="46"/>
                  </a:lnTo>
                  <a:lnTo>
                    <a:pt x="441" y="46"/>
                  </a:lnTo>
                  <a:lnTo>
                    <a:pt x="442" y="46"/>
                  </a:lnTo>
                  <a:lnTo>
                    <a:pt x="442" y="46"/>
                  </a:lnTo>
                  <a:lnTo>
                    <a:pt x="443" y="45"/>
                  </a:lnTo>
                  <a:lnTo>
                    <a:pt x="444" y="43"/>
                  </a:lnTo>
                  <a:lnTo>
                    <a:pt x="447" y="40"/>
                  </a:lnTo>
                  <a:lnTo>
                    <a:pt x="448" y="39"/>
                  </a:lnTo>
                  <a:lnTo>
                    <a:pt x="449" y="38"/>
                  </a:lnTo>
                  <a:lnTo>
                    <a:pt x="450" y="38"/>
                  </a:lnTo>
                  <a:lnTo>
                    <a:pt x="451" y="37"/>
                  </a:lnTo>
                  <a:lnTo>
                    <a:pt x="452" y="36"/>
                  </a:lnTo>
                  <a:lnTo>
                    <a:pt x="459" y="34"/>
                  </a:lnTo>
                  <a:lnTo>
                    <a:pt x="461" y="32"/>
                  </a:lnTo>
                  <a:lnTo>
                    <a:pt x="462" y="31"/>
                  </a:lnTo>
                  <a:lnTo>
                    <a:pt x="464" y="31"/>
                  </a:lnTo>
                  <a:lnTo>
                    <a:pt x="465" y="30"/>
                  </a:lnTo>
                  <a:lnTo>
                    <a:pt x="466" y="30"/>
                  </a:lnTo>
                  <a:lnTo>
                    <a:pt x="467" y="30"/>
                  </a:lnTo>
                  <a:lnTo>
                    <a:pt x="468" y="30"/>
                  </a:lnTo>
                  <a:lnTo>
                    <a:pt x="469" y="30"/>
                  </a:lnTo>
                  <a:lnTo>
                    <a:pt x="469" y="29"/>
                  </a:lnTo>
                  <a:lnTo>
                    <a:pt x="470" y="29"/>
                  </a:lnTo>
                  <a:lnTo>
                    <a:pt x="470" y="29"/>
                  </a:lnTo>
                  <a:lnTo>
                    <a:pt x="495" y="23"/>
                  </a:lnTo>
                  <a:lnTo>
                    <a:pt x="497" y="22"/>
                  </a:lnTo>
                  <a:lnTo>
                    <a:pt x="498" y="22"/>
                  </a:lnTo>
                  <a:lnTo>
                    <a:pt x="499" y="20"/>
                  </a:lnTo>
                  <a:lnTo>
                    <a:pt x="503" y="18"/>
                  </a:lnTo>
                  <a:lnTo>
                    <a:pt x="508" y="13"/>
                  </a:lnTo>
                  <a:lnTo>
                    <a:pt x="509" y="13"/>
                  </a:lnTo>
                  <a:lnTo>
                    <a:pt x="512" y="11"/>
                  </a:lnTo>
                  <a:lnTo>
                    <a:pt x="513" y="10"/>
                  </a:lnTo>
                  <a:lnTo>
                    <a:pt x="514" y="9"/>
                  </a:lnTo>
                  <a:lnTo>
                    <a:pt x="516" y="9"/>
                  </a:lnTo>
                  <a:lnTo>
                    <a:pt x="523" y="2"/>
                  </a:lnTo>
                  <a:lnTo>
                    <a:pt x="525" y="1"/>
                  </a:lnTo>
                  <a:lnTo>
                    <a:pt x="525" y="0"/>
                  </a:lnTo>
                  <a:lnTo>
                    <a:pt x="526" y="0"/>
                  </a:lnTo>
                  <a:lnTo>
                    <a:pt x="530" y="4"/>
                  </a:lnTo>
                  <a:lnTo>
                    <a:pt x="535" y="9"/>
                  </a:lnTo>
                  <a:lnTo>
                    <a:pt x="543" y="16"/>
                  </a:lnTo>
                  <a:lnTo>
                    <a:pt x="553" y="26"/>
                  </a:lnTo>
                  <a:lnTo>
                    <a:pt x="565" y="37"/>
                  </a:lnTo>
                  <a:lnTo>
                    <a:pt x="568" y="44"/>
                  </a:lnTo>
                  <a:lnTo>
                    <a:pt x="586" y="39"/>
                  </a:lnTo>
                  <a:lnTo>
                    <a:pt x="588" y="46"/>
                  </a:lnTo>
                  <a:lnTo>
                    <a:pt x="590" y="55"/>
                  </a:lnTo>
                  <a:lnTo>
                    <a:pt x="597" y="54"/>
                  </a:lnTo>
                  <a:lnTo>
                    <a:pt x="601" y="71"/>
                  </a:lnTo>
                  <a:lnTo>
                    <a:pt x="602" y="73"/>
                  </a:lnTo>
                  <a:lnTo>
                    <a:pt x="602" y="77"/>
                  </a:lnTo>
                  <a:lnTo>
                    <a:pt x="605" y="85"/>
                  </a:lnTo>
                  <a:lnTo>
                    <a:pt x="606" y="90"/>
                  </a:lnTo>
                  <a:lnTo>
                    <a:pt x="608" y="95"/>
                  </a:lnTo>
                  <a:lnTo>
                    <a:pt x="607" y="96"/>
                  </a:lnTo>
                  <a:lnTo>
                    <a:pt x="605" y="96"/>
                  </a:lnTo>
                  <a:lnTo>
                    <a:pt x="600" y="98"/>
                  </a:lnTo>
                  <a:lnTo>
                    <a:pt x="597" y="99"/>
                  </a:lnTo>
                  <a:lnTo>
                    <a:pt x="595" y="100"/>
                  </a:lnTo>
                  <a:lnTo>
                    <a:pt x="593" y="100"/>
                  </a:lnTo>
                  <a:lnTo>
                    <a:pt x="589" y="101"/>
                  </a:lnTo>
                  <a:lnTo>
                    <a:pt x="588" y="101"/>
                  </a:lnTo>
                  <a:lnTo>
                    <a:pt x="586" y="102"/>
                  </a:lnTo>
                  <a:lnTo>
                    <a:pt x="585" y="103"/>
                  </a:lnTo>
                  <a:lnTo>
                    <a:pt x="583" y="103"/>
                  </a:lnTo>
                  <a:lnTo>
                    <a:pt x="579" y="105"/>
                  </a:lnTo>
                  <a:lnTo>
                    <a:pt x="578" y="105"/>
                  </a:lnTo>
                  <a:lnTo>
                    <a:pt x="576" y="106"/>
                  </a:lnTo>
                  <a:lnTo>
                    <a:pt x="575" y="106"/>
                  </a:lnTo>
                  <a:lnTo>
                    <a:pt x="574" y="106"/>
                  </a:lnTo>
                  <a:lnTo>
                    <a:pt x="574" y="107"/>
                  </a:lnTo>
                  <a:lnTo>
                    <a:pt x="573" y="107"/>
                  </a:lnTo>
                  <a:lnTo>
                    <a:pt x="572" y="108"/>
                  </a:lnTo>
                  <a:lnTo>
                    <a:pt x="571" y="108"/>
                  </a:lnTo>
                  <a:lnTo>
                    <a:pt x="571" y="109"/>
                  </a:lnTo>
                  <a:lnTo>
                    <a:pt x="570" y="110"/>
                  </a:lnTo>
                  <a:lnTo>
                    <a:pt x="565" y="115"/>
                  </a:lnTo>
                  <a:lnTo>
                    <a:pt x="556" y="124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1" y="128"/>
                  </a:lnTo>
                  <a:lnTo>
                    <a:pt x="546" y="142"/>
                  </a:lnTo>
                  <a:lnTo>
                    <a:pt x="546" y="143"/>
                  </a:lnTo>
                  <a:lnTo>
                    <a:pt x="546" y="144"/>
                  </a:lnTo>
                  <a:lnTo>
                    <a:pt x="545" y="146"/>
                  </a:lnTo>
                  <a:lnTo>
                    <a:pt x="545" y="146"/>
                  </a:lnTo>
                  <a:lnTo>
                    <a:pt x="545" y="148"/>
                  </a:lnTo>
                  <a:lnTo>
                    <a:pt x="545" y="149"/>
                  </a:lnTo>
                  <a:lnTo>
                    <a:pt x="545" y="150"/>
                  </a:lnTo>
                  <a:lnTo>
                    <a:pt x="544" y="151"/>
                  </a:lnTo>
                  <a:lnTo>
                    <a:pt x="544" y="152"/>
                  </a:lnTo>
                  <a:lnTo>
                    <a:pt x="544" y="153"/>
                  </a:lnTo>
                  <a:lnTo>
                    <a:pt x="540" y="163"/>
                  </a:lnTo>
                  <a:lnTo>
                    <a:pt x="539" y="165"/>
                  </a:lnTo>
                  <a:lnTo>
                    <a:pt x="534" y="169"/>
                  </a:lnTo>
                  <a:lnTo>
                    <a:pt x="536" y="174"/>
                  </a:lnTo>
                  <a:lnTo>
                    <a:pt x="535" y="175"/>
                  </a:lnTo>
                  <a:lnTo>
                    <a:pt x="538" y="176"/>
                  </a:lnTo>
                  <a:lnTo>
                    <a:pt x="538" y="179"/>
                  </a:lnTo>
                  <a:lnTo>
                    <a:pt x="547" y="179"/>
                  </a:lnTo>
                  <a:lnTo>
                    <a:pt x="549" y="186"/>
                  </a:lnTo>
                  <a:lnTo>
                    <a:pt x="549" y="187"/>
                  </a:lnTo>
                  <a:lnTo>
                    <a:pt x="549" y="188"/>
                  </a:lnTo>
                  <a:lnTo>
                    <a:pt x="554" y="185"/>
                  </a:lnTo>
                  <a:lnTo>
                    <a:pt x="560" y="187"/>
                  </a:lnTo>
                  <a:lnTo>
                    <a:pt x="561" y="186"/>
                  </a:lnTo>
                  <a:lnTo>
                    <a:pt x="562" y="186"/>
                  </a:lnTo>
                  <a:lnTo>
                    <a:pt x="562" y="185"/>
                  </a:lnTo>
                  <a:lnTo>
                    <a:pt x="562" y="185"/>
                  </a:lnTo>
                  <a:lnTo>
                    <a:pt x="563" y="185"/>
                  </a:lnTo>
                  <a:lnTo>
                    <a:pt x="564" y="185"/>
                  </a:lnTo>
                  <a:lnTo>
                    <a:pt x="565" y="185"/>
                  </a:lnTo>
                  <a:lnTo>
                    <a:pt x="567" y="185"/>
                  </a:lnTo>
                  <a:lnTo>
                    <a:pt x="568" y="185"/>
                  </a:lnTo>
                  <a:lnTo>
                    <a:pt x="569" y="186"/>
                  </a:lnTo>
                  <a:lnTo>
                    <a:pt x="570" y="186"/>
                  </a:lnTo>
                  <a:lnTo>
                    <a:pt x="571" y="186"/>
                  </a:lnTo>
                  <a:lnTo>
                    <a:pt x="571" y="186"/>
                  </a:lnTo>
                  <a:lnTo>
                    <a:pt x="572" y="186"/>
                  </a:lnTo>
                  <a:lnTo>
                    <a:pt x="572" y="185"/>
                  </a:lnTo>
                  <a:lnTo>
                    <a:pt x="573" y="185"/>
                  </a:lnTo>
                  <a:lnTo>
                    <a:pt x="573" y="184"/>
                  </a:lnTo>
                  <a:lnTo>
                    <a:pt x="574" y="184"/>
                  </a:lnTo>
                  <a:lnTo>
                    <a:pt x="575" y="183"/>
                  </a:lnTo>
                  <a:lnTo>
                    <a:pt x="576" y="183"/>
                  </a:lnTo>
                  <a:lnTo>
                    <a:pt x="577" y="183"/>
                  </a:lnTo>
                  <a:lnTo>
                    <a:pt x="579" y="187"/>
                  </a:lnTo>
                  <a:lnTo>
                    <a:pt x="580" y="190"/>
                  </a:lnTo>
                  <a:lnTo>
                    <a:pt x="582" y="192"/>
                  </a:lnTo>
                  <a:lnTo>
                    <a:pt x="583" y="193"/>
                  </a:lnTo>
                  <a:lnTo>
                    <a:pt x="584" y="194"/>
                  </a:lnTo>
                  <a:lnTo>
                    <a:pt x="585" y="195"/>
                  </a:lnTo>
                  <a:lnTo>
                    <a:pt x="586" y="196"/>
                  </a:lnTo>
                  <a:lnTo>
                    <a:pt x="587" y="196"/>
                  </a:lnTo>
                  <a:lnTo>
                    <a:pt x="588" y="197"/>
                  </a:lnTo>
                  <a:lnTo>
                    <a:pt x="589" y="198"/>
                  </a:lnTo>
                  <a:lnTo>
                    <a:pt x="590" y="198"/>
                  </a:lnTo>
                  <a:lnTo>
                    <a:pt x="591" y="199"/>
                  </a:lnTo>
                  <a:lnTo>
                    <a:pt x="592" y="199"/>
                  </a:lnTo>
                  <a:lnTo>
                    <a:pt x="593" y="200"/>
                  </a:lnTo>
                  <a:lnTo>
                    <a:pt x="595" y="200"/>
                  </a:lnTo>
                  <a:lnTo>
                    <a:pt x="595" y="201"/>
                  </a:lnTo>
                  <a:lnTo>
                    <a:pt x="594" y="204"/>
                  </a:lnTo>
                  <a:lnTo>
                    <a:pt x="594" y="205"/>
                  </a:lnTo>
                  <a:lnTo>
                    <a:pt x="586" y="218"/>
                  </a:lnTo>
                  <a:lnTo>
                    <a:pt x="587" y="219"/>
                  </a:lnTo>
                  <a:lnTo>
                    <a:pt x="588" y="219"/>
                  </a:lnTo>
                  <a:lnTo>
                    <a:pt x="589" y="219"/>
                  </a:lnTo>
                  <a:lnTo>
                    <a:pt x="589" y="220"/>
                  </a:lnTo>
                  <a:lnTo>
                    <a:pt x="588" y="219"/>
                  </a:lnTo>
                  <a:lnTo>
                    <a:pt x="587" y="219"/>
                  </a:lnTo>
                  <a:lnTo>
                    <a:pt x="586" y="219"/>
                  </a:lnTo>
                  <a:lnTo>
                    <a:pt x="585" y="219"/>
                  </a:lnTo>
                  <a:lnTo>
                    <a:pt x="584" y="219"/>
                  </a:lnTo>
                  <a:lnTo>
                    <a:pt x="584" y="219"/>
                  </a:lnTo>
                  <a:lnTo>
                    <a:pt x="582" y="219"/>
                  </a:lnTo>
                  <a:lnTo>
                    <a:pt x="581" y="219"/>
                  </a:lnTo>
                  <a:lnTo>
                    <a:pt x="580" y="219"/>
                  </a:lnTo>
                  <a:lnTo>
                    <a:pt x="580" y="220"/>
                  </a:lnTo>
                  <a:lnTo>
                    <a:pt x="579" y="220"/>
                  </a:lnTo>
                  <a:lnTo>
                    <a:pt x="578" y="220"/>
                  </a:lnTo>
                  <a:lnTo>
                    <a:pt x="577" y="221"/>
                  </a:lnTo>
                  <a:lnTo>
                    <a:pt x="577" y="222"/>
                  </a:lnTo>
                  <a:lnTo>
                    <a:pt x="576" y="222"/>
                  </a:lnTo>
                  <a:lnTo>
                    <a:pt x="577" y="222"/>
                  </a:lnTo>
                  <a:lnTo>
                    <a:pt x="577" y="223"/>
                  </a:lnTo>
                  <a:lnTo>
                    <a:pt x="576" y="223"/>
                  </a:lnTo>
                  <a:lnTo>
                    <a:pt x="576" y="224"/>
                  </a:lnTo>
                  <a:lnTo>
                    <a:pt x="576" y="225"/>
                  </a:lnTo>
                  <a:lnTo>
                    <a:pt x="575" y="226"/>
                  </a:lnTo>
                  <a:lnTo>
                    <a:pt x="574" y="227"/>
                  </a:lnTo>
                  <a:lnTo>
                    <a:pt x="574" y="228"/>
                  </a:lnTo>
                  <a:lnTo>
                    <a:pt x="575" y="228"/>
                  </a:lnTo>
                  <a:lnTo>
                    <a:pt x="575" y="229"/>
                  </a:lnTo>
                  <a:lnTo>
                    <a:pt x="575" y="229"/>
                  </a:lnTo>
                  <a:lnTo>
                    <a:pt x="576" y="230"/>
                  </a:lnTo>
                  <a:lnTo>
                    <a:pt x="576" y="231"/>
                  </a:lnTo>
                  <a:lnTo>
                    <a:pt x="577" y="232"/>
                  </a:lnTo>
                  <a:lnTo>
                    <a:pt x="578" y="233"/>
                  </a:lnTo>
                  <a:lnTo>
                    <a:pt x="579" y="233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0" y="235"/>
                  </a:lnTo>
                  <a:lnTo>
                    <a:pt x="580" y="236"/>
                  </a:lnTo>
                  <a:lnTo>
                    <a:pt x="581" y="236"/>
                  </a:lnTo>
                  <a:lnTo>
                    <a:pt x="582" y="236"/>
                  </a:lnTo>
                  <a:lnTo>
                    <a:pt x="583" y="236"/>
                  </a:lnTo>
                  <a:lnTo>
                    <a:pt x="584" y="236"/>
                  </a:lnTo>
                  <a:lnTo>
                    <a:pt x="585" y="236"/>
                  </a:lnTo>
                  <a:lnTo>
                    <a:pt x="586" y="235"/>
                  </a:lnTo>
                  <a:lnTo>
                    <a:pt x="587" y="235"/>
                  </a:lnTo>
                  <a:lnTo>
                    <a:pt x="587" y="234"/>
                  </a:lnTo>
                  <a:lnTo>
                    <a:pt x="588" y="234"/>
                  </a:lnTo>
                  <a:lnTo>
                    <a:pt x="589" y="234"/>
                  </a:lnTo>
                  <a:lnTo>
                    <a:pt x="589" y="235"/>
                  </a:lnTo>
                  <a:lnTo>
                    <a:pt x="589" y="236"/>
                  </a:lnTo>
                  <a:lnTo>
                    <a:pt x="589" y="237"/>
                  </a:lnTo>
                  <a:lnTo>
                    <a:pt x="589" y="238"/>
                  </a:lnTo>
                  <a:lnTo>
                    <a:pt x="588" y="238"/>
                  </a:lnTo>
                  <a:lnTo>
                    <a:pt x="587" y="239"/>
                  </a:lnTo>
                  <a:lnTo>
                    <a:pt x="587" y="240"/>
                  </a:lnTo>
                  <a:lnTo>
                    <a:pt x="587" y="241"/>
                  </a:lnTo>
                  <a:lnTo>
                    <a:pt x="588" y="242"/>
                  </a:lnTo>
                  <a:lnTo>
                    <a:pt x="589" y="244"/>
                  </a:lnTo>
                  <a:lnTo>
                    <a:pt x="589" y="245"/>
                  </a:lnTo>
                  <a:lnTo>
                    <a:pt x="589" y="245"/>
                  </a:lnTo>
                  <a:lnTo>
                    <a:pt x="589" y="246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8"/>
                  </a:lnTo>
                  <a:lnTo>
                    <a:pt x="589" y="249"/>
                  </a:lnTo>
                  <a:lnTo>
                    <a:pt x="589" y="250"/>
                  </a:lnTo>
                  <a:lnTo>
                    <a:pt x="589" y="251"/>
                  </a:lnTo>
                  <a:lnTo>
                    <a:pt x="589" y="251"/>
                  </a:lnTo>
                  <a:lnTo>
                    <a:pt x="589" y="252"/>
                  </a:lnTo>
                  <a:lnTo>
                    <a:pt x="589" y="253"/>
                  </a:lnTo>
                  <a:lnTo>
                    <a:pt x="589" y="254"/>
                  </a:lnTo>
                  <a:lnTo>
                    <a:pt x="590" y="254"/>
                  </a:lnTo>
                  <a:lnTo>
                    <a:pt x="591" y="254"/>
                  </a:lnTo>
                  <a:lnTo>
                    <a:pt x="592" y="254"/>
                  </a:lnTo>
                  <a:lnTo>
                    <a:pt x="593" y="254"/>
                  </a:lnTo>
                  <a:lnTo>
                    <a:pt x="594" y="254"/>
                  </a:lnTo>
                  <a:lnTo>
                    <a:pt x="595" y="255"/>
                  </a:lnTo>
                  <a:lnTo>
                    <a:pt x="596" y="256"/>
                  </a:lnTo>
                  <a:lnTo>
                    <a:pt x="596" y="256"/>
                  </a:lnTo>
                  <a:lnTo>
                    <a:pt x="596" y="257"/>
                  </a:lnTo>
                  <a:lnTo>
                    <a:pt x="596" y="258"/>
                  </a:lnTo>
                  <a:lnTo>
                    <a:pt x="597" y="258"/>
                  </a:lnTo>
                  <a:lnTo>
                    <a:pt x="597" y="259"/>
                  </a:lnTo>
                  <a:lnTo>
                    <a:pt x="597" y="260"/>
                  </a:lnTo>
                  <a:lnTo>
                    <a:pt x="598" y="261"/>
                  </a:lnTo>
                  <a:lnTo>
                    <a:pt x="598" y="262"/>
                  </a:lnTo>
                  <a:lnTo>
                    <a:pt x="598" y="263"/>
                  </a:lnTo>
                  <a:lnTo>
                    <a:pt x="599" y="264"/>
                  </a:lnTo>
                  <a:lnTo>
                    <a:pt x="599" y="265"/>
                  </a:lnTo>
                  <a:lnTo>
                    <a:pt x="599" y="265"/>
                  </a:lnTo>
                  <a:lnTo>
                    <a:pt x="599" y="266"/>
                  </a:lnTo>
                  <a:lnTo>
                    <a:pt x="599" y="267"/>
                  </a:lnTo>
                  <a:lnTo>
                    <a:pt x="599" y="269"/>
                  </a:lnTo>
                  <a:lnTo>
                    <a:pt x="600" y="269"/>
                  </a:lnTo>
                  <a:lnTo>
                    <a:pt x="600" y="270"/>
                  </a:lnTo>
                  <a:lnTo>
                    <a:pt x="600" y="271"/>
                  </a:lnTo>
                  <a:lnTo>
                    <a:pt x="601" y="271"/>
                  </a:lnTo>
                  <a:lnTo>
                    <a:pt x="601" y="272"/>
                  </a:lnTo>
                  <a:lnTo>
                    <a:pt x="601" y="273"/>
                  </a:lnTo>
                  <a:lnTo>
                    <a:pt x="602" y="273"/>
                  </a:lnTo>
                  <a:lnTo>
                    <a:pt x="602" y="274"/>
                  </a:lnTo>
                  <a:lnTo>
                    <a:pt x="602" y="274"/>
                  </a:lnTo>
                  <a:lnTo>
                    <a:pt x="603" y="276"/>
                  </a:lnTo>
                  <a:lnTo>
                    <a:pt x="603" y="277"/>
                  </a:lnTo>
                  <a:lnTo>
                    <a:pt x="603" y="279"/>
                  </a:lnTo>
                  <a:lnTo>
                    <a:pt x="603" y="280"/>
                  </a:lnTo>
                  <a:lnTo>
                    <a:pt x="604" y="280"/>
                  </a:lnTo>
                  <a:lnTo>
                    <a:pt x="604" y="281"/>
                  </a:lnTo>
                  <a:lnTo>
                    <a:pt x="605" y="281"/>
                  </a:lnTo>
                  <a:lnTo>
                    <a:pt x="606" y="282"/>
                  </a:lnTo>
                  <a:lnTo>
                    <a:pt x="605" y="282"/>
                  </a:lnTo>
                  <a:lnTo>
                    <a:pt x="605" y="283"/>
                  </a:lnTo>
                  <a:lnTo>
                    <a:pt x="605" y="283"/>
                  </a:lnTo>
                  <a:lnTo>
                    <a:pt x="605" y="284"/>
                  </a:lnTo>
                  <a:lnTo>
                    <a:pt x="605" y="285"/>
                  </a:lnTo>
                  <a:lnTo>
                    <a:pt x="605" y="286"/>
                  </a:lnTo>
                  <a:lnTo>
                    <a:pt x="605" y="287"/>
                  </a:lnTo>
                  <a:lnTo>
                    <a:pt x="605" y="288"/>
                  </a:lnTo>
                  <a:lnTo>
                    <a:pt x="605" y="289"/>
                  </a:lnTo>
                  <a:lnTo>
                    <a:pt x="605" y="290"/>
                  </a:lnTo>
                  <a:lnTo>
                    <a:pt x="606" y="291"/>
                  </a:lnTo>
                  <a:lnTo>
                    <a:pt x="606" y="292"/>
                  </a:lnTo>
                  <a:lnTo>
                    <a:pt x="606" y="293"/>
                  </a:lnTo>
                  <a:lnTo>
                    <a:pt x="606" y="293"/>
                  </a:lnTo>
                  <a:lnTo>
                    <a:pt x="606" y="294"/>
                  </a:lnTo>
                  <a:lnTo>
                    <a:pt x="607" y="294"/>
                  </a:lnTo>
                  <a:lnTo>
                    <a:pt x="607" y="295"/>
                  </a:lnTo>
                  <a:lnTo>
                    <a:pt x="607" y="296"/>
                  </a:lnTo>
                  <a:lnTo>
                    <a:pt x="607" y="297"/>
                  </a:lnTo>
                  <a:lnTo>
                    <a:pt x="608" y="298"/>
                  </a:lnTo>
                  <a:lnTo>
                    <a:pt x="608" y="299"/>
                  </a:lnTo>
                  <a:lnTo>
                    <a:pt x="608" y="300"/>
                  </a:lnTo>
                  <a:lnTo>
                    <a:pt x="608" y="301"/>
                  </a:lnTo>
                  <a:lnTo>
                    <a:pt x="608" y="302"/>
                  </a:lnTo>
                  <a:lnTo>
                    <a:pt x="608" y="302"/>
                  </a:lnTo>
                  <a:lnTo>
                    <a:pt x="609" y="303"/>
                  </a:lnTo>
                  <a:lnTo>
                    <a:pt x="609" y="304"/>
                  </a:lnTo>
                  <a:lnTo>
                    <a:pt x="609" y="305"/>
                  </a:lnTo>
                  <a:lnTo>
                    <a:pt x="609" y="306"/>
                  </a:lnTo>
                  <a:lnTo>
                    <a:pt x="609" y="307"/>
                  </a:lnTo>
                  <a:lnTo>
                    <a:pt x="609" y="308"/>
                  </a:lnTo>
                  <a:lnTo>
                    <a:pt x="609" y="309"/>
                  </a:lnTo>
                  <a:lnTo>
                    <a:pt x="609" y="310"/>
                  </a:lnTo>
                  <a:lnTo>
                    <a:pt x="608" y="310"/>
                  </a:lnTo>
                  <a:lnTo>
                    <a:pt x="608" y="311"/>
                  </a:lnTo>
                  <a:lnTo>
                    <a:pt x="608" y="314"/>
                  </a:lnTo>
                  <a:lnTo>
                    <a:pt x="608" y="315"/>
                  </a:lnTo>
                  <a:lnTo>
                    <a:pt x="608" y="316"/>
                  </a:lnTo>
                  <a:lnTo>
                    <a:pt x="608" y="317"/>
                  </a:lnTo>
                  <a:lnTo>
                    <a:pt x="608" y="318"/>
                  </a:lnTo>
                  <a:lnTo>
                    <a:pt x="608" y="319"/>
                  </a:lnTo>
                  <a:lnTo>
                    <a:pt x="608" y="320"/>
                  </a:lnTo>
                  <a:lnTo>
                    <a:pt x="608" y="320"/>
                  </a:lnTo>
                  <a:lnTo>
                    <a:pt x="606" y="323"/>
                  </a:lnTo>
                  <a:lnTo>
                    <a:pt x="605" y="323"/>
                  </a:lnTo>
                  <a:lnTo>
                    <a:pt x="605" y="324"/>
                  </a:lnTo>
                  <a:lnTo>
                    <a:pt x="604" y="325"/>
                  </a:lnTo>
                  <a:lnTo>
                    <a:pt x="604" y="326"/>
                  </a:lnTo>
                  <a:lnTo>
                    <a:pt x="604" y="327"/>
                  </a:lnTo>
                  <a:lnTo>
                    <a:pt x="603" y="328"/>
                  </a:lnTo>
                  <a:lnTo>
                    <a:pt x="603" y="329"/>
                  </a:lnTo>
                  <a:lnTo>
                    <a:pt x="602" y="329"/>
                  </a:lnTo>
                  <a:lnTo>
                    <a:pt x="601" y="330"/>
                  </a:lnTo>
                  <a:lnTo>
                    <a:pt x="601" y="331"/>
                  </a:lnTo>
                  <a:lnTo>
                    <a:pt x="600" y="332"/>
                  </a:lnTo>
                  <a:lnTo>
                    <a:pt x="599" y="334"/>
                  </a:lnTo>
                  <a:lnTo>
                    <a:pt x="599" y="336"/>
                  </a:lnTo>
                  <a:lnTo>
                    <a:pt x="599" y="337"/>
                  </a:lnTo>
                  <a:lnTo>
                    <a:pt x="599" y="338"/>
                  </a:lnTo>
                  <a:lnTo>
                    <a:pt x="598" y="339"/>
                  </a:lnTo>
                  <a:lnTo>
                    <a:pt x="598" y="340"/>
                  </a:lnTo>
                  <a:lnTo>
                    <a:pt x="597" y="341"/>
                  </a:lnTo>
                  <a:lnTo>
                    <a:pt x="596" y="342"/>
                  </a:lnTo>
                  <a:lnTo>
                    <a:pt x="595" y="342"/>
                  </a:lnTo>
                  <a:lnTo>
                    <a:pt x="595" y="343"/>
                  </a:lnTo>
                  <a:lnTo>
                    <a:pt x="594" y="343"/>
                  </a:lnTo>
                  <a:lnTo>
                    <a:pt x="594" y="344"/>
                  </a:lnTo>
                  <a:lnTo>
                    <a:pt x="593" y="346"/>
                  </a:lnTo>
                  <a:lnTo>
                    <a:pt x="592" y="346"/>
                  </a:lnTo>
                  <a:lnTo>
                    <a:pt x="592" y="347"/>
                  </a:lnTo>
                  <a:lnTo>
                    <a:pt x="592" y="347"/>
                  </a:lnTo>
                  <a:lnTo>
                    <a:pt x="591" y="348"/>
                  </a:lnTo>
                  <a:lnTo>
                    <a:pt x="591" y="349"/>
                  </a:lnTo>
                  <a:lnTo>
                    <a:pt x="590" y="349"/>
                  </a:lnTo>
                  <a:lnTo>
                    <a:pt x="590" y="350"/>
                  </a:lnTo>
                  <a:lnTo>
                    <a:pt x="590" y="351"/>
                  </a:lnTo>
                  <a:lnTo>
                    <a:pt x="589" y="351"/>
                  </a:lnTo>
                  <a:lnTo>
                    <a:pt x="589" y="352"/>
                  </a:lnTo>
                  <a:lnTo>
                    <a:pt x="589" y="353"/>
                  </a:lnTo>
                  <a:lnTo>
                    <a:pt x="589" y="354"/>
                  </a:lnTo>
                  <a:lnTo>
                    <a:pt x="588" y="355"/>
                  </a:lnTo>
                  <a:lnTo>
                    <a:pt x="588" y="356"/>
                  </a:lnTo>
                  <a:lnTo>
                    <a:pt x="587" y="356"/>
                  </a:lnTo>
                  <a:lnTo>
                    <a:pt x="587" y="357"/>
                  </a:lnTo>
                  <a:lnTo>
                    <a:pt x="586" y="357"/>
                  </a:lnTo>
                  <a:lnTo>
                    <a:pt x="586" y="357"/>
                  </a:lnTo>
                  <a:lnTo>
                    <a:pt x="585" y="357"/>
                  </a:lnTo>
                  <a:lnTo>
                    <a:pt x="585" y="358"/>
                  </a:lnTo>
                  <a:lnTo>
                    <a:pt x="584" y="358"/>
                  </a:lnTo>
                  <a:lnTo>
                    <a:pt x="584" y="359"/>
                  </a:lnTo>
                  <a:lnTo>
                    <a:pt x="583" y="360"/>
                  </a:lnTo>
                  <a:lnTo>
                    <a:pt x="582" y="361"/>
                  </a:lnTo>
                  <a:lnTo>
                    <a:pt x="581" y="362"/>
                  </a:lnTo>
                  <a:lnTo>
                    <a:pt x="580" y="363"/>
                  </a:lnTo>
                  <a:lnTo>
                    <a:pt x="580" y="364"/>
                  </a:lnTo>
                  <a:lnTo>
                    <a:pt x="579" y="365"/>
                  </a:lnTo>
                  <a:lnTo>
                    <a:pt x="579" y="366"/>
                  </a:lnTo>
                  <a:lnTo>
                    <a:pt x="578" y="366"/>
                  </a:lnTo>
                  <a:lnTo>
                    <a:pt x="578" y="366"/>
                  </a:lnTo>
                  <a:lnTo>
                    <a:pt x="578" y="367"/>
                  </a:lnTo>
                  <a:lnTo>
                    <a:pt x="577" y="367"/>
                  </a:lnTo>
                  <a:lnTo>
                    <a:pt x="577" y="368"/>
                  </a:lnTo>
                  <a:lnTo>
                    <a:pt x="576" y="369"/>
                  </a:lnTo>
                  <a:lnTo>
                    <a:pt x="575" y="370"/>
                  </a:lnTo>
                  <a:lnTo>
                    <a:pt x="574" y="371"/>
                  </a:lnTo>
                  <a:lnTo>
                    <a:pt x="573" y="371"/>
                  </a:lnTo>
                  <a:lnTo>
                    <a:pt x="572" y="372"/>
                  </a:lnTo>
                  <a:lnTo>
                    <a:pt x="571" y="373"/>
                  </a:lnTo>
                  <a:lnTo>
                    <a:pt x="571" y="374"/>
                  </a:lnTo>
                  <a:lnTo>
                    <a:pt x="571" y="375"/>
                  </a:lnTo>
                  <a:lnTo>
                    <a:pt x="570" y="375"/>
                  </a:lnTo>
                  <a:lnTo>
                    <a:pt x="569" y="376"/>
                  </a:lnTo>
                  <a:lnTo>
                    <a:pt x="568" y="377"/>
                  </a:lnTo>
                  <a:lnTo>
                    <a:pt x="568" y="378"/>
                  </a:lnTo>
                  <a:lnTo>
                    <a:pt x="562" y="414"/>
                  </a:lnTo>
                  <a:lnTo>
                    <a:pt x="561" y="436"/>
                  </a:lnTo>
                  <a:lnTo>
                    <a:pt x="560" y="437"/>
                  </a:lnTo>
                  <a:lnTo>
                    <a:pt x="559" y="448"/>
                  </a:lnTo>
                  <a:lnTo>
                    <a:pt x="554" y="485"/>
                  </a:lnTo>
                  <a:lnTo>
                    <a:pt x="553" y="498"/>
                  </a:lnTo>
                  <a:lnTo>
                    <a:pt x="553" y="499"/>
                  </a:lnTo>
                  <a:lnTo>
                    <a:pt x="553" y="500"/>
                  </a:lnTo>
                  <a:lnTo>
                    <a:pt x="553" y="501"/>
                  </a:lnTo>
                  <a:lnTo>
                    <a:pt x="553" y="502"/>
                  </a:lnTo>
                  <a:lnTo>
                    <a:pt x="553" y="503"/>
                  </a:lnTo>
                  <a:lnTo>
                    <a:pt x="553" y="503"/>
                  </a:lnTo>
                  <a:lnTo>
                    <a:pt x="553" y="504"/>
                  </a:lnTo>
                  <a:lnTo>
                    <a:pt x="553" y="505"/>
                  </a:lnTo>
                  <a:lnTo>
                    <a:pt x="553" y="506"/>
                  </a:lnTo>
                  <a:lnTo>
                    <a:pt x="553" y="507"/>
                  </a:lnTo>
                  <a:lnTo>
                    <a:pt x="553" y="508"/>
                  </a:lnTo>
                  <a:lnTo>
                    <a:pt x="553" y="509"/>
                  </a:lnTo>
                  <a:lnTo>
                    <a:pt x="553" y="510"/>
                  </a:lnTo>
                  <a:lnTo>
                    <a:pt x="553" y="511"/>
                  </a:lnTo>
                  <a:lnTo>
                    <a:pt x="552" y="512"/>
                  </a:lnTo>
                  <a:lnTo>
                    <a:pt x="553" y="512"/>
                  </a:lnTo>
                  <a:lnTo>
                    <a:pt x="553" y="513"/>
                  </a:lnTo>
                  <a:lnTo>
                    <a:pt x="553" y="514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4" y="516"/>
                  </a:lnTo>
                  <a:lnTo>
                    <a:pt x="555" y="517"/>
                  </a:lnTo>
                  <a:lnTo>
                    <a:pt x="556" y="518"/>
                  </a:lnTo>
                  <a:lnTo>
                    <a:pt x="557" y="518"/>
                  </a:lnTo>
                  <a:lnTo>
                    <a:pt x="557" y="519"/>
                  </a:lnTo>
                  <a:lnTo>
                    <a:pt x="558" y="519"/>
                  </a:lnTo>
                  <a:lnTo>
                    <a:pt x="559" y="520"/>
                  </a:lnTo>
                  <a:lnTo>
                    <a:pt x="560" y="520"/>
                  </a:lnTo>
                  <a:lnTo>
                    <a:pt x="560" y="521"/>
                  </a:lnTo>
                  <a:lnTo>
                    <a:pt x="561" y="521"/>
                  </a:lnTo>
                  <a:lnTo>
                    <a:pt x="562" y="521"/>
                  </a:lnTo>
                  <a:lnTo>
                    <a:pt x="563" y="522"/>
                  </a:lnTo>
                  <a:lnTo>
                    <a:pt x="563" y="523"/>
                  </a:lnTo>
                  <a:lnTo>
                    <a:pt x="564" y="524"/>
                  </a:lnTo>
                  <a:lnTo>
                    <a:pt x="565" y="525"/>
                  </a:lnTo>
                  <a:lnTo>
                    <a:pt x="566" y="526"/>
                  </a:lnTo>
                  <a:lnTo>
                    <a:pt x="566" y="527"/>
                  </a:lnTo>
                  <a:lnTo>
                    <a:pt x="566" y="528"/>
                  </a:lnTo>
                  <a:lnTo>
                    <a:pt x="566" y="529"/>
                  </a:lnTo>
                  <a:lnTo>
                    <a:pt x="566" y="530"/>
                  </a:lnTo>
                  <a:lnTo>
                    <a:pt x="566" y="530"/>
                  </a:lnTo>
                  <a:lnTo>
                    <a:pt x="566" y="531"/>
                  </a:lnTo>
                  <a:lnTo>
                    <a:pt x="566" y="532"/>
                  </a:lnTo>
                  <a:lnTo>
                    <a:pt x="565" y="533"/>
                  </a:lnTo>
                  <a:lnTo>
                    <a:pt x="564" y="534"/>
                  </a:lnTo>
                  <a:lnTo>
                    <a:pt x="564" y="535"/>
                  </a:lnTo>
                  <a:lnTo>
                    <a:pt x="563" y="535"/>
                  </a:lnTo>
                  <a:lnTo>
                    <a:pt x="563" y="536"/>
                  </a:lnTo>
                  <a:lnTo>
                    <a:pt x="564" y="537"/>
                  </a:lnTo>
                  <a:lnTo>
                    <a:pt x="565" y="538"/>
                  </a:lnTo>
                  <a:lnTo>
                    <a:pt x="565" y="539"/>
                  </a:lnTo>
                  <a:lnTo>
                    <a:pt x="565" y="540"/>
                  </a:lnTo>
                  <a:lnTo>
                    <a:pt x="566" y="540"/>
                  </a:lnTo>
                  <a:lnTo>
                    <a:pt x="566" y="541"/>
                  </a:lnTo>
                  <a:lnTo>
                    <a:pt x="566" y="542"/>
                  </a:lnTo>
                  <a:lnTo>
                    <a:pt x="566" y="543"/>
                  </a:lnTo>
                  <a:lnTo>
                    <a:pt x="566" y="544"/>
                  </a:lnTo>
                  <a:lnTo>
                    <a:pt x="566" y="545"/>
                  </a:lnTo>
                  <a:lnTo>
                    <a:pt x="567" y="546"/>
                  </a:lnTo>
                  <a:lnTo>
                    <a:pt x="568" y="548"/>
                  </a:lnTo>
                  <a:lnTo>
                    <a:pt x="569" y="549"/>
                  </a:lnTo>
                  <a:lnTo>
                    <a:pt x="569" y="549"/>
                  </a:lnTo>
                  <a:lnTo>
                    <a:pt x="570" y="549"/>
                  </a:lnTo>
                  <a:lnTo>
                    <a:pt x="570" y="550"/>
                  </a:lnTo>
                  <a:lnTo>
                    <a:pt x="570" y="551"/>
                  </a:lnTo>
                  <a:lnTo>
                    <a:pt x="570" y="552"/>
                  </a:lnTo>
                  <a:lnTo>
                    <a:pt x="570" y="553"/>
                  </a:lnTo>
                  <a:lnTo>
                    <a:pt x="571" y="554"/>
                  </a:lnTo>
                  <a:lnTo>
                    <a:pt x="571" y="555"/>
                  </a:lnTo>
                  <a:lnTo>
                    <a:pt x="571" y="557"/>
                  </a:lnTo>
                  <a:lnTo>
                    <a:pt x="572" y="558"/>
                  </a:lnTo>
                  <a:lnTo>
                    <a:pt x="572" y="558"/>
                  </a:lnTo>
                  <a:lnTo>
                    <a:pt x="572" y="559"/>
                  </a:lnTo>
                  <a:lnTo>
                    <a:pt x="572" y="560"/>
                  </a:lnTo>
                  <a:lnTo>
                    <a:pt x="572" y="561"/>
                  </a:lnTo>
                  <a:lnTo>
                    <a:pt x="572" y="562"/>
                  </a:lnTo>
                  <a:lnTo>
                    <a:pt x="573" y="563"/>
                  </a:lnTo>
                  <a:lnTo>
                    <a:pt x="573" y="564"/>
                  </a:lnTo>
                  <a:lnTo>
                    <a:pt x="573" y="565"/>
                  </a:lnTo>
                  <a:lnTo>
                    <a:pt x="573" y="566"/>
                  </a:lnTo>
                  <a:lnTo>
                    <a:pt x="574" y="567"/>
                  </a:lnTo>
                  <a:lnTo>
                    <a:pt x="574" y="567"/>
                  </a:lnTo>
                  <a:lnTo>
                    <a:pt x="574" y="568"/>
                  </a:lnTo>
                  <a:lnTo>
                    <a:pt x="575" y="569"/>
                  </a:lnTo>
                  <a:lnTo>
                    <a:pt x="575" y="570"/>
                  </a:lnTo>
                  <a:lnTo>
                    <a:pt x="576" y="571"/>
                  </a:lnTo>
                  <a:lnTo>
                    <a:pt x="577" y="572"/>
                  </a:lnTo>
                  <a:lnTo>
                    <a:pt x="577" y="573"/>
                  </a:lnTo>
                  <a:lnTo>
                    <a:pt x="578" y="574"/>
                  </a:lnTo>
                  <a:lnTo>
                    <a:pt x="578" y="575"/>
                  </a:lnTo>
                  <a:lnTo>
                    <a:pt x="578" y="576"/>
                  </a:lnTo>
                  <a:lnTo>
                    <a:pt x="579" y="576"/>
                  </a:lnTo>
                  <a:lnTo>
                    <a:pt x="522" y="595"/>
                  </a:lnTo>
                  <a:lnTo>
                    <a:pt x="516" y="597"/>
                  </a:lnTo>
                  <a:lnTo>
                    <a:pt x="434" y="625"/>
                  </a:lnTo>
                  <a:lnTo>
                    <a:pt x="410" y="629"/>
                  </a:lnTo>
                  <a:lnTo>
                    <a:pt x="409" y="629"/>
                  </a:lnTo>
                  <a:lnTo>
                    <a:pt x="408" y="629"/>
                  </a:lnTo>
                  <a:lnTo>
                    <a:pt x="407" y="630"/>
                  </a:lnTo>
                  <a:lnTo>
                    <a:pt x="406" y="630"/>
                  </a:lnTo>
                  <a:lnTo>
                    <a:pt x="406" y="630"/>
                  </a:lnTo>
                  <a:lnTo>
                    <a:pt x="404" y="630"/>
                  </a:lnTo>
                  <a:lnTo>
                    <a:pt x="402" y="630"/>
                  </a:lnTo>
                  <a:lnTo>
                    <a:pt x="401" y="630"/>
                  </a:lnTo>
                  <a:lnTo>
                    <a:pt x="400" y="630"/>
                  </a:lnTo>
                  <a:lnTo>
                    <a:pt x="398" y="631"/>
                  </a:lnTo>
                  <a:lnTo>
                    <a:pt x="397" y="631"/>
                  </a:lnTo>
                  <a:lnTo>
                    <a:pt x="396" y="631"/>
                  </a:lnTo>
                  <a:lnTo>
                    <a:pt x="395" y="631"/>
                  </a:lnTo>
                  <a:lnTo>
                    <a:pt x="394" y="631"/>
                  </a:lnTo>
                  <a:lnTo>
                    <a:pt x="393" y="631"/>
                  </a:lnTo>
                  <a:lnTo>
                    <a:pt x="392" y="631"/>
                  </a:lnTo>
                  <a:lnTo>
                    <a:pt x="391" y="631"/>
                  </a:lnTo>
                  <a:lnTo>
                    <a:pt x="390" y="632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8" y="633"/>
                  </a:lnTo>
                  <a:lnTo>
                    <a:pt x="387" y="633"/>
                  </a:lnTo>
                  <a:lnTo>
                    <a:pt x="386" y="633"/>
                  </a:lnTo>
                  <a:lnTo>
                    <a:pt x="385" y="634"/>
                  </a:lnTo>
                  <a:lnTo>
                    <a:pt x="384" y="634"/>
                  </a:lnTo>
                  <a:lnTo>
                    <a:pt x="383" y="634"/>
                  </a:lnTo>
                  <a:lnTo>
                    <a:pt x="382" y="634"/>
                  </a:lnTo>
                  <a:lnTo>
                    <a:pt x="381" y="634"/>
                  </a:lnTo>
                  <a:lnTo>
                    <a:pt x="380" y="634"/>
                  </a:lnTo>
                  <a:lnTo>
                    <a:pt x="379" y="634"/>
                  </a:lnTo>
                  <a:lnTo>
                    <a:pt x="379" y="635"/>
                  </a:lnTo>
                  <a:lnTo>
                    <a:pt x="379" y="635"/>
                  </a:lnTo>
                  <a:lnTo>
                    <a:pt x="378" y="636"/>
                  </a:lnTo>
                  <a:lnTo>
                    <a:pt x="377" y="637"/>
                  </a:lnTo>
                  <a:lnTo>
                    <a:pt x="377" y="638"/>
                  </a:lnTo>
                  <a:lnTo>
                    <a:pt x="376" y="639"/>
                  </a:lnTo>
                  <a:lnTo>
                    <a:pt x="375" y="639"/>
                  </a:lnTo>
                  <a:lnTo>
                    <a:pt x="374" y="640"/>
                  </a:lnTo>
                  <a:lnTo>
                    <a:pt x="373" y="640"/>
                  </a:lnTo>
                  <a:lnTo>
                    <a:pt x="372" y="640"/>
                  </a:lnTo>
                  <a:lnTo>
                    <a:pt x="371" y="641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68" y="642"/>
                  </a:lnTo>
                  <a:lnTo>
                    <a:pt x="367" y="642"/>
                  </a:lnTo>
                  <a:lnTo>
                    <a:pt x="366" y="642"/>
                  </a:lnTo>
                  <a:lnTo>
                    <a:pt x="365" y="643"/>
                  </a:lnTo>
                  <a:lnTo>
                    <a:pt x="364" y="643"/>
                  </a:lnTo>
                  <a:lnTo>
                    <a:pt x="363" y="643"/>
                  </a:lnTo>
                  <a:lnTo>
                    <a:pt x="362" y="643"/>
                  </a:lnTo>
                  <a:lnTo>
                    <a:pt x="361" y="643"/>
                  </a:lnTo>
                  <a:lnTo>
                    <a:pt x="361" y="643"/>
                  </a:lnTo>
                  <a:lnTo>
                    <a:pt x="360" y="643"/>
                  </a:lnTo>
                  <a:lnTo>
                    <a:pt x="359" y="643"/>
                  </a:lnTo>
                  <a:lnTo>
                    <a:pt x="358" y="643"/>
                  </a:lnTo>
                  <a:lnTo>
                    <a:pt x="357" y="643"/>
                  </a:lnTo>
                  <a:lnTo>
                    <a:pt x="356" y="644"/>
                  </a:lnTo>
                  <a:lnTo>
                    <a:pt x="355" y="644"/>
                  </a:lnTo>
                  <a:lnTo>
                    <a:pt x="354" y="644"/>
                  </a:lnTo>
                  <a:lnTo>
                    <a:pt x="353" y="645"/>
                  </a:lnTo>
                  <a:lnTo>
                    <a:pt x="352" y="645"/>
                  </a:lnTo>
                  <a:lnTo>
                    <a:pt x="351" y="646"/>
                  </a:lnTo>
                  <a:lnTo>
                    <a:pt x="350" y="647"/>
                  </a:lnTo>
                  <a:lnTo>
                    <a:pt x="349" y="647"/>
                  </a:lnTo>
                  <a:lnTo>
                    <a:pt x="348" y="647"/>
                  </a:lnTo>
                  <a:lnTo>
                    <a:pt x="347" y="647"/>
                  </a:lnTo>
                  <a:lnTo>
                    <a:pt x="346" y="648"/>
                  </a:lnTo>
                  <a:lnTo>
                    <a:pt x="344" y="648"/>
                  </a:lnTo>
                  <a:lnTo>
                    <a:pt x="343" y="648"/>
                  </a:lnTo>
                  <a:lnTo>
                    <a:pt x="342" y="648"/>
                  </a:lnTo>
                  <a:lnTo>
                    <a:pt x="342" y="649"/>
                  </a:lnTo>
                  <a:lnTo>
                    <a:pt x="341" y="649"/>
                  </a:lnTo>
                  <a:lnTo>
                    <a:pt x="341" y="649"/>
                  </a:lnTo>
                  <a:lnTo>
                    <a:pt x="340" y="650"/>
                  </a:lnTo>
                  <a:lnTo>
                    <a:pt x="340" y="651"/>
                  </a:lnTo>
                  <a:lnTo>
                    <a:pt x="339" y="652"/>
                  </a:lnTo>
                  <a:lnTo>
                    <a:pt x="339" y="653"/>
                  </a:lnTo>
                  <a:lnTo>
                    <a:pt x="338" y="653"/>
                  </a:lnTo>
                  <a:lnTo>
                    <a:pt x="337" y="653"/>
                  </a:lnTo>
                  <a:lnTo>
                    <a:pt x="336" y="654"/>
                  </a:lnTo>
                  <a:lnTo>
                    <a:pt x="335" y="654"/>
                  </a:lnTo>
                  <a:lnTo>
                    <a:pt x="335" y="655"/>
                  </a:lnTo>
                  <a:lnTo>
                    <a:pt x="334" y="655"/>
                  </a:lnTo>
                  <a:lnTo>
                    <a:pt x="333" y="655"/>
                  </a:lnTo>
                  <a:lnTo>
                    <a:pt x="332" y="655"/>
                  </a:lnTo>
                  <a:lnTo>
                    <a:pt x="330" y="655"/>
                  </a:lnTo>
                  <a:lnTo>
                    <a:pt x="328" y="654"/>
                  </a:lnTo>
                  <a:lnTo>
                    <a:pt x="324" y="654"/>
                  </a:lnTo>
                  <a:lnTo>
                    <a:pt x="322" y="654"/>
                  </a:lnTo>
                  <a:lnTo>
                    <a:pt x="320" y="654"/>
                  </a:lnTo>
                  <a:lnTo>
                    <a:pt x="317" y="653"/>
                  </a:lnTo>
                  <a:lnTo>
                    <a:pt x="315" y="653"/>
                  </a:lnTo>
                  <a:lnTo>
                    <a:pt x="314" y="653"/>
                  </a:lnTo>
                  <a:lnTo>
                    <a:pt x="312" y="654"/>
                  </a:lnTo>
                  <a:lnTo>
                    <a:pt x="310" y="654"/>
                  </a:lnTo>
                  <a:lnTo>
                    <a:pt x="309" y="654"/>
                  </a:lnTo>
                  <a:lnTo>
                    <a:pt x="307" y="654"/>
                  </a:lnTo>
                  <a:lnTo>
                    <a:pt x="306" y="654"/>
                  </a:lnTo>
                  <a:lnTo>
                    <a:pt x="305" y="655"/>
                  </a:lnTo>
                  <a:lnTo>
                    <a:pt x="304" y="655"/>
                  </a:lnTo>
                  <a:lnTo>
                    <a:pt x="302" y="656"/>
                  </a:lnTo>
                  <a:lnTo>
                    <a:pt x="301" y="656"/>
                  </a:lnTo>
                  <a:lnTo>
                    <a:pt x="300" y="657"/>
                  </a:lnTo>
                  <a:lnTo>
                    <a:pt x="299" y="658"/>
                  </a:lnTo>
                  <a:lnTo>
                    <a:pt x="298" y="658"/>
                  </a:lnTo>
                  <a:lnTo>
                    <a:pt x="298" y="658"/>
                  </a:lnTo>
                  <a:lnTo>
                    <a:pt x="297" y="658"/>
                  </a:lnTo>
                  <a:lnTo>
                    <a:pt x="297" y="659"/>
                  </a:lnTo>
                  <a:lnTo>
                    <a:pt x="296" y="659"/>
                  </a:lnTo>
                  <a:lnTo>
                    <a:pt x="296" y="660"/>
                  </a:lnTo>
                  <a:lnTo>
                    <a:pt x="295" y="661"/>
                  </a:lnTo>
                  <a:lnTo>
                    <a:pt x="295" y="662"/>
                  </a:lnTo>
                  <a:lnTo>
                    <a:pt x="295" y="663"/>
                  </a:lnTo>
                  <a:lnTo>
                    <a:pt x="294" y="663"/>
                  </a:lnTo>
                  <a:lnTo>
                    <a:pt x="294" y="664"/>
                  </a:lnTo>
                  <a:lnTo>
                    <a:pt x="293" y="664"/>
                  </a:lnTo>
                  <a:lnTo>
                    <a:pt x="292" y="665"/>
                  </a:lnTo>
                  <a:lnTo>
                    <a:pt x="291" y="664"/>
                  </a:lnTo>
                  <a:lnTo>
                    <a:pt x="290" y="664"/>
                  </a:lnTo>
                  <a:lnTo>
                    <a:pt x="289" y="664"/>
                  </a:lnTo>
                  <a:lnTo>
                    <a:pt x="288" y="664"/>
                  </a:lnTo>
                  <a:lnTo>
                    <a:pt x="269" y="676"/>
                  </a:lnTo>
                  <a:lnTo>
                    <a:pt x="267" y="676"/>
                  </a:lnTo>
                  <a:lnTo>
                    <a:pt x="264" y="677"/>
                  </a:lnTo>
                  <a:lnTo>
                    <a:pt x="262" y="678"/>
                  </a:lnTo>
                  <a:lnTo>
                    <a:pt x="260" y="680"/>
                  </a:lnTo>
                  <a:lnTo>
                    <a:pt x="258" y="682"/>
                  </a:lnTo>
                  <a:lnTo>
                    <a:pt x="254" y="686"/>
                  </a:lnTo>
                  <a:lnTo>
                    <a:pt x="240" y="695"/>
                  </a:lnTo>
                  <a:lnTo>
                    <a:pt x="193" y="733"/>
                  </a:lnTo>
                  <a:lnTo>
                    <a:pt x="189" y="695"/>
                  </a:lnTo>
                  <a:lnTo>
                    <a:pt x="187" y="667"/>
                  </a:lnTo>
                  <a:lnTo>
                    <a:pt x="182" y="625"/>
                  </a:lnTo>
                  <a:lnTo>
                    <a:pt x="183" y="624"/>
                  </a:lnTo>
                  <a:lnTo>
                    <a:pt x="183" y="622"/>
                  </a:lnTo>
                  <a:lnTo>
                    <a:pt x="183" y="622"/>
                  </a:lnTo>
                  <a:lnTo>
                    <a:pt x="184" y="620"/>
                  </a:lnTo>
                  <a:lnTo>
                    <a:pt x="184" y="619"/>
                  </a:lnTo>
                  <a:lnTo>
                    <a:pt x="185" y="617"/>
                  </a:lnTo>
                  <a:lnTo>
                    <a:pt x="186" y="616"/>
                  </a:lnTo>
                  <a:lnTo>
                    <a:pt x="186" y="614"/>
                  </a:lnTo>
                  <a:lnTo>
                    <a:pt x="187" y="613"/>
                  </a:lnTo>
                  <a:lnTo>
                    <a:pt x="214" y="555"/>
                  </a:lnTo>
                  <a:lnTo>
                    <a:pt x="215" y="553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7" y="549"/>
                  </a:lnTo>
                  <a:lnTo>
                    <a:pt x="218" y="546"/>
                  </a:lnTo>
                  <a:lnTo>
                    <a:pt x="218" y="544"/>
                  </a:lnTo>
                  <a:lnTo>
                    <a:pt x="219" y="543"/>
                  </a:lnTo>
                  <a:lnTo>
                    <a:pt x="219" y="542"/>
                  </a:lnTo>
                  <a:lnTo>
                    <a:pt x="219" y="541"/>
                  </a:lnTo>
                  <a:lnTo>
                    <a:pt x="220" y="537"/>
                  </a:lnTo>
                  <a:lnTo>
                    <a:pt x="220" y="535"/>
                  </a:lnTo>
                  <a:lnTo>
                    <a:pt x="220" y="532"/>
                  </a:lnTo>
                  <a:lnTo>
                    <a:pt x="221" y="530"/>
                  </a:lnTo>
                  <a:lnTo>
                    <a:pt x="221" y="530"/>
                  </a:lnTo>
                  <a:lnTo>
                    <a:pt x="221" y="529"/>
                  </a:lnTo>
                  <a:lnTo>
                    <a:pt x="221" y="528"/>
                  </a:lnTo>
                  <a:lnTo>
                    <a:pt x="221" y="524"/>
                  </a:lnTo>
                  <a:lnTo>
                    <a:pt x="221" y="522"/>
                  </a:lnTo>
                  <a:lnTo>
                    <a:pt x="220" y="521"/>
                  </a:lnTo>
                  <a:lnTo>
                    <a:pt x="220" y="519"/>
                  </a:lnTo>
                  <a:lnTo>
                    <a:pt x="220" y="518"/>
                  </a:lnTo>
                  <a:lnTo>
                    <a:pt x="220" y="517"/>
                  </a:lnTo>
                  <a:lnTo>
                    <a:pt x="220" y="516"/>
                  </a:lnTo>
                  <a:lnTo>
                    <a:pt x="219" y="514"/>
                  </a:lnTo>
                  <a:lnTo>
                    <a:pt x="219" y="512"/>
                  </a:lnTo>
                  <a:lnTo>
                    <a:pt x="219" y="512"/>
                  </a:lnTo>
                  <a:lnTo>
                    <a:pt x="218" y="510"/>
                  </a:lnTo>
                  <a:lnTo>
                    <a:pt x="217" y="506"/>
                  </a:lnTo>
                  <a:lnTo>
                    <a:pt x="216" y="505"/>
                  </a:lnTo>
                  <a:lnTo>
                    <a:pt x="216" y="504"/>
                  </a:lnTo>
                  <a:lnTo>
                    <a:pt x="214" y="501"/>
                  </a:lnTo>
                  <a:lnTo>
                    <a:pt x="214" y="500"/>
                  </a:lnTo>
                  <a:lnTo>
                    <a:pt x="214" y="500"/>
                  </a:lnTo>
                  <a:lnTo>
                    <a:pt x="213" y="496"/>
                  </a:lnTo>
                  <a:lnTo>
                    <a:pt x="212" y="496"/>
                  </a:lnTo>
                  <a:lnTo>
                    <a:pt x="212" y="495"/>
                  </a:lnTo>
                  <a:lnTo>
                    <a:pt x="211" y="494"/>
                  </a:lnTo>
                  <a:lnTo>
                    <a:pt x="209" y="492"/>
                  </a:lnTo>
                  <a:lnTo>
                    <a:pt x="208" y="491"/>
                  </a:lnTo>
                  <a:lnTo>
                    <a:pt x="208" y="490"/>
                  </a:lnTo>
                  <a:lnTo>
                    <a:pt x="206" y="488"/>
                  </a:lnTo>
                  <a:lnTo>
                    <a:pt x="205" y="487"/>
                  </a:lnTo>
                  <a:lnTo>
                    <a:pt x="205" y="486"/>
                  </a:lnTo>
                  <a:lnTo>
                    <a:pt x="205" y="486"/>
                  </a:lnTo>
                  <a:lnTo>
                    <a:pt x="204" y="485"/>
                  </a:lnTo>
                  <a:lnTo>
                    <a:pt x="187" y="465"/>
                  </a:lnTo>
                  <a:lnTo>
                    <a:pt x="145" y="416"/>
                  </a:lnTo>
                  <a:lnTo>
                    <a:pt x="143" y="414"/>
                  </a:lnTo>
                  <a:lnTo>
                    <a:pt x="141" y="411"/>
                  </a:lnTo>
                  <a:lnTo>
                    <a:pt x="143" y="409"/>
                  </a:lnTo>
                  <a:lnTo>
                    <a:pt x="142" y="408"/>
                  </a:lnTo>
                  <a:lnTo>
                    <a:pt x="142" y="407"/>
                  </a:lnTo>
                  <a:lnTo>
                    <a:pt x="141" y="406"/>
                  </a:lnTo>
                  <a:lnTo>
                    <a:pt x="141" y="405"/>
                  </a:lnTo>
                  <a:lnTo>
                    <a:pt x="141" y="405"/>
                  </a:lnTo>
                  <a:lnTo>
                    <a:pt x="141" y="404"/>
                  </a:lnTo>
                  <a:lnTo>
                    <a:pt x="140" y="403"/>
                  </a:lnTo>
                  <a:lnTo>
                    <a:pt x="140" y="402"/>
                  </a:lnTo>
                  <a:lnTo>
                    <a:pt x="139" y="402"/>
                  </a:lnTo>
                  <a:lnTo>
                    <a:pt x="139" y="401"/>
                  </a:lnTo>
                  <a:lnTo>
                    <a:pt x="138" y="400"/>
                  </a:lnTo>
                  <a:lnTo>
                    <a:pt x="137" y="399"/>
                  </a:lnTo>
                  <a:lnTo>
                    <a:pt x="137" y="398"/>
                  </a:lnTo>
                  <a:lnTo>
                    <a:pt x="136" y="398"/>
                  </a:lnTo>
                  <a:lnTo>
                    <a:pt x="136" y="397"/>
                  </a:lnTo>
                  <a:lnTo>
                    <a:pt x="135" y="397"/>
                  </a:lnTo>
                  <a:lnTo>
                    <a:pt x="135" y="396"/>
                  </a:lnTo>
                  <a:lnTo>
                    <a:pt x="134" y="396"/>
                  </a:lnTo>
                  <a:lnTo>
                    <a:pt x="134" y="395"/>
                  </a:lnTo>
                  <a:lnTo>
                    <a:pt x="133" y="394"/>
                  </a:lnTo>
                  <a:lnTo>
                    <a:pt x="133" y="393"/>
                  </a:lnTo>
                  <a:lnTo>
                    <a:pt x="132" y="393"/>
                  </a:lnTo>
                  <a:lnTo>
                    <a:pt x="132" y="393"/>
                  </a:lnTo>
                  <a:lnTo>
                    <a:pt x="132" y="392"/>
                  </a:lnTo>
                  <a:lnTo>
                    <a:pt x="132" y="392"/>
                  </a:lnTo>
                  <a:lnTo>
                    <a:pt x="132" y="391"/>
                  </a:lnTo>
                  <a:lnTo>
                    <a:pt x="132" y="390"/>
                  </a:lnTo>
                  <a:lnTo>
                    <a:pt x="131" y="390"/>
                  </a:lnTo>
                  <a:lnTo>
                    <a:pt x="131" y="389"/>
                  </a:lnTo>
                  <a:lnTo>
                    <a:pt x="130" y="389"/>
                  </a:lnTo>
                  <a:lnTo>
                    <a:pt x="130" y="388"/>
                  </a:lnTo>
                  <a:lnTo>
                    <a:pt x="129" y="388"/>
                  </a:lnTo>
                  <a:lnTo>
                    <a:pt x="128" y="388"/>
                  </a:lnTo>
                  <a:lnTo>
                    <a:pt x="128" y="387"/>
                  </a:lnTo>
                  <a:lnTo>
                    <a:pt x="127" y="387"/>
                  </a:lnTo>
                  <a:lnTo>
                    <a:pt x="126" y="387"/>
                  </a:lnTo>
                  <a:lnTo>
                    <a:pt x="126" y="386"/>
                  </a:lnTo>
                  <a:lnTo>
                    <a:pt x="124" y="385"/>
                  </a:lnTo>
                  <a:lnTo>
                    <a:pt x="122" y="384"/>
                  </a:lnTo>
                  <a:lnTo>
                    <a:pt x="122" y="384"/>
                  </a:lnTo>
                  <a:lnTo>
                    <a:pt x="122" y="383"/>
                  </a:lnTo>
                  <a:lnTo>
                    <a:pt x="121" y="382"/>
                  </a:lnTo>
                  <a:lnTo>
                    <a:pt x="121" y="383"/>
                  </a:lnTo>
                  <a:lnTo>
                    <a:pt x="119" y="382"/>
                  </a:lnTo>
                  <a:lnTo>
                    <a:pt x="118" y="382"/>
                  </a:lnTo>
                  <a:lnTo>
                    <a:pt x="117" y="382"/>
                  </a:lnTo>
                  <a:lnTo>
                    <a:pt x="116" y="382"/>
                  </a:lnTo>
                  <a:lnTo>
                    <a:pt x="114" y="381"/>
                  </a:lnTo>
                  <a:lnTo>
                    <a:pt x="112" y="380"/>
                  </a:lnTo>
                  <a:lnTo>
                    <a:pt x="111" y="379"/>
                  </a:lnTo>
                  <a:lnTo>
                    <a:pt x="109" y="379"/>
                  </a:lnTo>
                  <a:lnTo>
                    <a:pt x="107" y="378"/>
                  </a:lnTo>
                  <a:lnTo>
                    <a:pt x="104" y="376"/>
                  </a:lnTo>
                  <a:lnTo>
                    <a:pt x="101" y="376"/>
                  </a:lnTo>
                  <a:lnTo>
                    <a:pt x="101" y="375"/>
                  </a:lnTo>
                  <a:lnTo>
                    <a:pt x="100" y="375"/>
                  </a:lnTo>
                  <a:lnTo>
                    <a:pt x="100" y="373"/>
                  </a:lnTo>
                  <a:lnTo>
                    <a:pt x="99" y="371"/>
                  </a:lnTo>
                  <a:lnTo>
                    <a:pt x="98" y="369"/>
                  </a:lnTo>
                  <a:lnTo>
                    <a:pt x="98" y="368"/>
                  </a:lnTo>
                  <a:lnTo>
                    <a:pt x="98" y="367"/>
                  </a:lnTo>
                  <a:lnTo>
                    <a:pt x="97" y="366"/>
                  </a:lnTo>
                  <a:lnTo>
                    <a:pt x="97" y="366"/>
                  </a:lnTo>
                  <a:lnTo>
                    <a:pt x="97" y="365"/>
                  </a:lnTo>
                  <a:lnTo>
                    <a:pt x="97" y="364"/>
                  </a:lnTo>
                  <a:lnTo>
                    <a:pt x="96" y="364"/>
                  </a:lnTo>
                  <a:lnTo>
                    <a:pt x="96" y="363"/>
                  </a:lnTo>
                  <a:lnTo>
                    <a:pt x="96" y="362"/>
                  </a:lnTo>
                  <a:lnTo>
                    <a:pt x="95" y="361"/>
                  </a:lnTo>
                  <a:lnTo>
                    <a:pt x="95" y="360"/>
                  </a:lnTo>
                  <a:lnTo>
                    <a:pt x="95" y="359"/>
                  </a:lnTo>
                  <a:lnTo>
                    <a:pt x="95" y="358"/>
                  </a:lnTo>
                  <a:lnTo>
                    <a:pt x="95" y="357"/>
                  </a:lnTo>
                  <a:lnTo>
                    <a:pt x="94" y="357"/>
                  </a:lnTo>
                  <a:lnTo>
                    <a:pt x="94" y="356"/>
                  </a:lnTo>
                  <a:lnTo>
                    <a:pt x="93" y="355"/>
                  </a:lnTo>
                  <a:lnTo>
                    <a:pt x="92" y="354"/>
                  </a:lnTo>
                  <a:lnTo>
                    <a:pt x="92" y="353"/>
                  </a:lnTo>
                  <a:lnTo>
                    <a:pt x="91" y="352"/>
                  </a:lnTo>
                  <a:lnTo>
                    <a:pt x="90" y="351"/>
                  </a:lnTo>
                  <a:lnTo>
                    <a:pt x="89" y="350"/>
                  </a:lnTo>
                  <a:lnTo>
                    <a:pt x="89" y="349"/>
                  </a:lnTo>
                  <a:lnTo>
                    <a:pt x="88" y="348"/>
                  </a:lnTo>
                  <a:lnTo>
                    <a:pt x="87" y="347"/>
                  </a:lnTo>
                  <a:lnTo>
                    <a:pt x="87" y="346"/>
                  </a:lnTo>
                  <a:lnTo>
                    <a:pt x="86" y="345"/>
                  </a:lnTo>
                  <a:lnTo>
                    <a:pt x="86" y="344"/>
                  </a:lnTo>
                  <a:lnTo>
                    <a:pt x="85" y="342"/>
                  </a:lnTo>
                  <a:lnTo>
                    <a:pt x="84" y="341"/>
                  </a:lnTo>
                  <a:lnTo>
                    <a:pt x="84" y="340"/>
                  </a:lnTo>
                  <a:lnTo>
                    <a:pt x="83" y="339"/>
                  </a:lnTo>
                  <a:lnTo>
                    <a:pt x="83" y="338"/>
                  </a:lnTo>
                  <a:lnTo>
                    <a:pt x="82" y="338"/>
                  </a:lnTo>
                  <a:lnTo>
                    <a:pt x="81" y="337"/>
                  </a:lnTo>
                  <a:lnTo>
                    <a:pt x="80" y="336"/>
                  </a:lnTo>
                  <a:lnTo>
                    <a:pt x="79" y="335"/>
                  </a:lnTo>
                  <a:lnTo>
                    <a:pt x="78" y="334"/>
                  </a:lnTo>
                  <a:lnTo>
                    <a:pt x="77" y="332"/>
                  </a:lnTo>
                  <a:lnTo>
                    <a:pt x="75" y="330"/>
                  </a:lnTo>
                  <a:lnTo>
                    <a:pt x="74" y="329"/>
                  </a:lnTo>
                  <a:lnTo>
                    <a:pt x="73" y="329"/>
                  </a:lnTo>
                  <a:lnTo>
                    <a:pt x="72" y="329"/>
                  </a:lnTo>
                  <a:lnTo>
                    <a:pt x="72" y="328"/>
                  </a:lnTo>
                  <a:lnTo>
                    <a:pt x="71" y="328"/>
                  </a:lnTo>
                  <a:lnTo>
                    <a:pt x="71" y="327"/>
                  </a:lnTo>
                  <a:lnTo>
                    <a:pt x="69" y="326"/>
                  </a:lnTo>
                  <a:lnTo>
                    <a:pt x="68" y="325"/>
                  </a:lnTo>
                  <a:lnTo>
                    <a:pt x="67" y="324"/>
                  </a:lnTo>
                  <a:lnTo>
                    <a:pt x="65" y="322"/>
                  </a:lnTo>
                  <a:lnTo>
                    <a:pt x="63" y="321"/>
                  </a:lnTo>
                  <a:lnTo>
                    <a:pt x="62" y="321"/>
                  </a:lnTo>
                  <a:lnTo>
                    <a:pt x="60" y="320"/>
                  </a:lnTo>
                  <a:lnTo>
                    <a:pt x="58" y="320"/>
                  </a:lnTo>
                  <a:lnTo>
                    <a:pt x="57" y="318"/>
                  </a:lnTo>
                  <a:lnTo>
                    <a:pt x="55" y="318"/>
                  </a:lnTo>
                  <a:lnTo>
                    <a:pt x="54" y="317"/>
                  </a:lnTo>
                  <a:lnTo>
                    <a:pt x="52" y="317"/>
                  </a:lnTo>
                  <a:lnTo>
                    <a:pt x="51" y="316"/>
                  </a:lnTo>
                  <a:lnTo>
                    <a:pt x="50" y="316"/>
                  </a:lnTo>
                  <a:lnTo>
                    <a:pt x="49" y="315"/>
                  </a:lnTo>
                  <a:lnTo>
                    <a:pt x="49" y="315"/>
                  </a:lnTo>
                  <a:lnTo>
                    <a:pt x="47" y="314"/>
                  </a:lnTo>
                  <a:lnTo>
                    <a:pt x="46" y="313"/>
                  </a:lnTo>
                  <a:lnTo>
                    <a:pt x="45" y="312"/>
                  </a:lnTo>
                  <a:lnTo>
                    <a:pt x="44" y="312"/>
                  </a:lnTo>
                  <a:lnTo>
                    <a:pt x="43" y="311"/>
                  </a:lnTo>
                  <a:lnTo>
                    <a:pt x="42" y="311"/>
                  </a:lnTo>
                  <a:lnTo>
                    <a:pt x="41" y="310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08"/>
                  </a:lnTo>
                  <a:lnTo>
                    <a:pt x="39" y="307"/>
                  </a:lnTo>
                  <a:lnTo>
                    <a:pt x="38" y="306"/>
                  </a:lnTo>
                  <a:lnTo>
                    <a:pt x="37" y="305"/>
                  </a:lnTo>
                  <a:lnTo>
                    <a:pt x="37" y="304"/>
                  </a:lnTo>
                  <a:lnTo>
                    <a:pt x="36" y="303"/>
                  </a:lnTo>
                  <a:lnTo>
                    <a:pt x="35" y="303"/>
                  </a:lnTo>
                  <a:lnTo>
                    <a:pt x="35" y="302"/>
                  </a:lnTo>
                  <a:lnTo>
                    <a:pt x="33" y="302"/>
                  </a:lnTo>
                  <a:lnTo>
                    <a:pt x="32" y="301"/>
                  </a:lnTo>
                  <a:lnTo>
                    <a:pt x="31" y="301"/>
                  </a:lnTo>
                  <a:lnTo>
                    <a:pt x="31" y="300"/>
                  </a:lnTo>
                  <a:lnTo>
                    <a:pt x="30" y="300"/>
                  </a:lnTo>
                  <a:lnTo>
                    <a:pt x="29" y="299"/>
                  </a:lnTo>
                  <a:lnTo>
                    <a:pt x="28" y="299"/>
                  </a:lnTo>
                  <a:lnTo>
                    <a:pt x="27" y="299"/>
                  </a:lnTo>
                  <a:lnTo>
                    <a:pt x="26" y="299"/>
                  </a:lnTo>
                  <a:lnTo>
                    <a:pt x="25" y="299"/>
                  </a:lnTo>
                  <a:lnTo>
                    <a:pt x="25" y="298"/>
                  </a:lnTo>
                  <a:lnTo>
                    <a:pt x="24" y="298"/>
                  </a:lnTo>
                  <a:lnTo>
                    <a:pt x="23" y="297"/>
                  </a:lnTo>
                  <a:lnTo>
                    <a:pt x="22" y="296"/>
                  </a:lnTo>
                  <a:lnTo>
                    <a:pt x="22" y="296"/>
                  </a:lnTo>
                  <a:lnTo>
                    <a:pt x="22" y="295"/>
                  </a:lnTo>
                  <a:lnTo>
                    <a:pt x="21" y="294"/>
                  </a:lnTo>
                  <a:lnTo>
                    <a:pt x="20" y="294"/>
                  </a:lnTo>
                  <a:lnTo>
                    <a:pt x="20" y="293"/>
                  </a:lnTo>
                  <a:lnTo>
                    <a:pt x="19" y="293"/>
                  </a:lnTo>
                  <a:lnTo>
                    <a:pt x="19" y="293"/>
                  </a:lnTo>
                  <a:lnTo>
                    <a:pt x="18" y="293"/>
                  </a:lnTo>
                  <a:lnTo>
                    <a:pt x="17" y="292"/>
                  </a:lnTo>
                  <a:lnTo>
                    <a:pt x="16" y="291"/>
                  </a:lnTo>
                  <a:lnTo>
                    <a:pt x="15" y="290"/>
                  </a:lnTo>
                  <a:lnTo>
                    <a:pt x="14" y="290"/>
                  </a:lnTo>
                  <a:lnTo>
                    <a:pt x="14" y="289"/>
                  </a:lnTo>
                  <a:lnTo>
                    <a:pt x="13" y="289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87"/>
                  </a:lnTo>
                  <a:lnTo>
                    <a:pt x="12" y="286"/>
                  </a:lnTo>
                  <a:lnTo>
                    <a:pt x="12" y="285"/>
                  </a:lnTo>
                  <a:lnTo>
                    <a:pt x="11" y="285"/>
                  </a:lnTo>
                  <a:lnTo>
                    <a:pt x="11" y="284"/>
                  </a:lnTo>
                  <a:lnTo>
                    <a:pt x="10" y="283"/>
                  </a:lnTo>
                  <a:lnTo>
                    <a:pt x="9" y="283"/>
                  </a:lnTo>
                  <a:lnTo>
                    <a:pt x="9" y="282"/>
                  </a:lnTo>
                  <a:lnTo>
                    <a:pt x="8" y="281"/>
                  </a:lnTo>
                  <a:lnTo>
                    <a:pt x="7" y="281"/>
                  </a:lnTo>
                  <a:lnTo>
                    <a:pt x="7" y="280"/>
                  </a:lnTo>
                  <a:lnTo>
                    <a:pt x="6" y="279"/>
                  </a:lnTo>
                  <a:lnTo>
                    <a:pt x="5" y="278"/>
                  </a:lnTo>
                  <a:lnTo>
                    <a:pt x="4" y="277"/>
                  </a:lnTo>
                  <a:lnTo>
                    <a:pt x="3" y="276"/>
                  </a:lnTo>
                  <a:lnTo>
                    <a:pt x="3" y="276"/>
                  </a:lnTo>
                  <a:lnTo>
                    <a:pt x="3" y="275"/>
                  </a:lnTo>
                  <a:lnTo>
                    <a:pt x="0" y="274"/>
                  </a:lnTo>
                  <a:lnTo>
                    <a:pt x="0" y="273"/>
                  </a:lnTo>
                  <a:lnTo>
                    <a:pt x="0" y="272"/>
                  </a:lnTo>
                  <a:lnTo>
                    <a:pt x="1" y="268"/>
                  </a:lnTo>
                  <a:lnTo>
                    <a:pt x="3" y="259"/>
                  </a:lnTo>
                  <a:lnTo>
                    <a:pt x="3" y="257"/>
                  </a:lnTo>
                  <a:lnTo>
                    <a:pt x="4" y="256"/>
                  </a:lnTo>
                  <a:lnTo>
                    <a:pt x="6" y="253"/>
                  </a:lnTo>
                  <a:lnTo>
                    <a:pt x="6" y="255"/>
                  </a:lnTo>
                  <a:lnTo>
                    <a:pt x="22" y="254"/>
                  </a:lnTo>
                  <a:lnTo>
                    <a:pt x="23" y="254"/>
                  </a:lnTo>
                  <a:lnTo>
                    <a:pt x="37" y="253"/>
                  </a:lnTo>
                  <a:lnTo>
                    <a:pt x="38" y="253"/>
                  </a:lnTo>
                  <a:lnTo>
                    <a:pt x="39" y="253"/>
                  </a:lnTo>
                  <a:lnTo>
                    <a:pt x="40" y="253"/>
                  </a:lnTo>
                  <a:lnTo>
                    <a:pt x="40" y="251"/>
                  </a:lnTo>
                  <a:lnTo>
                    <a:pt x="43" y="249"/>
                  </a:lnTo>
                  <a:lnTo>
                    <a:pt x="42" y="248"/>
                  </a:lnTo>
                  <a:lnTo>
                    <a:pt x="42" y="247"/>
                  </a:lnTo>
                  <a:lnTo>
                    <a:pt x="49" y="248"/>
                  </a:lnTo>
                  <a:lnTo>
                    <a:pt x="55" y="248"/>
                  </a:lnTo>
                  <a:lnTo>
                    <a:pt x="66" y="245"/>
                  </a:lnTo>
                  <a:lnTo>
                    <a:pt x="67" y="245"/>
                  </a:lnTo>
                  <a:lnTo>
                    <a:pt x="68" y="244"/>
                  </a:lnTo>
                  <a:lnTo>
                    <a:pt x="72" y="242"/>
                  </a:lnTo>
                  <a:lnTo>
                    <a:pt x="75" y="241"/>
                  </a:lnTo>
                  <a:lnTo>
                    <a:pt x="77" y="240"/>
                  </a:lnTo>
                  <a:lnTo>
                    <a:pt x="77" y="241"/>
                  </a:lnTo>
                  <a:lnTo>
                    <a:pt x="78" y="242"/>
                  </a:lnTo>
                  <a:lnTo>
                    <a:pt x="79" y="245"/>
                  </a:lnTo>
                  <a:lnTo>
                    <a:pt x="80" y="247"/>
                  </a:lnTo>
                  <a:lnTo>
                    <a:pt x="80" y="247"/>
                  </a:lnTo>
                  <a:lnTo>
                    <a:pt x="81" y="247"/>
                  </a:lnTo>
                  <a:lnTo>
                    <a:pt x="82" y="246"/>
                  </a:lnTo>
                  <a:lnTo>
                    <a:pt x="83" y="246"/>
                  </a:lnTo>
                  <a:lnTo>
                    <a:pt x="84" y="245"/>
                  </a:lnTo>
                  <a:lnTo>
                    <a:pt x="85" y="245"/>
                  </a:lnTo>
                  <a:lnTo>
                    <a:pt x="85" y="244"/>
                  </a:lnTo>
                  <a:lnTo>
                    <a:pt x="86" y="244"/>
                  </a:lnTo>
                  <a:lnTo>
                    <a:pt x="86" y="244"/>
                  </a:lnTo>
                  <a:lnTo>
                    <a:pt x="87" y="244"/>
                  </a:lnTo>
                  <a:lnTo>
                    <a:pt x="87" y="243"/>
                  </a:lnTo>
                  <a:lnTo>
                    <a:pt x="88" y="243"/>
                  </a:lnTo>
                  <a:lnTo>
                    <a:pt x="88" y="242"/>
                  </a:lnTo>
                  <a:lnTo>
                    <a:pt x="89" y="241"/>
                  </a:lnTo>
                  <a:lnTo>
                    <a:pt x="89" y="240"/>
                  </a:lnTo>
                  <a:lnTo>
                    <a:pt x="89" y="238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1" y="236"/>
                  </a:lnTo>
                  <a:lnTo>
                    <a:pt x="93" y="235"/>
                  </a:lnTo>
                  <a:lnTo>
                    <a:pt x="94" y="233"/>
                  </a:lnTo>
                  <a:lnTo>
                    <a:pt x="95" y="231"/>
                  </a:lnTo>
                  <a:lnTo>
                    <a:pt x="95" y="230"/>
                  </a:lnTo>
                  <a:lnTo>
                    <a:pt x="96" y="229"/>
                  </a:lnTo>
                  <a:lnTo>
                    <a:pt x="97" y="229"/>
                  </a:lnTo>
                  <a:lnTo>
                    <a:pt x="98" y="229"/>
                  </a:lnTo>
                  <a:lnTo>
                    <a:pt x="99" y="228"/>
                  </a:lnTo>
                  <a:lnTo>
                    <a:pt x="101" y="226"/>
                  </a:lnTo>
                  <a:lnTo>
                    <a:pt x="95" y="221"/>
                  </a:lnTo>
                  <a:lnTo>
                    <a:pt x="95" y="220"/>
                  </a:lnTo>
                  <a:lnTo>
                    <a:pt x="94" y="219"/>
                  </a:lnTo>
                  <a:lnTo>
                    <a:pt x="93" y="219"/>
                  </a:lnTo>
                  <a:lnTo>
                    <a:pt x="91" y="217"/>
                  </a:lnTo>
                  <a:lnTo>
                    <a:pt x="90" y="216"/>
                  </a:lnTo>
                  <a:lnTo>
                    <a:pt x="88" y="214"/>
                  </a:lnTo>
                  <a:lnTo>
                    <a:pt x="87" y="213"/>
                  </a:lnTo>
                  <a:lnTo>
                    <a:pt x="86" y="212"/>
                  </a:lnTo>
                  <a:lnTo>
                    <a:pt x="85" y="211"/>
                  </a:lnTo>
                  <a:lnTo>
                    <a:pt x="84" y="210"/>
                  </a:lnTo>
                  <a:lnTo>
                    <a:pt x="83" y="210"/>
                  </a:lnTo>
                  <a:lnTo>
                    <a:pt x="83" y="209"/>
                  </a:lnTo>
                  <a:lnTo>
                    <a:pt x="82" y="209"/>
                  </a:lnTo>
                  <a:lnTo>
                    <a:pt x="81" y="208"/>
                  </a:lnTo>
                  <a:lnTo>
                    <a:pt x="79" y="206"/>
                  </a:lnTo>
                  <a:lnTo>
                    <a:pt x="79" y="205"/>
                  </a:lnTo>
                  <a:lnTo>
                    <a:pt x="77" y="205"/>
                  </a:lnTo>
                  <a:lnTo>
                    <a:pt x="78" y="203"/>
                  </a:lnTo>
                  <a:lnTo>
                    <a:pt x="78" y="201"/>
                  </a:lnTo>
                  <a:lnTo>
                    <a:pt x="79" y="201"/>
                  </a:lnTo>
                  <a:lnTo>
                    <a:pt x="79" y="200"/>
                  </a:lnTo>
                  <a:lnTo>
                    <a:pt x="79" y="199"/>
                  </a:lnTo>
                  <a:lnTo>
                    <a:pt x="80" y="195"/>
                  </a:lnTo>
                  <a:lnTo>
                    <a:pt x="81" y="192"/>
                  </a:lnTo>
                  <a:lnTo>
                    <a:pt x="82" y="192"/>
                  </a:lnTo>
                  <a:lnTo>
                    <a:pt x="83" y="188"/>
                  </a:lnTo>
                  <a:lnTo>
                    <a:pt x="83" y="187"/>
                  </a:lnTo>
                  <a:lnTo>
                    <a:pt x="84" y="186"/>
                  </a:lnTo>
                  <a:lnTo>
                    <a:pt x="84" y="185"/>
                  </a:lnTo>
                  <a:lnTo>
                    <a:pt x="86" y="183"/>
                  </a:lnTo>
                  <a:lnTo>
                    <a:pt x="86" y="181"/>
                  </a:lnTo>
                  <a:lnTo>
                    <a:pt x="87" y="180"/>
                  </a:lnTo>
                  <a:lnTo>
                    <a:pt x="87" y="178"/>
                  </a:lnTo>
                  <a:lnTo>
                    <a:pt x="88" y="177"/>
                  </a:lnTo>
                  <a:lnTo>
                    <a:pt x="89" y="176"/>
                  </a:lnTo>
                  <a:lnTo>
                    <a:pt x="89" y="174"/>
                  </a:lnTo>
                  <a:lnTo>
                    <a:pt x="89" y="173"/>
                  </a:lnTo>
                  <a:lnTo>
                    <a:pt x="89" y="172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8" y="168"/>
                  </a:lnTo>
                  <a:lnTo>
                    <a:pt x="89" y="168"/>
                  </a:lnTo>
                  <a:lnTo>
                    <a:pt x="89" y="167"/>
                  </a:lnTo>
                  <a:lnTo>
                    <a:pt x="90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4" y="166"/>
                  </a:lnTo>
                  <a:lnTo>
                    <a:pt x="95" y="164"/>
                  </a:lnTo>
                  <a:lnTo>
                    <a:pt x="95" y="165"/>
                  </a:lnTo>
                  <a:lnTo>
                    <a:pt x="95" y="164"/>
                  </a:lnTo>
                  <a:lnTo>
                    <a:pt x="96" y="164"/>
                  </a:lnTo>
                  <a:lnTo>
                    <a:pt x="98" y="161"/>
                  </a:lnTo>
                  <a:lnTo>
                    <a:pt x="99" y="159"/>
                  </a:lnTo>
                  <a:lnTo>
                    <a:pt x="101" y="157"/>
                  </a:lnTo>
                  <a:lnTo>
                    <a:pt x="101" y="155"/>
                  </a:lnTo>
                  <a:lnTo>
                    <a:pt x="101" y="152"/>
                  </a:lnTo>
                  <a:lnTo>
                    <a:pt x="102" y="149"/>
                  </a:lnTo>
                  <a:lnTo>
                    <a:pt x="102" y="146"/>
                  </a:lnTo>
                  <a:lnTo>
                    <a:pt x="101" y="144"/>
                  </a:lnTo>
                  <a:lnTo>
                    <a:pt x="101" y="142"/>
                  </a:lnTo>
                  <a:lnTo>
                    <a:pt x="98" y="137"/>
                  </a:lnTo>
                  <a:lnTo>
                    <a:pt x="98" y="137"/>
                  </a:lnTo>
                  <a:lnTo>
                    <a:pt x="97" y="137"/>
                  </a:lnTo>
                  <a:lnTo>
                    <a:pt x="97" y="136"/>
                  </a:lnTo>
                  <a:lnTo>
                    <a:pt x="96" y="135"/>
                  </a:lnTo>
                  <a:lnTo>
                    <a:pt x="96" y="134"/>
                  </a:lnTo>
                  <a:lnTo>
                    <a:pt x="95" y="134"/>
                  </a:lnTo>
                  <a:lnTo>
                    <a:pt x="95" y="132"/>
                  </a:lnTo>
                  <a:close/>
                  <a:moveTo>
                    <a:pt x="94" y="128"/>
                  </a:moveTo>
                  <a:lnTo>
                    <a:pt x="95" y="129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6" name="Freeform 63">
              <a:extLst>
                <a:ext uri="{FF2B5EF4-FFF2-40B4-BE49-F238E27FC236}">
                  <a16:creationId xmlns:a16="http://schemas.microsoft.com/office/drawing/2014/main" id="{039319EE-7C68-A8BE-D88B-FF7DEF5E1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5" y="1703388"/>
              <a:ext cx="1092200" cy="714375"/>
            </a:xfrm>
            <a:custGeom>
              <a:avLst/>
              <a:gdLst>
                <a:gd name="T0" fmla="*/ 357 w 688"/>
                <a:gd name="T1" fmla="*/ 398 h 450"/>
                <a:gd name="T2" fmla="*/ 318 w 688"/>
                <a:gd name="T3" fmla="*/ 373 h 450"/>
                <a:gd name="T4" fmla="*/ 278 w 688"/>
                <a:gd name="T5" fmla="*/ 345 h 450"/>
                <a:gd name="T6" fmla="*/ 240 w 688"/>
                <a:gd name="T7" fmla="*/ 312 h 450"/>
                <a:gd name="T8" fmla="*/ 157 w 688"/>
                <a:gd name="T9" fmla="*/ 250 h 450"/>
                <a:gd name="T10" fmla="*/ 128 w 688"/>
                <a:gd name="T11" fmla="*/ 247 h 450"/>
                <a:gd name="T12" fmla="*/ 80 w 688"/>
                <a:gd name="T13" fmla="*/ 206 h 450"/>
                <a:gd name="T14" fmla="*/ 33 w 688"/>
                <a:gd name="T15" fmla="*/ 197 h 450"/>
                <a:gd name="T16" fmla="*/ 1 w 688"/>
                <a:gd name="T17" fmla="*/ 177 h 450"/>
                <a:gd name="T18" fmla="*/ 1 w 688"/>
                <a:gd name="T19" fmla="*/ 161 h 450"/>
                <a:gd name="T20" fmla="*/ 10 w 688"/>
                <a:gd name="T21" fmla="*/ 147 h 450"/>
                <a:gd name="T22" fmla="*/ 13 w 688"/>
                <a:gd name="T23" fmla="*/ 131 h 450"/>
                <a:gd name="T24" fmla="*/ 11 w 688"/>
                <a:gd name="T25" fmla="*/ 117 h 450"/>
                <a:gd name="T26" fmla="*/ 16 w 688"/>
                <a:gd name="T27" fmla="*/ 105 h 450"/>
                <a:gd name="T28" fmla="*/ 24 w 688"/>
                <a:gd name="T29" fmla="*/ 94 h 450"/>
                <a:gd name="T30" fmla="*/ 25 w 688"/>
                <a:gd name="T31" fmla="*/ 80 h 450"/>
                <a:gd name="T32" fmla="*/ 97 w 688"/>
                <a:gd name="T33" fmla="*/ 139 h 450"/>
                <a:gd name="T34" fmla="*/ 131 w 688"/>
                <a:gd name="T35" fmla="*/ 120 h 450"/>
                <a:gd name="T36" fmla="*/ 136 w 688"/>
                <a:gd name="T37" fmla="*/ 92 h 450"/>
                <a:gd name="T38" fmla="*/ 161 w 688"/>
                <a:gd name="T39" fmla="*/ 75 h 450"/>
                <a:gd name="T40" fmla="*/ 172 w 688"/>
                <a:gd name="T41" fmla="*/ 58 h 450"/>
                <a:gd name="T42" fmla="*/ 148 w 688"/>
                <a:gd name="T43" fmla="*/ 26 h 450"/>
                <a:gd name="T44" fmla="*/ 153 w 688"/>
                <a:gd name="T45" fmla="*/ 5 h 450"/>
                <a:gd name="T46" fmla="*/ 172 w 688"/>
                <a:gd name="T47" fmla="*/ 17 h 450"/>
                <a:gd name="T48" fmla="*/ 187 w 688"/>
                <a:gd name="T49" fmla="*/ 25 h 450"/>
                <a:gd name="T50" fmla="*/ 198 w 688"/>
                <a:gd name="T51" fmla="*/ 24 h 450"/>
                <a:gd name="T52" fmla="*/ 215 w 688"/>
                <a:gd name="T53" fmla="*/ 28 h 450"/>
                <a:gd name="T54" fmla="*/ 229 w 688"/>
                <a:gd name="T55" fmla="*/ 37 h 450"/>
                <a:gd name="T56" fmla="*/ 238 w 688"/>
                <a:gd name="T57" fmla="*/ 23 h 450"/>
                <a:gd name="T58" fmla="*/ 248 w 688"/>
                <a:gd name="T59" fmla="*/ 12 h 450"/>
                <a:gd name="T60" fmla="*/ 260 w 688"/>
                <a:gd name="T61" fmla="*/ 20 h 450"/>
                <a:gd name="T62" fmla="*/ 267 w 688"/>
                <a:gd name="T63" fmla="*/ 39 h 450"/>
                <a:gd name="T64" fmla="*/ 284 w 688"/>
                <a:gd name="T65" fmla="*/ 51 h 450"/>
                <a:gd name="T66" fmla="*/ 302 w 688"/>
                <a:gd name="T67" fmla="*/ 54 h 450"/>
                <a:gd name="T68" fmla="*/ 318 w 688"/>
                <a:gd name="T69" fmla="*/ 60 h 450"/>
                <a:gd name="T70" fmla="*/ 334 w 688"/>
                <a:gd name="T71" fmla="*/ 58 h 450"/>
                <a:gd name="T72" fmla="*/ 350 w 688"/>
                <a:gd name="T73" fmla="*/ 65 h 450"/>
                <a:gd name="T74" fmla="*/ 367 w 688"/>
                <a:gd name="T75" fmla="*/ 73 h 450"/>
                <a:gd name="T76" fmla="*/ 387 w 688"/>
                <a:gd name="T77" fmla="*/ 73 h 450"/>
                <a:gd name="T78" fmla="*/ 407 w 688"/>
                <a:gd name="T79" fmla="*/ 70 h 450"/>
                <a:gd name="T80" fmla="*/ 430 w 688"/>
                <a:gd name="T81" fmla="*/ 70 h 450"/>
                <a:gd name="T82" fmla="*/ 446 w 688"/>
                <a:gd name="T83" fmla="*/ 67 h 450"/>
                <a:gd name="T84" fmla="*/ 463 w 688"/>
                <a:gd name="T85" fmla="*/ 69 h 450"/>
                <a:gd name="T86" fmla="*/ 481 w 688"/>
                <a:gd name="T87" fmla="*/ 72 h 450"/>
                <a:gd name="T88" fmla="*/ 496 w 688"/>
                <a:gd name="T89" fmla="*/ 74 h 450"/>
                <a:gd name="T90" fmla="*/ 515 w 688"/>
                <a:gd name="T91" fmla="*/ 72 h 450"/>
                <a:gd name="T92" fmla="*/ 529 w 688"/>
                <a:gd name="T93" fmla="*/ 79 h 450"/>
                <a:gd name="T94" fmla="*/ 548 w 688"/>
                <a:gd name="T95" fmla="*/ 80 h 450"/>
                <a:gd name="T96" fmla="*/ 569 w 688"/>
                <a:gd name="T97" fmla="*/ 82 h 450"/>
                <a:gd name="T98" fmla="*/ 588 w 688"/>
                <a:gd name="T99" fmla="*/ 94 h 450"/>
                <a:gd name="T100" fmla="*/ 599 w 688"/>
                <a:gd name="T101" fmla="*/ 108 h 450"/>
                <a:gd name="T102" fmla="*/ 613 w 688"/>
                <a:gd name="T103" fmla="*/ 125 h 450"/>
                <a:gd name="T104" fmla="*/ 628 w 688"/>
                <a:gd name="T105" fmla="*/ 143 h 450"/>
                <a:gd name="T106" fmla="*/ 638 w 688"/>
                <a:gd name="T107" fmla="*/ 168 h 450"/>
                <a:gd name="T108" fmla="*/ 649 w 688"/>
                <a:gd name="T109" fmla="*/ 191 h 450"/>
                <a:gd name="T110" fmla="*/ 658 w 688"/>
                <a:gd name="T111" fmla="*/ 209 h 450"/>
                <a:gd name="T112" fmla="*/ 675 w 688"/>
                <a:gd name="T113" fmla="*/ 225 h 450"/>
                <a:gd name="T114" fmla="*/ 631 w 688"/>
                <a:gd name="T115" fmla="*/ 299 h 450"/>
                <a:gd name="T116" fmla="*/ 405 w 688"/>
                <a:gd name="T117" fmla="*/ 426 h 450"/>
                <a:gd name="T118" fmla="*/ 392 w 688"/>
                <a:gd name="T119" fmla="*/ 42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8" h="450">
                  <a:moveTo>
                    <a:pt x="396" y="431"/>
                  </a:moveTo>
                  <a:lnTo>
                    <a:pt x="395" y="429"/>
                  </a:lnTo>
                  <a:lnTo>
                    <a:pt x="394" y="429"/>
                  </a:lnTo>
                  <a:lnTo>
                    <a:pt x="389" y="425"/>
                  </a:lnTo>
                  <a:lnTo>
                    <a:pt x="387" y="424"/>
                  </a:lnTo>
                  <a:lnTo>
                    <a:pt x="385" y="422"/>
                  </a:lnTo>
                  <a:lnTo>
                    <a:pt x="383" y="420"/>
                  </a:lnTo>
                  <a:lnTo>
                    <a:pt x="380" y="418"/>
                  </a:lnTo>
                  <a:lnTo>
                    <a:pt x="378" y="416"/>
                  </a:lnTo>
                  <a:lnTo>
                    <a:pt x="377" y="416"/>
                  </a:lnTo>
                  <a:lnTo>
                    <a:pt x="375" y="414"/>
                  </a:lnTo>
                  <a:lnTo>
                    <a:pt x="373" y="412"/>
                  </a:lnTo>
                  <a:lnTo>
                    <a:pt x="361" y="403"/>
                  </a:lnTo>
                  <a:lnTo>
                    <a:pt x="361" y="402"/>
                  </a:lnTo>
                  <a:lnTo>
                    <a:pt x="360" y="402"/>
                  </a:lnTo>
                  <a:lnTo>
                    <a:pt x="358" y="400"/>
                  </a:lnTo>
                  <a:lnTo>
                    <a:pt x="358" y="399"/>
                  </a:lnTo>
                  <a:lnTo>
                    <a:pt x="357" y="399"/>
                  </a:lnTo>
                  <a:lnTo>
                    <a:pt x="357" y="398"/>
                  </a:lnTo>
                  <a:lnTo>
                    <a:pt x="356" y="397"/>
                  </a:lnTo>
                  <a:lnTo>
                    <a:pt x="354" y="396"/>
                  </a:lnTo>
                  <a:lnTo>
                    <a:pt x="353" y="394"/>
                  </a:lnTo>
                  <a:lnTo>
                    <a:pt x="351" y="391"/>
                  </a:lnTo>
                  <a:lnTo>
                    <a:pt x="350" y="390"/>
                  </a:lnTo>
                  <a:lnTo>
                    <a:pt x="348" y="387"/>
                  </a:lnTo>
                  <a:lnTo>
                    <a:pt x="345" y="384"/>
                  </a:lnTo>
                  <a:lnTo>
                    <a:pt x="344" y="383"/>
                  </a:lnTo>
                  <a:lnTo>
                    <a:pt x="341" y="381"/>
                  </a:lnTo>
                  <a:lnTo>
                    <a:pt x="340" y="381"/>
                  </a:lnTo>
                  <a:lnTo>
                    <a:pt x="340" y="380"/>
                  </a:lnTo>
                  <a:lnTo>
                    <a:pt x="340" y="380"/>
                  </a:lnTo>
                  <a:lnTo>
                    <a:pt x="338" y="380"/>
                  </a:lnTo>
                  <a:lnTo>
                    <a:pt x="331" y="378"/>
                  </a:lnTo>
                  <a:lnTo>
                    <a:pt x="323" y="376"/>
                  </a:lnTo>
                  <a:lnTo>
                    <a:pt x="322" y="375"/>
                  </a:lnTo>
                  <a:lnTo>
                    <a:pt x="322" y="375"/>
                  </a:lnTo>
                  <a:lnTo>
                    <a:pt x="319" y="374"/>
                  </a:lnTo>
                  <a:lnTo>
                    <a:pt x="318" y="373"/>
                  </a:lnTo>
                  <a:lnTo>
                    <a:pt x="317" y="373"/>
                  </a:lnTo>
                  <a:lnTo>
                    <a:pt x="316" y="372"/>
                  </a:lnTo>
                  <a:lnTo>
                    <a:pt x="315" y="371"/>
                  </a:lnTo>
                  <a:lnTo>
                    <a:pt x="314" y="371"/>
                  </a:lnTo>
                  <a:lnTo>
                    <a:pt x="312" y="369"/>
                  </a:lnTo>
                  <a:lnTo>
                    <a:pt x="310" y="368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2" y="362"/>
                  </a:lnTo>
                  <a:lnTo>
                    <a:pt x="301" y="361"/>
                  </a:lnTo>
                  <a:lnTo>
                    <a:pt x="300" y="360"/>
                  </a:lnTo>
                  <a:lnTo>
                    <a:pt x="297" y="359"/>
                  </a:lnTo>
                  <a:lnTo>
                    <a:pt x="292" y="355"/>
                  </a:lnTo>
                  <a:lnTo>
                    <a:pt x="288" y="353"/>
                  </a:lnTo>
                  <a:lnTo>
                    <a:pt x="286" y="351"/>
                  </a:lnTo>
                  <a:lnTo>
                    <a:pt x="285" y="351"/>
                  </a:lnTo>
                  <a:lnTo>
                    <a:pt x="281" y="348"/>
                  </a:lnTo>
                  <a:lnTo>
                    <a:pt x="280" y="347"/>
                  </a:lnTo>
                  <a:lnTo>
                    <a:pt x="278" y="345"/>
                  </a:lnTo>
                  <a:lnTo>
                    <a:pt x="276" y="344"/>
                  </a:lnTo>
                  <a:lnTo>
                    <a:pt x="268" y="338"/>
                  </a:lnTo>
                  <a:lnTo>
                    <a:pt x="267" y="336"/>
                  </a:lnTo>
                  <a:lnTo>
                    <a:pt x="265" y="334"/>
                  </a:lnTo>
                  <a:lnTo>
                    <a:pt x="262" y="332"/>
                  </a:lnTo>
                  <a:lnTo>
                    <a:pt x="259" y="330"/>
                  </a:lnTo>
                  <a:lnTo>
                    <a:pt x="258" y="329"/>
                  </a:lnTo>
                  <a:lnTo>
                    <a:pt x="257" y="328"/>
                  </a:lnTo>
                  <a:lnTo>
                    <a:pt x="256" y="327"/>
                  </a:lnTo>
                  <a:lnTo>
                    <a:pt x="252" y="324"/>
                  </a:lnTo>
                  <a:lnTo>
                    <a:pt x="250" y="322"/>
                  </a:lnTo>
                  <a:lnTo>
                    <a:pt x="248" y="321"/>
                  </a:lnTo>
                  <a:lnTo>
                    <a:pt x="248" y="320"/>
                  </a:lnTo>
                  <a:lnTo>
                    <a:pt x="248" y="319"/>
                  </a:lnTo>
                  <a:lnTo>
                    <a:pt x="247" y="319"/>
                  </a:lnTo>
                  <a:lnTo>
                    <a:pt x="244" y="316"/>
                  </a:lnTo>
                  <a:lnTo>
                    <a:pt x="243" y="315"/>
                  </a:lnTo>
                  <a:lnTo>
                    <a:pt x="241" y="313"/>
                  </a:lnTo>
                  <a:lnTo>
                    <a:pt x="240" y="312"/>
                  </a:lnTo>
                  <a:lnTo>
                    <a:pt x="239" y="311"/>
                  </a:lnTo>
                  <a:lnTo>
                    <a:pt x="237" y="308"/>
                  </a:lnTo>
                  <a:lnTo>
                    <a:pt x="227" y="294"/>
                  </a:lnTo>
                  <a:lnTo>
                    <a:pt x="210" y="271"/>
                  </a:lnTo>
                  <a:lnTo>
                    <a:pt x="209" y="270"/>
                  </a:lnTo>
                  <a:lnTo>
                    <a:pt x="203" y="262"/>
                  </a:lnTo>
                  <a:lnTo>
                    <a:pt x="200" y="259"/>
                  </a:lnTo>
                  <a:lnTo>
                    <a:pt x="200" y="258"/>
                  </a:lnTo>
                  <a:lnTo>
                    <a:pt x="194" y="250"/>
                  </a:lnTo>
                  <a:lnTo>
                    <a:pt x="189" y="244"/>
                  </a:lnTo>
                  <a:lnTo>
                    <a:pt x="188" y="242"/>
                  </a:lnTo>
                  <a:lnTo>
                    <a:pt x="187" y="241"/>
                  </a:lnTo>
                  <a:lnTo>
                    <a:pt x="187" y="241"/>
                  </a:lnTo>
                  <a:lnTo>
                    <a:pt x="171" y="246"/>
                  </a:lnTo>
                  <a:lnTo>
                    <a:pt x="165" y="249"/>
                  </a:lnTo>
                  <a:lnTo>
                    <a:pt x="163" y="249"/>
                  </a:lnTo>
                  <a:lnTo>
                    <a:pt x="162" y="249"/>
                  </a:lnTo>
                  <a:lnTo>
                    <a:pt x="158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4" y="250"/>
                  </a:lnTo>
                  <a:lnTo>
                    <a:pt x="153" y="250"/>
                  </a:lnTo>
                  <a:lnTo>
                    <a:pt x="152" y="250"/>
                  </a:lnTo>
                  <a:lnTo>
                    <a:pt x="149" y="250"/>
                  </a:lnTo>
                  <a:lnTo>
                    <a:pt x="147" y="250"/>
                  </a:lnTo>
                  <a:lnTo>
                    <a:pt x="145" y="250"/>
                  </a:lnTo>
                  <a:lnTo>
                    <a:pt x="144" y="250"/>
                  </a:lnTo>
                  <a:lnTo>
                    <a:pt x="141" y="250"/>
                  </a:lnTo>
                  <a:lnTo>
                    <a:pt x="139" y="250"/>
                  </a:lnTo>
                  <a:lnTo>
                    <a:pt x="137" y="250"/>
                  </a:lnTo>
                  <a:lnTo>
                    <a:pt x="136" y="250"/>
                  </a:lnTo>
                  <a:lnTo>
                    <a:pt x="135" y="250"/>
                  </a:lnTo>
                  <a:lnTo>
                    <a:pt x="133" y="250"/>
                  </a:lnTo>
                  <a:lnTo>
                    <a:pt x="132" y="249"/>
                  </a:lnTo>
                  <a:lnTo>
                    <a:pt x="130" y="249"/>
                  </a:lnTo>
                  <a:lnTo>
                    <a:pt x="129" y="248"/>
                  </a:lnTo>
                  <a:lnTo>
                    <a:pt x="129" y="248"/>
                  </a:lnTo>
                  <a:lnTo>
                    <a:pt x="128" y="247"/>
                  </a:lnTo>
                  <a:lnTo>
                    <a:pt x="126" y="247"/>
                  </a:lnTo>
                  <a:lnTo>
                    <a:pt x="124" y="246"/>
                  </a:lnTo>
                  <a:lnTo>
                    <a:pt x="123" y="245"/>
                  </a:lnTo>
                  <a:lnTo>
                    <a:pt x="121" y="244"/>
                  </a:lnTo>
                  <a:lnTo>
                    <a:pt x="119" y="243"/>
                  </a:lnTo>
                  <a:lnTo>
                    <a:pt x="117" y="241"/>
                  </a:lnTo>
                  <a:lnTo>
                    <a:pt x="115" y="241"/>
                  </a:lnTo>
                  <a:lnTo>
                    <a:pt x="114" y="239"/>
                  </a:lnTo>
                  <a:lnTo>
                    <a:pt x="111" y="237"/>
                  </a:lnTo>
                  <a:lnTo>
                    <a:pt x="111" y="236"/>
                  </a:lnTo>
                  <a:lnTo>
                    <a:pt x="110" y="235"/>
                  </a:lnTo>
                  <a:lnTo>
                    <a:pt x="104" y="229"/>
                  </a:lnTo>
                  <a:lnTo>
                    <a:pt x="93" y="215"/>
                  </a:lnTo>
                  <a:lnTo>
                    <a:pt x="90" y="213"/>
                  </a:lnTo>
                  <a:lnTo>
                    <a:pt x="87" y="211"/>
                  </a:lnTo>
                  <a:lnTo>
                    <a:pt x="85" y="209"/>
                  </a:lnTo>
                  <a:lnTo>
                    <a:pt x="83" y="207"/>
                  </a:lnTo>
                  <a:lnTo>
                    <a:pt x="82" y="207"/>
                  </a:lnTo>
                  <a:lnTo>
                    <a:pt x="80" y="206"/>
                  </a:lnTo>
                  <a:lnTo>
                    <a:pt x="77" y="205"/>
                  </a:lnTo>
                  <a:lnTo>
                    <a:pt x="75" y="204"/>
                  </a:lnTo>
                  <a:lnTo>
                    <a:pt x="73" y="204"/>
                  </a:lnTo>
                  <a:lnTo>
                    <a:pt x="68" y="203"/>
                  </a:lnTo>
                  <a:lnTo>
                    <a:pt x="64" y="203"/>
                  </a:lnTo>
                  <a:lnTo>
                    <a:pt x="57" y="202"/>
                  </a:lnTo>
                  <a:lnTo>
                    <a:pt x="56" y="202"/>
                  </a:lnTo>
                  <a:lnTo>
                    <a:pt x="56" y="202"/>
                  </a:lnTo>
                  <a:lnTo>
                    <a:pt x="53" y="202"/>
                  </a:lnTo>
                  <a:lnTo>
                    <a:pt x="53" y="201"/>
                  </a:lnTo>
                  <a:lnTo>
                    <a:pt x="52" y="202"/>
                  </a:lnTo>
                  <a:lnTo>
                    <a:pt x="51" y="201"/>
                  </a:lnTo>
                  <a:lnTo>
                    <a:pt x="47" y="201"/>
                  </a:lnTo>
                  <a:lnTo>
                    <a:pt x="44" y="200"/>
                  </a:lnTo>
                  <a:lnTo>
                    <a:pt x="43" y="200"/>
                  </a:lnTo>
                  <a:lnTo>
                    <a:pt x="38" y="199"/>
                  </a:lnTo>
                  <a:lnTo>
                    <a:pt x="38" y="199"/>
                  </a:lnTo>
                  <a:lnTo>
                    <a:pt x="35" y="198"/>
                  </a:lnTo>
                  <a:lnTo>
                    <a:pt x="33" y="197"/>
                  </a:lnTo>
                  <a:lnTo>
                    <a:pt x="32" y="197"/>
                  </a:lnTo>
                  <a:lnTo>
                    <a:pt x="29" y="196"/>
                  </a:lnTo>
                  <a:lnTo>
                    <a:pt x="29" y="196"/>
                  </a:lnTo>
                  <a:lnTo>
                    <a:pt x="28" y="195"/>
                  </a:lnTo>
                  <a:lnTo>
                    <a:pt x="25" y="195"/>
                  </a:lnTo>
                  <a:lnTo>
                    <a:pt x="22" y="194"/>
                  </a:lnTo>
                  <a:lnTo>
                    <a:pt x="17" y="190"/>
                  </a:lnTo>
                  <a:lnTo>
                    <a:pt x="10" y="186"/>
                  </a:lnTo>
                  <a:lnTo>
                    <a:pt x="7" y="185"/>
                  </a:lnTo>
                  <a:lnTo>
                    <a:pt x="4" y="183"/>
                  </a:lnTo>
                  <a:lnTo>
                    <a:pt x="4" y="182"/>
                  </a:lnTo>
                  <a:lnTo>
                    <a:pt x="4" y="181"/>
                  </a:lnTo>
                  <a:lnTo>
                    <a:pt x="4" y="180"/>
                  </a:lnTo>
                  <a:lnTo>
                    <a:pt x="3" y="180"/>
                  </a:lnTo>
                  <a:lnTo>
                    <a:pt x="3" y="179"/>
                  </a:lnTo>
                  <a:lnTo>
                    <a:pt x="3" y="178"/>
                  </a:lnTo>
                  <a:lnTo>
                    <a:pt x="2" y="177"/>
                  </a:lnTo>
                  <a:lnTo>
                    <a:pt x="2" y="177"/>
                  </a:lnTo>
                  <a:lnTo>
                    <a:pt x="1" y="177"/>
                  </a:lnTo>
                  <a:lnTo>
                    <a:pt x="1" y="176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1" y="173"/>
                  </a:lnTo>
                  <a:lnTo>
                    <a:pt x="1" y="172"/>
                  </a:lnTo>
                  <a:lnTo>
                    <a:pt x="1" y="171"/>
                  </a:lnTo>
                  <a:lnTo>
                    <a:pt x="1" y="170"/>
                  </a:lnTo>
                  <a:lnTo>
                    <a:pt x="1" y="169"/>
                  </a:lnTo>
                  <a:lnTo>
                    <a:pt x="1" y="168"/>
                  </a:lnTo>
                  <a:lnTo>
                    <a:pt x="1" y="168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1" y="165"/>
                  </a:lnTo>
                  <a:lnTo>
                    <a:pt x="1" y="164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1" y="162"/>
                  </a:lnTo>
                  <a:lnTo>
                    <a:pt x="1" y="161"/>
                  </a:lnTo>
                  <a:lnTo>
                    <a:pt x="1" y="161"/>
                  </a:lnTo>
                  <a:lnTo>
                    <a:pt x="1" y="160"/>
                  </a:lnTo>
                  <a:lnTo>
                    <a:pt x="1" y="159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8"/>
                  </a:lnTo>
                  <a:lnTo>
                    <a:pt x="2" y="157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3" y="154"/>
                  </a:lnTo>
                  <a:lnTo>
                    <a:pt x="3" y="153"/>
                  </a:lnTo>
                  <a:lnTo>
                    <a:pt x="3" y="152"/>
                  </a:lnTo>
                  <a:lnTo>
                    <a:pt x="4" y="151"/>
                  </a:lnTo>
                  <a:lnTo>
                    <a:pt x="5" y="150"/>
                  </a:lnTo>
                  <a:lnTo>
                    <a:pt x="6" y="149"/>
                  </a:lnTo>
                  <a:lnTo>
                    <a:pt x="7" y="149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10" y="147"/>
                  </a:lnTo>
                  <a:lnTo>
                    <a:pt x="10" y="146"/>
                  </a:lnTo>
                  <a:lnTo>
                    <a:pt x="10" y="145"/>
                  </a:lnTo>
                  <a:lnTo>
                    <a:pt x="11" y="145"/>
                  </a:lnTo>
                  <a:lnTo>
                    <a:pt x="12" y="144"/>
                  </a:lnTo>
                  <a:lnTo>
                    <a:pt x="12" y="143"/>
                  </a:lnTo>
                  <a:lnTo>
                    <a:pt x="14" y="142"/>
                  </a:lnTo>
                  <a:lnTo>
                    <a:pt x="15" y="141"/>
                  </a:lnTo>
                  <a:lnTo>
                    <a:pt x="15" y="140"/>
                  </a:lnTo>
                  <a:lnTo>
                    <a:pt x="15" y="140"/>
                  </a:lnTo>
                  <a:lnTo>
                    <a:pt x="15" y="139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4" y="137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3" y="133"/>
                  </a:lnTo>
                  <a:lnTo>
                    <a:pt x="13" y="132"/>
                  </a:lnTo>
                  <a:lnTo>
                    <a:pt x="13" y="131"/>
                  </a:lnTo>
                  <a:lnTo>
                    <a:pt x="13" y="131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3" y="128"/>
                  </a:lnTo>
                  <a:lnTo>
                    <a:pt x="12" y="127"/>
                  </a:lnTo>
                  <a:lnTo>
                    <a:pt x="12" y="126"/>
                  </a:lnTo>
                  <a:lnTo>
                    <a:pt x="12" y="125"/>
                  </a:lnTo>
                  <a:lnTo>
                    <a:pt x="12" y="124"/>
                  </a:lnTo>
                  <a:lnTo>
                    <a:pt x="12" y="123"/>
                  </a:lnTo>
                  <a:lnTo>
                    <a:pt x="12" y="122"/>
                  </a:lnTo>
                  <a:lnTo>
                    <a:pt x="11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1"/>
                  </a:lnTo>
                  <a:lnTo>
                    <a:pt x="10" y="120"/>
                  </a:lnTo>
                  <a:lnTo>
                    <a:pt x="10" y="119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4"/>
                  </a:lnTo>
                  <a:lnTo>
                    <a:pt x="10" y="113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9" y="112"/>
                  </a:lnTo>
                  <a:lnTo>
                    <a:pt x="10" y="111"/>
                  </a:lnTo>
                  <a:lnTo>
                    <a:pt x="10" y="110"/>
                  </a:lnTo>
                  <a:lnTo>
                    <a:pt x="11" y="110"/>
                  </a:lnTo>
                  <a:lnTo>
                    <a:pt x="11" y="109"/>
                  </a:lnTo>
                  <a:lnTo>
                    <a:pt x="12" y="109"/>
                  </a:lnTo>
                  <a:lnTo>
                    <a:pt x="12" y="108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3" y="106"/>
                  </a:lnTo>
                  <a:lnTo>
                    <a:pt x="14" y="106"/>
                  </a:lnTo>
                  <a:lnTo>
                    <a:pt x="15" y="106"/>
                  </a:lnTo>
                  <a:lnTo>
                    <a:pt x="16" y="105"/>
                  </a:lnTo>
                  <a:lnTo>
                    <a:pt x="16" y="104"/>
                  </a:lnTo>
                  <a:lnTo>
                    <a:pt x="17" y="103"/>
                  </a:lnTo>
                  <a:lnTo>
                    <a:pt x="17" y="103"/>
                  </a:lnTo>
                  <a:lnTo>
                    <a:pt x="17" y="102"/>
                  </a:lnTo>
                  <a:lnTo>
                    <a:pt x="18" y="102"/>
                  </a:lnTo>
                  <a:lnTo>
                    <a:pt x="19" y="101"/>
                  </a:lnTo>
                  <a:lnTo>
                    <a:pt x="19" y="101"/>
                  </a:lnTo>
                  <a:lnTo>
                    <a:pt x="20" y="101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3" y="98"/>
                  </a:lnTo>
                  <a:lnTo>
                    <a:pt x="24" y="98"/>
                  </a:lnTo>
                  <a:lnTo>
                    <a:pt x="24" y="97"/>
                  </a:lnTo>
                  <a:lnTo>
                    <a:pt x="23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4" y="95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24" y="93"/>
                  </a:lnTo>
                  <a:lnTo>
                    <a:pt x="24" y="92"/>
                  </a:lnTo>
                  <a:lnTo>
                    <a:pt x="24" y="91"/>
                  </a:lnTo>
                  <a:lnTo>
                    <a:pt x="24" y="90"/>
                  </a:lnTo>
                  <a:lnTo>
                    <a:pt x="24" y="89"/>
                  </a:lnTo>
                  <a:lnTo>
                    <a:pt x="25" y="89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6" y="87"/>
                  </a:lnTo>
                  <a:lnTo>
                    <a:pt x="26" y="86"/>
                  </a:lnTo>
                  <a:lnTo>
                    <a:pt x="25" y="85"/>
                  </a:lnTo>
                  <a:lnTo>
                    <a:pt x="25" y="85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34" y="85"/>
                  </a:lnTo>
                  <a:lnTo>
                    <a:pt x="35" y="85"/>
                  </a:lnTo>
                  <a:lnTo>
                    <a:pt x="39" y="86"/>
                  </a:lnTo>
                  <a:lnTo>
                    <a:pt x="40" y="87"/>
                  </a:lnTo>
                  <a:lnTo>
                    <a:pt x="42" y="89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57" y="103"/>
                  </a:lnTo>
                  <a:lnTo>
                    <a:pt x="58" y="103"/>
                  </a:lnTo>
                  <a:lnTo>
                    <a:pt x="63" y="108"/>
                  </a:lnTo>
                  <a:lnTo>
                    <a:pt x="65" y="110"/>
                  </a:lnTo>
                  <a:lnTo>
                    <a:pt x="66" y="112"/>
                  </a:lnTo>
                  <a:lnTo>
                    <a:pt x="67" y="113"/>
                  </a:lnTo>
                  <a:lnTo>
                    <a:pt x="76" y="121"/>
                  </a:lnTo>
                  <a:lnTo>
                    <a:pt x="76" y="122"/>
                  </a:lnTo>
                  <a:lnTo>
                    <a:pt x="79" y="123"/>
                  </a:lnTo>
                  <a:lnTo>
                    <a:pt x="93" y="134"/>
                  </a:lnTo>
                  <a:lnTo>
                    <a:pt x="93" y="135"/>
                  </a:lnTo>
                  <a:lnTo>
                    <a:pt x="97" y="139"/>
                  </a:lnTo>
                  <a:lnTo>
                    <a:pt x="100" y="140"/>
                  </a:lnTo>
                  <a:lnTo>
                    <a:pt x="107" y="147"/>
                  </a:lnTo>
                  <a:lnTo>
                    <a:pt x="117" y="155"/>
                  </a:lnTo>
                  <a:lnTo>
                    <a:pt x="120" y="148"/>
                  </a:lnTo>
                  <a:lnTo>
                    <a:pt x="122" y="143"/>
                  </a:lnTo>
                  <a:lnTo>
                    <a:pt x="123" y="140"/>
                  </a:lnTo>
                  <a:lnTo>
                    <a:pt x="123" y="140"/>
                  </a:lnTo>
                  <a:lnTo>
                    <a:pt x="125" y="136"/>
                  </a:lnTo>
                  <a:lnTo>
                    <a:pt x="125" y="135"/>
                  </a:lnTo>
                  <a:lnTo>
                    <a:pt x="126" y="134"/>
                  </a:lnTo>
                  <a:lnTo>
                    <a:pt x="127" y="132"/>
                  </a:lnTo>
                  <a:lnTo>
                    <a:pt x="128" y="131"/>
                  </a:lnTo>
                  <a:lnTo>
                    <a:pt x="128" y="130"/>
                  </a:lnTo>
                  <a:lnTo>
                    <a:pt x="128" y="129"/>
                  </a:lnTo>
                  <a:lnTo>
                    <a:pt x="129" y="127"/>
                  </a:lnTo>
                  <a:lnTo>
                    <a:pt x="129" y="126"/>
                  </a:lnTo>
                  <a:lnTo>
                    <a:pt x="129" y="124"/>
                  </a:lnTo>
                  <a:lnTo>
                    <a:pt x="130" y="121"/>
                  </a:lnTo>
                  <a:lnTo>
                    <a:pt x="131" y="120"/>
                  </a:lnTo>
                  <a:lnTo>
                    <a:pt x="131" y="119"/>
                  </a:lnTo>
                  <a:lnTo>
                    <a:pt x="131" y="117"/>
                  </a:lnTo>
                  <a:lnTo>
                    <a:pt x="131" y="113"/>
                  </a:lnTo>
                  <a:lnTo>
                    <a:pt x="131" y="111"/>
                  </a:lnTo>
                  <a:lnTo>
                    <a:pt x="131" y="109"/>
                  </a:lnTo>
                  <a:lnTo>
                    <a:pt x="131" y="105"/>
                  </a:lnTo>
                  <a:lnTo>
                    <a:pt x="131" y="104"/>
                  </a:lnTo>
                  <a:lnTo>
                    <a:pt x="131" y="103"/>
                  </a:lnTo>
                  <a:lnTo>
                    <a:pt x="131" y="103"/>
                  </a:lnTo>
                  <a:lnTo>
                    <a:pt x="132" y="103"/>
                  </a:lnTo>
                  <a:lnTo>
                    <a:pt x="132" y="102"/>
                  </a:lnTo>
                  <a:lnTo>
                    <a:pt x="133" y="101"/>
                  </a:lnTo>
                  <a:lnTo>
                    <a:pt x="133" y="100"/>
                  </a:lnTo>
                  <a:lnTo>
                    <a:pt x="133" y="99"/>
                  </a:lnTo>
                  <a:lnTo>
                    <a:pt x="133" y="98"/>
                  </a:lnTo>
                  <a:lnTo>
                    <a:pt x="134" y="97"/>
                  </a:lnTo>
                  <a:lnTo>
                    <a:pt x="134" y="96"/>
                  </a:lnTo>
                  <a:lnTo>
                    <a:pt x="135" y="94"/>
                  </a:lnTo>
                  <a:lnTo>
                    <a:pt x="136" y="92"/>
                  </a:lnTo>
                  <a:lnTo>
                    <a:pt x="137" y="89"/>
                  </a:lnTo>
                  <a:lnTo>
                    <a:pt x="138" y="87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4"/>
                  </a:lnTo>
                  <a:lnTo>
                    <a:pt x="140" y="84"/>
                  </a:lnTo>
                  <a:lnTo>
                    <a:pt x="140" y="83"/>
                  </a:lnTo>
                  <a:lnTo>
                    <a:pt x="142" y="83"/>
                  </a:lnTo>
                  <a:lnTo>
                    <a:pt x="146" y="81"/>
                  </a:lnTo>
                  <a:lnTo>
                    <a:pt x="149" y="80"/>
                  </a:lnTo>
                  <a:lnTo>
                    <a:pt x="151" y="79"/>
                  </a:lnTo>
                  <a:lnTo>
                    <a:pt x="152" y="79"/>
                  </a:lnTo>
                  <a:lnTo>
                    <a:pt x="155" y="77"/>
                  </a:lnTo>
                  <a:lnTo>
                    <a:pt x="158" y="76"/>
                  </a:lnTo>
                  <a:lnTo>
                    <a:pt x="159" y="76"/>
                  </a:lnTo>
                  <a:lnTo>
                    <a:pt x="160" y="76"/>
                  </a:lnTo>
                  <a:lnTo>
                    <a:pt x="161" y="76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0" y="73"/>
                  </a:lnTo>
                  <a:lnTo>
                    <a:pt x="159" y="70"/>
                  </a:lnTo>
                  <a:lnTo>
                    <a:pt x="158" y="67"/>
                  </a:lnTo>
                  <a:lnTo>
                    <a:pt x="157" y="65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7" y="61"/>
                  </a:lnTo>
                  <a:lnTo>
                    <a:pt x="158" y="61"/>
                  </a:lnTo>
                  <a:lnTo>
                    <a:pt x="159" y="60"/>
                  </a:lnTo>
                  <a:lnTo>
                    <a:pt x="160" y="60"/>
                  </a:lnTo>
                  <a:lnTo>
                    <a:pt x="165" y="59"/>
                  </a:lnTo>
                  <a:lnTo>
                    <a:pt x="167" y="58"/>
                  </a:lnTo>
                  <a:lnTo>
                    <a:pt x="169" y="58"/>
                  </a:lnTo>
                  <a:lnTo>
                    <a:pt x="170" y="58"/>
                  </a:lnTo>
                  <a:lnTo>
                    <a:pt x="171" y="58"/>
                  </a:lnTo>
                  <a:lnTo>
                    <a:pt x="172" y="58"/>
                  </a:lnTo>
                  <a:lnTo>
                    <a:pt x="174" y="59"/>
                  </a:lnTo>
                  <a:lnTo>
                    <a:pt x="175" y="59"/>
                  </a:lnTo>
                  <a:lnTo>
                    <a:pt x="175" y="60"/>
                  </a:lnTo>
                  <a:lnTo>
                    <a:pt x="176" y="60"/>
                  </a:lnTo>
                  <a:lnTo>
                    <a:pt x="174" y="57"/>
                  </a:lnTo>
                  <a:lnTo>
                    <a:pt x="173" y="55"/>
                  </a:lnTo>
                  <a:lnTo>
                    <a:pt x="167" y="49"/>
                  </a:lnTo>
                  <a:lnTo>
                    <a:pt x="167" y="49"/>
                  </a:lnTo>
                  <a:lnTo>
                    <a:pt x="166" y="47"/>
                  </a:lnTo>
                  <a:lnTo>
                    <a:pt x="165" y="46"/>
                  </a:lnTo>
                  <a:lnTo>
                    <a:pt x="161" y="41"/>
                  </a:lnTo>
                  <a:lnTo>
                    <a:pt x="156" y="35"/>
                  </a:lnTo>
                  <a:lnTo>
                    <a:pt x="155" y="34"/>
                  </a:lnTo>
                  <a:lnTo>
                    <a:pt x="154" y="33"/>
                  </a:lnTo>
                  <a:lnTo>
                    <a:pt x="151" y="30"/>
                  </a:lnTo>
                  <a:lnTo>
                    <a:pt x="150" y="29"/>
                  </a:lnTo>
                  <a:lnTo>
                    <a:pt x="150" y="28"/>
                  </a:lnTo>
                  <a:lnTo>
                    <a:pt x="149" y="27"/>
                  </a:lnTo>
                  <a:lnTo>
                    <a:pt x="148" y="26"/>
                  </a:lnTo>
                  <a:lnTo>
                    <a:pt x="148" y="24"/>
                  </a:lnTo>
                  <a:lnTo>
                    <a:pt x="147" y="23"/>
                  </a:lnTo>
                  <a:lnTo>
                    <a:pt x="147" y="22"/>
                  </a:lnTo>
                  <a:lnTo>
                    <a:pt x="147" y="21"/>
                  </a:lnTo>
                  <a:lnTo>
                    <a:pt x="146" y="21"/>
                  </a:lnTo>
                  <a:lnTo>
                    <a:pt x="146" y="20"/>
                  </a:lnTo>
                  <a:lnTo>
                    <a:pt x="146" y="19"/>
                  </a:lnTo>
                  <a:lnTo>
                    <a:pt x="146" y="18"/>
                  </a:lnTo>
                  <a:lnTo>
                    <a:pt x="145" y="16"/>
                  </a:lnTo>
                  <a:lnTo>
                    <a:pt x="145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6" y="12"/>
                  </a:lnTo>
                  <a:lnTo>
                    <a:pt x="147" y="0"/>
                  </a:lnTo>
                  <a:lnTo>
                    <a:pt x="150" y="2"/>
                  </a:lnTo>
                  <a:lnTo>
                    <a:pt x="151" y="3"/>
                  </a:lnTo>
                  <a:lnTo>
                    <a:pt x="152" y="3"/>
                  </a:lnTo>
                  <a:lnTo>
                    <a:pt x="153" y="4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6" y="11"/>
                  </a:lnTo>
                  <a:lnTo>
                    <a:pt x="157" y="13"/>
                  </a:lnTo>
                  <a:lnTo>
                    <a:pt x="158" y="15"/>
                  </a:lnTo>
                  <a:lnTo>
                    <a:pt x="158" y="17"/>
                  </a:lnTo>
                  <a:lnTo>
                    <a:pt x="159" y="18"/>
                  </a:lnTo>
                  <a:lnTo>
                    <a:pt x="160" y="19"/>
                  </a:lnTo>
                  <a:lnTo>
                    <a:pt x="161" y="19"/>
                  </a:lnTo>
                  <a:lnTo>
                    <a:pt x="161" y="20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20"/>
                  </a:lnTo>
                  <a:lnTo>
                    <a:pt x="165" y="20"/>
                  </a:lnTo>
                  <a:lnTo>
                    <a:pt x="166" y="19"/>
                  </a:lnTo>
                  <a:lnTo>
                    <a:pt x="166" y="19"/>
                  </a:lnTo>
                  <a:lnTo>
                    <a:pt x="168" y="18"/>
                  </a:lnTo>
                  <a:lnTo>
                    <a:pt x="170" y="17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3" y="16"/>
                  </a:lnTo>
                  <a:lnTo>
                    <a:pt x="175" y="16"/>
                  </a:lnTo>
                  <a:lnTo>
                    <a:pt x="176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79" y="17"/>
                  </a:lnTo>
                  <a:lnTo>
                    <a:pt x="180" y="18"/>
                  </a:lnTo>
                  <a:lnTo>
                    <a:pt x="180" y="19"/>
                  </a:lnTo>
                  <a:lnTo>
                    <a:pt x="179" y="19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81" y="21"/>
                  </a:lnTo>
                  <a:lnTo>
                    <a:pt x="183" y="21"/>
                  </a:lnTo>
                  <a:lnTo>
                    <a:pt x="183" y="22"/>
                  </a:lnTo>
                  <a:lnTo>
                    <a:pt x="184" y="23"/>
                  </a:lnTo>
                  <a:lnTo>
                    <a:pt x="185" y="24"/>
                  </a:lnTo>
                  <a:lnTo>
                    <a:pt x="186" y="24"/>
                  </a:lnTo>
                  <a:lnTo>
                    <a:pt x="187" y="25"/>
                  </a:lnTo>
                  <a:lnTo>
                    <a:pt x="188" y="26"/>
                  </a:lnTo>
                  <a:lnTo>
                    <a:pt x="189" y="28"/>
                  </a:lnTo>
                  <a:lnTo>
                    <a:pt x="190" y="28"/>
                  </a:lnTo>
                  <a:lnTo>
                    <a:pt x="190" y="29"/>
                  </a:lnTo>
                  <a:lnTo>
                    <a:pt x="190" y="30"/>
                  </a:lnTo>
                  <a:lnTo>
                    <a:pt x="190" y="30"/>
                  </a:lnTo>
                  <a:lnTo>
                    <a:pt x="191" y="30"/>
                  </a:lnTo>
                  <a:lnTo>
                    <a:pt x="192" y="30"/>
                  </a:lnTo>
                  <a:lnTo>
                    <a:pt x="192" y="31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93" y="30"/>
                  </a:lnTo>
                  <a:lnTo>
                    <a:pt x="194" y="30"/>
                  </a:lnTo>
                  <a:lnTo>
                    <a:pt x="194" y="30"/>
                  </a:lnTo>
                  <a:lnTo>
                    <a:pt x="195" y="29"/>
                  </a:lnTo>
                  <a:lnTo>
                    <a:pt x="195" y="27"/>
                  </a:lnTo>
                  <a:lnTo>
                    <a:pt x="197" y="26"/>
                  </a:lnTo>
                  <a:lnTo>
                    <a:pt x="197" y="25"/>
                  </a:lnTo>
                  <a:lnTo>
                    <a:pt x="198" y="24"/>
                  </a:lnTo>
                  <a:lnTo>
                    <a:pt x="199" y="24"/>
                  </a:lnTo>
                  <a:lnTo>
                    <a:pt x="200" y="24"/>
                  </a:lnTo>
                  <a:lnTo>
                    <a:pt x="200" y="23"/>
                  </a:lnTo>
                  <a:lnTo>
                    <a:pt x="201" y="23"/>
                  </a:lnTo>
                  <a:lnTo>
                    <a:pt x="202" y="23"/>
                  </a:lnTo>
                  <a:lnTo>
                    <a:pt x="203" y="23"/>
                  </a:lnTo>
                  <a:lnTo>
                    <a:pt x="203" y="22"/>
                  </a:lnTo>
                  <a:lnTo>
                    <a:pt x="204" y="22"/>
                  </a:lnTo>
                  <a:lnTo>
                    <a:pt x="206" y="23"/>
                  </a:lnTo>
                  <a:lnTo>
                    <a:pt x="208" y="23"/>
                  </a:lnTo>
                  <a:lnTo>
                    <a:pt x="209" y="24"/>
                  </a:lnTo>
                  <a:lnTo>
                    <a:pt x="210" y="24"/>
                  </a:lnTo>
                  <a:lnTo>
                    <a:pt x="211" y="25"/>
                  </a:lnTo>
                  <a:lnTo>
                    <a:pt x="212" y="25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3" y="28"/>
                  </a:lnTo>
                  <a:lnTo>
                    <a:pt x="214" y="28"/>
                  </a:lnTo>
                  <a:lnTo>
                    <a:pt x="215" y="28"/>
                  </a:lnTo>
                  <a:lnTo>
                    <a:pt x="216" y="28"/>
                  </a:lnTo>
                  <a:lnTo>
                    <a:pt x="216" y="27"/>
                  </a:lnTo>
                  <a:lnTo>
                    <a:pt x="217" y="27"/>
                  </a:lnTo>
                  <a:lnTo>
                    <a:pt x="218" y="27"/>
                  </a:lnTo>
                  <a:lnTo>
                    <a:pt x="218" y="28"/>
                  </a:lnTo>
                  <a:lnTo>
                    <a:pt x="220" y="30"/>
                  </a:lnTo>
                  <a:lnTo>
                    <a:pt x="221" y="30"/>
                  </a:lnTo>
                  <a:lnTo>
                    <a:pt x="221" y="30"/>
                  </a:lnTo>
                  <a:lnTo>
                    <a:pt x="221" y="33"/>
                  </a:lnTo>
                  <a:lnTo>
                    <a:pt x="222" y="34"/>
                  </a:lnTo>
                  <a:lnTo>
                    <a:pt x="223" y="35"/>
                  </a:lnTo>
                  <a:lnTo>
                    <a:pt x="223" y="36"/>
                  </a:lnTo>
                  <a:lnTo>
                    <a:pt x="223" y="37"/>
                  </a:lnTo>
                  <a:lnTo>
                    <a:pt x="224" y="37"/>
                  </a:lnTo>
                  <a:lnTo>
                    <a:pt x="225" y="37"/>
                  </a:lnTo>
                  <a:lnTo>
                    <a:pt x="226" y="37"/>
                  </a:lnTo>
                  <a:lnTo>
                    <a:pt x="227" y="37"/>
                  </a:lnTo>
                  <a:lnTo>
                    <a:pt x="228" y="37"/>
                  </a:lnTo>
                  <a:lnTo>
                    <a:pt x="229" y="37"/>
                  </a:lnTo>
                  <a:lnTo>
                    <a:pt x="229" y="36"/>
                  </a:lnTo>
                  <a:lnTo>
                    <a:pt x="230" y="36"/>
                  </a:lnTo>
                  <a:lnTo>
                    <a:pt x="230" y="35"/>
                  </a:lnTo>
                  <a:lnTo>
                    <a:pt x="231" y="35"/>
                  </a:lnTo>
                  <a:lnTo>
                    <a:pt x="232" y="35"/>
                  </a:lnTo>
                  <a:lnTo>
                    <a:pt x="232" y="34"/>
                  </a:lnTo>
                  <a:lnTo>
                    <a:pt x="232" y="33"/>
                  </a:lnTo>
                  <a:lnTo>
                    <a:pt x="232" y="32"/>
                  </a:lnTo>
                  <a:lnTo>
                    <a:pt x="232" y="31"/>
                  </a:lnTo>
                  <a:lnTo>
                    <a:pt x="232" y="30"/>
                  </a:lnTo>
                  <a:lnTo>
                    <a:pt x="232" y="30"/>
                  </a:lnTo>
                  <a:lnTo>
                    <a:pt x="233" y="30"/>
                  </a:lnTo>
                  <a:lnTo>
                    <a:pt x="234" y="29"/>
                  </a:lnTo>
                  <a:lnTo>
                    <a:pt x="235" y="28"/>
                  </a:lnTo>
                  <a:lnTo>
                    <a:pt x="236" y="27"/>
                  </a:lnTo>
                  <a:lnTo>
                    <a:pt x="236" y="26"/>
                  </a:lnTo>
                  <a:lnTo>
                    <a:pt x="237" y="25"/>
                  </a:lnTo>
                  <a:lnTo>
                    <a:pt x="237" y="24"/>
                  </a:lnTo>
                  <a:lnTo>
                    <a:pt x="238" y="23"/>
                  </a:lnTo>
                  <a:lnTo>
                    <a:pt x="238" y="22"/>
                  </a:lnTo>
                  <a:lnTo>
                    <a:pt x="239" y="22"/>
                  </a:lnTo>
                  <a:lnTo>
                    <a:pt x="239" y="21"/>
                  </a:lnTo>
                  <a:lnTo>
                    <a:pt x="239" y="21"/>
                  </a:lnTo>
                  <a:lnTo>
                    <a:pt x="239" y="20"/>
                  </a:lnTo>
                  <a:lnTo>
                    <a:pt x="239" y="19"/>
                  </a:lnTo>
                  <a:lnTo>
                    <a:pt x="240" y="19"/>
                  </a:lnTo>
                  <a:lnTo>
                    <a:pt x="241" y="18"/>
                  </a:lnTo>
                  <a:lnTo>
                    <a:pt x="242" y="16"/>
                  </a:lnTo>
                  <a:lnTo>
                    <a:pt x="242" y="15"/>
                  </a:lnTo>
                  <a:lnTo>
                    <a:pt x="242" y="14"/>
                  </a:lnTo>
                  <a:lnTo>
                    <a:pt x="243" y="13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2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9" y="12"/>
                  </a:lnTo>
                  <a:lnTo>
                    <a:pt x="250" y="12"/>
                  </a:lnTo>
                  <a:lnTo>
                    <a:pt x="250" y="11"/>
                  </a:lnTo>
                  <a:lnTo>
                    <a:pt x="251" y="10"/>
                  </a:lnTo>
                  <a:lnTo>
                    <a:pt x="252" y="10"/>
                  </a:lnTo>
                  <a:lnTo>
                    <a:pt x="253" y="10"/>
                  </a:lnTo>
                  <a:lnTo>
                    <a:pt x="253" y="11"/>
                  </a:lnTo>
                  <a:lnTo>
                    <a:pt x="254" y="11"/>
                  </a:lnTo>
                  <a:lnTo>
                    <a:pt x="255" y="11"/>
                  </a:lnTo>
                  <a:lnTo>
                    <a:pt x="255" y="12"/>
                  </a:lnTo>
                  <a:lnTo>
                    <a:pt x="256" y="12"/>
                  </a:lnTo>
                  <a:lnTo>
                    <a:pt x="257" y="13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58" y="16"/>
                  </a:lnTo>
                  <a:lnTo>
                    <a:pt x="258" y="17"/>
                  </a:lnTo>
                  <a:lnTo>
                    <a:pt x="259" y="18"/>
                  </a:lnTo>
                  <a:lnTo>
                    <a:pt x="259" y="19"/>
                  </a:lnTo>
                  <a:lnTo>
                    <a:pt x="260" y="20"/>
                  </a:lnTo>
                  <a:lnTo>
                    <a:pt x="260" y="21"/>
                  </a:lnTo>
                  <a:lnTo>
                    <a:pt x="261" y="21"/>
                  </a:lnTo>
                  <a:lnTo>
                    <a:pt x="261" y="22"/>
                  </a:lnTo>
                  <a:lnTo>
                    <a:pt x="262" y="23"/>
                  </a:lnTo>
                  <a:lnTo>
                    <a:pt x="262" y="24"/>
                  </a:lnTo>
                  <a:lnTo>
                    <a:pt x="263" y="25"/>
                  </a:lnTo>
                  <a:lnTo>
                    <a:pt x="263" y="27"/>
                  </a:lnTo>
                  <a:lnTo>
                    <a:pt x="263" y="28"/>
                  </a:lnTo>
                  <a:lnTo>
                    <a:pt x="264" y="30"/>
                  </a:lnTo>
                  <a:lnTo>
                    <a:pt x="264" y="30"/>
                  </a:lnTo>
                  <a:lnTo>
                    <a:pt x="264" y="31"/>
                  </a:lnTo>
                  <a:lnTo>
                    <a:pt x="264" y="32"/>
                  </a:lnTo>
                  <a:lnTo>
                    <a:pt x="265" y="33"/>
                  </a:lnTo>
                  <a:lnTo>
                    <a:pt x="265" y="34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67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8" y="39"/>
                  </a:lnTo>
                  <a:lnTo>
                    <a:pt x="268" y="40"/>
                  </a:lnTo>
                  <a:lnTo>
                    <a:pt x="269" y="41"/>
                  </a:lnTo>
                  <a:lnTo>
                    <a:pt x="270" y="42"/>
                  </a:lnTo>
                  <a:lnTo>
                    <a:pt x="271" y="43"/>
                  </a:lnTo>
                  <a:lnTo>
                    <a:pt x="272" y="44"/>
                  </a:lnTo>
                  <a:lnTo>
                    <a:pt x="274" y="45"/>
                  </a:lnTo>
                  <a:lnTo>
                    <a:pt x="274" y="46"/>
                  </a:lnTo>
                  <a:lnTo>
                    <a:pt x="275" y="47"/>
                  </a:lnTo>
                  <a:lnTo>
                    <a:pt x="276" y="47"/>
                  </a:lnTo>
                  <a:lnTo>
                    <a:pt x="276" y="48"/>
                  </a:lnTo>
                  <a:lnTo>
                    <a:pt x="277" y="49"/>
                  </a:lnTo>
                  <a:lnTo>
                    <a:pt x="278" y="49"/>
                  </a:lnTo>
                  <a:lnTo>
                    <a:pt x="279" y="49"/>
                  </a:lnTo>
                  <a:lnTo>
                    <a:pt x="280" y="49"/>
                  </a:lnTo>
                  <a:lnTo>
                    <a:pt x="281" y="50"/>
                  </a:lnTo>
                  <a:lnTo>
                    <a:pt x="282" y="50"/>
                  </a:lnTo>
                  <a:lnTo>
                    <a:pt x="283" y="51"/>
                  </a:lnTo>
                  <a:lnTo>
                    <a:pt x="284" y="51"/>
                  </a:lnTo>
                  <a:lnTo>
                    <a:pt x="285" y="51"/>
                  </a:lnTo>
                  <a:lnTo>
                    <a:pt x="286" y="52"/>
                  </a:lnTo>
                  <a:lnTo>
                    <a:pt x="287" y="52"/>
                  </a:lnTo>
                  <a:lnTo>
                    <a:pt x="288" y="53"/>
                  </a:lnTo>
                  <a:lnTo>
                    <a:pt x="289" y="53"/>
                  </a:lnTo>
                  <a:lnTo>
                    <a:pt x="290" y="53"/>
                  </a:lnTo>
                  <a:lnTo>
                    <a:pt x="291" y="53"/>
                  </a:lnTo>
                  <a:lnTo>
                    <a:pt x="292" y="52"/>
                  </a:lnTo>
                  <a:lnTo>
                    <a:pt x="294" y="52"/>
                  </a:lnTo>
                  <a:lnTo>
                    <a:pt x="294" y="52"/>
                  </a:lnTo>
                  <a:lnTo>
                    <a:pt x="295" y="51"/>
                  </a:lnTo>
                  <a:lnTo>
                    <a:pt x="296" y="51"/>
                  </a:lnTo>
                  <a:lnTo>
                    <a:pt x="297" y="51"/>
                  </a:lnTo>
                  <a:lnTo>
                    <a:pt x="298" y="51"/>
                  </a:lnTo>
                  <a:lnTo>
                    <a:pt x="298" y="52"/>
                  </a:lnTo>
                  <a:lnTo>
                    <a:pt x="299" y="52"/>
                  </a:lnTo>
                  <a:lnTo>
                    <a:pt x="300" y="53"/>
                  </a:lnTo>
                  <a:lnTo>
                    <a:pt x="301" y="53"/>
                  </a:lnTo>
                  <a:lnTo>
                    <a:pt x="302" y="54"/>
                  </a:lnTo>
                  <a:lnTo>
                    <a:pt x="303" y="54"/>
                  </a:lnTo>
                  <a:lnTo>
                    <a:pt x="303" y="54"/>
                  </a:lnTo>
                  <a:lnTo>
                    <a:pt x="304" y="54"/>
                  </a:lnTo>
                  <a:lnTo>
                    <a:pt x="305" y="54"/>
                  </a:lnTo>
                  <a:lnTo>
                    <a:pt x="306" y="55"/>
                  </a:lnTo>
                  <a:lnTo>
                    <a:pt x="307" y="55"/>
                  </a:lnTo>
                  <a:lnTo>
                    <a:pt x="308" y="56"/>
                  </a:lnTo>
                  <a:lnTo>
                    <a:pt x="309" y="56"/>
                  </a:lnTo>
                  <a:lnTo>
                    <a:pt x="310" y="57"/>
                  </a:lnTo>
                  <a:lnTo>
                    <a:pt x="311" y="57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3" y="57"/>
                  </a:lnTo>
                  <a:lnTo>
                    <a:pt x="314" y="58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16" y="59"/>
                  </a:lnTo>
                  <a:lnTo>
                    <a:pt x="317" y="60"/>
                  </a:lnTo>
                  <a:lnTo>
                    <a:pt x="318" y="60"/>
                  </a:lnTo>
                  <a:lnTo>
                    <a:pt x="319" y="60"/>
                  </a:lnTo>
                  <a:lnTo>
                    <a:pt x="320" y="60"/>
                  </a:lnTo>
                  <a:lnTo>
                    <a:pt x="322" y="61"/>
                  </a:lnTo>
                  <a:lnTo>
                    <a:pt x="322" y="61"/>
                  </a:lnTo>
                  <a:lnTo>
                    <a:pt x="323" y="62"/>
                  </a:lnTo>
                  <a:lnTo>
                    <a:pt x="324" y="62"/>
                  </a:lnTo>
                  <a:lnTo>
                    <a:pt x="325" y="62"/>
                  </a:lnTo>
                  <a:lnTo>
                    <a:pt x="326" y="63"/>
                  </a:lnTo>
                  <a:lnTo>
                    <a:pt x="327" y="63"/>
                  </a:lnTo>
                  <a:lnTo>
                    <a:pt x="328" y="62"/>
                  </a:lnTo>
                  <a:lnTo>
                    <a:pt x="329" y="62"/>
                  </a:lnTo>
                  <a:lnTo>
                    <a:pt x="329" y="61"/>
                  </a:lnTo>
                  <a:lnTo>
                    <a:pt x="330" y="61"/>
                  </a:lnTo>
                  <a:lnTo>
                    <a:pt x="330" y="60"/>
                  </a:lnTo>
                  <a:lnTo>
                    <a:pt x="331" y="59"/>
                  </a:lnTo>
                  <a:lnTo>
                    <a:pt x="331" y="58"/>
                  </a:lnTo>
                  <a:lnTo>
                    <a:pt x="332" y="58"/>
                  </a:lnTo>
                  <a:lnTo>
                    <a:pt x="333" y="58"/>
                  </a:lnTo>
                  <a:lnTo>
                    <a:pt x="334" y="58"/>
                  </a:lnTo>
                  <a:lnTo>
                    <a:pt x="335" y="58"/>
                  </a:lnTo>
                  <a:lnTo>
                    <a:pt x="337" y="58"/>
                  </a:lnTo>
                  <a:lnTo>
                    <a:pt x="337" y="58"/>
                  </a:lnTo>
                  <a:lnTo>
                    <a:pt x="338" y="58"/>
                  </a:lnTo>
                  <a:lnTo>
                    <a:pt x="339" y="58"/>
                  </a:lnTo>
                  <a:lnTo>
                    <a:pt x="340" y="58"/>
                  </a:lnTo>
                  <a:lnTo>
                    <a:pt x="341" y="58"/>
                  </a:lnTo>
                  <a:lnTo>
                    <a:pt x="342" y="58"/>
                  </a:lnTo>
                  <a:lnTo>
                    <a:pt x="343" y="59"/>
                  </a:lnTo>
                  <a:lnTo>
                    <a:pt x="344" y="59"/>
                  </a:lnTo>
                  <a:lnTo>
                    <a:pt x="345" y="59"/>
                  </a:lnTo>
                  <a:lnTo>
                    <a:pt x="346" y="60"/>
                  </a:lnTo>
                  <a:lnTo>
                    <a:pt x="347" y="60"/>
                  </a:lnTo>
                  <a:lnTo>
                    <a:pt x="348" y="61"/>
                  </a:lnTo>
                  <a:lnTo>
                    <a:pt x="349" y="62"/>
                  </a:lnTo>
                  <a:lnTo>
                    <a:pt x="349" y="63"/>
                  </a:lnTo>
                  <a:lnTo>
                    <a:pt x="349" y="64"/>
                  </a:lnTo>
                  <a:lnTo>
                    <a:pt x="349" y="65"/>
                  </a:lnTo>
                  <a:lnTo>
                    <a:pt x="350" y="65"/>
                  </a:lnTo>
                  <a:lnTo>
                    <a:pt x="351" y="66"/>
                  </a:lnTo>
                  <a:lnTo>
                    <a:pt x="352" y="66"/>
                  </a:lnTo>
                  <a:lnTo>
                    <a:pt x="352" y="67"/>
                  </a:lnTo>
                  <a:lnTo>
                    <a:pt x="353" y="67"/>
                  </a:lnTo>
                  <a:lnTo>
                    <a:pt x="354" y="67"/>
                  </a:lnTo>
                  <a:lnTo>
                    <a:pt x="355" y="67"/>
                  </a:lnTo>
                  <a:lnTo>
                    <a:pt x="356" y="67"/>
                  </a:lnTo>
                  <a:lnTo>
                    <a:pt x="357" y="68"/>
                  </a:lnTo>
                  <a:lnTo>
                    <a:pt x="358" y="68"/>
                  </a:lnTo>
                  <a:lnTo>
                    <a:pt x="359" y="68"/>
                  </a:lnTo>
                  <a:lnTo>
                    <a:pt x="360" y="69"/>
                  </a:lnTo>
                  <a:lnTo>
                    <a:pt x="361" y="69"/>
                  </a:lnTo>
                  <a:lnTo>
                    <a:pt x="362" y="70"/>
                  </a:lnTo>
                  <a:lnTo>
                    <a:pt x="363" y="71"/>
                  </a:lnTo>
                  <a:lnTo>
                    <a:pt x="364" y="72"/>
                  </a:lnTo>
                  <a:lnTo>
                    <a:pt x="365" y="72"/>
                  </a:lnTo>
                  <a:lnTo>
                    <a:pt x="366" y="73"/>
                  </a:lnTo>
                  <a:lnTo>
                    <a:pt x="367" y="73"/>
                  </a:lnTo>
                  <a:lnTo>
                    <a:pt x="367" y="73"/>
                  </a:lnTo>
                  <a:lnTo>
                    <a:pt x="368" y="73"/>
                  </a:lnTo>
                  <a:lnTo>
                    <a:pt x="370" y="73"/>
                  </a:lnTo>
                  <a:lnTo>
                    <a:pt x="371" y="74"/>
                  </a:lnTo>
                  <a:lnTo>
                    <a:pt x="372" y="74"/>
                  </a:lnTo>
                  <a:lnTo>
                    <a:pt x="373" y="74"/>
                  </a:lnTo>
                  <a:lnTo>
                    <a:pt x="375" y="74"/>
                  </a:lnTo>
                  <a:lnTo>
                    <a:pt x="376" y="74"/>
                  </a:lnTo>
                  <a:lnTo>
                    <a:pt x="377" y="75"/>
                  </a:lnTo>
                  <a:lnTo>
                    <a:pt x="377" y="75"/>
                  </a:lnTo>
                  <a:lnTo>
                    <a:pt x="378" y="76"/>
                  </a:lnTo>
                  <a:lnTo>
                    <a:pt x="379" y="76"/>
                  </a:lnTo>
                  <a:lnTo>
                    <a:pt x="381" y="76"/>
                  </a:lnTo>
                  <a:lnTo>
                    <a:pt x="382" y="76"/>
                  </a:lnTo>
                  <a:lnTo>
                    <a:pt x="383" y="76"/>
                  </a:lnTo>
                  <a:lnTo>
                    <a:pt x="384" y="75"/>
                  </a:lnTo>
                  <a:lnTo>
                    <a:pt x="385" y="75"/>
                  </a:lnTo>
                  <a:lnTo>
                    <a:pt x="386" y="74"/>
                  </a:lnTo>
                  <a:lnTo>
                    <a:pt x="386" y="73"/>
                  </a:lnTo>
                  <a:lnTo>
                    <a:pt x="387" y="73"/>
                  </a:lnTo>
                  <a:lnTo>
                    <a:pt x="388" y="72"/>
                  </a:lnTo>
                  <a:lnTo>
                    <a:pt x="389" y="72"/>
                  </a:lnTo>
                  <a:lnTo>
                    <a:pt x="390" y="73"/>
                  </a:lnTo>
                  <a:lnTo>
                    <a:pt x="391" y="72"/>
                  </a:lnTo>
                  <a:lnTo>
                    <a:pt x="392" y="71"/>
                  </a:lnTo>
                  <a:lnTo>
                    <a:pt x="393" y="71"/>
                  </a:lnTo>
                  <a:lnTo>
                    <a:pt x="393" y="70"/>
                  </a:lnTo>
                  <a:lnTo>
                    <a:pt x="394" y="69"/>
                  </a:lnTo>
                  <a:lnTo>
                    <a:pt x="394" y="68"/>
                  </a:lnTo>
                  <a:lnTo>
                    <a:pt x="395" y="68"/>
                  </a:lnTo>
                  <a:lnTo>
                    <a:pt x="396" y="68"/>
                  </a:lnTo>
                  <a:lnTo>
                    <a:pt x="398" y="69"/>
                  </a:lnTo>
                  <a:lnTo>
                    <a:pt x="399" y="69"/>
                  </a:lnTo>
                  <a:lnTo>
                    <a:pt x="401" y="69"/>
                  </a:lnTo>
                  <a:lnTo>
                    <a:pt x="403" y="69"/>
                  </a:lnTo>
                  <a:lnTo>
                    <a:pt x="404" y="69"/>
                  </a:lnTo>
                  <a:lnTo>
                    <a:pt x="404" y="69"/>
                  </a:lnTo>
                  <a:lnTo>
                    <a:pt x="405" y="69"/>
                  </a:lnTo>
                  <a:lnTo>
                    <a:pt x="407" y="70"/>
                  </a:lnTo>
                  <a:lnTo>
                    <a:pt x="408" y="70"/>
                  </a:lnTo>
                  <a:lnTo>
                    <a:pt x="410" y="70"/>
                  </a:lnTo>
                  <a:lnTo>
                    <a:pt x="411" y="71"/>
                  </a:lnTo>
                  <a:lnTo>
                    <a:pt x="412" y="71"/>
                  </a:lnTo>
                  <a:lnTo>
                    <a:pt x="413" y="72"/>
                  </a:lnTo>
                  <a:lnTo>
                    <a:pt x="413" y="72"/>
                  </a:lnTo>
                  <a:lnTo>
                    <a:pt x="414" y="72"/>
                  </a:lnTo>
                  <a:lnTo>
                    <a:pt x="414" y="71"/>
                  </a:lnTo>
                  <a:lnTo>
                    <a:pt x="415" y="71"/>
                  </a:lnTo>
                  <a:lnTo>
                    <a:pt x="416" y="70"/>
                  </a:lnTo>
                  <a:lnTo>
                    <a:pt x="417" y="69"/>
                  </a:lnTo>
                  <a:lnTo>
                    <a:pt x="420" y="70"/>
                  </a:lnTo>
                  <a:lnTo>
                    <a:pt x="421" y="70"/>
                  </a:lnTo>
                  <a:lnTo>
                    <a:pt x="422" y="71"/>
                  </a:lnTo>
                  <a:lnTo>
                    <a:pt x="426" y="70"/>
                  </a:lnTo>
                  <a:lnTo>
                    <a:pt x="427" y="70"/>
                  </a:lnTo>
                  <a:lnTo>
                    <a:pt x="428" y="70"/>
                  </a:lnTo>
                  <a:lnTo>
                    <a:pt x="429" y="70"/>
                  </a:lnTo>
                  <a:lnTo>
                    <a:pt x="430" y="70"/>
                  </a:lnTo>
                  <a:lnTo>
                    <a:pt x="431" y="70"/>
                  </a:lnTo>
                  <a:lnTo>
                    <a:pt x="431" y="71"/>
                  </a:lnTo>
                  <a:lnTo>
                    <a:pt x="432" y="71"/>
                  </a:lnTo>
                  <a:lnTo>
                    <a:pt x="433" y="70"/>
                  </a:lnTo>
                  <a:lnTo>
                    <a:pt x="434" y="70"/>
                  </a:lnTo>
                  <a:lnTo>
                    <a:pt x="435" y="70"/>
                  </a:lnTo>
                  <a:lnTo>
                    <a:pt x="436" y="69"/>
                  </a:lnTo>
                  <a:lnTo>
                    <a:pt x="436" y="68"/>
                  </a:lnTo>
                  <a:lnTo>
                    <a:pt x="437" y="67"/>
                  </a:lnTo>
                  <a:lnTo>
                    <a:pt x="438" y="67"/>
                  </a:lnTo>
                  <a:lnTo>
                    <a:pt x="439" y="66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8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60" y="68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4" y="68"/>
                  </a:lnTo>
                  <a:lnTo>
                    <a:pt x="465" y="68"/>
                  </a:lnTo>
                  <a:lnTo>
                    <a:pt x="466" y="68"/>
                  </a:lnTo>
                  <a:lnTo>
                    <a:pt x="468" y="68"/>
                  </a:lnTo>
                  <a:lnTo>
                    <a:pt x="469" y="68"/>
                  </a:lnTo>
                  <a:lnTo>
                    <a:pt x="470" y="68"/>
                  </a:lnTo>
                  <a:lnTo>
                    <a:pt x="471" y="68"/>
                  </a:lnTo>
                  <a:lnTo>
                    <a:pt x="471" y="69"/>
                  </a:lnTo>
                  <a:lnTo>
                    <a:pt x="472" y="69"/>
                  </a:lnTo>
                  <a:lnTo>
                    <a:pt x="473" y="69"/>
                  </a:lnTo>
                  <a:lnTo>
                    <a:pt x="473" y="70"/>
                  </a:lnTo>
                  <a:lnTo>
                    <a:pt x="474" y="70"/>
                  </a:lnTo>
                  <a:lnTo>
                    <a:pt x="475" y="70"/>
                  </a:lnTo>
                  <a:lnTo>
                    <a:pt x="476" y="70"/>
                  </a:lnTo>
                  <a:lnTo>
                    <a:pt x="477" y="70"/>
                  </a:lnTo>
                  <a:lnTo>
                    <a:pt x="478" y="71"/>
                  </a:lnTo>
                  <a:lnTo>
                    <a:pt x="479" y="71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3"/>
                  </a:lnTo>
                  <a:lnTo>
                    <a:pt x="483" y="73"/>
                  </a:lnTo>
                  <a:lnTo>
                    <a:pt x="484" y="75"/>
                  </a:lnTo>
                  <a:lnTo>
                    <a:pt x="485" y="76"/>
                  </a:lnTo>
                  <a:lnTo>
                    <a:pt x="485" y="76"/>
                  </a:lnTo>
                  <a:lnTo>
                    <a:pt x="486" y="76"/>
                  </a:lnTo>
                  <a:lnTo>
                    <a:pt x="487" y="77"/>
                  </a:lnTo>
                  <a:lnTo>
                    <a:pt x="488" y="77"/>
                  </a:lnTo>
                  <a:lnTo>
                    <a:pt x="489" y="77"/>
                  </a:lnTo>
                  <a:lnTo>
                    <a:pt x="490" y="77"/>
                  </a:lnTo>
                  <a:lnTo>
                    <a:pt x="491" y="77"/>
                  </a:lnTo>
                  <a:lnTo>
                    <a:pt x="493" y="78"/>
                  </a:lnTo>
                  <a:lnTo>
                    <a:pt x="494" y="77"/>
                  </a:lnTo>
                  <a:lnTo>
                    <a:pt x="495" y="76"/>
                  </a:lnTo>
                  <a:lnTo>
                    <a:pt x="495" y="76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6" y="74"/>
                  </a:lnTo>
                  <a:lnTo>
                    <a:pt x="497" y="74"/>
                  </a:lnTo>
                  <a:lnTo>
                    <a:pt x="499" y="73"/>
                  </a:lnTo>
                  <a:lnTo>
                    <a:pt x="500" y="73"/>
                  </a:lnTo>
                  <a:lnTo>
                    <a:pt x="501" y="72"/>
                  </a:lnTo>
                  <a:lnTo>
                    <a:pt x="502" y="73"/>
                  </a:lnTo>
                  <a:lnTo>
                    <a:pt x="503" y="72"/>
                  </a:lnTo>
                  <a:lnTo>
                    <a:pt x="504" y="72"/>
                  </a:lnTo>
                  <a:lnTo>
                    <a:pt x="505" y="71"/>
                  </a:lnTo>
                  <a:lnTo>
                    <a:pt x="505" y="71"/>
                  </a:lnTo>
                  <a:lnTo>
                    <a:pt x="507" y="71"/>
                  </a:lnTo>
                  <a:lnTo>
                    <a:pt x="508" y="71"/>
                  </a:lnTo>
                  <a:lnTo>
                    <a:pt x="509" y="70"/>
                  </a:lnTo>
                  <a:lnTo>
                    <a:pt x="510" y="70"/>
                  </a:lnTo>
                  <a:lnTo>
                    <a:pt x="511" y="71"/>
                  </a:lnTo>
                  <a:lnTo>
                    <a:pt x="512" y="71"/>
                  </a:lnTo>
                  <a:lnTo>
                    <a:pt x="513" y="71"/>
                  </a:lnTo>
                  <a:lnTo>
                    <a:pt x="514" y="71"/>
                  </a:lnTo>
                  <a:lnTo>
                    <a:pt x="514" y="71"/>
                  </a:lnTo>
                  <a:lnTo>
                    <a:pt x="515" y="72"/>
                  </a:lnTo>
                  <a:lnTo>
                    <a:pt x="516" y="72"/>
                  </a:lnTo>
                  <a:lnTo>
                    <a:pt x="516" y="73"/>
                  </a:lnTo>
                  <a:lnTo>
                    <a:pt x="517" y="73"/>
                  </a:lnTo>
                  <a:lnTo>
                    <a:pt x="518" y="73"/>
                  </a:lnTo>
                  <a:lnTo>
                    <a:pt x="519" y="74"/>
                  </a:lnTo>
                  <a:lnTo>
                    <a:pt x="520" y="74"/>
                  </a:lnTo>
                  <a:lnTo>
                    <a:pt x="520" y="75"/>
                  </a:lnTo>
                  <a:lnTo>
                    <a:pt x="521" y="75"/>
                  </a:lnTo>
                  <a:lnTo>
                    <a:pt x="522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4" y="77"/>
                  </a:lnTo>
                  <a:lnTo>
                    <a:pt x="525" y="77"/>
                  </a:lnTo>
                  <a:lnTo>
                    <a:pt x="526" y="77"/>
                  </a:lnTo>
                  <a:lnTo>
                    <a:pt x="527" y="78"/>
                  </a:lnTo>
                  <a:lnTo>
                    <a:pt x="528" y="78"/>
                  </a:lnTo>
                  <a:lnTo>
                    <a:pt x="529" y="78"/>
                  </a:lnTo>
                  <a:lnTo>
                    <a:pt x="529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80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8" y="79"/>
                  </a:lnTo>
                  <a:lnTo>
                    <a:pt x="539" y="78"/>
                  </a:lnTo>
                  <a:lnTo>
                    <a:pt x="540" y="78"/>
                  </a:lnTo>
                  <a:lnTo>
                    <a:pt x="541" y="78"/>
                  </a:lnTo>
                  <a:lnTo>
                    <a:pt x="542" y="78"/>
                  </a:lnTo>
                  <a:lnTo>
                    <a:pt x="543" y="79"/>
                  </a:lnTo>
                  <a:lnTo>
                    <a:pt x="544" y="79"/>
                  </a:lnTo>
                  <a:lnTo>
                    <a:pt x="545" y="79"/>
                  </a:lnTo>
                  <a:lnTo>
                    <a:pt x="546" y="79"/>
                  </a:lnTo>
                  <a:lnTo>
                    <a:pt x="547" y="79"/>
                  </a:lnTo>
                  <a:lnTo>
                    <a:pt x="548" y="80"/>
                  </a:lnTo>
                  <a:lnTo>
                    <a:pt x="549" y="80"/>
                  </a:lnTo>
                  <a:lnTo>
                    <a:pt x="550" y="80"/>
                  </a:lnTo>
                  <a:lnTo>
                    <a:pt x="551" y="81"/>
                  </a:lnTo>
                  <a:lnTo>
                    <a:pt x="552" y="81"/>
                  </a:lnTo>
                  <a:lnTo>
                    <a:pt x="553" y="81"/>
                  </a:lnTo>
                  <a:lnTo>
                    <a:pt x="554" y="81"/>
                  </a:lnTo>
                  <a:lnTo>
                    <a:pt x="555" y="81"/>
                  </a:lnTo>
                  <a:lnTo>
                    <a:pt x="556" y="81"/>
                  </a:lnTo>
                  <a:lnTo>
                    <a:pt x="558" y="81"/>
                  </a:lnTo>
                  <a:lnTo>
                    <a:pt x="559" y="81"/>
                  </a:lnTo>
                  <a:lnTo>
                    <a:pt x="560" y="81"/>
                  </a:lnTo>
                  <a:lnTo>
                    <a:pt x="560" y="81"/>
                  </a:lnTo>
                  <a:lnTo>
                    <a:pt x="561" y="81"/>
                  </a:lnTo>
                  <a:lnTo>
                    <a:pt x="562" y="81"/>
                  </a:lnTo>
                  <a:lnTo>
                    <a:pt x="564" y="81"/>
                  </a:lnTo>
                  <a:lnTo>
                    <a:pt x="565" y="81"/>
                  </a:lnTo>
                  <a:lnTo>
                    <a:pt x="566" y="81"/>
                  </a:lnTo>
                  <a:lnTo>
                    <a:pt x="568" y="82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3"/>
                  </a:lnTo>
                  <a:lnTo>
                    <a:pt x="572" y="84"/>
                  </a:lnTo>
                  <a:lnTo>
                    <a:pt x="574" y="85"/>
                  </a:lnTo>
                  <a:lnTo>
                    <a:pt x="575" y="85"/>
                  </a:lnTo>
                  <a:lnTo>
                    <a:pt x="576" y="85"/>
                  </a:lnTo>
                  <a:lnTo>
                    <a:pt x="577" y="85"/>
                  </a:lnTo>
                  <a:lnTo>
                    <a:pt x="578" y="86"/>
                  </a:lnTo>
                  <a:lnTo>
                    <a:pt x="578" y="86"/>
                  </a:lnTo>
                  <a:lnTo>
                    <a:pt x="579" y="87"/>
                  </a:lnTo>
                  <a:lnTo>
                    <a:pt x="581" y="87"/>
                  </a:lnTo>
                  <a:lnTo>
                    <a:pt x="582" y="88"/>
                  </a:lnTo>
                  <a:lnTo>
                    <a:pt x="583" y="89"/>
                  </a:lnTo>
                  <a:lnTo>
                    <a:pt x="584" y="90"/>
                  </a:lnTo>
                  <a:lnTo>
                    <a:pt x="585" y="91"/>
                  </a:lnTo>
                  <a:lnTo>
                    <a:pt x="586" y="92"/>
                  </a:lnTo>
                  <a:lnTo>
                    <a:pt x="587" y="93"/>
                  </a:lnTo>
                  <a:lnTo>
                    <a:pt x="587" y="94"/>
                  </a:lnTo>
                  <a:lnTo>
                    <a:pt x="588" y="94"/>
                  </a:lnTo>
                  <a:lnTo>
                    <a:pt x="588" y="94"/>
                  </a:lnTo>
                  <a:lnTo>
                    <a:pt x="589" y="95"/>
                  </a:lnTo>
                  <a:lnTo>
                    <a:pt x="590" y="96"/>
                  </a:lnTo>
                  <a:lnTo>
                    <a:pt x="591" y="97"/>
                  </a:lnTo>
                  <a:lnTo>
                    <a:pt x="591" y="98"/>
                  </a:lnTo>
                  <a:lnTo>
                    <a:pt x="592" y="99"/>
                  </a:lnTo>
                  <a:lnTo>
                    <a:pt x="592" y="100"/>
                  </a:lnTo>
                  <a:lnTo>
                    <a:pt x="593" y="100"/>
                  </a:lnTo>
                  <a:lnTo>
                    <a:pt x="594" y="101"/>
                  </a:lnTo>
                  <a:lnTo>
                    <a:pt x="595" y="102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4"/>
                  </a:lnTo>
                  <a:lnTo>
                    <a:pt x="597" y="105"/>
                  </a:lnTo>
                  <a:lnTo>
                    <a:pt x="597" y="106"/>
                  </a:lnTo>
                  <a:lnTo>
                    <a:pt x="598" y="107"/>
                  </a:lnTo>
                  <a:lnTo>
                    <a:pt x="599" y="107"/>
                  </a:lnTo>
                  <a:lnTo>
                    <a:pt x="599" y="108"/>
                  </a:lnTo>
                  <a:lnTo>
                    <a:pt x="600" y="109"/>
                  </a:lnTo>
                  <a:lnTo>
                    <a:pt x="600" y="110"/>
                  </a:lnTo>
                  <a:lnTo>
                    <a:pt x="601" y="111"/>
                  </a:lnTo>
                  <a:lnTo>
                    <a:pt x="601" y="112"/>
                  </a:lnTo>
                  <a:lnTo>
                    <a:pt x="602" y="113"/>
                  </a:lnTo>
                  <a:lnTo>
                    <a:pt x="602" y="113"/>
                  </a:lnTo>
                  <a:lnTo>
                    <a:pt x="603" y="114"/>
                  </a:lnTo>
                  <a:lnTo>
                    <a:pt x="604" y="115"/>
                  </a:lnTo>
                  <a:lnTo>
                    <a:pt x="605" y="116"/>
                  </a:lnTo>
                  <a:lnTo>
                    <a:pt x="605" y="117"/>
                  </a:lnTo>
                  <a:lnTo>
                    <a:pt x="606" y="117"/>
                  </a:lnTo>
                  <a:lnTo>
                    <a:pt x="606" y="118"/>
                  </a:lnTo>
                  <a:lnTo>
                    <a:pt x="607" y="120"/>
                  </a:lnTo>
                  <a:lnTo>
                    <a:pt x="608" y="121"/>
                  </a:lnTo>
                  <a:lnTo>
                    <a:pt x="609" y="122"/>
                  </a:lnTo>
                  <a:lnTo>
                    <a:pt x="610" y="122"/>
                  </a:lnTo>
                  <a:lnTo>
                    <a:pt x="611" y="123"/>
                  </a:lnTo>
                  <a:lnTo>
                    <a:pt x="612" y="124"/>
                  </a:lnTo>
                  <a:lnTo>
                    <a:pt x="613" y="125"/>
                  </a:lnTo>
                  <a:lnTo>
                    <a:pt x="614" y="126"/>
                  </a:lnTo>
                  <a:lnTo>
                    <a:pt x="614" y="127"/>
                  </a:lnTo>
                  <a:lnTo>
                    <a:pt x="615" y="128"/>
                  </a:lnTo>
                  <a:lnTo>
                    <a:pt x="615" y="129"/>
                  </a:lnTo>
                  <a:lnTo>
                    <a:pt x="616" y="130"/>
                  </a:lnTo>
                  <a:lnTo>
                    <a:pt x="617" y="131"/>
                  </a:lnTo>
                  <a:lnTo>
                    <a:pt x="618" y="131"/>
                  </a:lnTo>
                  <a:lnTo>
                    <a:pt x="619" y="132"/>
                  </a:lnTo>
                  <a:lnTo>
                    <a:pt x="620" y="133"/>
                  </a:lnTo>
                  <a:lnTo>
                    <a:pt x="621" y="134"/>
                  </a:lnTo>
                  <a:lnTo>
                    <a:pt x="622" y="135"/>
                  </a:lnTo>
                  <a:lnTo>
                    <a:pt x="623" y="136"/>
                  </a:lnTo>
                  <a:lnTo>
                    <a:pt x="624" y="137"/>
                  </a:lnTo>
                  <a:lnTo>
                    <a:pt x="624" y="139"/>
                  </a:lnTo>
                  <a:lnTo>
                    <a:pt x="625" y="140"/>
                  </a:lnTo>
                  <a:lnTo>
                    <a:pt x="626" y="140"/>
                  </a:lnTo>
                  <a:lnTo>
                    <a:pt x="626" y="141"/>
                  </a:lnTo>
                  <a:lnTo>
                    <a:pt x="627" y="142"/>
                  </a:lnTo>
                  <a:lnTo>
                    <a:pt x="628" y="143"/>
                  </a:lnTo>
                  <a:lnTo>
                    <a:pt x="628" y="144"/>
                  </a:lnTo>
                  <a:lnTo>
                    <a:pt x="629" y="146"/>
                  </a:lnTo>
                  <a:lnTo>
                    <a:pt x="630" y="147"/>
                  </a:lnTo>
                  <a:lnTo>
                    <a:pt x="630" y="148"/>
                  </a:lnTo>
                  <a:lnTo>
                    <a:pt x="630" y="149"/>
                  </a:lnTo>
                  <a:lnTo>
                    <a:pt x="631" y="149"/>
                  </a:lnTo>
                  <a:lnTo>
                    <a:pt x="632" y="151"/>
                  </a:lnTo>
                  <a:lnTo>
                    <a:pt x="632" y="153"/>
                  </a:lnTo>
                  <a:lnTo>
                    <a:pt x="633" y="154"/>
                  </a:lnTo>
                  <a:lnTo>
                    <a:pt x="633" y="156"/>
                  </a:lnTo>
                  <a:lnTo>
                    <a:pt x="633" y="157"/>
                  </a:lnTo>
                  <a:lnTo>
                    <a:pt x="634" y="158"/>
                  </a:lnTo>
                  <a:lnTo>
                    <a:pt x="634" y="159"/>
                  </a:lnTo>
                  <a:lnTo>
                    <a:pt x="635" y="160"/>
                  </a:lnTo>
                  <a:lnTo>
                    <a:pt x="636" y="162"/>
                  </a:lnTo>
                  <a:lnTo>
                    <a:pt x="636" y="163"/>
                  </a:lnTo>
                  <a:lnTo>
                    <a:pt x="637" y="164"/>
                  </a:lnTo>
                  <a:lnTo>
                    <a:pt x="638" y="166"/>
                  </a:lnTo>
                  <a:lnTo>
                    <a:pt x="638" y="168"/>
                  </a:lnTo>
                  <a:lnTo>
                    <a:pt x="639" y="168"/>
                  </a:lnTo>
                  <a:lnTo>
                    <a:pt x="640" y="170"/>
                  </a:lnTo>
                  <a:lnTo>
                    <a:pt x="640" y="172"/>
                  </a:lnTo>
                  <a:lnTo>
                    <a:pt x="641" y="173"/>
                  </a:lnTo>
                  <a:lnTo>
                    <a:pt x="642" y="174"/>
                  </a:lnTo>
                  <a:lnTo>
                    <a:pt x="642" y="175"/>
                  </a:lnTo>
                  <a:lnTo>
                    <a:pt x="642" y="177"/>
                  </a:lnTo>
                  <a:lnTo>
                    <a:pt x="643" y="177"/>
                  </a:lnTo>
                  <a:lnTo>
                    <a:pt x="644" y="179"/>
                  </a:lnTo>
                  <a:lnTo>
                    <a:pt x="644" y="180"/>
                  </a:lnTo>
                  <a:lnTo>
                    <a:pt x="645" y="182"/>
                  </a:lnTo>
                  <a:lnTo>
                    <a:pt x="645" y="184"/>
                  </a:lnTo>
                  <a:lnTo>
                    <a:pt x="646" y="185"/>
                  </a:lnTo>
                  <a:lnTo>
                    <a:pt x="646" y="186"/>
                  </a:lnTo>
                  <a:lnTo>
                    <a:pt x="647" y="186"/>
                  </a:lnTo>
                  <a:lnTo>
                    <a:pt x="647" y="188"/>
                  </a:lnTo>
                  <a:lnTo>
                    <a:pt x="648" y="189"/>
                  </a:lnTo>
                  <a:lnTo>
                    <a:pt x="649" y="190"/>
                  </a:lnTo>
                  <a:lnTo>
                    <a:pt x="649" y="191"/>
                  </a:lnTo>
                  <a:lnTo>
                    <a:pt x="650" y="192"/>
                  </a:lnTo>
                  <a:lnTo>
                    <a:pt x="650" y="193"/>
                  </a:lnTo>
                  <a:lnTo>
                    <a:pt x="650" y="194"/>
                  </a:lnTo>
                  <a:lnTo>
                    <a:pt x="651" y="195"/>
                  </a:lnTo>
                  <a:lnTo>
                    <a:pt x="651" y="195"/>
                  </a:lnTo>
                  <a:lnTo>
                    <a:pt x="651" y="196"/>
                  </a:lnTo>
                  <a:lnTo>
                    <a:pt x="651" y="197"/>
                  </a:lnTo>
                  <a:lnTo>
                    <a:pt x="651" y="198"/>
                  </a:lnTo>
                  <a:lnTo>
                    <a:pt x="651" y="199"/>
                  </a:lnTo>
                  <a:lnTo>
                    <a:pt x="652" y="200"/>
                  </a:lnTo>
                  <a:lnTo>
                    <a:pt x="652" y="201"/>
                  </a:lnTo>
                  <a:lnTo>
                    <a:pt x="653" y="203"/>
                  </a:lnTo>
                  <a:lnTo>
                    <a:pt x="653" y="204"/>
                  </a:lnTo>
                  <a:lnTo>
                    <a:pt x="654" y="204"/>
                  </a:lnTo>
                  <a:lnTo>
                    <a:pt x="654" y="205"/>
                  </a:lnTo>
                  <a:lnTo>
                    <a:pt x="655" y="207"/>
                  </a:lnTo>
                  <a:lnTo>
                    <a:pt x="656" y="208"/>
                  </a:lnTo>
                  <a:lnTo>
                    <a:pt x="657" y="209"/>
                  </a:lnTo>
                  <a:lnTo>
                    <a:pt x="658" y="209"/>
                  </a:lnTo>
                  <a:lnTo>
                    <a:pt x="659" y="210"/>
                  </a:lnTo>
                  <a:lnTo>
                    <a:pt x="660" y="211"/>
                  </a:lnTo>
                  <a:lnTo>
                    <a:pt x="660" y="211"/>
                  </a:lnTo>
                  <a:lnTo>
                    <a:pt x="661" y="212"/>
                  </a:lnTo>
                  <a:lnTo>
                    <a:pt x="663" y="213"/>
                  </a:lnTo>
                  <a:lnTo>
                    <a:pt x="664" y="213"/>
                  </a:lnTo>
                  <a:lnTo>
                    <a:pt x="665" y="214"/>
                  </a:lnTo>
                  <a:lnTo>
                    <a:pt x="667" y="216"/>
                  </a:lnTo>
                  <a:lnTo>
                    <a:pt x="668" y="216"/>
                  </a:lnTo>
                  <a:lnTo>
                    <a:pt x="669" y="217"/>
                  </a:lnTo>
                  <a:lnTo>
                    <a:pt x="670" y="218"/>
                  </a:lnTo>
                  <a:lnTo>
                    <a:pt x="670" y="219"/>
                  </a:lnTo>
                  <a:lnTo>
                    <a:pt x="671" y="221"/>
                  </a:lnTo>
                  <a:lnTo>
                    <a:pt x="672" y="222"/>
                  </a:lnTo>
                  <a:lnTo>
                    <a:pt x="672" y="222"/>
                  </a:lnTo>
                  <a:lnTo>
                    <a:pt x="673" y="222"/>
                  </a:lnTo>
                  <a:lnTo>
                    <a:pt x="674" y="223"/>
                  </a:lnTo>
                  <a:lnTo>
                    <a:pt x="674" y="224"/>
                  </a:lnTo>
                  <a:lnTo>
                    <a:pt x="675" y="225"/>
                  </a:lnTo>
                  <a:lnTo>
                    <a:pt x="676" y="226"/>
                  </a:lnTo>
                  <a:lnTo>
                    <a:pt x="678" y="227"/>
                  </a:lnTo>
                  <a:lnTo>
                    <a:pt x="679" y="228"/>
                  </a:lnTo>
                  <a:lnTo>
                    <a:pt x="679" y="229"/>
                  </a:lnTo>
                  <a:lnTo>
                    <a:pt x="680" y="230"/>
                  </a:lnTo>
                  <a:lnTo>
                    <a:pt x="681" y="232"/>
                  </a:lnTo>
                  <a:lnTo>
                    <a:pt x="682" y="232"/>
                  </a:lnTo>
                  <a:lnTo>
                    <a:pt x="683" y="233"/>
                  </a:lnTo>
                  <a:lnTo>
                    <a:pt x="684" y="234"/>
                  </a:lnTo>
                  <a:lnTo>
                    <a:pt x="685" y="235"/>
                  </a:lnTo>
                  <a:lnTo>
                    <a:pt x="686" y="237"/>
                  </a:lnTo>
                  <a:lnTo>
                    <a:pt x="687" y="238"/>
                  </a:lnTo>
                  <a:lnTo>
                    <a:pt x="688" y="239"/>
                  </a:lnTo>
                  <a:lnTo>
                    <a:pt x="688" y="240"/>
                  </a:lnTo>
                  <a:lnTo>
                    <a:pt x="688" y="241"/>
                  </a:lnTo>
                  <a:lnTo>
                    <a:pt x="683" y="246"/>
                  </a:lnTo>
                  <a:lnTo>
                    <a:pt x="670" y="259"/>
                  </a:lnTo>
                  <a:lnTo>
                    <a:pt x="670" y="260"/>
                  </a:lnTo>
                  <a:lnTo>
                    <a:pt x="631" y="299"/>
                  </a:lnTo>
                  <a:lnTo>
                    <a:pt x="600" y="330"/>
                  </a:lnTo>
                  <a:lnTo>
                    <a:pt x="587" y="342"/>
                  </a:lnTo>
                  <a:lnTo>
                    <a:pt x="586" y="344"/>
                  </a:lnTo>
                  <a:lnTo>
                    <a:pt x="531" y="399"/>
                  </a:lnTo>
                  <a:lnTo>
                    <a:pt x="530" y="400"/>
                  </a:lnTo>
                  <a:lnTo>
                    <a:pt x="505" y="425"/>
                  </a:lnTo>
                  <a:lnTo>
                    <a:pt x="497" y="433"/>
                  </a:lnTo>
                  <a:lnTo>
                    <a:pt x="490" y="441"/>
                  </a:lnTo>
                  <a:lnTo>
                    <a:pt x="489" y="442"/>
                  </a:lnTo>
                  <a:lnTo>
                    <a:pt x="481" y="450"/>
                  </a:lnTo>
                  <a:lnTo>
                    <a:pt x="468" y="446"/>
                  </a:lnTo>
                  <a:lnTo>
                    <a:pt x="422" y="435"/>
                  </a:lnTo>
                  <a:lnTo>
                    <a:pt x="415" y="434"/>
                  </a:lnTo>
                  <a:lnTo>
                    <a:pt x="413" y="433"/>
                  </a:lnTo>
                  <a:lnTo>
                    <a:pt x="411" y="431"/>
                  </a:lnTo>
                  <a:lnTo>
                    <a:pt x="409" y="430"/>
                  </a:lnTo>
                  <a:lnTo>
                    <a:pt x="407" y="428"/>
                  </a:lnTo>
                  <a:lnTo>
                    <a:pt x="406" y="427"/>
                  </a:lnTo>
                  <a:lnTo>
                    <a:pt x="405" y="426"/>
                  </a:lnTo>
                  <a:lnTo>
                    <a:pt x="407" y="424"/>
                  </a:lnTo>
                  <a:lnTo>
                    <a:pt x="409" y="422"/>
                  </a:lnTo>
                  <a:lnTo>
                    <a:pt x="408" y="421"/>
                  </a:lnTo>
                  <a:lnTo>
                    <a:pt x="407" y="419"/>
                  </a:lnTo>
                  <a:lnTo>
                    <a:pt x="406" y="417"/>
                  </a:lnTo>
                  <a:lnTo>
                    <a:pt x="405" y="416"/>
                  </a:lnTo>
                  <a:lnTo>
                    <a:pt x="404" y="416"/>
                  </a:lnTo>
                  <a:lnTo>
                    <a:pt x="404" y="415"/>
                  </a:lnTo>
                  <a:lnTo>
                    <a:pt x="403" y="416"/>
                  </a:lnTo>
                  <a:lnTo>
                    <a:pt x="401" y="416"/>
                  </a:lnTo>
                  <a:lnTo>
                    <a:pt x="399" y="416"/>
                  </a:lnTo>
                  <a:lnTo>
                    <a:pt x="396" y="418"/>
                  </a:lnTo>
                  <a:lnTo>
                    <a:pt x="395" y="418"/>
                  </a:lnTo>
                  <a:lnTo>
                    <a:pt x="395" y="418"/>
                  </a:lnTo>
                  <a:lnTo>
                    <a:pt x="394" y="419"/>
                  </a:lnTo>
                  <a:lnTo>
                    <a:pt x="393" y="420"/>
                  </a:lnTo>
                  <a:lnTo>
                    <a:pt x="393" y="421"/>
                  </a:lnTo>
                  <a:lnTo>
                    <a:pt x="392" y="421"/>
                  </a:lnTo>
                  <a:lnTo>
                    <a:pt x="392" y="422"/>
                  </a:lnTo>
                  <a:lnTo>
                    <a:pt x="392" y="423"/>
                  </a:lnTo>
                  <a:lnTo>
                    <a:pt x="392" y="424"/>
                  </a:lnTo>
                  <a:lnTo>
                    <a:pt x="392" y="424"/>
                  </a:lnTo>
                  <a:lnTo>
                    <a:pt x="393" y="424"/>
                  </a:lnTo>
                  <a:lnTo>
                    <a:pt x="393" y="425"/>
                  </a:lnTo>
                  <a:lnTo>
                    <a:pt x="393" y="426"/>
                  </a:lnTo>
                  <a:lnTo>
                    <a:pt x="394" y="426"/>
                  </a:lnTo>
                  <a:lnTo>
                    <a:pt x="394" y="427"/>
                  </a:lnTo>
                  <a:lnTo>
                    <a:pt x="395" y="427"/>
                  </a:lnTo>
                  <a:lnTo>
                    <a:pt x="395" y="428"/>
                  </a:lnTo>
                  <a:lnTo>
                    <a:pt x="396" y="429"/>
                  </a:lnTo>
                  <a:lnTo>
                    <a:pt x="397" y="429"/>
                  </a:lnTo>
                  <a:lnTo>
                    <a:pt x="397" y="430"/>
                  </a:lnTo>
                  <a:lnTo>
                    <a:pt x="397" y="431"/>
                  </a:lnTo>
                  <a:lnTo>
                    <a:pt x="396" y="43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7" name="Freeform 66">
              <a:extLst>
                <a:ext uri="{FF2B5EF4-FFF2-40B4-BE49-F238E27FC236}">
                  <a16:creationId xmlns:a16="http://schemas.microsoft.com/office/drawing/2014/main" id="{328BE1F5-6B93-60CF-1E9C-471E713F9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3160713"/>
              <a:ext cx="628650" cy="928688"/>
            </a:xfrm>
            <a:custGeom>
              <a:avLst/>
              <a:gdLst>
                <a:gd name="T0" fmla="*/ 388 w 396"/>
                <a:gd name="T1" fmla="*/ 309 h 585"/>
                <a:gd name="T2" fmla="*/ 391 w 396"/>
                <a:gd name="T3" fmla="*/ 321 h 585"/>
                <a:gd name="T4" fmla="*/ 393 w 396"/>
                <a:gd name="T5" fmla="*/ 334 h 585"/>
                <a:gd name="T6" fmla="*/ 393 w 396"/>
                <a:gd name="T7" fmla="*/ 349 h 585"/>
                <a:gd name="T8" fmla="*/ 393 w 396"/>
                <a:gd name="T9" fmla="*/ 371 h 585"/>
                <a:gd name="T10" fmla="*/ 391 w 396"/>
                <a:gd name="T11" fmla="*/ 388 h 585"/>
                <a:gd name="T12" fmla="*/ 389 w 396"/>
                <a:gd name="T13" fmla="*/ 403 h 585"/>
                <a:gd name="T14" fmla="*/ 386 w 396"/>
                <a:gd name="T15" fmla="*/ 415 h 585"/>
                <a:gd name="T16" fmla="*/ 379 w 396"/>
                <a:gd name="T17" fmla="*/ 429 h 585"/>
                <a:gd name="T18" fmla="*/ 373 w 396"/>
                <a:gd name="T19" fmla="*/ 439 h 585"/>
                <a:gd name="T20" fmla="*/ 353 w 396"/>
                <a:gd name="T21" fmla="*/ 455 h 585"/>
                <a:gd name="T22" fmla="*/ 345 w 396"/>
                <a:gd name="T23" fmla="*/ 463 h 585"/>
                <a:gd name="T24" fmla="*/ 331 w 396"/>
                <a:gd name="T25" fmla="*/ 461 h 585"/>
                <a:gd name="T26" fmla="*/ 312 w 396"/>
                <a:gd name="T27" fmla="*/ 462 h 585"/>
                <a:gd name="T28" fmla="*/ 287 w 396"/>
                <a:gd name="T29" fmla="*/ 460 h 585"/>
                <a:gd name="T30" fmla="*/ 269 w 396"/>
                <a:gd name="T31" fmla="*/ 457 h 585"/>
                <a:gd name="T32" fmla="*/ 238 w 396"/>
                <a:gd name="T33" fmla="*/ 468 h 585"/>
                <a:gd name="T34" fmla="*/ 227 w 396"/>
                <a:gd name="T35" fmla="*/ 475 h 585"/>
                <a:gd name="T36" fmla="*/ 217 w 396"/>
                <a:gd name="T37" fmla="*/ 479 h 585"/>
                <a:gd name="T38" fmla="*/ 208 w 396"/>
                <a:gd name="T39" fmla="*/ 485 h 585"/>
                <a:gd name="T40" fmla="*/ 195 w 396"/>
                <a:gd name="T41" fmla="*/ 494 h 585"/>
                <a:gd name="T42" fmla="*/ 187 w 396"/>
                <a:gd name="T43" fmla="*/ 499 h 585"/>
                <a:gd name="T44" fmla="*/ 175 w 396"/>
                <a:gd name="T45" fmla="*/ 510 h 585"/>
                <a:gd name="T46" fmla="*/ 165 w 396"/>
                <a:gd name="T47" fmla="*/ 519 h 585"/>
                <a:gd name="T48" fmla="*/ 155 w 396"/>
                <a:gd name="T49" fmla="*/ 521 h 585"/>
                <a:gd name="T50" fmla="*/ 145 w 396"/>
                <a:gd name="T51" fmla="*/ 525 h 585"/>
                <a:gd name="T52" fmla="*/ 74 w 396"/>
                <a:gd name="T53" fmla="*/ 582 h 585"/>
                <a:gd name="T54" fmla="*/ 75 w 396"/>
                <a:gd name="T55" fmla="*/ 568 h 585"/>
                <a:gd name="T56" fmla="*/ 72 w 396"/>
                <a:gd name="T57" fmla="*/ 558 h 585"/>
                <a:gd name="T58" fmla="*/ 71 w 396"/>
                <a:gd name="T59" fmla="*/ 547 h 585"/>
                <a:gd name="T60" fmla="*/ 66 w 396"/>
                <a:gd name="T61" fmla="*/ 536 h 585"/>
                <a:gd name="T62" fmla="*/ 63 w 396"/>
                <a:gd name="T63" fmla="*/ 525 h 585"/>
                <a:gd name="T64" fmla="*/ 56 w 396"/>
                <a:gd name="T65" fmla="*/ 519 h 585"/>
                <a:gd name="T66" fmla="*/ 55 w 396"/>
                <a:gd name="T67" fmla="*/ 510 h 585"/>
                <a:gd name="T68" fmla="*/ 54 w 396"/>
                <a:gd name="T69" fmla="*/ 499 h 585"/>
                <a:gd name="T70" fmla="*/ 45 w 396"/>
                <a:gd name="T71" fmla="*/ 499 h 585"/>
                <a:gd name="T72" fmla="*/ 42 w 396"/>
                <a:gd name="T73" fmla="*/ 489 h 585"/>
                <a:gd name="T74" fmla="*/ 51 w 396"/>
                <a:gd name="T75" fmla="*/ 484 h 585"/>
                <a:gd name="T76" fmla="*/ 59 w 396"/>
                <a:gd name="T77" fmla="*/ 465 h 585"/>
                <a:gd name="T78" fmla="*/ 43 w 396"/>
                <a:gd name="T79" fmla="*/ 448 h 585"/>
                <a:gd name="T80" fmla="*/ 33 w 396"/>
                <a:gd name="T81" fmla="*/ 450 h 585"/>
                <a:gd name="T82" fmla="*/ 4 w 396"/>
                <a:gd name="T83" fmla="*/ 444 h 585"/>
                <a:gd name="T84" fmla="*/ 11 w 396"/>
                <a:gd name="T85" fmla="*/ 414 h 585"/>
                <a:gd name="T86" fmla="*/ 36 w 396"/>
                <a:gd name="T87" fmla="*/ 375 h 585"/>
                <a:gd name="T88" fmla="*/ 55 w 396"/>
                <a:gd name="T89" fmla="*/ 366 h 585"/>
                <a:gd name="T90" fmla="*/ 62 w 396"/>
                <a:gd name="T91" fmla="*/ 302 h 585"/>
                <a:gd name="T92" fmla="*/ 147 w 396"/>
                <a:gd name="T93" fmla="*/ 280 h 585"/>
                <a:gd name="T94" fmla="*/ 198 w 396"/>
                <a:gd name="T95" fmla="*/ 208 h 585"/>
                <a:gd name="T96" fmla="*/ 183 w 396"/>
                <a:gd name="T97" fmla="*/ 184 h 585"/>
                <a:gd name="T98" fmla="*/ 186 w 396"/>
                <a:gd name="T99" fmla="*/ 172 h 585"/>
                <a:gd name="T100" fmla="*/ 186 w 396"/>
                <a:gd name="T101" fmla="*/ 156 h 585"/>
                <a:gd name="T102" fmla="*/ 202 w 396"/>
                <a:gd name="T103" fmla="*/ 135 h 585"/>
                <a:gd name="T104" fmla="*/ 236 w 396"/>
                <a:gd name="T105" fmla="*/ 103 h 585"/>
                <a:gd name="T106" fmla="*/ 222 w 396"/>
                <a:gd name="T107" fmla="*/ 93 h 585"/>
                <a:gd name="T108" fmla="*/ 211 w 396"/>
                <a:gd name="T109" fmla="*/ 70 h 585"/>
                <a:gd name="T110" fmla="*/ 219 w 396"/>
                <a:gd name="T111" fmla="*/ 52 h 585"/>
                <a:gd name="T112" fmla="*/ 236 w 396"/>
                <a:gd name="T113" fmla="*/ 20 h 585"/>
                <a:gd name="T114" fmla="*/ 248 w 396"/>
                <a:gd name="T115" fmla="*/ 1 h 585"/>
                <a:gd name="T116" fmla="*/ 273 w 396"/>
                <a:gd name="T117" fmla="*/ 6 h 585"/>
                <a:gd name="T118" fmla="*/ 321 w 396"/>
                <a:gd name="T119" fmla="*/ 35 h 585"/>
                <a:gd name="T120" fmla="*/ 345 w 396"/>
                <a:gd name="T121" fmla="*/ 49 h 585"/>
                <a:gd name="T122" fmla="*/ 396 w 396"/>
                <a:gd name="T123" fmla="*/ 8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85">
                  <a:moveTo>
                    <a:pt x="396" y="80"/>
                  </a:moveTo>
                  <a:lnTo>
                    <a:pt x="395" y="118"/>
                  </a:lnTo>
                  <a:lnTo>
                    <a:pt x="394" y="187"/>
                  </a:lnTo>
                  <a:lnTo>
                    <a:pt x="393" y="210"/>
                  </a:lnTo>
                  <a:lnTo>
                    <a:pt x="391" y="257"/>
                  </a:lnTo>
                  <a:lnTo>
                    <a:pt x="390" y="303"/>
                  </a:lnTo>
                  <a:lnTo>
                    <a:pt x="390" y="304"/>
                  </a:lnTo>
                  <a:lnTo>
                    <a:pt x="390" y="305"/>
                  </a:lnTo>
                  <a:lnTo>
                    <a:pt x="389" y="306"/>
                  </a:lnTo>
                  <a:lnTo>
                    <a:pt x="389" y="307"/>
                  </a:lnTo>
                  <a:lnTo>
                    <a:pt x="389" y="308"/>
                  </a:lnTo>
                  <a:lnTo>
                    <a:pt x="388" y="309"/>
                  </a:lnTo>
                  <a:lnTo>
                    <a:pt x="387" y="310"/>
                  </a:lnTo>
                  <a:lnTo>
                    <a:pt x="386" y="311"/>
                  </a:lnTo>
                  <a:lnTo>
                    <a:pt x="385" y="312"/>
                  </a:lnTo>
                  <a:lnTo>
                    <a:pt x="386" y="314"/>
                  </a:lnTo>
                  <a:lnTo>
                    <a:pt x="386" y="315"/>
                  </a:lnTo>
                  <a:lnTo>
                    <a:pt x="387" y="316"/>
                  </a:lnTo>
                  <a:lnTo>
                    <a:pt x="388" y="317"/>
                  </a:lnTo>
                  <a:lnTo>
                    <a:pt x="389" y="318"/>
                  </a:lnTo>
                  <a:lnTo>
                    <a:pt x="389" y="319"/>
                  </a:lnTo>
                  <a:lnTo>
                    <a:pt x="390" y="320"/>
                  </a:lnTo>
                  <a:lnTo>
                    <a:pt x="391" y="320"/>
                  </a:lnTo>
                  <a:lnTo>
                    <a:pt x="391" y="321"/>
                  </a:lnTo>
                  <a:lnTo>
                    <a:pt x="392" y="322"/>
                  </a:lnTo>
                  <a:lnTo>
                    <a:pt x="392" y="323"/>
                  </a:lnTo>
                  <a:lnTo>
                    <a:pt x="393" y="323"/>
                  </a:lnTo>
                  <a:lnTo>
                    <a:pt x="393" y="324"/>
                  </a:lnTo>
                  <a:lnTo>
                    <a:pt x="393" y="325"/>
                  </a:lnTo>
                  <a:lnTo>
                    <a:pt x="393" y="326"/>
                  </a:lnTo>
                  <a:lnTo>
                    <a:pt x="392" y="327"/>
                  </a:lnTo>
                  <a:lnTo>
                    <a:pt x="393" y="328"/>
                  </a:lnTo>
                  <a:lnTo>
                    <a:pt x="393" y="329"/>
                  </a:lnTo>
                  <a:lnTo>
                    <a:pt x="393" y="331"/>
                  </a:lnTo>
                  <a:lnTo>
                    <a:pt x="393" y="333"/>
                  </a:lnTo>
                  <a:lnTo>
                    <a:pt x="393" y="334"/>
                  </a:lnTo>
                  <a:lnTo>
                    <a:pt x="393" y="336"/>
                  </a:lnTo>
                  <a:lnTo>
                    <a:pt x="393" y="337"/>
                  </a:lnTo>
                  <a:lnTo>
                    <a:pt x="393" y="338"/>
                  </a:lnTo>
                  <a:lnTo>
                    <a:pt x="393" y="338"/>
                  </a:lnTo>
                  <a:lnTo>
                    <a:pt x="393" y="339"/>
                  </a:lnTo>
                  <a:lnTo>
                    <a:pt x="393" y="342"/>
                  </a:lnTo>
                  <a:lnTo>
                    <a:pt x="393" y="343"/>
                  </a:lnTo>
                  <a:lnTo>
                    <a:pt x="393" y="345"/>
                  </a:lnTo>
                  <a:lnTo>
                    <a:pt x="393" y="346"/>
                  </a:lnTo>
                  <a:lnTo>
                    <a:pt x="393" y="347"/>
                  </a:lnTo>
                  <a:lnTo>
                    <a:pt x="393" y="348"/>
                  </a:lnTo>
                  <a:lnTo>
                    <a:pt x="393" y="349"/>
                  </a:lnTo>
                  <a:lnTo>
                    <a:pt x="393" y="350"/>
                  </a:lnTo>
                  <a:lnTo>
                    <a:pt x="393" y="352"/>
                  </a:lnTo>
                  <a:lnTo>
                    <a:pt x="393" y="353"/>
                  </a:lnTo>
                  <a:lnTo>
                    <a:pt x="393" y="354"/>
                  </a:lnTo>
                  <a:lnTo>
                    <a:pt x="393" y="355"/>
                  </a:lnTo>
                  <a:lnTo>
                    <a:pt x="393" y="356"/>
                  </a:lnTo>
                  <a:lnTo>
                    <a:pt x="393" y="356"/>
                  </a:lnTo>
                  <a:lnTo>
                    <a:pt x="393" y="357"/>
                  </a:lnTo>
                  <a:lnTo>
                    <a:pt x="393" y="362"/>
                  </a:lnTo>
                  <a:lnTo>
                    <a:pt x="393" y="368"/>
                  </a:lnTo>
                  <a:lnTo>
                    <a:pt x="393" y="370"/>
                  </a:lnTo>
                  <a:lnTo>
                    <a:pt x="393" y="371"/>
                  </a:lnTo>
                  <a:lnTo>
                    <a:pt x="393" y="375"/>
                  </a:lnTo>
                  <a:lnTo>
                    <a:pt x="393" y="375"/>
                  </a:lnTo>
                  <a:lnTo>
                    <a:pt x="393" y="376"/>
                  </a:lnTo>
                  <a:lnTo>
                    <a:pt x="393" y="377"/>
                  </a:lnTo>
                  <a:lnTo>
                    <a:pt x="393" y="379"/>
                  </a:lnTo>
                  <a:lnTo>
                    <a:pt x="393" y="380"/>
                  </a:lnTo>
                  <a:lnTo>
                    <a:pt x="393" y="381"/>
                  </a:lnTo>
                  <a:lnTo>
                    <a:pt x="393" y="383"/>
                  </a:lnTo>
                  <a:lnTo>
                    <a:pt x="392" y="384"/>
                  </a:lnTo>
                  <a:lnTo>
                    <a:pt x="392" y="385"/>
                  </a:lnTo>
                  <a:lnTo>
                    <a:pt x="391" y="387"/>
                  </a:lnTo>
                  <a:lnTo>
                    <a:pt x="391" y="388"/>
                  </a:lnTo>
                  <a:lnTo>
                    <a:pt x="391" y="389"/>
                  </a:lnTo>
                  <a:lnTo>
                    <a:pt x="390" y="391"/>
                  </a:lnTo>
                  <a:lnTo>
                    <a:pt x="390" y="393"/>
                  </a:lnTo>
                  <a:lnTo>
                    <a:pt x="390" y="395"/>
                  </a:lnTo>
                  <a:lnTo>
                    <a:pt x="390" y="396"/>
                  </a:lnTo>
                  <a:lnTo>
                    <a:pt x="390" y="397"/>
                  </a:lnTo>
                  <a:lnTo>
                    <a:pt x="390" y="398"/>
                  </a:lnTo>
                  <a:lnTo>
                    <a:pt x="389" y="400"/>
                  </a:lnTo>
                  <a:lnTo>
                    <a:pt x="389" y="401"/>
                  </a:lnTo>
                  <a:lnTo>
                    <a:pt x="389" y="402"/>
                  </a:lnTo>
                  <a:lnTo>
                    <a:pt x="389" y="402"/>
                  </a:lnTo>
                  <a:lnTo>
                    <a:pt x="389" y="403"/>
                  </a:lnTo>
                  <a:lnTo>
                    <a:pt x="389" y="404"/>
                  </a:lnTo>
                  <a:lnTo>
                    <a:pt x="388" y="405"/>
                  </a:lnTo>
                  <a:lnTo>
                    <a:pt x="388" y="406"/>
                  </a:lnTo>
                  <a:lnTo>
                    <a:pt x="388" y="407"/>
                  </a:lnTo>
                  <a:lnTo>
                    <a:pt x="388" y="408"/>
                  </a:lnTo>
                  <a:lnTo>
                    <a:pt x="387" y="409"/>
                  </a:lnTo>
                  <a:lnTo>
                    <a:pt x="387" y="410"/>
                  </a:lnTo>
                  <a:lnTo>
                    <a:pt x="387" y="411"/>
                  </a:lnTo>
                  <a:lnTo>
                    <a:pt x="386" y="412"/>
                  </a:lnTo>
                  <a:lnTo>
                    <a:pt x="386" y="413"/>
                  </a:lnTo>
                  <a:lnTo>
                    <a:pt x="387" y="414"/>
                  </a:lnTo>
                  <a:lnTo>
                    <a:pt x="386" y="415"/>
                  </a:lnTo>
                  <a:lnTo>
                    <a:pt x="386" y="416"/>
                  </a:lnTo>
                  <a:lnTo>
                    <a:pt x="386" y="417"/>
                  </a:lnTo>
                  <a:lnTo>
                    <a:pt x="385" y="418"/>
                  </a:lnTo>
                  <a:lnTo>
                    <a:pt x="385" y="419"/>
                  </a:lnTo>
                  <a:lnTo>
                    <a:pt x="385" y="420"/>
                  </a:lnTo>
                  <a:lnTo>
                    <a:pt x="384" y="422"/>
                  </a:lnTo>
                  <a:lnTo>
                    <a:pt x="383" y="423"/>
                  </a:lnTo>
                  <a:lnTo>
                    <a:pt x="382" y="425"/>
                  </a:lnTo>
                  <a:lnTo>
                    <a:pt x="381" y="426"/>
                  </a:lnTo>
                  <a:lnTo>
                    <a:pt x="381" y="427"/>
                  </a:lnTo>
                  <a:lnTo>
                    <a:pt x="380" y="428"/>
                  </a:lnTo>
                  <a:lnTo>
                    <a:pt x="379" y="429"/>
                  </a:lnTo>
                  <a:lnTo>
                    <a:pt x="378" y="430"/>
                  </a:lnTo>
                  <a:lnTo>
                    <a:pt x="378" y="431"/>
                  </a:lnTo>
                  <a:lnTo>
                    <a:pt x="377" y="433"/>
                  </a:lnTo>
                  <a:lnTo>
                    <a:pt x="376" y="434"/>
                  </a:lnTo>
                  <a:lnTo>
                    <a:pt x="376" y="435"/>
                  </a:lnTo>
                  <a:lnTo>
                    <a:pt x="376" y="436"/>
                  </a:lnTo>
                  <a:lnTo>
                    <a:pt x="376" y="437"/>
                  </a:lnTo>
                  <a:lnTo>
                    <a:pt x="375" y="438"/>
                  </a:lnTo>
                  <a:lnTo>
                    <a:pt x="375" y="439"/>
                  </a:lnTo>
                  <a:lnTo>
                    <a:pt x="374" y="439"/>
                  </a:lnTo>
                  <a:lnTo>
                    <a:pt x="374" y="439"/>
                  </a:lnTo>
                  <a:lnTo>
                    <a:pt x="373" y="439"/>
                  </a:lnTo>
                  <a:lnTo>
                    <a:pt x="372" y="440"/>
                  </a:lnTo>
                  <a:lnTo>
                    <a:pt x="371" y="441"/>
                  </a:lnTo>
                  <a:lnTo>
                    <a:pt x="370" y="442"/>
                  </a:lnTo>
                  <a:lnTo>
                    <a:pt x="370" y="443"/>
                  </a:lnTo>
                  <a:lnTo>
                    <a:pt x="369" y="444"/>
                  </a:lnTo>
                  <a:lnTo>
                    <a:pt x="369" y="445"/>
                  </a:lnTo>
                  <a:lnTo>
                    <a:pt x="368" y="446"/>
                  </a:lnTo>
                  <a:lnTo>
                    <a:pt x="367" y="446"/>
                  </a:lnTo>
                  <a:lnTo>
                    <a:pt x="367" y="447"/>
                  </a:lnTo>
                  <a:lnTo>
                    <a:pt x="365" y="448"/>
                  </a:lnTo>
                  <a:lnTo>
                    <a:pt x="354" y="454"/>
                  </a:lnTo>
                  <a:lnTo>
                    <a:pt x="353" y="455"/>
                  </a:lnTo>
                  <a:lnTo>
                    <a:pt x="353" y="456"/>
                  </a:lnTo>
                  <a:lnTo>
                    <a:pt x="352" y="456"/>
                  </a:lnTo>
                  <a:lnTo>
                    <a:pt x="352" y="457"/>
                  </a:lnTo>
                  <a:lnTo>
                    <a:pt x="351" y="457"/>
                  </a:lnTo>
                  <a:lnTo>
                    <a:pt x="351" y="458"/>
                  </a:lnTo>
                  <a:lnTo>
                    <a:pt x="350" y="458"/>
                  </a:lnTo>
                  <a:lnTo>
                    <a:pt x="350" y="459"/>
                  </a:lnTo>
                  <a:lnTo>
                    <a:pt x="349" y="460"/>
                  </a:lnTo>
                  <a:lnTo>
                    <a:pt x="348" y="460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5" y="463"/>
                  </a:lnTo>
                  <a:lnTo>
                    <a:pt x="344" y="463"/>
                  </a:lnTo>
                  <a:lnTo>
                    <a:pt x="343" y="462"/>
                  </a:lnTo>
                  <a:lnTo>
                    <a:pt x="342" y="462"/>
                  </a:lnTo>
                  <a:lnTo>
                    <a:pt x="341" y="462"/>
                  </a:lnTo>
                  <a:lnTo>
                    <a:pt x="340" y="461"/>
                  </a:lnTo>
                  <a:lnTo>
                    <a:pt x="339" y="461"/>
                  </a:lnTo>
                  <a:lnTo>
                    <a:pt x="339" y="461"/>
                  </a:lnTo>
                  <a:lnTo>
                    <a:pt x="337" y="460"/>
                  </a:lnTo>
                  <a:lnTo>
                    <a:pt x="335" y="460"/>
                  </a:lnTo>
                  <a:lnTo>
                    <a:pt x="334" y="460"/>
                  </a:lnTo>
                  <a:lnTo>
                    <a:pt x="332" y="460"/>
                  </a:lnTo>
                  <a:lnTo>
                    <a:pt x="331" y="461"/>
                  </a:lnTo>
                  <a:lnTo>
                    <a:pt x="330" y="461"/>
                  </a:lnTo>
                  <a:lnTo>
                    <a:pt x="329" y="461"/>
                  </a:lnTo>
                  <a:lnTo>
                    <a:pt x="328" y="461"/>
                  </a:lnTo>
                  <a:lnTo>
                    <a:pt x="325" y="461"/>
                  </a:lnTo>
                  <a:lnTo>
                    <a:pt x="324" y="461"/>
                  </a:lnTo>
                  <a:lnTo>
                    <a:pt x="322" y="461"/>
                  </a:lnTo>
                  <a:lnTo>
                    <a:pt x="321" y="461"/>
                  </a:lnTo>
                  <a:lnTo>
                    <a:pt x="319" y="462"/>
                  </a:lnTo>
                  <a:lnTo>
                    <a:pt x="318" y="462"/>
                  </a:lnTo>
                  <a:lnTo>
                    <a:pt x="316" y="462"/>
                  </a:lnTo>
                  <a:lnTo>
                    <a:pt x="314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1" y="462"/>
                  </a:lnTo>
                  <a:lnTo>
                    <a:pt x="309" y="462"/>
                  </a:lnTo>
                  <a:lnTo>
                    <a:pt x="306" y="462"/>
                  </a:lnTo>
                  <a:lnTo>
                    <a:pt x="304" y="462"/>
                  </a:lnTo>
                  <a:lnTo>
                    <a:pt x="303" y="462"/>
                  </a:lnTo>
                  <a:lnTo>
                    <a:pt x="300" y="462"/>
                  </a:lnTo>
                  <a:lnTo>
                    <a:pt x="298" y="461"/>
                  </a:lnTo>
                  <a:lnTo>
                    <a:pt x="295" y="461"/>
                  </a:lnTo>
                  <a:lnTo>
                    <a:pt x="292" y="461"/>
                  </a:lnTo>
                  <a:lnTo>
                    <a:pt x="289" y="460"/>
                  </a:lnTo>
                  <a:lnTo>
                    <a:pt x="287" y="460"/>
                  </a:lnTo>
                  <a:lnTo>
                    <a:pt x="285" y="460"/>
                  </a:lnTo>
                  <a:lnTo>
                    <a:pt x="284" y="460"/>
                  </a:lnTo>
                  <a:lnTo>
                    <a:pt x="281" y="460"/>
                  </a:lnTo>
                  <a:lnTo>
                    <a:pt x="279" y="460"/>
                  </a:lnTo>
                  <a:lnTo>
                    <a:pt x="277" y="460"/>
                  </a:lnTo>
                  <a:lnTo>
                    <a:pt x="275" y="460"/>
                  </a:lnTo>
                  <a:lnTo>
                    <a:pt x="275" y="460"/>
                  </a:lnTo>
                  <a:lnTo>
                    <a:pt x="273" y="459"/>
                  </a:lnTo>
                  <a:lnTo>
                    <a:pt x="272" y="459"/>
                  </a:lnTo>
                  <a:lnTo>
                    <a:pt x="271" y="458"/>
                  </a:lnTo>
                  <a:lnTo>
                    <a:pt x="270" y="457"/>
                  </a:lnTo>
                  <a:lnTo>
                    <a:pt x="269" y="457"/>
                  </a:lnTo>
                  <a:lnTo>
                    <a:pt x="267" y="455"/>
                  </a:lnTo>
                  <a:lnTo>
                    <a:pt x="266" y="454"/>
                  </a:lnTo>
                  <a:lnTo>
                    <a:pt x="265" y="452"/>
                  </a:lnTo>
                  <a:lnTo>
                    <a:pt x="264" y="452"/>
                  </a:lnTo>
                  <a:lnTo>
                    <a:pt x="261" y="454"/>
                  </a:lnTo>
                  <a:lnTo>
                    <a:pt x="241" y="465"/>
                  </a:lnTo>
                  <a:lnTo>
                    <a:pt x="241" y="466"/>
                  </a:lnTo>
                  <a:lnTo>
                    <a:pt x="241" y="466"/>
                  </a:lnTo>
                  <a:lnTo>
                    <a:pt x="240" y="466"/>
                  </a:lnTo>
                  <a:lnTo>
                    <a:pt x="239" y="466"/>
                  </a:lnTo>
                  <a:lnTo>
                    <a:pt x="239" y="467"/>
                  </a:lnTo>
                  <a:lnTo>
                    <a:pt x="238" y="468"/>
                  </a:lnTo>
                  <a:lnTo>
                    <a:pt x="236" y="469"/>
                  </a:lnTo>
                  <a:lnTo>
                    <a:pt x="235" y="470"/>
                  </a:lnTo>
                  <a:lnTo>
                    <a:pt x="235" y="471"/>
                  </a:lnTo>
                  <a:lnTo>
                    <a:pt x="234" y="472"/>
                  </a:lnTo>
                  <a:lnTo>
                    <a:pt x="233" y="472"/>
                  </a:lnTo>
                  <a:lnTo>
                    <a:pt x="232" y="473"/>
                  </a:lnTo>
                  <a:lnTo>
                    <a:pt x="231" y="473"/>
                  </a:lnTo>
                  <a:lnTo>
                    <a:pt x="230" y="474"/>
                  </a:lnTo>
                  <a:lnTo>
                    <a:pt x="229" y="474"/>
                  </a:lnTo>
                  <a:lnTo>
                    <a:pt x="229" y="475"/>
                  </a:lnTo>
                  <a:lnTo>
                    <a:pt x="228" y="475"/>
                  </a:lnTo>
                  <a:lnTo>
                    <a:pt x="227" y="475"/>
                  </a:lnTo>
                  <a:lnTo>
                    <a:pt x="226" y="476"/>
                  </a:lnTo>
                  <a:lnTo>
                    <a:pt x="225" y="476"/>
                  </a:lnTo>
                  <a:lnTo>
                    <a:pt x="224" y="476"/>
                  </a:lnTo>
                  <a:lnTo>
                    <a:pt x="223" y="476"/>
                  </a:lnTo>
                  <a:lnTo>
                    <a:pt x="222" y="477"/>
                  </a:lnTo>
                  <a:lnTo>
                    <a:pt x="221" y="477"/>
                  </a:lnTo>
                  <a:lnTo>
                    <a:pt x="220" y="477"/>
                  </a:lnTo>
                  <a:lnTo>
                    <a:pt x="220" y="477"/>
                  </a:lnTo>
                  <a:lnTo>
                    <a:pt x="220" y="478"/>
                  </a:lnTo>
                  <a:lnTo>
                    <a:pt x="219" y="478"/>
                  </a:lnTo>
                  <a:lnTo>
                    <a:pt x="218" y="478"/>
                  </a:lnTo>
                  <a:lnTo>
                    <a:pt x="217" y="479"/>
                  </a:lnTo>
                  <a:lnTo>
                    <a:pt x="216" y="479"/>
                  </a:lnTo>
                  <a:lnTo>
                    <a:pt x="216" y="480"/>
                  </a:lnTo>
                  <a:lnTo>
                    <a:pt x="215" y="480"/>
                  </a:lnTo>
                  <a:lnTo>
                    <a:pt x="214" y="481"/>
                  </a:lnTo>
                  <a:lnTo>
                    <a:pt x="213" y="481"/>
                  </a:lnTo>
                  <a:lnTo>
                    <a:pt x="212" y="482"/>
                  </a:lnTo>
                  <a:lnTo>
                    <a:pt x="211" y="482"/>
                  </a:lnTo>
                  <a:lnTo>
                    <a:pt x="211" y="483"/>
                  </a:lnTo>
                  <a:lnTo>
                    <a:pt x="210" y="484"/>
                  </a:lnTo>
                  <a:lnTo>
                    <a:pt x="209" y="484"/>
                  </a:lnTo>
                  <a:lnTo>
                    <a:pt x="208" y="484"/>
                  </a:lnTo>
                  <a:lnTo>
                    <a:pt x="208" y="485"/>
                  </a:lnTo>
                  <a:lnTo>
                    <a:pt x="207" y="485"/>
                  </a:lnTo>
                  <a:lnTo>
                    <a:pt x="206" y="485"/>
                  </a:lnTo>
                  <a:lnTo>
                    <a:pt x="205" y="485"/>
                  </a:lnTo>
                  <a:lnTo>
                    <a:pt x="204" y="486"/>
                  </a:lnTo>
                  <a:lnTo>
                    <a:pt x="203" y="487"/>
                  </a:lnTo>
                  <a:lnTo>
                    <a:pt x="200" y="492"/>
                  </a:lnTo>
                  <a:lnTo>
                    <a:pt x="199" y="492"/>
                  </a:lnTo>
                  <a:lnTo>
                    <a:pt x="198" y="493"/>
                  </a:lnTo>
                  <a:lnTo>
                    <a:pt x="198" y="494"/>
                  </a:lnTo>
                  <a:lnTo>
                    <a:pt x="197" y="494"/>
                  </a:lnTo>
                  <a:lnTo>
                    <a:pt x="196" y="494"/>
                  </a:lnTo>
                  <a:lnTo>
                    <a:pt x="195" y="494"/>
                  </a:lnTo>
                  <a:lnTo>
                    <a:pt x="194" y="494"/>
                  </a:lnTo>
                  <a:lnTo>
                    <a:pt x="193" y="494"/>
                  </a:lnTo>
                  <a:lnTo>
                    <a:pt x="193" y="495"/>
                  </a:lnTo>
                  <a:lnTo>
                    <a:pt x="193" y="495"/>
                  </a:lnTo>
                  <a:lnTo>
                    <a:pt x="192" y="495"/>
                  </a:lnTo>
                  <a:lnTo>
                    <a:pt x="192" y="496"/>
                  </a:lnTo>
                  <a:lnTo>
                    <a:pt x="191" y="496"/>
                  </a:lnTo>
                  <a:lnTo>
                    <a:pt x="190" y="497"/>
                  </a:lnTo>
                  <a:lnTo>
                    <a:pt x="189" y="497"/>
                  </a:lnTo>
                  <a:lnTo>
                    <a:pt x="189" y="498"/>
                  </a:lnTo>
                  <a:lnTo>
                    <a:pt x="188" y="499"/>
                  </a:lnTo>
                  <a:lnTo>
                    <a:pt x="187" y="499"/>
                  </a:lnTo>
                  <a:lnTo>
                    <a:pt x="187" y="500"/>
                  </a:lnTo>
                  <a:lnTo>
                    <a:pt x="184" y="502"/>
                  </a:lnTo>
                  <a:lnTo>
                    <a:pt x="184" y="503"/>
                  </a:lnTo>
                  <a:lnTo>
                    <a:pt x="183" y="503"/>
                  </a:lnTo>
                  <a:lnTo>
                    <a:pt x="183" y="503"/>
                  </a:lnTo>
                  <a:lnTo>
                    <a:pt x="182" y="503"/>
                  </a:lnTo>
                  <a:lnTo>
                    <a:pt x="182" y="504"/>
                  </a:lnTo>
                  <a:lnTo>
                    <a:pt x="181" y="505"/>
                  </a:lnTo>
                  <a:lnTo>
                    <a:pt x="180" y="506"/>
                  </a:lnTo>
                  <a:lnTo>
                    <a:pt x="179" y="507"/>
                  </a:lnTo>
                  <a:lnTo>
                    <a:pt x="176" y="510"/>
                  </a:lnTo>
                  <a:lnTo>
                    <a:pt x="175" y="510"/>
                  </a:lnTo>
                  <a:lnTo>
                    <a:pt x="175" y="511"/>
                  </a:lnTo>
                  <a:lnTo>
                    <a:pt x="175" y="511"/>
                  </a:lnTo>
                  <a:lnTo>
                    <a:pt x="174" y="512"/>
                  </a:lnTo>
                  <a:lnTo>
                    <a:pt x="173" y="512"/>
                  </a:lnTo>
                  <a:lnTo>
                    <a:pt x="172" y="513"/>
                  </a:lnTo>
                  <a:lnTo>
                    <a:pt x="171" y="514"/>
                  </a:lnTo>
                  <a:lnTo>
                    <a:pt x="171" y="515"/>
                  </a:lnTo>
                  <a:lnTo>
                    <a:pt x="170" y="516"/>
                  </a:lnTo>
                  <a:lnTo>
                    <a:pt x="169" y="516"/>
                  </a:lnTo>
                  <a:lnTo>
                    <a:pt x="167" y="517"/>
                  </a:lnTo>
                  <a:lnTo>
                    <a:pt x="166" y="518"/>
                  </a:lnTo>
                  <a:lnTo>
                    <a:pt x="165" y="519"/>
                  </a:lnTo>
                  <a:lnTo>
                    <a:pt x="165" y="519"/>
                  </a:lnTo>
                  <a:lnTo>
                    <a:pt x="164" y="519"/>
                  </a:lnTo>
                  <a:lnTo>
                    <a:pt x="163" y="520"/>
                  </a:lnTo>
                  <a:lnTo>
                    <a:pt x="162" y="520"/>
                  </a:lnTo>
                  <a:lnTo>
                    <a:pt x="161" y="520"/>
                  </a:lnTo>
                  <a:lnTo>
                    <a:pt x="160" y="521"/>
                  </a:lnTo>
                  <a:lnTo>
                    <a:pt x="159" y="521"/>
                  </a:lnTo>
                  <a:lnTo>
                    <a:pt x="158" y="521"/>
                  </a:lnTo>
                  <a:lnTo>
                    <a:pt x="157" y="521"/>
                  </a:lnTo>
                  <a:lnTo>
                    <a:pt x="156" y="521"/>
                  </a:lnTo>
                  <a:lnTo>
                    <a:pt x="156" y="521"/>
                  </a:lnTo>
                  <a:lnTo>
                    <a:pt x="155" y="521"/>
                  </a:lnTo>
                  <a:lnTo>
                    <a:pt x="154" y="521"/>
                  </a:lnTo>
                  <a:lnTo>
                    <a:pt x="153" y="521"/>
                  </a:lnTo>
                  <a:lnTo>
                    <a:pt x="152" y="521"/>
                  </a:lnTo>
                  <a:lnTo>
                    <a:pt x="151" y="521"/>
                  </a:lnTo>
                  <a:lnTo>
                    <a:pt x="150" y="521"/>
                  </a:lnTo>
                  <a:lnTo>
                    <a:pt x="149" y="521"/>
                  </a:lnTo>
                  <a:lnTo>
                    <a:pt x="148" y="521"/>
                  </a:lnTo>
                  <a:lnTo>
                    <a:pt x="148" y="522"/>
                  </a:lnTo>
                  <a:lnTo>
                    <a:pt x="147" y="522"/>
                  </a:lnTo>
                  <a:lnTo>
                    <a:pt x="147" y="523"/>
                  </a:lnTo>
                  <a:lnTo>
                    <a:pt x="147" y="523"/>
                  </a:lnTo>
                  <a:lnTo>
                    <a:pt x="145" y="525"/>
                  </a:lnTo>
                  <a:lnTo>
                    <a:pt x="143" y="526"/>
                  </a:lnTo>
                  <a:lnTo>
                    <a:pt x="141" y="528"/>
                  </a:lnTo>
                  <a:lnTo>
                    <a:pt x="138" y="530"/>
                  </a:lnTo>
                  <a:lnTo>
                    <a:pt x="136" y="532"/>
                  </a:lnTo>
                  <a:lnTo>
                    <a:pt x="134" y="534"/>
                  </a:lnTo>
                  <a:lnTo>
                    <a:pt x="128" y="539"/>
                  </a:lnTo>
                  <a:lnTo>
                    <a:pt x="74" y="585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4" y="584"/>
                  </a:lnTo>
                  <a:lnTo>
                    <a:pt x="74" y="583"/>
                  </a:lnTo>
                  <a:lnTo>
                    <a:pt x="74" y="582"/>
                  </a:lnTo>
                  <a:lnTo>
                    <a:pt x="74" y="581"/>
                  </a:lnTo>
                  <a:lnTo>
                    <a:pt x="74" y="580"/>
                  </a:lnTo>
                  <a:lnTo>
                    <a:pt x="74" y="579"/>
                  </a:lnTo>
                  <a:lnTo>
                    <a:pt x="74" y="575"/>
                  </a:lnTo>
                  <a:lnTo>
                    <a:pt x="75" y="575"/>
                  </a:lnTo>
                  <a:lnTo>
                    <a:pt x="75" y="574"/>
                  </a:lnTo>
                  <a:lnTo>
                    <a:pt x="75" y="573"/>
                  </a:lnTo>
                  <a:lnTo>
                    <a:pt x="75" y="572"/>
                  </a:lnTo>
                  <a:lnTo>
                    <a:pt x="75" y="571"/>
                  </a:lnTo>
                  <a:lnTo>
                    <a:pt x="75" y="570"/>
                  </a:lnTo>
                  <a:lnTo>
                    <a:pt x="75" y="569"/>
                  </a:lnTo>
                  <a:lnTo>
                    <a:pt x="75" y="568"/>
                  </a:lnTo>
                  <a:lnTo>
                    <a:pt x="74" y="567"/>
                  </a:lnTo>
                  <a:lnTo>
                    <a:pt x="74" y="567"/>
                  </a:lnTo>
                  <a:lnTo>
                    <a:pt x="74" y="566"/>
                  </a:lnTo>
                  <a:lnTo>
                    <a:pt x="74" y="565"/>
                  </a:lnTo>
                  <a:lnTo>
                    <a:pt x="74" y="564"/>
                  </a:lnTo>
                  <a:lnTo>
                    <a:pt x="74" y="563"/>
                  </a:lnTo>
                  <a:lnTo>
                    <a:pt x="73" y="562"/>
                  </a:lnTo>
                  <a:lnTo>
                    <a:pt x="73" y="561"/>
                  </a:lnTo>
                  <a:lnTo>
                    <a:pt x="73" y="560"/>
                  </a:lnTo>
                  <a:lnTo>
                    <a:pt x="73" y="559"/>
                  </a:lnTo>
                  <a:lnTo>
                    <a:pt x="72" y="559"/>
                  </a:lnTo>
                  <a:lnTo>
                    <a:pt x="72" y="558"/>
                  </a:lnTo>
                  <a:lnTo>
                    <a:pt x="72" y="558"/>
                  </a:lnTo>
                  <a:lnTo>
                    <a:pt x="72" y="557"/>
                  </a:lnTo>
                  <a:lnTo>
                    <a:pt x="72" y="556"/>
                  </a:lnTo>
                  <a:lnTo>
                    <a:pt x="71" y="555"/>
                  </a:lnTo>
                  <a:lnTo>
                    <a:pt x="71" y="554"/>
                  </a:lnTo>
                  <a:lnTo>
                    <a:pt x="71" y="553"/>
                  </a:lnTo>
                  <a:lnTo>
                    <a:pt x="71" y="552"/>
                  </a:lnTo>
                  <a:lnTo>
                    <a:pt x="71" y="550"/>
                  </a:lnTo>
                  <a:lnTo>
                    <a:pt x="71" y="549"/>
                  </a:lnTo>
                  <a:lnTo>
                    <a:pt x="71" y="548"/>
                  </a:lnTo>
                  <a:lnTo>
                    <a:pt x="71" y="548"/>
                  </a:lnTo>
                  <a:lnTo>
                    <a:pt x="71" y="547"/>
                  </a:lnTo>
                  <a:lnTo>
                    <a:pt x="72" y="547"/>
                  </a:lnTo>
                  <a:lnTo>
                    <a:pt x="71" y="546"/>
                  </a:lnTo>
                  <a:lnTo>
                    <a:pt x="70" y="546"/>
                  </a:lnTo>
                  <a:lnTo>
                    <a:pt x="70" y="545"/>
                  </a:lnTo>
                  <a:lnTo>
                    <a:pt x="69" y="545"/>
                  </a:lnTo>
                  <a:lnTo>
                    <a:pt x="69" y="544"/>
                  </a:lnTo>
                  <a:lnTo>
                    <a:pt x="69" y="541"/>
                  </a:lnTo>
                  <a:lnTo>
                    <a:pt x="68" y="539"/>
                  </a:lnTo>
                  <a:lnTo>
                    <a:pt x="68" y="539"/>
                  </a:lnTo>
                  <a:lnTo>
                    <a:pt x="67" y="538"/>
                  </a:lnTo>
                  <a:lnTo>
                    <a:pt x="67" y="537"/>
                  </a:lnTo>
                  <a:lnTo>
                    <a:pt x="66" y="536"/>
                  </a:lnTo>
                  <a:lnTo>
                    <a:pt x="66" y="535"/>
                  </a:lnTo>
                  <a:lnTo>
                    <a:pt x="66" y="534"/>
                  </a:lnTo>
                  <a:lnTo>
                    <a:pt x="65" y="534"/>
                  </a:lnTo>
                  <a:lnTo>
                    <a:pt x="65" y="532"/>
                  </a:lnTo>
                  <a:lnTo>
                    <a:pt x="65" y="531"/>
                  </a:lnTo>
                  <a:lnTo>
                    <a:pt x="65" y="530"/>
                  </a:lnTo>
                  <a:lnTo>
                    <a:pt x="65" y="530"/>
                  </a:lnTo>
                  <a:lnTo>
                    <a:pt x="65" y="529"/>
                  </a:lnTo>
                  <a:lnTo>
                    <a:pt x="64" y="528"/>
                  </a:lnTo>
                  <a:lnTo>
                    <a:pt x="64" y="527"/>
                  </a:lnTo>
                  <a:lnTo>
                    <a:pt x="64" y="526"/>
                  </a:lnTo>
                  <a:lnTo>
                    <a:pt x="63" y="525"/>
                  </a:lnTo>
                  <a:lnTo>
                    <a:pt x="63" y="524"/>
                  </a:lnTo>
                  <a:lnTo>
                    <a:pt x="63" y="523"/>
                  </a:lnTo>
                  <a:lnTo>
                    <a:pt x="62" y="523"/>
                  </a:lnTo>
                  <a:lnTo>
                    <a:pt x="62" y="522"/>
                  </a:lnTo>
                  <a:lnTo>
                    <a:pt x="62" y="521"/>
                  </a:lnTo>
                  <a:lnTo>
                    <a:pt x="62" y="521"/>
                  </a:lnTo>
                  <a:lnTo>
                    <a:pt x="61" y="520"/>
                  </a:lnTo>
                  <a:lnTo>
                    <a:pt x="60" y="519"/>
                  </a:lnTo>
                  <a:lnTo>
                    <a:pt x="59" y="519"/>
                  </a:lnTo>
                  <a:lnTo>
                    <a:pt x="58" y="519"/>
                  </a:lnTo>
                  <a:lnTo>
                    <a:pt x="57" y="519"/>
                  </a:lnTo>
                  <a:lnTo>
                    <a:pt x="56" y="519"/>
                  </a:lnTo>
                  <a:lnTo>
                    <a:pt x="55" y="519"/>
                  </a:lnTo>
                  <a:lnTo>
                    <a:pt x="55" y="518"/>
                  </a:lnTo>
                  <a:lnTo>
                    <a:pt x="55" y="517"/>
                  </a:lnTo>
                  <a:lnTo>
                    <a:pt x="55" y="516"/>
                  </a:lnTo>
                  <a:lnTo>
                    <a:pt x="55" y="515"/>
                  </a:lnTo>
                  <a:lnTo>
                    <a:pt x="55" y="514"/>
                  </a:lnTo>
                  <a:lnTo>
                    <a:pt x="55" y="513"/>
                  </a:lnTo>
                  <a:lnTo>
                    <a:pt x="55" y="512"/>
                  </a:lnTo>
                  <a:lnTo>
                    <a:pt x="55" y="512"/>
                  </a:lnTo>
                  <a:lnTo>
                    <a:pt x="55" y="511"/>
                  </a:lnTo>
                  <a:lnTo>
                    <a:pt x="55" y="510"/>
                  </a:lnTo>
                  <a:lnTo>
                    <a:pt x="55" y="510"/>
                  </a:lnTo>
                  <a:lnTo>
                    <a:pt x="55" y="509"/>
                  </a:lnTo>
                  <a:lnTo>
                    <a:pt x="54" y="507"/>
                  </a:lnTo>
                  <a:lnTo>
                    <a:pt x="53" y="506"/>
                  </a:lnTo>
                  <a:lnTo>
                    <a:pt x="53" y="505"/>
                  </a:lnTo>
                  <a:lnTo>
                    <a:pt x="53" y="504"/>
                  </a:lnTo>
                  <a:lnTo>
                    <a:pt x="54" y="503"/>
                  </a:lnTo>
                  <a:lnTo>
                    <a:pt x="55" y="503"/>
                  </a:lnTo>
                  <a:lnTo>
                    <a:pt x="55" y="502"/>
                  </a:lnTo>
                  <a:lnTo>
                    <a:pt x="55" y="501"/>
                  </a:lnTo>
                  <a:lnTo>
                    <a:pt x="55" y="500"/>
                  </a:lnTo>
                  <a:lnTo>
                    <a:pt x="55" y="499"/>
                  </a:lnTo>
                  <a:lnTo>
                    <a:pt x="54" y="499"/>
                  </a:lnTo>
                  <a:lnTo>
                    <a:pt x="53" y="499"/>
                  </a:lnTo>
                  <a:lnTo>
                    <a:pt x="53" y="500"/>
                  </a:lnTo>
                  <a:lnTo>
                    <a:pt x="52" y="500"/>
                  </a:lnTo>
                  <a:lnTo>
                    <a:pt x="51" y="501"/>
                  </a:lnTo>
                  <a:lnTo>
                    <a:pt x="50" y="501"/>
                  </a:lnTo>
                  <a:lnTo>
                    <a:pt x="49" y="501"/>
                  </a:lnTo>
                  <a:lnTo>
                    <a:pt x="48" y="501"/>
                  </a:lnTo>
                  <a:lnTo>
                    <a:pt x="47" y="501"/>
                  </a:lnTo>
                  <a:lnTo>
                    <a:pt x="46" y="501"/>
                  </a:lnTo>
                  <a:lnTo>
                    <a:pt x="46" y="500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4" y="498"/>
                  </a:lnTo>
                  <a:lnTo>
                    <a:pt x="43" y="497"/>
                  </a:lnTo>
                  <a:lnTo>
                    <a:pt x="42" y="495"/>
                  </a:lnTo>
                  <a:lnTo>
                    <a:pt x="41" y="494"/>
                  </a:lnTo>
                  <a:lnTo>
                    <a:pt x="41" y="494"/>
                  </a:lnTo>
                  <a:lnTo>
                    <a:pt x="41" y="493"/>
                  </a:lnTo>
                  <a:lnTo>
                    <a:pt x="40" y="493"/>
                  </a:lnTo>
                  <a:lnTo>
                    <a:pt x="40" y="492"/>
                  </a:lnTo>
                  <a:lnTo>
                    <a:pt x="41" y="491"/>
                  </a:lnTo>
                  <a:lnTo>
                    <a:pt x="42" y="490"/>
                  </a:lnTo>
                  <a:lnTo>
                    <a:pt x="42" y="489"/>
                  </a:lnTo>
                  <a:lnTo>
                    <a:pt x="42" y="488"/>
                  </a:lnTo>
                  <a:lnTo>
                    <a:pt x="43" y="487"/>
                  </a:lnTo>
                  <a:lnTo>
                    <a:pt x="42" y="487"/>
                  </a:lnTo>
                  <a:lnTo>
                    <a:pt x="43" y="487"/>
                  </a:lnTo>
                  <a:lnTo>
                    <a:pt x="43" y="486"/>
                  </a:lnTo>
                  <a:lnTo>
                    <a:pt x="45" y="485"/>
                  </a:lnTo>
                  <a:lnTo>
                    <a:pt x="46" y="485"/>
                  </a:lnTo>
                  <a:lnTo>
                    <a:pt x="46" y="484"/>
                  </a:lnTo>
                  <a:lnTo>
                    <a:pt x="48" y="484"/>
                  </a:lnTo>
                  <a:lnTo>
                    <a:pt x="50" y="484"/>
                  </a:lnTo>
                  <a:lnTo>
                    <a:pt x="50" y="484"/>
                  </a:lnTo>
                  <a:lnTo>
                    <a:pt x="51" y="484"/>
                  </a:lnTo>
                  <a:lnTo>
                    <a:pt x="52" y="484"/>
                  </a:lnTo>
                  <a:lnTo>
                    <a:pt x="53" y="484"/>
                  </a:lnTo>
                  <a:lnTo>
                    <a:pt x="54" y="484"/>
                  </a:lnTo>
                  <a:lnTo>
                    <a:pt x="55" y="485"/>
                  </a:lnTo>
                  <a:lnTo>
                    <a:pt x="55" y="484"/>
                  </a:lnTo>
                  <a:lnTo>
                    <a:pt x="54" y="484"/>
                  </a:lnTo>
                  <a:lnTo>
                    <a:pt x="53" y="484"/>
                  </a:lnTo>
                  <a:lnTo>
                    <a:pt x="52" y="483"/>
                  </a:lnTo>
                  <a:lnTo>
                    <a:pt x="60" y="470"/>
                  </a:lnTo>
                  <a:lnTo>
                    <a:pt x="61" y="466"/>
                  </a:lnTo>
                  <a:lnTo>
                    <a:pt x="61" y="465"/>
                  </a:lnTo>
                  <a:lnTo>
                    <a:pt x="59" y="465"/>
                  </a:lnTo>
                  <a:lnTo>
                    <a:pt x="57" y="464"/>
                  </a:lnTo>
                  <a:lnTo>
                    <a:pt x="55" y="463"/>
                  </a:lnTo>
                  <a:lnTo>
                    <a:pt x="54" y="462"/>
                  </a:lnTo>
                  <a:lnTo>
                    <a:pt x="53" y="461"/>
                  </a:lnTo>
                  <a:lnTo>
                    <a:pt x="52" y="461"/>
                  </a:lnTo>
                  <a:lnTo>
                    <a:pt x="51" y="460"/>
                  </a:lnTo>
                  <a:lnTo>
                    <a:pt x="50" y="459"/>
                  </a:lnTo>
                  <a:lnTo>
                    <a:pt x="49" y="458"/>
                  </a:lnTo>
                  <a:lnTo>
                    <a:pt x="48" y="457"/>
                  </a:lnTo>
                  <a:lnTo>
                    <a:pt x="46" y="455"/>
                  </a:lnTo>
                  <a:lnTo>
                    <a:pt x="45" y="452"/>
                  </a:lnTo>
                  <a:lnTo>
                    <a:pt x="43" y="448"/>
                  </a:lnTo>
                  <a:lnTo>
                    <a:pt x="42" y="448"/>
                  </a:lnTo>
                  <a:lnTo>
                    <a:pt x="41" y="448"/>
                  </a:lnTo>
                  <a:lnTo>
                    <a:pt x="40" y="449"/>
                  </a:lnTo>
                  <a:lnTo>
                    <a:pt x="39" y="449"/>
                  </a:lnTo>
                  <a:lnTo>
                    <a:pt x="39" y="450"/>
                  </a:lnTo>
                  <a:lnTo>
                    <a:pt x="38" y="450"/>
                  </a:lnTo>
                  <a:lnTo>
                    <a:pt x="38" y="451"/>
                  </a:lnTo>
                  <a:lnTo>
                    <a:pt x="37" y="451"/>
                  </a:lnTo>
                  <a:lnTo>
                    <a:pt x="37" y="451"/>
                  </a:lnTo>
                  <a:lnTo>
                    <a:pt x="36" y="451"/>
                  </a:lnTo>
                  <a:lnTo>
                    <a:pt x="35" y="451"/>
                  </a:lnTo>
                  <a:lnTo>
                    <a:pt x="33" y="450"/>
                  </a:lnTo>
                  <a:lnTo>
                    <a:pt x="31" y="450"/>
                  </a:lnTo>
                  <a:lnTo>
                    <a:pt x="30" y="450"/>
                  </a:lnTo>
                  <a:lnTo>
                    <a:pt x="29" y="450"/>
                  </a:lnTo>
                  <a:lnTo>
                    <a:pt x="28" y="450"/>
                  </a:lnTo>
                  <a:lnTo>
                    <a:pt x="28" y="450"/>
                  </a:lnTo>
                  <a:lnTo>
                    <a:pt x="28" y="451"/>
                  </a:lnTo>
                  <a:lnTo>
                    <a:pt x="27" y="451"/>
                  </a:lnTo>
                  <a:lnTo>
                    <a:pt x="26" y="452"/>
                  </a:lnTo>
                  <a:lnTo>
                    <a:pt x="20" y="450"/>
                  </a:lnTo>
                  <a:lnTo>
                    <a:pt x="15" y="453"/>
                  </a:lnTo>
                  <a:lnTo>
                    <a:pt x="13" y="444"/>
                  </a:lnTo>
                  <a:lnTo>
                    <a:pt x="4" y="444"/>
                  </a:lnTo>
                  <a:lnTo>
                    <a:pt x="4" y="441"/>
                  </a:lnTo>
                  <a:lnTo>
                    <a:pt x="1" y="440"/>
                  </a:lnTo>
                  <a:lnTo>
                    <a:pt x="2" y="440"/>
                  </a:lnTo>
                  <a:lnTo>
                    <a:pt x="2" y="439"/>
                  </a:lnTo>
                  <a:lnTo>
                    <a:pt x="0" y="434"/>
                  </a:lnTo>
                  <a:lnTo>
                    <a:pt x="5" y="430"/>
                  </a:lnTo>
                  <a:lnTo>
                    <a:pt x="6" y="42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6"/>
                  </a:lnTo>
                  <a:lnTo>
                    <a:pt x="11" y="415"/>
                  </a:lnTo>
                  <a:lnTo>
                    <a:pt x="11" y="414"/>
                  </a:lnTo>
                  <a:lnTo>
                    <a:pt x="11" y="413"/>
                  </a:lnTo>
                  <a:lnTo>
                    <a:pt x="11" y="411"/>
                  </a:lnTo>
                  <a:lnTo>
                    <a:pt x="11" y="411"/>
                  </a:lnTo>
                  <a:lnTo>
                    <a:pt x="12" y="409"/>
                  </a:lnTo>
                  <a:lnTo>
                    <a:pt x="12" y="408"/>
                  </a:lnTo>
                  <a:lnTo>
                    <a:pt x="12" y="407"/>
                  </a:lnTo>
                  <a:lnTo>
                    <a:pt x="17" y="393"/>
                  </a:lnTo>
                  <a:lnTo>
                    <a:pt x="18" y="393"/>
                  </a:lnTo>
                  <a:lnTo>
                    <a:pt x="18" y="393"/>
                  </a:lnTo>
                  <a:lnTo>
                    <a:pt x="22" y="389"/>
                  </a:lnTo>
                  <a:lnTo>
                    <a:pt x="31" y="380"/>
                  </a:lnTo>
                  <a:lnTo>
                    <a:pt x="36" y="375"/>
                  </a:lnTo>
                  <a:lnTo>
                    <a:pt x="37" y="374"/>
                  </a:lnTo>
                  <a:lnTo>
                    <a:pt x="37" y="373"/>
                  </a:lnTo>
                  <a:lnTo>
                    <a:pt x="38" y="373"/>
                  </a:lnTo>
                  <a:lnTo>
                    <a:pt x="39" y="372"/>
                  </a:lnTo>
                  <a:lnTo>
                    <a:pt x="40" y="372"/>
                  </a:lnTo>
                  <a:lnTo>
                    <a:pt x="40" y="371"/>
                  </a:lnTo>
                  <a:lnTo>
                    <a:pt x="41" y="371"/>
                  </a:lnTo>
                  <a:lnTo>
                    <a:pt x="42" y="371"/>
                  </a:lnTo>
                  <a:lnTo>
                    <a:pt x="45" y="370"/>
                  </a:lnTo>
                  <a:lnTo>
                    <a:pt x="49" y="368"/>
                  </a:lnTo>
                  <a:lnTo>
                    <a:pt x="52" y="367"/>
                  </a:lnTo>
                  <a:lnTo>
                    <a:pt x="55" y="366"/>
                  </a:lnTo>
                  <a:lnTo>
                    <a:pt x="59" y="365"/>
                  </a:lnTo>
                  <a:lnTo>
                    <a:pt x="63" y="364"/>
                  </a:lnTo>
                  <a:lnTo>
                    <a:pt x="66" y="363"/>
                  </a:lnTo>
                  <a:lnTo>
                    <a:pt x="71" y="361"/>
                  </a:lnTo>
                  <a:lnTo>
                    <a:pt x="74" y="360"/>
                  </a:lnTo>
                  <a:lnTo>
                    <a:pt x="71" y="350"/>
                  </a:lnTo>
                  <a:lnTo>
                    <a:pt x="68" y="338"/>
                  </a:lnTo>
                  <a:lnTo>
                    <a:pt x="63" y="319"/>
                  </a:lnTo>
                  <a:lnTo>
                    <a:pt x="56" y="320"/>
                  </a:lnTo>
                  <a:lnTo>
                    <a:pt x="55" y="311"/>
                  </a:lnTo>
                  <a:lnTo>
                    <a:pt x="53" y="304"/>
                  </a:lnTo>
                  <a:lnTo>
                    <a:pt x="62" y="302"/>
                  </a:lnTo>
                  <a:lnTo>
                    <a:pt x="66" y="301"/>
                  </a:lnTo>
                  <a:lnTo>
                    <a:pt x="75" y="298"/>
                  </a:lnTo>
                  <a:lnTo>
                    <a:pt x="80" y="297"/>
                  </a:lnTo>
                  <a:lnTo>
                    <a:pt x="82" y="296"/>
                  </a:lnTo>
                  <a:lnTo>
                    <a:pt x="95" y="292"/>
                  </a:lnTo>
                  <a:lnTo>
                    <a:pt x="102" y="291"/>
                  </a:lnTo>
                  <a:lnTo>
                    <a:pt x="116" y="287"/>
                  </a:lnTo>
                  <a:lnTo>
                    <a:pt x="120" y="286"/>
                  </a:lnTo>
                  <a:lnTo>
                    <a:pt x="131" y="283"/>
                  </a:lnTo>
                  <a:lnTo>
                    <a:pt x="143" y="281"/>
                  </a:lnTo>
                  <a:lnTo>
                    <a:pt x="146" y="280"/>
                  </a:lnTo>
                  <a:lnTo>
                    <a:pt x="147" y="280"/>
                  </a:lnTo>
                  <a:lnTo>
                    <a:pt x="150" y="279"/>
                  </a:lnTo>
                  <a:lnTo>
                    <a:pt x="156" y="277"/>
                  </a:lnTo>
                  <a:lnTo>
                    <a:pt x="166" y="275"/>
                  </a:lnTo>
                  <a:lnTo>
                    <a:pt x="168" y="275"/>
                  </a:lnTo>
                  <a:lnTo>
                    <a:pt x="175" y="274"/>
                  </a:lnTo>
                  <a:lnTo>
                    <a:pt x="178" y="273"/>
                  </a:lnTo>
                  <a:lnTo>
                    <a:pt x="179" y="273"/>
                  </a:lnTo>
                  <a:lnTo>
                    <a:pt x="182" y="270"/>
                  </a:lnTo>
                  <a:lnTo>
                    <a:pt x="184" y="268"/>
                  </a:lnTo>
                  <a:lnTo>
                    <a:pt x="185" y="266"/>
                  </a:lnTo>
                  <a:lnTo>
                    <a:pt x="200" y="209"/>
                  </a:lnTo>
                  <a:lnTo>
                    <a:pt x="198" y="208"/>
                  </a:lnTo>
                  <a:lnTo>
                    <a:pt x="196" y="208"/>
                  </a:lnTo>
                  <a:lnTo>
                    <a:pt x="191" y="207"/>
                  </a:lnTo>
                  <a:lnTo>
                    <a:pt x="189" y="207"/>
                  </a:lnTo>
                  <a:lnTo>
                    <a:pt x="180" y="206"/>
                  </a:lnTo>
                  <a:lnTo>
                    <a:pt x="180" y="205"/>
                  </a:lnTo>
                  <a:lnTo>
                    <a:pt x="180" y="201"/>
                  </a:lnTo>
                  <a:lnTo>
                    <a:pt x="181" y="198"/>
                  </a:lnTo>
                  <a:lnTo>
                    <a:pt x="181" y="194"/>
                  </a:lnTo>
                  <a:lnTo>
                    <a:pt x="182" y="191"/>
                  </a:lnTo>
                  <a:lnTo>
                    <a:pt x="182" y="189"/>
                  </a:lnTo>
                  <a:lnTo>
                    <a:pt x="182" y="187"/>
                  </a:lnTo>
                  <a:lnTo>
                    <a:pt x="183" y="184"/>
                  </a:lnTo>
                  <a:lnTo>
                    <a:pt x="183" y="183"/>
                  </a:lnTo>
                  <a:lnTo>
                    <a:pt x="183" y="183"/>
                  </a:lnTo>
                  <a:lnTo>
                    <a:pt x="184" y="182"/>
                  </a:lnTo>
                  <a:lnTo>
                    <a:pt x="184" y="181"/>
                  </a:lnTo>
                  <a:lnTo>
                    <a:pt x="185" y="178"/>
                  </a:lnTo>
                  <a:lnTo>
                    <a:pt x="186" y="176"/>
                  </a:lnTo>
                  <a:lnTo>
                    <a:pt x="187" y="176"/>
                  </a:lnTo>
                  <a:lnTo>
                    <a:pt x="187" y="175"/>
                  </a:lnTo>
                  <a:lnTo>
                    <a:pt x="187" y="174"/>
                  </a:lnTo>
                  <a:lnTo>
                    <a:pt x="187" y="173"/>
                  </a:lnTo>
                  <a:lnTo>
                    <a:pt x="187" y="173"/>
                  </a:lnTo>
                  <a:lnTo>
                    <a:pt x="186" y="172"/>
                  </a:lnTo>
                  <a:lnTo>
                    <a:pt x="185" y="170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4" y="168"/>
                  </a:lnTo>
                  <a:lnTo>
                    <a:pt x="184" y="167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85" y="164"/>
                  </a:lnTo>
                  <a:lnTo>
                    <a:pt x="186" y="162"/>
                  </a:lnTo>
                  <a:lnTo>
                    <a:pt x="186" y="161"/>
                  </a:lnTo>
                  <a:lnTo>
                    <a:pt x="186" y="159"/>
                  </a:lnTo>
                  <a:lnTo>
                    <a:pt x="186" y="156"/>
                  </a:lnTo>
                  <a:lnTo>
                    <a:pt x="187" y="155"/>
                  </a:lnTo>
                  <a:lnTo>
                    <a:pt x="187" y="153"/>
                  </a:lnTo>
                  <a:lnTo>
                    <a:pt x="187" y="151"/>
                  </a:lnTo>
                  <a:lnTo>
                    <a:pt x="186" y="144"/>
                  </a:lnTo>
                  <a:lnTo>
                    <a:pt x="186" y="139"/>
                  </a:lnTo>
                  <a:lnTo>
                    <a:pt x="189" y="138"/>
                  </a:lnTo>
                  <a:lnTo>
                    <a:pt x="191" y="138"/>
                  </a:lnTo>
                  <a:lnTo>
                    <a:pt x="197" y="137"/>
                  </a:lnTo>
                  <a:lnTo>
                    <a:pt x="200" y="136"/>
                  </a:lnTo>
                  <a:lnTo>
                    <a:pt x="201" y="136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2" y="134"/>
                  </a:lnTo>
                  <a:lnTo>
                    <a:pt x="208" y="130"/>
                  </a:lnTo>
                  <a:lnTo>
                    <a:pt x="218" y="121"/>
                  </a:lnTo>
                  <a:lnTo>
                    <a:pt x="219" y="119"/>
                  </a:lnTo>
                  <a:lnTo>
                    <a:pt x="220" y="119"/>
                  </a:lnTo>
                  <a:lnTo>
                    <a:pt x="220" y="119"/>
                  </a:lnTo>
                  <a:lnTo>
                    <a:pt x="225" y="115"/>
                  </a:lnTo>
                  <a:lnTo>
                    <a:pt x="229" y="111"/>
                  </a:lnTo>
                  <a:lnTo>
                    <a:pt x="235" y="107"/>
                  </a:lnTo>
                  <a:lnTo>
                    <a:pt x="238" y="104"/>
                  </a:lnTo>
                  <a:lnTo>
                    <a:pt x="237" y="103"/>
                  </a:lnTo>
                  <a:lnTo>
                    <a:pt x="236" y="103"/>
                  </a:lnTo>
                  <a:lnTo>
                    <a:pt x="234" y="102"/>
                  </a:lnTo>
                  <a:lnTo>
                    <a:pt x="230" y="100"/>
                  </a:lnTo>
                  <a:lnTo>
                    <a:pt x="229" y="100"/>
                  </a:lnTo>
                  <a:lnTo>
                    <a:pt x="228" y="100"/>
                  </a:lnTo>
                  <a:lnTo>
                    <a:pt x="228" y="99"/>
                  </a:lnTo>
                  <a:lnTo>
                    <a:pt x="227" y="98"/>
                  </a:lnTo>
                  <a:lnTo>
                    <a:pt x="226" y="97"/>
                  </a:lnTo>
                  <a:lnTo>
                    <a:pt x="225" y="96"/>
                  </a:lnTo>
                  <a:lnTo>
                    <a:pt x="224" y="95"/>
                  </a:lnTo>
                  <a:lnTo>
                    <a:pt x="223" y="94"/>
                  </a:lnTo>
                  <a:lnTo>
                    <a:pt x="223" y="93"/>
                  </a:lnTo>
                  <a:lnTo>
                    <a:pt x="222" y="93"/>
                  </a:lnTo>
                  <a:lnTo>
                    <a:pt x="222" y="92"/>
                  </a:lnTo>
                  <a:lnTo>
                    <a:pt x="222" y="91"/>
                  </a:lnTo>
                  <a:lnTo>
                    <a:pt x="222" y="90"/>
                  </a:lnTo>
                  <a:lnTo>
                    <a:pt x="219" y="90"/>
                  </a:lnTo>
                  <a:lnTo>
                    <a:pt x="214" y="90"/>
                  </a:lnTo>
                  <a:lnTo>
                    <a:pt x="210" y="89"/>
                  </a:lnTo>
                  <a:lnTo>
                    <a:pt x="210" y="88"/>
                  </a:lnTo>
                  <a:lnTo>
                    <a:pt x="210" y="82"/>
                  </a:lnTo>
                  <a:lnTo>
                    <a:pt x="210" y="80"/>
                  </a:lnTo>
                  <a:lnTo>
                    <a:pt x="211" y="74"/>
                  </a:lnTo>
                  <a:lnTo>
                    <a:pt x="211" y="73"/>
                  </a:lnTo>
                  <a:lnTo>
                    <a:pt x="211" y="70"/>
                  </a:lnTo>
                  <a:lnTo>
                    <a:pt x="211" y="66"/>
                  </a:lnTo>
                  <a:lnTo>
                    <a:pt x="211" y="62"/>
                  </a:lnTo>
                  <a:lnTo>
                    <a:pt x="213" y="61"/>
                  </a:lnTo>
                  <a:lnTo>
                    <a:pt x="214" y="60"/>
                  </a:lnTo>
                  <a:lnTo>
                    <a:pt x="214" y="59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17" y="56"/>
                  </a:lnTo>
                  <a:lnTo>
                    <a:pt x="218" y="54"/>
                  </a:lnTo>
                  <a:lnTo>
                    <a:pt x="218" y="54"/>
                  </a:lnTo>
                  <a:lnTo>
                    <a:pt x="219" y="53"/>
                  </a:lnTo>
                  <a:lnTo>
                    <a:pt x="219" y="52"/>
                  </a:lnTo>
                  <a:lnTo>
                    <a:pt x="220" y="48"/>
                  </a:lnTo>
                  <a:lnTo>
                    <a:pt x="220" y="47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6" y="38"/>
                  </a:lnTo>
                  <a:lnTo>
                    <a:pt x="229" y="34"/>
                  </a:lnTo>
                  <a:lnTo>
                    <a:pt x="231" y="28"/>
                  </a:lnTo>
                  <a:lnTo>
                    <a:pt x="232" y="27"/>
                  </a:lnTo>
                  <a:lnTo>
                    <a:pt x="233" y="26"/>
                  </a:lnTo>
                  <a:lnTo>
                    <a:pt x="233" y="25"/>
                  </a:lnTo>
                  <a:lnTo>
                    <a:pt x="234" y="24"/>
                  </a:lnTo>
                  <a:lnTo>
                    <a:pt x="236" y="20"/>
                  </a:lnTo>
                  <a:lnTo>
                    <a:pt x="236" y="18"/>
                  </a:lnTo>
                  <a:lnTo>
                    <a:pt x="237" y="18"/>
                  </a:lnTo>
                  <a:lnTo>
                    <a:pt x="237" y="18"/>
                  </a:lnTo>
                  <a:lnTo>
                    <a:pt x="238" y="16"/>
                  </a:lnTo>
                  <a:lnTo>
                    <a:pt x="239" y="13"/>
                  </a:lnTo>
                  <a:lnTo>
                    <a:pt x="240" y="12"/>
                  </a:lnTo>
                  <a:lnTo>
                    <a:pt x="241" y="10"/>
                  </a:lnTo>
                  <a:lnTo>
                    <a:pt x="243" y="9"/>
                  </a:lnTo>
                  <a:lnTo>
                    <a:pt x="244" y="8"/>
                  </a:lnTo>
                  <a:lnTo>
                    <a:pt x="246" y="5"/>
                  </a:lnTo>
                  <a:lnTo>
                    <a:pt x="248" y="2"/>
                  </a:lnTo>
                  <a:lnTo>
                    <a:pt x="248" y="1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59" y="1"/>
                  </a:lnTo>
                  <a:lnTo>
                    <a:pt x="261" y="2"/>
                  </a:lnTo>
                  <a:lnTo>
                    <a:pt x="262" y="2"/>
                  </a:lnTo>
                  <a:lnTo>
                    <a:pt x="265" y="3"/>
                  </a:lnTo>
                  <a:lnTo>
                    <a:pt x="266" y="3"/>
                  </a:lnTo>
                  <a:lnTo>
                    <a:pt x="268" y="4"/>
                  </a:lnTo>
                  <a:lnTo>
                    <a:pt x="271" y="5"/>
                  </a:lnTo>
                  <a:lnTo>
                    <a:pt x="273" y="6"/>
                  </a:lnTo>
                  <a:lnTo>
                    <a:pt x="275" y="7"/>
                  </a:lnTo>
                  <a:lnTo>
                    <a:pt x="277" y="8"/>
                  </a:lnTo>
                  <a:lnTo>
                    <a:pt x="279" y="9"/>
                  </a:lnTo>
                  <a:lnTo>
                    <a:pt x="282" y="9"/>
                  </a:lnTo>
                  <a:lnTo>
                    <a:pt x="284" y="10"/>
                  </a:lnTo>
                  <a:lnTo>
                    <a:pt x="308" y="23"/>
                  </a:lnTo>
                  <a:lnTo>
                    <a:pt x="305" y="27"/>
                  </a:lnTo>
                  <a:lnTo>
                    <a:pt x="312" y="30"/>
                  </a:lnTo>
                  <a:lnTo>
                    <a:pt x="319" y="34"/>
                  </a:lnTo>
                  <a:lnTo>
                    <a:pt x="320" y="34"/>
                  </a:lnTo>
                  <a:lnTo>
                    <a:pt x="321" y="35"/>
                  </a:lnTo>
                  <a:lnTo>
                    <a:pt x="321" y="35"/>
                  </a:lnTo>
                  <a:lnTo>
                    <a:pt x="322" y="36"/>
                  </a:lnTo>
                  <a:lnTo>
                    <a:pt x="323" y="36"/>
                  </a:lnTo>
                  <a:lnTo>
                    <a:pt x="324" y="36"/>
                  </a:lnTo>
                  <a:lnTo>
                    <a:pt x="326" y="37"/>
                  </a:lnTo>
                  <a:lnTo>
                    <a:pt x="327" y="38"/>
                  </a:lnTo>
                  <a:lnTo>
                    <a:pt x="332" y="42"/>
                  </a:lnTo>
                  <a:lnTo>
                    <a:pt x="339" y="46"/>
                  </a:lnTo>
                  <a:lnTo>
                    <a:pt x="340" y="47"/>
                  </a:lnTo>
                  <a:lnTo>
                    <a:pt x="341" y="48"/>
                  </a:lnTo>
                  <a:lnTo>
                    <a:pt x="342" y="48"/>
                  </a:lnTo>
                  <a:lnTo>
                    <a:pt x="343" y="48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7" y="50"/>
                  </a:lnTo>
                  <a:lnTo>
                    <a:pt x="348" y="51"/>
                  </a:lnTo>
                  <a:lnTo>
                    <a:pt x="349" y="52"/>
                  </a:lnTo>
                  <a:lnTo>
                    <a:pt x="350" y="53"/>
                  </a:lnTo>
                  <a:lnTo>
                    <a:pt x="351" y="54"/>
                  </a:lnTo>
                  <a:lnTo>
                    <a:pt x="352" y="54"/>
                  </a:lnTo>
                  <a:lnTo>
                    <a:pt x="354" y="55"/>
                  </a:lnTo>
                  <a:lnTo>
                    <a:pt x="355" y="56"/>
                  </a:lnTo>
                  <a:lnTo>
                    <a:pt x="357" y="57"/>
                  </a:lnTo>
                  <a:lnTo>
                    <a:pt x="394" y="78"/>
                  </a:lnTo>
                  <a:lnTo>
                    <a:pt x="396" y="8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8" name="Freeform 67">
              <a:extLst>
                <a:ext uri="{FF2B5EF4-FFF2-40B4-BE49-F238E27FC236}">
                  <a16:creationId xmlns:a16="http://schemas.microsoft.com/office/drawing/2014/main" id="{FEC230B2-16A8-142B-901D-66124A5AC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2890838"/>
              <a:ext cx="1516063" cy="1125538"/>
            </a:xfrm>
            <a:custGeom>
              <a:avLst/>
              <a:gdLst>
                <a:gd name="T0" fmla="*/ 785 w 955"/>
                <a:gd name="T1" fmla="*/ 572 h 709"/>
                <a:gd name="T2" fmla="*/ 782 w 955"/>
                <a:gd name="T3" fmla="*/ 600 h 709"/>
                <a:gd name="T4" fmla="*/ 770 w 955"/>
                <a:gd name="T5" fmla="*/ 622 h 709"/>
                <a:gd name="T6" fmla="*/ 779 w 955"/>
                <a:gd name="T7" fmla="*/ 653 h 709"/>
                <a:gd name="T8" fmla="*/ 773 w 955"/>
                <a:gd name="T9" fmla="*/ 679 h 709"/>
                <a:gd name="T10" fmla="*/ 729 w 955"/>
                <a:gd name="T11" fmla="*/ 684 h 709"/>
                <a:gd name="T12" fmla="*/ 690 w 955"/>
                <a:gd name="T13" fmla="*/ 693 h 709"/>
                <a:gd name="T14" fmla="*/ 672 w 955"/>
                <a:gd name="T15" fmla="*/ 705 h 709"/>
                <a:gd name="T16" fmla="*/ 643 w 955"/>
                <a:gd name="T17" fmla="*/ 684 h 709"/>
                <a:gd name="T18" fmla="*/ 604 w 955"/>
                <a:gd name="T19" fmla="*/ 664 h 709"/>
                <a:gd name="T20" fmla="*/ 566 w 955"/>
                <a:gd name="T21" fmla="*/ 644 h 709"/>
                <a:gd name="T22" fmla="*/ 531 w 955"/>
                <a:gd name="T23" fmla="*/ 673 h 709"/>
                <a:gd name="T24" fmla="*/ 484 w 955"/>
                <a:gd name="T25" fmla="*/ 665 h 709"/>
                <a:gd name="T26" fmla="*/ 513 w 955"/>
                <a:gd name="T27" fmla="*/ 623 h 709"/>
                <a:gd name="T28" fmla="*/ 461 w 955"/>
                <a:gd name="T29" fmla="*/ 618 h 709"/>
                <a:gd name="T30" fmla="*/ 437 w 955"/>
                <a:gd name="T31" fmla="*/ 581 h 709"/>
                <a:gd name="T32" fmla="*/ 382 w 955"/>
                <a:gd name="T33" fmla="*/ 563 h 709"/>
                <a:gd name="T34" fmla="*/ 351 w 955"/>
                <a:gd name="T35" fmla="*/ 575 h 709"/>
                <a:gd name="T36" fmla="*/ 325 w 955"/>
                <a:gd name="T37" fmla="*/ 612 h 709"/>
                <a:gd name="T38" fmla="*/ 287 w 955"/>
                <a:gd name="T39" fmla="*/ 602 h 709"/>
                <a:gd name="T40" fmla="*/ 282 w 955"/>
                <a:gd name="T41" fmla="*/ 540 h 709"/>
                <a:gd name="T42" fmla="*/ 270 w 955"/>
                <a:gd name="T43" fmla="*/ 487 h 709"/>
                <a:gd name="T44" fmla="*/ 238 w 955"/>
                <a:gd name="T45" fmla="*/ 454 h 709"/>
                <a:gd name="T46" fmla="*/ 227 w 955"/>
                <a:gd name="T47" fmla="*/ 431 h 709"/>
                <a:gd name="T48" fmla="*/ 187 w 955"/>
                <a:gd name="T49" fmla="*/ 417 h 709"/>
                <a:gd name="T50" fmla="*/ 181 w 955"/>
                <a:gd name="T51" fmla="*/ 448 h 709"/>
                <a:gd name="T52" fmla="*/ 150 w 955"/>
                <a:gd name="T53" fmla="*/ 449 h 709"/>
                <a:gd name="T54" fmla="*/ 151 w 955"/>
                <a:gd name="T55" fmla="*/ 396 h 709"/>
                <a:gd name="T56" fmla="*/ 141 w 955"/>
                <a:gd name="T57" fmla="*/ 367 h 709"/>
                <a:gd name="T58" fmla="*/ 145 w 955"/>
                <a:gd name="T59" fmla="*/ 321 h 709"/>
                <a:gd name="T60" fmla="*/ 112 w 955"/>
                <a:gd name="T61" fmla="*/ 294 h 709"/>
                <a:gd name="T62" fmla="*/ 78 w 955"/>
                <a:gd name="T63" fmla="*/ 270 h 709"/>
                <a:gd name="T64" fmla="*/ 67 w 955"/>
                <a:gd name="T65" fmla="*/ 242 h 709"/>
                <a:gd name="T66" fmla="*/ 47 w 955"/>
                <a:gd name="T67" fmla="*/ 196 h 709"/>
                <a:gd name="T68" fmla="*/ 26 w 955"/>
                <a:gd name="T69" fmla="*/ 155 h 709"/>
                <a:gd name="T70" fmla="*/ 3 w 955"/>
                <a:gd name="T71" fmla="*/ 133 h 709"/>
                <a:gd name="T72" fmla="*/ 40 w 955"/>
                <a:gd name="T73" fmla="*/ 135 h 709"/>
                <a:gd name="T74" fmla="*/ 81 w 955"/>
                <a:gd name="T75" fmla="*/ 147 h 709"/>
                <a:gd name="T76" fmla="*/ 118 w 955"/>
                <a:gd name="T77" fmla="*/ 149 h 709"/>
                <a:gd name="T78" fmla="*/ 136 w 955"/>
                <a:gd name="T79" fmla="*/ 107 h 709"/>
                <a:gd name="T80" fmla="*/ 168 w 955"/>
                <a:gd name="T81" fmla="*/ 23 h 709"/>
                <a:gd name="T82" fmla="*/ 239 w 955"/>
                <a:gd name="T83" fmla="*/ 30 h 709"/>
                <a:gd name="T84" fmla="*/ 299 w 955"/>
                <a:gd name="T85" fmla="*/ 40 h 709"/>
                <a:gd name="T86" fmla="*/ 385 w 955"/>
                <a:gd name="T87" fmla="*/ 20 h 709"/>
                <a:gd name="T88" fmla="*/ 454 w 955"/>
                <a:gd name="T89" fmla="*/ 13 h 709"/>
                <a:gd name="T90" fmla="*/ 519 w 955"/>
                <a:gd name="T91" fmla="*/ 31 h 709"/>
                <a:gd name="T92" fmla="*/ 565 w 955"/>
                <a:gd name="T93" fmla="*/ 53 h 709"/>
                <a:gd name="T94" fmla="*/ 616 w 955"/>
                <a:gd name="T95" fmla="*/ 40 h 709"/>
                <a:gd name="T96" fmla="*/ 681 w 955"/>
                <a:gd name="T97" fmla="*/ 71 h 709"/>
                <a:gd name="T98" fmla="*/ 727 w 955"/>
                <a:gd name="T99" fmla="*/ 115 h 709"/>
                <a:gd name="T100" fmla="*/ 782 w 955"/>
                <a:gd name="T101" fmla="*/ 156 h 709"/>
                <a:gd name="T102" fmla="*/ 825 w 955"/>
                <a:gd name="T103" fmla="*/ 228 h 709"/>
                <a:gd name="T104" fmla="*/ 859 w 955"/>
                <a:gd name="T105" fmla="*/ 286 h 709"/>
                <a:gd name="T106" fmla="*/ 880 w 955"/>
                <a:gd name="T107" fmla="*/ 333 h 709"/>
                <a:gd name="T108" fmla="*/ 909 w 955"/>
                <a:gd name="T109" fmla="*/ 368 h 709"/>
                <a:gd name="T110" fmla="*/ 934 w 955"/>
                <a:gd name="T111" fmla="*/ 430 h 709"/>
                <a:gd name="T112" fmla="*/ 947 w 955"/>
                <a:gd name="T113" fmla="*/ 494 h 709"/>
                <a:gd name="T114" fmla="*/ 947 w 955"/>
                <a:gd name="T115" fmla="*/ 549 h 709"/>
                <a:gd name="T116" fmla="*/ 932 w 955"/>
                <a:gd name="T117" fmla="*/ 576 h 709"/>
                <a:gd name="T118" fmla="*/ 910 w 955"/>
                <a:gd name="T119" fmla="*/ 537 h 709"/>
                <a:gd name="T120" fmla="*/ 887 w 955"/>
                <a:gd name="T121" fmla="*/ 540 h 709"/>
                <a:gd name="T122" fmla="*/ 854 w 955"/>
                <a:gd name="T123" fmla="*/ 567 h 709"/>
                <a:gd name="T124" fmla="*/ 827 w 955"/>
                <a:gd name="T125" fmla="*/ 56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5" h="709">
                  <a:moveTo>
                    <a:pt x="803" y="544"/>
                  </a:moveTo>
                  <a:lnTo>
                    <a:pt x="803" y="545"/>
                  </a:lnTo>
                  <a:lnTo>
                    <a:pt x="803" y="545"/>
                  </a:lnTo>
                  <a:lnTo>
                    <a:pt x="803" y="546"/>
                  </a:lnTo>
                  <a:lnTo>
                    <a:pt x="803" y="547"/>
                  </a:lnTo>
                  <a:lnTo>
                    <a:pt x="803" y="548"/>
                  </a:lnTo>
                  <a:lnTo>
                    <a:pt x="803" y="551"/>
                  </a:lnTo>
                  <a:lnTo>
                    <a:pt x="803" y="552"/>
                  </a:lnTo>
                  <a:lnTo>
                    <a:pt x="801" y="553"/>
                  </a:lnTo>
                  <a:lnTo>
                    <a:pt x="800" y="554"/>
                  </a:lnTo>
                  <a:lnTo>
                    <a:pt x="794" y="555"/>
                  </a:lnTo>
                  <a:lnTo>
                    <a:pt x="793" y="555"/>
                  </a:lnTo>
                  <a:lnTo>
                    <a:pt x="792" y="556"/>
                  </a:lnTo>
                  <a:lnTo>
                    <a:pt x="791" y="556"/>
                  </a:lnTo>
                  <a:lnTo>
                    <a:pt x="790" y="557"/>
                  </a:lnTo>
                  <a:lnTo>
                    <a:pt x="789" y="557"/>
                  </a:lnTo>
                  <a:lnTo>
                    <a:pt x="787" y="558"/>
                  </a:lnTo>
                  <a:lnTo>
                    <a:pt x="784" y="559"/>
                  </a:lnTo>
                  <a:lnTo>
                    <a:pt x="783" y="560"/>
                  </a:lnTo>
                  <a:lnTo>
                    <a:pt x="782" y="560"/>
                  </a:lnTo>
                  <a:lnTo>
                    <a:pt x="782" y="560"/>
                  </a:lnTo>
                  <a:lnTo>
                    <a:pt x="778" y="562"/>
                  </a:lnTo>
                  <a:lnTo>
                    <a:pt x="780" y="563"/>
                  </a:lnTo>
                  <a:lnTo>
                    <a:pt x="781" y="564"/>
                  </a:lnTo>
                  <a:lnTo>
                    <a:pt x="781" y="565"/>
                  </a:lnTo>
                  <a:lnTo>
                    <a:pt x="780" y="565"/>
                  </a:lnTo>
                  <a:lnTo>
                    <a:pt x="781" y="566"/>
                  </a:lnTo>
                  <a:lnTo>
                    <a:pt x="782" y="567"/>
                  </a:lnTo>
                  <a:lnTo>
                    <a:pt x="782" y="567"/>
                  </a:lnTo>
                  <a:lnTo>
                    <a:pt x="782" y="568"/>
                  </a:lnTo>
                  <a:lnTo>
                    <a:pt x="782" y="569"/>
                  </a:lnTo>
                  <a:lnTo>
                    <a:pt x="783" y="569"/>
                  </a:lnTo>
                  <a:lnTo>
                    <a:pt x="783" y="570"/>
                  </a:lnTo>
                  <a:lnTo>
                    <a:pt x="784" y="571"/>
                  </a:lnTo>
                  <a:lnTo>
                    <a:pt x="784" y="572"/>
                  </a:lnTo>
                  <a:lnTo>
                    <a:pt x="785" y="572"/>
                  </a:lnTo>
                  <a:lnTo>
                    <a:pt x="785" y="573"/>
                  </a:lnTo>
                  <a:lnTo>
                    <a:pt x="786" y="574"/>
                  </a:lnTo>
                  <a:lnTo>
                    <a:pt x="786" y="575"/>
                  </a:lnTo>
                  <a:lnTo>
                    <a:pt x="787" y="575"/>
                  </a:lnTo>
                  <a:lnTo>
                    <a:pt x="787" y="576"/>
                  </a:lnTo>
                  <a:lnTo>
                    <a:pt x="788" y="577"/>
                  </a:lnTo>
                  <a:lnTo>
                    <a:pt x="788" y="579"/>
                  </a:lnTo>
                  <a:lnTo>
                    <a:pt x="789" y="580"/>
                  </a:lnTo>
                  <a:lnTo>
                    <a:pt x="789" y="581"/>
                  </a:lnTo>
                  <a:lnTo>
                    <a:pt x="789" y="581"/>
                  </a:lnTo>
                  <a:lnTo>
                    <a:pt x="789" y="582"/>
                  </a:lnTo>
                  <a:lnTo>
                    <a:pt x="789" y="583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9" y="586"/>
                  </a:lnTo>
                  <a:lnTo>
                    <a:pt x="789" y="587"/>
                  </a:lnTo>
                  <a:lnTo>
                    <a:pt x="788" y="587"/>
                  </a:lnTo>
                  <a:lnTo>
                    <a:pt x="788" y="588"/>
                  </a:lnTo>
                  <a:lnTo>
                    <a:pt x="788" y="589"/>
                  </a:lnTo>
                  <a:lnTo>
                    <a:pt x="788" y="590"/>
                  </a:lnTo>
                  <a:lnTo>
                    <a:pt x="788" y="590"/>
                  </a:lnTo>
                  <a:lnTo>
                    <a:pt x="788" y="591"/>
                  </a:lnTo>
                  <a:lnTo>
                    <a:pt x="788" y="592"/>
                  </a:lnTo>
                  <a:lnTo>
                    <a:pt x="787" y="592"/>
                  </a:lnTo>
                  <a:lnTo>
                    <a:pt x="787" y="593"/>
                  </a:lnTo>
                  <a:lnTo>
                    <a:pt x="787" y="594"/>
                  </a:lnTo>
                  <a:lnTo>
                    <a:pt x="786" y="594"/>
                  </a:lnTo>
                  <a:lnTo>
                    <a:pt x="786" y="595"/>
                  </a:lnTo>
                  <a:lnTo>
                    <a:pt x="785" y="596"/>
                  </a:lnTo>
                  <a:lnTo>
                    <a:pt x="785" y="597"/>
                  </a:lnTo>
                  <a:lnTo>
                    <a:pt x="784" y="597"/>
                  </a:lnTo>
                  <a:lnTo>
                    <a:pt x="784" y="598"/>
                  </a:lnTo>
                  <a:lnTo>
                    <a:pt x="783" y="598"/>
                  </a:lnTo>
                  <a:lnTo>
                    <a:pt x="783" y="599"/>
                  </a:lnTo>
                  <a:lnTo>
                    <a:pt x="782" y="599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1" y="600"/>
                  </a:lnTo>
                  <a:lnTo>
                    <a:pt x="781" y="601"/>
                  </a:lnTo>
                  <a:lnTo>
                    <a:pt x="780" y="601"/>
                  </a:lnTo>
                  <a:lnTo>
                    <a:pt x="779" y="602"/>
                  </a:lnTo>
                  <a:lnTo>
                    <a:pt x="778" y="602"/>
                  </a:lnTo>
                  <a:lnTo>
                    <a:pt x="777" y="602"/>
                  </a:lnTo>
                  <a:lnTo>
                    <a:pt x="776" y="602"/>
                  </a:lnTo>
                  <a:lnTo>
                    <a:pt x="776" y="603"/>
                  </a:lnTo>
                  <a:lnTo>
                    <a:pt x="775" y="603"/>
                  </a:lnTo>
                  <a:lnTo>
                    <a:pt x="775" y="604"/>
                  </a:lnTo>
                  <a:lnTo>
                    <a:pt x="775" y="605"/>
                  </a:lnTo>
                  <a:lnTo>
                    <a:pt x="775" y="606"/>
                  </a:lnTo>
                  <a:lnTo>
                    <a:pt x="776" y="607"/>
                  </a:lnTo>
                  <a:lnTo>
                    <a:pt x="776" y="608"/>
                  </a:lnTo>
                  <a:lnTo>
                    <a:pt x="776" y="609"/>
                  </a:lnTo>
                  <a:lnTo>
                    <a:pt x="776" y="609"/>
                  </a:lnTo>
                  <a:lnTo>
                    <a:pt x="776" y="610"/>
                  </a:lnTo>
                  <a:lnTo>
                    <a:pt x="776" y="611"/>
                  </a:lnTo>
                  <a:lnTo>
                    <a:pt x="775" y="612"/>
                  </a:lnTo>
                  <a:lnTo>
                    <a:pt x="775" y="613"/>
                  </a:lnTo>
                  <a:lnTo>
                    <a:pt x="774" y="613"/>
                  </a:lnTo>
                  <a:lnTo>
                    <a:pt x="774" y="614"/>
                  </a:lnTo>
                  <a:lnTo>
                    <a:pt x="774" y="615"/>
                  </a:lnTo>
                  <a:lnTo>
                    <a:pt x="773" y="615"/>
                  </a:lnTo>
                  <a:lnTo>
                    <a:pt x="773" y="616"/>
                  </a:lnTo>
                  <a:lnTo>
                    <a:pt x="773" y="617"/>
                  </a:lnTo>
                  <a:lnTo>
                    <a:pt x="773" y="618"/>
                  </a:lnTo>
                  <a:lnTo>
                    <a:pt x="773" y="618"/>
                  </a:lnTo>
                  <a:lnTo>
                    <a:pt x="772" y="618"/>
                  </a:lnTo>
                  <a:lnTo>
                    <a:pt x="772" y="619"/>
                  </a:lnTo>
                  <a:lnTo>
                    <a:pt x="771" y="620"/>
                  </a:lnTo>
                  <a:lnTo>
                    <a:pt x="771" y="621"/>
                  </a:lnTo>
                  <a:lnTo>
                    <a:pt x="771" y="622"/>
                  </a:lnTo>
                  <a:lnTo>
                    <a:pt x="770" y="622"/>
                  </a:lnTo>
                  <a:lnTo>
                    <a:pt x="770" y="623"/>
                  </a:lnTo>
                  <a:lnTo>
                    <a:pt x="770" y="624"/>
                  </a:lnTo>
                  <a:lnTo>
                    <a:pt x="769" y="625"/>
                  </a:lnTo>
                  <a:lnTo>
                    <a:pt x="769" y="626"/>
                  </a:lnTo>
                  <a:lnTo>
                    <a:pt x="769" y="627"/>
                  </a:lnTo>
                  <a:lnTo>
                    <a:pt x="768" y="627"/>
                  </a:lnTo>
                  <a:lnTo>
                    <a:pt x="768" y="627"/>
                  </a:lnTo>
                  <a:lnTo>
                    <a:pt x="768" y="628"/>
                  </a:lnTo>
                  <a:lnTo>
                    <a:pt x="768" y="629"/>
                  </a:lnTo>
                  <a:lnTo>
                    <a:pt x="767" y="630"/>
                  </a:lnTo>
                  <a:lnTo>
                    <a:pt x="767" y="631"/>
                  </a:lnTo>
                  <a:lnTo>
                    <a:pt x="767" y="633"/>
                  </a:lnTo>
                  <a:lnTo>
                    <a:pt x="766" y="633"/>
                  </a:lnTo>
                  <a:lnTo>
                    <a:pt x="766" y="634"/>
                  </a:lnTo>
                  <a:lnTo>
                    <a:pt x="766" y="635"/>
                  </a:lnTo>
                  <a:lnTo>
                    <a:pt x="766" y="636"/>
                  </a:lnTo>
                  <a:lnTo>
                    <a:pt x="766" y="636"/>
                  </a:lnTo>
                  <a:lnTo>
                    <a:pt x="765" y="637"/>
                  </a:lnTo>
                  <a:lnTo>
                    <a:pt x="765" y="638"/>
                  </a:lnTo>
                  <a:lnTo>
                    <a:pt x="764" y="639"/>
                  </a:lnTo>
                  <a:lnTo>
                    <a:pt x="764" y="640"/>
                  </a:lnTo>
                  <a:lnTo>
                    <a:pt x="765" y="640"/>
                  </a:lnTo>
                  <a:lnTo>
                    <a:pt x="766" y="640"/>
                  </a:lnTo>
                  <a:lnTo>
                    <a:pt x="766" y="641"/>
                  </a:lnTo>
                  <a:lnTo>
                    <a:pt x="767" y="642"/>
                  </a:lnTo>
                  <a:lnTo>
                    <a:pt x="769" y="643"/>
                  </a:lnTo>
                  <a:lnTo>
                    <a:pt x="769" y="644"/>
                  </a:lnTo>
                  <a:lnTo>
                    <a:pt x="772" y="645"/>
                  </a:lnTo>
                  <a:lnTo>
                    <a:pt x="773" y="646"/>
                  </a:lnTo>
                  <a:lnTo>
                    <a:pt x="773" y="647"/>
                  </a:lnTo>
                  <a:lnTo>
                    <a:pt x="774" y="648"/>
                  </a:lnTo>
                  <a:lnTo>
                    <a:pt x="774" y="649"/>
                  </a:lnTo>
                  <a:lnTo>
                    <a:pt x="775" y="650"/>
                  </a:lnTo>
                  <a:lnTo>
                    <a:pt x="776" y="650"/>
                  </a:lnTo>
                  <a:lnTo>
                    <a:pt x="778" y="652"/>
                  </a:lnTo>
                  <a:lnTo>
                    <a:pt x="779" y="653"/>
                  </a:lnTo>
                  <a:lnTo>
                    <a:pt x="780" y="654"/>
                  </a:lnTo>
                  <a:lnTo>
                    <a:pt x="782" y="656"/>
                  </a:lnTo>
                  <a:lnTo>
                    <a:pt x="783" y="656"/>
                  </a:lnTo>
                  <a:lnTo>
                    <a:pt x="785" y="659"/>
                  </a:lnTo>
                  <a:lnTo>
                    <a:pt x="787" y="660"/>
                  </a:lnTo>
                  <a:lnTo>
                    <a:pt x="788" y="661"/>
                  </a:lnTo>
                  <a:lnTo>
                    <a:pt x="787" y="662"/>
                  </a:lnTo>
                  <a:lnTo>
                    <a:pt x="786" y="663"/>
                  </a:lnTo>
                  <a:lnTo>
                    <a:pt x="785" y="663"/>
                  </a:lnTo>
                  <a:lnTo>
                    <a:pt x="785" y="664"/>
                  </a:lnTo>
                  <a:lnTo>
                    <a:pt x="784" y="664"/>
                  </a:lnTo>
                  <a:lnTo>
                    <a:pt x="784" y="664"/>
                  </a:lnTo>
                  <a:lnTo>
                    <a:pt x="783" y="664"/>
                  </a:lnTo>
                  <a:lnTo>
                    <a:pt x="782" y="664"/>
                  </a:lnTo>
                  <a:lnTo>
                    <a:pt x="782" y="665"/>
                  </a:lnTo>
                  <a:lnTo>
                    <a:pt x="782" y="666"/>
                  </a:lnTo>
                  <a:lnTo>
                    <a:pt x="782" y="667"/>
                  </a:lnTo>
                  <a:lnTo>
                    <a:pt x="781" y="667"/>
                  </a:lnTo>
                  <a:lnTo>
                    <a:pt x="781" y="668"/>
                  </a:lnTo>
                  <a:lnTo>
                    <a:pt x="780" y="668"/>
                  </a:lnTo>
                  <a:lnTo>
                    <a:pt x="780" y="669"/>
                  </a:lnTo>
                  <a:lnTo>
                    <a:pt x="779" y="670"/>
                  </a:lnTo>
                  <a:lnTo>
                    <a:pt x="778" y="671"/>
                  </a:lnTo>
                  <a:lnTo>
                    <a:pt x="778" y="672"/>
                  </a:lnTo>
                  <a:lnTo>
                    <a:pt x="777" y="673"/>
                  </a:lnTo>
                  <a:lnTo>
                    <a:pt x="777" y="673"/>
                  </a:lnTo>
                  <a:lnTo>
                    <a:pt x="776" y="673"/>
                  </a:lnTo>
                  <a:lnTo>
                    <a:pt x="776" y="674"/>
                  </a:lnTo>
                  <a:lnTo>
                    <a:pt x="776" y="675"/>
                  </a:lnTo>
                  <a:lnTo>
                    <a:pt x="776" y="676"/>
                  </a:lnTo>
                  <a:lnTo>
                    <a:pt x="775" y="676"/>
                  </a:lnTo>
                  <a:lnTo>
                    <a:pt x="775" y="677"/>
                  </a:lnTo>
                  <a:lnTo>
                    <a:pt x="775" y="678"/>
                  </a:lnTo>
                  <a:lnTo>
                    <a:pt x="774" y="678"/>
                  </a:lnTo>
                  <a:lnTo>
                    <a:pt x="774" y="679"/>
                  </a:lnTo>
                  <a:lnTo>
                    <a:pt x="773" y="679"/>
                  </a:lnTo>
                  <a:lnTo>
                    <a:pt x="773" y="679"/>
                  </a:lnTo>
                  <a:lnTo>
                    <a:pt x="772" y="679"/>
                  </a:lnTo>
                  <a:lnTo>
                    <a:pt x="772" y="680"/>
                  </a:lnTo>
                  <a:lnTo>
                    <a:pt x="771" y="680"/>
                  </a:lnTo>
                  <a:lnTo>
                    <a:pt x="770" y="681"/>
                  </a:lnTo>
                  <a:lnTo>
                    <a:pt x="769" y="681"/>
                  </a:lnTo>
                  <a:lnTo>
                    <a:pt x="768" y="682"/>
                  </a:lnTo>
                  <a:lnTo>
                    <a:pt x="767" y="682"/>
                  </a:lnTo>
                  <a:lnTo>
                    <a:pt x="767" y="682"/>
                  </a:lnTo>
                  <a:lnTo>
                    <a:pt x="766" y="681"/>
                  </a:lnTo>
                  <a:lnTo>
                    <a:pt x="766" y="680"/>
                  </a:lnTo>
                  <a:lnTo>
                    <a:pt x="764" y="676"/>
                  </a:lnTo>
                  <a:lnTo>
                    <a:pt x="764" y="675"/>
                  </a:lnTo>
                  <a:lnTo>
                    <a:pt x="762" y="676"/>
                  </a:lnTo>
                  <a:lnTo>
                    <a:pt x="760" y="677"/>
                  </a:lnTo>
                  <a:lnTo>
                    <a:pt x="757" y="678"/>
                  </a:lnTo>
                  <a:lnTo>
                    <a:pt x="754" y="679"/>
                  </a:lnTo>
                  <a:lnTo>
                    <a:pt x="752" y="680"/>
                  </a:lnTo>
                  <a:lnTo>
                    <a:pt x="750" y="681"/>
                  </a:lnTo>
                  <a:lnTo>
                    <a:pt x="749" y="681"/>
                  </a:lnTo>
                  <a:lnTo>
                    <a:pt x="748" y="682"/>
                  </a:lnTo>
                  <a:lnTo>
                    <a:pt x="746" y="682"/>
                  </a:lnTo>
                  <a:lnTo>
                    <a:pt x="745" y="682"/>
                  </a:lnTo>
                  <a:lnTo>
                    <a:pt x="745" y="682"/>
                  </a:lnTo>
                  <a:lnTo>
                    <a:pt x="742" y="683"/>
                  </a:lnTo>
                  <a:lnTo>
                    <a:pt x="740" y="683"/>
                  </a:lnTo>
                  <a:lnTo>
                    <a:pt x="739" y="683"/>
                  </a:lnTo>
                  <a:lnTo>
                    <a:pt x="737" y="683"/>
                  </a:lnTo>
                  <a:lnTo>
                    <a:pt x="736" y="682"/>
                  </a:lnTo>
                  <a:lnTo>
                    <a:pt x="735" y="682"/>
                  </a:lnTo>
                  <a:lnTo>
                    <a:pt x="733" y="682"/>
                  </a:lnTo>
                  <a:lnTo>
                    <a:pt x="732" y="682"/>
                  </a:lnTo>
                  <a:lnTo>
                    <a:pt x="729" y="682"/>
                  </a:lnTo>
                  <a:lnTo>
                    <a:pt x="729" y="683"/>
                  </a:lnTo>
                  <a:lnTo>
                    <a:pt x="730" y="684"/>
                  </a:lnTo>
                  <a:lnTo>
                    <a:pt x="729" y="684"/>
                  </a:lnTo>
                  <a:lnTo>
                    <a:pt x="728" y="685"/>
                  </a:lnTo>
                  <a:lnTo>
                    <a:pt x="728" y="686"/>
                  </a:lnTo>
                  <a:lnTo>
                    <a:pt x="727" y="686"/>
                  </a:lnTo>
                  <a:lnTo>
                    <a:pt x="727" y="688"/>
                  </a:lnTo>
                  <a:lnTo>
                    <a:pt x="726" y="688"/>
                  </a:lnTo>
                  <a:lnTo>
                    <a:pt x="724" y="688"/>
                  </a:lnTo>
                  <a:lnTo>
                    <a:pt x="723" y="688"/>
                  </a:lnTo>
                  <a:lnTo>
                    <a:pt x="721" y="688"/>
                  </a:lnTo>
                  <a:lnTo>
                    <a:pt x="720" y="688"/>
                  </a:lnTo>
                  <a:lnTo>
                    <a:pt x="718" y="688"/>
                  </a:lnTo>
                  <a:lnTo>
                    <a:pt x="716" y="688"/>
                  </a:lnTo>
                  <a:lnTo>
                    <a:pt x="714" y="688"/>
                  </a:lnTo>
                  <a:lnTo>
                    <a:pt x="713" y="688"/>
                  </a:lnTo>
                  <a:lnTo>
                    <a:pt x="712" y="689"/>
                  </a:lnTo>
                  <a:lnTo>
                    <a:pt x="710" y="689"/>
                  </a:lnTo>
                  <a:lnTo>
                    <a:pt x="709" y="689"/>
                  </a:lnTo>
                  <a:lnTo>
                    <a:pt x="709" y="689"/>
                  </a:lnTo>
                  <a:lnTo>
                    <a:pt x="707" y="689"/>
                  </a:lnTo>
                  <a:lnTo>
                    <a:pt x="706" y="689"/>
                  </a:lnTo>
                  <a:lnTo>
                    <a:pt x="705" y="689"/>
                  </a:lnTo>
                  <a:lnTo>
                    <a:pt x="703" y="689"/>
                  </a:lnTo>
                  <a:lnTo>
                    <a:pt x="702" y="689"/>
                  </a:lnTo>
                  <a:lnTo>
                    <a:pt x="701" y="689"/>
                  </a:lnTo>
                  <a:lnTo>
                    <a:pt x="700" y="689"/>
                  </a:lnTo>
                  <a:lnTo>
                    <a:pt x="699" y="689"/>
                  </a:lnTo>
                  <a:lnTo>
                    <a:pt x="698" y="689"/>
                  </a:lnTo>
                  <a:lnTo>
                    <a:pt x="696" y="690"/>
                  </a:lnTo>
                  <a:lnTo>
                    <a:pt x="693" y="690"/>
                  </a:lnTo>
                  <a:lnTo>
                    <a:pt x="693" y="689"/>
                  </a:lnTo>
                  <a:lnTo>
                    <a:pt x="693" y="688"/>
                  </a:lnTo>
                  <a:lnTo>
                    <a:pt x="692" y="689"/>
                  </a:lnTo>
                  <a:lnTo>
                    <a:pt x="692" y="690"/>
                  </a:lnTo>
                  <a:lnTo>
                    <a:pt x="691" y="691"/>
                  </a:lnTo>
                  <a:lnTo>
                    <a:pt x="691" y="691"/>
                  </a:lnTo>
                  <a:lnTo>
                    <a:pt x="690" y="692"/>
                  </a:lnTo>
                  <a:lnTo>
                    <a:pt x="690" y="693"/>
                  </a:lnTo>
                  <a:lnTo>
                    <a:pt x="690" y="694"/>
                  </a:lnTo>
                  <a:lnTo>
                    <a:pt x="690" y="696"/>
                  </a:lnTo>
                  <a:lnTo>
                    <a:pt x="690" y="697"/>
                  </a:lnTo>
                  <a:lnTo>
                    <a:pt x="690" y="698"/>
                  </a:lnTo>
                  <a:lnTo>
                    <a:pt x="690" y="699"/>
                  </a:lnTo>
                  <a:lnTo>
                    <a:pt x="689" y="699"/>
                  </a:lnTo>
                  <a:lnTo>
                    <a:pt x="689" y="700"/>
                  </a:lnTo>
                  <a:lnTo>
                    <a:pt x="689" y="701"/>
                  </a:lnTo>
                  <a:lnTo>
                    <a:pt x="689" y="702"/>
                  </a:lnTo>
                  <a:lnTo>
                    <a:pt x="688" y="702"/>
                  </a:lnTo>
                  <a:lnTo>
                    <a:pt x="688" y="703"/>
                  </a:lnTo>
                  <a:lnTo>
                    <a:pt x="688" y="704"/>
                  </a:lnTo>
                  <a:lnTo>
                    <a:pt x="688" y="705"/>
                  </a:lnTo>
                  <a:lnTo>
                    <a:pt x="687" y="706"/>
                  </a:lnTo>
                  <a:lnTo>
                    <a:pt x="687" y="707"/>
                  </a:lnTo>
                  <a:lnTo>
                    <a:pt x="687" y="708"/>
                  </a:lnTo>
                  <a:lnTo>
                    <a:pt x="687" y="709"/>
                  </a:lnTo>
                  <a:lnTo>
                    <a:pt x="687" y="708"/>
                  </a:lnTo>
                  <a:lnTo>
                    <a:pt x="686" y="708"/>
                  </a:lnTo>
                  <a:lnTo>
                    <a:pt x="685" y="708"/>
                  </a:lnTo>
                  <a:lnTo>
                    <a:pt x="685" y="707"/>
                  </a:lnTo>
                  <a:lnTo>
                    <a:pt x="684" y="707"/>
                  </a:lnTo>
                  <a:lnTo>
                    <a:pt x="683" y="707"/>
                  </a:lnTo>
                  <a:lnTo>
                    <a:pt x="683" y="706"/>
                  </a:lnTo>
                  <a:lnTo>
                    <a:pt x="682" y="706"/>
                  </a:lnTo>
                  <a:lnTo>
                    <a:pt x="681" y="706"/>
                  </a:lnTo>
                  <a:lnTo>
                    <a:pt x="681" y="705"/>
                  </a:lnTo>
                  <a:lnTo>
                    <a:pt x="680" y="705"/>
                  </a:lnTo>
                  <a:lnTo>
                    <a:pt x="679" y="705"/>
                  </a:lnTo>
                  <a:lnTo>
                    <a:pt x="678" y="705"/>
                  </a:lnTo>
                  <a:lnTo>
                    <a:pt x="677" y="705"/>
                  </a:lnTo>
                  <a:lnTo>
                    <a:pt x="676" y="705"/>
                  </a:lnTo>
                  <a:lnTo>
                    <a:pt x="675" y="705"/>
                  </a:lnTo>
                  <a:lnTo>
                    <a:pt x="674" y="705"/>
                  </a:lnTo>
                  <a:lnTo>
                    <a:pt x="673" y="705"/>
                  </a:lnTo>
                  <a:lnTo>
                    <a:pt x="672" y="705"/>
                  </a:lnTo>
                  <a:lnTo>
                    <a:pt x="672" y="706"/>
                  </a:lnTo>
                  <a:lnTo>
                    <a:pt x="672" y="706"/>
                  </a:lnTo>
                  <a:lnTo>
                    <a:pt x="671" y="706"/>
                  </a:lnTo>
                  <a:lnTo>
                    <a:pt x="670" y="706"/>
                  </a:lnTo>
                  <a:lnTo>
                    <a:pt x="670" y="705"/>
                  </a:lnTo>
                  <a:lnTo>
                    <a:pt x="669" y="705"/>
                  </a:lnTo>
                  <a:lnTo>
                    <a:pt x="668" y="705"/>
                  </a:lnTo>
                  <a:lnTo>
                    <a:pt x="667" y="704"/>
                  </a:lnTo>
                  <a:lnTo>
                    <a:pt x="666" y="703"/>
                  </a:lnTo>
                  <a:lnTo>
                    <a:pt x="665" y="703"/>
                  </a:lnTo>
                  <a:lnTo>
                    <a:pt x="664" y="702"/>
                  </a:lnTo>
                  <a:lnTo>
                    <a:pt x="664" y="701"/>
                  </a:lnTo>
                  <a:lnTo>
                    <a:pt x="663" y="701"/>
                  </a:lnTo>
                  <a:lnTo>
                    <a:pt x="663" y="701"/>
                  </a:lnTo>
                  <a:lnTo>
                    <a:pt x="662" y="700"/>
                  </a:lnTo>
                  <a:lnTo>
                    <a:pt x="661" y="700"/>
                  </a:lnTo>
                  <a:lnTo>
                    <a:pt x="660" y="700"/>
                  </a:lnTo>
                  <a:lnTo>
                    <a:pt x="659" y="699"/>
                  </a:lnTo>
                  <a:lnTo>
                    <a:pt x="657" y="698"/>
                  </a:lnTo>
                  <a:lnTo>
                    <a:pt x="656" y="697"/>
                  </a:lnTo>
                  <a:lnTo>
                    <a:pt x="655" y="697"/>
                  </a:lnTo>
                  <a:lnTo>
                    <a:pt x="654" y="696"/>
                  </a:lnTo>
                  <a:lnTo>
                    <a:pt x="654" y="696"/>
                  </a:lnTo>
                  <a:lnTo>
                    <a:pt x="653" y="695"/>
                  </a:lnTo>
                  <a:lnTo>
                    <a:pt x="652" y="694"/>
                  </a:lnTo>
                  <a:lnTo>
                    <a:pt x="652" y="693"/>
                  </a:lnTo>
                  <a:lnTo>
                    <a:pt x="651" y="692"/>
                  </a:lnTo>
                  <a:lnTo>
                    <a:pt x="650" y="691"/>
                  </a:lnTo>
                  <a:lnTo>
                    <a:pt x="650" y="691"/>
                  </a:lnTo>
                  <a:lnTo>
                    <a:pt x="649" y="690"/>
                  </a:lnTo>
                  <a:lnTo>
                    <a:pt x="648" y="689"/>
                  </a:lnTo>
                  <a:lnTo>
                    <a:pt x="647" y="688"/>
                  </a:lnTo>
                  <a:lnTo>
                    <a:pt x="646" y="687"/>
                  </a:lnTo>
                  <a:lnTo>
                    <a:pt x="645" y="686"/>
                  </a:lnTo>
                  <a:lnTo>
                    <a:pt x="645" y="685"/>
                  </a:lnTo>
                  <a:lnTo>
                    <a:pt x="643" y="684"/>
                  </a:lnTo>
                  <a:lnTo>
                    <a:pt x="642" y="683"/>
                  </a:lnTo>
                  <a:lnTo>
                    <a:pt x="641" y="682"/>
                  </a:lnTo>
                  <a:lnTo>
                    <a:pt x="640" y="682"/>
                  </a:lnTo>
                  <a:lnTo>
                    <a:pt x="638" y="682"/>
                  </a:lnTo>
                  <a:lnTo>
                    <a:pt x="637" y="681"/>
                  </a:lnTo>
                  <a:lnTo>
                    <a:pt x="636" y="680"/>
                  </a:lnTo>
                  <a:lnTo>
                    <a:pt x="635" y="679"/>
                  </a:lnTo>
                  <a:lnTo>
                    <a:pt x="634" y="679"/>
                  </a:lnTo>
                  <a:lnTo>
                    <a:pt x="632" y="678"/>
                  </a:lnTo>
                  <a:lnTo>
                    <a:pt x="631" y="677"/>
                  </a:lnTo>
                  <a:lnTo>
                    <a:pt x="630" y="677"/>
                  </a:lnTo>
                  <a:lnTo>
                    <a:pt x="628" y="676"/>
                  </a:lnTo>
                  <a:lnTo>
                    <a:pt x="627" y="676"/>
                  </a:lnTo>
                  <a:lnTo>
                    <a:pt x="626" y="675"/>
                  </a:lnTo>
                  <a:lnTo>
                    <a:pt x="626" y="675"/>
                  </a:lnTo>
                  <a:lnTo>
                    <a:pt x="625" y="674"/>
                  </a:lnTo>
                  <a:lnTo>
                    <a:pt x="624" y="673"/>
                  </a:lnTo>
                  <a:lnTo>
                    <a:pt x="623" y="673"/>
                  </a:lnTo>
                  <a:lnTo>
                    <a:pt x="622" y="673"/>
                  </a:lnTo>
                  <a:lnTo>
                    <a:pt x="621" y="673"/>
                  </a:lnTo>
                  <a:lnTo>
                    <a:pt x="620" y="672"/>
                  </a:lnTo>
                  <a:lnTo>
                    <a:pt x="619" y="672"/>
                  </a:lnTo>
                  <a:lnTo>
                    <a:pt x="618" y="671"/>
                  </a:lnTo>
                  <a:lnTo>
                    <a:pt x="617" y="670"/>
                  </a:lnTo>
                  <a:lnTo>
                    <a:pt x="617" y="670"/>
                  </a:lnTo>
                  <a:lnTo>
                    <a:pt x="616" y="669"/>
                  </a:lnTo>
                  <a:lnTo>
                    <a:pt x="615" y="669"/>
                  </a:lnTo>
                  <a:lnTo>
                    <a:pt x="614" y="668"/>
                  </a:lnTo>
                  <a:lnTo>
                    <a:pt x="613" y="668"/>
                  </a:lnTo>
                  <a:lnTo>
                    <a:pt x="611" y="667"/>
                  </a:lnTo>
                  <a:lnTo>
                    <a:pt x="610" y="666"/>
                  </a:lnTo>
                  <a:lnTo>
                    <a:pt x="608" y="666"/>
                  </a:lnTo>
                  <a:lnTo>
                    <a:pt x="608" y="665"/>
                  </a:lnTo>
                  <a:lnTo>
                    <a:pt x="607" y="665"/>
                  </a:lnTo>
                  <a:lnTo>
                    <a:pt x="605" y="664"/>
                  </a:lnTo>
                  <a:lnTo>
                    <a:pt x="604" y="664"/>
                  </a:lnTo>
                  <a:lnTo>
                    <a:pt x="602" y="664"/>
                  </a:lnTo>
                  <a:lnTo>
                    <a:pt x="600" y="663"/>
                  </a:lnTo>
                  <a:lnTo>
                    <a:pt x="599" y="662"/>
                  </a:lnTo>
                  <a:lnTo>
                    <a:pt x="598" y="662"/>
                  </a:lnTo>
                  <a:lnTo>
                    <a:pt x="597" y="661"/>
                  </a:lnTo>
                  <a:lnTo>
                    <a:pt x="596" y="660"/>
                  </a:lnTo>
                  <a:lnTo>
                    <a:pt x="595" y="659"/>
                  </a:lnTo>
                  <a:lnTo>
                    <a:pt x="594" y="658"/>
                  </a:lnTo>
                  <a:lnTo>
                    <a:pt x="593" y="657"/>
                  </a:lnTo>
                  <a:lnTo>
                    <a:pt x="592" y="656"/>
                  </a:lnTo>
                  <a:lnTo>
                    <a:pt x="592" y="655"/>
                  </a:lnTo>
                  <a:lnTo>
                    <a:pt x="591" y="654"/>
                  </a:lnTo>
                  <a:lnTo>
                    <a:pt x="591" y="653"/>
                  </a:lnTo>
                  <a:lnTo>
                    <a:pt x="590" y="652"/>
                  </a:lnTo>
                  <a:lnTo>
                    <a:pt x="590" y="651"/>
                  </a:lnTo>
                  <a:lnTo>
                    <a:pt x="590" y="649"/>
                  </a:lnTo>
                  <a:lnTo>
                    <a:pt x="590" y="648"/>
                  </a:lnTo>
                  <a:lnTo>
                    <a:pt x="589" y="646"/>
                  </a:lnTo>
                  <a:lnTo>
                    <a:pt x="589" y="645"/>
                  </a:lnTo>
                  <a:lnTo>
                    <a:pt x="588" y="644"/>
                  </a:lnTo>
                  <a:lnTo>
                    <a:pt x="587" y="642"/>
                  </a:lnTo>
                  <a:lnTo>
                    <a:pt x="586" y="641"/>
                  </a:lnTo>
                  <a:lnTo>
                    <a:pt x="585" y="641"/>
                  </a:lnTo>
                  <a:lnTo>
                    <a:pt x="583" y="640"/>
                  </a:lnTo>
                  <a:lnTo>
                    <a:pt x="582" y="639"/>
                  </a:lnTo>
                  <a:lnTo>
                    <a:pt x="581" y="639"/>
                  </a:lnTo>
                  <a:lnTo>
                    <a:pt x="581" y="639"/>
                  </a:lnTo>
                  <a:lnTo>
                    <a:pt x="579" y="640"/>
                  </a:lnTo>
                  <a:lnTo>
                    <a:pt x="577" y="640"/>
                  </a:lnTo>
                  <a:lnTo>
                    <a:pt x="575" y="641"/>
                  </a:lnTo>
                  <a:lnTo>
                    <a:pt x="573" y="641"/>
                  </a:lnTo>
                  <a:lnTo>
                    <a:pt x="571" y="642"/>
                  </a:lnTo>
                  <a:lnTo>
                    <a:pt x="570" y="642"/>
                  </a:lnTo>
                  <a:lnTo>
                    <a:pt x="568" y="643"/>
                  </a:lnTo>
                  <a:lnTo>
                    <a:pt x="566" y="643"/>
                  </a:lnTo>
                  <a:lnTo>
                    <a:pt x="566" y="644"/>
                  </a:lnTo>
                  <a:lnTo>
                    <a:pt x="564" y="644"/>
                  </a:lnTo>
                  <a:lnTo>
                    <a:pt x="562" y="645"/>
                  </a:lnTo>
                  <a:lnTo>
                    <a:pt x="561" y="645"/>
                  </a:lnTo>
                  <a:lnTo>
                    <a:pt x="560" y="645"/>
                  </a:lnTo>
                  <a:lnTo>
                    <a:pt x="558" y="646"/>
                  </a:lnTo>
                  <a:lnTo>
                    <a:pt x="556" y="647"/>
                  </a:lnTo>
                  <a:lnTo>
                    <a:pt x="554" y="648"/>
                  </a:lnTo>
                  <a:lnTo>
                    <a:pt x="553" y="650"/>
                  </a:lnTo>
                  <a:lnTo>
                    <a:pt x="552" y="651"/>
                  </a:lnTo>
                  <a:lnTo>
                    <a:pt x="551" y="652"/>
                  </a:lnTo>
                  <a:lnTo>
                    <a:pt x="550" y="653"/>
                  </a:lnTo>
                  <a:lnTo>
                    <a:pt x="550" y="654"/>
                  </a:lnTo>
                  <a:lnTo>
                    <a:pt x="549" y="655"/>
                  </a:lnTo>
                  <a:lnTo>
                    <a:pt x="548" y="656"/>
                  </a:lnTo>
                  <a:lnTo>
                    <a:pt x="548" y="658"/>
                  </a:lnTo>
                  <a:lnTo>
                    <a:pt x="547" y="659"/>
                  </a:lnTo>
                  <a:lnTo>
                    <a:pt x="547" y="661"/>
                  </a:lnTo>
                  <a:lnTo>
                    <a:pt x="546" y="663"/>
                  </a:lnTo>
                  <a:lnTo>
                    <a:pt x="546" y="664"/>
                  </a:lnTo>
                  <a:lnTo>
                    <a:pt x="546" y="664"/>
                  </a:lnTo>
                  <a:lnTo>
                    <a:pt x="545" y="666"/>
                  </a:lnTo>
                  <a:lnTo>
                    <a:pt x="545" y="667"/>
                  </a:lnTo>
                  <a:lnTo>
                    <a:pt x="544" y="667"/>
                  </a:lnTo>
                  <a:lnTo>
                    <a:pt x="544" y="668"/>
                  </a:lnTo>
                  <a:lnTo>
                    <a:pt x="544" y="669"/>
                  </a:lnTo>
                  <a:lnTo>
                    <a:pt x="543" y="669"/>
                  </a:lnTo>
                  <a:lnTo>
                    <a:pt x="542" y="670"/>
                  </a:lnTo>
                  <a:lnTo>
                    <a:pt x="540" y="670"/>
                  </a:lnTo>
                  <a:lnTo>
                    <a:pt x="539" y="671"/>
                  </a:lnTo>
                  <a:lnTo>
                    <a:pt x="538" y="671"/>
                  </a:lnTo>
                  <a:lnTo>
                    <a:pt x="537" y="672"/>
                  </a:lnTo>
                  <a:lnTo>
                    <a:pt x="535" y="672"/>
                  </a:lnTo>
                  <a:lnTo>
                    <a:pt x="535" y="672"/>
                  </a:lnTo>
                  <a:lnTo>
                    <a:pt x="534" y="673"/>
                  </a:lnTo>
                  <a:lnTo>
                    <a:pt x="532" y="673"/>
                  </a:lnTo>
                  <a:lnTo>
                    <a:pt x="531" y="673"/>
                  </a:lnTo>
                  <a:lnTo>
                    <a:pt x="529" y="673"/>
                  </a:lnTo>
                  <a:lnTo>
                    <a:pt x="528" y="673"/>
                  </a:lnTo>
                  <a:lnTo>
                    <a:pt x="526" y="673"/>
                  </a:lnTo>
                  <a:lnTo>
                    <a:pt x="526" y="673"/>
                  </a:lnTo>
                  <a:lnTo>
                    <a:pt x="524" y="673"/>
                  </a:lnTo>
                  <a:lnTo>
                    <a:pt x="523" y="673"/>
                  </a:lnTo>
                  <a:lnTo>
                    <a:pt x="522" y="673"/>
                  </a:lnTo>
                  <a:lnTo>
                    <a:pt x="520" y="673"/>
                  </a:lnTo>
                  <a:lnTo>
                    <a:pt x="519" y="673"/>
                  </a:lnTo>
                  <a:lnTo>
                    <a:pt x="518" y="673"/>
                  </a:lnTo>
                  <a:lnTo>
                    <a:pt x="516" y="674"/>
                  </a:lnTo>
                  <a:lnTo>
                    <a:pt x="516" y="674"/>
                  </a:lnTo>
                  <a:lnTo>
                    <a:pt x="515" y="675"/>
                  </a:lnTo>
                  <a:lnTo>
                    <a:pt x="513" y="676"/>
                  </a:lnTo>
                  <a:lnTo>
                    <a:pt x="512" y="676"/>
                  </a:lnTo>
                  <a:lnTo>
                    <a:pt x="509" y="677"/>
                  </a:lnTo>
                  <a:lnTo>
                    <a:pt x="508" y="677"/>
                  </a:lnTo>
                  <a:lnTo>
                    <a:pt x="507" y="677"/>
                  </a:lnTo>
                  <a:lnTo>
                    <a:pt x="505" y="677"/>
                  </a:lnTo>
                  <a:lnTo>
                    <a:pt x="504" y="676"/>
                  </a:lnTo>
                  <a:lnTo>
                    <a:pt x="502" y="676"/>
                  </a:lnTo>
                  <a:lnTo>
                    <a:pt x="500" y="676"/>
                  </a:lnTo>
                  <a:lnTo>
                    <a:pt x="499" y="675"/>
                  </a:lnTo>
                  <a:lnTo>
                    <a:pt x="498" y="675"/>
                  </a:lnTo>
                  <a:lnTo>
                    <a:pt x="497" y="674"/>
                  </a:lnTo>
                  <a:lnTo>
                    <a:pt x="495" y="674"/>
                  </a:lnTo>
                  <a:lnTo>
                    <a:pt x="494" y="673"/>
                  </a:lnTo>
                  <a:lnTo>
                    <a:pt x="492" y="673"/>
                  </a:lnTo>
                  <a:lnTo>
                    <a:pt x="490" y="673"/>
                  </a:lnTo>
                  <a:lnTo>
                    <a:pt x="489" y="672"/>
                  </a:lnTo>
                  <a:lnTo>
                    <a:pt x="488" y="671"/>
                  </a:lnTo>
                  <a:lnTo>
                    <a:pt x="487" y="670"/>
                  </a:lnTo>
                  <a:lnTo>
                    <a:pt x="486" y="669"/>
                  </a:lnTo>
                  <a:lnTo>
                    <a:pt x="485" y="667"/>
                  </a:lnTo>
                  <a:lnTo>
                    <a:pt x="484" y="666"/>
                  </a:lnTo>
                  <a:lnTo>
                    <a:pt x="484" y="665"/>
                  </a:lnTo>
                  <a:lnTo>
                    <a:pt x="484" y="664"/>
                  </a:lnTo>
                  <a:lnTo>
                    <a:pt x="484" y="663"/>
                  </a:lnTo>
                  <a:lnTo>
                    <a:pt x="484" y="662"/>
                  </a:lnTo>
                  <a:lnTo>
                    <a:pt x="485" y="660"/>
                  </a:lnTo>
                  <a:lnTo>
                    <a:pt x="485" y="659"/>
                  </a:lnTo>
                  <a:lnTo>
                    <a:pt x="486" y="657"/>
                  </a:lnTo>
                  <a:lnTo>
                    <a:pt x="487" y="655"/>
                  </a:lnTo>
                  <a:lnTo>
                    <a:pt x="488" y="654"/>
                  </a:lnTo>
                  <a:lnTo>
                    <a:pt x="489" y="654"/>
                  </a:lnTo>
                  <a:lnTo>
                    <a:pt x="489" y="653"/>
                  </a:lnTo>
                  <a:lnTo>
                    <a:pt x="490" y="651"/>
                  </a:lnTo>
                  <a:lnTo>
                    <a:pt x="493" y="648"/>
                  </a:lnTo>
                  <a:lnTo>
                    <a:pt x="494" y="647"/>
                  </a:lnTo>
                  <a:lnTo>
                    <a:pt x="496" y="646"/>
                  </a:lnTo>
                  <a:lnTo>
                    <a:pt x="498" y="645"/>
                  </a:lnTo>
                  <a:lnTo>
                    <a:pt x="498" y="644"/>
                  </a:lnTo>
                  <a:lnTo>
                    <a:pt x="501" y="643"/>
                  </a:lnTo>
                  <a:lnTo>
                    <a:pt x="503" y="641"/>
                  </a:lnTo>
                  <a:lnTo>
                    <a:pt x="505" y="640"/>
                  </a:lnTo>
                  <a:lnTo>
                    <a:pt x="506" y="639"/>
                  </a:lnTo>
                  <a:lnTo>
                    <a:pt x="507" y="638"/>
                  </a:lnTo>
                  <a:lnTo>
                    <a:pt x="508" y="637"/>
                  </a:lnTo>
                  <a:lnTo>
                    <a:pt x="509" y="637"/>
                  </a:lnTo>
                  <a:lnTo>
                    <a:pt x="511" y="636"/>
                  </a:lnTo>
                  <a:lnTo>
                    <a:pt x="512" y="636"/>
                  </a:lnTo>
                  <a:lnTo>
                    <a:pt x="514" y="636"/>
                  </a:lnTo>
                  <a:lnTo>
                    <a:pt x="515" y="635"/>
                  </a:lnTo>
                  <a:lnTo>
                    <a:pt x="515" y="633"/>
                  </a:lnTo>
                  <a:lnTo>
                    <a:pt x="515" y="632"/>
                  </a:lnTo>
                  <a:lnTo>
                    <a:pt x="515" y="631"/>
                  </a:lnTo>
                  <a:lnTo>
                    <a:pt x="515" y="629"/>
                  </a:lnTo>
                  <a:lnTo>
                    <a:pt x="515" y="628"/>
                  </a:lnTo>
                  <a:lnTo>
                    <a:pt x="515" y="627"/>
                  </a:lnTo>
                  <a:lnTo>
                    <a:pt x="515" y="626"/>
                  </a:lnTo>
                  <a:lnTo>
                    <a:pt x="514" y="625"/>
                  </a:lnTo>
                  <a:lnTo>
                    <a:pt x="513" y="623"/>
                  </a:lnTo>
                  <a:lnTo>
                    <a:pt x="513" y="622"/>
                  </a:lnTo>
                  <a:lnTo>
                    <a:pt x="512" y="621"/>
                  </a:lnTo>
                  <a:lnTo>
                    <a:pt x="511" y="619"/>
                  </a:lnTo>
                  <a:lnTo>
                    <a:pt x="509" y="618"/>
                  </a:lnTo>
                  <a:lnTo>
                    <a:pt x="508" y="618"/>
                  </a:lnTo>
                  <a:lnTo>
                    <a:pt x="507" y="618"/>
                  </a:lnTo>
                  <a:lnTo>
                    <a:pt x="506" y="617"/>
                  </a:lnTo>
                  <a:lnTo>
                    <a:pt x="505" y="617"/>
                  </a:lnTo>
                  <a:lnTo>
                    <a:pt x="503" y="617"/>
                  </a:lnTo>
                  <a:lnTo>
                    <a:pt x="502" y="617"/>
                  </a:lnTo>
                  <a:lnTo>
                    <a:pt x="501" y="617"/>
                  </a:lnTo>
                  <a:lnTo>
                    <a:pt x="499" y="618"/>
                  </a:lnTo>
                  <a:lnTo>
                    <a:pt x="498" y="618"/>
                  </a:lnTo>
                  <a:lnTo>
                    <a:pt x="497" y="619"/>
                  </a:lnTo>
                  <a:lnTo>
                    <a:pt x="496" y="620"/>
                  </a:lnTo>
                  <a:lnTo>
                    <a:pt x="495" y="621"/>
                  </a:lnTo>
                  <a:lnTo>
                    <a:pt x="493" y="621"/>
                  </a:lnTo>
                  <a:lnTo>
                    <a:pt x="492" y="622"/>
                  </a:lnTo>
                  <a:lnTo>
                    <a:pt x="490" y="622"/>
                  </a:lnTo>
                  <a:lnTo>
                    <a:pt x="489" y="623"/>
                  </a:lnTo>
                  <a:lnTo>
                    <a:pt x="471" y="627"/>
                  </a:lnTo>
                  <a:lnTo>
                    <a:pt x="470" y="627"/>
                  </a:lnTo>
                  <a:lnTo>
                    <a:pt x="468" y="627"/>
                  </a:lnTo>
                  <a:lnTo>
                    <a:pt x="466" y="627"/>
                  </a:lnTo>
                  <a:lnTo>
                    <a:pt x="465" y="627"/>
                  </a:lnTo>
                  <a:lnTo>
                    <a:pt x="464" y="627"/>
                  </a:lnTo>
                  <a:lnTo>
                    <a:pt x="463" y="626"/>
                  </a:lnTo>
                  <a:lnTo>
                    <a:pt x="462" y="625"/>
                  </a:lnTo>
                  <a:lnTo>
                    <a:pt x="461" y="624"/>
                  </a:lnTo>
                  <a:lnTo>
                    <a:pt x="461" y="623"/>
                  </a:lnTo>
                  <a:lnTo>
                    <a:pt x="461" y="622"/>
                  </a:lnTo>
                  <a:lnTo>
                    <a:pt x="461" y="621"/>
                  </a:lnTo>
                  <a:lnTo>
                    <a:pt x="461" y="620"/>
                  </a:lnTo>
                  <a:lnTo>
                    <a:pt x="461" y="619"/>
                  </a:lnTo>
                  <a:lnTo>
                    <a:pt x="461" y="618"/>
                  </a:lnTo>
                  <a:lnTo>
                    <a:pt x="461" y="618"/>
                  </a:lnTo>
                  <a:lnTo>
                    <a:pt x="461" y="617"/>
                  </a:lnTo>
                  <a:lnTo>
                    <a:pt x="462" y="615"/>
                  </a:lnTo>
                  <a:lnTo>
                    <a:pt x="463" y="612"/>
                  </a:lnTo>
                  <a:lnTo>
                    <a:pt x="463" y="610"/>
                  </a:lnTo>
                  <a:lnTo>
                    <a:pt x="465" y="609"/>
                  </a:lnTo>
                  <a:lnTo>
                    <a:pt x="466" y="607"/>
                  </a:lnTo>
                  <a:lnTo>
                    <a:pt x="467" y="605"/>
                  </a:lnTo>
                  <a:lnTo>
                    <a:pt x="468" y="602"/>
                  </a:lnTo>
                  <a:lnTo>
                    <a:pt x="468" y="600"/>
                  </a:lnTo>
                  <a:lnTo>
                    <a:pt x="469" y="599"/>
                  </a:lnTo>
                  <a:lnTo>
                    <a:pt x="469" y="597"/>
                  </a:lnTo>
                  <a:lnTo>
                    <a:pt x="468" y="595"/>
                  </a:lnTo>
                  <a:lnTo>
                    <a:pt x="468" y="594"/>
                  </a:lnTo>
                  <a:lnTo>
                    <a:pt x="468" y="593"/>
                  </a:lnTo>
                  <a:lnTo>
                    <a:pt x="467" y="591"/>
                  </a:lnTo>
                  <a:lnTo>
                    <a:pt x="466" y="590"/>
                  </a:lnTo>
                  <a:lnTo>
                    <a:pt x="465" y="589"/>
                  </a:lnTo>
                  <a:lnTo>
                    <a:pt x="464" y="589"/>
                  </a:lnTo>
                  <a:lnTo>
                    <a:pt x="463" y="588"/>
                  </a:lnTo>
                  <a:lnTo>
                    <a:pt x="461" y="587"/>
                  </a:lnTo>
                  <a:lnTo>
                    <a:pt x="461" y="586"/>
                  </a:lnTo>
                  <a:lnTo>
                    <a:pt x="460" y="585"/>
                  </a:lnTo>
                  <a:lnTo>
                    <a:pt x="459" y="585"/>
                  </a:lnTo>
                  <a:lnTo>
                    <a:pt x="458" y="584"/>
                  </a:lnTo>
                  <a:lnTo>
                    <a:pt x="456" y="583"/>
                  </a:lnTo>
                  <a:lnTo>
                    <a:pt x="454" y="583"/>
                  </a:lnTo>
                  <a:lnTo>
                    <a:pt x="452" y="582"/>
                  </a:lnTo>
                  <a:lnTo>
                    <a:pt x="451" y="581"/>
                  </a:lnTo>
                  <a:lnTo>
                    <a:pt x="450" y="581"/>
                  </a:lnTo>
                  <a:lnTo>
                    <a:pt x="448" y="581"/>
                  </a:lnTo>
                  <a:lnTo>
                    <a:pt x="447" y="581"/>
                  </a:lnTo>
                  <a:lnTo>
                    <a:pt x="445" y="581"/>
                  </a:lnTo>
                  <a:lnTo>
                    <a:pt x="443" y="581"/>
                  </a:lnTo>
                  <a:lnTo>
                    <a:pt x="441" y="580"/>
                  </a:lnTo>
                  <a:lnTo>
                    <a:pt x="439" y="580"/>
                  </a:lnTo>
                  <a:lnTo>
                    <a:pt x="437" y="581"/>
                  </a:lnTo>
                  <a:lnTo>
                    <a:pt x="435" y="581"/>
                  </a:lnTo>
                  <a:lnTo>
                    <a:pt x="434" y="580"/>
                  </a:lnTo>
                  <a:lnTo>
                    <a:pt x="432" y="580"/>
                  </a:lnTo>
                  <a:lnTo>
                    <a:pt x="430" y="580"/>
                  </a:lnTo>
                  <a:lnTo>
                    <a:pt x="428" y="579"/>
                  </a:lnTo>
                  <a:lnTo>
                    <a:pt x="426" y="579"/>
                  </a:lnTo>
                  <a:lnTo>
                    <a:pt x="425" y="578"/>
                  </a:lnTo>
                  <a:lnTo>
                    <a:pt x="424" y="578"/>
                  </a:lnTo>
                  <a:lnTo>
                    <a:pt x="423" y="577"/>
                  </a:lnTo>
                  <a:lnTo>
                    <a:pt x="421" y="576"/>
                  </a:lnTo>
                  <a:lnTo>
                    <a:pt x="420" y="575"/>
                  </a:lnTo>
                  <a:lnTo>
                    <a:pt x="418" y="574"/>
                  </a:lnTo>
                  <a:lnTo>
                    <a:pt x="416" y="574"/>
                  </a:lnTo>
                  <a:lnTo>
                    <a:pt x="416" y="573"/>
                  </a:lnTo>
                  <a:lnTo>
                    <a:pt x="414" y="573"/>
                  </a:lnTo>
                  <a:lnTo>
                    <a:pt x="412" y="573"/>
                  </a:lnTo>
                  <a:lnTo>
                    <a:pt x="409" y="573"/>
                  </a:lnTo>
                  <a:lnTo>
                    <a:pt x="407" y="573"/>
                  </a:lnTo>
                  <a:lnTo>
                    <a:pt x="406" y="574"/>
                  </a:lnTo>
                  <a:lnTo>
                    <a:pt x="403" y="574"/>
                  </a:lnTo>
                  <a:lnTo>
                    <a:pt x="401" y="574"/>
                  </a:lnTo>
                  <a:lnTo>
                    <a:pt x="398" y="573"/>
                  </a:lnTo>
                  <a:lnTo>
                    <a:pt x="397" y="573"/>
                  </a:lnTo>
                  <a:lnTo>
                    <a:pt x="396" y="573"/>
                  </a:lnTo>
                  <a:lnTo>
                    <a:pt x="393" y="572"/>
                  </a:lnTo>
                  <a:lnTo>
                    <a:pt x="391" y="572"/>
                  </a:lnTo>
                  <a:lnTo>
                    <a:pt x="389" y="571"/>
                  </a:lnTo>
                  <a:lnTo>
                    <a:pt x="388" y="570"/>
                  </a:lnTo>
                  <a:lnTo>
                    <a:pt x="388" y="570"/>
                  </a:lnTo>
                  <a:lnTo>
                    <a:pt x="386" y="569"/>
                  </a:lnTo>
                  <a:lnTo>
                    <a:pt x="385" y="568"/>
                  </a:lnTo>
                  <a:lnTo>
                    <a:pt x="384" y="567"/>
                  </a:lnTo>
                  <a:lnTo>
                    <a:pt x="384" y="566"/>
                  </a:lnTo>
                  <a:lnTo>
                    <a:pt x="383" y="565"/>
                  </a:lnTo>
                  <a:lnTo>
                    <a:pt x="382" y="565"/>
                  </a:lnTo>
                  <a:lnTo>
                    <a:pt x="382" y="563"/>
                  </a:lnTo>
                  <a:lnTo>
                    <a:pt x="381" y="563"/>
                  </a:lnTo>
                  <a:lnTo>
                    <a:pt x="380" y="563"/>
                  </a:lnTo>
                  <a:lnTo>
                    <a:pt x="380" y="562"/>
                  </a:lnTo>
                  <a:lnTo>
                    <a:pt x="379" y="561"/>
                  </a:lnTo>
                  <a:lnTo>
                    <a:pt x="379" y="560"/>
                  </a:lnTo>
                  <a:lnTo>
                    <a:pt x="378" y="558"/>
                  </a:lnTo>
                  <a:lnTo>
                    <a:pt x="376" y="556"/>
                  </a:lnTo>
                  <a:lnTo>
                    <a:pt x="375" y="555"/>
                  </a:lnTo>
                  <a:lnTo>
                    <a:pt x="374" y="554"/>
                  </a:lnTo>
                  <a:lnTo>
                    <a:pt x="373" y="554"/>
                  </a:lnTo>
                  <a:lnTo>
                    <a:pt x="372" y="553"/>
                  </a:lnTo>
                  <a:lnTo>
                    <a:pt x="371" y="552"/>
                  </a:lnTo>
                  <a:lnTo>
                    <a:pt x="370" y="552"/>
                  </a:lnTo>
                  <a:lnTo>
                    <a:pt x="370" y="552"/>
                  </a:lnTo>
                  <a:lnTo>
                    <a:pt x="369" y="553"/>
                  </a:lnTo>
                  <a:lnTo>
                    <a:pt x="367" y="554"/>
                  </a:lnTo>
                  <a:lnTo>
                    <a:pt x="366" y="554"/>
                  </a:lnTo>
                  <a:lnTo>
                    <a:pt x="365" y="555"/>
                  </a:lnTo>
                  <a:lnTo>
                    <a:pt x="364" y="556"/>
                  </a:lnTo>
                  <a:lnTo>
                    <a:pt x="363" y="557"/>
                  </a:lnTo>
                  <a:lnTo>
                    <a:pt x="361" y="558"/>
                  </a:lnTo>
                  <a:lnTo>
                    <a:pt x="361" y="559"/>
                  </a:lnTo>
                  <a:lnTo>
                    <a:pt x="360" y="560"/>
                  </a:lnTo>
                  <a:lnTo>
                    <a:pt x="359" y="562"/>
                  </a:lnTo>
                  <a:lnTo>
                    <a:pt x="358" y="563"/>
                  </a:lnTo>
                  <a:lnTo>
                    <a:pt x="357" y="564"/>
                  </a:lnTo>
                  <a:lnTo>
                    <a:pt x="356" y="565"/>
                  </a:lnTo>
                  <a:lnTo>
                    <a:pt x="355" y="567"/>
                  </a:lnTo>
                  <a:lnTo>
                    <a:pt x="354" y="568"/>
                  </a:lnTo>
                  <a:lnTo>
                    <a:pt x="353" y="570"/>
                  </a:lnTo>
                  <a:lnTo>
                    <a:pt x="352" y="571"/>
                  </a:lnTo>
                  <a:lnTo>
                    <a:pt x="352" y="572"/>
                  </a:lnTo>
                  <a:lnTo>
                    <a:pt x="352" y="572"/>
                  </a:lnTo>
                  <a:lnTo>
                    <a:pt x="352" y="573"/>
                  </a:lnTo>
                  <a:lnTo>
                    <a:pt x="352" y="574"/>
                  </a:lnTo>
                  <a:lnTo>
                    <a:pt x="351" y="575"/>
                  </a:lnTo>
                  <a:lnTo>
                    <a:pt x="351" y="577"/>
                  </a:lnTo>
                  <a:lnTo>
                    <a:pt x="350" y="578"/>
                  </a:lnTo>
                  <a:lnTo>
                    <a:pt x="350" y="580"/>
                  </a:lnTo>
                  <a:lnTo>
                    <a:pt x="349" y="581"/>
                  </a:lnTo>
                  <a:lnTo>
                    <a:pt x="349" y="582"/>
                  </a:lnTo>
                  <a:lnTo>
                    <a:pt x="348" y="583"/>
                  </a:lnTo>
                  <a:lnTo>
                    <a:pt x="348" y="584"/>
                  </a:lnTo>
                  <a:lnTo>
                    <a:pt x="348" y="585"/>
                  </a:lnTo>
                  <a:lnTo>
                    <a:pt x="347" y="586"/>
                  </a:lnTo>
                  <a:lnTo>
                    <a:pt x="347" y="588"/>
                  </a:lnTo>
                  <a:lnTo>
                    <a:pt x="346" y="590"/>
                  </a:lnTo>
                  <a:lnTo>
                    <a:pt x="346" y="591"/>
                  </a:lnTo>
                  <a:lnTo>
                    <a:pt x="345" y="592"/>
                  </a:lnTo>
                  <a:lnTo>
                    <a:pt x="345" y="594"/>
                  </a:lnTo>
                  <a:lnTo>
                    <a:pt x="345" y="595"/>
                  </a:lnTo>
                  <a:lnTo>
                    <a:pt x="345" y="596"/>
                  </a:lnTo>
                  <a:lnTo>
                    <a:pt x="344" y="598"/>
                  </a:lnTo>
                  <a:lnTo>
                    <a:pt x="344" y="600"/>
                  </a:lnTo>
                  <a:lnTo>
                    <a:pt x="343" y="600"/>
                  </a:lnTo>
                  <a:lnTo>
                    <a:pt x="342" y="602"/>
                  </a:lnTo>
                  <a:lnTo>
                    <a:pt x="342" y="603"/>
                  </a:lnTo>
                  <a:lnTo>
                    <a:pt x="341" y="604"/>
                  </a:lnTo>
                  <a:lnTo>
                    <a:pt x="340" y="605"/>
                  </a:lnTo>
                  <a:lnTo>
                    <a:pt x="339" y="606"/>
                  </a:lnTo>
                  <a:lnTo>
                    <a:pt x="337" y="606"/>
                  </a:lnTo>
                  <a:lnTo>
                    <a:pt x="336" y="607"/>
                  </a:lnTo>
                  <a:lnTo>
                    <a:pt x="335" y="607"/>
                  </a:lnTo>
                  <a:lnTo>
                    <a:pt x="334" y="607"/>
                  </a:lnTo>
                  <a:lnTo>
                    <a:pt x="333" y="607"/>
                  </a:lnTo>
                  <a:lnTo>
                    <a:pt x="332" y="608"/>
                  </a:lnTo>
                  <a:lnTo>
                    <a:pt x="330" y="608"/>
                  </a:lnTo>
                  <a:lnTo>
                    <a:pt x="329" y="609"/>
                  </a:lnTo>
                  <a:lnTo>
                    <a:pt x="328" y="609"/>
                  </a:lnTo>
                  <a:lnTo>
                    <a:pt x="327" y="609"/>
                  </a:lnTo>
                  <a:lnTo>
                    <a:pt x="326" y="611"/>
                  </a:lnTo>
                  <a:lnTo>
                    <a:pt x="325" y="612"/>
                  </a:lnTo>
                  <a:lnTo>
                    <a:pt x="324" y="613"/>
                  </a:lnTo>
                  <a:lnTo>
                    <a:pt x="324" y="614"/>
                  </a:lnTo>
                  <a:lnTo>
                    <a:pt x="324" y="615"/>
                  </a:lnTo>
                  <a:lnTo>
                    <a:pt x="324" y="617"/>
                  </a:lnTo>
                  <a:lnTo>
                    <a:pt x="324" y="618"/>
                  </a:lnTo>
                  <a:lnTo>
                    <a:pt x="324" y="619"/>
                  </a:lnTo>
                  <a:lnTo>
                    <a:pt x="324" y="621"/>
                  </a:lnTo>
                  <a:lnTo>
                    <a:pt x="324" y="622"/>
                  </a:lnTo>
                  <a:lnTo>
                    <a:pt x="323" y="624"/>
                  </a:lnTo>
                  <a:lnTo>
                    <a:pt x="323" y="625"/>
                  </a:lnTo>
                  <a:lnTo>
                    <a:pt x="322" y="627"/>
                  </a:lnTo>
                  <a:lnTo>
                    <a:pt x="321" y="627"/>
                  </a:lnTo>
                  <a:lnTo>
                    <a:pt x="320" y="628"/>
                  </a:lnTo>
                  <a:lnTo>
                    <a:pt x="318" y="629"/>
                  </a:lnTo>
                  <a:lnTo>
                    <a:pt x="316" y="629"/>
                  </a:lnTo>
                  <a:lnTo>
                    <a:pt x="315" y="628"/>
                  </a:lnTo>
                  <a:lnTo>
                    <a:pt x="314" y="628"/>
                  </a:lnTo>
                  <a:lnTo>
                    <a:pt x="312" y="628"/>
                  </a:lnTo>
                  <a:lnTo>
                    <a:pt x="311" y="627"/>
                  </a:lnTo>
                  <a:lnTo>
                    <a:pt x="310" y="627"/>
                  </a:lnTo>
                  <a:lnTo>
                    <a:pt x="308" y="627"/>
                  </a:lnTo>
                  <a:lnTo>
                    <a:pt x="306" y="626"/>
                  </a:lnTo>
                  <a:lnTo>
                    <a:pt x="305" y="625"/>
                  </a:lnTo>
                  <a:lnTo>
                    <a:pt x="304" y="624"/>
                  </a:lnTo>
                  <a:lnTo>
                    <a:pt x="303" y="623"/>
                  </a:lnTo>
                  <a:lnTo>
                    <a:pt x="302" y="622"/>
                  </a:lnTo>
                  <a:lnTo>
                    <a:pt x="301" y="621"/>
                  </a:lnTo>
                  <a:lnTo>
                    <a:pt x="300" y="620"/>
                  </a:lnTo>
                  <a:lnTo>
                    <a:pt x="299" y="619"/>
                  </a:lnTo>
                  <a:lnTo>
                    <a:pt x="297" y="617"/>
                  </a:lnTo>
                  <a:lnTo>
                    <a:pt x="293" y="610"/>
                  </a:lnTo>
                  <a:lnTo>
                    <a:pt x="291" y="609"/>
                  </a:lnTo>
                  <a:lnTo>
                    <a:pt x="290" y="607"/>
                  </a:lnTo>
                  <a:lnTo>
                    <a:pt x="289" y="605"/>
                  </a:lnTo>
                  <a:lnTo>
                    <a:pt x="288" y="604"/>
                  </a:lnTo>
                  <a:lnTo>
                    <a:pt x="287" y="602"/>
                  </a:lnTo>
                  <a:lnTo>
                    <a:pt x="286" y="600"/>
                  </a:lnTo>
                  <a:lnTo>
                    <a:pt x="285" y="599"/>
                  </a:lnTo>
                  <a:lnTo>
                    <a:pt x="284" y="597"/>
                  </a:lnTo>
                  <a:lnTo>
                    <a:pt x="283" y="595"/>
                  </a:lnTo>
                  <a:lnTo>
                    <a:pt x="282" y="594"/>
                  </a:lnTo>
                  <a:lnTo>
                    <a:pt x="281" y="592"/>
                  </a:lnTo>
                  <a:lnTo>
                    <a:pt x="280" y="590"/>
                  </a:lnTo>
                  <a:lnTo>
                    <a:pt x="279" y="589"/>
                  </a:lnTo>
                  <a:lnTo>
                    <a:pt x="278" y="587"/>
                  </a:lnTo>
                  <a:lnTo>
                    <a:pt x="278" y="586"/>
                  </a:lnTo>
                  <a:lnTo>
                    <a:pt x="278" y="583"/>
                  </a:lnTo>
                  <a:lnTo>
                    <a:pt x="277" y="581"/>
                  </a:lnTo>
                  <a:lnTo>
                    <a:pt x="277" y="580"/>
                  </a:lnTo>
                  <a:lnTo>
                    <a:pt x="276" y="578"/>
                  </a:lnTo>
                  <a:lnTo>
                    <a:pt x="276" y="576"/>
                  </a:lnTo>
                  <a:lnTo>
                    <a:pt x="275" y="574"/>
                  </a:lnTo>
                  <a:lnTo>
                    <a:pt x="275" y="572"/>
                  </a:lnTo>
                  <a:lnTo>
                    <a:pt x="275" y="571"/>
                  </a:lnTo>
                  <a:lnTo>
                    <a:pt x="275" y="569"/>
                  </a:lnTo>
                  <a:lnTo>
                    <a:pt x="275" y="568"/>
                  </a:lnTo>
                  <a:lnTo>
                    <a:pt x="275" y="560"/>
                  </a:lnTo>
                  <a:lnTo>
                    <a:pt x="275" y="558"/>
                  </a:lnTo>
                  <a:lnTo>
                    <a:pt x="275" y="557"/>
                  </a:lnTo>
                  <a:lnTo>
                    <a:pt x="275" y="555"/>
                  </a:lnTo>
                  <a:lnTo>
                    <a:pt x="276" y="554"/>
                  </a:lnTo>
                  <a:lnTo>
                    <a:pt x="276" y="553"/>
                  </a:lnTo>
                  <a:lnTo>
                    <a:pt x="277" y="552"/>
                  </a:lnTo>
                  <a:lnTo>
                    <a:pt x="277" y="550"/>
                  </a:lnTo>
                  <a:lnTo>
                    <a:pt x="278" y="549"/>
                  </a:lnTo>
                  <a:lnTo>
                    <a:pt x="278" y="547"/>
                  </a:lnTo>
                  <a:lnTo>
                    <a:pt x="278" y="546"/>
                  </a:lnTo>
                  <a:lnTo>
                    <a:pt x="279" y="545"/>
                  </a:lnTo>
                  <a:lnTo>
                    <a:pt x="279" y="544"/>
                  </a:lnTo>
                  <a:lnTo>
                    <a:pt x="280" y="543"/>
                  </a:lnTo>
                  <a:lnTo>
                    <a:pt x="281" y="541"/>
                  </a:lnTo>
                  <a:lnTo>
                    <a:pt x="282" y="540"/>
                  </a:lnTo>
                  <a:lnTo>
                    <a:pt x="283" y="538"/>
                  </a:lnTo>
                  <a:lnTo>
                    <a:pt x="284" y="537"/>
                  </a:lnTo>
                  <a:lnTo>
                    <a:pt x="285" y="535"/>
                  </a:lnTo>
                  <a:lnTo>
                    <a:pt x="286" y="535"/>
                  </a:lnTo>
                  <a:lnTo>
                    <a:pt x="286" y="533"/>
                  </a:lnTo>
                  <a:lnTo>
                    <a:pt x="287" y="532"/>
                  </a:lnTo>
                  <a:lnTo>
                    <a:pt x="286" y="531"/>
                  </a:lnTo>
                  <a:lnTo>
                    <a:pt x="287" y="529"/>
                  </a:lnTo>
                  <a:lnTo>
                    <a:pt x="286" y="528"/>
                  </a:lnTo>
                  <a:lnTo>
                    <a:pt x="286" y="526"/>
                  </a:lnTo>
                  <a:lnTo>
                    <a:pt x="286" y="525"/>
                  </a:lnTo>
                  <a:lnTo>
                    <a:pt x="286" y="524"/>
                  </a:lnTo>
                  <a:lnTo>
                    <a:pt x="286" y="522"/>
                  </a:lnTo>
                  <a:lnTo>
                    <a:pt x="286" y="520"/>
                  </a:lnTo>
                  <a:lnTo>
                    <a:pt x="285" y="518"/>
                  </a:lnTo>
                  <a:lnTo>
                    <a:pt x="285" y="517"/>
                  </a:lnTo>
                  <a:lnTo>
                    <a:pt x="285" y="516"/>
                  </a:lnTo>
                  <a:lnTo>
                    <a:pt x="285" y="514"/>
                  </a:lnTo>
                  <a:lnTo>
                    <a:pt x="285" y="513"/>
                  </a:lnTo>
                  <a:lnTo>
                    <a:pt x="284" y="511"/>
                  </a:lnTo>
                  <a:lnTo>
                    <a:pt x="284" y="510"/>
                  </a:lnTo>
                  <a:lnTo>
                    <a:pt x="284" y="509"/>
                  </a:lnTo>
                  <a:lnTo>
                    <a:pt x="283" y="508"/>
                  </a:lnTo>
                  <a:lnTo>
                    <a:pt x="283" y="506"/>
                  </a:lnTo>
                  <a:lnTo>
                    <a:pt x="282" y="505"/>
                  </a:lnTo>
                  <a:lnTo>
                    <a:pt x="282" y="503"/>
                  </a:lnTo>
                  <a:lnTo>
                    <a:pt x="281" y="502"/>
                  </a:lnTo>
                  <a:lnTo>
                    <a:pt x="281" y="501"/>
                  </a:lnTo>
                  <a:lnTo>
                    <a:pt x="280" y="499"/>
                  </a:lnTo>
                  <a:lnTo>
                    <a:pt x="279" y="499"/>
                  </a:lnTo>
                  <a:lnTo>
                    <a:pt x="278" y="498"/>
                  </a:lnTo>
                  <a:lnTo>
                    <a:pt x="274" y="491"/>
                  </a:lnTo>
                  <a:lnTo>
                    <a:pt x="273" y="490"/>
                  </a:lnTo>
                  <a:lnTo>
                    <a:pt x="272" y="490"/>
                  </a:lnTo>
                  <a:lnTo>
                    <a:pt x="271" y="489"/>
                  </a:lnTo>
                  <a:lnTo>
                    <a:pt x="270" y="487"/>
                  </a:lnTo>
                  <a:lnTo>
                    <a:pt x="269" y="487"/>
                  </a:lnTo>
                  <a:lnTo>
                    <a:pt x="268" y="486"/>
                  </a:lnTo>
                  <a:lnTo>
                    <a:pt x="268" y="485"/>
                  </a:lnTo>
                  <a:lnTo>
                    <a:pt x="267" y="484"/>
                  </a:lnTo>
                  <a:lnTo>
                    <a:pt x="266" y="483"/>
                  </a:lnTo>
                  <a:lnTo>
                    <a:pt x="265" y="482"/>
                  </a:lnTo>
                  <a:lnTo>
                    <a:pt x="265" y="481"/>
                  </a:lnTo>
                  <a:lnTo>
                    <a:pt x="264" y="481"/>
                  </a:lnTo>
                  <a:lnTo>
                    <a:pt x="263" y="481"/>
                  </a:lnTo>
                  <a:lnTo>
                    <a:pt x="263" y="480"/>
                  </a:lnTo>
                  <a:lnTo>
                    <a:pt x="262" y="479"/>
                  </a:lnTo>
                  <a:lnTo>
                    <a:pt x="261" y="478"/>
                  </a:lnTo>
                  <a:lnTo>
                    <a:pt x="260" y="477"/>
                  </a:lnTo>
                  <a:lnTo>
                    <a:pt x="260" y="476"/>
                  </a:lnTo>
                  <a:lnTo>
                    <a:pt x="259" y="475"/>
                  </a:lnTo>
                  <a:lnTo>
                    <a:pt x="257" y="474"/>
                  </a:lnTo>
                  <a:lnTo>
                    <a:pt x="256" y="473"/>
                  </a:lnTo>
                  <a:lnTo>
                    <a:pt x="255" y="473"/>
                  </a:lnTo>
                  <a:lnTo>
                    <a:pt x="253" y="472"/>
                  </a:lnTo>
                  <a:lnTo>
                    <a:pt x="248" y="469"/>
                  </a:lnTo>
                  <a:lnTo>
                    <a:pt x="243" y="467"/>
                  </a:lnTo>
                  <a:lnTo>
                    <a:pt x="242" y="466"/>
                  </a:lnTo>
                  <a:lnTo>
                    <a:pt x="242" y="466"/>
                  </a:lnTo>
                  <a:lnTo>
                    <a:pt x="240" y="465"/>
                  </a:lnTo>
                  <a:lnTo>
                    <a:pt x="239" y="464"/>
                  </a:lnTo>
                  <a:lnTo>
                    <a:pt x="238" y="464"/>
                  </a:lnTo>
                  <a:lnTo>
                    <a:pt x="238" y="463"/>
                  </a:lnTo>
                  <a:lnTo>
                    <a:pt x="237" y="462"/>
                  </a:lnTo>
                  <a:lnTo>
                    <a:pt x="237" y="462"/>
                  </a:lnTo>
                  <a:lnTo>
                    <a:pt x="237" y="460"/>
                  </a:lnTo>
                  <a:lnTo>
                    <a:pt x="237" y="459"/>
                  </a:lnTo>
                  <a:lnTo>
                    <a:pt x="237" y="458"/>
                  </a:lnTo>
                  <a:lnTo>
                    <a:pt x="237" y="457"/>
                  </a:lnTo>
                  <a:lnTo>
                    <a:pt x="238" y="456"/>
                  </a:lnTo>
                  <a:lnTo>
                    <a:pt x="238" y="455"/>
                  </a:lnTo>
                  <a:lnTo>
                    <a:pt x="238" y="454"/>
                  </a:lnTo>
                  <a:lnTo>
                    <a:pt x="239" y="453"/>
                  </a:lnTo>
                  <a:lnTo>
                    <a:pt x="239" y="453"/>
                  </a:lnTo>
                  <a:lnTo>
                    <a:pt x="240" y="452"/>
                  </a:lnTo>
                  <a:lnTo>
                    <a:pt x="241" y="450"/>
                  </a:lnTo>
                  <a:lnTo>
                    <a:pt x="242" y="449"/>
                  </a:lnTo>
                  <a:lnTo>
                    <a:pt x="242" y="448"/>
                  </a:lnTo>
                  <a:lnTo>
                    <a:pt x="242" y="447"/>
                  </a:lnTo>
                  <a:lnTo>
                    <a:pt x="243" y="445"/>
                  </a:lnTo>
                  <a:lnTo>
                    <a:pt x="243" y="444"/>
                  </a:lnTo>
                  <a:lnTo>
                    <a:pt x="244" y="444"/>
                  </a:lnTo>
                  <a:lnTo>
                    <a:pt x="244" y="443"/>
                  </a:lnTo>
                  <a:lnTo>
                    <a:pt x="244" y="441"/>
                  </a:lnTo>
                  <a:lnTo>
                    <a:pt x="245" y="440"/>
                  </a:lnTo>
                  <a:lnTo>
                    <a:pt x="245" y="439"/>
                  </a:lnTo>
                  <a:lnTo>
                    <a:pt x="245" y="437"/>
                  </a:lnTo>
                  <a:lnTo>
                    <a:pt x="245" y="436"/>
                  </a:lnTo>
                  <a:lnTo>
                    <a:pt x="245" y="435"/>
                  </a:lnTo>
                  <a:lnTo>
                    <a:pt x="244" y="435"/>
                  </a:lnTo>
                  <a:lnTo>
                    <a:pt x="244" y="435"/>
                  </a:lnTo>
                  <a:lnTo>
                    <a:pt x="244" y="434"/>
                  </a:lnTo>
                  <a:lnTo>
                    <a:pt x="243" y="434"/>
                  </a:lnTo>
                  <a:lnTo>
                    <a:pt x="243" y="433"/>
                  </a:lnTo>
                  <a:lnTo>
                    <a:pt x="242" y="433"/>
                  </a:lnTo>
                  <a:lnTo>
                    <a:pt x="242" y="432"/>
                  </a:lnTo>
                  <a:lnTo>
                    <a:pt x="241" y="432"/>
                  </a:lnTo>
                  <a:lnTo>
                    <a:pt x="240" y="432"/>
                  </a:lnTo>
                  <a:lnTo>
                    <a:pt x="239" y="432"/>
                  </a:lnTo>
                  <a:lnTo>
                    <a:pt x="238" y="432"/>
                  </a:lnTo>
                  <a:lnTo>
                    <a:pt x="237" y="433"/>
                  </a:lnTo>
                  <a:lnTo>
                    <a:pt x="236" y="432"/>
                  </a:lnTo>
                  <a:lnTo>
                    <a:pt x="235" y="433"/>
                  </a:lnTo>
                  <a:lnTo>
                    <a:pt x="233" y="432"/>
                  </a:lnTo>
                  <a:lnTo>
                    <a:pt x="231" y="432"/>
                  </a:lnTo>
                  <a:lnTo>
                    <a:pt x="230" y="432"/>
                  </a:lnTo>
                  <a:lnTo>
                    <a:pt x="228" y="432"/>
                  </a:lnTo>
                  <a:lnTo>
                    <a:pt x="227" y="431"/>
                  </a:lnTo>
                  <a:lnTo>
                    <a:pt x="226" y="431"/>
                  </a:lnTo>
                  <a:lnTo>
                    <a:pt x="224" y="430"/>
                  </a:lnTo>
                  <a:lnTo>
                    <a:pt x="223" y="429"/>
                  </a:lnTo>
                  <a:lnTo>
                    <a:pt x="223" y="429"/>
                  </a:lnTo>
                  <a:lnTo>
                    <a:pt x="221" y="429"/>
                  </a:lnTo>
                  <a:lnTo>
                    <a:pt x="220" y="429"/>
                  </a:lnTo>
                  <a:lnTo>
                    <a:pt x="218" y="429"/>
                  </a:lnTo>
                  <a:lnTo>
                    <a:pt x="216" y="429"/>
                  </a:lnTo>
                  <a:lnTo>
                    <a:pt x="215" y="429"/>
                  </a:lnTo>
                  <a:lnTo>
                    <a:pt x="214" y="429"/>
                  </a:lnTo>
                  <a:lnTo>
                    <a:pt x="214" y="429"/>
                  </a:lnTo>
                  <a:lnTo>
                    <a:pt x="213" y="430"/>
                  </a:lnTo>
                  <a:lnTo>
                    <a:pt x="211" y="430"/>
                  </a:lnTo>
                  <a:lnTo>
                    <a:pt x="210" y="431"/>
                  </a:lnTo>
                  <a:lnTo>
                    <a:pt x="209" y="431"/>
                  </a:lnTo>
                  <a:lnTo>
                    <a:pt x="208" y="431"/>
                  </a:lnTo>
                  <a:lnTo>
                    <a:pt x="207" y="432"/>
                  </a:lnTo>
                  <a:lnTo>
                    <a:pt x="206" y="432"/>
                  </a:lnTo>
                  <a:lnTo>
                    <a:pt x="205" y="432"/>
                  </a:lnTo>
                  <a:lnTo>
                    <a:pt x="205" y="432"/>
                  </a:lnTo>
                  <a:lnTo>
                    <a:pt x="204" y="431"/>
                  </a:lnTo>
                  <a:lnTo>
                    <a:pt x="204" y="430"/>
                  </a:lnTo>
                  <a:lnTo>
                    <a:pt x="204" y="429"/>
                  </a:lnTo>
                  <a:lnTo>
                    <a:pt x="204" y="428"/>
                  </a:lnTo>
                  <a:lnTo>
                    <a:pt x="203" y="428"/>
                  </a:lnTo>
                  <a:lnTo>
                    <a:pt x="203" y="427"/>
                  </a:lnTo>
                  <a:lnTo>
                    <a:pt x="195" y="418"/>
                  </a:lnTo>
                  <a:lnTo>
                    <a:pt x="194" y="418"/>
                  </a:lnTo>
                  <a:lnTo>
                    <a:pt x="194" y="417"/>
                  </a:lnTo>
                  <a:lnTo>
                    <a:pt x="193" y="417"/>
                  </a:lnTo>
                  <a:lnTo>
                    <a:pt x="192" y="417"/>
                  </a:lnTo>
                  <a:lnTo>
                    <a:pt x="191" y="416"/>
                  </a:lnTo>
                  <a:lnTo>
                    <a:pt x="189" y="416"/>
                  </a:lnTo>
                  <a:lnTo>
                    <a:pt x="188" y="416"/>
                  </a:lnTo>
                  <a:lnTo>
                    <a:pt x="187" y="416"/>
                  </a:lnTo>
                  <a:lnTo>
                    <a:pt x="187" y="417"/>
                  </a:lnTo>
                  <a:lnTo>
                    <a:pt x="186" y="417"/>
                  </a:lnTo>
                  <a:lnTo>
                    <a:pt x="185" y="417"/>
                  </a:lnTo>
                  <a:lnTo>
                    <a:pt x="184" y="417"/>
                  </a:lnTo>
                  <a:lnTo>
                    <a:pt x="183" y="418"/>
                  </a:lnTo>
                  <a:lnTo>
                    <a:pt x="182" y="418"/>
                  </a:lnTo>
                  <a:lnTo>
                    <a:pt x="182" y="419"/>
                  </a:lnTo>
                  <a:lnTo>
                    <a:pt x="181" y="420"/>
                  </a:lnTo>
                  <a:lnTo>
                    <a:pt x="180" y="421"/>
                  </a:lnTo>
                  <a:lnTo>
                    <a:pt x="180" y="422"/>
                  </a:lnTo>
                  <a:lnTo>
                    <a:pt x="179" y="423"/>
                  </a:lnTo>
                  <a:lnTo>
                    <a:pt x="179" y="424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7"/>
                  </a:lnTo>
                  <a:lnTo>
                    <a:pt x="178" y="428"/>
                  </a:lnTo>
                  <a:lnTo>
                    <a:pt x="178" y="429"/>
                  </a:lnTo>
                  <a:lnTo>
                    <a:pt x="178" y="431"/>
                  </a:lnTo>
                  <a:lnTo>
                    <a:pt x="178" y="432"/>
                  </a:lnTo>
                  <a:lnTo>
                    <a:pt x="178" y="433"/>
                  </a:lnTo>
                  <a:lnTo>
                    <a:pt x="178" y="435"/>
                  </a:lnTo>
                  <a:lnTo>
                    <a:pt x="178" y="435"/>
                  </a:lnTo>
                  <a:lnTo>
                    <a:pt x="178" y="437"/>
                  </a:lnTo>
                  <a:lnTo>
                    <a:pt x="179" y="438"/>
                  </a:lnTo>
                  <a:lnTo>
                    <a:pt x="179" y="439"/>
                  </a:lnTo>
                  <a:lnTo>
                    <a:pt x="180" y="440"/>
                  </a:lnTo>
                  <a:lnTo>
                    <a:pt x="180" y="441"/>
                  </a:lnTo>
                  <a:lnTo>
                    <a:pt x="181" y="442"/>
                  </a:lnTo>
                  <a:lnTo>
                    <a:pt x="182" y="443"/>
                  </a:lnTo>
                  <a:lnTo>
                    <a:pt x="182" y="444"/>
                  </a:lnTo>
                  <a:lnTo>
                    <a:pt x="182" y="444"/>
                  </a:lnTo>
                  <a:lnTo>
                    <a:pt x="183" y="444"/>
                  </a:lnTo>
                  <a:lnTo>
                    <a:pt x="183" y="445"/>
                  </a:lnTo>
                  <a:lnTo>
                    <a:pt x="183" y="446"/>
                  </a:lnTo>
                  <a:lnTo>
                    <a:pt x="182" y="447"/>
                  </a:lnTo>
                  <a:lnTo>
                    <a:pt x="181" y="448"/>
                  </a:lnTo>
                  <a:lnTo>
                    <a:pt x="180" y="448"/>
                  </a:lnTo>
                  <a:lnTo>
                    <a:pt x="179" y="448"/>
                  </a:lnTo>
                  <a:lnTo>
                    <a:pt x="178" y="448"/>
                  </a:lnTo>
                  <a:lnTo>
                    <a:pt x="177" y="448"/>
                  </a:lnTo>
                  <a:lnTo>
                    <a:pt x="176" y="448"/>
                  </a:lnTo>
                  <a:lnTo>
                    <a:pt x="175" y="448"/>
                  </a:lnTo>
                  <a:lnTo>
                    <a:pt x="174" y="447"/>
                  </a:lnTo>
                  <a:lnTo>
                    <a:pt x="173" y="447"/>
                  </a:lnTo>
                  <a:lnTo>
                    <a:pt x="170" y="447"/>
                  </a:lnTo>
                  <a:lnTo>
                    <a:pt x="169" y="448"/>
                  </a:lnTo>
                  <a:lnTo>
                    <a:pt x="168" y="448"/>
                  </a:lnTo>
                  <a:lnTo>
                    <a:pt x="168" y="448"/>
                  </a:lnTo>
                  <a:lnTo>
                    <a:pt x="167" y="449"/>
                  </a:lnTo>
                  <a:lnTo>
                    <a:pt x="166" y="451"/>
                  </a:lnTo>
                  <a:lnTo>
                    <a:pt x="165" y="452"/>
                  </a:lnTo>
                  <a:lnTo>
                    <a:pt x="165" y="453"/>
                  </a:lnTo>
                  <a:lnTo>
                    <a:pt x="164" y="453"/>
                  </a:lnTo>
                  <a:lnTo>
                    <a:pt x="163" y="453"/>
                  </a:lnTo>
                  <a:lnTo>
                    <a:pt x="163" y="453"/>
                  </a:lnTo>
                  <a:lnTo>
                    <a:pt x="162" y="453"/>
                  </a:lnTo>
                  <a:lnTo>
                    <a:pt x="160" y="453"/>
                  </a:lnTo>
                  <a:lnTo>
                    <a:pt x="158" y="453"/>
                  </a:lnTo>
                  <a:lnTo>
                    <a:pt x="157" y="453"/>
                  </a:lnTo>
                  <a:lnTo>
                    <a:pt x="157" y="454"/>
                  </a:lnTo>
                  <a:lnTo>
                    <a:pt x="156" y="454"/>
                  </a:lnTo>
                  <a:lnTo>
                    <a:pt x="155" y="454"/>
                  </a:lnTo>
                  <a:lnTo>
                    <a:pt x="154" y="454"/>
                  </a:lnTo>
                  <a:lnTo>
                    <a:pt x="153" y="454"/>
                  </a:lnTo>
                  <a:lnTo>
                    <a:pt x="152" y="454"/>
                  </a:lnTo>
                  <a:lnTo>
                    <a:pt x="151" y="454"/>
                  </a:lnTo>
                  <a:lnTo>
                    <a:pt x="150" y="453"/>
                  </a:lnTo>
                  <a:lnTo>
                    <a:pt x="150" y="453"/>
                  </a:lnTo>
                  <a:lnTo>
                    <a:pt x="150" y="452"/>
                  </a:lnTo>
                  <a:lnTo>
                    <a:pt x="150" y="451"/>
                  </a:lnTo>
                  <a:lnTo>
                    <a:pt x="150" y="450"/>
                  </a:lnTo>
                  <a:lnTo>
                    <a:pt x="150" y="449"/>
                  </a:lnTo>
                  <a:lnTo>
                    <a:pt x="150" y="448"/>
                  </a:lnTo>
                  <a:lnTo>
                    <a:pt x="150" y="446"/>
                  </a:lnTo>
                  <a:lnTo>
                    <a:pt x="150" y="445"/>
                  </a:lnTo>
                  <a:lnTo>
                    <a:pt x="150" y="444"/>
                  </a:lnTo>
                  <a:lnTo>
                    <a:pt x="150" y="441"/>
                  </a:lnTo>
                  <a:lnTo>
                    <a:pt x="150" y="440"/>
                  </a:lnTo>
                  <a:lnTo>
                    <a:pt x="151" y="439"/>
                  </a:lnTo>
                  <a:lnTo>
                    <a:pt x="152" y="438"/>
                  </a:lnTo>
                  <a:lnTo>
                    <a:pt x="152" y="436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55" y="432"/>
                  </a:lnTo>
                  <a:lnTo>
                    <a:pt x="155" y="431"/>
                  </a:lnTo>
                  <a:lnTo>
                    <a:pt x="156" y="430"/>
                  </a:lnTo>
                  <a:lnTo>
                    <a:pt x="158" y="428"/>
                  </a:lnTo>
                  <a:lnTo>
                    <a:pt x="159" y="428"/>
                  </a:lnTo>
                  <a:lnTo>
                    <a:pt x="159" y="427"/>
                  </a:lnTo>
                  <a:lnTo>
                    <a:pt x="168" y="417"/>
                  </a:lnTo>
                  <a:lnTo>
                    <a:pt x="168" y="417"/>
                  </a:lnTo>
                  <a:lnTo>
                    <a:pt x="169" y="417"/>
                  </a:lnTo>
                  <a:lnTo>
                    <a:pt x="170" y="415"/>
                  </a:lnTo>
                  <a:lnTo>
                    <a:pt x="171" y="415"/>
                  </a:lnTo>
                  <a:lnTo>
                    <a:pt x="171" y="413"/>
                  </a:lnTo>
                  <a:lnTo>
                    <a:pt x="172" y="412"/>
                  </a:lnTo>
                  <a:lnTo>
                    <a:pt x="172" y="410"/>
                  </a:lnTo>
                  <a:lnTo>
                    <a:pt x="172" y="409"/>
                  </a:lnTo>
                  <a:lnTo>
                    <a:pt x="171" y="408"/>
                  </a:lnTo>
                  <a:lnTo>
                    <a:pt x="171" y="407"/>
                  </a:lnTo>
                  <a:lnTo>
                    <a:pt x="170" y="407"/>
                  </a:lnTo>
                  <a:lnTo>
                    <a:pt x="169" y="407"/>
                  </a:lnTo>
                  <a:lnTo>
                    <a:pt x="168" y="406"/>
                  </a:lnTo>
                  <a:lnTo>
                    <a:pt x="168" y="406"/>
                  </a:lnTo>
                  <a:lnTo>
                    <a:pt x="161" y="402"/>
                  </a:lnTo>
                  <a:lnTo>
                    <a:pt x="158" y="399"/>
                  </a:lnTo>
                  <a:lnTo>
                    <a:pt x="154" y="398"/>
                  </a:lnTo>
                  <a:lnTo>
                    <a:pt x="151" y="396"/>
                  </a:lnTo>
                  <a:lnTo>
                    <a:pt x="149" y="394"/>
                  </a:lnTo>
                  <a:lnTo>
                    <a:pt x="145" y="392"/>
                  </a:lnTo>
                  <a:lnTo>
                    <a:pt x="143" y="390"/>
                  </a:lnTo>
                  <a:lnTo>
                    <a:pt x="142" y="389"/>
                  </a:lnTo>
                  <a:lnTo>
                    <a:pt x="141" y="389"/>
                  </a:lnTo>
                  <a:lnTo>
                    <a:pt x="141" y="389"/>
                  </a:lnTo>
                  <a:lnTo>
                    <a:pt x="140" y="389"/>
                  </a:lnTo>
                  <a:lnTo>
                    <a:pt x="139" y="389"/>
                  </a:lnTo>
                  <a:lnTo>
                    <a:pt x="138" y="389"/>
                  </a:lnTo>
                  <a:lnTo>
                    <a:pt x="137" y="389"/>
                  </a:lnTo>
                  <a:lnTo>
                    <a:pt x="136" y="389"/>
                  </a:lnTo>
                  <a:lnTo>
                    <a:pt x="135" y="388"/>
                  </a:lnTo>
                  <a:lnTo>
                    <a:pt x="134" y="386"/>
                  </a:lnTo>
                  <a:lnTo>
                    <a:pt x="134" y="385"/>
                  </a:lnTo>
                  <a:lnTo>
                    <a:pt x="133" y="384"/>
                  </a:lnTo>
                  <a:lnTo>
                    <a:pt x="133" y="383"/>
                  </a:lnTo>
                  <a:lnTo>
                    <a:pt x="132" y="382"/>
                  </a:lnTo>
                  <a:lnTo>
                    <a:pt x="130" y="375"/>
                  </a:lnTo>
                  <a:lnTo>
                    <a:pt x="130" y="374"/>
                  </a:lnTo>
                  <a:lnTo>
                    <a:pt x="129" y="373"/>
                  </a:lnTo>
                  <a:lnTo>
                    <a:pt x="129" y="372"/>
                  </a:lnTo>
                  <a:lnTo>
                    <a:pt x="129" y="371"/>
                  </a:lnTo>
                  <a:lnTo>
                    <a:pt x="130" y="371"/>
                  </a:lnTo>
                  <a:lnTo>
                    <a:pt x="131" y="370"/>
                  </a:lnTo>
                  <a:lnTo>
                    <a:pt x="132" y="370"/>
                  </a:lnTo>
                  <a:lnTo>
                    <a:pt x="132" y="369"/>
                  </a:lnTo>
                  <a:lnTo>
                    <a:pt x="133" y="368"/>
                  </a:lnTo>
                  <a:lnTo>
                    <a:pt x="134" y="368"/>
                  </a:lnTo>
                  <a:lnTo>
                    <a:pt x="135" y="367"/>
                  </a:lnTo>
                  <a:lnTo>
                    <a:pt x="136" y="366"/>
                  </a:lnTo>
                  <a:lnTo>
                    <a:pt x="137" y="366"/>
                  </a:lnTo>
                  <a:lnTo>
                    <a:pt x="138" y="366"/>
                  </a:lnTo>
                  <a:lnTo>
                    <a:pt x="139" y="366"/>
                  </a:lnTo>
                  <a:lnTo>
                    <a:pt x="140" y="366"/>
                  </a:lnTo>
                  <a:lnTo>
                    <a:pt x="141" y="366"/>
                  </a:lnTo>
                  <a:lnTo>
                    <a:pt x="141" y="367"/>
                  </a:lnTo>
                  <a:lnTo>
                    <a:pt x="142" y="368"/>
                  </a:lnTo>
                  <a:lnTo>
                    <a:pt x="143" y="368"/>
                  </a:lnTo>
                  <a:lnTo>
                    <a:pt x="144" y="367"/>
                  </a:lnTo>
                  <a:lnTo>
                    <a:pt x="145" y="367"/>
                  </a:lnTo>
                  <a:lnTo>
                    <a:pt x="145" y="366"/>
                  </a:lnTo>
                  <a:lnTo>
                    <a:pt x="146" y="365"/>
                  </a:lnTo>
                  <a:lnTo>
                    <a:pt x="146" y="364"/>
                  </a:lnTo>
                  <a:lnTo>
                    <a:pt x="147" y="363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7" y="360"/>
                  </a:lnTo>
                  <a:lnTo>
                    <a:pt x="147" y="357"/>
                  </a:lnTo>
                  <a:lnTo>
                    <a:pt x="146" y="350"/>
                  </a:lnTo>
                  <a:lnTo>
                    <a:pt x="146" y="349"/>
                  </a:lnTo>
                  <a:lnTo>
                    <a:pt x="145" y="348"/>
                  </a:lnTo>
                  <a:lnTo>
                    <a:pt x="144" y="346"/>
                  </a:lnTo>
                  <a:lnTo>
                    <a:pt x="143" y="345"/>
                  </a:lnTo>
                  <a:lnTo>
                    <a:pt x="142" y="344"/>
                  </a:lnTo>
                  <a:lnTo>
                    <a:pt x="141" y="344"/>
                  </a:lnTo>
                  <a:lnTo>
                    <a:pt x="139" y="344"/>
                  </a:lnTo>
                  <a:lnTo>
                    <a:pt x="138" y="344"/>
                  </a:lnTo>
                  <a:lnTo>
                    <a:pt x="137" y="343"/>
                  </a:lnTo>
                  <a:lnTo>
                    <a:pt x="136" y="343"/>
                  </a:lnTo>
                  <a:lnTo>
                    <a:pt x="135" y="342"/>
                  </a:lnTo>
                  <a:lnTo>
                    <a:pt x="135" y="341"/>
                  </a:lnTo>
                  <a:lnTo>
                    <a:pt x="135" y="339"/>
                  </a:lnTo>
                  <a:lnTo>
                    <a:pt x="134" y="339"/>
                  </a:lnTo>
                  <a:lnTo>
                    <a:pt x="137" y="328"/>
                  </a:lnTo>
                  <a:lnTo>
                    <a:pt x="138" y="327"/>
                  </a:lnTo>
                  <a:lnTo>
                    <a:pt x="139" y="326"/>
                  </a:lnTo>
                  <a:lnTo>
                    <a:pt x="140" y="325"/>
                  </a:lnTo>
                  <a:lnTo>
                    <a:pt x="141" y="325"/>
                  </a:lnTo>
                  <a:lnTo>
                    <a:pt x="141" y="324"/>
                  </a:lnTo>
                  <a:lnTo>
                    <a:pt x="142" y="324"/>
                  </a:lnTo>
                  <a:lnTo>
                    <a:pt x="144" y="322"/>
                  </a:lnTo>
                  <a:lnTo>
                    <a:pt x="145" y="321"/>
                  </a:lnTo>
                  <a:lnTo>
                    <a:pt x="146" y="321"/>
                  </a:lnTo>
                  <a:lnTo>
                    <a:pt x="147" y="320"/>
                  </a:lnTo>
                  <a:lnTo>
                    <a:pt x="148" y="319"/>
                  </a:lnTo>
                  <a:lnTo>
                    <a:pt x="148" y="318"/>
                  </a:lnTo>
                  <a:lnTo>
                    <a:pt x="147" y="318"/>
                  </a:lnTo>
                  <a:lnTo>
                    <a:pt x="147" y="317"/>
                  </a:lnTo>
                  <a:lnTo>
                    <a:pt x="146" y="316"/>
                  </a:lnTo>
                  <a:lnTo>
                    <a:pt x="145" y="316"/>
                  </a:lnTo>
                  <a:lnTo>
                    <a:pt x="144" y="315"/>
                  </a:lnTo>
                  <a:lnTo>
                    <a:pt x="143" y="314"/>
                  </a:lnTo>
                  <a:lnTo>
                    <a:pt x="142" y="313"/>
                  </a:lnTo>
                  <a:lnTo>
                    <a:pt x="141" y="313"/>
                  </a:lnTo>
                  <a:lnTo>
                    <a:pt x="141" y="312"/>
                  </a:lnTo>
                  <a:lnTo>
                    <a:pt x="140" y="311"/>
                  </a:lnTo>
                  <a:lnTo>
                    <a:pt x="138" y="310"/>
                  </a:lnTo>
                  <a:lnTo>
                    <a:pt x="137" y="309"/>
                  </a:lnTo>
                  <a:lnTo>
                    <a:pt x="136" y="309"/>
                  </a:lnTo>
                  <a:lnTo>
                    <a:pt x="136" y="308"/>
                  </a:lnTo>
                  <a:lnTo>
                    <a:pt x="135" y="308"/>
                  </a:lnTo>
                  <a:lnTo>
                    <a:pt x="134" y="307"/>
                  </a:lnTo>
                  <a:lnTo>
                    <a:pt x="133" y="307"/>
                  </a:lnTo>
                  <a:lnTo>
                    <a:pt x="132" y="306"/>
                  </a:lnTo>
                  <a:lnTo>
                    <a:pt x="124" y="301"/>
                  </a:lnTo>
                  <a:lnTo>
                    <a:pt x="123" y="301"/>
                  </a:lnTo>
                  <a:lnTo>
                    <a:pt x="122" y="300"/>
                  </a:lnTo>
                  <a:lnTo>
                    <a:pt x="120" y="300"/>
                  </a:lnTo>
                  <a:lnTo>
                    <a:pt x="119" y="299"/>
                  </a:lnTo>
                  <a:lnTo>
                    <a:pt x="118" y="299"/>
                  </a:lnTo>
                  <a:lnTo>
                    <a:pt x="117" y="298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4" y="297"/>
                  </a:lnTo>
                  <a:lnTo>
                    <a:pt x="114" y="297"/>
                  </a:lnTo>
                  <a:lnTo>
                    <a:pt x="113" y="296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3"/>
                  </a:lnTo>
                  <a:lnTo>
                    <a:pt x="111" y="292"/>
                  </a:lnTo>
                  <a:lnTo>
                    <a:pt x="111" y="291"/>
                  </a:lnTo>
                  <a:lnTo>
                    <a:pt x="111" y="290"/>
                  </a:lnTo>
                  <a:lnTo>
                    <a:pt x="110" y="290"/>
                  </a:lnTo>
                  <a:lnTo>
                    <a:pt x="108" y="289"/>
                  </a:lnTo>
                  <a:lnTo>
                    <a:pt x="107" y="289"/>
                  </a:lnTo>
                  <a:lnTo>
                    <a:pt x="106" y="288"/>
                  </a:lnTo>
                  <a:lnTo>
                    <a:pt x="105" y="288"/>
                  </a:lnTo>
                  <a:lnTo>
                    <a:pt x="104" y="287"/>
                  </a:lnTo>
                  <a:lnTo>
                    <a:pt x="103" y="287"/>
                  </a:lnTo>
                  <a:lnTo>
                    <a:pt x="101" y="286"/>
                  </a:lnTo>
                  <a:lnTo>
                    <a:pt x="99" y="286"/>
                  </a:lnTo>
                  <a:lnTo>
                    <a:pt x="98" y="285"/>
                  </a:lnTo>
                  <a:lnTo>
                    <a:pt x="97" y="284"/>
                  </a:lnTo>
                  <a:lnTo>
                    <a:pt x="95" y="284"/>
                  </a:lnTo>
                  <a:lnTo>
                    <a:pt x="95" y="283"/>
                  </a:lnTo>
                  <a:lnTo>
                    <a:pt x="94" y="282"/>
                  </a:lnTo>
                  <a:lnTo>
                    <a:pt x="93" y="281"/>
                  </a:lnTo>
                  <a:lnTo>
                    <a:pt x="92" y="281"/>
                  </a:lnTo>
                  <a:lnTo>
                    <a:pt x="91" y="280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89" y="278"/>
                  </a:lnTo>
                  <a:lnTo>
                    <a:pt x="87" y="277"/>
                  </a:lnTo>
                  <a:lnTo>
                    <a:pt x="86" y="276"/>
                  </a:lnTo>
                  <a:lnTo>
                    <a:pt x="86" y="276"/>
                  </a:lnTo>
                  <a:lnTo>
                    <a:pt x="85" y="275"/>
                  </a:lnTo>
                  <a:lnTo>
                    <a:pt x="84" y="274"/>
                  </a:lnTo>
                  <a:lnTo>
                    <a:pt x="83" y="273"/>
                  </a:lnTo>
                  <a:lnTo>
                    <a:pt x="82" y="273"/>
                  </a:lnTo>
                  <a:lnTo>
                    <a:pt x="82" y="272"/>
                  </a:lnTo>
                  <a:lnTo>
                    <a:pt x="81" y="271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1"/>
                  </a:lnTo>
                  <a:lnTo>
                    <a:pt x="74" y="272"/>
                  </a:lnTo>
                  <a:lnTo>
                    <a:pt x="73" y="273"/>
                  </a:lnTo>
                  <a:lnTo>
                    <a:pt x="73" y="274"/>
                  </a:lnTo>
                  <a:lnTo>
                    <a:pt x="72" y="275"/>
                  </a:lnTo>
                  <a:lnTo>
                    <a:pt x="71" y="276"/>
                  </a:lnTo>
                  <a:lnTo>
                    <a:pt x="69" y="277"/>
                  </a:lnTo>
                  <a:lnTo>
                    <a:pt x="68" y="277"/>
                  </a:lnTo>
                  <a:lnTo>
                    <a:pt x="67" y="277"/>
                  </a:lnTo>
                  <a:lnTo>
                    <a:pt x="66" y="277"/>
                  </a:lnTo>
                  <a:lnTo>
                    <a:pt x="65" y="276"/>
                  </a:lnTo>
                  <a:lnTo>
                    <a:pt x="65" y="275"/>
                  </a:lnTo>
                  <a:lnTo>
                    <a:pt x="65" y="274"/>
                  </a:lnTo>
                  <a:lnTo>
                    <a:pt x="65" y="273"/>
                  </a:lnTo>
                  <a:lnTo>
                    <a:pt x="65" y="270"/>
                  </a:lnTo>
                  <a:lnTo>
                    <a:pt x="65" y="268"/>
                  </a:lnTo>
                  <a:lnTo>
                    <a:pt x="65" y="267"/>
                  </a:lnTo>
                  <a:lnTo>
                    <a:pt x="65" y="264"/>
                  </a:lnTo>
                  <a:lnTo>
                    <a:pt x="66" y="263"/>
                  </a:lnTo>
                  <a:lnTo>
                    <a:pt x="66" y="261"/>
                  </a:lnTo>
                  <a:lnTo>
                    <a:pt x="66" y="260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6" y="252"/>
                  </a:lnTo>
                  <a:lnTo>
                    <a:pt x="66" y="250"/>
                  </a:lnTo>
                  <a:lnTo>
                    <a:pt x="66" y="248"/>
                  </a:lnTo>
                  <a:lnTo>
                    <a:pt x="67" y="247"/>
                  </a:lnTo>
                  <a:lnTo>
                    <a:pt x="67" y="246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7" y="242"/>
                  </a:lnTo>
                  <a:lnTo>
                    <a:pt x="67" y="241"/>
                  </a:lnTo>
                  <a:lnTo>
                    <a:pt x="67" y="240"/>
                  </a:lnTo>
                  <a:lnTo>
                    <a:pt x="67" y="239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5" y="236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2" y="233"/>
                  </a:lnTo>
                  <a:lnTo>
                    <a:pt x="61" y="232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7" y="228"/>
                  </a:lnTo>
                  <a:lnTo>
                    <a:pt x="56" y="227"/>
                  </a:lnTo>
                  <a:lnTo>
                    <a:pt x="55" y="226"/>
                  </a:lnTo>
                  <a:lnTo>
                    <a:pt x="54" y="224"/>
                  </a:lnTo>
                  <a:lnTo>
                    <a:pt x="54" y="223"/>
                  </a:lnTo>
                  <a:lnTo>
                    <a:pt x="53" y="222"/>
                  </a:lnTo>
                  <a:lnTo>
                    <a:pt x="52" y="221"/>
                  </a:lnTo>
                  <a:lnTo>
                    <a:pt x="52" y="219"/>
                  </a:lnTo>
                  <a:lnTo>
                    <a:pt x="52" y="218"/>
                  </a:lnTo>
                  <a:lnTo>
                    <a:pt x="52" y="216"/>
                  </a:lnTo>
                  <a:lnTo>
                    <a:pt x="52" y="208"/>
                  </a:lnTo>
                  <a:lnTo>
                    <a:pt x="51" y="208"/>
                  </a:lnTo>
                  <a:lnTo>
                    <a:pt x="51" y="207"/>
                  </a:lnTo>
                  <a:lnTo>
                    <a:pt x="51" y="206"/>
                  </a:lnTo>
                  <a:lnTo>
                    <a:pt x="50" y="206"/>
                  </a:lnTo>
                  <a:lnTo>
                    <a:pt x="50" y="205"/>
                  </a:lnTo>
                  <a:lnTo>
                    <a:pt x="49" y="203"/>
                  </a:lnTo>
                  <a:lnTo>
                    <a:pt x="49" y="202"/>
                  </a:lnTo>
                  <a:lnTo>
                    <a:pt x="49" y="201"/>
                  </a:lnTo>
                  <a:lnTo>
                    <a:pt x="48" y="199"/>
                  </a:lnTo>
                  <a:lnTo>
                    <a:pt x="48" y="198"/>
                  </a:lnTo>
                  <a:lnTo>
                    <a:pt x="47" y="197"/>
                  </a:lnTo>
                  <a:lnTo>
                    <a:pt x="47" y="197"/>
                  </a:lnTo>
                  <a:lnTo>
                    <a:pt x="47" y="196"/>
                  </a:lnTo>
                  <a:lnTo>
                    <a:pt x="47" y="195"/>
                  </a:lnTo>
                  <a:lnTo>
                    <a:pt x="47" y="194"/>
                  </a:lnTo>
                  <a:lnTo>
                    <a:pt x="46" y="193"/>
                  </a:lnTo>
                  <a:lnTo>
                    <a:pt x="46" y="192"/>
                  </a:lnTo>
                  <a:lnTo>
                    <a:pt x="45" y="191"/>
                  </a:lnTo>
                  <a:lnTo>
                    <a:pt x="45" y="189"/>
                  </a:lnTo>
                  <a:lnTo>
                    <a:pt x="44" y="188"/>
                  </a:lnTo>
                  <a:lnTo>
                    <a:pt x="43" y="186"/>
                  </a:lnTo>
                  <a:lnTo>
                    <a:pt x="43" y="184"/>
                  </a:lnTo>
                  <a:lnTo>
                    <a:pt x="42" y="183"/>
                  </a:lnTo>
                  <a:lnTo>
                    <a:pt x="42" y="181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1" y="179"/>
                  </a:lnTo>
                  <a:lnTo>
                    <a:pt x="40" y="179"/>
                  </a:lnTo>
                  <a:lnTo>
                    <a:pt x="40" y="178"/>
                  </a:lnTo>
                  <a:lnTo>
                    <a:pt x="40" y="177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8" y="174"/>
                  </a:lnTo>
                  <a:lnTo>
                    <a:pt x="38" y="173"/>
                  </a:lnTo>
                  <a:lnTo>
                    <a:pt x="36" y="171"/>
                  </a:lnTo>
                  <a:lnTo>
                    <a:pt x="35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1" y="165"/>
                  </a:lnTo>
                  <a:lnTo>
                    <a:pt x="31" y="162"/>
                  </a:lnTo>
                  <a:lnTo>
                    <a:pt x="30" y="161"/>
                  </a:lnTo>
                  <a:lnTo>
                    <a:pt x="29" y="160"/>
                  </a:lnTo>
                  <a:lnTo>
                    <a:pt x="29" y="159"/>
                  </a:lnTo>
                  <a:lnTo>
                    <a:pt x="29" y="158"/>
                  </a:lnTo>
                  <a:lnTo>
                    <a:pt x="28" y="157"/>
                  </a:lnTo>
                  <a:lnTo>
                    <a:pt x="27" y="156"/>
                  </a:lnTo>
                  <a:lnTo>
                    <a:pt x="26" y="155"/>
                  </a:lnTo>
                  <a:lnTo>
                    <a:pt x="25" y="155"/>
                  </a:lnTo>
                  <a:lnTo>
                    <a:pt x="24" y="155"/>
                  </a:lnTo>
                  <a:lnTo>
                    <a:pt x="23" y="155"/>
                  </a:lnTo>
                  <a:lnTo>
                    <a:pt x="21" y="155"/>
                  </a:lnTo>
                  <a:lnTo>
                    <a:pt x="19" y="154"/>
                  </a:lnTo>
                  <a:lnTo>
                    <a:pt x="18" y="155"/>
                  </a:lnTo>
                  <a:lnTo>
                    <a:pt x="17" y="154"/>
                  </a:lnTo>
                  <a:lnTo>
                    <a:pt x="15" y="154"/>
                  </a:lnTo>
                  <a:lnTo>
                    <a:pt x="14" y="154"/>
                  </a:lnTo>
                  <a:lnTo>
                    <a:pt x="13" y="154"/>
                  </a:lnTo>
                  <a:lnTo>
                    <a:pt x="11" y="154"/>
                  </a:lnTo>
                  <a:lnTo>
                    <a:pt x="10" y="154"/>
                  </a:lnTo>
                  <a:lnTo>
                    <a:pt x="9" y="155"/>
                  </a:lnTo>
                  <a:lnTo>
                    <a:pt x="8" y="155"/>
                  </a:lnTo>
                  <a:lnTo>
                    <a:pt x="7" y="156"/>
                  </a:lnTo>
                  <a:lnTo>
                    <a:pt x="6" y="156"/>
                  </a:lnTo>
                  <a:lnTo>
                    <a:pt x="5" y="156"/>
                  </a:lnTo>
                  <a:lnTo>
                    <a:pt x="5" y="157"/>
                  </a:lnTo>
                  <a:lnTo>
                    <a:pt x="4" y="157"/>
                  </a:lnTo>
                  <a:lnTo>
                    <a:pt x="4" y="158"/>
                  </a:lnTo>
                  <a:lnTo>
                    <a:pt x="4" y="158"/>
                  </a:lnTo>
                  <a:lnTo>
                    <a:pt x="3" y="157"/>
                  </a:lnTo>
                  <a:lnTo>
                    <a:pt x="3" y="156"/>
                  </a:lnTo>
                  <a:lnTo>
                    <a:pt x="2" y="155"/>
                  </a:lnTo>
                  <a:lnTo>
                    <a:pt x="1" y="152"/>
                  </a:lnTo>
                  <a:lnTo>
                    <a:pt x="1" y="151"/>
                  </a:lnTo>
                  <a:lnTo>
                    <a:pt x="1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1" y="148"/>
                  </a:lnTo>
                  <a:lnTo>
                    <a:pt x="1" y="145"/>
                  </a:lnTo>
                  <a:lnTo>
                    <a:pt x="1" y="144"/>
                  </a:lnTo>
                  <a:lnTo>
                    <a:pt x="1" y="143"/>
                  </a:lnTo>
                  <a:lnTo>
                    <a:pt x="1" y="142"/>
                  </a:lnTo>
                  <a:lnTo>
                    <a:pt x="2" y="137"/>
                  </a:lnTo>
                  <a:lnTo>
                    <a:pt x="3" y="133"/>
                  </a:lnTo>
                  <a:lnTo>
                    <a:pt x="3" y="133"/>
                  </a:lnTo>
                  <a:lnTo>
                    <a:pt x="3" y="130"/>
                  </a:lnTo>
                  <a:lnTo>
                    <a:pt x="4" y="124"/>
                  </a:lnTo>
                  <a:lnTo>
                    <a:pt x="9" y="127"/>
                  </a:lnTo>
                  <a:lnTo>
                    <a:pt x="10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4" y="129"/>
                  </a:lnTo>
                  <a:lnTo>
                    <a:pt x="15" y="129"/>
                  </a:lnTo>
                  <a:lnTo>
                    <a:pt x="16" y="129"/>
                  </a:lnTo>
                  <a:lnTo>
                    <a:pt x="17" y="128"/>
                  </a:lnTo>
                  <a:lnTo>
                    <a:pt x="19" y="127"/>
                  </a:lnTo>
                  <a:lnTo>
                    <a:pt x="19" y="126"/>
                  </a:lnTo>
                  <a:lnTo>
                    <a:pt x="20" y="126"/>
                  </a:lnTo>
                  <a:lnTo>
                    <a:pt x="21" y="125"/>
                  </a:lnTo>
                  <a:lnTo>
                    <a:pt x="22" y="125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3" y="126"/>
                  </a:lnTo>
                  <a:lnTo>
                    <a:pt x="24" y="127"/>
                  </a:lnTo>
                  <a:lnTo>
                    <a:pt x="24" y="128"/>
                  </a:lnTo>
                  <a:lnTo>
                    <a:pt x="25" y="129"/>
                  </a:lnTo>
                  <a:lnTo>
                    <a:pt x="25" y="130"/>
                  </a:lnTo>
                  <a:lnTo>
                    <a:pt x="26" y="130"/>
                  </a:lnTo>
                  <a:lnTo>
                    <a:pt x="27" y="131"/>
                  </a:lnTo>
                  <a:lnTo>
                    <a:pt x="28" y="132"/>
                  </a:lnTo>
                  <a:lnTo>
                    <a:pt x="29" y="132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6" y="133"/>
                  </a:lnTo>
                  <a:lnTo>
                    <a:pt x="37" y="134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0" y="135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7"/>
                  </a:lnTo>
                  <a:lnTo>
                    <a:pt x="41" y="138"/>
                  </a:lnTo>
                  <a:lnTo>
                    <a:pt x="41" y="139"/>
                  </a:lnTo>
                  <a:lnTo>
                    <a:pt x="42" y="140"/>
                  </a:lnTo>
                  <a:lnTo>
                    <a:pt x="43" y="141"/>
                  </a:lnTo>
                  <a:lnTo>
                    <a:pt x="44" y="141"/>
                  </a:lnTo>
                  <a:lnTo>
                    <a:pt x="45" y="142"/>
                  </a:lnTo>
                  <a:lnTo>
                    <a:pt x="47" y="142"/>
                  </a:lnTo>
                  <a:lnTo>
                    <a:pt x="50" y="145"/>
                  </a:lnTo>
                  <a:lnTo>
                    <a:pt x="53" y="147"/>
                  </a:lnTo>
                  <a:lnTo>
                    <a:pt x="54" y="147"/>
                  </a:lnTo>
                  <a:lnTo>
                    <a:pt x="55" y="148"/>
                  </a:lnTo>
                  <a:lnTo>
                    <a:pt x="56" y="148"/>
                  </a:lnTo>
                  <a:lnTo>
                    <a:pt x="57" y="149"/>
                  </a:lnTo>
                  <a:lnTo>
                    <a:pt x="58" y="149"/>
                  </a:lnTo>
                  <a:lnTo>
                    <a:pt x="59" y="149"/>
                  </a:lnTo>
                  <a:lnTo>
                    <a:pt x="59" y="149"/>
                  </a:lnTo>
                  <a:lnTo>
                    <a:pt x="60" y="149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3" y="149"/>
                  </a:lnTo>
                  <a:lnTo>
                    <a:pt x="64" y="149"/>
                  </a:lnTo>
                  <a:lnTo>
                    <a:pt x="65" y="149"/>
                  </a:lnTo>
                  <a:lnTo>
                    <a:pt x="67" y="150"/>
                  </a:lnTo>
                  <a:lnTo>
                    <a:pt x="68" y="150"/>
                  </a:lnTo>
                  <a:lnTo>
                    <a:pt x="68" y="150"/>
                  </a:lnTo>
                  <a:lnTo>
                    <a:pt x="70" y="150"/>
                  </a:lnTo>
                  <a:lnTo>
                    <a:pt x="72" y="150"/>
                  </a:lnTo>
                  <a:lnTo>
                    <a:pt x="73" y="150"/>
                  </a:lnTo>
                  <a:lnTo>
                    <a:pt x="74" y="150"/>
                  </a:lnTo>
                  <a:lnTo>
                    <a:pt x="75" y="149"/>
                  </a:lnTo>
                  <a:lnTo>
                    <a:pt x="77" y="148"/>
                  </a:lnTo>
                  <a:lnTo>
                    <a:pt x="79" y="148"/>
                  </a:lnTo>
                  <a:lnTo>
                    <a:pt x="81" y="147"/>
                  </a:lnTo>
                  <a:lnTo>
                    <a:pt x="81" y="146"/>
                  </a:lnTo>
                  <a:lnTo>
                    <a:pt x="83" y="146"/>
                  </a:lnTo>
                  <a:lnTo>
                    <a:pt x="86" y="145"/>
                  </a:lnTo>
                  <a:lnTo>
                    <a:pt x="87" y="145"/>
                  </a:lnTo>
                  <a:lnTo>
                    <a:pt x="88" y="145"/>
                  </a:lnTo>
                  <a:lnTo>
                    <a:pt x="89" y="145"/>
                  </a:lnTo>
                  <a:lnTo>
                    <a:pt x="90" y="146"/>
                  </a:lnTo>
                  <a:lnTo>
                    <a:pt x="91" y="146"/>
                  </a:lnTo>
                  <a:lnTo>
                    <a:pt x="93" y="148"/>
                  </a:lnTo>
                  <a:lnTo>
                    <a:pt x="94" y="148"/>
                  </a:lnTo>
                  <a:lnTo>
                    <a:pt x="94" y="149"/>
                  </a:lnTo>
                  <a:lnTo>
                    <a:pt x="95" y="149"/>
                  </a:lnTo>
                  <a:lnTo>
                    <a:pt x="95" y="150"/>
                  </a:lnTo>
                  <a:lnTo>
                    <a:pt x="96" y="150"/>
                  </a:lnTo>
                  <a:lnTo>
                    <a:pt x="98" y="151"/>
                  </a:lnTo>
                  <a:lnTo>
                    <a:pt x="102" y="154"/>
                  </a:lnTo>
                  <a:lnTo>
                    <a:pt x="103" y="155"/>
                  </a:lnTo>
                  <a:lnTo>
                    <a:pt x="105" y="158"/>
                  </a:lnTo>
                  <a:lnTo>
                    <a:pt x="106" y="159"/>
                  </a:lnTo>
                  <a:lnTo>
                    <a:pt x="108" y="160"/>
                  </a:lnTo>
                  <a:lnTo>
                    <a:pt x="110" y="161"/>
                  </a:lnTo>
                  <a:lnTo>
                    <a:pt x="113" y="164"/>
                  </a:lnTo>
                  <a:lnTo>
                    <a:pt x="115" y="166"/>
                  </a:lnTo>
                  <a:lnTo>
                    <a:pt x="116" y="167"/>
                  </a:lnTo>
                  <a:lnTo>
                    <a:pt x="117" y="168"/>
                  </a:lnTo>
                  <a:lnTo>
                    <a:pt x="118" y="169"/>
                  </a:lnTo>
                  <a:lnTo>
                    <a:pt x="117" y="161"/>
                  </a:lnTo>
                  <a:lnTo>
                    <a:pt x="117" y="160"/>
                  </a:lnTo>
                  <a:lnTo>
                    <a:pt x="117" y="159"/>
                  </a:lnTo>
                  <a:lnTo>
                    <a:pt x="117" y="158"/>
                  </a:lnTo>
                  <a:lnTo>
                    <a:pt x="118" y="154"/>
                  </a:lnTo>
                  <a:lnTo>
                    <a:pt x="118" y="153"/>
                  </a:lnTo>
                  <a:lnTo>
                    <a:pt x="118" y="152"/>
                  </a:lnTo>
                  <a:lnTo>
                    <a:pt x="118" y="151"/>
                  </a:lnTo>
                  <a:lnTo>
                    <a:pt x="118" y="150"/>
                  </a:lnTo>
                  <a:lnTo>
                    <a:pt x="118" y="149"/>
                  </a:lnTo>
                  <a:lnTo>
                    <a:pt x="118" y="147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8" y="144"/>
                  </a:lnTo>
                  <a:lnTo>
                    <a:pt x="119" y="143"/>
                  </a:lnTo>
                  <a:lnTo>
                    <a:pt x="119" y="142"/>
                  </a:lnTo>
                  <a:lnTo>
                    <a:pt x="120" y="140"/>
                  </a:lnTo>
                  <a:lnTo>
                    <a:pt x="120" y="139"/>
                  </a:lnTo>
                  <a:lnTo>
                    <a:pt x="120" y="137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21" y="134"/>
                  </a:lnTo>
                  <a:lnTo>
                    <a:pt x="121" y="133"/>
                  </a:lnTo>
                  <a:lnTo>
                    <a:pt x="122" y="131"/>
                  </a:lnTo>
                  <a:lnTo>
                    <a:pt x="122" y="130"/>
                  </a:lnTo>
                  <a:lnTo>
                    <a:pt x="122" y="128"/>
                  </a:lnTo>
                  <a:lnTo>
                    <a:pt x="123" y="127"/>
                  </a:lnTo>
                  <a:lnTo>
                    <a:pt x="123" y="125"/>
                  </a:lnTo>
                  <a:lnTo>
                    <a:pt x="123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2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8" y="117"/>
                  </a:lnTo>
                  <a:lnTo>
                    <a:pt x="129" y="116"/>
                  </a:lnTo>
                  <a:lnTo>
                    <a:pt x="131" y="115"/>
                  </a:lnTo>
                  <a:lnTo>
                    <a:pt x="132" y="114"/>
                  </a:lnTo>
                  <a:lnTo>
                    <a:pt x="132" y="113"/>
                  </a:lnTo>
                  <a:lnTo>
                    <a:pt x="133" y="112"/>
                  </a:lnTo>
                  <a:lnTo>
                    <a:pt x="133" y="111"/>
                  </a:lnTo>
                  <a:lnTo>
                    <a:pt x="134" y="110"/>
                  </a:lnTo>
                  <a:lnTo>
                    <a:pt x="134" y="109"/>
                  </a:lnTo>
                  <a:lnTo>
                    <a:pt x="135" y="108"/>
                  </a:lnTo>
                  <a:lnTo>
                    <a:pt x="135" y="107"/>
                  </a:lnTo>
                  <a:lnTo>
                    <a:pt x="136" y="107"/>
                  </a:lnTo>
                  <a:lnTo>
                    <a:pt x="136" y="106"/>
                  </a:lnTo>
                  <a:lnTo>
                    <a:pt x="136" y="106"/>
                  </a:lnTo>
                  <a:lnTo>
                    <a:pt x="136" y="104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7" y="101"/>
                  </a:lnTo>
                  <a:lnTo>
                    <a:pt x="141" y="92"/>
                  </a:lnTo>
                  <a:lnTo>
                    <a:pt x="141" y="91"/>
                  </a:lnTo>
                  <a:lnTo>
                    <a:pt x="142" y="90"/>
                  </a:lnTo>
                  <a:lnTo>
                    <a:pt x="143" y="87"/>
                  </a:lnTo>
                  <a:lnTo>
                    <a:pt x="144" y="86"/>
                  </a:lnTo>
                  <a:lnTo>
                    <a:pt x="145" y="85"/>
                  </a:lnTo>
                  <a:lnTo>
                    <a:pt x="145" y="84"/>
                  </a:lnTo>
                  <a:lnTo>
                    <a:pt x="145" y="82"/>
                  </a:lnTo>
                  <a:lnTo>
                    <a:pt x="145" y="81"/>
                  </a:lnTo>
                  <a:lnTo>
                    <a:pt x="145" y="80"/>
                  </a:lnTo>
                  <a:lnTo>
                    <a:pt x="145" y="74"/>
                  </a:lnTo>
                  <a:lnTo>
                    <a:pt x="145" y="70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5" y="63"/>
                  </a:lnTo>
                  <a:lnTo>
                    <a:pt x="145" y="54"/>
                  </a:lnTo>
                  <a:lnTo>
                    <a:pt x="146" y="43"/>
                  </a:lnTo>
                  <a:lnTo>
                    <a:pt x="147" y="31"/>
                  </a:lnTo>
                  <a:lnTo>
                    <a:pt x="147" y="20"/>
                  </a:lnTo>
                  <a:lnTo>
                    <a:pt x="150" y="19"/>
                  </a:lnTo>
                  <a:lnTo>
                    <a:pt x="151" y="19"/>
                  </a:lnTo>
                  <a:lnTo>
                    <a:pt x="152" y="18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9" y="21"/>
                  </a:lnTo>
                  <a:lnTo>
                    <a:pt x="165" y="23"/>
                  </a:lnTo>
                  <a:lnTo>
                    <a:pt x="166" y="23"/>
                  </a:lnTo>
                  <a:lnTo>
                    <a:pt x="167" y="23"/>
                  </a:lnTo>
                  <a:lnTo>
                    <a:pt x="168" y="23"/>
                  </a:lnTo>
                  <a:lnTo>
                    <a:pt x="170" y="23"/>
                  </a:lnTo>
                  <a:lnTo>
                    <a:pt x="171" y="23"/>
                  </a:lnTo>
                  <a:lnTo>
                    <a:pt x="172" y="23"/>
                  </a:lnTo>
                  <a:lnTo>
                    <a:pt x="173" y="23"/>
                  </a:lnTo>
                  <a:lnTo>
                    <a:pt x="175" y="23"/>
                  </a:lnTo>
                  <a:lnTo>
                    <a:pt x="177" y="23"/>
                  </a:lnTo>
                  <a:lnTo>
                    <a:pt x="178" y="23"/>
                  </a:lnTo>
                  <a:lnTo>
                    <a:pt x="182" y="22"/>
                  </a:lnTo>
                  <a:lnTo>
                    <a:pt x="183" y="22"/>
                  </a:lnTo>
                  <a:lnTo>
                    <a:pt x="187" y="22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1" y="21"/>
                  </a:lnTo>
                  <a:lnTo>
                    <a:pt x="196" y="20"/>
                  </a:lnTo>
                  <a:lnTo>
                    <a:pt x="196" y="20"/>
                  </a:lnTo>
                  <a:lnTo>
                    <a:pt x="197" y="19"/>
                  </a:lnTo>
                  <a:lnTo>
                    <a:pt x="202" y="19"/>
                  </a:lnTo>
                  <a:lnTo>
                    <a:pt x="206" y="18"/>
                  </a:lnTo>
                  <a:lnTo>
                    <a:pt x="207" y="18"/>
                  </a:lnTo>
                  <a:lnTo>
                    <a:pt x="208" y="18"/>
                  </a:lnTo>
                  <a:lnTo>
                    <a:pt x="209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9"/>
                  </a:lnTo>
                  <a:lnTo>
                    <a:pt x="215" y="20"/>
                  </a:lnTo>
                  <a:lnTo>
                    <a:pt x="217" y="21"/>
                  </a:lnTo>
                  <a:lnTo>
                    <a:pt x="222" y="23"/>
                  </a:lnTo>
                  <a:lnTo>
                    <a:pt x="223" y="23"/>
                  </a:lnTo>
                  <a:lnTo>
                    <a:pt x="223" y="23"/>
                  </a:lnTo>
                  <a:lnTo>
                    <a:pt x="224" y="24"/>
                  </a:lnTo>
                  <a:lnTo>
                    <a:pt x="226" y="24"/>
                  </a:lnTo>
                  <a:lnTo>
                    <a:pt x="226" y="25"/>
                  </a:lnTo>
                  <a:lnTo>
                    <a:pt x="228" y="25"/>
                  </a:lnTo>
                  <a:lnTo>
                    <a:pt x="231" y="27"/>
                  </a:lnTo>
                  <a:lnTo>
                    <a:pt x="239" y="30"/>
                  </a:lnTo>
                  <a:lnTo>
                    <a:pt x="243" y="32"/>
                  </a:lnTo>
                  <a:lnTo>
                    <a:pt x="244" y="32"/>
                  </a:lnTo>
                  <a:lnTo>
                    <a:pt x="245" y="32"/>
                  </a:lnTo>
                  <a:lnTo>
                    <a:pt x="247" y="33"/>
                  </a:lnTo>
                  <a:lnTo>
                    <a:pt x="248" y="33"/>
                  </a:lnTo>
                  <a:lnTo>
                    <a:pt x="249" y="33"/>
                  </a:lnTo>
                  <a:lnTo>
                    <a:pt x="251" y="34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58" y="35"/>
                  </a:lnTo>
                  <a:lnTo>
                    <a:pt x="259" y="35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1" y="36"/>
                  </a:lnTo>
                  <a:lnTo>
                    <a:pt x="262" y="36"/>
                  </a:lnTo>
                  <a:lnTo>
                    <a:pt x="263" y="36"/>
                  </a:lnTo>
                  <a:lnTo>
                    <a:pt x="265" y="36"/>
                  </a:lnTo>
                  <a:lnTo>
                    <a:pt x="269" y="36"/>
                  </a:lnTo>
                  <a:lnTo>
                    <a:pt x="271" y="36"/>
                  </a:lnTo>
                  <a:lnTo>
                    <a:pt x="274" y="36"/>
                  </a:lnTo>
                  <a:lnTo>
                    <a:pt x="275" y="36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81" y="37"/>
                  </a:lnTo>
                  <a:lnTo>
                    <a:pt x="282" y="37"/>
                  </a:lnTo>
                  <a:lnTo>
                    <a:pt x="283" y="37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7" y="37"/>
                  </a:lnTo>
                  <a:lnTo>
                    <a:pt x="288" y="37"/>
                  </a:lnTo>
                  <a:lnTo>
                    <a:pt x="290" y="38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6" y="39"/>
                  </a:lnTo>
                  <a:lnTo>
                    <a:pt x="297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2" y="40"/>
                  </a:lnTo>
                  <a:lnTo>
                    <a:pt x="304" y="39"/>
                  </a:lnTo>
                  <a:lnTo>
                    <a:pt x="308" y="37"/>
                  </a:lnTo>
                  <a:lnTo>
                    <a:pt x="309" y="37"/>
                  </a:lnTo>
                  <a:lnTo>
                    <a:pt x="311" y="36"/>
                  </a:lnTo>
                  <a:lnTo>
                    <a:pt x="312" y="36"/>
                  </a:lnTo>
                  <a:lnTo>
                    <a:pt x="315" y="35"/>
                  </a:lnTo>
                  <a:lnTo>
                    <a:pt x="316" y="34"/>
                  </a:lnTo>
                  <a:lnTo>
                    <a:pt x="318" y="33"/>
                  </a:lnTo>
                  <a:lnTo>
                    <a:pt x="322" y="32"/>
                  </a:lnTo>
                  <a:lnTo>
                    <a:pt x="327" y="32"/>
                  </a:lnTo>
                  <a:lnTo>
                    <a:pt x="327" y="31"/>
                  </a:lnTo>
                  <a:lnTo>
                    <a:pt x="328" y="31"/>
                  </a:lnTo>
                  <a:lnTo>
                    <a:pt x="329" y="31"/>
                  </a:lnTo>
                  <a:lnTo>
                    <a:pt x="332" y="29"/>
                  </a:lnTo>
                  <a:lnTo>
                    <a:pt x="334" y="27"/>
                  </a:lnTo>
                  <a:lnTo>
                    <a:pt x="336" y="26"/>
                  </a:lnTo>
                  <a:lnTo>
                    <a:pt x="338" y="25"/>
                  </a:lnTo>
                  <a:lnTo>
                    <a:pt x="342" y="23"/>
                  </a:lnTo>
                  <a:lnTo>
                    <a:pt x="344" y="23"/>
                  </a:lnTo>
                  <a:lnTo>
                    <a:pt x="345" y="23"/>
                  </a:lnTo>
                  <a:lnTo>
                    <a:pt x="347" y="22"/>
                  </a:lnTo>
                  <a:lnTo>
                    <a:pt x="357" y="21"/>
                  </a:lnTo>
                  <a:lnTo>
                    <a:pt x="361" y="20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6" y="19"/>
                  </a:lnTo>
                  <a:lnTo>
                    <a:pt x="369" y="19"/>
                  </a:lnTo>
                  <a:lnTo>
                    <a:pt x="371" y="19"/>
                  </a:lnTo>
                  <a:lnTo>
                    <a:pt x="379" y="19"/>
                  </a:lnTo>
                  <a:lnTo>
                    <a:pt x="381" y="19"/>
                  </a:lnTo>
                  <a:lnTo>
                    <a:pt x="383" y="19"/>
                  </a:lnTo>
                  <a:lnTo>
                    <a:pt x="384" y="20"/>
                  </a:lnTo>
                  <a:lnTo>
                    <a:pt x="385" y="20"/>
                  </a:lnTo>
                  <a:lnTo>
                    <a:pt x="385" y="19"/>
                  </a:lnTo>
                  <a:lnTo>
                    <a:pt x="386" y="19"/>
                  </a:lnTo>
                  <a:lnTo>
                    <a:pt x="387" y="19"/>
                  </a:lnTo>
                  <a:lnTo>
                    <a:pt x="388" y="18"/>
                  </a:lnTo>
                  <a:lnTo>
                    <a:pt x="389" y="16"/>
                  </a:lnTo>
                  <a:lnTo>
                    <a:pt x="391" y="14"/>
                  </a:lnTo>
                  <a:lnTo>
                    <a:pt x="392" y="14"/>
                  </a:lnTo>
                  <a:lnTo>
                    <a:pt x="393" y="13"/>
                  </a:lnTo>
                  <a:lnTo>
                    <a:pt x="394" y="12"/>
                  </a:lnTo>
                  <a:lnTo>
                    <a:pt x="395" y="11"/>
                  </a:lnTo>
                  <a:lnTo>
                    <a:pt x="396" y="11"/>
                  </a:lnTo>
                  <a:lnTo>
                    <a:pt x="397" y="9"/>
                  </a:lnTo>
                  <a:lnTo>
                    <a:pt x="403" y="7"/>
                  </a:lnTo>
                  <a:lnTo>
                    <a:pt x="410" y="5"/>
                  </a:lnTo>
                  <a:lnTo>
                    <a:pt x="416" y="3"/>
                  </a:lnTo>
                  <a:lnTo>
                    <a:pt x="420" y="1"/>
                  </a:lnTo>
                  <a:lnTo>
                    <a:pt x="421" y="1"/>
                  </a:lnTo>
                  <a:lnTo>
                    <a:pt x="422" y="1"/>
                  </a:lnTo>
                  <a:lnTo>
                    <a:pt x="424" y="0"/>
                  </a:lnTo>
                  <a:lnTo>
                    <a:pt x="425" y="0"/>
                  </a:lnTo>
                  <a:lnTo>
                    <a:pt x="425" y="0"/>
                  </a:lnTo>
                  <a:lnTo>
                    <a:pt x="426" y="0"/>
                  </a:lnTo>
                  <a:lnTo>
                    <a:pt x="430" y="1"/>
                  </a:lnTo>
                  <a:lnTo>
                    <a:pt x="431" y="1"/>
                  </a:lnTo>
                  <a:lnTo>
                    <a:pt x="432" y="1"/>
                  </a:lnTo>
                  <a:lnTo>
                    <a:pt x="434" y="1"/>
                  </a:lnTo>
                  <a:lnTo>
                    <a:pt x="441" y="2"/>
                  </a:lnTo>
                  <a:lnTo>
                    <a:pt x="442" y="3"/>
                  </a:lnTo>
                  <a:lnTo>
                    <a:pt x="443" y="3"/>
                  </a:lnTo>
                  <a:lnTo>
                    <a:pt x="444" y="5"/>
                  </a:lnTo>
                  <a:lnTo>
                    <a:pt x="447" y="6"/>
                  </a:lnTo>
                  <a:lnTo>
                    <a:pt x="451" y="10"/>
                  </a:lnTo>
                  <a:lnTo>
                    <a:pt x="452" y="11"/>
                  </a:lnTo>
                  <a:lnTo>
                    <a:pt x="452" y="11"/>
                  </a:lnTo>
                  <a:lnTo>
                    <a:pt x="452" y="12"/>
                  </a:lnTo>
                  <a:lnTo>
                    <a:pt x="454" y="13"/>
                  </a:lnTo>
                  <a:lnTo>
                    <a:pt x="455" y="13"/>
                  </a:lnTo>
                  <a:lnTo>
                    <a:pt x="457" y="14"/>
                  </a:lnTo>
                  <a:lnTo>
                    <a:pt x="459" y="14"/>
                  </a:lnTo>
                  <a:lnTo>
                    <a:pt x="461" y="14"/>
                  </a:lnTo>
                  <a:lnTo>
                    <a:pt x="462" y="14"/>
                  </a:lnTo>
                  <a:lnTo>
                    <a:pt x="462" y="15"/>
                  </a:lnTo>
                  <a:lnTo>
                    <a:pt x="464" y="15"/>
                  </a:lnTo>
                  <a:lnTo>
                    <a:pt x="465" y="15"/>
                  </a:lnTo>
                  <a:lnTo>
                    <a:pt x="466" y="15"/>
                  </a:lnTo>
                  <a:lnTo>
                    <a:pt x="467" y="15"/>
                  </a:lnTo>
                  <a:lnTo>
                    <a:pt x="468" y="16"/>
                  </a:lnTo>
                  <a:lnTo>
                    <a:pt x="471" y="16"/>
                  </a:lnTo>
                  <a:lnTo>
                    <a:pt x="472" y="17"/>
                  </a:lnTo>
                  <a:lnTo>
                    <a:pt x="474" y="17"/>
                  </a:lnTo>
                  <a:lnTo>
                    <a:pt x="476" y="18"/>
                  </a:lnTo>
                  <a:lnTo>
                    <a:pt x="481" y="20"/>
                  </a:lnTo>
                  <a:lnTo>
                    <a:pt x="484" y="21"/>
                  </a:lnTo>
                  <a:lnTo>
                    <a:pt x="486" y="22"/>
                  </a:lnTo>
                  <a:lnTo>
                    <a:pt x="488" y="22"/>
                  </a:lnTo>
                  <a:lnTo>
                    <a:pt x="489" y="23"/>
                  </a:lnTo>
                  <a:lnTo>
                    <a:pt x="490" y="23"/>
                  </a:lnTo>
                  <a:lnTo>
                    <a:pt x="491" y="23"/>
                  </a:lnTo>
                  <a:lnTo>
                    <a:pt x="493" y="23"/>
                  </a:lnTo>
                  <a:lnTo>
                    <a:pt x="494" y="23"/>
                  </a:lnTo>
                  <a:lnTo>
                    <a:pt x="498" y="23"/>
                  </a:lnTo>
                  <a:lnTo>
                    <a:pt x="502" y="23"/>
                  </a:lnTo>
                  <a:lnTo>
                    <a:pt x="504" y="23"/>
                  </a:lnTo>
                  <a:lnTo>
                    <a:pt x="508" y="24"/>
                  </a:lnTo>
                  <a:lnTo>
                    <a:pt x="509" y="25"/>
                  </a:lnTo>
                  <a:lnTo>
                    <a:pt x="510" y="25"/>
                  </a:lnTo>
                  <a:lnTo>
                    <a:pt x="511" y="25"/>
                  </a:lnTo>
                  <a:lnTo>
                    <a:pt x="512" y="26"/>
                  </a:lnTo>
                  <a:lnTo>
                    <a:pt x="513" y="26"/>
                  </a:lnTo>
                  <a:lnTo>
                    <a:pt x="514" y="27"/>
                  </a:lnTo>
                  <a:lnTo>
                    <a:pt x="518" y="30"/>
                  </a:lnTo>
                  <a:lnTo>
                    <a:pt x="519" y="31"/>
                  </a:lnTo>
                  <a:lnTo>
                    <a:pt x="521" y="32"/>
                  </a:lnTo>
                  <a:lnTo>
                    <a:pt x="523" y="32"/>
                  </a:lnTo>
                  <a:lnTo>
                    <a:pt x="525" y="33"/>
                  </a:lnTo>
                  <a:lnTo>
                    <a:pt x="526" y="34"/>
                  </a:lnTo>
                  <a:lnTo>
                    <a:pt x="527" y="34"/>
                  </a:lnTo>
                  <a:lnTo>
                    <a:pt x="527" y="35"/>
                  </a:lnTo>
                  <a:lnTo>
                    <a:pt x="528" y="35"/>
                  </a:lnTo>
                  <a:lnTo>
                    <a:pt x="532" y="37"/>
                  </a:lnTo>
                  <a:lnTo>
                    <a:pt x="534" y="38"/>
                  </a:lnTo>
                  <a:lnTo>
                    <a:pt x="535" y="39"/>
                  </a:lnTo>
                  <a:lnTo>
                    <a:pt x="537" y="41"/>
                  </a:lnTo>
                  <a:lnTo>
                    <a:pt x="538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40" y="43"/>
                  </a:lnTo>
                  <a:lnTo>
                    <a:pt x="541" y="43"/>
                  </a:lnTo>
                  <a:lnTo>
                    <a:pt x="542" y="44"/>
                  </a:lnTo>
                  <a:lnTo>
                    <a:pt x="543" y="45"/>
                  </a:lnTo>
                  <a:lnTo>
                    <a:pt x="544" y="46"/>
                  </a:lnTo>
                  <a:lnTo>
                    <a:pt x="544" y="47"/>
                  </a:lnTo>
                  <a:lnTo>
                    <a:pt x="545" y="48"/>
                  </a:lnTo>
                  <a:lnTo>
                    <a:pt x="547" y="49"/>
                  </a:lnTo>
                  <a:lnTo>
                    <a:pt x="548" y="50"/>
                  </a:lnTo>
                  <a:lnTo>
                    <a:pt x="549" y="50"/>
                  </a:lnTo>
                  <a:lnTo>
                    <a:pt x="549" y="51"/>
                  </a:lnTo>
                  <a:lnTo>
                    <a:pt x="550" y="51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51"/>
                  </a:lnTo>
                  <a:lnTo>
                    <a:pt x="557" y="52"/>
                  </a:lnTo>
                  <a:lnTo>
                    <a:pt x="558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2" y="53"/>
                  </a:lnTo>
                  <a:lnTo>
                    <a:pt x="564" y="53"/>
                  </a:lnTo>
                  <a:lnTo>
                    <a:pt x="565" y="53"/>
                  </a:lnTo>
                  <a:lnTo>
                    <a:pt x="565" y="52"/>
                  </a:lnTo>
                  <a:lnTo>
                    <a:pt x="567" y="52"/>
                  </a:lnTo>
                  <a:lnTo>
                    <a:pt x="569" y="51"/>
                  </a:lnTo>
                  <a:lnTo>
                    <a:pt x="570" y="51"/>
                  </a:lnTo>
                  <a:lnTo>
                    <a:pt x="571" y="51"/>
                  </a:lnTo>
                  <a:lnTo>
                    <a:pt x="571" y="51"/>
                  </a:lnTo>
                  <a:lnTo>
                    <a:pt x="572" y="51"/>
                  </a:lnTo>
                  <a:lnTo>
                    <a:pt x="573" y="51"/>
                  </a:lnTo>
                  <a:lnTo>
                    <a:pt x="575" y="50"/>
                  </a:lnTo>
                  <a:lnTo>
                    <a:pt x="576" y="50"/>
                  </a:lnTo>
                  <a:lnTo>
                    <a:pt x="579" y="49"/>
                  </a:lnTo>
                  <a:lnTo>
                    <a:pt x="580" y="48"/>
                  </a:lnTo>
                  <a:lnTo>
                    <a:pt x="581" y="48"/>
                  </a:lnTo>
                  <a:lnTo>
                    <a:pt x="581" y="48"/>
                  </a:lnTo>
                  <a:lnTo>
                    <a:pt x="582" y="47"/>
                  </a:lnTo>
                  <a:lnTo>
                    <a:pt x="583" y="46"/>
                  </a:lnTo>
                  <a:lnTo>
                    <a:pt x="584" y="46"/>
                  </a:lnTo>
                  <a:lnTo>
                    <a:pt x="587" y="44"/>
                  </a:lnTo>
                  <a:lnTo>
                    <a:pt x="588" y="44"/>
                  </a:lnTo>
                  <a:lnTo>
                    <a:pt x="591" y="42"/>
                  </a:lnTo>
                  <a:lnTo>
                    <a:pt x="593" y="42"/>
                  </a:lnTo>
                  <a:lnTo>
                    <a:pt x="594" y="42"/>
                  </a:lnTo>
                  <a:lnTo>
                    <a:pt x="595" y="41"/>
                  </a:lnTo>
                  <a:lnTo>
                    <a:pt x="596" y="41"/>
                  </a:lnTo>
                  <a:lnTo>
                    <a:pt x="597" y="41"/>
                  </a:lnTo>
                  <a:lnTo>
                    <a:pt x="599" y="41"/>
                  </a:lnTo>
                  <a:lnTo>
                    <a:pt x="601" y="41"/>
                  </a:lnTo>
                  <a:lnTo>
                    <a:pt x="603" y="41"/>
                  </a:lnTo>
                  <a:lnTo>
                    <a:pt x="604" y="41"/>
                  </a:lnTo>
                  <a:lnTo>
                    <a:pt x="606" y="41"/>
                  </a:lnTo>
                  <a:lnTo>
                    <a:pt x="608" y="41"/>
                  </a:lnTo>
                  <a:lnTo>
                    <a:pt x="609" y="41"/>
                  </a:lnTo>
                  <a:lnTo>
                    <a:pt x="610" y="40"/>
                  </a:lnTo>
                  <a:lnTo>
                    <a:pt x="611" y="40"/>
                  </a:lnTo>
                  <a:lnTo>
                    <a:pt x="613" y="40"/>
                  </a:lnTo>
                  <a:lnTo>
                    <a:pt x="616" y="40"/>
                  </a:lnTo>
                  <a:lnTo>
                    <a:pt x="617" y="40"/>
                  </a:lnTo>
                  <a:lnTo>
                    <a:pt x="623" y="40"/>
                  </a:lnTo>
                  <a:lnTo>
                    <a:pt x="625" y="40"/>
                  </a:lnTo>
                  <a:lnTo>
                    <a:pt x="626" y="40"/>
                  </a:lnTo>
                  <a:lnTo>
                    <a:pt x="626" y="40"/>
                  </a:lnTo>
                  <a:lnTo>
                    <a:pt x="629" y="40"/>
                  </a:lnTo>
                  <a:lnTo>
                    <a:pt x="632" y="40"/>
                  </a:lnTo>
                  <a:lnTo>
                    <a:pt x="633" y="41"/>
                  </a:lnTo>
                  <a:lnTo>
                    <a:pt x="634" y="40"/>
                  </a:lnTo>
                  <a:lnTo>
                    <a:pt x="635" y="40"/>
                  </a:lnTo>
                  <a:lnTo>
                    <a:pt x="636" y="40"/>
                  </a:lnTo>
                  <a:lnTo>
                    <a:pt x="638" y="40"/>
                  </a:lnTo>
                  <a:lnTo>
                    <a:pt x="639" y="41"/>
                  </a:lnTo>
                  <a:lnTo>
                    <a:pt x="640" y="41"/>
                  </a:lnTo>
                  <a:lnTo>
                    <a:pt x="641" y="41"/>
                  </a:lnTo>
                  <a:lnTo>
                    <a:pt x="645" y="42"/>
                  </a:lnTo>
                  <a:lnTo>
                    <a:pt x="646" y="42"/>
                  </a:lnTo>
                  <a:lnTo>
                    <a:pt x="649" y="42"/>
                  </a:lnTo>
                  <a:lnTo>
                    <a:pt x="651" y="42"/>
                  </a:lnTo>
                  <a:lnTo>
                    <a:pt x="652" y="42"/>
                  </a:lnTo>
                  <a:lnTo>
                    <a:pt x="653" y="43"/>
                  </a:lnTo>
                  <a:lnTo>
                    <a:pt x="654" y="43"/>
                  </a:lnTo>
                  <a:lnTo>
                    <a:pt x="654" y="43"/>
                  </a:lnTo>
                  <a:lnTo>
                    <a:pt x="655" y="44"/>
                  </a:lnTo>
                  <a:lnTo>
                    <a:pt x="656" y="45"/>
                  </a:lnTo>
                  <a:lnTo>
                    <a:pt x="657" y="45"/>
                  </a:lnTo>
                  <a:lnTo>
                    <a:pt x="657" y="46"/>
                  </a:lnTo>
                  <a:lnTo>
                    <a:pt x="658" y="46"/>
                  </a:lnTo>
                  <a:lnTo>
                    <a:pt x="659" y="47"/>
                  </a:lnTo>
                  <a:lnTo>
                    <a:pt x="663" y="51"/>
                  </a:lnTo>
                  <a:lnTo>
                    <a:pt x="667" y="57"/>
                  </a:lnTo>
                  <a:lnTo>
                    <a:pt x="669" y="59"/>
                  </a:lnTo>
                  <a:lnTo>
                    <a:pt x="670" y="60"/>
                  </a:lnTo>
                  <a:lnTo>
                    <a:pt x="678" y="68"/>
                  </a:lnTo>
                  <a:lnTo>
                    <a:pt x="681" y="70"/>
                  </a:lnTo>
                  <a:lnTo>
                    <a:pt x="681" y="71"/>
                  </a:lnTo>
                  <a:lnTo>
                    <a:pt x="682" y="72"/>
                  </a:lnTo>
                  <a:lnTo>
                    <a:pt x="683" y="73"/>
                  </a:lnTo>
                  <a:lnTo>
                    <a:pt x="684" y="74"/>
                  </a:lnTo>
                  <a:lnTo>
                    <a:pt x="687" y="78"/>
                  </a:lnTo>
                  <a:lnTo>
                    <a:pt x="688" y="79"/>
                  </a:lnTo>
                  <a:lnTo>
                    <a:pt x="689" y="80"/>
                  </a:lnTo>
                  <a:lnTo>
                    <a:pt x="690" y="81"/>
                  </a:lnTo>
                  <a:lnTo>
                    <a:pt x="690" y="82"/>
                  </a:lnTo>
                  <a:lnTo>
                    <a:pt x="691" y="83"/>
                  </a:lnTo>
                  <a:lnTo>
                    <a:pt x="692" y="84"/>
                  </a:lnTo>
                  <a:lnTo>
                    <a:pt x="695" y="87"/>
                  </a:lnTo>
                  <a:lnTo>
                    <a:pt x="699" y="89"/>
                  </a:lnTo>
                  <a:lnTo>
                    <a:pt x="701" y="91"/>
                  </a:lnTo>
                  <a:lnTo>
                    <a:pt x="702" y="92"/>
                  </a:lnTo>
                  <a:lnTo>
                    <a:pt x="706" y="94"/>
                  </a:lnTo>
                  <a:lnTo>
                    <a:pt x="707" y="95"/>
                  </a:lnTo>
                  <a:lnTo>
                    <a:pt x="709" y="96"/>
                  </a:lnTo>
                  <a:lnTo>
                    <a:pt x="709" y="96"/>
                  </a:lnTo>
                  <a:lnTo>
                    <a:pt x="710" y="96"/>
                  </a:lnTo>
                  <a:lnTo>
                    <a:pt x="710" y="97"/>
                  </a:lnTo>
                  <a:lnTo>
                    <a:pt x="711" y="98"/>
                  </a:lnTo>
                  <a:lnTo>
                    <a:pt x="712" y="99"/>
                  </a:lnTo>
                  <a:lnTo>
                    <a:pt x="713" y="100"/>
                  </a:lnTo>
                  <a:lnTo>
                    <a:pt x="714" y="102"/>
                  </a:lnTo>
                  <a:lnTo>
                    <a:pt x="715" y="103"/>
                  </a:lnTo>
                  <a:lnTo>
                    <a:pt x="717" y="105"/>
                  </a:lnTo>
                  <a:lnTo>
                    <a:pt x="718" y="106"/>
                  </a:lnTo>
                  <a:lnTo>
                    <a:pt x="718" y="107"/>
                  </a:lnTo>
                  <a:lnTo>
                    <a:pt x="719" y="109"/>
                  </a:lnTo>
                  <a:lnTo>
                    <a:pt x="720" y="110"/>
                  </a:lnTo>
                  <a:lnTo>
                    <a:pt x="721" y="111"/>
                  </a:lnTo>
                  <a:lnTo>
                    <a:pt x="722" y="112"/>
                  </a:lnTo>
                  <a:lnTo>
                    <a:pt x="723" y="114"/>
                  </a:lnTo>
                  <a:lnTo>
                    <a:pt x="725" y="115"/>
                  </a:lnTo>
                  <a:lnTo>
                    <a:pt x="726" y="115"/>
                  </a:lnTo>
                  <a:lnTo>
                    <a:pt x="727" y="115"/>
                  </a:lnTo>
                  <a:lnTo>
                    <a:pt x="727" y="116"/>
                  </a:lnTo>
                  <a:lnTo>
                    <a:pt x="728" y="117"/>
                  </a:lnTo>
                  <a:lnTo>
                    <a:pt x="729" y="117"/>
                  </a:lnTo>
                  <a:lnTo>
                    <a:pt x="730" y="117"/>
                  </a:lnTo>
                  <a:lnTo>
                    <a:pt x="732" y="118"/>
                  </a:lnTo>
                  <a:lnTo>
                    <a:pt x="733" y="118"/>
                  </a:lnTo>
                  <a:lnTo>
                    <a:pt x="736" y="119"/>
                  </a:lnTo>
                  <a:lnTo>
                    <a:pt x="738" y="119"/>
                  </a:lnTo>
                  <a:lnTo>
                    <a:pt x="739" y="120"/>
                  </a:lnTo>
                  <a:lnTo>
                    <a:pt x="741" y="120"/>
                  </a:lnTo>
                  <a:lnTo>
                    <a:pt x="745" y="120"/>
                  </a:lnTo>
                  <a:lnTo>
                    <a:pt x="748" y="120"/>
                  </a:lnTo>
                  <a:lnTo>
                    <a:pt x="752" y="120"/>
                  </a:lnTo>
                  <a:lnTo>
                    <a:pt x="755" y="120"/>
                  </a:lnTo>
                  <a:lnTo>
                    <a:pt x="756" y="120"/>
                  </a:lnTo>
                  <a:lnTo>
                    <a:pt x="756" y="119"/>
                  </a:lnTo>
                  <a:lnTo>
                    <a:pt x="758" y="119"/>
                  </a:lnTo>
                  <a:lnTo>
                    <a:pt x="762" y="119"/>
                  </a:lnTo>
                  <a:lnTo>
                    <a:pt x="764" y="120"/>
                  </a:lnTo>
                  <a:lnTo>
                    <a:pt x="764" y="121"/>
                  </a:lnTo>
                  <a:lnTo>
                    <a:pt x="764" y="122"/>
                  </a:lnTo>
                  <a:lnTo>
                    <a:pt x="764" y="123"/>
                  </a:lnTo>
                  <a:lnTo>
                    <a:pt x="765" y="123"/>
                  </a:lnTo>
                  <a:lnTo>
                    <a:pt x="765" y="124"/>
                  </a:lnTo>
                  <a:lnTo>
                    <a:pt x="766" y="125"/>
                  </a:lnTo>
                  <a:lnTo>
                    <a:pt x="767" y="127"/>
                  </a:lnTo>
                  <a:lnTo>
                    <a:pt x="768" y="129"/>
                  </a:lnTo>
                  <a:lnTo>
                    <a:pt x="771" y="134"/>
                  </a:lnTo>
                  <a:lnTo>
                    <a:pt x="773" y="137"/>
                  </a:lnTo>
                  <a:lnTo>
                    <a:pt x="773" y="138"/>
                  </a:lnTo>
                  <a:lnTo>
                    <a:pt x="775" y="142"/>
                  </a:lnTo>
                  <a:lnTo>
                    <a:pt x="776" y="145"/>
                  </a:lnTo>
                  <a:lnTo>
                    <a:pt x="778" y="150"/>
                  </a:lnTo>
                  <a:lnTo>
                    <a:pt x="780" y="153"/>
                  </a:lnTo>
                  <a:lnTo>
                    <a:pt x="781" y="154"/>
                  </a:lnTo>
                  <a:lnTo>
                    <a:pt x="782" y="156"/>
                  </a:lnTo>
                  <a:lnTo>
                    <a:pt x="784" y="161"/>
                  </a:lnTo>
                  <a:lnTo>
                    <a:pt x="791" y="172"/>
                  </a:lnTo>
                  <a:lnTo>
                    <a:pt x="793" y="178"/>
                  </a:lnTo>
                  <a:lnTo>
                    <a:pt x="794" y="179"/>
                  </a:lnTo>
                  <a:lnTo>
                    <a:pt x="794" y="180"/>
                  </a:lnTo>
                  <a:lnTo>
                    <a:pt x="795" y="180"/>
                  </a:lnTo>
                  <a:lnTo>
                    <a:pt x="795" y="182"/>
                  </a:lnTo>
                  <a:lnTo>
                    <a:pt x="795" y="183"/>
                  </a:lnTo>
                  <a:lnTo>
                    <a:pt x="795" y="184"/>
                  </a:lnTo>
                  <a:lnTo>
                    <a:pt x="796" y="185"/>
                  </a:lnTo>
                  <a:lnTo>
                    <a:pt x="796" y="188"/>
                  </a:lnTo>
                  <a:lnTo>
                    <a:pt x="797" y="190"/>
                  </a:lnTo>
                  <a:lnTo>
                    <a:pt x="797" y="191"/>
                  </a:lnTo>
                  <a:lnTo>
                    <a:pt x="798" y="193"/>
                  </a:lnTo>
                  <a:lnTo>
                    <a:pt x="798" y="194"/>
                  </a:lnTo>
                  <a:lnTo>
                    <a:pt x="799" y="196"/>
                  </a:lnTo>
                  <a:lnTo>
                    <a:pt x="800" y="197"/>
                  </a:lnTo>
                  <a:lnTo>
                    <a:pt x="800" y="198"/>
                  </a:lnTo>
                  <a:lnTo>
                    <a:pt x="800" y="199"/>
                  </a:lnTo>
                  <a:lnTo>
                    <a:pt x="801" y="200"/>
                  </a:lnTo>
                  <a:lnTo>
                    <a:pt x="803" y="202"/>
                  </a:lnTo>
                  <a:lnTo>
                    <a:pt x="804" y="204"/>
                  </a:lnTo>
                  <a:lnTo>
                    <a:pt x="805" y="205"/>
                  </a:lnTo>
                  <a:lnTo>
                    <a:pt x="809" y="211"/>
                  </a:lnTo>
                  <a:lnTo>
                    <a:pt x="810" y="211"/>
                  </a:lnTo>
                  <a:lnTo>
                    <a:pt x="810" y="212"/>
                  </a:lnTo>
                  <a:lnTo>
                    <a:pt x="811" y="213"/>
                  </a:lnTo>
                  <a:lnTo>
                    <a:pt x="811" y="214"/>
                  </a:lnTo>
                  <a:lnTo>
                    <a:pt x="812" y="215"/>
                  </a:lnTo>
                  <a:lnTo>
                    <a:pt x="813" y="215"/>
                  </a:lnTo>
                  <a:lnTo>
                    <a:pt x="813" y="215"/>
                  </a:lnTo>
                  <a:lnTo>
                    <a:pt x="817" y="219"/>
                  </a:lnTo>
                  <a:lnTo>
                    <a:pt x="818" y="220"/>
                  </a:lnTo>
                  <a:lnTo>
                    <a:pt x="819" y="222"/>
                  </a:lnTo>
                  <a:lnTo>
                    <a:pt x="823" y="225"/>
                  </a:lnTo>
                  <a:lnTo>
                    <a:pt x="825" y="228"/>
                  </a:lnTo>
                  <a:lnTo>
                    <a:pt x="826" y="229"/>
                  </a:lnTo>
                  <a:lnTo>
                    <a:pt x="827" y="230"/>
                  </a:lnTo>
                  <a:lnTo>
                    <a:pt x="828" y="233"/>
                  </a:lnTo>
                  <a:lnTo>
                    <a:pt x="829" y="234"/>
                  </a:lnTo>
                  <a:lnTo>
                    <a:pt x="830" y="234"/>
                  </a:lnTo>
                  <a:lnTo>
                    <a:pt x="830" y="235"/>
                  </a:lnTo>
                  <a:lnTo>
                    <a:pt x="831" y="236"/>
                  </a:lnTo>
                  <a:lnTo>
                    <a:pt x="832" y="238"/>
                  </a:lnTo>
                  <a:lnTo>
                    <a:pt x="833" y="239"/>
                  </a:lnTo>
                  <a:lnTo>
                    <a:pt x="833" y="240"/>
                  </a:lnTo>
                  <a:lnTo>
                    <a:pt x="833" y="241"/>
                  </a:lnTo>
                  <a:lnTo>
                    <a:pt x="834" y="242"/>
                  </a:lnTo>
                  <a:lnTo>
                    <a:pt x="835" y="244"/>
                  </a:lnTo>
                  <a:lnTo>
                    <a:pt x="836" y="247"/>
                  </a:lnTo>
                  <a:lnTo>
                    <a:pt x="837" y="249"/>
                  </a:lnTo>
                  <a:lnTo>
                    <a:pt x="837" y="251"/>
                  </a:lnTo>
                  <a:lnTo>
                    <a:pt x="838" y="252"/>
                  </a:lnTo>
                  <a:lnTo>
                    <a:pt x="839" y="252"/>
                  </a:lnTo>
                  <a:lnTo>
                    <a:pt x="839" y="253"/>
                  </a:lnTo>
                  <a:lnTo>
                    <a:pt x="841" y="256"/>
                  </a:lnTo>
                  <a:lnTo>
                    <a:pt x="845" y="260"/>
                  </a:lnTo>
                  <a:lnTo>
                    <a:pt x="846" y="261"/>
                  </a:lnTo>
                  <a:lnTo>
                    <a:pt x="847" y="264"/>
                  </a:lnTo>
                  <a:lnTo>
                    <a:pt x="849" y="266"/>
                  </a:lnTo>
                  <a:lnTo>
                    <a:pt x="850" y="268"/>
                  </a:lnTo>
                  <a:lnTo>
                    <a:pt x="851" y="269"/>
                  </a:lnTo>
                  <a:lnTo>
                    <a:pt x="852" y="270"/>
                  </a:lnTo>
                  <a:lnTo>
                    <a:pt x="853" y="271"/>
                  </a:lnTo>
                  <a:lnTo>
                    <a:pt x="853" y="272"/>
                  </a:lnTo>
                  <a:lnTo>
                    <a:pt x="854" y="273"/>
                  </a:lnTo>
                  <a:lnTo>
                    <a:pt x="855" y="278"/>
                  </a:lnTo>
                  <a:lnTo>
                    <a:pt x="856" y="279"/>
                  </a:lnTo>
                  <a:lnTo>
                    <a:pt x="858" y="283"/>
                  </a:lnTo>
                  <a:lnTo>
                    <a:pt x="858" y="285"/>
                  </a:lnTo>
                  <a:lnTo>
                    <a:pt x="859" y="285"/>
                  </a:lnTo>
                  <a:lnTo>
                    <a:pt x="859" y="286"/>
                  </a:lnTo>
                  <a:lnTo>
                    <a:pt x="859" y="287"/>
                  </a:lnTo>
                  <a:lnTo>
                    <a:pt x="860" y="289"/>
                  </a:lnTo>
                  <a:lnTo>
                    <a:pt x="862" y="293"/>
                  </a:lnTo>
                  <a:lnTo>
                    <a:pt x="863" y="296"/>
                  </a:lnTo>
                  <a:lnTo>
                    <a:pt x="864" y="297"/>
                  </a:lnTo>
                  <a:lnTo>
                    <a:pt x="864" y="298"/>
                  </a:lnTo>
                  <a:lnTo>
                    <a:pt x="864" y="299"/>
                  </a:lnTo>
                  <a:lnTo>
                    <a:pt x="864" y="300"/>
                  </a:lnTo>
                  <a:lnTo>
                    <a:pt x="864" y="301"/>
                  </a:lnTo>
                  <a:lnTo>
                    <a:pt x="864" y="302"/>
                  </a:lnTo>
                  <a:lnTo>
                    <a:pt x="864" y="303"/>
                  </a:lnTo>
                  <a:lnTo>
                    <a:pt x="863" y="304"/>
                  </a:lnTo>
                  <a:lnTo>
                    <a:pt x="863" y="306"/>
                  </a:lnTo>
                  <a:lnTo>
                    <a:pt x="862" y="309"/>
                  </a:lnTo>
                  <a:lnTo>
                    <a:pt x="862" y="313"/>
                  </a:lnTo>
                  <a:lnTo>
                    <a:pt x="861" y="314"/>
                  </a:lnTo>
                  <a:lnTo>
                    <a:pt x="861" y="316"/>
                  </a:lnTo>
                  <a:lnTo>
                    <a:pt x="861" y="316"/>
                  </a:lnTo>
                  <a:lnTo>
                    <a:pt x="861" y="318"/>
                  </a:lnTo>
                  <a:lnTo>
                    <a:pt x="861" y="319"/>
                  </a:lnTo>
                  <a:lnTo>
                    <a:pt x="862" y="320"/>
                  </a:lnTo>
                  <a:lnTo>
                    <a:pt x="862" y="321"/>
                  </a:lnTo>
                  <a:lnTo>
                    <a:pt x="862" y="322"/>
                  </a:lnTo>
                  <a:lnTo>
                    <a:pt x="863" y="323"/>
                  </a:lnTo>
                  <a:lnTo>
                    <a:pt x="864" y="324"/>
                  </a:lnTo>
                  <a:lnTo>
                    <a:pt x="864" y="325"/>
                  </a:lnTo>
                  <a:lnTo>
                    <a:pt x="865" y="325"/>
                  </a:lnTo>
                  <a:lnTo>
                    <a:pt x="865" y="325"/>
                  </a:lnTo>
                  <a:lnTo>
                    <a:pt x="866" y="325"/>
                  </a:lnTo>
                  <a:lnTo>
                    <a:pt x="868" y="327"/>
                  </a:lnTo>
                  <a:lnTo>
                    <a:pt x="871" y="329"/>
                  </a:lnTo>
                  <a:lnTo>
                    <a:pt x="873" y="330"/>
                  </a:lnTo>
                  <a:lnTo>
                    <a:pt x="874" y="330"/>
                  </a:lnTo>
                  <a:lnTo>
                    <a:pt x="874" y="331"/>
                  </a:lnTo>
                  <a:lnTo>
                    <a:pt x="875" y="331"/>
                  </a:lnTo>
                  <a:lnTo>
                    <a:pt x="880" y="333"/>
                  </a:lnTo>
                  <a:lnTo>
                    <a:pt x="881" y="333"/>
                  </a:lnTo>
                  <a:lnTo>
                    <a:pt x="882" y="334"/>
                  </a:lnTo>
                  <a:lnTo>
                    <a:pt x="883" y="334"/>
                  </a:lnTo>
                  <a:lnTo>
                    <a:pt x="883" y="334"/>
                  </a:lnTo>
                  <a:lnTo>
                    <a:pt x="884" y="334"/>
                  </a:lnTo>
                  <a:lnTo>
                    <a:pt x="884" y="335"/>
                  </a:lnTo>
                  <a:lnTo>
                    <a:pt x="888" y="338"/>
                  </a:lnTo>
                  <a:lnTo>
                    <a:pt x="889" y="339"/>
                  </a:lnTo>
                  <a:lnTo>
                    <a:pt x="890" y="340"/>
                  </a:lnTo>
                  <a:lnTo>
                    <a:pt x="891" y="341"/>
                  </a:lnTo>
                  <a:lnTo>
                    <a:pt x="892" y="342"/>
                  </a:lnTo>
                  <a:lnTo>
                    <a:pt x="893" y="343"/>
                  </a:lnTo>
                  <a:lnTo>
                    <a:pt x="894" y="343"/>
                  </a:lnTo>
                  <a:lnTo>
                    <a:pt x="895" y="344"/>
                  </a:lnTo>
                  <a:lnTo>
                    <a:pt x="897" y="345"/>
                  </a:lnTo>
                  <a:lnTo>
                    <a:pt x="897" y="346"/>
                  </a:lnTo>
                  <a:lnTo>
                    <a:pt x="898" y="346"/>
                  </a:lnTo>
                  <a:lnTo>
                    <a:pt x="899" y="347"/>
                  </a:lnTo>
                  <a:lnTo>
                    <a:pt x="900" y="348"/>
                  </a:lnTo>
                  <a:lnTo>
                    <a:pt x="900" y="349"/>
                  </a:lnTo>
                  <a:lnTo>
                    <a:pt x="901" y="351"/>
                  </a:lnTo>
                  <a:lnTo>
                    <a:pt x="901" y="353"/>
                  </a:lnTo>
                  <a:lnTo>
                    <a:pt x="901" y="353"/>
                  </a:lnTo>
                  <a:lnTo>
                    <a:pt x="902" y="354"/>
                  </a:lnTo>
                  <a:lnTo>
                    <a:pt x="902" y="357"/>
                  </a:lnTo>
                  <a:lnTo>
                    <a:pt x="902" y="359"/>
                  </a:lnTo>
                  <a:lnTo>
                    <a:pt x="903" y="360"/>
                  </a:lnTo>
                  <a:lnTo>
                    <a:pt x="903" y="361"/>
                  </a:lnTo>
                  <a:lnTo>
                    <a:pt x="903" y="362"/>
                  </a:lnTo>
                  <a:lnTo>
                    <a:pt x="904" y="362"/>
                  </a:lnTo>
                  <a:lnTo>
                    <a:pt x="904" y="363"/>
                  </a:lnTo>
                  <a:lnTo>
                    <a:pt x="905" y="363"/>
                  </a:lnTo>
                  <a:lnTo>
                    <a:pt x="905" y="364"/>
                  </a:lnTo>
                  <a:lnTo>
                    <a:pt x="907" y="366"/>
                  </a:lnTo>
                  <a:lnTo>
                    <a:pt x="908" y="367"/>
                  </a:lnTo>
                  <a:lnTo>
                    <a:pt x="909" y="368"/>
                  </a:lnTo>
                  <a:lnTo>
                    <a:pt x="909" y="369"/>
                  </a:lnTo>
                  <a:lnTo>
                    <a:pt x="910" y="371"/>
                  </a:lnTo>
                  <a:lnTo>
                    <a:pt x="910" y="371"/>
                  </a:lnTo>
                  <a:lnTo>
                    <a:pt x="910" y="372"/>
                  </a:lnTo>
                  <a:lnTo>
                    <a:pt x="911" y="373"/>
                  </a:lnTo>
                  <a:lnTo>
                    <a:pt x="912" y="375"/>
                  </a:lnTo>
                  <a:lnTo>
                    <a:pt x="914" y="377"/>
                  </a:lnTo>
                  <a:lnTo>
                    <a:pt x="916" y="379"/>
                  </a:lnTo>
                  <a:lnTo>
                    <a:pt x="917" y="380"/>
                  </a:lnTo>
                  <a:lnTo>
                    <a:pt x="919" y="381"/>
                  </a:lnTo>
                  <a:lnTo>
                    <a:pt x="919" y="382"/>
                  </a:lnTo>
                  <a:lnTo>
                    <a:pt x="921" y="386"/>
                  </a:lnTo>
                  <a:lnTo>
                    <a:pt x="922" y="387"/>
                  </a:lnTo>
                  <a:lnTo>
                    <a:pt x="923" y="388"/>
                  </a:lnTo>
                  <a:lnTo>
                    <a:pt x="924" y="390"/>
                  </a:lnTo>
                  <a:lnTo>
                    <a:pt x="924" y="391"/>
                  </a:lnTo>
                  <a:lnTo>
                    <a:pt x="924" y="394"/>
                  </a:lnTo>
                  <a:lnTo>
                    <a:pt x="924" y="400"/>
                  </a:lnTo>
                  <a:lnTo>
                    <a:pt x="924" y="403"/>
                  </a:lnTo>
                  <a:lnTo>
                    <a:pt x="924" y="408"/>
                  </a:lnTo>
                  <a:lnTo>
                    <a:pt x="924" y="410"/>
                  </a:lnTo>
                  <a:lnTo>
                    <a:pt x="924" y="412"/>
                  </a:lnTo>
                  <a:lnTo>
                    <a:pt x="925" y="414"/>
                  </a:lnTo>
                  <a:lnTo>
                    <a:pt x="925" y="415"/>
                  </a:lnTo>
                  <a:lnTo>
                    <a:pt x="926" y="416"/>
                  </a:lnTo>
                  <a:lnTo>
                    <a:pt x="927" y="417"/>
                  </a:lnTo>
                  <a:lnTo>
                    <a:pt x="929" y="420"/>
                  </a:lnTo>
                  <a:lnTo>
                    <a:pt x="930" y="421"/>
                  </a:lnTo>
                  <a:lnTo>
                    <a:pt x="930" y="422"/>
                  </a:lnTo>
                  <a:lnTo>
                    <a:pt x="932" y="424"/>
                  </a:lnTo>
                  <a:lnTo>
                    <a:pt x="932" y="425"/>
                  </a:lnTo>
                  <a:lnTo>
                    <a:pt x="933" y="426"/>
                  </a:lnTo>
                  <a:lnTo>
                    <a:pt x="933" y="426"/>
                  </a:lnTo>
                  <a:lnTo>
                    <a:pt x="934" y="428"/>
                  </a:lnTo>
                  <a:lnTo>
                    <a:pt x="934" y="429"/>
                  </a:lnTo>
                  <a:lnTo>
                    <a:pt x="934" y="430"/>
                  </a:lnTo>
                  <a:lnTo>
                    <a:pt x="935" y="430"/>
                  </a:lnTo>
                  <a:lnTo>
                    <a:pt x="937" y="434"/>
                  </a:lnTo>
                  <a:lnTo>
                    <a:pt x="938" y="435"/>
                  </a:lnTo>
                  <a:lnTo>
                    <a:pt x="938" y="435"/>
                  </a:lnTo>
                  <a:lnTo>
                    <a:pt x="938" y="436"/>
                  </a:lnTo>
                  <a:lnTo>
                    <a:pt x="938" y="437"/>
                  </a:lnTo>
                  <a:lnTo>
                    <a:pt x="939" y="438"/>
                  </a:lnTo>
                  <a:lnTo>
                    <a:pt x="939" y="442"/>
                  </a:lnTo>
                  <a:lnTo>
                    <a:pt x="939" y="447"/>
                  </a:lnTo>
                  <a:lnTo>
                    <a:pt x="939" y="448"/>
                  </a:lnTo>
                  <a:lnTo>
                    <a:pt x="939" y="449"/>
                  </a:lnTo>
                  <a:lnTo>
                    <a:pt x="939" y="451"/>
                  </a:lnTo>
                  <a:lnTo>
                    <a:pt x="939" y="452"/>
                  </a:lnTo>
                  <a:lnTo>
                    <a:pt x="938" y="454"/>
                  </a:lnTo>
                  <a:lnTo>
                    <a:pt x="938" y="455"/>
                  </a:lnTo>
                  <a:lnTo>
                    <a:pt x="938" y="456"/>
                  </a:lnTo>
                  <a:lnTo>
                    <a:pt x="938" y="457"/>
                  </a:lnTo>
                  <a:lnTo>
                    <a:pt x="938" y="458"/>
                  </a:lnTo>
                  <a:lnTo>
                    <a:pt x="939" y="461"/>
                  </a:lnTo>
                  <a:lnTo>
                    <a:pt x="940" y="463"/>
                  </a:lnTo>
                  <a:lnTo>
                    <a:pt x="941" y="465"/>
                  </a:lnTo>
                  <a:lnTo>
                    <a:pt x="941" y="466"/>
                  </a:lnTo>
                  <a:lnTo>
                    <a:pt x="941" y="467"/>
                  </a:lnTo>
                  <a:lnTo>
                    <a:pt x="942" y="472"/>
                  </a:lnTo>
                  <a:lnTo>
                    <a:pt x="942" y="474"/>
                  </a:lnTo>
                  <a:lnTo>
                    <a:pt x="942" y="477"/>
                  </a:lnTo>
                  <a:lnTo>
                    <a:pt x="943" y="482"/>
                  </a:lnTo>
                  <a:lnTo>
                    <a:pt x="943" y="485"/>
                  </a:lnTo>
                  <a:lnTo>
                    <a:pt x="943" y="486"/>
                  </a:lnTo>
                  <a:lnTo>
                    <a:pt x="943" y="487"/>
                  </a:lnTo>
                  <a:lnTo>
                    <a:pt x="944" y="487"/>
                  </a:lnTo>
                  <a:lnTo>
                    <a:pt x="945" y="490"/>
                  </a:lnTo>
                  <a:lnTo>
                    <a:pt x="946" y="490"/>
                  </a:lnTo>
                  <a:lnTo>
                    <a:pt x="947" y="491"/>
                  </a:lnTo>
                  <a:lnTo>
                    <a:pt x="947" y="493"/>
                  </a:lnTo>
                  <a:lnTo>
                    <a:pt x="947" y="494"/>
                  </a:lnTo>
                  <a:lnTo>
                    <a:pt x="948" y="495"/>
                  </a:lnTo>
                  <a:lnTo>
                    <a:pt x="950" y="497"/>
                  </a:lnTo>
                  <a:lnTo>
                    <a:pt x="950" y="498"/>
                  </a:lnTo>
                  <a:lnTo>
                    <a:pt x="951" y="499"/>
                  </a:lnTo>
                  <a:lnTo>
                    <a:pt x="951" y="499"/>
                  </a:lnTo>
                  <a:lnTo>
                    <a:pt x="952" y="500"/>
                  </a:lnTo>
                  <a:lnTo>
                    <a:pt x="953" y="504"/>
                  </a:lnTo>
                  <a:lnTo>
                    <a:pt x="955" y="508"/>
                  </a:lnTo>
                  <a:lnTo>
                    <a:pt x="955" y="508"/>
                  </a:lnTo>
                  <a:lnTo>
                    <a:pt x="955" y="509"/>
                  </a:lnTo>
                  <a:lnTo>
                    <a:pt x="955" y="510"/>
                  </a:lnTo>
                  <a:lnTo>
                    <a:pt x="955" y="511"/>
                  </a:lnTo>
                  <a:lnTo>
                    <a:pt x="955" y="512"/>
                  </a:lnTo>
                  <a:lnTo>
                    <a:pt x="955" y="515"/>
                  </a:lnTo>
                  <a:lnTo>
                    <a:pt x="954" y="517"/>
                  </a:lnTo>
                  <a:lnTo>
                    <a:pt x="954" y="517"/>
                  </a:lnTo>
                  <a:lnTo>
                    <a:pt x="953" y="521"/>
                  </a:lnTo>
                  <a:lnTo>
                    <a:pt x="952" y="522"/>
                  </a:lnTo>
                  <a:lnTo>
                    <a:pt x="952" y="523"/>
                  </a:lnTo>
                  <a:lnTo>
                    <a:pt x="952" y="525"/>
                  </a:lnTo>
                  <a:lnTo>
                    <a:pt x="951" y="526"/>
                  </a:lnTo>
                  <a:lnTo>
                    <a:pt x="951" y="528"/>
                  </a:lnTo>
                  <a:lnTo>
                    <a:pt x="950" y="528"/>
                  </a:lnTo>
                  <a:lnTo>
                    <a:pt x="950" y="530"/>
                  </a:lnTo>
                  <a:lnTo>
                    <a:pt x="949" y="535"/>
                  </a:lnTo>
                  <a:lnTo>
                    <a:pt x="949" y="538"/>
                  </a:lnTo>
                  <a:lnTo>
                    <a:pt x="948" y="539"/>
                  </a:lnTo>
                  <a:lnTo>
                    <a:pt x="948" y="540"/>
                  </a:lnTo>
                  <a:lnTo>
                    <a:pt x="947" y="542"/>
                  </a:lnTo>
                  <a:lnTo>
                    <a:pt x="947" y="543"/>
                  </a:lnTo>
                  <a:lnTo>
                    <a:pt x="947" y="545"/>
                  </a:lnTo>
                  <a:lnTo>
                    <a:pt x="947" y="545"/>
                  </a:lnTo>
                  <a:lnTo>
                    <a:pt x="947" y="546"/>
                  </a:lnTo>
                  <a:lnTo>
                    <a:pt x="947" y="547"/>
                  </a:lnTo>
                  <a:lnTo>
                    <a:pt x="947" y="548"/>
                  </a:lnTo>
                  <a:lnTo>
                    <a:pt x="947" y="549"/>
                  </a:lnTo>
                  <a:lnTo>
                    <a:pt x="947" y="550"/>
                  </a:lnTo>
                  <a:lnTo>
                    <a:pt x="947" y="552"/>
                  </a:lnTo>
                  <a:lnTo>
                    <a:pt x="948" y="553"/>
                  </a:lnTo>
                  <a:lnTo>
                    <a:pt x="949" y="555"/>
                  </a:lnTo>
                  <a:lnTo>
                    <a:pt x="949" y="559"/>
                  </a:lnTo>
                  <a:lnTo>
                    <a:pt x="950" y="560"/>
                  </a:lnTo>
                  <a:lnTo>
                    <a:pt x="950" y="562"/>
                  </a:lnTo>
                  <a:lnTo>
                    <a:pt x="951" y="564"/>
                  </a:lnTo>
                  <a:lnTo>
                    <a:pt x="951" y="566"/>
                  </a:lnTo>
                  <a:lnTo>
                    <a:pt x="951" y="567"/>
                  </a:lnTo>
                  <a:lnTo>
                    <a:pt x="951" y="568"/>
                  </a:lnTo>
                  <a:lnTo>
                    <a:pt x="950" y="570"/>
                  </a:lnTo>
                  <a:lnTo>
                    <a:pt x="950" y="571"/>
                  </a:lnTo>
                  <a:lnTo>
                    <a:pt x="950" y="572"/>
                  </a:lnTo>
                  <a:lnTo>
                    <a:pt x="949" y="573"/>
                  </a:lnTo>
                  <a:lnTo>
                    <a:pt x="948" y="574"/>
                  </a:lnTo>
                  <a:lnTo>
                    <a:pt x="948" y="575"/>
                  </a:lnTo>
                  <a:lnTo>
                    <a:pt x="947" y="576"/>
                  </a:lnTo>
                  <a:lnTo>
                    <a:pt x="947" y="577"/>
                  </a:lnTo>
                  <a:lnTo>
                    <a:pt x="945" y="578"/>
                  </a:lnTo>
                  <a:lnTo>
                    <a:pt x="944" y="579"/>
                  </a:lnTo>
                  <a:lnTo>
                    <a:pt x="943" y="580"/>
                  </a:lnTo>
                  <a:lnTo>
                    <a:pt x="942" y="580"/>
                  </a:lnTo>
                  <a:lnTo>
                    <a:pt x="941" y="581"/>
                  </a:lnTo>
                  <a:lnTo>
                    <a:pt x="940" y="581"/>
                  </a:lnTo>
                  <a:lnTo>
                    <a:pt x="939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7" y="581"/>
                  </a:lnTo>
                  <a:lnTo>
                    <a:pt x="937" y="581"/>
                  </a:lnTo>
                  <a:lnTo>
                    <a:pt x="935" y="579"/>
                  </a:lnTo>
                  <a:lnTo>
                    <a:pt x="933" y="577"/>
                  </a:lnTo>
                  <a:lnTo>
                    <a:pt x="932" y="577"/>
                  </a:lnTo>
                  <a:lnTo>
                    <a:pt x="932" y="576"/>
                  </a:lnTo>
                  <a:lnTo>
                    <a:pt x="931" y="575"/>
                  </a:lnTo>
                  <a:lnTo>
                    <a:pt x="931" y="574"/>
                  </a:lnTo>
                  <a:lnTo>
                    <a:pt x="930" y="573"/>
                  </a:lnTo>
                  <a:lnTo>
                    <a:pt x="929" y="572"/>
                  </a:lnTo>
                  <a:lnTo>
                    <a:pt x="929" y="571"/>
                  </a:lnTo>
                  <a:lnTo>
                    <a:pt x="928" y="571"/>
                  </a:lnTo>
                  <a:lnTo>
                    <a:pt x="928" y="570"/>
                  </a:lnTo>
                  <a:lnTo>
                    <a:pt x="927" y="569"/>
                  </a:lnTo>
                  <a:lnTo>
                    <a:pt x="925" y="568"/>
                  </a:lnTo>
                  <a:lnTo>
                    <a:pt x="924" y="567"/>
                  </a:lnTo>
                  <a:lnTo>
                    <a:pt x="923" y="566"/>
                  </a:lnTo>
                  <a:lnTo>
                    <a:pt x="921" y="564"/>
                  </a:lnTo>
                  <a:lnTo>
                    <a:pt x="919" y="563"/>
                  </a:lnTo>
                  <a:lnTo>
                    <a:pt x="919" y="563"/>
                  </a:lnTo>
                  <a:lnTo>
                    <a:pt x="918" y="562"/>
                  </a:lnTo>
                  <a:lnTo>
                    <a:pt x="918" y="561"/>
                  </a:lnTo>
                  <a:lnTo>
                    <a:pt x="917" y="560"/>
                  </a:lnTo>
                  <a:lnTo>
                    <a:pt x="917" y="559"/>
                  </a:lnTo>
                  <a:lnTo>
                    <a:pt x="916" y="557"/>
                  </a:lnTo>
                  <a:lnTo>
                    <a:pt x="916" y="556"/>
                  </a:lnTo>
                  <a:lnTo>
                    <a:pt x="915" y="555"/>
                  </a:lnTo>
                  <a:lnTo>
                    <a:pt x="915" y="554"/>
                  </a:lnTo>
                  <a:lnTo>
                    <a:pt x="915" y="553"/>
                  </a:lnTo>
                  <a:lnTo>
                    <a:pt x="915" y="552"/>
                  </a:lnTo>
                  <a:lnTo>
                    <a:pt x="915" y="551"/>
                  </a:lnTo>
                  <a:lnTo>
                    <a:pt x="914" y="550"/>
                  </a:lnTo>
                  <a:lnTo>
                    <a:pt x="914" y="549"/>
                  </a:lnTo>
                  <a:lnTo>
                    <a:pt x="914" y="548"/>
                  </a:lnTo>
                  <a:lnTo>
                    <a:pt x="913" y="547"/>
                  </a:lnTo>
                  <a:lnTo>
                    <a:pt x="913" y="545"/>
                  </a:lnTo>
                  <a:lnTo>
                    <a:pt x="912" y="543"/>
                  </a:lnTo>
                  <a:lnTo>
                    <a:pt x="912" y="542"/>
                  </a:lnTo>
                  <a:lnTo>
                    <a:pt x="911" y="540"/>
                  </a:lnTo>
                  <a:lnTo>
                    <a:pt x="911" y="539"/>
                  </a:lnTo>
                  <a:lnTo>
                    <a:pt x="910" y="538"/>
                  </a:lnTo>
                  <a:lnTo>
                    <a:pt x="910" y="537"/>
                  </a:lnTo>
                  <a:lnTo>
                    <a:pt x="910" y="536"/>
                  </a:lnTo>
                  <a:lnTo>
                    <a:pt x="909" y="535"/>
                  </a:lnTo>
                  <a:lnTo>
                    <a:pt x="908" y="535"/>
                  </a:lnTo>
                  <a:lnTo>
                    <a:pt x="907" y="534"/>
                  </a:lnTo>
                  <a:lnTo>
                    <a:pt x="907" y="533"/>
                  </a:lnTo>
                  <a:lnTo>
                    <a:pt x="907" y="532"/>
                  </a:lnTo>
                  <a:lnTo>
                    <a:pt x="906" y="531"/>
                  </a:lnTo>
                  <a:lnTo>
                    <a:pt x="906" y="530"/>
                  </a:lnTo>
                  <a:lnTo>
                    <a:pt x="906" y="529"/>
                  </a:lnTo>
                  <a:lnTo>
                    <a:pt x="906" y="528"/>
                  </a:lnTo>
                  <a:lnTo>
                    <a:pt x="906" y="527"/>
                  </a:lnTo>
                  <a:lnTo>
                    <a:pt x="905" y="526"/>
                  </a:lnTo>
                  <a:lnTo>
                    <a:pt x="905" y="526"/>
                  </a:lnTo>
                  <a:lnTo>
                    <a:pt x="905" y="525"/>
                  </a:lnTo>
                  <a:lnTo>
                    <a:pt x="904" y="523"/>
                  </a:lnTo>
                  <a:lnTo>
                    <a:pt x="904" y="522"/>
                  </a:lnTo>
                  <a:lnTo>
                    <a:pt x="903" y="522"/>
                  </a:lnTo>
                  <a:lnTo>
                    <a:pt x="904" y="522"/>
                  </a:lnTo>
                  <a:lnTo>
                    <a:pt x="903" y="520"/>
                  </a:lnTo>
                  <a:lnTo>
                    <a:pt x="903" y="519"/>
                  </a:lnTo>
                  <a:lnTo>
                    <a:pt x="902" y="519"/>
                  </a:lnTo>
                  <a:lnTo>
                    <a:pt x="902" y="520"/>
                  </a:lnTo>
                  <a:lnTo>
                    <a:pt x="901" y="520"/>
                  </a:lnTo>
                  <a:lnTo>
                    <a:pt x="901" y="521"/>
                  </a:lnTo>
                  <a:lnTo>
                    <a:pt x="900" y="524"/>
                  </a:lnTo>
                  <a:lnTo>
                    <a:pt x="897" y="526"/>
                  </a:lnTo>
                  <a:lnTo>
                    <a:pt x="896" y="528"/>
                  </a:lnTo>
                  <a:lnTo>
                    <a:pt x="895" y="529"/>
                  </a:lnTo>
                  <a:lnTo>
                    <a:pt x="894" y="530"/>
                  </a:lnTo>
                  <a:lnTo>
                    <a:pt x="893" y="532"/>
                  </a:lnTo>
                  <a:lnTo>
                    <a:pt x="892" y="533"/>
                  </a:lnTo>
                  <a:lnTo>
                    <a:pt x="892" y="534"/>
                  </a:lnTo>
                  <a:lnTo>
                    <a:pt x="891" y="536"/>
                  </a:lnTo>
                  <a:lnTo>
                    <a:pt x="889" y="538"/>
                  </a:lnTo>
                  <a:lnTo>
                    <a:pt x="888" y="539"/>
                  </a:lnTo>
                  <a:lnTo>
                    <a:pt x="887" y="540"/>
                  </a:lnTo>
                  <a:lnTo>
                    <a:pt x="887" y="541"/>
                  </a:lnTo>
                  <a:lnTo>
                    <a:pt x="886" y="542"/>
                  </a:lnTo>
                  <a:lnTo>
                    <a:pt x="885" y="543"/>
                  </a:lnTo>
                  <a:lnTo>
                    <a:pt x="884" y="544"/>
                  </a:lnTo>
                  <a:lnTo>
                    <a:pt x="883" y="545"/>
                  </a:lnTo>
                  <a:lnTo>
                    <a:pt x="883" y="546"/>
                  </a:lnTo>
                  <a:lnTo>
                    <a:pt x="882" y="547"/>
                  </a:lnTo>
                  <a:lnTo>
                    <a:pt x="882" y="548"/>
                  </a:lnTo>
                  <a:lnTo>
                    <a:pt x="881" y="549"/>
                  </a:lnTo>
                  <a:lnTo>
                    <a:pt x="880" y="550"/>
                  </a:lnTo>
                  <a:lnTo>
                    <a:pt x="880" y="551"/>
                  </a:lnTo>
                  <a:lnTo>
                    <a:pt x="879" y="552"/>
                  </a:lnTo>
                  <a:lnTo>
                    <a:pt x="878" y="553"/>
                  </a:lnTo>
                  <a:lnTo>
                    <a:pt x="874" y="559"/>
                  </a:lnTo>
                  <a:lnTo>
                    <a:pt x="873" y="559"/>
                  </a:lnTo>
                  <a:lnTo>
                    <a:pt x="871" y="563"/>
                  </a:lnTo>
                  <a:lnTo>
                    <a:pt x="869" y="564"/>
                  </a:lnTo>
                  <a:lnTo>
                    <a:pt x="868" y="566"/>
                  </a:lnTo>
                  <a:lnTo>
                    <a:pt x="866" y="568"/>
                  </a:lnTo>
                  <a:lnTo>
                    <a:pt x="865" y="569"/>
                  </a:lnTo>
                  <a:lnTo>
                    <a:pt x="865" y="570"/>
                  </a:lnTo>
                  <a:lnTo>
                    <a:pt x="864" y="571"/>
                  </a:lnTo>
                  <a:lnTo>
                    <a:pt x="864" y="570"/>
                  </a:lnTo>
                  <a:lnTo>
                    <a:pt x="863" y="570"/>
                  </a:lnTo>
                  <a:lnTo>
                    <a:pt x="863" y="571"/>
                  </a:lnTo>
                  <a:lnTo>
                    <a:pt x="862" y="571"/>
                  </a:lnTo>
                  <a:lnTo>
                    <a:pt x="861" y="571"/>
                  </a:lnTo>
                  <a:lnTo>
                    <a:pt x="860" y="570"/>
                  </a:lnTo>
                  <a:lnTo>
                    <a:pt x="860" y="569"/>
                  </a:lnTo>
                  <a:lnTo>
                    <a:pt x="859" y="568"/>
                  </a:lnTo>
                  <a:lnTo>
                    <a:pt x="858" y="567"/>
                  </a:lnTo>
                  <a:lnTo>
                    <a:pt x="857" y="567"/>
                  </a:lnTo>
                  <a:lnTo>
                    <a:pt x="856" y="567"/>
                  </a:lnTo>
                  <a:lnTo>
                    <a:pt x="855" y="567"/>
                  </a:lnTo>
                  <a:lnTo>
                    <a:pt x="855" y="567"/>
                  </a:lnTo>
                  <a:lnTo>
                    <a:pt x="854" y="567"/>
                  </a:lnTo>
                  <a:lnTo>
                    <a:pt x="854" y="568"/>
                  </a:lnTo>
                  <a:lnTo>
                    <a:pt x="853" y="567"/>
                  </a:lnTo>
                  <a:lnTo>
                    <a:pt x="852" y="568"/>
                  </a:lnTo>
                  <a:lnTo>
                    <a:pt x="852" y="567"/>
                  </a:lnTo>
                  <a:lnTo>
                    <a:pt x="851" y="567"/>
                  </a:lnTo>
                  <a:lnTo>
                    <a:pt x="851" y="568"/>
                  </a:lnTo>
                  <a:lnTo>
                    <a:pt x="850" y="568"/>
                  </a:lnTo>
                  <a:lnTo>
                    <a:pt x="850" y="567"/>
                  </a:lnTo>
                  <a:lnTo>
                    <a:pt x="849" y="567"/>
                  </a:lnTo>
                  <a:lnTo>
                    <a:pt x="848" y="567"/>
                  </a:lnTo>
                  <a:lnTo>
                    <a:pt x="847" y="567"/>
                  </a:lnTo>
                  <a:lnTo>
                    <a:pt x="847" y="566"/>
                  </a:lnTo>
                  <a:lnTo>
                    <a:pt x="846" y="566"/>
                  </a:lnTo>
                  <a:lnTo>
                    <a:pt x="846" y="567"/>
                  </a:lnTo>
                  <a:lnTo>
                    <a:pt x="846" y="567"/>
                  </a:lnTo>
                  <a:lnTo>
                    <a:pt x="845" y="567"/>
                  </a:lnTo>
                  <a:lnTo>
                    <a:pt x="845" y="568"/>
                  </a:lnTo>
                  <a:lnTo>
                    <a:pt x="845" y="567"/>
                  </a:lnTo>
                  <a:lnTo>
                    <a:pt x="844" y="567"/>
                  </a:lnTo>
                  <a:lnTo>
                    <a:pt x="844" y="566"/>
                  </a:lnTo>
                  <a:lnTo>
                    <a:pt x="842" y="565"/>
                  </a:lnTo>
                  <a:lnTo>
                    <a:pt x="840" y="564"/>
                  </a:lnTo>
                  <a:lnTo>
                    <a:pt x="840" y="563"/>
                  </a:lnTo>
                  <a:lnTo>
                    <a:pt x="839" y="563"/>
                  </a:lnTo>
                  <a:lnTo>
                    <a:pt x="838" y="563"/>
                  </a:lnTo>
                  <a:lnTo>
                    <a:pt x="835" y="563"/>
                  </a:lnTo>
                  <a:lnTo>
                    <a:pt x="834" y="563"/>
                  </a:lnTo>
                  <a:lnTo>
                    <a:pt x="833" y="563"/>
                  </a:lnTo>
                  <a:lnTo>
                    <a:pt x="831" y="563"/>
                  </a:lnTo>
                  <a:lnTo>
                    <a:pt x="830" y="563"/>
                  </a:lnTo>
                  <a:lnTo>
                    <a:pt x="829" y="564"/>
                  </a:lnTo>
                  <a:lnTo>
                    <a:pt x="828" y="564"/>
                  </a:lnTo>
                  <a:lnTo>
                    <a:pt x="828" y="564"/>
                  </a:lnTo>
                  <a:lnTo>
                    <a:pt x="827" y="564"/>
                  </a:lnTo>
                  <a:lnTo>
                    <a:pt x="827" y="565"/>
                  </a:lnTo>
                  <a:lnTo>
                    <a:pt x="827" y="564"/>
                  </a:lnTo>
                  <a:lnTo>
                    <a:pt x="826" y="564"/>
                  </a:lnTo>
                  <a:lnTo>
                    <a:pt x="826" y="563"/>
                  </a:lnTo>
                  <a:lnTo>
                    <a:pt x="825" y="563"/>
                  </a:lnTo>
                  <a:lnTo>
                    <a:pt x="825" y="563"/>
                  </a:lnTo>
                  <a:lnTo>
                    <a:pt x="824" y="562"/>
                  </a:lnTo>
                  <a:lnTo>
                    <a:pt x="823" y="561"/>
                  </a:lnTo>
                  <a:lnTo>
                    <a:pt x="823" y="560"/>
                  </a:lnTo>
                  <a:lnTo>
                    <a:pt x="823" y="559"/>
                  </a:lnTo>
                  <a:lnTo>
                    <a:pt x="822" y="559"/>
                  </a:lnTo>
                  <a:lnTo>
                    <a:pt x="822" y="558"/>
                  </a:lnTo>
                  <a:lnTo>
                    <a:pt x="821" y="558"/>
                  </a:lnTo>
                  <a:lnTo>
                    <a:pt x="821" y="557"/>
                  </a:lnTo>
                  <a:lnTo>
                    <a:pt x="820" y="556"/>
                  </a:lnTo>
                  <a:lnTo>
                    <a:pt x="820" y="555"/>
                  </a:lnTo>
                  <a:lnTo>
                    <a:pt x="819" y="555"/>
                  </a:lnTo>
                  <a:lnTo>
                    <a:pt x="819" y="554"/>
                  </a:lnTo>
                  <a:lnTo>
                    <a:pt x="819" y="554"/>
                  </a:lnTo>
                  <a:lnTo>
                    <a:pt x="818" y="553"/>
                  </a:lnTo>
                  <a:lnTo>
                    <a:pt x="817" y="552"/>
                  </a:lnTo>
                  <a:lnTo>
                    <a:pt x="816" y="551"/>
                  </a:lnTo>
                  <a:lnTo>
                    <a:pt x="815" y="551"/>
                  </a:lnTo>
                  <a:lnTo>
                    <a:pt x="814" y="550"/>
                  </a:lnTo>
                  <a:lnTo>
                    <a:pt x="813" y="550"/>
                  </a:lnTo>
                  <a:lnTo>
                    <a:pt x="811" y="549"/>
                  </a:lnTo>
                  <a:lnTo>
                    <a:pt x="810" y="548"/>
                  </a:lnTo>
                  <a:lnTo>
                    <a:pt x="809" y="547"/>
                  </a:lnTo>
                  <a:lnTo>
                    <a:pt x="809" y="546"/>
                  </a:lnTo>
                  <a:lnTo>
                    <a:pt x="808" y="546"/>
                  </a:lnTo>
                  <a:lnTo>
                    <a:pt x="806" y="545"/>
                  </a:lnTo>
                  <a:lnTo>
                    <a:pt x="805" y="545"/>
                  </a:lnTo>
                  <a:lnTo>
                    <a:pt x="803" y="54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9" name="Freeform 71">
              <a:extLst>
                <a:ext uri="{FF2B5EF4-FFF2-40B4-BE49-F238E27FC236}">
                  <a16:creationId xmlns:a16="http://schemas.microsoft.com/office/drawing/2014/main" id="{F3DC5443-597E-1B9D-8A59-F4146D640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938" y="3140076"/>
              <a:ext cx="565150" cy="511175"/>
            </a:xfrm>
            <a:custGeom>
              <a:avLst/>
              <a:gdLst>
                <a:gd name="T0" fmla="*/ 350 w 356"/>
                <a:gd name="T1" fmla="*/ 21 h 322"/>
                <a:gd name="T2" fmla="*/ 343 w 356"/>
                <a:gd name="T3" fmla="*/ 31 h 322"/>
                <a:gd name="T4" fmla="*/ 338 w 356"/>
                <a:gd name="T5" fmla="*/ 40 h 322"/>
                <a:gd name="T6" fmla="*/ 326 w 356"/>
                <a:gd name="T7" fmla="*/ 60 h 322"/>
                <a:gd name="T8" fmla="*/ 323 w 356"/>
                <a:gd name="T9" fmla="*/ 69 h 322"/>
                <a:gd name="T10" fmla="*/ 317 w 356"/>
                <a:gd name="T11" fmla="*/ 75 h 322"/>
                <a:gd name="T12" fmla="*/ 316 w 356"/>
                <a:gd name="T13" fmla="*/ 95 h 322"/>
                <a:gd name="T14" fmla="*/ 328 w 356"/>
                <a:gd name="T15" fmla="*/ 104 h 322"/>
                <a:gd name="T16" fmla="*/ 330 w 356"/>
                <a:gd name="T17" fmla="*/ 108 h 322"/>
                <a:gd name="T18" fmla="*/ 334 w 356"/>
                <a:gd name="T19" fmla="*/ 112 h 322"/>
                <a:gd name="T20" fmla="*/ 342 w 356"/>
                <a:gd name="T21" fmla="*/ 116 h 322"/>
                <a:gd name="T22" fmla="*/ 341 w 356"/>
                <a:gd name="T23" fmla="*/ 120 h 322"/>
                <a:gd name="T24" fmla="*/ 324 w 356"/>
                <a:gd name="T25" fmla="*/ 134 h 322"/>
                <a:gd name="T26" fmla="*/ 303 w 356"/>
                <a:gd name="T27" fmla="*/ 150 h 322"/>
                <a:gd name="T28" fmla="*/ 293 w 356"/>
                <a:gd name="T29" fmla="*/ 166 h 322"/>
                <a:gd name="T30" fmla="*/ 291 w 356"/>
                <a:gd name="T31" fmla="*/ 177 h 322"/>
                <a:gd name="T32" fmla="*/ 292 w 356"/>
                <a:gd name="T33" fmla="*/ 185 h 322"/>
                <a:gd name="T34" fmla="*/ 293 w 356"/>
                <a:gd name="T35" fmla="*/ 189 h 322"/>
                <a:gd name="T36" fmla="*/ 289 w 356"/>
                <a:gd name="T37" fmla="*/ 196 h 322"/>
                <a:gd name="T38" fmla="*/ 286 w 356"/>
                <a:gd name="T39" fmla="*/ 214 h 322"/>
                <a:gd name="T40" fmla="*/ 306 w 356"/>
                <a:gd name="T41" fmla="*/ 222 h 322"/>
                <a:gd name="T42" fmla="*/ 274 w 356"/>
                <a:gd name="T43" fmla="*/ 288 h 322"/>
                <a:gd name="T44" fmla="*/ 237 w 356"/>
                <a:gd name="T45" fmla="*/ 296 h 322"/>
                <a:gd name="T46" fmla="*/ 181 w 356"/>
                <a:gd name="T47" fmla="*/ 311 h 322"/>
                <a:gd name="T48" fmla="*/ 125 w 356"/>
                <a:gd name="T49" fmla="*/ 304 h 322"/>
                <a:gd name="T50" fmla="*/ 95 w 356"/>
                <a:gd name="T51" fmla="*/ 280 h 322"/>
                <a:gd name="T52" fmla="*/ 81 w 356"/>
                <a:gd name="T53" fmla="*/ 291 h 322"/>
                <a:gd name="T54" fmla="*/ 42 w 356"/>
                <a:gd name="T55" fmla="*/ 307 h 322"/>
                <a:gd name="T56" fmla="*/ 37 w 356"/>
                <a:gd name="T57" fmla="*/ 308 h 322"/>
                <a:gd name="T58" fmla="*/ 24 w 356"/>
                <a:gd name="T59" fmla="*/ 314 h 322"/>
                <a:gd name="T60" fmla="*/ 12 w 356"/>
                <a:gd name="T61" fmla="*/ 314 h 322"/>
                <a:gd name="T62" fmla="*/ 6 w 356"/>
                <a:gd name="T63" fmla="*/ 300 h 322"/>
                <a:gd name="T64" fmla="*/ 0 w 356"/>
                <a:gd name="T65" fmla="*/ 278 h 322"/>
                <a:gd name="T66" fmla="*/ 8 w 356"/>
                <a:gd name="T67" fmla="*/ 258 h 322"/>
                <a:gd name="T68" fmla="*/ 18 w 356"/>
                <a:gd name="T69" fmla="*/ 233 h 322"/>
                <a:gd name="T70" fmla="*/ 21 w 356"/>
                <a:gd name="T71" fmla="*/ 230 h 322"/>
                <a:gd name="T72" fmla="*/ 26 w 356"/>
                <a:gd name="T73" fmla="*/ 227 h 322"/>
                <a:gd name="T74" fmla="*/ 43 w 356"/>
                <a:gd name="T75" fmla="*/ 203 h 322"/>
                <a:gd name="T76" fmla="*/ 48 w 356"/>
                <a:gd name="T77" fmla="*/ 189 h 322"/>
                <a:gd name="T78" fmla="*/ 53 w 356"/>
                <a:gd name="T79" fmla="*/ 175 h 322"/>
                <a:gd name="T80" fmla="*/ 76 w 356"/>
                <a:gd name="T81" fmla="*/ 136 h 322"/>
                <a:gd name="T82" fmla="*/ 86 w 356"/>
                <a:gd name="T83" fmla="*/ 119 h 322"/>
                <a:gd name="T84" fmla="*/ 83 w 356"/>
                <a:gd name="T85" fmla="*/ 108 h 322"/>
                <a:gd name="T86" fmla="*/ 67 w 356"/>
                <a:gd name="T87" fmla="*/ 113 h 322"/>
                <a:gd name="T88" fmla="*/ 53 w 356"/>
                <a:gd name="T89" fmla="*/ 117 h 322"/>
                <a:gd name="T90" fmla="*/ 48 w 356"/>
                <a:gd name="T91" fmla="*/ 86 h 322"/>
                <a:gd name="T92" fmla="*/ 69 w 356"/>
                <a:gd name="T93" fmla="*/ 40 h 322"/>
                <a:gd name="T94" fmla="*/ 119 w 356"/>
                <a:gd name="T95" fmla="*/ 26 h 322"/>
                <a:gd name="T96" fmla="*/ 172 w 356"/>
                <a:gd name="T97" fmla="*/ 17 h 322"/>
                <a:gd name="T98" fmla="*/ 181 w 356"/>
                <a:gd name="T99" fmla="*/ 15 h 322"/>
                <a:gd name="T100" fmla="*/ 195 w 356"/>
                <a:gd name="T101" fmla="*/ 12 h 322"/>
                <a:gd name="T102" fmla="*/ 211 w 356"/>
                <a:gd name="T103" fmla="*/ 5 h 322"/>
                <a:gd name="T104" fmla="*/ 219 w 356"/>
                <a:gd name="T105" fmla="*/ 7 h 322"/>
                <a:gd name="T106" fmla="*/ 241 w 356"/>
                <a:gd name="T107" fmla="*/ 1 h 322"/>
                <a:gd name="T108" fmla="*/ 258 w 356"/>
                <a:gd name="T109" fmla="*/ 0 h 322"/>
                <a:gd name="T110" fmla="*/ 273 w 356"/>
                <a:gd name="T111" fmla="*/ 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6" h="322">
                  <a:moveTo>
                    <a:pt x="317" y="7"/>
                  </a:moveTo>
                  <a:lnTo>
                    <a:pt x="335" y="10"/>
                  </a:lnTo>
                  <a:lnTo>
                    <a:pt x="356" y="13"/>
                  </a:lnTo>
                  <a:lnTo>
                    <a:pt x="354" y="14"/>
                  </a:lnTo>
                  <a:lnTo>
                    <a:pt x="354" y="15"/>
                  </a:lnTo>
                  <a:lnTo>
                    <a:pt x="352" y="18"/>
                  </a:lnTo>
                  <a:lnTo>
                    <a:pt x="350" y="21"/>
                  </a:lnTo>
                  <a:lnTo>
                    <a:pt x="350" y="21"/>
                  </a:lnTo>
                  <a:lnTo>
                    <a:pt x="349" y="22"/>
                  </a:lnTo>
                  <a:lnTo>
                    <a:pt x="347" y="23"/>
                  </a:lnTo>
                  <a:lnTo>
                    <a:pt x="346" y="25"/>
                  </a:lnTo>
                  <a:lnTo>
                    <a:pt x="345" y="26"/>
                  </a:lnTo>
                  <a:lnTo>
                    <a:pt x="344" y="29"/>
                  </a:lnTo>
                  <a:lnTo>
                    <a:pt x="343" y="31"/>
                  </a:lnTo>
                  <a:lnTo>
                    <a:pt x="343" y="31"/>
                  </a:lnTo>
                  <a:lnTo>
                    <a:pt x="342" y="31"/>
                  </a:lnTo>
                  <a:lnTo>
                    <a:pt x="342" y="33"/>
                  </a:lnTo>
                  <a:lnTo>
                    <a:pt x="340" y="37"/>
                  </a:lnTo>
                  <a:lnTo>
                    <a:pt x="339" y="38"/>
                  </a:lnTo>
                  <a:lnTo>
                    <a:pt x="339" y="39"/>
                  </a:lnTo>
                  <a:lnTo>
                    <a:pt x="338" y="40"/>
                  </a:lnTo>
                  <a:lnTo>
                    <a:pt x="337" y="41"/>
                  </a:lnTo>
                  <a:lnTo>
                    <a:pt x="335" y="47"/>
                  </a:lnTo>
                  <a:lnTo>
                    <a:pt x="332" y="51"/>
                  </a:lnTo>
                  <a:lnTo>
                    <a:pt x="332" y="51"/>
                  </a:lnTo>
                  <a:lnTo>
                    <a:pt x="328" y="57"/>
                  </a:lnTo>
                  <a:lnTo>
                    <a:pt x="327" y="58"/>
                  </a:lnTo>
                  <a:lnTo>
                    <a:pt x="326" y="60"/>
                  </a:lnTo>
                  <a:lnTo>
                    <a:pt x="326" y="60"/>
                  </a:lnTo>
                  <a:lnTo>
                    <a:pt x="326" y="61"/>
                  </a:lnTo>
                  <a:lnTo>
                    <a:pt x="325" y="65"/>
                  </a:lnTo>
                  <a:lnTo>
                    <a:pt x="325" y="66"/>
                  </a:lnTo>
                  <a:lnTo>
                    <a:pt x="324" y="67"/>
                  </a:lnTo>
                  <a:lnTo>
                    <a:pt x="324" y="67"/>
                  </a:lnTo>
                  <a:lnTo>
                    <a:pt x="323" y="69"/>
                  </a:lnTo>
                  <a:lnTo>
                    <a:pt x="322" y="70"/>
                  </a:lnTo>
                  <a:lnTo>
                    <a:pt x="321" y="71"/>
                  </a:lnTo>
                  <a:lnTo>
                    <a:pt x="320" y="72"/>
                  </a:lnTo>
                  <a:lnTo>
                    <a:pt x="320" y="73"/>
                  </a:lnTo>
                  <a:lnTo>
                    <a:pt x="319" y="74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9"/>
                  </a:lnTo>
                  <a:lnTo>
                    <a:pt x="317" y="83"/>
                  </a:lnTo>
                  <a:lnTo>
                    <a:pt x="317" y="86"/>
                  </a:lnTo>
                  <a:lnTo>
                    <a:pt x="317" y="87"/>
                  </a:lnTo>
                  <a:lnTo>
                    <a:pt x="316" y="93"/>
                  </a:lnTo>
                  <a:lnTo>
                    <a:pt x="316" y="95"/>
                  </a:lnTo>
                  <a:lnTo>
                    <a:pt x="316" y="101"/>
                  </a:lnTo>
                  <a:lnTo>
                    <a:pt x="316" y="102"/>
                  </a:lnTo>
                  <a:lnTo>
                    <a:pt x="320" y="103"/>
                  </a:lnTo>
                  <a:lnTo>
                    <a:pt x="325" y="103"/>
                  </a:lnTo>
                  <a:lnTo>
                    <a:pt x="328" y="103"/>
                  </a:lnTo>
                  <a:lnTo>
                    <a:pt x="328" y="104"/>
                  </a:lnTo>
                  <a:lnTo>
                    <a:pt x="328" y="104"/>
                  </a:lnTo>
                  <a:lnTo>
                    <a:pt x="328" y="105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29" y="107"/>
                  </a:lnTo>
                  <a:lnTo>
                    <a:pt x="329" y="107"/>
                  </a:lnTo>
                  <a:lnTo>
                    <a:pt x="330" y="108"/>
                  </a:lnTo>
                  <a:lnTo>
                    <a:pt x="330" y="108"/>
                  </a:lnTo>
                  <a:lnTo>
                    <a:pt x="331" y="109"/>
                  </a:lnTo>
                  <a:lnTo>
                    <a:pt x="331" y="109"/>
                  </a:lnTo>
                  <a:lnTo>
                    <a:pt x="332" y="110"/>
                  </a:lnTo>
                  <a:lnTo>
                    <a:pt x="332" y="110"/>
                  </a:lnTo>
                  <a:lnTo>
                    <a:pt x="333" y="111"/>
                  </a:lnTo>
                  <a:lnTo>
                    <a:pt x="333" y="111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3"/>
                  </a:lnTo>
                  <a:lnTo>
                    <a:pt x="335" y="113"/>
                  </a:lnTo>
                  <a:lnTo>
                    <a:pt x="336" y="113"/>
                  </a:lnTo>
                  <a:lnTo>
                    <a:pt x="340" y="115"/>
                  </a:lnTo>
                  <a:lnTo>
                    <a:pt x="342" y="116"/>
                  </a:lnTo>
                  <a:lnTo>
                    <a:pt x="342" y="116"/>
                  </a:lnTo>
                  <a:lnTo>
                    <a:pt x="343" y="116"/>
                  </a:lnTo>
                  <a:lnTo>
                    <a:pt x="343" y="116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1" y="120"/>
                  </a:lnTo>
                  <a:lnTo>
                    <a:pt x="335" y="124"/>
                  </a:lnTo>
                  <a:lnTo>
                    <a:pt x="335" y="124"/>
                  </a:lnTo>
                  <a:lnTo>
                    <a:pt x="331" y="128"/>
                  </a:lnTo>
                  <a:lnTo>
                    <a:pt x="326" y="132"/>
                  </a:lnTo>
                  <a:lnTo>
                    <a:pt x="326" y="132"/>
                  </a:lnTo>
                  <a:lnTo>
                    <a:pt x="325" y="132"/>
                  </a:lnTo>
                  <a:lnTo>
                    <a:pt x="324" y="134"/>
                  </a:lnTo>
                  <a:lnTo>
                    <a:pt x="314" y="143"/>
                  </a:lnTo>
                  <a:lnTo>
                    <a:pt x="308" y="147"/>
                  </a:lnTo>
                  <a:lnTo>
                    <a:pt x="308" y="148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6" y="149"/>
                  </a:lnTo>
                  <a:lnTo>
                    <a:pt x="303" y="150"/>
                  </a:lnTo>
                  <a:lnTo>
                    <a:pt x="297" y="151"/>
                  </a:lnTo>
                  <a:lnTo>
                    <a:pt x="295" y="151"/>
                  </a:lnTo>
                  <a:lnTo>
                    <a:pt x="293" y="152"/>
                  </a:lnTo>
                  <a:lnTo>
                    <a:pt x="292" y="152"/>
                  </a:lnTo>
                  <a:lnTo>
                    <a:pt x="292" y="157"/>
                  </a:lnTo>
                  <a:lnTo>
                    <a:pt x="293" y="164"/>
                  </a:lnTo>
                  <a:lnTo>
                    <a:pt x="293" y="166"/>
                  </a:lnTo>
                  <a:lnTo>
                    <a:pt x="293" y="168"/>
                  </a:lnTo>
                  <a:lnTo>
                    <a:pt x="292" y="169"/>
                  </a:lnTo>
                  <a:lnTo>
                    <a:pt x="292" y="172"/>
                  </a:lnTo>
                  <a:lnTo>
                    <a:pt x="292" y="174"/>
                  </a:lnTo>
                  <a:lnTo>
                    <a:pt x="292" y="175"/>
                  </a:lnTo>
                  <a:lnTo>
                    <a:pt x="291" y="177"/>
                  </a:lnTo>
                  <a:lnTo>
                    <a:pt x="291" y="177"/>
                  </a:lnTo>
                  <a:lnTo>
                    <a:pt x="291" y="179"/>
                  </a:lnTo>
                  <a:lnTo>
                    <a:pt x="290" y="180"/>
                  </a:lnTo>
                  <a:lnTo>
                    <a:pt x="290" y="181"/>
                  </a:lnTo>
                  <a:lnTo>
                    <a:pt x="291" y="181"/>
                  </a:lnTo>
                  <a:lnTo>
                    <a:pt x="291" y="182"/>
                  </a:lnTo>
                  <a:lnTo>
                    <a:pt x="291" y="183"/>
                  </a:lnTo>
                  <a:lnTo>
                    <a:pt x="292" y="185"/>
                  </a:lnTo>
                  <a:lnTo>
                    <a:pt x="293" y="186"/>
                  </a:lnTo>
                  <a:lnTo>
                    <a:pt x="293" y="186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293" y="188"/>
                  </a:lnTo>
                  <a:lnTo>
                    <a:pt x="293" y="188"/>
                  </a:lnTo>
                  <a:lnTo>
                    <a:pt x="293" y="189"/>
                  </a:lnTo>
                  <a:lnTo>
                    <a:pt x="292" y="189"/>
                  </a:lnTo>
                  <a:lnTo>
                    <a:pt x="291" y="191"/>
                  </a:lnTo>
                  <a:lnTo>
                    <a:pt x="290" y="194"/>
                  </a:lnTo>
                  <a:lnTo>
                    <a:pt x="290" y="195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7"/>
                  </a:lnTo>
                  <a:lnTo>
                    <a:pt x="288" y="200"/>
                  </a:lnTo>
                  <a:lnTo>
                    <a:pt x="288" y="202"/>
                  </a:lnTo>
                  <a:lnTo>
                    <a:pt x="288" y="204"/>
                  </a:lnTo>
                  <a:lnTo>
                    <a:pt x="287" y="207"/>
                  </a:lnTo>
                  <a:lnTo>
                    <a:pt x="287" y="211"/>
                  </a:lnTo>
                  <a:lnTo>
                    <a:pt x="286" y="214"/>
                  </a:lnTo>
                  <a:lnTo>
                    <a:pt x="286" y="218"/>
                  </a:lnTo>
                  <a:lnTo>
                    <a:pt x="286" y="219"/>
                  </a:lnTo>
                  <a:lnTo>
                    <a:pt x="295" y="220"/>
                  </a:lnTo>
                  <a:lnTo>
                    <a:pt x="297" y="220"/>
                  </a:lnTo>
                  <a:lnTo>
                    <a:pt x="302" y="221"/>
                  </a:lnTo>
                  <a:lnTo>
                    <a:pt x="304" y="221"/>
                  </a:lnTo>
                  <a:lnTo>
                    <a:pt x="306" y="222"/>
                  </a:lnTo>
                  <a:lnTo>
                    <a:pt x="291" y="279"/>
                  </a:lnTo>
                  <a:lnTo>
                    <a:pt x="290" y="281"/>
                  </a:lnTo>
                  <a:lnTo>
                    <a:pt x="288" y="283"/>
                  </a:lnTo>
                  <a:lnTo>
                    <a:pt x="285" y="286"/>
                  </a:lnTo>
                  <a:lnTo>
                    <a:pt x="284" y="286"/>
                  </a:lnTo>
                  <a:lnTo>
                    <a:pt x="281" y="287"/>
                  </a:lnTo>
                  <a:lnTo>
                    <a:pt x="274" y="288"/>
                  </a:lnTo>
                  <a:lnTo>
                    <a:pt x="272" y="288"/>
                  </a:lnTo>
                  <a:lnTo>
                    <a:pt x="262" y="290"/>
                  </a:lnTo>
                  <a:lnTo>
                    <a:pt x="256" y="292"/>
                  </a:lnTo>
                  <a:lnTo>
                    <a:pt x="253" y="293"/>
                  </a:lnTo>
                  <a:lnTo>
                    <a:pt x="252" y="293"/>
                  </a:lnTo>
                  <a:lnTo>
                    <a:pt x="249" y="294"/>
                  </a:lnTo>
                  <a:lnTo>
                    <a:pt x="237" y="296"/>
                  </a:lnTo>
                  <a:lnTo>
                    <a:pt x="226" y="299"/>
                  </a:lnTo>
                  <a:lnTo>
                    <a:pt x="222" y="300"/>
                  </a:lnTo>
                  <a:lnTo>
                    <a:pt x="208" y="304"/>
                  </a:lnTo>
                  <a:lnTo>
                    <a:pt x="201" y="305"/>
                  </a:lnTo>
                  <a:lnTo>
                    <a:pt x="188" y="309"/>
                  </a:lnTo>
                  <a:lnTo>
                    <a:pt x="186" y="310"/>
                  </a:lnTo>
                  <a:lnTo>
                    <a:pt x="181" y="311"/>
                  </a:lnTo>
                  <a:lnTo>
                    <a:pt x="172" y="314"/>
                  </a:lnTo>
                  <a:lnTo>
                    <a:pt x="168" y="315"/>
                  </a:lnTo>
                  <a:lnTo>
                    <a:pt x="159" y="317"/>
                  </a:lnTo>
                  <a:lnTo>
                    <a:pt x="158" y="317"/>
                  </a:lnTo>
                  <a:lnTo>
                    <a:pt x="140" y="322"/>
                  </a:lnTo>
                  <a:lnTo>
                    <a:pt x="137" y="315"/>
                  </a:lnTo>
                  <a:lnTo>
                    <a:pt x="125" y="304"/>
                  </a:lnTo>
                  <a:lnTo>
                    <a:pt x="115" y="294"/>
                  </a:lnTo>
                  <a:lnTo>
                    <a:pt x="107" y="287"/>
                  </a:lnTo>
                  <a:lnTo>
                    <a:pt x="102" y="282"/>
                  </a:lnTo>
                  <a:lnTo>
                    <a:pt x="98" y="278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5" y="280"/>
                  </a:lnTo>
                  <a:lnTo>
                    <a:pt x="88" y="287"/>
                  </a:lnTo>
                  <a:lnTo>
                    <a:pt x="86" y="287"/>
                  </a:lnTo>
                  <a:lnTo>
                    <a:pt x="85" y="288"/>
                  </a:lnTo>
                  <a:lnTo>
                    <a:pt x="84" y="289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0" y="291"/>
                  </a:lnTo>
                  <a:lnTo>
                    <a:pt x="75" y="296"/>
                  </a:lnTo>
                  <a:lnTo>
                    <a:pt x="71" y="298"/>
                  </a:lnTo>
                  <a:lnTo>
                    <a:pt x="70" y="300"/>
                  </a:lnTo>
                  <a:lnTo>
                    <a:pt x="69" y="300"/>
                  </a:lnTo>
                  <a:lnTo>
                    <a:pt x="67" y="301"/>
                  </a:lnTo>
                  <a:lnTo>
                    <a:pt x="42" y="307"/>
                  </a:lnTo>
                  <a:lnTo>
                    <a:pt x="42" y="307"/>
                  </a:lnTo>
                  <a:lnTo>
                    <a:pt x="41" y="307"/>
                  </a:lnTo>
                  <a:lnTo>
                    <a:pt x="41" y="308"/>
                  </a:lnTo>
                  <a:lnTo>
                    <a:pt x="40" y="308"/>
                  </a:lnTo>
                  <a:lnTo>
                    <a:pt x="39" y="308"/>
                  </a:lnTo>
                  <a:lnTo>
                    <a:pt x="38" y="308"/>
                  </a:lnTo>
                  <a:lnTo>
                    <a:pt x="37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34" y="309"/>
                  </a:lnTo>
                  <a:lnTo>
                    <a:pt x="33" y="310"/>
                  </a:lnTo>
                  <a:lnTo>
                    <a:pt x="31" y="312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16" y="314"/>
                  </a:lnTo>
                  <a:lnTo>
                    <a:pt x="14" y="314"/>
                  </a:lnTo>
                  <a:lnTo>
                    <a:pt x="13" y="314"/>
                  </a:lnTo>
                  <a:lnTo>
                    <a:pt x="13" y="314"/>
                  </a:lnTo>
                  <a:lnTo>
                    <a:pt x="12" y="314"/>
                  </a:lnTo>
                  <a:lnTo>
                    <a:pt x="12" y="314"/>
                  </a:lnTo>
                  <a:lnTo>
                    <a:pt x="11" y="314"/>
                  </a:lnTo>
                  <a:lnTo>
                    <a:pt x="11" y="313"/>
                  </a:lnTo>
                  <a:lnTo>
                    <a:pt x="11" y="313"/>
                  </a:lnTo>
                  <a:lnTo>
                    <a:pt x="10" y="312"/>
                  </a:lnTo>
                  <a:lnTo>
                    <a:pt x="10" y="310"/>
                  </a:lnTo>
                  <a:lnTo>
                    <a:pt x="8" y="305"/>
                  </a:lnTo>
                  <a:lnTo>
                    <a:pt x="6" y="300"/>
                  </a:lnTo>
                  <a:lnTo>
                    <a:pt x="6" y="297"/>
                  </a:lnTo>
                  <a:lnTo>
                    <a:pt x="5" y="296"/>
                  </a:lnTo>
                  <a:lnTo>
                    <a:pt x="4" y="293"/>
                  </a:lnTo>
                  <a:lnTo>
                    <a:pt x="3" y="289"/>
                  </a:lnTo>
                  <a:lnTo>
                    <a:pt x="1" y="282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6" y="262"/>
                  </a:lnTo>
                  <a:lnTo>
                    <a:pt x="8" y="258"/>
                  </a:lnTo>
                  <a:lnTo>
                    <a:pt x="8" y="257"/>
                  </a:lnTo>
                  <a:lnTo>
                    <a:pt x="11" y="250"/>
                  </a:lnTo>
                  <a:lnTo>
                    <a:pt x="13" y="246"/>
                  </a:lnTo>
                  <a:lnTo>
                    <a:pt x="14" y="243"/>
                  </a:lnTo>
                  <a:lnTo>
                    <a:pt x="15" y="241"/>
                  </a:lnTo>
                  <a:lnTo>
                    <a:pt x="17" y="236"/>
                  </a:lnTo>
                  <a:lnTo>
                    <a:pt x="18" y="233"/>
                  </a:lnTo>
                  <a:lnTo>
                    <a:pt x="19" y="232"/>
                  </a:lnTo>
                  <a:lnTo>
                    <a:pt x="19" y="232"/>
                  </a:lnTo>
                  <a:lnTo>
                    <a:pt x="20" y="232"/>
                  </a:lnTo>
                  <a:lnTo>
                    <a:pt x="20" y="231"/>
                  </a:lnTo>
                  <a:lnTo>
                    <a:pt x="20" y="231"/>
                  </a:lnTo>
                  <a:lnTo>
                    <a:pt x="21" y="231"/>
                  </a:lnTo>
                  <a:lnTo>
                    <a:pt x="21" y="230"/>
                  </a:lnTo>
                  <a:lnTo>
                    <a:pt x="22" y="230"/>
                  </a:lnTo>
                  <a:lnTo>
                    <a:pt x="23" y="230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5" y="228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29" y="223"/>
                  </a:lnTo>
                  <a:lnTo>
                    <a:pt x="34" y="216"/>
                  </a:lnTo>
                  <a:lnTo>
                    <a:pt x="35" y="214"/>
                  </a:lnTo>
                  <a:lnTo>
                    <a:pt x="42" y="205"/>
                  </a:lnTo>
                  <a:lnTo>
                    <a:pt x="43" y="203"/>
                  </a:lnTo>
                  <a:lnTo>
                    <a:pt x="43" y="203"/>
                  </a:lnTo>
                  <a:lnTo>
                    <a:pt x="44" y="202"/>
                  </a:lnTo>
                  <a:lnTo>
                    <a:pt x="44" y="201"/>
                  </a:lnTo>
                  <a:lnTo>
                    <a:pt x="44" y="200"/>
                  </a:lnTo>
                  <a:lnTo>
                    <a:pt x="46" y="196"/>
                  </a:lnTo>
                  <a:lnTo>
                    <a:pt x="47" y="193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9" y="186"/>
                  </a:lnTo>
                  <a:lnTo>
                    <a:pt x="50" y="183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3" y="175"/>
                  </a:lnTo>
                  <a:lnTo>
                    <a:pt x="57" y="167"/>
                  </a:lnTo>
                  <a:lnTo>
                    <a:pt x="59" y="164"/>
                  </a:lnTo>
                  <a:lnTo>
                    <a:pt x="68" y="150"/>
                  </a:lnTo>
                  <a:lnTo>
                    <a:pt x="69" y="148"/>
                  </a:lnTo>
                  <a:lnTo>
                    <a:pt x="74" y="140"/>
                  </a:lnTo>
                  <a:lnTo>
                    <a:pt x="75" y="138"/>
                  </a:lnTo>
                  <a:lnTo>
                    <a:pt x="76" y="136"/>
                  </a:lnTo>
                  <a:lnTo>
                    <a:pt x="80" y="129"/>
                  </a:lnTo>
                  <a:lnTo>
                    <a:pt x="80" y="128"/>
                  </a:lnTo>
                  <a:lnTo>
                    <a:pt x="84" y="122"/>
                  </a:lnTo>
                  <a:lnTo>
                    <a:pt x="85" y="121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8"/>
                  </a:lnTo>
                  <a:lnTo>
                    <a:pt x="86" y="117"/>
                  </a:lnTo>
                  <a:lnTo>
                    <a:pt x="86" y="112"/>
                  </a:lnTo>
                  <a:lnTo>
                    <a:pt x="87" y="109"/>
                  </a:lnTo>
                  <a:lnTo>
                    <a:pt x="86" y="107"/>
                  </a:lnTo>
                  <a:lnTo>
                    <a:pt x="83" y="108"/>
                  </a:lnTo>
                  <a:lnTo>
                    <a:pt x="82" y="109"/>
                  </a:lnTo>
                  <a:lnTo>
                    <a:pt x="81" y="109"/>
                  </a:lnTo>
                  <a:lnTo>
                    <a:pt x="80" y="109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4" y="111"/>
                  </a:lnTo>
                  <a:lnTo>
                    <a:pt x="67" y="113"/>
                  </a:lnTo>
                  <a:lnTo>
                    <a:pt x="61" y="113"/>
                  </a:lnTo>
                  <a:lnTo>
                    <a:pt x="61" y="114"/>
                  </a:lnTo>
                  <a:lnTo>
                    <a:pt x="61" y="114"/>
                  </a:lnTo>
                  <a:lnTo>
                    <a:pt x="58" y="115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3" y="117"/>
                  </a:lnTo>
                  <a:lnTo>
                    <a:pt x="51" y="117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3" y="119"/>
                  </a:lnTo>
                  <a:lnTo>
                    <a:pt x="44" y="112"/>
                  </a:lnTo>
                  <a:lnTo>
                    <a:pt x="46" y="98"/>
                  </a:lnTo>
                  <a:lnTo>
                    <a:pt x="48" y="86"/>
                  </a:lnTo>
                  <a:lnTo>
                    <a:pt x="50" y="74"/>
                  </a:lnTo>
                  <a:lnTo>
                    <a:pt x="52" y="65"/>
                  </a:lnTo>
                  <a:lnTo>
                    <a:pt x="52" y="59"/>
                  </a:lnTo>
                  <a:lnTo>
                    <a:pt x="56" y="54"/>
                  </a:lnTo>
                  <a:lnTo>
                    <a:pt x="60" y="49"/>
                  </a:lnTo>
                  <a:lnTo>
                    <a:pt x="64" y="44"/>
                  </a:lnTo>
                  <a:lnTo>
                    <a:pt x="69" y="40"/>
                  </a:lnTo>
                  <a:lnTo>
                    <a:pt x="75" y="37"/>
                  </a:lnTo>
                  <a:lnTo>
                    <a:pt x="79" y="36"/>
                  </a:lnTo>
                  <a:lnTo>
                    <a:pt x="82" y="35"/>
                  </a:lnTo>
                  <a:lnTo>
                    <a:pt x="88" y="34"/>
                  </a:lnTo>
                  <a:lnTo>
                    <a:pt x="97" y="32"/>
                  </a:lnTo>
                  <a:lnTo>
                    <a:pt x="109" y="31"/>
                  </a:lnTo>
                  <a:lnTo>
                    <a:pt x="119" y="26"/>
                  </a:lnTo>
                  <a:lnTo>
                    <a:pt x="119" y="27"/>
                  </a:lnTo>
                  <a:lnTo>
                    <a:pt x="131" y="24"/>
                  </a:lnTo>
                  <a:lnTo>
                    <a:pt x="131" y="24"/>
                  </a:lnTo>
                  <a:lnTo>
                    <a:pt x="164" y="19"/>
                  </a:lnTo>
                  <a:lnTo>
                    <a:pt x="164" y="18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7" y="16"/>
                  </a:lnTo>
                  <a:lnTo>
                    <a:pt x="179" y="15"/>
                  </a:lnTo>
                  <a:lnTo>
                    <a:pt x="180" y="15"/>
                  </a:lnTo>
                  <a:lnTo>
                    <a:pt x="180" y="15"/>
                  </a:lnTo>
                  <a:lnTo>
                    <a:pt x="181" y="15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6" y="14"/>
                  </a:lnTo>
                  <a:lnTo>
                    <a:pt x="188" y="14"/>
                  </a:lnTo>
                  <a:lnTo>
                    <a:pt x="190" y="13"/>
                  </a:lnTo>
                  <a:lnTo>
                    <a:pt x="192" y="13"/>
                  </a:lnTo>
                  <a:lnTo>
                    <a:pt x="195" y="12"/>
                  </a:lnTo>
                  <a:lnTo>
                    <a:pt x="198" y="11"/>
                  </a:lnTo>
                  <a:lnTo>
                    <a:pt x="199" y="11"/>
                  </a:lnTo>
                  <a:lnTo>
                    <a:pt x="202" y="10"/>
                  </a:lnTo>
                  <a:lnTo>
                    <a:pt x="204" y="9"/>
                  </a:lnTo>
                  <a:lnTo>
                    <a:pt x="207" y="7"/>
                  </a:lnTo>
                  <a:lnTo>
                    <a:pt x="208" y="6"/>
                  </a:lnTo>
                  <a:lnTo>
                    <a:pt x="211" y="5"/>
                  </a:lnTo>
                  <a:lnTo>
                    <a:pt x="213" y="3"/>
                  </a:lnTo>
                  <a:lnTo>
                    <a:pt x="216" y="3"/>
                  </a:lnTo>
                  <a:lnTo>
                    <a:pt x="217" y="5"/>
                  </a:lnTo>
                  <a:lnTo>
                    <a:pt x="218" y="4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5" y="5"/>
                  </a:lnTo>
                  <a:lnTo>
                    <a:pt x="227" y="4"/>
                  </a:lnTo>
                  <a:lnTo>
                    <a:pt x="230" y="3"/>
                  </a:lnTo>
                  <a:lnTo>
                    <a:pt x="233" y="3"/>
                  </a:lnTo>
                  <a:lnTo>
                    <a:pt x="235" y="3"/>
                  </a:lnTo>
                  <a:lnTo>
                    <a:pt x="238" y="2"/>
                  </a:lnTo>
                  <a:lnTo>
                    <a:pt x="241" y="1"/>
                  </a:lnTo>
                  <a:lnTo>
                    <a:pt x="244" y="1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2" y="0"/>
                  </a:lnTo>
                  <a:lnTo>
                    <a:pt x="253" y="0"/>
                  </a:lnTo>
                  <a:lnTo>
                    <a:pt x="257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3" y="1"/>
                  </a:lnTo>
                  <a:lnTo>
                    <a:pt x="275" y="1"/>
                  </a:lnTo>
                  <a:lnTo>
                    <a:pt x="278" y="1"/>
                  </a:lnTo>
                  <a:lnTo>
                    <a:pt x="281" y="2"/>
                  </a:lnTo>
                  <a:lnTo>
                    <a:pt x="317" y="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0" name="Freeform 72">
              <a:extLst>
                <a:ext uri="{FF2B5EF4-FFF2-40B4-BE49-F238E27FC236}">
                  <a16:creationId xmlns:a16="http://schemas.microsoft.com/office/drawing/2014/main" id="{424AC931-EE26-4AFC-4990-9800D988A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3160713"/>
              <a:ext cx="690563" cy="652463"/>
            </a:xfrm>
            <a:custGeom>
              <a:avLst/>
              <a:gdLst>
                <a:gd name="T0" fmla="*/ 380 w 435"/>
                <a:gd name="T1" fmla="*/ 31 h 411"/>
                <a:gd name="T2" fmla="*/ 360 w 435"/>
                <a:gd name="T3" fmla="*/ 106 h 411"/>
                <a:gd name="T4" fmla="*/ 377 w 435"/>
                <a:gd name="T5" fmla="*/ 100 h 411"/>
                <a:gd name="T6" fmla="*/ 403 w 435"/>
                <a:gd name="T7" fmla="*/ 96 h 411"/>
                <a:gd name="T8" fmla="*/ 392 w 435"/>
                <a:gd name="T9" fmla="*/ 123 h 411"/>
                <a:gd name="T10" fmla="*/ 365 w 435"/>
                <a:gd name="T11" fmla="*/ 173 h 411"/>
                <a:gd name="T12" fmla="*/ 358 w 435"/>
                <a:gd name="T13" fmla="*/ 192 h 411"/>
                <a:gd name="T14" fmla="*/ 338 w 435"/>
                <a:gd name="T15" fmla="*/ 217 h 411"/>
                <a:gd name="T16" fmla="*/ 329 w 435"/>
                <a:gd name="T17" fmla="*/ 233 h 411"/>
                <a:gd name="T18" fmla="*/ 319 w 435"/>
                <a:gd name="T19" fmla="*/ 276 h 411"/>
                <a:gd name="T20" fmla="*/ 328 w 435"/>
                <a:gd name="T21" fmla="*/ 301 h 411"/>
                <a:gd name="T22" fmla="*/ 335 w 435"/>
                <a:gd name="T23" fmla="*/ 305 h 411"/>
                <a:gd name="T24" fmla="*/ 321 w 435"/>
                <a:gd name="T25" fmla="*/ 315 h 411"/>
                <a:gd name="T26" fmla="*/ 313 w 435"/>
                <a:gd name="T27" fmla="*/ 327 h 411"/>
                <a:gd name="T28" fmla="*/ 307 w 435"/>
                <a:gd name="T29" fmla="*/ 337 h 411"/>
                <a:gd name="T30" fmla="*/ 297 w 435"/>
                <a:gd name="T31" fmla="*/ 377 h 411"/>
                <a:gd name="T32" fmla="*/ 292 w 435"/>
                <a:gd name="T33" fmla="*/ 397 h 411"/>
                <a:gd name="T34" fmla="*/ 269 w 435"/>
                <a:gd name="T35" fmla="*/ 394 h 411"/>
                <a:gd name="T36" fmla="*/ 246 w 435"/>
                <a:gd name="T37" fmla="*/ 393 h 411"/>
                <a:gd name="T38" fmla="*/ 221 w 435"/>
                <a:gd name="T39" fmla="*/ 409 h 411"/>
                <a:gd name="T40" fmla="*/ 211 w 435"/>
                <a:gd name="T41" fmla="*/ 410 h 411"/>
                <a:gd name="T42" fmla="*/ 203 w 435"/>
                <a:gd name="T43" fmla="*/ 408 h 411"/>
                <a:gd name="T44" fmla="*/ 197 w 435"/>
                <a:gd name="T45" fmla="*/ 402 h 411"/>
                <a:gd name="T46" fmla="*/ 193 w 435"/>
                <a:gd name="T47" fmla="*/ 395 h 411"/>
                <a:gd name="T48" fmla="*/ 192 w 435"/>
                <a:gd name="T49" fmla="*/ 397 h 411"/>
                <a:gd name="T50" fmla="*/ 176 w 435"/>
                <a:gd name="T51" fmla="*/ 398 h 411"/>
                <a:gd name="T52" fmla="*/ 168 w 435"/>
                <a:gd name="T53" fmla="*/ 387 h 411"/>
                <a:gd name="T54" fmla="*/ 155 w 435"/>
                <a:gd name="T55" fmla="*/ 401 h 411"/>
                <a:gd name="T56" fmla="*/ 152 w 435"/>
                <a:gd name="T57" fmla="*/ 397 h 411"/>
                <a:gd name="T58" fmla="*/ 148 w 435"/>
                <a:gd name="T59" fmla="*/ 379 h 411"/>
                <a:gd name="T60" fmla="*/ 150 w 435"/>
                <a:gd name="T61" fmla="*/ 368 h 411"/>
                <a:gd name="T62" fmla="*/ 155 w 435"/>
                <a:gd name="T63" fmla="*/ 347 h 411"/>
                <a:gd name="T64" fmla="*/ 153 w 435"/>
                <a:gd name="T65" fmla="*/ 330 h 411"/>
                <a:gd name="T66" fmla="*/ 146 w 435"/>
                <a:gd name="T67" fmla="*/ 320 h 411"/>
                <a:gd name="T68" fmla="*/ 142 w 435"/>
                <a:gd name="T69" fmla="*/ 296 h 411"/>
                <a:gd name="T70" fmla="*/ 140 w 435"/>
                <a:gd name="T71" fmla="*/ 281 h 411"/>
                <a:gd name="T72" fmla="*/ 138 w 435"/>
                <a:gd name="T73" fmla="*/ 264 h 411"/>
                <a:gd name="T74" fmla="*/ 131 w 435"/>
                <a:gd name="T75" fmla="*/ 251 h 411"/>
                <a:gd name="T76" fmla="*/ 125 w 435"/>
                <a:gd name="T77" fmla="*/ 232 h 411"/>
                <a:gd name="T78" fmla="*/ 118 w 435"/>
                <a:gd name="T79" fmla="*/ 210 h 411"/>
                <a:gd name="T80" fmla="*/ 109 w 435"/>
                <a:gd name="T81" fmla="*/ 197 h 411"/>
                <a:gd name="T82" fmla="*/ 103 w 435"/>
                <a:gd name="T83" fmla="*/ 187 h 411"/>
                <a:gd name="T84" fmla="*/ 98 w 435"/>
                <a:gd name="T85" fmla="*/ 175 h 411"/>
                <a:gd name="T86" fmla="*/ 85 w 435"/>
                <a:gd name="T87" fmla="*/ 164 h 411"/>
                <a:gd name="T88" fmla="*/ 72 w 435"/>
                <a:gd name="T89" fmla="*/ 159 h 411"/>
                <a:gd name="T90" fmla="*/ 63 w 435"/>
                <a:gd name="T91" fmla="*/ 150 h 411"/>
                <a:gd name="T92" fmla="*/ 65 w 435"/>
                <a:gd name="T93" fmla="*/ 133 h 411"/>
                <a:gd name="T94" fmla="*/ 60 w 435"/>
                <a:gd name="T95" fmla="*/ 117 h 411"/>
                <a:gd name="T96" fmla="*/ 53 w 435"/>
                <a:gd name="T97" fmla="*/ 100 h 411"/>
                <a:gd name="T98" fmla="*/ 39 w 435"/>
                <a:gd name="T99" fmla="*/ 82 h 411"/>
                <a:gd name="T100" fmla="*/ 32 w 435"/>
                <a:gd name="T101" fmla="*/ 66 h 411"/>
                <a:gd name="T102" fmla="*/ 19 w 435"/>
                <a:gd name="T103" fmla="*/ 50 h 411"/>
                <a:gd name="T104" fmla="*/ 6 w 435"/>
                <a:gd name="T105" fmla="*/ 35 h 411"/>
                <a:gd name="T106" fmla="*/ 36 w 435"/>
                <a:gd name="T107" fmla="*/ 24 h 411"/>
                <a:gd name="T108" fmla="*/ 114 w 435"/>
                <a:gd name="T109" fmla="*/ 42 h 411"/>
                <a:gd name="T110" fmla="*/ 190 w 435"/>
                <a:gd name="T111" fmla="*/ 31 h 411"/>
                <a:gd name="T112" fmla="*/ 250 w 435"/>
                <a:gd name="T113" fmla="*/ 34 h 411"/>
                <a:gd name="T114" fmla="*/ 278 w 435"/>
                <a:gd name="T115" fmla="*/ 51 h 411"/>
                <a:gd name="T116" fmla="*/ 291 w 435"/>
                <a:gd name="T117" fmla="*/ 44 h 411"/>
                <a:gd name="T118" fmla="*/ 351 w 435"/>
                <a:gd name="T119" fmla="*/ 31 h 411"/>
                <a:gd name="T120" fmla="*/ 424 w 435"/>
                <a:gd name="T121" fmla="*/ 6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5" h="411">
                  <a:moveTo>
                    <a:pt x="434" y="0"/>
                  </a:moveTo>
                  <a:lnTo>
                    <a:pt x="435" y="13"/>
                  </a:lnTo>
                  <a:lnTo>
                    <a:pt x="425" y="18"/>
                  </a:lnTo>
                  <a:lnTo>
                    <a:pt x="413" y="19"/>
                  </a:lnTo>
                  <a:lnTo>
                    <a:pt x="404" y="21"/>
                  </a:lnTo>
                  <a:lnTo>
                    <a:pt x="398" y="22"/>
                  </a:lnTo>
                  <a:lnTo>
                    <a:pt x="395" y="23"/>
                  </a:lnTo>
                  <a:lnTo>
                    <a:pt x="391" y="24"/>
                  </a:lnTo>
                  <a:lnTo>
                    <a:pt x="385" y="27"/>
                  </a:lnTo>
                  <a:lnTo>
                    <a:pt x="380" y="31"/>
                  </a:lnTo>
                  <a:lnTo>
                    <a:pt x="376" y="36"/>
                  </a:lnTo>
                  <a:lnTo>
                    <a:pt x="372" y="41"/>
                  </a:lnTo>
                  <a:lnTo>
                    <a:pt x="368" y="46"/>
                  </a:lnTo>
                  <a:lnTo>
                    <a:pt x="368" y="52"/>
                  </a:lnTo>
                  <a:lnTo>
                    <a:pt x="366" y="61"/>
                  </a:lnTo>
                  <a:lnTo>
                    <a:pt x="364" y="73"/>
                  </a:lnTo>
                  <a:lnTo>
                    <a:pt x="362" y="85"/>
                  </a:lnTo>
                  <a:lnTo>
                    <a:pt x="360" y="99"/>
                  </a:lnTo>
                  <a:lnTo>
                    <a:pt x="359" y="106"/>
                  </a:lnTo>
                  <a:lnTo>
                    <a:pt x="360" y="106"/>
                  </a:lnTo>
                  <a:lnTo>
                    <a:pt x="362" y="105"/>
                  </a:lnTo>
                  <a:lnTo>
                    <a:pt x="364" y="105"/>
                  </a:lnTo>
                  <a:lnTo>
                    <a:pt x="367" y="104"/>
                  </a:lnTo>
                  <a:lnTo>
                    <a:pt x="369" y="104"/>
                  </a:lnTo>
                  <a:lnTo>
                    <a:pt x="370" y="103"/>
                  </a:lnTo>
                  <a:lnTo>
                    <a:pt x="372" y="103"/>
                  </a:lnTo>
                  <a:lnTo>
                    <a:pt x="374" y="102"/>
                  </a:lnTo>
                  <a:lnTo>
                    <a:pt x="377" y="101"/>
                  </a:lnTo>
                  <a:lnTo>
                    <a:pt x="377" y="101"/>
                  </a:lnTo>
                  <a:lnTo>
                    <a:pt x="377" y="100"/>
                  </a:lnTo>
                  <a:lnTo>
                    <a:pt x="383" y="100"/>
                  </a:lnTo>
                  <a:lnTo>
                    <a:pt x="390" y="98"/>
                  </a:lnTo>
                  <a:lnTo>
                    <a:pt x="392" y="97"/>
                  </a:lnTo>
                  <a:lnTo>
                    <a:pt x="394" y="97"/>
                  </a:lnTo>
                  <a:lnTo>
                    <a:pt x="396" y="96"/>
                  </a:lnTo>
                  <a:lnTo>
                    <a:pt x="397" y="96"/>
                  </a:lnTo>
                  <a:lnTo>
                    <a:pt x="398" y="96"/>
                  </a:lnTo>
                  <a:lnTo>
                    <a:pt x="399" y="95"/>
                  </a:lnTo>
                  <a:lnTo>
                    <a:pt x="402" y="94"/>
                  </a:lnTo>
                  <a:lnTo>
                    <a:pt x="403" y="96"/>
                  </a:lnTo>
                  <a:lnTo>
                    <a:pt x="402" y="99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2" y="106"/>
                  </a:lnTo>
                  <a:lnTo>
                    <a:pt x="402" y="107"/>
                  </a:lnTo>
                  <a:lnTo>
                    <a:pt x="401" y="108"/>
                  </a:lnTo>
                  <a:lnTo>
                    <a:pt x="400" y="109"/>
                  </a:lnTo>
                  <a:lnTo>
                    <a:pt x="396" y="115"/>
                  </a:lnTo>
                  <a:lnTo>
                    <a:pt x="396" y="116"/>
                  </a:lnTo>
                  <a:lnTo>
                    <a:pt x="392" y="123"/>
                  </a:lnTo>
                  <a:lnTo>
                    <a:pt x="391" y="125"/>
                  </a:lnTo>
                  <a:lnTo>
                    <a:pt x="390" y="127"/>
                  </a:lnTo>
                  <a:lnTo>
                    <a:pt x="385" y="135"/>
                  </a:lnTo>
                  <a:lnTo>
                    <a:pt x="384" y="137"/>
                  </a:lnTo>
                  <a:lnTo>
                    <a:pt x="375" y="151"/>
                  </a:lnTo>
                  <a:lnTo>
                    <a:pt x="373" y="154"/>
                  </a:lnTo>
                  <a:lnTo>
                    <a:pt x="369" y="162"/>
                  </a:lnTo>
                  <a:lnTo>
                    <a:pt x="367" y="166"/>
                  </a:lnTo>
                  <a:lnTo>
                    <a:pt x="366" y="170"/>
                  </a:lnTo>
                  <a:lnTo>
                    <a:pt x="365" y="173"/>
                  </a:lnTo>
                  <a:lnTo>
                    <a:pt x="364" y="175"/>
                  </a:lnTo>
                  <a:lnTo>
                    <a:pt x="364" y="176"/>
                  </a:lnTo>
                  <a:lnTo>
                    <a:pt x="364" y="177"/>
                  </a:lnTo>
                  <a:lnTo>
                    <a:pt x="363" y="180"/>
                  </a:lnTo>
                  <a:lnTo>
                    <a:pt x="362" y="183"/>
                  </a:lnTo>
                  <a:lnTo>
                    <a:pt x="360" y="187"/>
                  </a:lnTo>
                  <a:lnTo>
                    <a:pt x="360" y="188"/>
                  </a:lnTo>
                  <a:lnTo>
                    <a:pt x="360" y="189"/>
                  </a:lnTo>
                  <a:lnTo>
                    <a:pt x="359" y="190"/>
                  </a:lnTo>
                  <a:lnTo>
                    <a:pt x="358" y="192"/>
                  </a:lnTo>
                  <a:lnTo>
                    <a:pt x="351" y="201"/>
                  </a:lnTo>
                  <a:lnTo>
                    <a:pt x="350" y="202"/>
                  </a:lnTo>
                  <a:lnTo>
                    <a:pt x="350" y="203"/>
                  </a:lnTo>
                  <a:lnTo>
                    <a:pt x="345" y="210"/>
                  </a:lnTo>
                  <a:lnTo>
                    <a:pt x="342" y="214"/>
                  </a:lnTo>
                  <a:lnTo>
                    <a:pt x="341" y="215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9" y="217"/>
                  </a:lnTo>
                  <a:lnTo>
                    <a:pt x="338" y="217"/>
                  </a:lnTo>
                  <a:lnTo>
                    <a:pt x="337" y="217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9"/>
                  </a:lnTo>
                  <a:lnTo>
                    <a:pt x="335" y="219"/>
                  </a:lnTo>
                  <a:lnTo>
                    <a:pt x="334" y="220"/>
                  </a:lnTo>
                  <a:lnTo>
                    <a:pt x="333" y="223"/>
                  </a:lnTo>
                  <a:lnTo>
                    <a:pt x="331" y="228"/>
                  </a:lnTo>
                  <a:lnTo>
                    <a:pt x="330" y="230"/>
                  </a:lnTo>
                  <a:lnTo>
                    <a:pt x="329" y="233"/>
                  </a:lnTo>
                  <a:lnTo>
                    <a:pt x="327" y="237"/>
                  </a:lnTo>
                  <a:lnTo>
                    <a:pt x="324" y="244"/>
                  </a:lnTo>
                  <a:lnTo>
                    <a:pt x="324" y="245"/>
                  </a:lnTo>
                  <a:lnTo>
                    <a:pt x="322" y="249"/>
                  </a:lnTo>
                  <a:lnTo>
                    <a:pt x="316" y="263"/>
                  </a:lnTo>
                  <a:lnTo>
                    <a:pt x="316" y="264"/>
                  </a:lnTo>
                  <a:lnTo>
                    <a:pt x="316" y="265"/>
                  </a:lnTo>
                  <a:lnTo>
                    <a:pt x="316" y="265"/>
                  </a:lnTo>
                  <a:lnTo>
                    <a:pt x="317" y="269"/>
                  </a:lnTo>
                  <a:lnTo>
                    <a:pt x="319" y="276"/>
                  </a:lnTo>
                  <a:lnTo>
                    <a:pt x="320" y="280"/>
                  </a:lnTo>
                  <a:lnTo>
                    <a:pt x="321" y="283"/>
                  </a:lnTo>
                  <a:lnTo>
                    <a:pt x="322" y="284"/>
                  </a:lnTo>
                  <a:lnTo>
                    <a:pt x="322" y="287"/>
                  </a:lnTo>
                  <a:lnTo>
                    <a:pt x="324" y="292"/>
                  </a:lnTo>
                  <a:lnTo>
                    <a:pt x="326" y="297"/>
                  </a:lnTo>
                  <a:lnTo>
                    <a:pt x="326" y="299"/>
                  </a:lnTo>
                  <a:lnTo>
                    <a:pt x="327" y="300"/>
                  </a:lnTo>
                  <a:lnTo>
                    <a:pt x="327" y="301"/>
                  </a:lnTo>
                  <a:lnTo>
                    <a:pt x="328" y="301"/>
                  </a:lnTo>
                  <a:lnTo>
                    <a:pt x="329" y="301"/>
                  </a:lnTo>
                  <a:lnTo>
                    <a:pt x="330" y="301"/>
                  </a:lnTo>
                  <a:lnTo>
                    <a:pt x="332" y="301"/>
                  </a:lnTo>
                  <a:lnTo>
                    <a:pt x="340" y="301"/>
                  </a:lnTo>
                  <a:lnTo>
                    <a:pt x="340" y="301"/>
                  </a:lnTo>
                  <a:lnTo>
                    <a:pt x="339" y="302"/>
                  </a:lnTo>
                  <a:lnTo>
                    <a:pt x="338" y="303"/>
                  </a:lnTo>
                  <a:lnTo>
                    <a:pt x="337" y="303"/>
                  </a:lnTo>
                  <a:lnTo>
                    <a:pt x="336" y="304"/>
                  </a:lnTo>
                  <a:lnTo>
                    <a:pt x="335" y="305"/>
                  </a:lnTo>
                  <a:lnTo>
                    <a:pt x="332" y="308"/>
                  </a:lnTo>
                  <a:lnTo>
                    <a:pt x="331" y="310"/>
                  </a:lnTo>
                  <a:lnTo>
                    <a:pt x="330" y="311"/>
                  </a:lnTo>
                  <a:lnTo>
                    <a:pt x="330" y="311"/>
                  </a:lnTo>
                  <a:lnTo>
                    <a:pt x="329" y="311"/>
                  </a:lnTo>
                  <a:lnTo>
                    <a:pt x="328" y="311"/>
                  </a:lnTo>
                  <a:lnTo>
                    <a:pt x="328" y="312"/>
                  </a:lnTo>
                  <a:lnTo>
                    <a:pt x="326" y="312"/>
                  </a:lnTo>
                  <a:lnTo>
                    <a:pt x="322" y="314"/>
                  </a:lnTo>
                  <a:lnTo>
                    <a:pt x="321" y="315"/>
                  </a:lnTo>
                  <a:lnTo>
                    <a:pt x="320" y="315"/>
                  </a:lnTo>
                  <a:lnTo>
                    <a:pt x="319" y="316"/>
                  </a:lnTo>
                  <a:lnTo>
                    <a:pt x="318" y="317"/>
                  </a:lnTo>
                  <a:lnTo>
                    <a:pt x="314" y="320"/>
                  </a:lnTo>
                  <a:lnTo>
                    <a:pt x="313" y="321"/>
                  </a:lnTo>
                  <a:lnTo>
                    <a:pt x="313" y="322"/>
                  </a:lnTo>
                  <a:lnTo>
                    <a:pt x="313" y="323"/>
                  </a:lnTo>
                  <a:lnTo>
                    <a:pt x="313" y="324"/>
                  </a:lnTo>
                  <a:lnTo>
                    <a:pt x="313" y="326"/>
                  </a:lnTo>
                  <a:lnTo>
                    <a:pt x="313" y="327"/>
                  </a:lnTo>
                  <a:lnTo>
                    <a:pt x="312" y="328"/>
                  </a:lnTo>
                  <a:lnTo>
                    <a:pt x="312" y="329"/>
                  </a:lnTo>
                  <a:lnTo>
                    <a:pt x="312" y="329"/>
                  </a:lnTo>
                  <a:lnTo>
                    <a:pt x="311" y="329"/>
                  </a:lnTo>
                  <a:lnTo>
                    <a:pt x="311" y="331"/>
                  </a:lnTo>
                  <a:lnTo>
                    <a:pt x="309" y="333"/>
                  </a:lnTo>
                  <a:lnTo>
                    <a:pt x="309" y="334"/>
                  </a:lnTo>
                  <a:lnTo>
                    <a:pt x="308" y="334"/>
                  </a:lnTo>
                  <a:lnTo>
                    <a:pt x="308" y="335"/>
                  </a:lnTo>
                  <a:lnTo>
                    <a:pt x="307" y="337"/>
                  </a:lnTo>
                  <a:lnTo>
                    <a:pt x="306" y="338"/>
                  </a:lnTo>
                  <a:lnTo>
                    <a:pt x="303" y="341"/>
                  </a:lnTo>
                  <a:lnTo>
                    <a:pt x="317" y="350"/>
                  </a:lnTo>
                  <a:lnTo>
                    <a:pt x="310" y="356"/>
                  </a:lnTo>
                  <a:lnTo>
                    <a:pt x="308" y="357"/>
                  </a:lnTo>
                  <a:lnTo>
                    <a:pt x="305" y="360"/>
                  </a:lnTo>
                  <a:lnTo>
                    <a:pt x="300" y="366"/>
                  </a:lnTo>
                  <a:lnTo>
                    <a:pt x="300" y="372"/>
                  </a:lnTo>
                  <a:lnTo>
                    <a:pt x="298" y="373"/>
                  </a:lnTo>
                  <a:lnTo>
                    <a:pt x="297" y="377"/>
                  </a:lnTo>
                  <a:lnTo>
                    <a:pt x="292" y="389"/>
                  </a:lnTo>
                  <a:lnTo>
                    <a:pt x="292" y="390"/>
                  </a:lnTo>
                  <a:lnTo>
                    <a:pt x="294" y="392"/>
                  </a:lnTo>
                  <a:lnTo>
                    <a:pt x="294" y="393"/>
                  </a:lnTo>
                  <a:lnTo>
                    <a:pt x="294" y="394"/>
                  </a:lnTo>
                  <a:lnTo>
                    <a:pt x="294" y="395"/>
                  </a:lnTo>
                  <a:lnTo>
                    <a:pt x="293" y="395"/>
                  </a:lnTo>
                  <a:lnTo>
                    <a:pt x="293" y="396"/>
                  </a:lnTo>
                  <a:lnTo>
                    <a:pt x="292" y="396"/>
                  </a:lnTo>
                  <a:lnTo>
                    <a:pt x="292" y="397"/>
                  </a:lnTo>
                  <a:lnTo>
                    <a:pt x="293" y="398"/>
                  </a:lnTo>
                  <a:lnTo>
                    <a:pt x="292" y="399"/>
                  </a:lnTo>
                  <a:lnTo>
                    <a:pt x="292" y="400"/>
                  </a:lnTo>
                  <a:lnTo>
                    <a:pt x="288" y="399"/>
                  </a:lnTo>
                  <a:lnTo>
                    <a:pt x="285" y="398"/>
                  </a:lnTo>
                  <a:lnTo>
                    <a:pt x="282" y="397"/>
                  </a:lnTo>
                  <a:lnTo>
                    <a:pt x="280" y="397"/>
                  </a:lnTo>
                  <a:lnTo>
                    <a:pt x="274" y="395"/>
                  </a:lnTo>
                  <a:lnTo>
                    <a:pt x="272" y="395"/>
                  </a:lnTo>
                  <a:lnTo>
                    <a:pt x="269" y="394"/>
                  </a:lnTo>
                  <a:lnTo>
                    <a:pt x="268" y="393"/>
                  </a:lnTo>
                  <a:lnTo>
                    <a:pt x="266" y="391"/>
                  </a:lnTo>
                  <a:lnTo>
                    <a:pt x="263" y="389"/>
                  </a:lnTo>
                  <a:lnTo>
                    <a:pt x="261" y="386"/>
                  </a:lnTo>
                  <a:lnTo>
                    <a:pt x="259" y="385"/>
                  </a:lnTo>
                  <a:lnTo>
                    <a:pt x="258" y="384"/>
                  </a:lnTo>
                  <a:lnTo>
                    <a:pt x="254" y="388"/>
                  </a:lnTo>
                  <a:lnTo>
                    <a:pt x="252" y="390"/>
                  </a:lnTo>
                  <a:lnTo>
                    <a:pt x="248" y="393"/>
                  </a:lnTo>
                  <a:lnTo>
                    <a:pt x="246" y="393"/>
                  </a:lnTo>
                  <a:lnTo>
                    <a:pt x="239" y="397"/>
                  </a:lnTo>
                  <a:lnTo>
                    <a:pt x="236" y="400"/>
                  </a:lnTo>
                  <a:lnTo>
                    <a:pt x="232" y="402"/>
                  </a:lnTo>
                  <a:lnTo>
                    <a:pt x="230" y="403"/>
                  </a:lnTo>
                  <a:lnTo>
                    <a:pt x="229" y="404"/>
                  </a:lnTo>
                  <a:lnTo>
                    <a:pt x="228" y="404"/>
                  </a:lnTo>
                  <a:lnTo>
                    <a:pt x="227" y="405"/>
                  </a:lnTo>
                  <a:lnTo>
                    <a:pt x="224" y="408"/>
                  </a:lnTo>
                  <a:lnTo>
                    <a:pt x="222" y="409"/>
                  </a:lnTo>
                  <a:lnTo>
                    <a:pt x="221" y="409"/>
                  </a:lnTo>
                  <a:lnTo>
                    <a:pt x="221" y="409"/>
                  </a:lnTo>
                  <a:lnTo>
                    <a:pt x="218" y="408"/>
                  </a:lnTo>
                  <a:lnTo>
                    <a:pt x="217" y="408"/>
                  </a:lnTo>
                  <a:lnTo>
                    <a:pt x="217" y="409"/>
                  </a:lnTo>
                  <a:lnTo>
                    <a:pt x="216" y="409"/>
                  </a:lnTo>
                  <a:lnTo>
                    <a:pt x="216" y="410"/>
                  </a:lnTo>
                  <a:lnTo>
                    <a:pt x="215" y="411"/>
                  </a:lnTo>
                  <a:lnTo>
                    <a:pt x="213" y="410"/>
                  </a:lnTo>
                  <a:lnTo>
                    <a:pt x="212" y="411"/>
                  </a:lnTo>
                  <a:lnTo>
                    <a:pt x="211" y="410"/>
                  </a:lnTo>
                  <a:lnTo>
                    <a:pt x="211" y="409"/>
                  </a:lnTo>
                  <a:lnTo>
                    <a:pt x="210" y="409"/>
                  </a:lnTo>
                  <a:lnTo>
                    <a:pt x="210" y="410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6" y="409"/>
                  </a:lnTo>
                  <a:lnTo>
                    <a:pt x="205" y="410"/>
                  </a:lnTo>
                  <a:lnTo>
                    <a:pt x="204" y="409"/>
                  </a:lnTo>
                  <a:lnTo>
                    <a:pt x="203" y="408"/>
                  </a:lnTo>
                  <a:lnTo>
                    <a:pt x="203" y="408"/>
                  </a:lnTo>
                  <a:lnTo>
                    <a:pt x="200" y="408"/>
                  </a:lnTo>
                  <a:lnTo>
                    <a:pt x="199" y="407"/>
                  </a:lnTo>
                  <a:lnTo>
                    <a:pt x="199" y="406"/>
                  </a:lnTo>
                  <a:lnTo>
                    <a:pt x="199" y="405"/>
                  </a:lnTo>
                  <a:lnTo>
                    <a:pt x="199" y="404"/>
                  </a:lnTo>
                  <a:lnTo>
                    <a:pt x="199" y="403"/>
                  </a:lnTo>
                  <a:lnTo>
                    <a:pt x="199" y="402"/>
                  </a:lnTo>
                  <a:lnTo>
                    <a:pt x="198" y="402"/>
                  </a:lnTo>
                  <a:lnTo>
                    <a:pt x="198" y="402"/>
                  </a:lnTo>
                  <a:lnTo>
                    <a:pt x="197" y="402"/>
                  </a:lnTo>
                  <a:lnTo>
                    <a:pt x="197" y="401"/>
                  </a:lnTo>
                  <a:lnTo>
                    <a:pt x="197" y="400"/>
                  </a:lnTo>
                  <a:lnTo>
                    <a:pt x="196" y="400"/>
                  </a:lnTo>
                  <a:lnTo>
                    <a:pt x="196" y="399"/>
                  </a:lnTo>
                  <a:lnTo>
                    <a:pt x="196" y="398"/>
                  </a:lnTo>
                  <a:lnTo>
                    <a:pt x="195" y="397"/>
                  </a:lnTo>
                  <a:lnTo>
                    <a:pt x="194" y="397"/>
                  </a:lnTo>
                  <a:lnTo>
                    <a:pt x="194" y="396"/>
                  </a:lnTo>
                  <a:lnTo>
                    <a:pt x="194" y="395"/>
                  </a:lnTo>
                  <a:lnTo>
                    <a:pt x="193" y="395"/>
                  </a:lnTo>
                  <a:lnTo>
                    <a:pt x="193" y="396"/>
                  </a:lnTo>
                  <a:lnTo>
                    <a:pt x="194" y="397"/>
                  </a:lnTo>
                  <a:lnTo>
                    <a:pt x="194" y="398"/>
                  </a:lnTo>
                  <a:lnTo>
                    <a:pt x="194" y="400"/>
                  </a:lnTo>
                  <a:lnTo>
                    <a:pt x="194" y="401"/>
                  </a:lnTo>
                  <a:lnTo>
                    <a:pt x="194" y="400"/>
                  </a:lnTo>
                  <a:lnTo>
                    <a:pt x="194" y="400"/>
                  </a:lnTo>
                  <a:lnTo>
                    <a:pt x="194" y="399"/>
                  </a:lnTo>
                  <a:lnTo>
                    <a:pt x="193" y="398"/>
                  </a:lnTo>
                  <a:lnTo>
                    <a:pt x="192" y="397"/>
                  </a:lnTo>
                  <a:lnTo>
                    <a:pt x="191" y="397"/>
                  </a:lnTo>
                  <a:lnTo>
                    <a:pt x="190" y="397"/>
                  </a:lnTo>
                  <a:lnTo>
                    <a:pt x="187" y="397"/>
                  </a:lnTo>
                  <a:lnTo>
                    <a:pt x="185" y="398"/>
                  </a:lnTo>
                  <a:lnTo>
                    <a:pt x="184" y="399"/>
                  </a:lnTo>
                  <a:lnTo>
                    <a:pt x="183" y="397"/>
                  </a:lnTo>
                  <a:lnTo>
                    <a:pt x="181" y="396"/>
                  </a:lnTo>
                  <a:lnTo>
                    <a:pt x="180" y="396"/>
                  </a:lnTo>
                  <a:lnTo>
                    <a:pt x="178" y="397"/>
                  </a:lnTo>
                  <a:lnTo>
                    <a:pt x="176" y="398"/>
                  </a:lnTo>
                  <a:lnTo>
                    <a:pt x="175" y="398"/>
                  </a:lnTo>
                  <a:lnTo>
                    <a:pt x="173" y="396"/>
                  </a:lnTo>
                  <a:lnTo>
                    <a:pt x="172" y="394"/>
                  </a:lnTo>
                  <a:lnTo>
                    <a:pt x="172" y="393"/>
                  </a:lnTo>
                  <a:lnTo>
                    <a:pt x="171" y="392"/>
                  </a:lnTo>
                  <a:lnTo>
                    <a:pt x="171" y="391"/>
                  </a:lnTo>
                  <a:lnTo>
                    <a:pt x="171" y="390"/>
                  </a:lnTo>
                  <a:lnTo>
                    <a:pt x="170" y="389"/>
                  </a:lnTo>
                  <a:lnTo>
                    <a:pt x="169" y="388"/>
                  </a:lnTo>
                  <a:lnTo>
                    <a:pt x="168" y="387"/>
                  </a:lnTo>
                  <a:lnTo>
                    <a:pt x="166" y="389"/>
                  </a:lnTo>
                  <a:lnTo>
                    <a:pt x="165" y="391"/>
                  </a:lnTo>
                  <a:lnTo>
                    <a:pt x="164" y="392"/>
                  </a:lnTo>
                  <a:lnTo>
                    <a:pt x="162" y="393"/>
                  </a:lnTo>
                  <a:lnTo>
                    <a:pt x="160" y="395"/>
                  </a:lnTo>
                  <a:lnTo>
                    <a:pt x="158" y="397"/>
                  </a:lnTo>
                  <a:lnTo>
                    <a:pt x="157" y="399"/>
                  </a:lnTo>
                  <a:lnTo>
                    <a:pt x="156" y="400"/>
                  </a:lnTo>
                  <a:lnTo>
                    <a:pt x="156" y="401"/>
                  </a:lnTo>
                  <a:lnTo>
                    <a:pt x="155" y="401"/>
                  </a:lnTo>
                  <a:lnTo>
                    <a:pt x="153" y="402"/>
                  </a:lnTo>
                  <a:lnTo>
                    <a:pt x="151" y="403"/>
                  </a:lnTo>
                  <a:lnTo>
                    <a:pt x="149" y="405"/>
                  </a:lnTo>
                  <a:lnTo>
                    <a:pt x="149" y="404"/>
                  </a:lnTo>
                  <a:lnTo>
                    <a:pt x="150" y="403"/>
                  </a:lnTo>
                  <a:lnTo>
                    <a:pt x="151" y="402"/>
                  </a:lnTo>
                  <a:lnTo>
                    <a:pt x="151" y="401"/>
                  </a:lnTo>
                  <a:lnTo>
                    <a:pt x="151" y="400"/>
                  </a:lnTo>
                  <a:lnTo>
                    <a:pt x="152" y="398"/>
                  </a:lnTo>
                  <a:lnTo>
                    <a:pt x="152" y="397"/>
                  </a:lnTo>
                  <a:lnTo>
                    <a:pt x="152" y="396"/>
                  </a:lnTo>
                  <a:lnTo>
                    <a:pt x="152" y="394"/>
                  </a:lnTo>
                  <a:lnTo>
                    <a:pt x="151" y="392"/>
                  </a:lnTo>
                  <a:lnTo>
                    <a:pt x="151" y="390"/>
                  </a:lnTo>
                  <a:lnTo>
                    <a:pt x="150" y="389"/>
                  </a:lnTo>
                  <a:lnTo>
                    <a:pt x="150" y="385"/>
                  </a:lnTo>
                  <a:lnTo>
                    <a:pt x="149" y="383"/>
                  </a:lnTo>
                  <a:lnTo>
                    <a:pt x="148" y="382"/>
                  </a:lnTo>
                  <a:lnTo>
                    <a:pt x="148" y="380"/>
                  </a:lnTo>
                  <a:lnTo>
                    <a:pt x="148" y="379"/>
                  </a:lnTo>
                  <a:lnTo>
                    <a:pt x="148" y="378"/>
                  </a:lnTo>
                  <a:lnTo>
                    <a:pt x="148" y="377"/>
                  </a:lnTo>
                  <a:lnTo>
                    <a:pt x="148" y="376"/>
                  </a:lnTo>
                  <a:lnTo>
                    <a:pt x="148" y="375"/>
                  </a:lnTo>
                  <a:lnTo>
                    <a:pt x="148" y="375"/>
                  </a:lnTo>
                  <a:lnTo>
                    <a:pt x="148" y="373"/>
                  </a:lnTo>
                  <a:lnTo>
                    <a:pt x="148" y="372"/>
                  </a:lnTo>
                  <a:lnTo>
                    <a:pt x="149" y="370"/>
                  </a:lnTo>
                  <a:lnTo>
                    <a:pt x="149" y="369"/>
                  </a:lnTo>
                  <a:lnTo>
                    <a:pt x="150" y="368"/>
                  </a:lnTo>
                  <a:lnTo>
                    <a:pt x="150" y="365"/>
                  </a:lnTo>
                  <a:lnTo>
                    <a:pt x="151" y="360"/>
                  </a:lnTo>
                  <a:lnTo>
                    <a:pt x="151" y="358"/>
                  </a:lnTo>
                  <a:lnTo>
                    <a:pt x="152" y="358"/>
                  </a:lnTo>
                  <a:lnTo>
                    <a:pt x="152" y="356"/>
                  </a:lnTo>
                  <a:lnTo>
                    <a:pt x="153" y="355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4" y="351"/>
                  </a:lnTo>
                  <a:lnTo>
                    <a:pt x="155" y="347"/>
                  </a:lnTo>
                  <a:lnTo>
                    <a:pt x="155" y="347"/>
                  </a:lnTo>
                  <a:lnTo>
                    <a:pt x="156" y="345"/>
                  </a:lnTo>
                  <a:lnTo>
                    <a:pt x="156" y="342"/>
                  </a:lnTo>
                  <a:lnTo>
                    <a:pt x="156" y="341"/>
                  </a:lnTo>
                  <a:lnTo>
                    <a:pt x="156" y="340"/>
                  </a:lnTo>
                  <a:lnTo>
                    <a:pt x="156" y="339"/>
                  </a:lnTo>
                  <a:lnTo>
                    <a:pt x="156" y="338"/>
                  </a:lnTo>
                  <a:lnTo>
                    <a:pt x="156" y="338"/>
                  </a:lnTo>
                  <a:lnTo>
                    <a:pt x="154" y="334"/>
                  </a:lnTo>
                  <a:lnTo>
                    <a:pt x="153" y="330"/>
                  </a:lnTo>
                  <a:lnTo>
                    <a:pt x="152" y="329"/>
                  </a:lnTo>
                  <a:lnTo>
                    <a:pt x="152" y="329"/>
                  </a:lnTo>
                  <a:lnTo>
                    <a:pt x="151" y="328"/>
                  </a:lnTo>
                  <a:lnTo>
                    <a:pt x="151" y="327"/>
                  </a:lnTo>
                  <a:lnTo>
                    <a:pt x="149" y="325"/>
                  </a:lnTo>
                  <a:lnTo>
                    <a:pt x="148" y="324"/>
                  </a:lnTo>
                  <a:lnTo>
                    <a:pt x="148" y="323"/>
                  </a:lnTo>
                  <a:lnTo>
                    <a:pt x="148" y="321"/>
                  </a:lnTo>
                  <a:lnTo>
                    <a:pt x="147" y="320"/>
                  </a:lnTo>
                  <a:lnTo>
                    <a:pt x="146" y="320"/>
                  </a:lnTo>
                  <a:lnTo>
                    <a:pt x="145" y="317"/>
                  </a:lnTo>
                  <a:lnTo>
                    <a:pt x="144" y="317"/>
                  </a:lnTo>
                  <a:lnTo>
                    <a:pt x="144" y="316"/>
                  </a:lnTo>
                  <a:lnTo>
                    <a:pt x="144" y="315"/>
                  </a:lnTo>
                  <a:lnTo>
                    <a:pt x="144" y="312"/>
                  </a:lnTo>
                  <a:lnTo>
                    <a:pt x="143" y="307"/>
                  </a:lnTo>
                  <a:lnTo>
                    <a:pt x="143" y="304"/>
                  </a:lnTo>
                  <a:lnTo>
                    <a:pt x="143" y="302"/>
                  </a:lnTo>
                  <a:lnTo>
                    <a:pt x="142" y="297"/>
                  </a:lnTo>
                  <a:lnTo>
                    <a:pt x="142" y="296"/>
                  </a:lnTo>
                  <a:lnTo>
                    <a:pt x="142" y="295"/>
                  </a:lnTo>
                  <a:lnTo>
                    <a:pt x="141" y="293"/>
                  </a:lnTo>
                  <a:lnTo>
                    <a:pt x="140" y="291"/>
                  </a:lnTo>
                  <a:lnTo>
                    <a:pt x="139" y="288"/>
                  </a:lnTo>
                  <a:lnTo>
                    <a:pt x="139" y="287"/>
                  </a:lnTo>
                  <a:lnTo>
                    <a:pt x="139" y="286"/>
                  </a:lnTo>
                  <a:lnTo>
                    <a:pt x="139" y="285"/>
                  </a:lnTo>
                  <a:lnTo>
                    <a:pt x="139" y="284"/>
                  </a:lnTo>
                  <a:lnTo>
                    <a:pt x="140" y="282"/>
                  </a:lnTo>
                  <a:lnTo>
                    <a:pt x="140" y="281"/>
                  </a:lnTo>
                  <a:lnTo>
                    <a:pt x="140" y="279"/>
                  </a:lnTo>
                  <a:lnTo>
                    <a:pt x="140" y="278"/>
                  </a:lnTo>
                  <a:lnTo>
                    <a:pt x="140" y="277"/>
                  </a:lnTo>
                  <a:lnTo>
                    <a:pt x="140" y="272"/>
                  </a:lnTo>
                  <a:lnTo>
                    <a:pt x="140" y="268"/>
                  </a:lnTo>
                  <a:lnTo>
                    <a:pt x="139" y="267"/>
                  </a:lnTo>
                  <a:lnTo>
                    <a:pt x="139" y="266"/>
                  </a:lnTo>
                  <a:lnTo>
                    <a:pt x="139" y="265"/>
                  </a:lnTo>
                  <a:lnTo>
                    <a:pt x="139" y="265"/>
                  </a:lnTo>
                  <a:lnTo>
                    <a:pt x="138" y="264"/>
                  </a:lnTo>
                  <a:lnTo>
                    <a:pt x="136" y="260"/>
                  </a:lnTo>
                  <a:lnTo>
                    <a:pt x="135" y="260"/>
                  </a:lnTo>
                  <a:lnTo>
                    <a:pt x="135" y="259"/>
                  </a:lnTo>
                  <a:lnTo>
                    <a:pt x="135" y="258"/>
                  </a:lnTo>
                  <a:lnTo>
                    <a:pt x="134" y="256"/>
                  </a:lnTo>
                  <a:lnTo>
                    <a:pt x="134" y="256"/>
                  </a:lnTo>
                  <a:lnTo>
                    <a:pt x="133" y="255"/>
                  </a:lnTo>
                  <a:lnTo>
                    <a:pt x="133" y="254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0" y="250"/>
                  </a:lnTo>
                  <a:lnTo>
                    <a:pt x="128" y="247"/>
                  </a:lnTo>
                  <a:lnTo>
                    <a:pt x="127" y="246"/>
                  </a:lnTo>
                  <a:lnTo>
                    <a:pt x="126" y="245"/>
                  </a:lnTo>
                  <a:lnTo>
                    <a:pt x="126" y="244"/>
                  </a:lnTo>
                  <a:lnTo>
                    <a:pt x="125" y="242"/>
                  </a:lnTo>
                  <a:lnTo>
                    <a:pt x="125" y="240"/>
                  </a:lnTo>
                  <a:lnTo>
                    <a:pt x="125" y="238"/>
                  </a:lnTo>
                  <a:lnTo>
                    <a:pt x="125" y="233"/>
                  </a:lnTo>
                  <a:lnTo>
                    <a:pt x="125" y="232"/>
                  </a:lnTo>
                  <a:lnTo>
                    <a:pt x="125" y="230"/>
                  </a:lnTo>
                  <a:lnTo>
                    <a:pt x="125" y="224"/>
                  </a:lnTo>
                  <a:lnTo>
                    <a:pt x="125" y="221"/>
                  </a:lnTo>
                  <a:lnTo>
                    <a:pt x="125" y="220"/>
                  </a:lnTo>
                  <a:lnTo>
                    <a:pt x="124" y="218"/>
                  </a:lnTo>
                  <a:lnTo>
                    <a:pt x="123" y="217"/>
                  </a:lnTo>
                  <a:lnTo>
                    <a:pt x="122" y="216"/>
                  </a:lnTo>
                  <a:lnTo>
                    <a:pt x="120" y="212"/>
                  </a:lnTo>
                  <a:lnTo>
                    <a:pt x="120" y="211"/>
                  </a:lnTo>
                  <a:lnTo>
                    <a:pt x="118" y="210"/>
                  </a:lnTo>
                  <a:lnTo>
                    <a:pt x="117" y="209"/>
                  </a:lnTo>
                  <a:lnTo>
                    <a:pt x="115" y="207"/>
                  </a:lnTo>
                  <a:lnTo>
                    <a:pt x="113" y="205"/>
                  </a:lnTo>
                  <a:lnTo>
                    <a:pt x="112" y="203"/>
                  </a:lnTo>
                  <a:lnTo>
                    <a:pt x="111" y="202"/>
                  </a:lnTo>
                  <a:lnTo>
                    <a:pt x="111" y="201"/>
                  </a:lnTo>
                  <a:lnTo>
                    <a:pt x="111" y="201"/>
                  </a:lnTo>
                  <a:lnTo>
                    <a:pt x="110" y="199"/>
                  </a:lnTo>
                  <a:lnTo>
                    <a:pt x="110" y="198"/>
                  </a:lnTo>
                  <a:lnTo>
                    <a:pt x="109" y="197"/>
                  </a:lnTo>
                  <a:lnTo>
                    <a:pt x="108" y="196"/>
                  </a:lnTo>
                  <a:lnTo>
                    <a:pt x="106" y="194"/>
                  </a:lnTo>
                  <a:lnTo>
                    <a:pt x="106" y="193"/>
                  </a:lnTo>
                  <a:lnTo>
                    <a:pt x="105" y="193"/>
                  </a:lnTo>
                  <a:lnTo>
                    <a:pt x="105" y="192"/>
                  </a:lnTo>
                  <a:lnTo>
                    <a:pt x="104" y="192"/>
                  </a:lnTo>
                  <a:lnTo>
                    <a:pt x="104" y="191"/>
                  </a:lnTo>
                  <a:lnTo>
                    <a:pt x="104" y="190"/>
                  </a:lnTo>
                  <a:lnTo>
                    <a:pt x="103" y="189"/>
                  </a:lnTo>
                  <a:lnTo>
                    <a:pt x="103" y="187"/>
                  </a:lnTo>
                  <a:lnTo>
                    <a:pt x="103" y="184"/>
                  </a:lnTo>
                  <a:lnTo>
                    <a:pt x="102" y="183"/>
                  </a:lnTo>
                  <a:lnTo>
                    <a:pt x="102" y="183"/>
                  </a:lnTo>
                  <a:lnTo>
                    <a:pt x="102" y="181"/>
                  </a:lnTo>
                  <a:lnTo>
                    <a:pt x="101" y="179"/>
                  </a:lnTo>
                  <a:lnTo>
                    <a:pt x="101" y="178"/>
                  </a:lnTo>
                  <a:lnTo>
                    <a:pt x="100" y="177"/>
                  </a:lnTo>
                  <a:lnTo>
                    <a:pt x="99" y="176"/>
                  </a:lnTo>
                  <a:lnTo>
                    <a:pt x="98" y="176"/>
                  </a:lnTo>
                  <a:lnTo>
                    <a:pt x="98" y="175"/>
                  </a:lnTo>
                  <a:lnTo>
                    <a:pt x="96" y="174"/>
                  </a:lnTo>
                  <a:lnTo>
                    <a:pt x="95" y="173"/>
                  </a:lnTo>
                  <a:lnTo>
                    <a:pt x="94" y="173"/>
                  </a:lnTo>
                  <a:lnTo>
                    <a:pt x="93" y="172"/>
                  </a:lnTo>
                  <a:lnTo>
                    <a:pt x="92" y="171"/>
                  </a:lnTo>
                  <a:lnTo>
                    <a:pt x="91" y="170"/>
                  </a:lnTo>
                  <a:lnTo>
                    <a:pt x="90" y="169"/>
                  </a:lnTo>
                  <a:lnTo>
                    <a:pt x="89" y="168"/>
                  </a:lnTo>
                  <a:lnTo>
                    <a:pt x="85" y="165"/>
                  </a:lnTo>
                  <a:lnTo>
                    <a:pt x="85" y="164"/>
                  </a:lnTo>
                  <a:lnTo>
                    <a:pt x="84" y="164"/>
                  </a:lnTo>
                  <a:lnTo>
                    <a:pt x="84" y="164"/>
                  </a:lnTo>
                  <a:lnTo>
                    <a:pt x="83" y="164"/>
                  </a:lnTo>
                  <a:lnTo>
                    <a:pt x="82" y="163"/>
                  </a:lnTo>
                  <a:lnTo>
                    <a:pt x="81" y="163"/>
                  </a:lnTo>
                  <a:lnTo>
                    <a:pt x="76" y="161"/>
                  </a:lnTo>
                  <a:lnTo>
                    <a:pt x="75" y="161"/>
                  </a:lnTo>
                  <a:lnTo>
                    <a:pt x="75" y="160"/>
                  </a:lnTo>
                  <a:lnTo>
                    <a:pt x="74" y="160"/>
                  </a:lnTo>
                  <a:lnTo>
                    <a:pt x="72" y="159"/>
                  </a:lnTo>
                  <a:lnTo>
                    <a:pt x="69" y="157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6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4" y="153"/>
                  </a:lnTo>
                  <a:lnTo>
                    <a:pt x="63" y="152"/>
                  </a:lnTo>
                  <a:lnTo>
                    <a:pt x="63" y="151"/>
                  </a:lnTo>
                  <a:lnTo>
                    <a:pt x="63" y="150"/>
                  </a:lnTo>
                  <a:lnTo>
                    <a:pt x="62" y="149"/>
                  </a:lnTo>
                  <a:lnTo>
                    <a:pt x="62" y="148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2" y="144"/>
                  </a:lnTo>
                  <a:lnTo>
                    <a:pt x="63" y="143"/>
                  </a:lnTo>
                  <a:lnTo>
                    <a:pt x="63" y="139"/>
                  </a:lnTo>
                  <a:lnTo>
                    <a:pt x="64" y="136"/>
                  </a:lnTo>
                  <a:lnTo>
                    <a:pt x="64" y="134"/>
                  </a:lnTo>
                  <a:lnTo>
                    <a:pt x="65" y="133"/>
                  </a:lnTo>
                  <a:lnTo>
                    <a:pt x="65" y="132"/>
                  </a:lnTo>
                  <a:lnTo>
                    <a:pt x="65" y="131"/>
                  </a:lnTo>
                  <a:lnTo>
                    <a:pt x="65" y="130"/>
                  </a:lnTo>
                  <a:lnTo>
                    <a:pt x="65" y="129"/>
                  </a:lnTo>
                  <a:lnTo>
                    <a:pt x="65" y="128"/>
                  </a:lnTo>
                  <a:lnTo>
                    <a:pt x="65" y="127"/>
                  </a:lnTo>
                  <a:lnTo>
                    <a:pt x="64" y="126"/>
                  </a:lnTo>
                  <a:lnTo>
                    <a:pt x="63" y="123"/>
                  </a:lnTo>
                  <a:lnTo>
                    <a:pt x="61" y="119"/>
                  </a:lnTo>
                  <a:lnTo>
                    <a:pt x="60" y="117"/>
                  </a:lnTo>
                  <a:lnTo>
                    <a:pt x="60" y="116"/>
                  </a:lnTo>
                  <a:lnTo>
                    <a:pt x="60" y="115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57" y="109"/>
                  </a:lnTo>
                  <a:lnTo>
                    <a:pt x="56" y="108"/>
                  </a:lnTo>
                  <a:lnTo>
                    <a:pt x="55" y="103"/>
                  </a:lnTo>
                  <a:lnTo>
                    <a:pt x="54" y="102"/>
                  </a:lnTo>
                  <a:lnTo>
                    <a:pt x="54" y="101"/>
                  </a:lnTo>
                  <a:lnTo>
                    <a:pt x="53" y="100"/>
                  </a:lnTo>
                  <a:lnTo>
                    <a:pt x="52" y="99"/>
                  </a:lnTo>
                  <a:lnTo>
                    <a:pt x="51" y="98"/>
                  </a:lnTo>
                  <a:lnTo>
                    <a:pt x="50" y="96"/>
                  </a:lnTo>
                  <a:lnTo>
                    <a:pt x="48" y="94"/>
                  </a:lnTo>
                  <a:lnTo>
                    <a:pt x="47" y="91"/>
                  </a:lnTo>
                  <a:lnTo>
                    <a:pt x="46" y="90"/>
                  </a:lnTo>
                  <a:lnTo>
                    <a:pt x="42" y="86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1"/>
                  </a:lnTo>
                  <a:lnTo>
                    <a:pt x="38" y="79"/>
                  </a:lnTo>
                  <a:lnTo>
                    <a:pt x="37" y="77"/>
                  </a:lnTo>
                  <a:lnTo>
                    <a:pt x="36" y="74"/>
                  </a:lnTo>
                  <a:lnTo>
                    <a:pt x="35" y="72"/>
                  </a:lnTo>
                  <a:lnTo>
                    <a:pt x="34" y="71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3" y="68"/>
                  </a:lnTo>
                  <a:lnTo>
                    <a:pt x="32" y="66"/>
                  </a:lnTo>
                  <a:lnTo>
                    <a:pt x="31" y="65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29" y="63"/>
                  </a:lnTo>
                  <a:lnTo>
                    <a:pt x="28" y="60"/>
                  </a:lnTo>
                  <a:lnTo>
                    <a:pt x="27" y="59"/>
                  </a:lnTo>
                  <a:lnTo>
                    <a:pt x="26" y="58"/>
                  </a:lnTo>
                  <a:lnTo>
                    <a:pt x="24" y="55"/>
                  </a:lnTo>
                  <a:lnTo>
                    <a:pt x="20" y="52"/>
                  </a:lnTo>
                  <a:lnTo>
                    <a:pt x="19" y="50"/>
                  </a:lnTo>
                  <a:lnTo>
                    <a:pt x="18" y="49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0" y="41"/>
                  </a:lnTo>
                  <a:lnTo>
                    <a:pt x="6" y="35"/>
                  </a:lnTo>
                  <a:lnTo>
                    <a:pt x="5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3" y="25"/>
                  </a:lnTo>
                  <a:lnTo>
                    <a:pt x="27" y="25"/>
                  </a:lnTo>
                  <a:lnTo>
                    <a:pt x="36" y="24"/>
                  </a:lnTo>
                  <a:lnTo>
                    <a:pt x="39" y="24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9" y="35"/>
                  </a:lnTo>
                  <a:lnTo>
                    <a:pt x="65" y="39"/>
                  </a:lnTo>
                  <a:lnTo>
                    <a:pt x="72" y="42"/>
                  </a:lnTo>
                  <a:lnTo>
                    <a:pt x="76" y="44"/>
                  </a:lnTo>
                  <a:lnTo>
                    <a:pt x="90" y="43"/>
                  </a:lnTo>
                  <a:lnTo>
                    <a:pt x="113" y="42"/>
                  </a:lnTo>
                  <a:lnTo>
                    <a:pt x="114" y="42"/>
                  </a:lnTo>
                  <a:lnTo>
                    <a:pt x="118" y="42"/>
                  </a:lnTo>
                  <a:lnTo>
                    <a:pt x="121" y="41"/>
                  </a:lnTo>
                  <a:lnTo>
                    <a:pt x="130" y="41"/>
                  </a:lnTo>
                  <a:lnTo>
                    <a:pt x="152" y="40"/>
                  </a:lnTo>
                  <a:lnTo>
                    <a:pt x="161" y="39"/>
                  </a:lnTo>
                  <a:lnTo>
                    <a:pt x="166" y="39"/>
                  </a:lnTo>
                  <a:lnTo>
                    <a:pt x="174" y="38"/>
                  </a:lnTo>
                  <a:lnTo>
                    <a:pt x="177" y="36"/>
                  </a:lnTo>
                  <a:lnTo>
                    <a:pt x="182" y="35"/>
                  </a:lnTo>
                  <a:lnTo>
                    <a:pt x="190" y="31"/>
                  </a:lnTo>
                  <a:lnTo>
                    <a:pt x="194" y="29"/>
                  </a:lnTo>
                  <a:lnTo>
                    <a:pt x="196" y="28"/>
                  </a:lnTo>
                  <a:lnTo>
                    <a:pt x="207" y="22"/>
                  </a:lnTo>
                  <a:lnTo>
                    <a:pt x="211" y="19"/>
                  </a:lnTo>
                  <a:lnTo>
                    <a:pt x="231" y="25"/>
                  </a:lnTo>
                  <a:lnTo>
                    <a:pt x="233" y="26"/>
                  </a:lnTo>
                  <a:lnTo>
                    <a:pt x="235" y="27"/>
                  </a:lnTo>
                  <a:lnTo>
                    <a:pt x="243" y="30"/>
                  </a:lnTo>
                  <a:lnTo>
                    <a:pt x="248" y="33"/>
                  </a:lnTo>
                  <a:lnTo>
                    <a:pt x="250" y="34"/>
                  </a:lnTo>
                  <a:lnTo>
                    <a:pt x="251" y="35"/>
                  </a:lnTo>
                  <a:lnTo>
                    <a:pt x="254" y="36"/>
                  </a:lnTo>
                  <a:lnTo>
                    <a:pt x="267" y="45"/>
                  </a:lnTo>
                  <a:lnTo>
                    <a:pt x="269" y="46"/>
                  </a:lnTo>
                  <a:lnTo>
                    <a:pt x="271" y="47"/>
                  </a:lnTo>
                  <a:lnTo>
                    <a:pt x="272" y="48"/>
                  </a:lnTo>
                  <a:lnTo>
                    <a:pt x="275" y="49"/>
                  </a:lnTo>
                  <a:lnTo>
                    <a:pt x="276" y="50"/>
                  </a:lnTo>
                  <a:lnTo>
                    <a:pt x="277" y="51"/>
                  </a:lnTo>
                  <a:lnTo>
                    <a:pt x="278" y="51"/>
                  </a:lnTo>
                  <a:lnTo>
                    <a:pt x="279" y="52"/>
                  </a:lnTo>
                  <a:lnTo>
                    <a:pt x="282" y="53"/>
                  </a:lnTo>
                  <a:lnTo>
                    <a:pt x="284" y="53"/>
                  </a:lnTo>
                  <a:lnTo>
                    <a:pt x="285" y="54"/>
                  </a:lnTo>
                  <a:lnTo>
                    <a:pt x="285" y="53"/>
                  </a:lnTo>
                  <a:lnTo>
                    <a:pt x="286" y="51"/>
                  </a:lnTo>
                  <a:lnTo>
                    <a:pt x="289" y="47"/>
                  </a:lnTo>
                  <a:lnTo>
                    <a:pt x="289" y="46"/>
                  </a:lnTo>
                  <a:lnTo>
                    <a:pt x="290" y="45"/>
                  </a:lnTo>
                  <a:lnTo>
                    <a:pt x="291" y="44"/>
                  </a:lnTo>
                  <a:lnTo>
                    <a:pt x="292" y="43"/>
                  </a:lnTo>
                  <a:lnTo>
                    <a:pt x="294" y="43"/>
                  </a:lnTo>
                  <a:lnTo>
                    <a:pt x="296" y="44"/>
                  </a:lnTo>
                  <a:lnTo>
                    <a:pt x="300" y="44"/>
                  </a:lnTo>
                  <a:lnTo>
                    <a:pt x="301" y="44"/>
                  </a:lnTo>
                  <a:lnTo>
                    <a:pt x="305" y="43"/>
                  </a:lnTo>
                  <a:lnTo>
                    <a:pt x="319" y="40"/>
                  </a:lnTo>
                  <a:lnTo>
                    <a:pt x="327" y="38"/>
                  </a:lnTo>
                  <a:lnTo>
                    <a:pt x="345" y="33"/>
                  </a:lnTo>
                  <a:lnTo>
                    <a:pt x="351" y="31"/>
                  </a:lnTo>
                  <a:lnTo>
                    <a:pt x="359" y="28"/>
                  </a:lnTo>
                  <a:lnTo>
                    <a:pt x="365" y="27"/>
                  </a:lnTo>
                  <a:lnTo>
                    <a:pt x="376" y="23"/>
                  </a:lnTo>
                  <a:lnTo>
                    <a:pt x="383" y="20"/>
                  </a:lnTo>
                  <a:lnTo>
                    <a:pt x="396" y="15"/>
                  </a:lnTo>
                  <a:lnTo>
                    <a:pt x="399" y="14"/>
                  </a:lnTo>
                  <a:lnTo>
                    <a:pt x="402" y="13"/>
                  </a:lnTo>
                  <a:lnTo>
                    <a:pt x="404" y="13"/>
                  </a:lnTo>
                  <a:lnTo>
                    <a:pt x="423" y="6"/>
                  </a:lnTo>
                  <a:lnTo>
                    <a:pt x="424" y="6"/>
                  </a:lnTo>
                  <a:lnTo>
                    <a:pt x="426" y="3"/>
                  </a:lnTo>
                  <a:lnTo>
                    <a:pt x="434" y="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1" name="Freeform 73">
              <a:extLst>
                <a:ext uri="{FF2B5EF4-FFF2-40B4-BE49-F238E27FC236}">
                  <a16:creationId xmlns:a16="http://schemas.microsoft.com/office/drawing/2014/main" id="{FE2C6897-AEC2-2816-AB1D-21DB95FC0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90613"/>
              <a:ext cx="1265238" cy="1527175"/>
            </a:xfrm>
            <a:custGeom>
              <a:avLst/>
              <a:gdLst>
                <a:gd name="T0" fmla="*/ 447 w 797"/>
                <a:gd name="T1" fmla="*/ 9 h 962"/>
                <a:gd name="T2" fmla="*/ 473 w 797"/>
                <a:gd name="T3" fmla="*/ 20 h 962"/>
                <a:gd name="T4" fmla="*/ 496 w 797"/>
                <a:gd name="T5" fmla="*/ 29 h 962"/>
                <a:gd name="T6" fmla="*/ 521 w 797"/>
                <a:gd name="T7" fmla="*/ 32 h 962"/>
                <a:gd name="T8" fmla="*/ 547 w 797"/>
                <a:gd name="T9" fmla="*/ 47 h 962"/>
                <a:gd name="T10" fmla="*/ 575 w 797"/>
                <a:gd name="T11" fmla="*/ 62 h 962"/>
                <a:gd name="T12" fmla="*/ 596 w 797"/>
                <a:gd name="T13" fmla="*/ 84 h 962"/>
                <a:gd name="T14" fmla="*/ 616 w 797"/>
                <a:gd name="T15" fmla="*/ 99 h 962"/>
                <a:gd name="T16" fmla="*/ 643 w 797"/>
                <a:gd name="T17" fmla="*/ 121 h 962"/>
                <a:gd name="T18" fmla="*/ 669 w 797"/>
                <a:gd name="T19" fmla="*/ 129 h 962"/>
                <a:gd name="T20" fmla="*/ 698 w 797"/>
                <a:gd name="T21" fmla="*/ 134 h 962"/>
                <a:gd name="T22" fmla="*/ 732 w 797"/>
                <a:gd name="T23" fmla="*/ 151 h 962"/>
                <a:gd name="T24" fmla="*/ 752 w 797"/>
                <a:gd name="T25" fmla="*/ 167 h 962"/>
                <a:gd name="T26" fmla="*/ 758 w 797"/>
                <a:gd name="T27" fmla="*/ 190 h 962"/>
                <a:gd name="T28" fmla="*/ 750 w 797"/>
                <a:gd name="T29" fmla="*/ 215 h 962"/>
                <a:gd name="T30" fmla="*/ 730 w 797"/>
                <a:gd name="T31" fmla="*/ 237 h 962"/>
                <a:gd name="T32" fmla="*/ 717 w 797"/>
                <a:gd name="T33" fmla="*/ 265 h 962"/>
                <a:gd name="T34" fmla="*/ 717 w 797"/>
                <a:gd name="T35" fmla="*/ 288 h 962"/>
                <a:gd name="T36" fmla="*/ 725 w 797"/>
                <a:gd name="T37" fmla="*/ 311 h 962"/>
                <a:gd name="T38" fmla="*/ 739 w 797"/>
                <a:gd name="T39" fmla="*/ 325 h 962"/>
                <a:gd name="T40" fmla="*/ 747 w 797"/>
                <a:gd name="T41" fmla="*/ 347 h 962"/>
                <a:gd name="T42" fmla="*/ 754 w 797"/>
                <a:gd name="T43" fmla="*/ 371 h 962"/>
                <a:gd name="T44" fmla="*/ 765 w 797"/>
                <a:gd name="T45" fmla="*/ 384 h 962"/>
                <a:gd name="T46" fmla="*/ 781 w 797"/>
                <a:gd name="T47" fmla="*/ 396 h 962"/>
                <a:gd name="T48" fmla="*/ 794 w 797"/>
                <a:gd name="T49" fmla="*/ 412 h 962"/>
                <a:gd name="T50" fmla="*/ 785 w 797"/>
                <a:gd name="T51" fmla="*/ 420 h 962"/>
                <a:gd name="T52" fmla="*/ 763 w 797"/>
                <a:gd name="T53" fmla="*/ 409 h 962"/>
                <a:gd name="T54" fmla="*/ 746 w 797"/>
                <a:gd name="T55" fmla="*/ 408 h 962"/>
                <a:gd name="T56" fmla="*/ 724 w 797"/>
                <a:gd name="T57" fmla="*/ 405 h 962"/>
                <a:gd name="T58" fmla="*/ 711 w 797"/>
                <a:gd name="T59" fmla="*/ 410 h 962"/>
                <a:gd name="T60" fmla="*/ 723 w 797"/>
                <a:gd name="T61" fmla="*/ 446 h 962"/>
                <a:gd name="T62" fmla="*/ 702 w 797"/>
                <a:gd name="T63" fmla="*/ 470 h 962"/>
                <a:gd name="T64" fmla="*/ 693 w 797"/>
                <a:gd name="T65" fmla="*/ 507 h 962"/>
                <a:gd name="T66" fmla="*/ 628 w 797"/>
                <a:gd name="T67" fmla="*/ 496 h 962"/>
                <a:gd name="T68" fmla="*/ 587 w 797"/>
                <a:gd name="T69" fmla="*/ 477 h 962"/>
                <a:gd name="T70" fmla="*/ 576 w 797"/>
                <a:gd name="T71" fmla="*/ 492 h 962"/>
                <a:gd name="T72" fmla="*/ 575 w 797"/>
                <a:gd name="T73" fmla="*/ 509 h 962"/>
                <a:gd name="T74" fmla="*/ 573 w 797"/>
                <a:gd name="T75" fmla="*/ 531 h 962"/>
                <a:gd name="T76" fmla="*/ 564 w 797"/>
                <a:gd name="T77" fmla="*/ 551 h 962"/>
                <a:gd name="T78" fmla="*/ 567 w 797"/>
                <a:gd name="T79" fmla="*/ 572 h 962"/>
                <a:gd name="T80" fmla="*/ 560 w 797"/>
                <a:gd name="T81" fmla="*/ 586 h 962"/>
                <a:gd name="T82" fmla="*/ 547 w 797"/>
                <a:gd name="T83" fmla="*/ 597 h 962"/>
                <a:gd name="T84" fmla="*/ 559 w 797"/>
                <a:gd name="T85" fmla="*/ 614 h 962"/>
                <a:gd name="T86" fmla="*/ 564 w 797"/>
                <a:gd name="T87" fmla="*/ 632 h 962"/>
                <a:gd name="T88" fmla="*/ 548 w 797"/>
                <a:gd name="T89" fmla="*/ 642 h 962"/>
                <a:gd name="T90" fmla="*/ 530 w 797"/>
                <a:gd name="T91" fmla="*/ 643 h 962"/>
                <a:gd name="T92" fmla="*/ 514 w 797"/>
                <a:gd name="T93" fmla="*/ 648 h 962"/>
                <a:gd name="T94" fmla="*/ 500 w 797"/>
                <a:gd name="T95" fmla="*/ 654 h 962"/>
                <a:gd name="T96" fmla="*/ 500 w 797"/>
                <a:gd name="T97" fmla="*/ 669 h 962"/>
                <a:gd name="T98" fmla="*/ 492 w 797"/>
                <a:gd name="T99" fmla="*/ 682 h 962"/>
                <a:gd name="T100" fmla="*/ 479 w 797"/>
                <a:gd name="T101" fmla="*/ 696 h 962"/>
                <a:gd name="T102" fmla="*/ 465 w 797"/>
                <a:gd name="T103" fmla="*/ 690 h 962"/>
                <a:gd name="T104" fmla="*/ 449 w 797"/>
                <a:gd name="T105" fmla="*/ 696 h 962"/>
                <a:gd name="T106" fmla="*/ 440 w 797"/>
                <a:gd name="T107" fmla="*/ 709 h 962"/>
                <a:gd name="T108" fmla="*/ 427 w 797"/>
                <a:gd name="T109" fmla="*/ 782 h 962"/>
                <a:gd name="T110" fmla="*/ 387 w 797"/>
                <a:gd name="T111" fmla="*/ 828 h 962"/>
                <a:gd name="T112" fmla="*/ 325 w 797"/>
                <a:gd name="T113" fmla="*/ 858 h 962"/>
                <a:gd name="T114" fmla="*/ 268 w 797"/>
                <a:gd name="T115" fmla="*/ 907 h 962"/>
                <a:gd name="T116" fmla="*/ 269 w 797"/>
                <a:gd name="T117" fmla="*/ 955 h 962"/>
                <a:gd name="T118" fmla="*/ 141 w 797"/>
                <a:gd name="T119" fmla="*/ 891 h 962"/>
                <a:gd name="T120" fmla="*/ 38 w 797"/>
                <a:gd name="T121" fmla="*/ 839 h 962"/>
                <a:gd name="T122" fmla="*/ 29 w 797"/>
                <a:gd name="T123" fmla="*/ 645 h 962"/>
                <a:gd name="T124" fmla="*/ 161 w 797"/>
                <a:gd name="T125" fmla="*/ 34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7" h="962">
                  <a:moveTo>
                    <a:pt x="429" y="0"/>
                  </a:move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2"/>
                  </a:lnTo>
                  <a:lnTo>
                    <a:pt x="523" y="32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0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8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7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6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5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4"/>
                  </a:lnTo>
                  <a:lnTo>
                    <a:pt x="655" y="124"/>
                  </a:lnTo>
                  <a:lnTo>
                    <a:pt x="656" y="124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3"/>
                  </a:lnTo>
                  <a:lnTo>
                    <a:pt x="692" y="133"/>
                  </a:lnTo>
                  <a:lnTo>
                    <a:pt x="692" y="133"/>
                  </a:lnTo>
                  <a:lnTo>
                    <a:pt x="693" y="133"/>
                  </a:lnTo>
                  <a:lnTo>
                    <a:pt x="694" y="133"/>
                  </a:lnTo>
                  <a:lnTo>
                    <a:pt x="695" y="133"/>
                  </a:lnTo>
                  <a:lnTo>
                    <a:pt x="696" y="133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2"/>
                  </a:lnTo>
                  <a:lnTo>
                    <a:pt x="720" y="142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1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0"/>
                  </a:lnTo>
                  <a:lnTo>
                    <a:pt x="747" y="160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8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7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6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4"/>
                  </a:lnTo>
                  <a:lnTo>
                    <a:pt x="740" y="225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3"/>
                  </a:lnTo>
                  <a:lnTo>
                    <a:pt x="731" y="234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3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1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8"/>
                  </a:lnTo>
                  <a:lnTo>
                    <a:pt x="718" y="289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20" y="298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6"/>
                  </a:lnTo>
                  <a:lnTo>
                    <a:pt x="728" y="316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5"/>
                  </a:lnTo>
                  <a:lnTo>
                    <a:pt x="740" y="326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3"/>
                  </a:lnTo>
                  <a:lnTo>
                    <a:pt x="746" y="344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1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1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7" y="381"/>
                  </a:lnTo>
                  <a:lnTo>
                    <a:pt x="758" y="381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6" y="390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8"/>
                  </a:lnTo>
                  <a:lnTo>
                    <a:pt x="784" y="398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7"/>
                  </a:lnTo>
                  <a:lnTo>
                    <a:pt x="790" y="408"/>
                  </a:lnTo>
                  <a:lnTo>
                    <a:pt x="791" y="408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6" y="416"/>
                  </a:lnTo>
                  <a:lnTo>
                    <a:pt x="795" y="416"/>
                  </a:lnTo>
                  <a:lnTo>
                    <a:pt x="795" y="416"/>
                  </a:lnTo>
                  <a:lnTo>
                    <a:pt x="795" y="417"/>
                  </a:lnTo>
                  <a:lnTo>
                    <a:pt x="795" y="418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95" y="421"/>
                  </a:lnTo>
                  <a:lnTo>
                    <a:pt x="794" y="421"/>
                  </a:lnTo>
                  <a:lnTo>
                    <a:pt x="793" y="421"/>
                  </a:lnTo>
                  <a:lnTo>
                    <a:pt x="793" y="422"/>
                  </a:lnTo>
                  <a:lnTo>
                    <a:pt x="792" y="422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90" y="423"/>
                  </a:lnTo>
                  <a:lnTo>
                    <a:pt x="789" y="423"/>
                  </a:lnTo>
                  <a:lnTo>
                    <a:pt x="788" y="423"/>
                  </a:lnTo>
                  <a:lnTo>
                    <a:pt x="787" y="423"/>
                  </a:lnTo>
                  <a:lnTo>
                    <a:pt x="786" y="423"/>
                  </a:lnTo>
                  <a:lnTo>
                    <a:pt x="786" y="422"/>
                  </a:lnTo>
                  <a:lnTo>
                    <a:pt x="786" y="421"/>
                  </a:lnTo>
                  <a:lnTo>
                    <a:pt x="785" y="420"/>
                  </a:lnTo>
                  <a:lnTo>
                    <a:pt x="784" y="419"/>
                  </a:lnTo>
                  <a:lnTo>
                    <a:pt x="784" y="416"/>
                  </a:lnTo>
                  <a:lnTo>
                    <a:pt x="784" y="416"/>
                  </a:lnTo>
                  <a:lnTo>
                    <a:pt x="783" y="416"/>
                  </a:lnTo>
                  <a:lnTo>
                    <a:pt x="781" y="414"/>
                  </a:lnTo>
                  <a:lnTo>
                    <a:pt x="781" y="413"/>
                  </a:lnTo>
                  <a:lnTo>
                    <a:pt x="780" y="413"/>
                  </a:lnTo>
                  <a:lnTo>
                    <a:pt x="779" y="413"/>
                  </a:lnTo>
                  <a:lnTo>
                    <a:pt x="779" y="414"/>
                  </a:lnTo>
                  <a:lnTo>
                    <a:pt x="778" y="414"/>
                  </a:lnTo>
                  <a:lnTo>
                    <a:pt x="777" y="414"/>
                  </a:lnTo>
                  <a:lnTo>
                    <a:pt x="776" y="414"/>
                  </a:lnTo>
                  <a:lnTo>
                    <a:pt x="775" y="413"/>
                  </a:lnTo>
                  <a:lnTo>
                    <a:pt x="775" y="412"/>
                  </a:lnTo>
                  <a:lnTo>
                    <a:pt x="775" y="411"/>
                  </a:lnTo>
                  <a:lnTo>
                    <a:pt x="774" y="411"/>
                  </a:lnTo>
                  <a:lnTo>
                    <a:pt x="773" y="410"/>
                  </a:lnTo>
                  <a:lnTo>
                    <a:pt x="772" y="410"/>
                  </a:lnTo>
                  <a:lnTo>
                    <a:pt x="771" y="409"/>
                  </a:lnTo>
                  <a:lnTo>
                    <a:pt x="769" y="409"/>
                  </a:lnTo>
                  <a:lnTo>
                    <a:pt x="767" y="408"/>
                  </a:lnTo>
                  <a:lnTo>
                    <a:pt x="766" y="408"/>
                  </a:lnTo>
                  <a:lnTo>
                    <a:pt x="766" y="409"/>
                  </a:lnTo>
                  <a:lnTo>
                    <a:pt x="765" y="409"/>
                  </a:lnTo>
                  <a:lnTo>
                    <a:pt x="764" y="409"/>
                  </a:lnTo>
                  <a:lnTo>
                    <a:pt x="763" y="409"/>
                  </a:lnTo>
                  <a:lnTo>
                    <a:pt x="763" y="410"/>
                  </a:lnTo>
                  <a:lnTo>
                    <a:pt x="762" y="410"/>
                  </a:lnTo>
                  <a:lnTo>
                    <a:pt x="761" y="410"/>
                  </a:lnTo>
                  <a:lnTo>
                    <a:pt x="760" y="411"/>
                  </a:lnTo>
                  <a:lnTo>
                    <a:pt x="760" y="412"/>
                  </a:lnTo>
                  <a:lnTo>
                    <a:pt x="758" y="413"/>
                  </a:lnTo>
                  <a:lnTo>
                    <a:pt x="758" y="415"/>
                  </a:lnTo>
                  <a:lnTo>
                    <a:pt x="757" y="416"/>
                  </a:lnTo>
                  <a:lnTo>
                    <a:pt x="757" y="416"/>
                  </a:lnTo>
                  <a:lnTo>
                    <a:pt x="756" y="416"/>
                  </a:lnTo>
                  <a:lnTo>
                    <a:pt x="756" y="417"/>
                  </a:lnTo>
                  <a:lnTo>
                    <a:pt x="756" y="417"/>
                  </a:lnTo>
                  <a:lnTo>
                    <a:pt x="755" y="417"/>
                  </a:lnTo>
                  <a:lnTo>
                    <a:pt x="755" y="416"/>
                  </a:lnTo>
                  <a:lnTo>
                    <a:pt x="754" y="416"/>
                  </a:lnTo>
                  <a:lnTo>
                    <a:pt x="753" y="416"/>
                  </a:lnTo>
                  <a:lnTo>
                    <a:pt x="753" y="416"/>
                  </a:lnTo>
                  <a:lnTo>
                    <a:pt x="753" y="415"/>
                  </a:lnTo>
                  <a:lnTo>
                    <a:pt x="753" y="414"/>
                  </a:lnTo>
                  <a:lnTo>
                    <a:pt x="752" y="414"/>
                  </a:lnTo>
                  <a:lnTo>
                    <a:pt x="751" y="412"/>
                  </a:lnTo>
                  <a:lnTo>
                    <a:pt x="750" y="411"/>
                  </a:lnTo>
                  <a:lnTo>
                    <a:pt x="749" y="410"/>
                  </a:lnTo>
                  <a:lnTo>
                    <a:pt x="748" y="410"/>
                  </a:lnTo>
                  <a:lnTo>
                    <a:pt x="747" y="409"/>
                  </a:lnTo>
                  <a:lnTo>
                    <a:pt x="746" y="408"/>
                  </a:lnTo>
                  <a:lnTo>
                    <a:pt x="746" y="407"/>
                  </a:lnTo>
                  <a:lnTo>
                    <a:pt x="744" y="407"/>
                  </a:lnTo>
                  <a:lnTo>
                    <a:pt x="743" y="406"/>
                  </a:lnTo>
                  <a:lnTo>
                    <a:pt x="742" y="406"/>
                  </a:lnTo>
                  <a:lnTo>
                    <a:pt x="742" y="405"/>
                  </a:lnTo>
                  <a:lnTo>
                    <a:pt x="743" y="405"/>
                  </a:lnTo>
                  <a:lnTo>
                    <a:pt x="743" y="404"/>
                  </a:lnTo>
                  <a:lnTo>
                    <a:pt x="742" y="403"/>
                  </a:lnTo>
                  <a:lnTo>
                    <a:pt x="742" y="402"/>
                  </a:lnTo>
                  <a:lnTo>
                    <a:pt x="741" y="402"/>
                  </a:lnTo>
                  <a:lnTo>
                    <a:pt x="740" y="402"/>
                  </a:lnTo>
                  <a:lnTo>
                    <a:pt x="739" y="402"/>
                  </a:lnTo>
                  <a:lnTo>
                    <a:pt x="738" y="402"/>
                  </a:lnTo>
                  <a:lnTo>
                    <a:pt x="736" y="402"/>
                  </a:lnTo>
                  <a:lnTo>
                    <a:pt x="735" y="403"/>
                  </a:lnTo>
                  <a:lnTo>
                    <a:pt x="734" y="403"/>
                  </a:lnTo>
                  <a:lnTo>
                    <a:pt x="733" y="403"/>
                  </a:lnTo>
                  <a:lnTo>
                    <a:pt x="731" y="404"/>
                  </a:lnTo>
                  <a:lnTo>
                    <a:pt x="729" y="405"/>
                  </a:lnTo>
                  <a:lnTo>
                    <a:pt x="729" y="405"/>
                  </a:lnTo>
                  <a:lnTo>
                    <a:pt x="728" y="406"/>
                  </a:lnTo>
                  <a:lnTo>
                    <a:pt x="727" y="406"/>
                  </a:lnTo>
                  <a:lnTo>
                    <a:pt x="726" y="406"/>
                  </a:lnTo>
                  <a:lnTo>
                    <a:pt x="725" y="406"/>
                  </a:lnTo>
                  <a:lnTo>
                    <a:pt x="724" y="406"/>
                  </a:lnTo>
                  <a:lnTo>
                    <a:pt x="724" y="405"/>
                  </a:lnTo>
                  <a:lnTo>
                    <a:pt x="723" y="405"/>
                  </a:lnTo>
                  <a:lnTo>
                    <a:pt x="722" y="404"/>
                  </a:lnTo>
                  <a:lnTo>
                    <a:pt x="721" y="403"/>
                  </a:lnTo>
                  <a:lnTo>
                    <a:pt x="721" y="401"/>
                  </a:lnTo>
                  <a:lnTo>
                    <a:pt x="720" y="399"/>
                  </a:lnTo>
                  <a:lnTo>
                    <a:pt x="719" y="397"/>
                  </a:lnTo>
                  <a:lnTo>
                    <a:pt x="718" y="395"/>
                  </a:lnTo>
                  <a:lnTo>
                    <a:pt x="716" y="391"/>
                  </a:lnTo>
                  <a:lnTo>
                    <a:pt x="716" y="390"/>
                  </a:lnTo>
                  <a:lnTo>
                    <a:pt x="715" y="389"/>
                  </a:lnTo>
                  <a:lnTo>
                    <a:pt x="714" y="389"/>
                  </a:lnTo>
                  <a:lnTo>
                    <a:pt x="713" y="388"/>
                  </a:lnTo>
                  <a:lnTo>
                    <a:pt x="710" y="386"/>
                  </a:lnTo>
                  <a:lnTo>
                    <a:pt x="709" y="398"/>
                  </a:lnTo>
                  <a:lnTo>
                    <a:pt x="708" y="399"/>
                  </a:lnTo>
                  <a:lnTo>
                    <a:pt x="708" y="400"/>
                  </a:lnTo>
                  <a:lnTo>
                    <a:pt x="708" y="401"/>
                  </a:lnTo>
                  <a:lnTo>
                    <a:pt x="708" y="402"/>
                  </a:lnTo>
                  <a:lnTo>
                    <a:pt x="709" y="404"/>
                  </a:lnTo>
                  <a:lnTo>
                    <a:pt x="709" y="405"/>
                  </a:lnTo>
                  <a:lnTo>
                    <a:pt x="709" y="406"/>
                  </a:lnTo>
                  <a:lnTo>
                    <a:pt x="709" y="407"/>
                  </a:lnTo>
                  <a:lnTo>
                    <a:pt x="710" y="407"/>
                  </a:lnTo>
                  <a:lnTo>
                    <a:pt x="710" y="408"/>
                  </a:lnTo>
                  <a:lnTo>
                    <a:pt x="710" y="409"/>
                  </a:lnTo>
                  <a:lnTo>
                    <a:pt x="711" y="410"/>
                  </a:lnTo>
                  <a:lnTo>
                    <a:pt x="711" y="412"/>
                  </a:lnTo>
                  <a:lnTo>
                    <a:pt x="712" y="413"/>
                  </a:lnTo>
                  <a:lnTo>
                    <a:pt x="713" y="414"/>
                  </a:lnTo>
                  <a:lnTo>
                    <a:pt x="713" y="415"/>
                  </a:lnTo>
                  <a:lnTo>
                    <a:pt x="714" y="416"/>
                  </a:lnTo>
                  <a:lnTo>
                    <a:pt x="717" y="419"/>
                  </a:lnTo>
                  <a:lnTo>
                    <a:pt x="718" y="420"/>
                  </a:lnTo>
                  <a:lnTo>
                    <a:pt x="719" y="421"/>
                  </a:lnTo>
                  <a:lnTo>
                    <a:pt x="724" y="427"/>
                  </a:lnTo>
                  <a:lnTo>
                    <a:pt x="728" y="432"/>
                  </a:lnTo>
                  <a:lnTo>
                    <a:pt x="729" y="433"/>
                  </a:lnTo>
                  <a:lnTo>
                    <a:pt x="730" y="435"/>
                  </a:lnTo>
                  <a:lnTo>
                    <a:pt x="730" y="435"/>
                  </a:lnTo>
                  <a:lnTo>
                    <a:pt x="736" y="441"/>
                  </a:lnTo>
                  <a:lnTo>
                    <a:pt x="737" y="443"/>
                  </a:lnTo>
                  <a:lnTo>
                    <a:pt x="739" y="446"/>
                  </a:lnTo>
                  <a:lnTo>
                    <a:pt x="738" y="446"/>
                  </a:lnTo>
                  <a:lnTo>
                    <a:pt x="738" y="445"/>
                  </a:lnTo>
                  <a:lnTo>
                    <a:pt x="737" y="445"/>
                  </a:lnTo>
                  <a:lnTo>
                    <a:pt x="735" y="444"/>
                  </a:lnTo>
                  <a:lnTo>
                    <a:pt x="734" y="444"/>
                  </a:lnTo>
                  <a:lnTo>
                    <a:pt x="733" y="444"/>
                  </a:lnTo>
                  <a:lnTo>
                    <a:pt x="732" y="444"/>
                  </a:lnTo>
                  <a:lnTo>
                    <a:pt x="730" y="444"/>
                  </a:lnTo>
                  <a:lnTo>
                    <a:pt x="728" y="445"/>
                  </a:lnTo>
                  <a:lnTo>
                    <a:pt x="723" y="446"/>
                  </a:lnTo>
                  <a:lnTo>
                    <a:pt x="722" y="446"/>
                  </a:lnTo>
                  <a:lnTo>
                    <a:pt x="721" y="447"/>
                  </a:lnTo>
                  <a:lnTo>
                    <a:pt x="720" y="447"/>
                  </a:lnTo>
                  <a:lnTo>
                    <a:pt x="720" y="448"/>
                  </a:lnTo>
                  <a:lnTo>
                    <a:pt x="720" y="448"/>
                  </a:lnTo>
                  <a:lnTo>
                    <a:pt x="720" y="449"/>
                  </a:lnTo>
                  <a:lnTo>
                    <a:pt x="720" y="450"/>
                  </a:lnTo>
                  <a:lnTo>
                    <a:pt x="720" y="451"/>
                  </a:lnTo>
                  <a:lnTo>
                    <a:pt x="721" y="453"/>
                  </a:lnTo>
                  <a:lnTo>
                    <a:pt x="722" y="456"/>
                  </a:lnTo>
                  <a:lnTo>
                    <a:pt x="723" y="459"/>
                  </a:lnTo>
                  <a:lnTo>
                    <a:pt x="724" y="460"/>
                  </a:lnTo>
                  <a:lnTo>
                    <a:pt x="724" y="461"/>
                  </a:lnTo>
                  <a:lnTo>
                    <a:pt x="724" y="462"/>
                  </a:lnTo>
                  <a:lnTo>
                    <a:pt x="723" y="462"/>
                  </a:lnTo>
                  <a:lnTo>
                    <a:pt x="722" y="462"/>
                  </a:lnTo>
                  <a:lnTo>
                    <a:pt x="721" y="462"/>
                  </a:lnTo>
                  <a:lnTo>
                    <a:pt x="718" y="463"/>
                  </a:lnTo>
                  <a:lnTo>
                    <a:pt x="715" y="465"/>
                  </a:lnTo>
                  <a:lnTo>
                    <a:pt x="714" y="465"/>
                  </a:lnTo>
                  <a:lnTo>
                    <a:pt x="712" y="466"/>
                  </a:lnTo>
                  <a:lnTo>
                    <a:pt x="709" y="467"/>
                  </a:lnTo>
                  <a:lnTo>
                    <a:pt x="705" y="469"/>
                  </a:lnTo>
                  <a:lnTo>
                    <a:pt x="703" y="469"/>
                  </a:lnTo>
                  <a:lnTo>
                    <a:pt x="703" y="470"/>
                  </a:lnTo>
                  <a:lnTo>
                    <a:pt x="702" y="470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1" y="473"/>
                  </a:lnTo>
                  <a:lnTo>
                    <a:pt x="700" y="475"/>
                  </a:lnTo>
                  <a:lnTo>
                    <a:pt x="699" y="478"/>
                  </a:lnTo>
                  <a:lnTo>
                    <a:pt x="698" y="480"/>
                  </a:lnTo>
                  <a:lnTo>
                    <a:pt x="697" y="482"/>
                  </a:lnTo>
                  <a:lnTo>
                    <a:pt x="697" y="483"/>
                  </a:lnTo>
                  <a:lnTo>
                    <a:pt x="696" y="484"/>
                  </a:lnTo>
                  <a:lnTo>
                    <a:pt x="696" y="485"/>
                  </a:lnTo>
                  <a:lnTo>
                    <a:pt x="696" y="486"/>
                  </a:lnTo>
                  <a:lnTo>
                    <a:pt x="696" y="487"/>
                  </a:lnTo>
                  <a:lnTo>
                    <a:pt x="695" y="488"/>
                  </a:lnTo>
                  <a:lnTo>
                    <a:pt x="695" y="489"/>
                  </a:lnTo>
                  <a:lnTo>
                    <a:pt x="694" y="489"/>
                  </a:lnTo>
                  <a:lnTo>
                    <a:pt x="694" y="489"/>
                  </a:lnTo>
                  <a:lnTo>
                    <a:pt x="694" y="490"/>
                  </a:lnTo>
                  <a:lnTo>
                    <a:pt x="694" y="491"/>
                  </a:lnTo>
                  <a:lnTo>
                    <a:pt x="694" y="495"/>
                  </a:lnTo>
                  <a:lnTo>
                    <a:pt x="694" y="497"/>
                  </a:lnTo>
                  <a:lnTo>
                    <a:pt x="694" y="499"/>
                  </a:lnTo>
                  <a:lnTo>
                    <a:pt x="694" y="503"/>
                  </a:lnTo>
                  <a:lnTo>
                    <a:pt x="694" y="505"/>
                  </a:lnTo>
                  <a:lnTo>
                    <a:pt x="694" y="506"/>
                  </a:lnTo>
                  <a:lnTo>
                    <a:pt x="693" y="507"/>
                  </a:lnTo>
                  <a:lnTo>
                    <a:pt x="692" y="510"/>
                  </a:lnTo>
                  <a:lnTo>
                    <a:pt x="692" y="512"/>
                  </a:lnTo>
                  <a:lnTo>
                    <a:pt x="692" y="513"/>
                  </a:lnTo>
                  <a:lnTo>
                    <a:pt x="691" y="515"/>
                  </a:lnTo>
                  <a:lnTo>
                    <a:pt x="691" y="516"/>
                  </a:lnTo>
                  <a:lnTo>
                    <a:pt x="691" y="517"/>
                  </a:lnTo>
                  <a:lnTo>
                    <a:pt x="690" y="518"/>
                  </a:lnTo>
                  <a:lnTo>
                    <a:pt x="689" y="520"/>
                  </a:lnTo>
                  <a:lnTo>
                    <a:pt x="688" y="521"/>
                  </a:lnTo>
                  <a:lnTo>
                    <a:pt x="688" y="522"/>
                  </a:lnTo>
                  <a:lnTo>
                    <a:pt x="686" y="526"/>
                  </a:lnTo>
                  <a:lnTo>
                    <a:pt x="686" y="526"/>
                  </a:lnTo>
                  <a:lnTo>
                    <a:pt x="685" y="529"/>
                  </a:lnTo>
                  <a:lnTo>
                    <a:pt x="683" y="534"/>
                  </a:lnTo>
                  <a:lnTo>
                    <a:pt x="680" y="541"/>
                  </a:lnTo>
                  <a:lnTo>
                    <a:pt x="670" y="533"/>
                  </a:lnTo>
                  <a:lnTo>
                    <a:pt x="663" y="526"/>
                  </a:lnTo>
                  <a:lnTo>
                    <a:pt x="660" y="525"/>
                  </a:lnTo>
                  <a:lnTo>
                    <a:pt x="656" y="521"/>
                  </a:lnTo>
                  <a:lnTo>
                    <a:pt x="656" y="520"/>
                  </a:lnTo>
                  <a:lnTo>
                    <a:pt x="642" y="509"/>
                  </a:lnTo>
                  <a:lnTo>
                    <a:pt x="639" y="508"/>
                  </a:lnTo>
                  <a:lnTo>
                    <a:pt x="639" y="507"/>
                  </a:lnTo>
                  <a:lnTo>
                    <a:pt x="630" y="499"/>
                  </a:lnTo>
                  <a:lnTo>
                    <a:pt x="629" y="498"/>
                  </a:lnTo>
                  <a:lnTo>
                    <a:pt x="628" y="496"/>
                  </a:lnTo>
                  <a:lnTo>
                    <a:pt x="626" y="494"/>
                  </a:lnTo>
                  <a:lnTo>
                    <a:pt x="621" y="489"/>
                  </a:lnTo>
                  <a:lnTo>
                    <a:pt x="620" y="489"/>
                  </a:lnTo>
                  <a:lnTo>
                    <a:pt x="611" y="480"/>
                  </a:lnTo>
                  <a:lnTo>
                    <a:pt x="610" y="480"/>
                  </a:lnTo>
                  <a:lnTo>
                    <a:pt x="605" y="475"/>
                  </a:lnTo>
                  <a:lnTo>
                    <a:pt x="603" y="473"/>
                  </a:lnTo>
                  <a:lnTo>
                    <a:pt x="602" y="472"/>
                  </a:lnTo>
                  <a:lnTo>
                    <a:pt x="598" y="471"/>
                  </a:lnTo>
                  <a:lnTo>
                    <a:pt x="597" y="471"/>
                  </a:lnTo>
                  <a:lnTo>
                    <a:pt x="588" y="466"/>
                  </a:lnTo>
                  <a:lnTo>
                    <a:pt x="587" y="466"/>
                  </a:lnTo>
                  <a:lnTo>
                    <a:pt x="587" y="467"/>
                  </a:lnTo>
                  <a:lnTo>
                    <a:pt x="587" y="468"/>
                  </a:lnTo>
                  <a:lnTo>
                    <a:pt x="587" y="469"/>
                  </a:lnTo>
                  <a:lnTo>
                    <a:pt x="588" y="470"/>
                  </a:lnTo>
                  <a:lnTo>
                    <a:pt x="588" y="471"/>
                  </a:lnTo>
                  <a:lnTo>
                    <a:pt x="588" y="471"/>
                  </a:lnTo>
                  <a:lnTo>
                    <a:pt x="589" y="472"/>
                  </a:lnTo>
                  <a:lnTo>
                    <a:pt x="589" y="473"/>
                  </a:lnTo>
                  <a:lnTo>
                    <a:pt x="589" y="474"/>
                  </a:lnTo>
                  <a:lnTo>
                    <a:pt x="589" y="475"/>
                  </a:lnTo>
                  <a:lnTo>
                    <a:pt x="588" y="475"/>
                  </a:lnTo>
                  <a:lnTo>
                    <a:pt x="587" y="475"/>
                  </a:lnTo>
                  <a:lnTo>
                    <a:pt x="587" y="476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9"/>
                  </a:lnTo>
                  <a:lnTo>
                    <a:pt x="587" y="480"/>
                  </a:lnTo>
                  <a:lnTo>
                    <a:pt x="587" y="480"/>
                  </a:lnTo>
                  <a:lnTo>
                    <a:pt x="587" y="481"/>
                  </a:lnTo>
                  <a:lnTo>
                    <a:pt x="587" y="482"/>
                  </a:lnTo>
                  <a:lnTo>
                    <a:pt x="587" y="483"/>
                  </a:lnTo>
                  <a:lnTo>
                    <a:pt x="586" y="483"/>
                  </a:lnTo>
                  <a:lnTo>
                    <a:pt x="587" y="483"/>
                  </a:lnTo>
                  <a:lnTo>
                    <a:pt x="587" y="484"/>
                  </a:lnTo>
                  <a:lnTo>
                    <a:pt x="586" y="484"/>
                  </a:lnTo>
                  <a:lnTo>
                    <a:pt x="585" y="485"/>
                  </a:lnTo>
                  <a:lnTo>
                    <a:pt x="585" y="486"/>
                  </a:lnTo>
                  <a:lnTo>
                    <a:pt x="584" y="486"/>
                  </a:lnTo>
                  <a:lnTo>
                    <a:pt x="583" y="487"/>
                  </a:lnTo>
                  <a:lnTo>
                    <a:pt x="582" y="487"/>
                  </a:lnTo>
                  <a:lnTo>
                    <a:pt x="582" y="487"/>
                  </a:lnTo>
                  <a:lnTo>
                    <a:pt x="581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0" y="489"/>
                  </a:lnTo>
                  <a:lnTo>
                    <a:pt x="579" y="490"/>
                  </a:lnTo>
                  <a:lnTo>
                    <a:pt x="579" y="491"/>
                  </a:lnTo>
                  <a:lnTo>
                    <a:pt x="578" y="492"/>
                  </a:lnTo>
                  <a:lnTo>
                    <a:pt x="577" y="492"/>
                  </a:lnTo>
                  <a:lnTo>
                    <a:pt x="576" y="492"/>
                  </a:lnTo>
                  <a:lnTo>
                    <a:pt x="575" y="492"/>
                  </a:lnTo>
                  <a:lnTo>
                    <a:pt x="575" y="493"/>
                  </a:lnTo>
                  <a:lnTo>
                    <a:pt x="575" y="494"/>
                  </a:lnTo>
                  <a:lnTo>
                    <a:pt x="575" y="495"/>
                  </a:lnTo>
                  <a:lnTo>
                    <a:pt x="574" y="495"/>
                  </a:lnTo>
                  <a:lnTo>
                    <a:pt x="574" y="496"/>
                  </a:lnTo>
                  <a:lnTo>
                    <a:pt x="573" y="496"/>
                  </a:lnTo>
                  <a:lnTo>
                    <a:pt x="573" y="497"/>
                  </a:lnTo>
                  <a:lnTo>
                    <a:pt x="572" y="498"/>
                  </a:lnTo>
                  <a:lnTo>
                    <a:pt x="572" y="499"/>
                  </a:lnTo>
                  <a:lnTo>
                    <a:pt x="572" y="499"/>
                  </a:lnTo>
                  <a:lnTo>
                    <a:pt x="573" y="499"/>
                  </a:lnTo>
                  <a:lnTo>
                    <a:pt x="573" y="500"/>
                  </a:lnTo>
                  <a:lnTo>
                    <a:pt x="573" y="501"/>
                  </a:lnTo>
                  <a:lnTo>
                    <a:pt x="573" y="502"/>
                  </a:lnTo>
                  <a:lnTo>
                    <a:pt x="574" y="503"/>
                  </a:lnTo>
                  <a:lnTo>
                    <a:pt x="574" y="504"/>
                  </a:lnTo>
                  <a:lnTo>
                    <a:pt x="573" y="505"/>
                  </a:lnTo>
                  <a:lnTo>
                    <a:pt x="573" y="506"/>
                  </a:lnTo>
                  <a:lnTo>
                    <a:pt x="573" y="507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4" y="508"/>
                  </a:lnTo>
                  <a:lnTo>
                    <a:pt x="575" y="508"/>
                  </a:lnTo>
                  <a:lnTo>
                    <a:pt x="575" y="509"/>
                  </a:lnTo>
                  <a:lnTo>
                    <a:pt x="575" y="510"/>
                  </a:lnTo>
                  <a:lnTo>
                    <a:pt x="575" y="511"/>
                  </a:lnTo>
                  <a:lnTo>
                    <a:pt x="575" y="512"/>
                  </a:lnTo>
                  <a:lnTo>
                    <a:pt x="575" y="513"/>
                  </a:lnTo>
                  <a:lnTo>
                    <a:pt x="576" y="514"/>
                  </a:lnTo>
                  <a:lnTo>
                    <a:pt x="576" y="515"/>
                  </a:lnTo>
                  <a:lnTo>
                    <a:pt x="576" y="516"/>
                  </a:lnTo>
                  <a:lnTo>
                    <a:pt x="576" y="517"/>
                  </a:lnTo>
                  <a:lnTo>
                    <a:pt x="576" y="517"/>
                  </a:lnTo>
                  <a:lnTo>
                    <a:pt x="576" y="518"/>
                  </a:lnTo>
                  <a:lnTo>
                    <a:pt x="576" y="519"/>
                  </a:lnTo>
                  <a:lnTo>
                    <a:pt x="577" y="519"/>
                  </a:lnTo>
                  <a:lnTo>
                    <a:pt x="577" y="520"/>
                  </a:lnTo>
                  <a:lnTo>
                    <a:pt x="577" y="522"/>
                  </a:lnTo>
                  <a:lnTo>
                    <a:pt x="577" y="523"/>
                  </a:lnTo>
                  <a:lnTo>
                    <a:pt x="577" y="524"/>
                  </a:lnTo>
                  <a:lnTo>
                    <a:pt x="577" y="525"/>
                  </a:lnTo>
                  <a:lnTo>
                    <a:pt x="578" y="525"/>
                  </a:lnTo>
                  <a:lnTo>
                    <a:pt x="578" y="526"/>
                  </a:lnTo>
                  <a:lnTo>
                    <a:pt x="578" y="526"/>
                  </a:lnTo>
                  <a:lnTo>
                    <a:pt x="578" y="527"/>
                  </a:lnTo>
                  <a:lnTo>
                    <a:pt x="577" y="528"/>
                  </a:lnTo>
                  <a:lnTo>
                    <a:pt x="575" y="529"/>
                  </a:lnTo>
                  <a:lnTo>
                    <a:pt x="575" y="530"/>
                  </a:lnTo>
                  <a:lnTo>
                    <a:pt x="574" y="531"/>
                  </a:lnTo>
                  <a:lnTo>
                    <a:pt x="573" y="531"/>
                  </a:lnTo>
                  <a:lnTo>
                    <a:pt x="573" y="532"/>
                  </a:lnTo>
                  <a:lnTo>
                    <a:pt x="573" y="533"/>
                  </a:lnTo>
                  <a:lnTo>
                    <a:pt x="572" y="534"/>
                  </a:lnTo>
                  <a:lnTo>
                    <a:pt x="571" y="534"/>
                  </a:lnTo>
                  <a:lnTo>
                    <a:pt x="570" y="535"/>
                  </a:lnTo>
                  <a:lnTo>
                    <a:pt x="569" y="535"/>
                  </a:lnTo>
                  <a:lnTo>
                    <a:pt x="568" y="536"/>
                  </a:lnTo>
                  <a:lnTo>
                    <a:pt x="567" y="537"/>
                  </a:lnTo>
                  <a:lnTo>
                    <a:pt x="566" y="538"/>
                  </a:lnTo>
                  <a:lnTo>
                    <a:pt x="566" y="539"/>
                  </a:lnTo>
                  <a:lnTo>
                    <a:pt x="566" y="540"/>
                  </a:lnTo>
                  <a:lnTo>
                    <a:pt x="565" y="540"/>
                  </a:lnTo>
                  <a:lnTo>
                    <a:pt x="565" y="542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5" y="544"/>
                  </a:lnTo>
                  <a:lnTo>
                    <a:pt x="565" y="545"/>
                  </a:lnTo>
                  <a:lnTo>
                    <a:pt x="564" y="545"/>
                  </a:lnTo>
                  <a:lnTo>
                    <a:pt x="564" y="546"/>
                  </a:lnTo>
                  <a:lnTo>
                    <a:pt x="564" y="547"/>
                  </a:lnTo>
                  <a:lnTo>
                    <a:pt x="564" y="547"/>
                  </a:lnTo>
                  <a:lnTo>
                    <a:pt x="564" y="548"/>
                  </a:lnTo>
                  <a:lnTo>
                    <a:pt x="564" y="549"/>
                  </a:lnTo>
                  <a:lnTo>
                    <a:pt x="564" y="549"/>
                  </a:lnTo>
                  <a:lnTo>
                    <a:pt x="564" y="550"/>
                  </a:lnTo>
                  <a:lnTo>
                    <a:pt x="564" y="551"/>
                  </a:lnTo>
                  <a:lnTo>
                    <a:pt x="564" y="552"/>
                  </a:lnTo>
                  <a:lnTo>
                    <a:pt x="564" y="553"/>
                  </a:lnTo>
                  <a:lnTo>
                    <a:pt x="564" y="554"/>
                  </a:lnTo>
                  <a:lnTo>
                    <a:pt x="564" y="554"/>
                  </a:lnTo>
                  <a:lnTo>
                    <a:pt x="564" y="555"/>
                  </a:lnTo>
                  <a:lnTo>
                    <a:pt x="564" y="556"/>
                  </a:lnTo>
                  <a:lnTo>
                    <a:pt x="564" y="557"/>
                  </a:lnTo>
                  <a:lnTo>
                    <a:pt x="564" y="558"/>
                  </a:lnTo>
                  <a:lnTo>
                    <a:pt x="564" y="559"/>
                  </a:lnTo>
                  <a:lnTo>
                    <a:pt x="563" y="559"/>
                  </a:lnTo>
                  <a:lnTo>
                    <a:pt x="563" y="560"/>
                  </a:lnTo>
                  <a:lnTo>
                    <a:pt x="564" y="561"/>
                  </a:lnTo>
                  <a:lnTo>
                    <a:pt x="564" y="562"/>
                  </a:lnTo>
                  <a:lnTo>
                    <a:pt x="564" y="563"/>
                  </a:lnTo>
                  <a:lnTo>
                    <a:pt x="565" y="563"/>
                  </a:lnTo>
                  <a:lnTo>
                    <a:pt x="565" y="563"/>
                  </a:lnTo>
                  <a:lnTo>
                    <a:pt x="566" y="564"/>
                  </a:lnTo>
                  <a:lnTo>
                    <a:pt x="566" y="565"/>
                  </a:lnTo>
                  <a:lnTo>
                    <a:pt x="566" y="566"/>
                  </a:lnTo>
                  <a:lnTo>
                    <a:pt x="567" y="566"/>
                  </a:lnTo>
                  <a:lnTo>
                    <a:pt x="567" y="567"/>
                  </a:lnTo>
                  <a:lnTo>
                    <a:pt x="567" y="568"/>
                  </a:lnTo>
                  <a:lnTo>
                    <a:pt x="567" y="569"/>
                  </a:lnTo>
                  <a:lnTo>
                    <a:pt x="567" y="570"/>
                  </a:lnTo>
                  <a:lnTo>
                    <a:pt x="567" y="571"/>
                  </a:lnTo>
                  <a:lnTo>
                    <a:pt x="567" y="572"/>
                  </a:lnTo>
                  <a:lnTo>
                    <a:pt x="568" y="572"/>
                  </a:lnTo>
                  <a:lnTo>
                    <a:pt x="568" y="573"/>
                  </a:lnTo>
                  <a:lnTo>
                    <a:pt x="568" y="574"/>
                  </a:lnTo>
                  <a:lnTo>
                    <a:pt x="567" y="574"/>
                  </a:lnTo>
                  <a:lnTo>
                    <a:pt x="567" y="575"/>
                  </a:lnTo>
                  <a:lnTo>
                    <a:pt x="567" y="576"/>
                  </a:lnTo>
                  <a:lnTo>
                    <a:pt x="568" y="576"/>
                  </a:lnTo>
                  <a:lnTo>
                    <a:pt x="568" y="577"/>
                  </a:lnTo>
                  <a:lnTo>
                    <a:pt x="566" y="578"/>
                  </a:lnTo>
                  <a:lnTo>
                    <a:pt x="566" y="579"/>
                  </a:lnTo>
                  <a:lnTo>
                    <a:pt x="565" y="580"/>
                  </a:lnTo>
                  <a:lnTo>
                    <a:pt x="565" y="581"/>
                  </a:lnTo>
                  <a:lnTo>
                    <a:pt x="566" y="581"/>
                  </a:lnTo>
                  <a:lnTo>
                    <a:pt x="566" y="582"/>
                  </a:lnTo>
                  <a:lnTo>
                    <a:pt x="566" y="583"/>
                  </a:lnTo>
                  <a:lnTo>
                    <a:pt x="565" y="583"/>
                  </a:lnTo>
                  <a:lnTo>
                    <a:pt x="564" y="584"/>
                  </a:lnTo>
                  <a:lnTo>
                    <a:pt x="564" y="584"/>
                  </a:lnTo>
                  <a:lnTo>
                    <a:pt x="564" y="585"/>
                  </a:lnTo>
                  <a:lnTo>
                    <a:pt x="564" y="586"/>
                  </a:lnTo>
                  <a:lnTo>
                    <a:pt x="563" y="586"/>
                  </a:lnTo>
                  <a:lnTo>
                    <a:pt x="563" y="587"/>
                  </a:lnTo>
                  <a:lnTo>
                    <a:pt x="562" y="587"/>
                  </a:lnTo>
                  <a:lnTo>
                    <a:pt x="562" y="586"/>
                  </a:lnTo>
                  <a:lnTo>
                    <a:pt x="561" y="586"/>
                  </a:lnTo>
                  <a:lnTo>
                    <a:pt x="560" y="586"/>
                  </a:lnTo>
                  <a:lnTo>
                    <a:pt x="559" y="586"/>
                  </a:lnTo>
                  <a:lnTo>
                    <a:pt x="559" y="587"/>
                  </a:lnTo>
                  <a:lnTo>
                    <a:pt x="559" y="588"/>
                  </a:lnTo>
                  <a:lnTo>
                    <a:pt x="559" y="589"/>
                  </a:lnTo>
                  <a:lnTo>
                    <a:pt x="558" y="590"/>
                  </a:lnTo>
                  <a:lnTo>
                    <a:pt x="557" y="590"/>
                  </a:lnTo>
                  <a:lnTo>
                    <a:pt x="557" y="589"/>
                  </a:lnTo>
                  <a:lnTo>
                    <a:pt x="556" y="589"/>
                  </a:lnTo>
                  <a:lnTo>
                    <a:pt x="555" y="589"/>
                  </a:lnTo>
                  <a:lnTo>
                    <a:pt x="555" y="588"/>
                  </a:lnTo>
                  <a:lnTo>
                    <a:pt x="555" y="589"/>
                  </a:lnTo>
                  <a:lnTo>
                    <a:pt x="555" y="590"/>
                  </a:lnTo>
                  <a:lnTo>
                    <a:pt x="554" y="590"/>
                  </a:lnTo>
                  <a:lnTo>
                    <a:pt x="554" y="590"/>
                  </a:lnTo>
                  <a:lnTo>
                    <a:pt x="553" y="591"/>
                  </a:lnTo>
                  <a:lnTo>
                    <a:pt x="553" y="592"/>
                  </a:lnTo>
                  <a:lnTo>
                    <a:pt x="552" y="592"/>
                  </a:lnTo>
                  <a:lnTo>
                    <a:pt x="552" y="593"/>
                  </a:lnTo>
                  <a:lnTo>
                    <a:pt x="552" y="594"/>
                  </a:lnTo>
                  <a:lnTo>
                    <a:pt x="551" y="595"/>
                  </a:lnTo>
                  <a:lnTo>
                    <a:pt x="551" y="596"/>
                  </a:lnTo>
                  <a:lnTo>
                    <a:pt x="550" y="596"/>
                  </a:lnTo>
                  <a:lnTo>
                    <a:pt x="550" y="597"/>
                  </a:lnTo>
                  <a:lnTo>
                    <a:pt x="549" y="597"/>
                  </a:lnTo>
                  <a:lnTo>
                    <a:pt x="548" y="598"/>
                  </a:lnTo>
                  <a:lnTo>
                    <a:pt x="547" y="597"/>
                  </a:lnTo>
                  <a:lnTo>
                    <a:pt x="546" y="597"/>
                  </a:lnTo>
                  <a:lnTo>
                    <a:pt x="546" y="598"/>
                  </a:lnTo>
                  <a:lnTo>
                    <a:pt x="546" y="599"/>
                  </a:lnTo>
                  <a:lnTo>
                    <a:pt x="546" y="599"/>
                  </a:lnTo>
                  <a:lnTo>
                    <a:pt x="546" y="600"/>
                  </a:lnTo>
                  <a:lnTo>
                    <a:pt x="546" y="601"/>
                  </a:lnTo>
                  <a:lnTo>
                    <a:pt x="547" y="602"/>
                  </a:lnTo>
                  <a:lnTo>
                    <a:pt x="547" y="603"/>
                  </a:lnTo>
                  <a:lnTo>
                    <a:pt x="548" y="603"/>
                  </a:lnTo>
                  <a:lnTo>
                    <a:pt x="548" y="604"/>
                  </a:lnTo>
                  <a:lnTo>
                    <a:pt x="549" y="604"/>
                  </a:lnTo>
                  <a:lnTo>
                    <a:pt x="549" y="605"/>
                  </a:lnTo>
                  <a:lnTo>
                    <a:pt x="550" y="606"/>
                  </a:lnTo>
                  <a:lnTo>
                    <a:pt x="550" y="607"/>
                  </a:lnTo>
                  <a:lnTo>
                    <a:pt x="551" y="608"/>
                  </a:lnTo>
                  <a:lnTo>
                    <a:pt x="551" y="608"/>
                  </a:lnTo>
                  <a:lnTo>
                    <a:pt x="552" y="609"/>
                  </a:lnTo>
                  <a:lnTo>
                    <a:pt x="553" y="610"/>
                  </a:lnTo>
                  <a:lnTo>
                    <a:pt x="554" y="610"/>
                  </a:lnTo>
                  <a:lnTo>
                    <a:pt x="555" y="611"/>
                  </a:lnTo>
                  <a:lnTo>
                    <a:pt x="556" y="611"/>
                  </a:lnTo>
                  <a:lnTo>
                    <a:pt x="556" y="612"/>
                  </a:lnTo>
                  <a:lnTo>
                    <a:pt x="557" y="613"/>
                  </a:lnTo>
                  <a:lnTo>
                    <a:pt x="557" y="614"/>
                  </a:lnTo>
                  <a:lnTo>
                    <a:pt x="558" y="614"/>
                  </a:lnTo>
                  <a:lnTo>
                    <a:pt x="559" y="614"/>
                  </a:lnTo>
                  <a:lnTo>
                    <a:pt x="560" y="615"/>
                  </a:lnTo>
                  <a:lnTo>
                    <a:pt x="560" y="616"/>
                  </a:lnTo>
                  <a:lnTo>
                    <a:pt x="561" y="616"/>
                  </a:lnTo>
                  <a:lnTo>
                    <a:pt x="561" y="617"/>
                  </a:lnTo>
                  <a:lnTo>
                    <a:pt x="561" y="618"/>
                  </a:lnTo>
                  <a:lnTo>
                    <a:pt x="561" y="618"/>
                  </a:lnTo>
                  <a:lnTo>
                    <a:pt x="561" y="619"/>
                  </a:lnTo>
                  <a:lnTo>
                    <a:pt x="562" y="619"/>
                  </a:lnTo>
                  <a:lnTo>
                    <a:pt x="562" y="620"/>
                  </a:lnTo>
                  <a:lnTo>
                    <a:pt x="563" y="620"/>
                  </a:lnTo>
                  <a:lnTo>
                    <a:pt x="564" y="620"/>
                  </a:lnTo>
                  <a:lnTo>
                    <a:pt x="564" y="621"/>
                  </a:lnTo>
                  <a:lnTo>
                    <a:pt x="564" y="621"/>
                  </a:lnTo>
                  <a:lnTo>
                    <a:pt x="565" y="622"/>
                  </a:lnTo>
                  <a:lnTo>
                    <a:pt x="566" y="622"/>
                  </a:lnTo>
                  <a:lnTo>
                    <a:pt x="565" y="623"/>
                  </a:lnTo>
                  <a:lnTo>
                    <a:pt x="564" y="624"/>
                  </a:lnTo>
                  <a:lnTo>
                    <a:pt x="564" y="625"/>
                  </a:lnTo>
                  <a:lnTo>
                    <a:pt x="564" y="626"/>
                  </a:lnTo>
                  <a:lnTo>
                    <a:pt x="564" y="627"/>
                  </a:lnTo>
                  <a:lnTo>
                    <a:pt x="564" y="628"/>
                  </a:lnTo>
                  <a:lnTo>
                    <a:pt x="564" y="629"/>
                  </a:lnTo>
                  <a:lnTo>
                    <a:pt x="564" y="629"/>
                  </a:lnTo>
                  <a:lnTo>
                    <a:pt x="564" y="630"/>
                  </a:lnTo>
                  <a:lnTo>
                    <a:pt x="564" y="631"/>
                  </a:lnTo>
                  <a:lnTo>
                    <a:pt x="564" y="632"/>
                  </a:lnTo>
                  <a:lnTo>
                    <a:pt x="563" y="632"/>
                  </a:lnTo>
                  <a:lnTo>
                    <a:pt x="562" y="632"/>
                  </a:lnTo>
                  <a:lnTo>
                    <a:pt x="561" y="632"/>
                  </a:lnTo>
                  <a:lnTo>
                    <a:pt x="560" y="631"/>
                  </a:lnTo>
                  <a:lnTo>
                    <a:pt x="559" y="632"/>
                  </a:lnTo>
                  <a:lnTo>
                    <a:pt x="558" y="632"/>
                  </a:lnTo>
                  <a:lnTo>
                    <a:pt x="558" y="633"/>
                  </a:lnTo>
                  <a:lnTo>
                    <a:pt x="558" y="634"/>
                  </a:lnTo>
                  <a:lnTo>
                    <a:pt x="558" y="635"/>
                  </a:lnTo>
                  <a:lnTo>
                    <a:pt x="557" y="636"/>
                  </a:lnTo>
                  <a:lnTo>
                    <a:pt x="557" y="636"/>
                  </a:lnTo>
                  <a:lnTo>
                    <a:pt x="556" y="637"/>
                  </a:lnTo>
                  <a:lnTo>
                    <a:pt x="555" y="638"/>
                  </a:lnTo>
                  <a:lnTo>
                    <a:pt x="555" y="639"/>
                  </a:lnTo>
                  <a:lnTo>
                    <a:pt x="555" y="640"/>
                  </a:lnTo>
                  <a:lnTo>
                    <a:pt x="554" y="641"/>
                  </a:lnTo>
                  <a:lnTo>
                    <a:pt x="553" y="641"/>
                  </a:lnTo>
                  <a:lnTo>
                    <a:pt x="553" y="642"/>
                  </a:lnTo>
                  <a:lnTo>
                    <a:pt x="552" y="641"/>
                  </a:lnTo>
                  <a:lnTo>
                    <a:pt x="551" y="641"/>
                  </a:lnTo>
                  <a:lnTo>
                    <a:pt x="551" y="640"/>
                  </a:lnTo>
                  <a:lnTo>
                    <a:pt x="550" y="640"/>
                  </a:lnTo>
                  <a:lnTo>
                    <a:pt x="550" y="641"/>
                  </a:lnTo>
                  <a:lnTo>
                    <a:pt x="549" y="641"/>
                  </a:lnTo>
                  <a:lnTo>
                    <a:pt x="549" y="642"/>
                  </a:lnTo>
                  <a:lnTo>
                    <a:pt x="548" y="642"/>
                  </a:lnTo>
                  <a:lnTo>
                    <a:pt x="548" y="643"/>
                  </a:lnTo>
                  <a:lnTo>
                    <a:pt x="547" y="643"/>
                  </a:lnTo>
                  <a:lnTo>
                    <a:pt x="547" y="644"/>
                  </a:lnTo>
                  <a:lnTo>
                    <a:pt x="546" y="644"/>
                  </a:lnTo>
                  <a:lnTo>
                    <a:pt x="546" y="644"/>
                  </a:lnTo>
                  <a:lnTo>
                    <a:pt x="546" y="645"/>
                  </a:lnTo>
                  <a:lnTo>
                    <a:pt x="545" y="645"/>
                  </a:lnTo>
                  <a:lnTo>
                    <a:pt x="544" y="645"/>
                  </a:lnTo>
                  <a:lnTo>
                    <a:pt x="543" y="645"/>
                  </a:lnTo>
                  <a:lnTo>
                    <a:pt x="542" y="644"/>
                  </a:lnTo>
                  <a:lnTo>
                    <a:pt x="541" y="644"/>
                  </a:lnTo>
                  <a:lnTo>
                    <a:pt x="540" y="643"/>
                  </a:lnTo>
                  <a:lnTo>
                    <a:pt x="539" y="642"/>
                  </a:lnTo>
                  <a:lnTo>
                    <a:pt x="538" y="642"/>
                  </a:lnTo>
                  <a:lnTo>
                    <a:pt x="538" y="641"/>
                  </a:lnTo>
                  <a:lnTo>
                    <a:pt x="537" y="641"/>
                  </a:lnTo>
                  <a:lnTo>
                    <a:pt x="537" y="641"/>
                  </a:lnTo>
                  <a:lnTo>
                    <a:pt x="536" y="641"/>
                  </a:lnTo>
                  <a:lnTo>
                    <a:pt x="535" y="641"/>
                  </a:lnTo>
                  <a:lnTo>
                    <a:pt x="534" y="641"/>
                  </a:lnTo>
                  <a:lnTo>
                    <a:pt x="533" y="641"/>
                  </a:lnTo>
                  <a:lnTo>
                    <a:pt x="533" y="642"/>
                  </a:lnTo>
                  <a:lnTo>
                    <a:pt x="532" y="642"/>
                  </a:lnTo>
                  <a:lnTo>
                    <a:pt x="531" y="642"/>
                  </a:lnTo>
                  <a:lnTo>
                    <a:pt x="530" y="642"/>
                  </a:lnTo>
                  <a:lnTo>
                    <a:pt x="530" y="643"/>
                  </a:lnTo>
                  <a:lnTo>
                    <a:pt x="529" y="644"/>
                  </a:lnTo>
                  <a:lnTo>
                    <a:pt x="528" y="644"/>
                  </a:lnTo>
                  <a:lnTo>
                    <a:pt x="528" y="643"/>
                  </a:lnTo>
                  <a:lnTo>
                    <a:pt x="528" y="643"/>
                  </a:lnTo>
                  <a:lnTo>
                    <a:pt x="528" y="644"/>
                  </a:lnTo>
                  <a:lnTo>
                    <a:pt x="528" y="645"/>
                  </a:lnTo>
                  <a:lnTo>
                    <a:pt x="527" y="645"/>
                  </a:lnTo>
                  <a:lnTo>
                    <a:pt x="526" y="645"/>
                  </a:lnTo>
                  <a:lnTo>
                    <a:pt x="525" y="645"/>
                  </a:lnTo>
                  <a:lnTo>
                    <a:pt x="524" y="645"/>
                  </a:lnTo>
                  <a:lnTo>
                    <a:pt x="523" y="645"/>
                  </a:lnTo>
                  <a:lnTo>
                    <a:pt x="522" y="645"/>
                  </a:lnTo>
                  <a:lnTo>
                    <a:pt x="522" y="646"/>
                  </a:lnTo>
                  <a:lnTo>
                    <a:pt x="522" y="647"/>
                  </a:lnTo>
                  <a:lnTo>
                    <a:pt x="521" y="647"/>
                  </a:lnTo>
                  <a:lnTo>
                    <a:pt x="521" y="648"/>
                  </a:lnTo>
                  <a:lnTo>
                    <a:pt x="521" y="649"/>
                  </a:lnTo>
                  <a:lnTo>
                    <a:pt x="520" y="649"/>
                  </a:lnTo>
                  <a:lnTo>
                    <a:pt x="519" y="649"/>
                  </a:lnTo>
                  <a:lnTo>
                    <a:pt x="518" y="649"/>
                  </a:lnTo>
                  <a:lnTo>
                    <a:pt x="518" y="649"/>
                  </a:lnTo>
                  <a:lnTo>
                    <a:pt x="518" y="648"/>
                  </a:lnTo>
                  <a:lnTo>
                    <a:pt x="517" y="648"/>
                  </a:lnTo>
                  <a:lnTo>
                    <a:pt x="516" y="648"/>
                  </a:lnTo>
                  <a:lnTo>
                    <a:pt x="515" y="648"/>
                  </a:lnTo>
                  <a:lnTo>
                    <a:pt x="514" y="648"/>
                  </a:lnTo>
                  <a:lnTo>
                    <a:pt x="513" y="648"/>
                  </a:lnTo>
                  <a:lnTo>
                    <a:pt x="512" y="648"/>
                  </a:lnTo>
                  <a:lnTo>
                    <a:pt x="511" y="648"/>
                  </a:lnTo>
                  <a:lnTo>
                    <a:pt x="510" y="647"/>
                  </a:lnTo>
                  <a:lnTo>
                    <a:pt x="509" y="647"/>
                  </a:lnTo>
                  <a:lnTo>
                    <a:pt x="509" y="647"/>
                  </a:lnTo>
                  <a:lnTo>
                    <a:pt x="508" y="647"/>
                  </a:lnTo>
                  <a:lnTo>
                    <a:pt x="507" y="647"/>
                  </a:lnTo>
                  <a:lnTo>
                    <a:pt x="506" y="647"/>
                  </a:lnTo>
                  <a:lnTo>
                    <a:pt x="505" y="647"/>
                  </a:lnTo>
                  <a:lnTo>
                    <a:pt x="504" y="647"/>
                  </a:lnTo>
                  <a:lnTo>
                    <a:pt x="503" y="647"/>
                  </a:lnTo>
                  <a:lnTo>
                    <a:pt x="502" y="648"/>
                  </a:lnTo>
                  <a:lnTo>
                    <a:pt x="501" y="648"/>
                  </a:lnTo>
                  <a:lnTo>
                    <a:pt x="500" y="648"/>
                  </a:lnTo>
                  <a:lnTo>
                    <a:pt x="500" y="648"/>
                  </a:lnTo>
                  <a:lnTo>
                    <a:pt x="500" y="649"/>
                  </a:lnTo>
                  <a:lnTo>
                    <a:pt x="499" y="649"/>
                  </a:lnTo>
                  <a:lnTo>
                    <a:pt x="498" y="650"/>
                  </a:lnTo>
                  <a:lnTo>
                    <a:pt x="498" y="651"/>
                  </a:lnTo>
                  <a:lnTo>
                    <a:pt x="498" y="652"/>
                  </a:lnTo>
                  <a:lnTo>
                    <a:pt x="499" y="653"/>
                  </a:lnTo>
                  <a:lnTo>
                    <a:pt x="499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5"/>
                  </a:lnTo>
                  <a:lnTo>
                    <a:pt x="500" y="656"/>
                  </a:lnTo>
                  <a:lnTo>
                    <a:pt x="501" y="656"/>
                  </a:lnTo>
                  <a:lnTo>
                    <a:pt x="501" y="657"/>
                  </a:lnTo>
                  <a:lnTo>
                    <a:pt x="502" y="657"/>
                  </a:lnTo>
                  <a:lnTo>
                    <a:pt x="502" y="658"/>
                  </a:lnTo>
                  <a:lnTo>
                    <a:pt x="501" y="659"/>
                  </a:lnTo>
                  <a:lnTo>
                    <a:pt x="501" y="660"/>
                  </a:lnTo>
                  <a:lnTo>
                    <a:pt x="500" y="660"/>
                  </a:lnTo>
                  <a:lnTo>
                    <a:pt x="500" y="661"/>
                  </a:lnTo>
                  <a:lnTo>
                    <a:pt x="500" y="662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4"/>
                  </a:lnTo>
                  <a:lnTo>
                    <a:pt x="500" y="665"/>
                  </a:lnTo>
                  <a:lnTo>
                    <a:pt x="500" y="665"/>
                  </a:lnTo>
                  <a:lnTo>
                    <a:pt x="499" y="665"/>
                  </a:lnTo>
                  <a:lnTo>
                    <a:pt x="499" y="666"/>
                  </a:lnTo>
                  <a:lnTo>
                    <a:pt x="500" y="666"/>
                  </a:lnTo>
                  <a:lnTo>
                    <a:pt x="500" y="666"/>
                  </a:lnTo>
                  <a:lnTo>
                    <a:pt x="501" y="666"/>
                  </a:lnTo>
                  <a:lnTo>
                    <a:pt x="501" y="667"/>
                  </a:lnTo>
                  <a:lnTo>
                    <a:pt x="501" y="668"/>
                  </a:lnTo>
                  <a:lnTo>
                    <a:pt x="500" y="668"/>
                  </a:lnTo>
                  <a:lnTo>
                    <a:pt x="500" y="669"/>
                  </a:lnTo>
                  <a:lnTo>
                    <a:pt x="500" y="670"/>
                  </a:lnTo>
                  <a:lnTo>
                    <a:pt x="500" y="670"/>
                  </a:lnTo>
                  <a:lnTo>
                    <a:pt x="500" y="671"/>
                  </a:lnTo>
                  <a:lnTo>
                    <a:pt x="500" y="671"/>
                  </a:lnTo>
                  <a:lnTo>
                    <a:pt x="499" y="672"/>
                  </a:lnTo>
                  <a:lnTo>
                    <a:pt x="499" y="672"/>
                  </a:lnTo>
                  <a:lnTo>
                    <a:pt x="500" y="672"/>
                  </a:lnTo>
                  <a:lnTo>
                    <a:pt x="500" y="673"/>
                  </a:lnTo>
                  <a:lnTo>
                    <a:pt x="499" y="673"/>
                  </a:lnTo>
                  <a:lnTo>
                    <a:pt x="499" y="674"/>
                  </a:lnTo>
                  <a:lnTo>
                    <a:pt x="498" y="673"/>
                  </a:lnTo>
                  <a:lnTo>
                    <a:pt x="497" y="673"/>
                  </a:lnTo>
                  <a:lnTo>
                    <a:pt x="496" y="673"/>
                  </a:lnTo>
                  <a:lnTo>
                    <a:pt x="496" y="674"/>
                  </a:lnTo>
                  <a:lnTo>
                    <a:pt x="497" y="674"/>
                  </a:lnTo>
                  <a:lnTo>
                    <a:pt x="497" y="675"/>
                  </a:lnTo>
                  <a:lnTo>
                    <a:pt x="497" y="676"/>
                  </a:lnTo>
                  <a:lnTo>
                    <a:pt x="496" y="676"/>
                  </a:lnTo>
                  <a:lnTo>
                    <a:pt x="496" y="677"/>
                  </a:lnTo>
                  <a:lnTo>
                    <a:pt x="495" y="678"/>
                  </a:lnTo>
                  <a:lnTo>
                    <a:pt x="494" y="678"/>
                  </a:lnTo>
                  <a:lnTo>
                    <a:pt x="494" y="679"/>
                  </a:lnTo>
                  <a:lnTo>
                    <a:pt x="493" y="679"/>
                  </a:lnTo>
                  <a:lnTo>
                    <a:pt x="493" y="680"/>
                  </a:lnTo>
                  <a:lnTo>
                    <a:pt x="492" y="680"/>
                  </a:lnTo>
                  <a:lnTo>
                    <a:pt x="492" y="682"/>
                  </a:lnTo>
                  <a:lnTo>
                    <a:pt x="491" y="682"/>
                  </a:lnTo>
                  <a:lnTo>
                    <a:pt x="491" y="682"/>
                  </a:lnTo>
                  <a:lnTo>
                    <a:pt x="491" y="683"/>
                  </a:lnTo>
                  <a:lnTo>
                    <a:pt x="491" y="683"/>
                  </a:lnTo>
                  <a:lnTo>
                    <a:pt x="490" y="682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8" y="684"/>
                  </a:lnTo>
                  <a:lnTo>
                    <a:pt x="487" y="686"/>
                  </a:lnTo>
                  <a:lnTo>
                    <a:pt x="486" y="687"/>
                  </a:lnTo>
                  <a:lnTo>
                    <a:pt x="486" y="688"/>
                  </a:lnTo>
                  <a:lnTo>
                    <a:pt x="485" y="689"/>
                  </a:lnTo>
                  <a:lnTo>
                    <a:pt x="485" y="690"/>
                  </a:lnTo>
                  <a:lnTo>
                    <a:pt x="485" y="691"/>
                  </a:lnTo>
                  <a:lnTo>
                    <a:pt x="485" y="691"/>
                  </a:lnTo>
                  <a:lnTo>
                    <a:pt x="485" y="692"/>
                  </a:lnTo>
                  <a:lnTo>
                    <a:pt x="485" y="693"/>
                  </a:lnTo>
                  <a:lnTo>
                    <a:pt x="484" y="693"/>
                  </a:lnTo>
                  <a:lnTo>
                    <a:pt x="484" y="694"/>
                  </a:lnTo>
                  <a:lnTo>
                    <a:pt x="484" y="695"/>
                  </a:lnTo>
                  <a:lnTo>
                    <a:pt x="483" y="695"/>
                  </a:lnTo>
                  <a:lnTo>
                    <a:pt x="482" y="694"/>
                  </a:lnTo>
                  <a:lnTo>
                    <a:pt x="482" y="695"/>
                  </a:lnTo>
                  <a:lnTo>
                    <a:pt x="481" y="695"/>
                  </a:lnTo>
                  <a:lnTo>
                    <a:pt x="480" y="696"/>
                  </a:lnTo>
                  <a:lnTo>
                    <a:pt x="479" y="696"/>
                  </a:lnTo>
                  <a:lnTo>
                    <a:pt x="478" y="696"/>
                  </a:lnTo>
                  <a:lnTo>
                    <a:pt x="478" y="695"/>
                  </a:lnTo>
                  <a:lnTo>
                    <a:pt x="477" y="695"/>
                  </a:lnTo>
                  <a:lnTo>
                    <a:pt x="476" y="696"/>
                  </a:lnTo>
                  <a:lnTo>
                    <a:pt x="475" y="696"/>
                  </a:lnTo>
                  <a:lnTo>
                    <a:pt x="474" y="696"/>
                  </a:lnTo>
                  <a:lnTo>
                    <a:pt x="473" y="695"/>
                  </a:lnTo>
                  <a:lnTo>
                    <a:pt x="473" y="694"/>
                  </a:lnTo>
                  <a:lnTo>
                    <a:pt x="473" y="693"/>
                  </a:lnTo>
                  <a:lnTo>
                    <a:pt x="473" y="692"/>
                  </a:lnTo>
                  <a:lnTo>
                    <a:pt x="473" y="692"/>
                  </a:lnTo>
                  <a:lnTo>
                    <a:pt x="473" y="691"/>
                  </a:lnTo>
                  <a:lnTo>
                    <a:pt x="473" y="691"/>
                  </a:lnTo>
                  <a:lnTo>
                    <a:pt x="472" y="691"/>
                  </a:lnTo>
                  <a:lnTo>
                    <a:pt x="471" y="691"/>
                  </a:lnTo>
                  <a:lnTo>
                    <a:pt x="471" y="690"/>
                  </a:lnTo>
                  <a:lnTo>
                    <a:pt x="471" y="689"/>
                  </a:lnTo>
                  <a:lnTo>
                    <a:pt x="471" y="688"/>
                  </a:lnTo>
                  <a:lnTo>
                    <a:pt x="470" y="688"/>
                  </a:lnTo>
                  <a:lnTo>
                    <a:pt x="469" y="688"/>
                  </a:lnTo>
                  <a:lnTo>
                    <a:pt x="468" y="688"/>
                  </a:lnTo>
                  <a:lnTo>
                    <a:pt x="468" y="689"/>
                  </a:lnTo>
                  <a:lnTo>
                    <a:pt x="467" y="689"/>
                  </a:lnTo>
                  <a:lnTo>
                    <a:pt x="467" y="690"/>
                  </a:lnTo>
                  <a:lnTo>
                    <a:pt x="466" y="690"/>
                  </a:lnTo>
                  <a:lnTo>
                    <a:pt x="465" y="690"/>
                  </a:lnTo>
                  <a:lnTo>
                    <a:pt x="464" y="690"/>
                  </a:lnTo>
                  <a:lnTo>
                    <a:pt x="463" y="690"/>
                  </a:lnTo>
                  <a:lnTo>
                    <a:pt x="463" y="690"/>
                  </a:lnTo>
                  <a:lnTo>
                    <a:pt x="462" y="690"/>
                  </a:lnTo>
                  <a:lnTo>
                    <a:pt x="461" y="690"/>
                  </a:lnTo>
                  <a:lnTo>
                    <a:pt x="460" y="690"/>
                  </a:lnTo>
                  <a:lnTo>
                    <a:pt x="459" y="690"/>
                  </a:lnTo>
                  <a:lnTo>
                    <a:pt x="458" y="690"/>
                  </a:lnTo>
                  <a:lnTo>
                    <a:pt x="457" y="690"/>
                  </a:lnTo>
                  <a:lnTo>
                    <a:pt x="456" y="690"/>
                  </a:lnTo>
                  <a:lnTo>
                    <a:pt x="455" y="690"/>
                  </a:lnTo>
                  <a:lnTo>
                    <a:pt x="454" y="689"/>
                  </a:lnTo>
                  <a:lnTo>
                    <a:pt x="454" y="689"/>
                  </a:lnTo>
                  <a:lnTo>
                    <a:pt x="453" y="689"/>
                  </a:lnTo>
                  <a:lnTo>
                    <a:pt x="452" y="689"/>
                  </a:lnTo>
                  <a:lnTo>
                    <a:pt x="451" y="689"/>
                  </a:lnTo>
                  <a:lnTo>
                    <a:pt x="449" y="691"/>
                  </a:lnTo>
                  <a:lnTo>
                    <a:pt x="450" y="691"/>
                  </a:lnTo>
                  <a:lnTo>
                    <a:pt x="450" y="691"/>
                  </a:lnTo>
                  <a:lnTo>
                    <a:pt x="450" y="692"/>
                  </a:lnTo>
                  <a:lnTo>
                    <a:pt x="450" y="693"/>
                  </a:lnTo>
                  <a:lnTo>
                    <a:pt x="449" y="693"/>
                  </a:lnTo>
                  <a:lnTo>
                    <a:pt x="448" y="693"/>
                  </a:lnTo>
                  <a:lnTo>
                    <a:pt x="448" y="694"/>
                  </a:lnTo>
                  <a:lnTo>
                    <a:pt x="449" y="695"/>
                  </a:lnTo>
                  <a:lnTo>
                    <a:pt x="449" y="696"/>
                  </a:lnTo>
                  <a:lnTo>
                    <a:pt x="449" y="697"/>
                  </a:lnTo>
                  <a:lnTo>
                    <a:pt x="449" y="698"/>
                  </a:lnTo>
                  <a:lnTo>
                    <a:pt x="450" y="698"/>
                  </a:lnTo>
                  <a:lnTo>
                    <a:pt x="450" y="699"/>
                  </a:lnTo>
                  <a:lnTo>
                    <a:pt x="449" y="699"/>
                  </a:lnTo>
                  <a:lnTo>
                    <a:pt x="449" y="700"/>
                  </a:lnTo>
                  <a:lnTo>
                    <a:pt x="449" y="700"/>
                  </a:lnTo>
                  <a:lnTo>
                    <a:pt x="448" y="700"/>
                  </a:lnTo>
                  <a:lnTo>
                    <a:pt x="447" y="700"/>
                  </a:lnTo>
                  <a:lnTo>
                    <a:pt x="446" y="700"/>
                  </a:lnTo>
                  <a:lnTo>
                    <a:pt x="446" y="701"/>
                  </a:lnTo>
                  <a:lnTo>
                    <a:pt x="446" y="702"/>
                  </a:lnTo>
                  <a:lnTo>
                    <a:pt x="445" y="702"/>
                  </a:lnTo>
                  <a:lnTo>
                    <a:pt x="445" y="703"/>
                  </a:lnTo>
                  <a:lnTo>
                    <a:pt x="445" y="704"/>
                  </a:lnTo>
                  <a:lnTo>
                    <a:pt x="444" y="704"/>
                  </a:lnTo>
                  <a:lnTo>
                    <a:pt x="443" y="704"/>
                  </a:lnTo>
                  <a:lnTo>
                    <a:pt x="442" y="704"/>
                  </a:lnTo>
                  <a:lnTo>
                    <a:pt x="442" y="705"/>
                  </a:lnTo>
                  <a:lnTo>
                    <a:pt x="441" y="705"/>
                  </a:lnTo>
                  <a:lnTo>
                    <a:pt x="440" y="705"/>
                  </a:lnTo>
                  <a:lnTo>
                    <a:pt x="440" y="706"/>
                  </a:lnTo>
                  <a:lnTo>
                    <a:pt x="440" y="707"/>
                  </a:lnTo>
                  <a:lnTo>
                    <a:pt x="440" y="708"/>
                  </a:lnTo>
                  <a:lnTo>
                    <a:pt x="439" y="709"/>
                  </a:lnTo>
                  <a:lnTo>
                    <a:pt x="440" y="709"/>
                  </a:lnTo>
                  <a:lnTo>
                    <a:pt x="440" y="709"/>
                  </a:lnTo>
                  <a:lnTo>
                    <a:pt x="440" y="710"/>
                  </a:lnTo>
                  <a:lnTo>
                    <a:pt x="438" y="712"/>
                  </a:lnTo>
                  <a:lnTo>
                    <a:pt x="438" y="713"/>
                  </a:lnTo>
                  <a:lnTo>
                    <a:pt x="437" y="714"/>
                  </a:lnTo>
                  <a:lnTo>
                    <a:pt x="436" y="715"/>
                  </a:lnTo>
                  <a:lnTo>
                    <a:pt x="436" y="717"/>
                  </a:lnTo>
                  <a:lnTo>
                    <a:pt x="436" y="722"/>
                  </a:lnTo>
                  <a:lnTo>
                    <a:pt x="435" y="725"/>
                  </a:lnTo>
                  <a:lnTo>
                    <a:pt x="435" y="727"/>
                  </a:lnTo>
                  <a:lnTo>
                    <a:pt x="436" y="731"/>
                  </a:lnTo>
                  <a:lnTo>
                    <a:pt x="436" y="736"/>
                  </a:lnTo>
                  <a:lnTo>
                    <a:pt x="436" y="738"/>
                  </a:lnTo>
                  <a:lnTo>
                    <a:pt x="436" y="741"/>
                  </a:lnTo>
                  <a:lnTo>
                    <a:pt x="435" y="743"/>
                  </a:lnTo>
                  <a:lnTo>
                    <a:pt x="433" y="748"/>
                  </a:lnTo>
                  <a:lnTo>
                    <a:pt x="431" y="754"/>
                  </a:lnTo>
                  <a:lnTo>
                    <a:pt x="428" y="763"/>
                  </a:lnTo>
                  <a:lnTo>
                    <a:pt x="427" y="766"/>
                  </a:lnTo>
                  <a:lnTo>
                    <a:pt x="427" y="769"/>
                  </a:lnTo>
                  <a:lnTo>
                    <a:pt x="425" y="773"/>
                  </a:lnTo>
                  <a:lnTo>
                    <a:pt x="424" y="776"/>
                  </a:lnTo>
                  <a:lnTo>
                    <a:pt x="423" y="778"/>
                  </a:lnTo>
                  <a:lnTo>
                    <a:pt x="423" y="780"/>
                  </a:lnTo>
                  <a:lnTo>
                    <a:pt x="427" y="781"/>
                  </a:lnTo>
                  <a:lnTo>
                    <a:pt x="427" y="782"/>
                  </a:lnTo>
                  <a:lnTo>
                    <a:pt x="427" y="782"/>
                  </a:lnTo>
                  <a:lnTo>
                    <a:pt x="426" y="782"/>
                  </a:lnTo>
                  <a:lnTo>
                    <a:pt x="425" y="783"/>
                  </a:lnTo>
                  <a:lnTo>
                    <a:pt x="424" y="784"/>
                  </a:lnTo>
                  <a:lnTo>
                    <a:pt x="423" y="785"/>
                  </a:lnTo>
                  <a:lnTo>
                    <a:pt x="423" y="786"/>
                  </a:lnTo>
                  <a:lnTo>
                    <a:pt x="422" y="790"/>
                  </a:lnTo>
                  <a:lnTo>
                    <a:pt x="422" y="791"/>
                  </a:lnTo>
                  <a:lnTo>
                    <a:pt x="420" y="791"/>
                  </a:lnTo>
                  <a:lnTo>
                    <a:pt x="420" y="792"/>
                  </a:lnTo>
                  <a:lnTo>
                    <a:pt x="418" y="793"/>
                  </a:lnTo>
                  <a:lnTo>
                    <a:pt x="415" y="795"/>
                  </a:lnTo>
                  <a:lnTo>
                    <a:pt x="411" y="796"/>
                  </a:lnTo>
                  <a:lnTo>
                    <a:pt x="409" y="797"/>
                  </a:lnTo>
                  <a:lnTo>
                    <a:pt x="408" y="798"/>
                  </a:lnTo>
                  <a:lnTo>
                    <a:pt x="406" y="800"/>
                  </a:lnTo>
                  <a:lnTo>
                    <a:pt x="401" y="802"/>
                  </a:lnTo>
                  <a:lnTo>
                    <a:pt x="399" y="805"/>
                  </a:lnTo>
                  <a:lnTo>
                    <a:pt x="391" y="810"/>
                  </a:lnTo>
                  <a:lnTo>
                    <a:pt x="385" y="814"/>
                  </a:lnTo>
                  <a:lnTo>
                    <a:pt x="387" y="817"/>
                  </a:lnTo>
                  <a:lnTo>
                    <a:pt x="391" y="822"/>
                  </a:lnTo>
                  <a:lnTo>
                    <a:pt x="391" y="823"/>
                  </a:lnTo>
                  <a:lnTo>
                    <a:pt x="391" y="824"/>
                  </a:lnTo>
                  <a:lnTo>
                    <a:pt x="389" y="826"/>
                  </a:lnTo>
                  <a:lnTo>
                    <a:pt x="387" y="828"/>
                  </a:lnTo>
                  <a:lnTo>
                    <a:pt x="385" y="828"/>
                  </a:lnTo>
                  <a:lnTo>
                    <a:pt x="383" y="829"/>
                  </a:lnTo>
                  <a:lnTo>
                    <a:pt x="381" y="829"/>
                  </a:lnTo>
                  <a:lnTo>
                    <a:pt x="381" y="830"/>
                  </a:lnTo>
                  <a:lnTo>
                    <a:pt x="380" y="830"/>
                  </a:lnTo>
                  <a:lnTo>
                    <a:pt x="378" y="831"/>
                  </a:lnTo>
                  <a:lnTo>
                    <a:pt x="371" y="833"/>
                  </a:lnTo>
                  <a:lnTo>
                    <a:pt x="370" y="833"/>
                  </a:lnTo>
                  <a:lnTo>
                    <a:pt x="368" y="834"/>
                  </a:lnTo>
                  <a:lnTo>
                    <a:pt x="366" y="835"/>
                  </a:lnTo>
                  <a:lnTo>
                    <a:pt x="365" y="836"/>
                  </a:lnTo>
                  <a:lnTo>
                    <a:pt x="362" y="837"/>
                  </a:lnTo>
                  <a:lnTo>
                    <a:pt x="354" y="845"/>
                  </a:lnTo>
                  <a:lnTo>
                    <a:pt x="354" y="846"/>
                  </a:lnTo>
                  <a:lnTo>
                    <a:pt x="353" y="846"/>
                  </a:lnTo>
                  <a:lnTo>
                    <a:pt x="352" y="846"/>
                  </a:lnTo>
                  <a:lnTo>
                    <a:pt x="349" y="847"/>
                  </a:lnTo>
                  <a:lnTo>
                    <a:pt x="345" y="848"/>
                  </a:lnTo>
                  <a:lnTo>
                    <a:pt x="344" y="849"/>
                  </a:lnTo>
                  <a:lnTo>
                    <a:pt x="341" y="850"/>
                  </a:lnTo>
                  <a:lnTo>
                    <a:pt x="337" y="852"/>
                  </a:lnTo>
                  <a:lnTo>
                    <a:pt x="334" y="854"/>
                  </a:lnTo>
                  <a:lnTo>
                    <a:pt x="331" y="855"/>
                  </a:lnTo>
                  <a:lnTo>
                    <a:pt x="327" y="856"/>
                  </a:lnTo>
                  <a:lnTo>
                    <a:pt x="326" y="857"/>
                  </a:lnTo>
                  <a:lnTo>
                    <a:pt x="325" y="858"/>
                  </a:lnTo>
                  <a:lnTo>
                    <a:pt x="322" y="859"/>
                  </a:lnTo>
                  <a:lnTo>
                    <a:pt x="320" y="861"/>
                  </a:lnTo>
                  <a:lnTo>
                    <a:pt x="318" y="862"/>
                  </a:lnTo>
                  <a:lnTo>
                    <a:pt x="317" y="863"/>
                  </a:lnTo>
                  <a:lnTo>
                    <a:pt x="303" y="870"/>
                  </a:lnTo>
                  <a:lnTo>
                    <a:pt x="292" y="877"/>
                  </a:lnTo>
                  <a:lnTo>
                    <a:pt x="287" y="880"/>
                  </a:lnTo>
                  <a:lnTo>
                    <a:pt x="285" y="881"/>
                  </a:lnTo>
                  <a:lnTo>
                    <a:pt x="284" y="882"/>
                  </a:lnTo>
                  <a:lnTo>
                    <a:pt x="284" y="883"/>
                  </a:lnTo>
                  <a:lnTo>
                    <a:pt x="282" y="885"/>
                  </a:lnTo>
                  <a:lnTo>
                    <a:pt x="282" y="886"/>
                  </a:lnTo>
                  <a:lnTo>
                    <a:pt x="281" y="888"/>
                  </a:lnTo>
                  <a:lnTo>
                    <a:pt x="280" y="889"/>
                  </a:lnTo>
                  <a:lnTo>
                    <a:pt x="279" y="889"/>
                  </a:lnTo>
                  <a:lnTo>
                    <a:pt x="278" y="890"/>
                  </a:lnTo>
                  <a:lnTo>
                    <a:pt x="272" y="892"/>
                  </a:lnTo>
                  <a:lnTo>
                    <a:pt x="271" y="893"/>
                  </a:lnTo>
                  <a:lnTo>
                    <a:pt x="271" y="894"/>
                  </a:lnTo>
                  <a:lnTo>
                    <a:pt x="271" y="894"/>
                  </a:lnTo>
                  <a:lnTo>
                    <a:pt x="268" y="897"/>
                  </a:lnTo>
                  <a:lnTo>
                    <a:pt x="267" y="898"/>
                  </a:lnTo>
                  <a:lnTo>
                    <a:pt x="265" y="896"/>
                  </a:lnTo>
                  <a:lnTo>
                    <a:pt x="264" y="896"/>
                  </a:lnTo>
                  <a:lnTo>
                    <a:pt x="267" y="903"/>
                  </a:lnTo>
                  <a:lnTo>
                    <a:pt x="268" y="907"/>
                  </a:lnTo>
                  <a:lnTo>
                    <a:pt x="271" y="915"/>
                  </a:lnTo>
                  <a:lnTo>
                    <a:pt x="272" y="921"/>
                  </a:lnTo>
                  <a:lnTo>
                    <a:pt x="272" y="924"/>
                  </a:lnTo>
                  <a:lnTo>
                    <a:pt x="273" y="927"/>
                  </a:lnTo>
                  <a:lnTo>
                    <a:pt x="273" y="929"/>
                  </a:lnTo>
                  <a:lnTo>
                    <a:pt x="273" y="933"/>
                  </a:lnTo>
                  <a:lnTo>
                    <a:pt x="273" y="937"/>
                  </a:lnTo>
                  <a:lnTo>
                    <a:pt x="274" y="938"/>
                  </a:lnTo>
                  <a:lnTo>
                    <a:pt x="275" y="940"/>
                  </a:lnTo>
                  <a:lnTo>
                    <a:pt x="277" y="943"/>
                  </a:lnTo>
                  <a:lnTo>
                    <a:pt x="278" y="944"/>
                  </a:lnTo>
                  <a:lnTo>
                    <a:pt x="279" y="947"/>
                  </a:lnTo>
                  <a:lnTo>
                    <a:pt x="279" y="948"/>
                  </a:lnTo>
                  <a:lnTo>
                    <a:pt x="280" y="950"/>
                  </a:lnTo>
                  <a:lnTo>
                    <a:pt x="280" y="951"/>
                  </a:lnTo>
                  <a:lnTo>
                    <a:pt x="280" y="953"/>
                  </a:lnTo>
                  <a:lnTo>
                    <a:pt x="281" y="956"/>
                  </a:lnTo>
                  <a:lnTo>
                    <a:pt x="282" y="958"/>
                  </a:lnTo>
                  <a:lnTo>
                    <a:pt x="283" y="961"/>
                  </a:lnTo>
                  <a:lnTo>
                    <a:pt x="283" y="962"/>
                  </a:lnTo>
                  <a:lnTo>
                    <a:pt x="282" y="961"/>
                  </a:lnTo>
                  <a:lnTo>
                    <a:pt x="280" y="960"/>
                  </a:lnTo>
                  <a:lnTo>
                    <a:pt x="274" y="957"/>
                  </a:lnTo>
                  <a:lnTo>
                    <a:pt x="271" y="955"/>
                  </a:lnTo>
                  <a:lnTo>
                    <a:pt x="270" y="955"/>
                  </a:lnTo>
                  <a:lnTo>
                    <a:pt x="269" y="955"/>
                  </a:lnTo>
                  <a:lnTo>
                    <a:pt x="268" y="954"/>
                  </a:lnTo>
                  <a:lnTo>
                    <a:pt x="265" y="952"/>
                  </a:lnTo>
                  <a:lnTo>
                    <a:pt x="261" y="950"/>
                  </a:lnTo>
                  <a:lnTo>
                    <a:pt x="254" y="947"/>
                  </a:lnTo>
                  <a:lnTo>
                    <a:pt x="252" y="946"/>
                  </a:lnTo>
                  <a:lnTo>
                    <a:pt x="247" y="944"/>
                  </a:lnTo>
                  <a:lnTo>
                    <a:pt x="243" y="941"/>
                  </a:lnTo>
                  <a:lnTo>
                    <a:pt x="239" y="939"/>
                  </a:lnTo>
                  <a:lnTo>
                    <a:pt x="237" y="938"/>
                  </a:lnTo>
                  <a:lnTo>
                    <a:pt x="233" y="937"/>
                  </a:lnTo>
                  <a:lnTo>
                    <a:pt x="231" y="935"/>
                  </a:lnTo>
                  <a:lnTo>
                    <a:pt x="230" y="935"/>
                  </a:lnTo>
                  <a:lnTo>
                    <a:pt x="228" y="934"/>
                  </a:lnTo>
                  <a:lnTo>
                    <a:pt x="226" y="933"/>
                  </a:lnTo>
                  <a:lnTo>
                    <a:pt x="221" y="930"/>
                  </a:lnTo>
                  <a:lnTo>
                    <a:pt x="216" y="929"/>
                  </a:lnTo>
                  <a:lnTo>
                    <a:pt x="214" y="927"/>
                  </a:lnTo>
                  <a:lnTo>
                    <a:pt x="210" y="925"/>
                  </a:lnTo>
                  <a:lnTo>
                    <a:pt x="207" y="923"/>
                  </a:lnTo>
                  <a:lnTo>
                    <a:pt x="196" y="919"/>
                  </a:lnTo>
                  <a:lnTo>
                    <a:pt x="189" y="915"/>
                  </a:lnTo>
                  <a:lnTo>
                    <a:pt x="173" y="907"/>
                  </a:lnTo>
                  <a:lnTo>
                    <a:pt x="164" y="902"/>
                  </a:lnTo>
                  <a:lnTo>
                    <a:pt x="160" y="900"/>
                  </a:lnTo>
                  <a:lnTo>
                    <a:pt x="149" y="894"/>
                  </a:lnTo>
                  <a:lnTo>
                    <a:pt x="141" y="891"/>
                  </a:lnTo>
                  <a:lnTo>
                    <a:pt x="134" y="887"/>
                  </a:lnTo>
                  <a:lnTo>
                    <a:pt x="132" y="886"/>
                  </a:lnTo>
                  <a:lnTo>
                    <a:pt x="128" y="884"/>
                  </a:lnTo>
                  <a:lnTo>
                    <a:pt x="123" y="882"/>
                  </a:lnTo>
                  <a:lnTo>
                    <a:pt x="122" y="881"/>
                  </a:lnTo>
                  <a:lnTo>
                    <a:pt x="116" y="878"/>
                  </a:lnTo>
                  <a:lnTo>
                    <a:pt x="106" y="874"/>
                  </a:lnTo>
                  <a:lnTo>
                    <a:pt x="99" y="870"/>
                  </a:lnTo>
                  <a:lnTo>
                    <a:pt x="97" y="869"/>
                  </a:lnTo>
                  <a:lnTo>
                    <a:pt x="96" y="868"/>
                  </a:lnTo>
                  <a:lnTo>
                    <a:pt x="95" y="868"/>
                  </a:lnTo>
                  <a:lnTo>
                    <a:pt x="91" y="865"/>
                  </a:lnTo>
                  <a:lnTo>
                    <a:pt x="85" y="863"/>
                  </a:lnTo>
                  <a:lnTo>
                    <a:pt x="79" y="860"/>
                  </a:lnTo>
                  <a:lnTo>
                    <a:pt x="75" y="858"/>
                  </a:lnTo>
                  <a:lnTo>
                    <a:pt x="68" y="855"/>
                  </a:lnTo>
                  <a:lnTo>
                    <a:pt x="67" y="854"/>
                  </a:lnTo>
                  <a:lnTo>
                    <a:pt x="61" y="851"/>
                  </a:lnTo>
                  <a:lnTo>
                    <a:pt x="56" y="848"/>
                  </a:lnTo>
                  <a:lnTo>
                    <a:pt x="54" y="847"/>
                  </a:lnTo>
                  <a:lnTo>
                    <a:pt x="51" y="846"/>
                  </a:lnTo>
                  <a:lnTo>
                    <a:pt x="51" y="846"/>
                  </a:lnTo>
                  <a:lnTo>
                    <a:pt x="49" y="845"/>
                  </a:lnTo>
                  <a:lnTo>
                    <a:pt x="47" y="844"/>
                  </a:lnTo>
                  <a:lnTo>
                    <a:pt x="45" y="843"/>
                  </a:lnTo>
                  <a:lnTo>
                    <a:pt x="38" y="839"/>
                  </a:lnTo>
                  <a:lnTo>
                    <a:pt x="21" y="830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1"/>
                  </a:lnTo>
                  <a:lnTo>
                    <a:pt x="2" y="819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0"/>
                  </a:lnTo>
                  <a:lnTo>
                    <a:pt x="6" y="811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5"/>
                  </a:lnTo>
                  <a:lnTo>
                    <a:pt x="29" y="645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1"/>
                  </a:lnTo>
                  <a:lnTo>
                    <a:pt x="29" y="591"/>
                  </a:lnTo>
                  <a:lnTo>
                    <a:pt x="29" y="581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29" y="556"/>
                  </a:lnTo>
                  <a:lnTo>
                    <a:pt x="30" y="544"/>
                  </a:lnTo>
                  <a:lnTo>
                    <a:pt x="30" y="538"/>
                  </a:lnTo>
                  <a:lnTo>
                    <a:pt x="30" y="528"/>
                  </a:lnTo>
                  <a:lnTo>
                    <a:pt x="30" y="524"/>
                  </a:lnTo>
                  <a:lnTo>
                    <a:pt x="30" y="517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1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2" name="Freeform 76">
              <a:extLst>
                <a:ext uri="{FF2B5EF4-FFF2-40B4-BE49-F238E27FC236}">
                  <a16:creationId xmlns:a16="http://schemas.microsoft.com/office/drawing/2014/main" id="{D76DA5D5-FB5C-FDD8-D64C-13DA16243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1993901"/>
              <a:ext cx="609600" cy="650875"/>
            </a:xfrm>
            <a:custGeom>
              <a:avLst/>
              <a:gdLst>
                <a:gd name="T0" fmla="*/ 128 w 384"/>
                <a:gd name="T1" fmla="*/ 19 h 410"/>
                <a:gd name="T2" fmla="*/ 159 w 384"/>
                <a:gd name="T3" fmla="*/ 28 h 410"/>
                <a:gd name="T4" fmla="*/ 193 w 384"/>
                <a:gd name="T5" fmla="*/ 61 h 410"/>
                <a:gd name="T6" fmla="*/ 208 w 384"/>
                <a:gd name="T7" fmla="*/ 67 h 410"/>
                <a:gd name="T8" fmla="*/ 229 w 384"/>
                <a:gd name="T9" fmla="*/ 67 h 410"/>
                <a:gd name="T10" fmla="*/ 266 w 384"/>
                <a:gd name="T11" fmla="*/ 67 h 410"/>
                <a:gd name="T12" fmla="*/ 315 w 384"/>
                <a:gd name="T13" fmla="*/ 132 h 410"/>
                <a:gd name="T14" fmla="*/ 331 w 384"/>
                <a:gd name="T15" fmla="*/ 147 h 410"/>
                <a:gd name="T16" fmla="*/ 360 w 384"/>
                <a:gd name="T17" fmla="*/ 170 h 410"/>
                <a:gd name="T18" fmla="*/ 374 w 384"/>
                <a:gd name="T19" fmla="*/ 192 h 410"/>
                <a:gd name="T20" fmla="*/ 384 w 384"/>
                <a:gd name="T21" fmla="*/ 244 h 410"/>
                <a:gd name="T22" fmla="*/ 381 w 384"/>
                <a:gd name="T23" fmla="*/ 262 h 410"/>
                <a:gd name="T24" fmla="*/ 371 w 384"/>
                <a:gd name="T25" fmla="*/ 281 h 410"/>
                <a:gd name="T26" fmla="*/ 357 w 384"/>
                <a:gd name="T27" fmla="*/ 300 h 410"/>
                <a:gd name="T28" fmla="*/ 350 w 384"/>
                <a:gd name="T29" fmla="*/ 311 h 410"/>
                <a:gd name="T30" fmla="*/ 294 w 384"/>
                <a:gd name="T31" fmla="*/ 332 h 410"/>
                <a:gd name="T32" fmla="*/ 288 w 384"/>
                <a:gd name="T33" fmla="*/ 342 h 410"/>
                <a:gd name="T34" fmla="*/ 285 w 384"/>
                <a:gd name="T35" fmla="*/ 352 h 410"/>
                <a:gd name="T36" fmla="*/ 284 w 384"/>
                <a:gd name="T37" fmla="*/ 357 h 410"/>
                <a:gd name="T38" fmla="*/ 271 w 384"/>
                <a:gd name="T39" fmla="*/ 369 h 410"/>
                <a:gd name="T40" fmla="*/ 299 w 384"/>
                <a:gd name="T41" fmla="*/ 373 h 410"/>
                <a:gd name="T42" fmla="*/ 272 w 384"/>
                <a:gd name="T43" fmla="*/ 408 h 410"/>
                <a:gd name="T44" fmla="*/ 199 w 384"/>
                <a:gd name="T45" fmla="*/ 409 h 410"/>
                <a:gd name="T46" fmla="*/ 166 w 384"/>
                <a:gd name="T47" fmla="*/ 408 h 410"/>
                <a:gd name="T48" fmla="*/ 149 w 384"/>
                <a:gd name="T49" fmla="*/ 396 h 410"/>
                <a:gd name="T50" fmla="*/ 131 w 384"/>
                <a:gd name="T51" fmla="*/ 380 h 410"/>
                <a:gd name="T52" fmla="*/ 107 w 384"/>
                <a:gd name="T53" fmla="*/ 354 h 410"/>
                <a:gd name="T54" fmla="*/ 93 w 384"/>
                <a:gd name="T55" fmla="*/ 337 h 410"/>
                <a:gd name="T56" fmla="*/ 63 w 384"/>
                <a:gd name="T57" fmla="*/ 321 h 410"/>
                <a:gd name="T58" fmla="*/ 39 w 384"/>
                <a:gd name="T59" fmla="*/ 296 h 410"/>
                <a:gd name="T60" fmla="*/ 31 w 384"/>
                <a:gd name="T61" fmla="*/ 268 h 410"/>
                <a:gd name="T62" fmla="*/ 31 w 384"/>
                <a:gd name="T63" fmla="*/ 245 h 410"/>
                <a:gd name="T64" fmla="*/ 37 w 384"/>
                <a:gd name="T65" fmla="*/ 191 h 410"/>
                <a:gd name="T66" fmla="*/ 32 w 384"/>
                <a:gd name="T67" fmla="*/ 158 h 410"/>
                <a:gd name="T68" fmla="*/ 26 w 384"/>
                <a:gd name="T69" fmla="*/ 129 h 410"/>
                <a:gd name="T70" fmla="*/ 3 w 384"/>
                <a:gd name="T71" fmla="*/ 114 h 410"/>
                <a:gd name="T72" fmla="*/ 4 w 384"/>
                <a:gd name="T73" fmla="*/ 109 h 410"/>
                <a:gd name="T74" fmla="*/ 8 w 384"/>
                <a:gd name="T75" fmla="*/ 104 h 410"/>
                <a:gd name="T76" fmla="*/ 10 w 384"/>
                <a:gd name="T77" fmla="*/ 99 h 410"/>
                <a:gd name="T78" fmla="*/ 9 w 384"/>
                <a:gd name="T79" fmla="*/ 94 h 410"/>
                <a:gd name="T80" fmla="*/ 9 w 384"/>
                <a:gd name="T81" fmla="*/ 87 h 410"/>
                <a:gd name="T82" fmla="*/ 9 w 384"/>
                <a:gd name="T83" fmla="*/ 80 h 410"/>
                <a:gd name="T84" fmla="*/ 18 w 384"/>
                <a:gd name="T85" fmla="*/ 78 h 410"/>
                <a:gd name="T86" fmla="*/ 27 w 384"/>
                <a:gd name="T87" fmla="*/ 80 h 410"/>
                <a:gd name="T88" fmla="*/ 33 w 384"/>
                <a:gd name="T89" fmla="*/ 76 h 410"/>
                <a:gd name="T90" fmla="*/ 39 w 384"/>
                <a:gd name="T91" fmla="*/ 73 h 410"/>
                <a:gd name="T92" fmla="*/ 47 w 384"/>
                <a:gd name="T93" fmla="*/ 73 h 410"/>
                <a:gd name="T94" fmla="*/ 56 w 384"/>
                <a:gd name="T95" fmla="*/ 75 h 410"/>
                <a:gd name="T96" fmla="*/ 62 w 384"/>
                <a:gd name="T97" fmla="*/ 73 h 410"/>
                <a:gd name="T98" fmla="*/ 67 w 384"/>
                <a:gd name="T99" fmla="*/ 64 h 410"/>
                <a:gd name="T100" fmla="*/ 73 w 384"/>
                <a:gd name="T101" fmla="*/ 60 h 410"/>
                <a:gd name="T102" fmla="*/ 73 w 384"/>
                <a:gd name="T103" fmla="*/ 51 h 410"/>
                <a:gd name="T104" fmla="*/ 68 w 384"/>
                <a:gd name="T105" fmla="*/ 45 h 410"/>
                <a:gd name="T106" fmla="*/ 60 w 384"/>
                <a:gd name="T107" fmla="*/ 39 h 410"/>
                <a:gd name="T108" fmla="*/ 55 w 384"/>
                <a:gd name="T109" fmla="*/ 30 h 410"/>
                <a:gd name="T110" fmla="*/ 61 w 384"/>
                <a:gd name="T111" fmla="*/ 25 h 410"/>
                <a:gd name="T112" fmla="*/ 65 w 384"/>
                <a:gd name="T113" fmla="*/ 20 h 410"/>
                <a:gd name="T114" fmla="*/ 71 w 384"/>
                <a:gd name="T115" fmla="*/ 18 h 410"/>
                <a:gd name="T116" fmla="*/ 74 w 384"/>
                <a:gd name="T117" fmla="*/ 12 h 410"/>
                <a:gd name="T118" fmla="*/ 77 w 384"/>
                <a:gd name="T119" fmla="*/ 3 h 410"/>
                <a:gd name="T120" fmla="*/ 101 w 384"/>
                <a:gd name="T121" fmla="*/ 13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4" h="410">
                  <a:moveTo>
                    <a:pt x="110" y="16"/>
                  </a:moveTo>
                  <a:lnTo>
                    <a:pt x="110" y="16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9" y="18"/>
                  </a:lnTo>
                  <a:lnTo>
                    <a:pt x="123" y="18"/>
                  </a:lnTo>
                  <a:lnTo>
                    <a:pt x="124" y="19"/>
                  </a:lnTo>
                  <a:lnTo>
                    <a:pt x="125" y="18"/>
                  </a:lnTo>
                  <a:lnTo>
                    <a:pt x="125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9" y="19"/>
                  </a:lnTo>
                  <a:lnTo>
                    <a:pt x="136" y="20"/>
                  </a:lnTo>
                  <a:lnTo>
                    <a:pt x="140" y="20"/>
                  </a:lnTo>
                  <a:lnTo>
                    <a:pt x="145" y="21"/>
                  </a:lnTo>
                  <a:lnTo>
                    <a:pt x="147" y="21"/>
                  </a:lnTo>
                  <a:lnTo>
                    <a:pt x="149" y="22"/>
                  </a:lnTo>
                  <a:lnTo>
                    <a:pt x="152" y="23"/>
                  </a:lnTo>
                  <a:lnTo>
                    <a:pt x="154" y="24"/>
                  </a:lnTo>
                  <a:lnTo>
                    <a:pt x="155" y="24"/>
                  </a:lnTo>
                  <a:lnTo>
                    <a:pt x="157" y="26"/>
                  </a:lnTo>
                  <a:lnTo>
                    <a:pt x="159" y="28"/>
                  </a:lnTo>
                  <a:lnTo>
                    <a:pt x="162" y="30"/>
                  </a:lnTo>
                  <a:lnTo>
                    <a:pt x="165" y="32"/>
                  </a:lnTo>
                  <a:lnTo>
                    <a:pt x="176" y="46"/>
                  </a:lnTo>
                  <a:lnTo>
                    <a:pt x="182" y="52"/>
                  </a:lnTo>
                  <a:lnTo>
                    <a:pt x="183" y="53"/>
                  </a:lnTo>
                  <a:lnTo>
                    <a:pt x="183" y="54"/>
                  </a:lnTo>
                  <a:lnTo>
                    <a:pt x="186" y="56"/>
                  </a:lnTo>
                  <a:lnTo>
                    <a:pt x="187" y="58"/>
                  </a:lnTo>
                  <a:lnTo>
                    <a:pt x="189" y="58"/>
                  </a:lnTo>
                  <a:lnTo>
                    <a:pt x="191" y="60"/>
                  </a:lnTo>
                  <a:lnTo>
                    <a:pt x="193" y="61"/>
                  </a:lnTo>
                  <a:lnTo>
                    <a:pt x="195" y="62"/>
                  </a:lnTo>
                  <a:lnTo>
                    <a:pt x="196" y="63"/>
                  </a:lnTo>
                  <a:lnTo>
                    <a:pt x="198" y="64"/>
                  </a:lnTo>
                  <a:lnTo>
                    <a:pt x="200" y="64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2" y="66"/>
                  </a:lnTo>
                  <a:lnTo>
                    <a:pt x="204" y="66"/>
                  </a:lnTo>
                  <a:lnTo>
                    <a:pt x="205" y="67"/>
                  </a:lnTo>
                  <a:lnTo>
                    <a:pt x="207" y="67"/>
                  </a:lnTo>
                  <a:lnTo>
                    <a:pt x="208" y="67"/>
                  </a:lnTo>
                  <a:lnTo>
                    <a:pt x="209" y="67"/>
                  </a:lnTo>
                  <a:lnTo>
                    <a:pt x="211" y="67"/>
                  </a:lnTo>
                  <a:lnTo>
                    <a:pt x="213" y="67"/>
                  </a:lnTo>
                  <a:lnTo>
                    <a:pt x="216" y="67"/>
                  </a:lnTo>
                  <a:lnTo>
                    <a:pt x="217" y="67"/>
                  </a:lnTo>
                  <a:lnTo>
                    <a:pt x="219" y="67"/>
                  </a:lnTo>
                  <a:lnTo>
                    <a:pt x="221" y="67"/>
                  </a:lnTo>
                  <a:lnTo>
                    <a:pt x="224" y="67"/>
                  </a:lnTo>
                  <a:lnTo>
                    <a:pt x="225" y="67"/>
                  </a:lnTo>
                  <a:lnTo>
                    <a:pt x="226" y="67"/>
                  </a:lnTo>
                  <a:lnTo>
                    <a:pt x="229" y="67"/>
                  </a:lnTo>
                  <a:lnTo>
                    <a:pt x="229" y="67"/>
                  </a:lnTo>
                  <a:lnTo>
                    <a:pt x="230" y="67"/>
                  </a:lnTo>
                  <a:lnTo>
                    <a:pt x="234" y="66"/>
                  </a:lnTo>
                  <a:lnTo>
                    <a:pt x="235" y="66"/>
                  </a:lnTo>
                  <a:lnTo>
                    <a:pt x="237" y="66"/>
                  </a:lnTo>
                  <a:lnTo>
                    <a:pt x="243" y="63"/>
                  </a:lnTo>
                  <a:lnTo>
                    <a:pt x="259" y="58"/>
                  </a:lnTo>
                  <a:lnTo>
                    <a:pt x="259" y="58"/>
                  </a:lnTo>
                  <a:lnTo>
                    <a:pt x="260" y="59"/>
                  </a:lnTo>
                  <a:lnTo>
                    <a:pt x="261" y="61"/>
                  </a:lnTo>
                  <a:lnTo>
                    <a:pt x="266" y="67"/>
                  </a:lnTo>
                  <a:lnTo>
                    <a:pt x="272" y="75"/>
                  </a:lnTo>
                  <a:lnTo>
                    <a:pt x="272" y="76"/>
                  </a:lnTo>
                  <a:lnTo>
                    <a:pt x="275" y="79"/>
                  </a:lnTo>
                  <a:lnTo>
                    <a:pt x="281" y="87"/>
                  </a:lnTo>
                  <a:lnTo>
                    <a:pt x="282" y="88"/>
                  </a:lnTo>
                  <a:lnTo>
                    <a:pt x="299" y="111"/>
                  </a:lnTo>
                  <a:lnTo>
                    <a:pt x="309" y="125"/>
                  </a:lnTo>
                  <a:lnTo>
                    <a:pt x="311" y="128"/>
                  </a:lnTo>
                  <a:lnTo>
                    <a:pt x="312" y="129"/>
                  </a:lnTo>
                  <a:lnTo>
                    <a:pt x="313" y="130"/>
                  </a:lnTo>
                  <a:lnTo>
                    <a:pt x="315" y="132"/>
                  </a:lnTo>
                  <a:lnTo>
                    <a:pt x="316" y="133"/>
                  </a:lnTo>
                  <a:lnTo>
                    <a:pt x="319" y="136"/>
                  </a:lnTo>
                  <a:lnTo>
                    <a:pt x="320" y="136"/>
                  </a:lnTo>
                  <a:lnTo>
                    <a:pt x="320" y="137"/>
                  </a:lnTo>
                  <a:lnTo>
                    <a:pt x="320" y="138"/>
                  </a:lnTo>
                  <a:lnTo>
                    <a:pt x="322" y="139"/>
                  </a:lnTo>
                  <a:lnTo>
                    <a:pt x="324" y="141"/>
                  </a:lnTo>
                  <a:lnTo>
                    <a:pt x="328" y="144"/>
                  </a:lnTo>
                  <a:lnTo>
                    <a:pt x="329" y="145"/>
                  </a:lnTo>
                  <a:lnTo>
                    <a:pt x="330" y="146"/>
                  </a:lnTo>
                  <a:lnTo>
                    <a:pt x="331" y="147"/>
                  </a:lnTo>
                  <a:lnTo>
                    <a:pt x="334" y="149"/>
                  </a:lnTo>
                  <a:lnTo>
                    <a:pt x="337" y="151"/>
                  </a:lnTo>
                  <a:lnTo>
                    <a:pt x="339" y="153"/>
                  </a:lnTo>
                  <a:lnTo>
                    <a:pt x="340" y="155"/>
                  </a:lnTo>
                  <a:lnTo>
                    <a:pt x="348" y="161"/>
                  </a:lnTo>
                  <a:lnTo>
                    <a:pt x="350" y="162"/>
                  </a:lnTo>
                  <a:lnTo>
                    <a:pt x="352" y="164"/>
                  </a:lnTo>
                  <a:lnTo>
                    <a:pt x="353" y="165"/>
                  </a:lnTo>
                  <a:lnTo>
                    <a:pt x="357" y="168"/>
                  </a:lnTo>
                  <a:lnTo>
                    <a:pt x="358" y="168"/>
                  </a:lnTo>
                  <a:lnTo>
                    <a:pt x="360" y="170"/>
                  </a:lnTo>
                  <a:lnTo>
                    <a:pt x="364" y="172"/>
                  </a:lnTo>
                  <a:lnTo>
                    <a:pt x="369" y="176"/>
                  </a:lnTo>
                  <a:lnTo>
                    <a:pt x="372" y="177"/>
                  </a:lnTo>
                  <a:lnTo>
                    <a:pt x="373" y="178"/>
                  </a:lnTo>
                  <a:lnTo>
                    <a:pt x="373" y="180"/>
                  </a:lnTo>
                  <a:lnTo>
                    <a:pt x="373" y="183"/>
                  </a:lnTo>
                  <a:lnTo>
                    <a:pt x="373" y="185"/>
                  </a:lnTo>
                  <a:lnTo>
                    <a:pt x="374" y="186"/>
                  </a:lnTo>
                  <a:lnTo>
                    <a:pt x="374" y="187"/>
                  </a:lnTo>
                  <a:lnTo>
                    <a:pt x="374" y="191"/>
                  </a:lnTo>
                  <a:lnTo>
                    <a:pt x="374" y="192"/>
                  </a:lnTo>
                  <a:lnTo>
                    <a:pt x="375" y="195"/>
                  </a:lnTo>
                  <a:lnTo>
                    <a:pt x="377" y="204"/>
                  </a:lnTo>
                  <a:lnTo>
                    <a:pt x="379" y="214"/>
                  </a:lnTo>
                  <a:lnTo>
                    <a:pt x="380" y="217"/>
                  </a:lnTo>
                  <a:lnTo>
                    <a:pt x="381" y="221"/>
                  </a:lnTo>
                  <a:lnTo>
                    <a:pt x="384" y="232"/>
                  </a:lnTo>
                  <a:lnTo>
                    <a:pt x="384" y="235"/>
                  </a:lnTo>
                  <a:lnTo>
                    <a:pt x="384" y="237"/>
                  </a:lnTo>
                  <a:lnTo>
                    <a:pt x="384" y="241"/>
                  </a:lnTo>
                  <a:lnTo>
                    <a:pt x="384" y="243"/>
                  </a:lnTo>
                  <a:lnTo>
                    <a:pt x="384" y="244"/>
                  </a:lnTo>
                  <a:lnTo>
                    <a:pt x="384" y="246"/>
                  </a:lnTo>
                  <a:lnTo>
                    <a:pt x="384" y="247"/>
                  </a:lnTo>
                  <a:lnTo>
                    <a:pt x="384" y="249"/>
                  </a:lnTo>
                  <a:lnTo>
                    <a:pt x="384" y="250"/>
                  </a:lnTo>
                  <a:lnTo>
                    <a:pt x="384" y="250"/>
                  </a:lnTo>
                  <a:lnTo>
                    <a:pt x="384" y="254"/>
                  </a:lnTo>
                  <a:lnTo>
                    <a:pt x="384" y="255"/>
                  </a:lnTo>
                  <a:lnTo>
                    <a:pt x="383" y="256"/>
                  </a:lnTo>
                  <a:lnTo>
                    <a:pt x="383" y="258"/>
                  </a:lnTo>
                  <a:lnTo>
                    <a:pt x="382" y="260"/>
                  </a:lnTo>
                  <a:lnTo>
                    <a:pt x="381" y="262"/>
                  </a:lnTo>
                  <a:lnTo>
                    <a:pt x="381" y="263"/>
                  </a:lnTo>
                  <a:lnTo>
                    <a:pt x="378" y="268"/>
                  </a:lnTo>
                  <a:lnTo>
                    <a:pt x="377" y="271"/>
                  </a:lnTo>
                  <a:lnTo>
                    <a:pt x="376" y="273"/>
                  </a:lnTo>
                  <a:lnTo>
                    <a:pt x="376" y="274"/>
                  </a:lnTo>
                  <a:lnTo>
                    <a:pt x="375" y="275"/>
                  </a:lnTo>
                  <a:lnTo>
                    <a:pt x="375" y="277"/>
                  </a:lnTo>
                  <a:lnTo>
                    <a:pt x="374" y="277"/>
                  </a:lnTo>
                  <a:lnTo>
                    <a:pt x="374" y="278"/>
                  </a:lnTo>
                  <a:lnTo>
                    <a:pt x="372" y="280"/>
                  </a:lnTo>
                  <a:lnTo>
                    <a:pt x="371" y="281"/>
                  </a:lnTo>
                  <a:lnTo>
                    <a:pt x="371" y="282"/>
                  </a:lnTo>
                  <a:lnTo>
                    <a:pt x="370" y="283"/>
                  </a:lnTo>
                  <a:lnTo>
                    <a:pt x="367" y="286"/>
                  </a:lnTo>
                  <a:lnTo>
                    <a:pt x="365" y="288"/>
                  </a:lnTo>
                  <a:lnTo>
                    <a:pt x="362" y="291"/>
                  </a:lnTo>
                  <a:lnTo>
                    <a:pt x="361" y="292"/>
                  </a:lnTo>
                  <a:lnTo>
                    <a:pt x="360" y="294"/>
                  </a:lnTo>
                  <a:lnTo>
                    <a:pt x="359" y="296"/>
                  </a:lnTo>
                  <a:lnTo>
                    <a:pt x="358" y="297"/>
                  </a:lnTo>
                  <a:lnTo>
                    <a:pt x="358" y="298"/>
                  </a:lnTo>
                  <a:lnTo>
                    <a:pt x="357" y="300"/>
                  </a:lnTo>
                  <a:lnTo>
                    <a:pt x="357" y="301"/>
                  </a:lnTo>
                  <a:lnTo>
                    <a:pt x="357" y="302"/>
                  </a:lnTo>
                  <a:lnTo>
                    <a:pt x="357" y="303"/>
                  </a:lnTo>
                  <a:lnTo>
                    <a:pt x="356" y="304"/>
                  </a:lnTo>
                  <a:lnTo>
                    <a:pt x="356" y="305"/>
                  </a:lnTo>
                  <a:lnTo>
                    <a:pt x="356" y="306"/>
                  </a:lnTo>
                  <a:lnTo>
                    <a:pt x="356" y="307"/>
                  </a:lnTo>
                  <a:lnTo>
                    <a:pt x="355" y="308"/>
                  </a:lnTo>
                  <a:lnTo>
                    <a:pt x="352" y="310"/>
                  </a:lnTo>
                  <a:lnTo>
                    <a:pt x="351" y="310"/>
                  </a:lnTo>
                  <a:lnTo>
                    <a:pt x="350" y="311"/>
                  </a:lnTo>
                  <a:lnTo>
                    <a:pt x="348" y="311"/>
                  </a:lnTo>
                  <a:lnTo>
                    <a:pt x="345" y="313"/>
                  </a:lnTo>
                  <a:lnTo>
                    <a:pt x="337" y="315"/>
                  </a:lnTo>
                  <a:lnTo>
                    <a:pt x="333" y="317"/>
                  </a:lnTo>
                  <a:lnTo>
                    <a:pt x="326" y="321"/>
                  </a:lnTo>
                  <a:lnTo>
                    <a:pt x="316" y="324"/>
                  </a:lnTo>
                  <a:lnTo>
                    <a:pt x="306" y="328"/>
                  </a:lnTo>
                  <a:lnTo>
                    <a:pt x="302" y="330"/>
                  </a:lnTo>
                  <a:lnTo>
                    <a:pt x="300" y="331"/>
                  </a:lnTo>
                  <a:lnTo>
                    <a:pt x="298" y="332"/>
                  </a:lnTo>
                  <a:lnTo>
                    <a:pt x="294" y="332"/>
                  </a:lnTo>
                  <a:lnTo>
                    <a:pt x="292" y="333"/>
                  </a:lnTo>
                  <a:lnTo>
                    <a:pt x="291" y="333"/>
                  </a:lnTo>
                  <a:lnTo>
                    <a:pt x="291" y="334"/>
                  </a:lnTo>
                  <a:lnTo>
                    <a:pt x="290" y="335"/>
                  </a:lnTo>
                  <a:lnTo>
                    <a:pt x="290" y="336"/>
                  </a:lnTo>
                  <a:lnTo>
                    <a:pt x="290" y="337"/>
                  </a:lnTo>
                  <a:lnTo>
                    <a:pt x="290" y="339"/>
                  </a:lnTo>
                  <a:lnTo>
                    <a:pt x="289" y="339"/>
                  </a:lnTo>
                  <a:lnTo>
                    <a:pt x="289" y="340"/>
                  </a:lnTo>
                  <a:lnTo>
                    <a:pt x="289" y="341"/>
                  </a:lnTo>
                  <a:lnTo>
                    <a:pt x="288" y="342"/>
                  </a:lnTo>
                  <a:lnTo>
                    <a:pt x="288" y="344"/>
                  </a:lnTo>
                  <a:lnTo>
                    <a:pt x="287" y="345"/>
                  </a:lnTo>
                  <a:lnTo>
                    <a:pt x="287" y="346"/>
                  </a:lnTo>
                  <a:lnTo>
                    <a:pt x="286" y="347"/>
                  </a:lnTo>
                  <a:lnTo>
                    <a:pt x="286" y="348"/>
                  </a:lnTo>
                  <a:lnTo>
                    <a:pt x="286" y="349"/>
                  </a:lnTo>
                  <a:lnTo>
                    <a:pt x="285" y="350"/>
                  </a:lnTo>
                  <a:lnTo>
                    <a:pt x="284" y="350"/>
                  </a:lnTo>
                  <a:lnTo>
                    <a:pt x="284" y="351"/>
                  </a:lnTo>
                  <a:lnTo>
                    <a:pt x="284" y="352"/>
                  </a:lnTo>
                  <a:lnTo>
                    <a:pt x="285" y="352"/>
                  </a:lnTo>
                  <a:lnTo>
                    <a:pt x="286" y="353"/>
                  </a:lnTo>
                  <a:lnTo>
                    <a:pt x="287" y="353"/>
                  </a:lnTo>
                  <a:lnTo>
                    <a:pt x="289" y="354"/>
                  </a:lnTo>
                  <a:lnTo>
                    <a:pt x="290" y="354"/>
                  </a:lnTo>
                  <a:lnTo>
                    <a:pt x="289" y="354"/>
                  </a:lnTo>
                  <a:lnTo>
                    <a:pt x="288" y="354"/>
                  </a:lnTo>
                  <a:lnTo>
                    <a:pt x="287" y="354"/>
                  </a:lnTo>
                  <a:lnTo>
                    <a:pt x="287" y="355"/>
                  </a:lnTo>
                  <a:lnTo>
                    <a:pt x="286" y="355"/>
                  </a:lnTo>
                  <a:lnTo>
                    <a:pt x="285" y="356"/>
                  </a:lnTo>
                  <a:lnTo>
                    <a:pt x="284" y="357"/>
                  </a:lnTo>
                  <a:lnTo>
                    <a:pt x="283" y="358"/>
                  </a:lnTo>
                  <a:lnTo>
                    <a:pt x="280" y="361"/>
                  </a:lnTo>
                  <a:lnTo>
                    <a:pt x="279" y="361"/>
                  </a:lnTo>
                  <a:lnTo>
                    <a:pt x="279" y="362"/>
                  </a:lnTo>
                  <a:lnTo>
                    <a:pt x="278" y="362"/>
                  </a:lnTo>
                  <a:lnTo>
                    <a:pt x="276" y="364"/>
                  </a:lnTo>
                  <a:lnTo>
                    <a:pt x="275" y="365"/>
                  </a:lnTo>
                  <a:lnTo>
                    <a:pt x="275" y="366"/>
                  </a:lnTo>
                  <a:lnTo>
                    <a:pt x="273" y="367"/>
                  </a:lnTo>
                  <a:lnTo>
                    <a:pt x="272" y="368"/>
                  </a:lnTo>
                  <a:lnTo>
                    <a:pt x="271" y="369"/>
                  </a:lnTo>
                  <a:lnTo>
                    <a:pt x="272" y="369"/>
                  </a:lnTo>
                  <a:lnTo>
                    <a:pt x="275" y="368"/>
                  </a:lnTo>
                  <a:lnTo>
                    <a:pt x="287" y="367"/>
                  </a:lnTo>
                  <a:lnTo>
                    <a:pt x="291" y="367"/>
                  </a:lnTo>
                  <a:lnTo>
                    <a:pt x="293" y="367"/>
                  </a:lnTo>
                  <a:lnTo>
                    <a:pt x="294" y="367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2" y="366"/>
                  </a:lnTo>
                  <a:lnTo>
                    <a:pt x="300" y="369"/>
                  </a:lnTo>
                  <a:lnTo>
                    <a:pt x="299" y="373"/>
                  </a:lnTo>
                  <a:lnTo>
                    <a:pt x="298" y="374"/>
                  </a:lnTo>
                  <a:lnTo>
                    <a:pt x="297" y="377"/>
                  </a:lnTo>
                  <a:lnTo>
                    <a:pt x="297" y="378"/>
                  </a:lnTo>
                  <a:lnTo>
                    <a:pt x="294" y="383"/>
                  </a:lnTo>
                  <a:lnTo>
                    <a:pt x="292" y="391"/>
                  </a:lnTo>
                  <a:lnTo>
                    <a:pt x="291" y="392"/>
                  </a:lnTo>
                  <a:lnTo>
                    <a:pt x="290" y="395"/>
                  </a:lnTo>
                  <a:lnTo>
                    <a:pt x="290" y="396"/>
                  </a:lnTo>
                  <a:lnTo>
                    <a:pt x="288" y="398"/>
                  </a:lnTo>
                  <a:lnTo>
                    <a:pt x="284" y="407"/>
                  </a:lnTo>
                  <a:lnTo>
                    <a:pt x="272" y="408"/>
                  </a:lnTo>
                  <a:lnTo>
                    <a:pt x="270" y="408"/>
                  </a:lnTo>
                  <a:lnTo>
                    <a:pt x="260" y="408"/>
                  </a:lnTo>
                  <a:lnTo>
                    <a:pt x="255" y="408"/>
                  </a:lnTo>
                  <a:lnTo>
                    <a:pt x="249" y="408"/>
                  </a:lnTo>
                  <a:lnTo>
                    <a:pt x="239" y="408"/>
                  </a:lnTo>
                  <a:lnTo>
                    <a:pt x="225" y="408"/>
                  </a:lnTo>
                  <a:lnTo>
                    <a:pt x="211" y="409"/>
                  </a:lnTo>
                  <a:lnTo>
                    <a:pt x="209" y="409"/>
                  </a:lnTo>
                  <a:lnTo>
                    <a:pt x="206" y="409"/>
                  </a:lnTo>
                  <a:lnTo>
                    <a:pt x="205" y="409"/>
                  </a:lnTo>
                  <a:lnTo>
                    <a:pt x="199" y="409"/>
                  </a:lnTo>
                  <a:lnTo>
                    <a:pt x="198" y="409"/>
                  </a:lnTo>
                  <a:lnTo>
                    <a:pt x="194" y="409"/>
                  </a:lnTo>
                  <a:lnTo>
                    <a:pt x="186" y="409"/>
                  </a:lnTo>
                  <a:lnTo>
                    <a:pt x="185" y="409"/>
                  </a:lnTo>
                  <a:lnTo>
                    <a:pt x="182" y="410"/>
                  </a:lnTo>
                  <a:lnTo>
                    <a:pt x="181" y="409"/>
                  </a:lnTo>
                  <a:lnTo>
                    <a:pt x="180" y="410"/>
                  </a:lnTo>
                  <a:lnTo>
                    <a:pt x="177" y="410"/>
                  </a:lnTo>
                  <a:lnTo>
                    <a:pt x="175" y="410"/>
                  </a:lnTo>
                  <a:lnTo>
                    <a:pt x="167" y="410"/>
                  </a:lnTo>
                  <a:lnTo>
                    <a:pt x="166" y="408"/>
                  </a:lnTo>
                  <a:lnTo>
                    <a:pt x="166" y="406"/>
                  </a:lnTo>
                  <a:lnTo>
                    <a:pt x="165" y="405"/>
                  </a:lnTo>
                  <a:lnTo>
                    <a:pt x="165" y="404"/>
                  </a:lnTo>
                  <a:lnTo>
                    <a:pt x="163" y="404"/>
                  </a:lnTo>
                  <a:lnTo>
                    <a:pt x="161" y="403"/>
                  </a:lnTo>
                  <a:lnTo>
                    <a:pt x="159" y="403"/>
                  </a:lnTo>
                  <a:lnTo>
                    <a:pt x="157" y="402"/>
                  </a:lnTo>
                  <a:lnTo>
                    <a:pt x="156" y="401"/>
                  </a:lnTo>
                  <a:lnTo>
                    <a:pt x="155" y="400"/>
                  </a:lnTo>
                  <a:lnTo>
                    <a:pt x="153" y="400"/>
                  </a:lnTo>
                  <a:lnTo>
                    <a:pt x="149" y="396"/>
                  </a:lnTo>
                  <a:lnTo>
                    <a:pt x="146" y="396"/>
                  </a:lnTo>
                  <a:lnTo>
                    <a:pt x="146" y="395"/>
                  </a:lnTo>
                  <a:lnTo>
                    <a:pt x="143" y="393"/>
                  </a:lnTo>
                  <a:lnTo>
                    <a:pt x="140" y="391"/>
                  </a:lnTo>
                  <a:lnTo>
                    <a:pt x="139" y="390"/>
                  </a:lnTo>
                  <a:lnTo>
                    <a:pt x="137" y="388"/>
                  </a:lnTo>
                  <a:lnTo>
                    <a:pt x="136" y="387"/>
                  </a:lnTo>
                  <a:lnTo>
                    <a:pt x="135" y="386"/>
                  </a:lnTo>
                  <a:lnTo>
                    <a:pt x="134" y="384"/>
                  </a:lnTo>
                  <a:lnTo>
                    <a:pt x="132" y="381"/>
                  </a:lnTo>
                  <a:lnTo>
                    <a:pt x="131" y="380"/>
                  </a:lnTo>
                  <a:lnTo>
                    <a:pt x="130" y="378"/>
                  </a:lnTo>
                  <a:lnTo>
                    <a:pt x="129" y="378"/>
                  </a:lnTo>
                  <a:lnTo>
                    <a:pt x="121" y="368"/>
                  </a:lnTo>
                  <a:lnTo>
                    <a:pt x="115" y="360"/>
                  </a:lnTo>
                  <a:lnTo>
                    <a:pt x="114" y="360"/>
                  </a:lnTo>
                  <a:lnTo>
                    <a:pt x="111" y="357"/>
                  </a:lnTo>
                  <a:lnTo>
                    <a:pt x="110" y="356"/>
                  </a:lnTo>
                  <a:lnTo>
                    <a:pt x="110" y="355"/>
                  </a:lnTo>
                  <a:lnTo>
                    <a:pt x="109" y="355"/>
                  </a:lnTo>
                  <a:lnTo>
                    <a:pt x="108" y="354"/>
                  </a:lnTo>
                  <a:lnTo>
                    <a:pt x="107" y="354"/>
                  </a:lnTo>
                  <a:lnTo>
                    <a:pt x="106" y="354"/>
                  </a:lnTo>
                  <a:lnTo>
                    <a:pt x="104" y="354"/>
                  </a:lnTo>
                  <a:lnTo>
                    <a:pt x="103" y="354"/>
                  </a:lnTo>
                  <a:lnTo>
                    <a:pt x="102" y="354"/>
                  </a:lnTo>
                  <a:lnTo>
                    <a:pt x="98" y="353"/>
                  </a:lnTo>
                  <a:lnTo>
                    <a:pt x="97" y="353"/>
                  </a:lnTo>
                  <a:lnTo>
                    <a:pt x="96" y="350"/>
                  </a:lnTo>
                  <a:lnTo>
                    <a:pt x="95" y="344"/>
                  </a:lnTo>
                  <a:lnTo>
                    <a:pt x="94" y="341"/>
                  </a:lnTo>
                  <a:lnTo>
                    <a:pt x="93" y="340"/>
                  </a:lnTo>
                  <a:lnTo>
                    <a:pt x="93" y="337"/>
                  </a:lnTo>
                  <a:lnTo>
                    <a:pt x="91" y="327"/>
                  </a:lnTo>
                  <a:lnTo>
                    <a:pt x="91" y="325"/>
                  </a:lnTo>
                  <a:lnTo>
                    <a:pt x="90" y="321"/>
                  </a:lnTo>
                  <a:lnTo>
                    <a:pt x="81" y="321"/>
                  </a:lnTo>
                  <a:lnTo>
                    <a:pt x="76" y="321"/>
                  </a:lnTo>
                  <a:lnTo>
                    <a:pt x="75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67" y="321"/>
                  </a:lnTo>
                  <a:lnTo>
                    <a:pt x="64" y="321"/>
                  </a:lnTo>
                  <a:lnTo>
                    <a:pt x="63" y="321"/>
                  </a:lnTo>
                  <a:lnTo>
                    <a:pt x="59" y="322"/>
                  </a:lnTo>
                  <a:lnTo>
                    <a:pt x="56" y="323"/>
                  </a:lnTo>
                  <a:lnTo>
                    <a:pt x="54" y="323"/>
                  </a:lnTo>
                  <a:lnTo>
                    <a:pt x="50" y="325"/>
                  </a:lnTo>
                  <a:lnTo>
                    <a:pt x="47" y="327"/>
                  </a:lnTo>
                  <a:lnTo>
                    <a:pt x="45" y="329"/>
                  </a:lnTo>
                  <a:lnTo>
                    <a:pt x="44" y="308"/>
                  </a:lnTo>
                  <a:lnTo>
                    <a:pt x="43" y="305"/>
                  </a:lnTo>
                  <a:lnTo>
                    <a:pt x="43" y="304"/>
                  </a:lnTo>
                  <a:lnTo>
                    <a:pt x="43" y="303"/>
                  </a:lnTo>
                  <a:lnTo>
                    <a:pt x="39" y="296"/>
                  </a:lnTo>
                  <a:lnTo>
                    <a:pt x="38" y="294"/>
                  </a:lnTo>
                  <a:lnTo>
                    <a:pt x="37" y="291"/>
                  </a:lnTo>
                  <a:lnTo>
                    <a:pt x="32" y="285"/>
                  </a:lnTo>
                  <a:lnTo>
                    <a:pt x="31" y="282"/>
                  </a:lnTo>
                  <a:lnTo>
                    <a:pt x="30" y="281"/>
                  </a:lnTo>
                  <a:lnTo>
                    <a:pt x="30" y="279"/>
                  </a:lnTo>
                  <a:lnTo>
                    <a:pt x="30" y="278"/>
                  </a:lnTo>
                  <a:lnTo>
                    <a:pt x="30" y="276"/>
                  </a:lnTo>
                  <a:lnTo>
                    <a:pt x="30" y="274"/>
                  </a:lnTo>
                  <a:lnTo>
                    <a:pt x="31" y="271"/>
                  </a:lnTo>
                  <a:lnTo>
                    <a:pt x="31" y="268"/>
                  </a:lnTo>
                  <a:lnTo>
                    <a:pt x="32" y="266"/>
                  </a:lnTo>
                  <a:lnTo>
                    <a:pt x="34" y="261"/>
                  </a:lnTo>
                  <a:lnTo>
                    <a:pt x="34" y="259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3" y="255"/>
                  </a:lnTo>
                  <a:lnTo>
                    <a:pt x="33" y="252"/>
                  </a:lnTo>
                  <a:lnTo>
                    <a:pt x="32" y="250"/>
                  </a:lnTo>
                  <a:lnTo>
                    <a:pt x="31" y="248"/>
                  </a:lnTo>
                  <a:lnTo>
                    <a:pt x="31" y="247"/>
                  </a:lnTo>
                  <a:lnTo>
                    <a:pt x="31" y="245"/>
                  </a:lnTo>
                  <a:lnTo>
                    <a:pt x="31" y="244"/>
                  </a:lnTo>
                  <a:lnTo>
                    <a:pt x="32" y="241"/>
                  </a:lnTo>
                  <a:lnTo>
                    <a:pt x="33" y="236"/>
                  </a:lnTo>
                  <a:lnTo>
                    <a:pt x="34" y="231"/>
                  </a:lnTo>
                  <a:lnTo>
                    <a:pt x="34" y="228"/>
                  </a:lnTo>
                  <a:lnTo>
                    <a:pt x="35" y="219"/>
                  </a:lnTo>
                  <a:lnTo>
                    <a:pt x="36" y="205"/>
                  </a:lnTo>
                  <a:lnTo>
                    <a:pt x="36" y="204"/>
                  </a:lnTo>
                  <a:lnTo>
                    <a:pt x="36" y="204"/>
                  </a:lnTo>
                  <a:lnTo>
                    <a:pt x="37" y="196"/>
                  </a:lnTo>
                  <a:lnTo>
                    <a:pt x="37" y="191"/>
                  </a:lnTo>
                  <a:lnTo>
                    <a:pt x="37" y="189"/>
                  </a:lnTo>
                  <a:lnTo>
                    <a:pt x="37" y="185"/>
                  </a:lnTo>
                  <a:lnTo>
                    <a:pt x="36" y="183"/>
                  </a:lnTo>
                  <a:lnTo>
                    <a:pt x="36" y="181"/>
                  </a:lnTo>
                  <a:lnTo>
                    <a:pt x="34" y="171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2" y="161"/>
                  </a:lnTo>
                  <a:lnTo>
                    <a:pt x="32" y="159"/>
                  </a:lnTo>
                  <a:lnTo>
                    <a:pt x="32" y="158"/>
                  </a:lnTo>
                  <a:lnTo>
                    <a:pt x="33" y="150"/>
                  </a:lnTo>
                  <a:lnTo>
                    <a:pt x="33" y="147"/>
                  </a:lnTo>
                  <a:lnTo>
                    <a:pt x="33" y="144"/>
                  </a:lnTo>
                  <a:lnTo>
                    <a:pt x="33" y="142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31" y="137"/>
                  </a:lnTo>
                  <a:lnTo>
                    <a:pt x="28" y="133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6" y="129"/>
                  </a:lnTo>
                  <a:lnTo>
                    <a:pt x="25" y="129"/>
                  </a:lnTo>
                  <a:lnTo>
                    <a:pt x="22" y="126"/>
                  </a:lnTo>
                  <a:lnTo>
                    <a:pt x="21" y="125"/>
                  </a:lnTo>
                  <a:lnTo>
                    <a:pt x="18" y="121"/>
                  </a:lnTo>
                  <a:lnTo>
                    <a:pt x="16" y="120"/>
                  </a:lnTo>
                  <a:lnTo>
                    <a:pt x="13" y="117"/>
                  </a:lnTo>
                  <a:lnTo>
                    <a:pt x="11" y="116"/>
                  </a:lnTo>
                  <a:lnTo>
                    <a:pt x="9" y="116"/>
                  </a:lnTo>
                  <a:lnTo>
                    <a:pt x="8" y="116"/>
                  </a:lnTo>
                  <a:lnTo>
                    <a:pt x="7" y="116"/>
                  </a:lnTo>
                  <a:lnTo>
                    <a:pt x="3" y="114"/>
                  </a:lnTo>
                  <a:lnTo>
                    <a:pt x="2" y="114"/>
                  </a:lnTo>
                  <a:lnTo>
                    <a:pt x="1" y="11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1" y="113"/>
                  </a:lnTo>
                  <a:lnTo>
                    <a:pt x="1" y="111"/>
                  </a:lnTo>
                  <a:lnTo>
                    <a:pt x="2" y="111"/>
                  </a:lnTo>
                  <a:lnTo>
                    <a:pt x="2" y="110"/>
                  </a:lnTo>
                  <a:lnTo>
                    <a:pt x="3" y="110"/>
                  </a:lnTo>
                  <a:lnTo>
                    <a:pt x="3" y="109"/>
                  </a:lnTo>
                  <a:lnTo>
                    <a:pt x="4" y="109"/>
                  </a:lnTo>
                  <a:lnTo>
                    <a:pt x="5" y="108"/>
                  </a:lnTo>
                  <a:lnTo>
                    <a:pt x="5" y="107"/>
                  </a:lnTo>
                  <a:lnTo>
                    <a:pt x="6" y="107"/>
                  </a:lnTo>
                  <a:lnTo>
                    <a:pt x="6" y="106"/>
                  </a:lnTo>
                  <a:lnTo>
                    <a:pt x="6" y="105"/>
                  </a:lnTo>
                  <a:lnTo>
                    <a:pt x="5" y="105"/>
                  </a:lnTo>
                  <a:lnTo>
                    <a:pt x="5" y="104"/>
                  </a:lnTo>
                  <a:lnTo>
                    <a:pt x="6" y="104"/>
                  </a:lnTo>
                  <a:lnTo>
                    <a:pt x="7" y="104"/>
                  </a:lnTo>
                  <a:lnTo>
                    <a:pt x="8" y="105"/>
                  </a:lnTo>
                  <a:lnTo>
                    <a:pt x="8" y="104"/>
                  </a:lnTo>
                  <a:lnTo>
                    <a:pt x="9" y="104"/>
                  </a:lnTo>
                  <a:lnTo>
                    <a:pt x="9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8" y="96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9" y="95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9" y="91"/>
                  </a:lnTo>
                  <a:lnTo>
                    <a:pt x="10" y="91"/>
                  </a:lnTo>
                  <a:lnTo>
                    <a:pt x="10" y="90"/>
                  </a:lnTo>
                  <a:lnTo>
                    <a:pt x="11" y="89"/>
                  </a:lnTo>
                  <a:lnTo>
                    <a:pt x="11" y="88"/>
                  </a:lnTo>
                  <a:lnTo>
                    <a:pt x="10" y="88"/>
                  </a:lnTo>
                  <a:lnTo>
                    <a:pt x="10" y="87"/>
                  </a:lnTo>
                  <a:lnTo>
                    <a:pt x="9" y="87"/>
                  </a:lnTo>
                  <a:lnTo>
                    <a:pt x="9" y="86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7" y="83"/>
                  </a:lnTo>
                  <a:lnTo>
                    <a:pt x="7" y="82"/>
                  </a:lnTo>
                  <a:lnTo>
                    <a:pt x="7" y="81"/>
                  </a:lnTo>
                  <a:lnTo>
                    <a:pt x="8" y="80"/>
                  </a:lnTo>
                  <a:lnTo>
                    <a:pt x="9" y="80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10" y="79"/>
                  </a:lnTo>
                  <a:lnTo>
                    <a:pt x="11" y="79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5" y="78"/>
                  </a:lnTo>
                  <a:lnTo>
                    <a:pt x="16" y="78"/>
                  </a:lnTo>
                  <a:lnTo>
                    <a:pt x="17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9" y="78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79"/>
                  </a:lnTo>
                  <a:lnTo>
                    <a:pt x="23" y="79"/>
                  </a:lnTo>
                  <a:lnTo>
                    <a:pt x="24" y="79"/>
                  </a:lnTo>
                  <a:lnTo>
                    <a:pt x="25" y="79"/>
                  </a:lnTo>
                  <a:lnTo>
                    <a:pt x="26" y="79"/>
                  </a:lnTo>
                  <a:lnTo>
                    <a:pt x="27" y="79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0"/>
                  </a:lnTo>
                  <a:lnTo>
                    <a:pt x="30" y="80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1" y="78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32" y="76"/>
                  </a:lnTo>
                  <a:lnTo>
                    <a:pt x="33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7" y="76"/>
                  </a:lnTo>
                  <a:lnTo>
                    <a:pt x="37" y="75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5"/>
                  </a:lnTo>
                  <a:lnTo>
                    <a:pt x="38" y="75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3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3" y="72"/>
                  </a:lnTo>
                  <a:lnTo>
                    <a:pt x="44" y="72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8" y="73"/>
                  </a:lnTo>
                  <a:lnTo>
                    <a:pt x="49" y="74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6" y="75"/>
                  </a:lnTo>
                  <a:lnTo>
                    <a:pt x="56" y="74"/>
                  </a:lnTo>
                  <a:lnTo>
                    <a:pt x="57" y="74"/>
                  </a:lnTo>
                  <a:lnTo>
                    <a:pt x="57" y="73"/>
                  </a:lnTo>
                  <a:lnTo>
                    <a:pt x="58" y="73"/>
                  </a:lnTo>
                  <a:lnTo>
                    <a:pt x="58" y="72"/>
                  </a:lnTo>
                  <a:lnTo>
                    <a:pt x="59" y="72"/>
                  </a:lnTo>
                  <a:lnTo>
                    <a:pt x="59" y="71"/>
                  </a:lnTo>
                  <a:lnTo>
                    <a:pt x="60" y="71"/>
                  </a:lnTo>
                  <a:lnTo>
                    <a:pt x="60" y="72"/>
                  </a:lnTo>
                  <a:lnTo>
                    <a:pt x="61" y="72"/>
                  </a:lnTo>
                  <a:lnTo>
                    <a:pt x="62" y="73"/>
                  </a:lnTo>
                  <a:lnTo>
                    <a:pt x="62" y="72"/>
                  </a:lnTo>
                  <a:lnTo>
                    <a:pt x="63" y="72"/>
                  </a:lnTo>
                  <a:lnTo>
                    <a:pt x="64" y="71"/>
                  </a:lnTo>
                  <a:lnTo>
                    <a:pt x="64" y="70"/>
                  </a:lnTo>
                  <a:lnTo>
                    <a:pt x="64" y="69"/>
                  </a:lnTo>
                  <a:lnTo>
                    <a:pt x="65" y="68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8" y="63"/>
                  </a:lnTo>
                  <a:lnTo>
                    <a:pt x="69" y="62"/>
                  </a:lnTo>
                  <a:lnTo>
                    <a:pt x="70" y="63"/>
                  </a:lnTo>
                  <a:lnTo>
                    <a:pt x="71" y="63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3" y="56"/>
                  </a:lnTo>
                  <a:lnTo>
                    <a:pt x="73" y="55"/>
                  </a:lnTo>
                  <a:lnTo>
                    <a:pt x="74" y="54"/>
                  </a:lnTo>
                  <a:lnTo>
                    <a:pt x="75" y="53"/>
                  </a:lnTo>
                  <a:lnTo>
                    <a:pt x="74" y="53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1" y="51"/>
                  </a:lnTo>
                  <a:lnTo>
                    <a:pt x="71" y="50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0" y="49"/>
                  </a:lnTo>
                  <a:lnTo>
                    <a:pt x="70" y="48"/>
                  </a:lnTo>
                  <a:lnTo>
                    <a:pt x="70" y="47"/>
                  </a:lnTo>
                  <a:lnTo>
                    <a:pt x="69" y="47"/>
                  </a:lnTo>
                  <a:lnTo>
                    <a:pt x="69" y="46"/>
                  </a:lnTo>
                  <a:lnTo>
                    <a:pt x="68" y="45"/>
                  </a:lnTo>
                  <a:lnTo>
                    <a:pt x="67" y="45"/>
                  </a:lnTo>
                  <a:lnTo>
                    <a:pt x="66" y="45"/>
                  </a:lnTo>
                  <a:lnTo>
                    <a:pt x="66" y="44"/>
                  </a:lnTo>
                  <a:lnTo>
                    <a:pt x="65" y="43"/>
                  </a:lnTo>
                  <a:lnTo>
                    <a:pt x="65" y="42"/>
                  </a:lnTo>
                  <a:lnTo>
                    <a:pt x="64" y="42"/>
                  </a:lnTo>
                  <a:lnTo>
                    <a:pt x="63" y="41"/>
                  </a:lnTo>
                  <a:lnTo>
                    <a:pt x="62" y="41"/>
                  </a:lnTo>
                  <a:lnTo>
                    <a:pt x="61" y="40"/>
                  </a:lnTo>
                  <a:lnTo>
                    <a:pt x="60" y="39"/>
                  </a:lnTo>
                  <a:lnTo>
                    <a:pt x="60" y="39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8" y="36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3"/>
                  </a:lnTo>
                  <a:lnTo>
                    <a:pt x="55" y="32"/>
                  </a:lnTo>
                  <a:lnTo>
                    <a:pt x="55" y="31"/>
                  </a:lnTo>
                  <a:lnTo>
                    <a:pt x="55" y="30"/>
                  </a:lnTo>
                  <a:lnTo>
                    <a:pt x="55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6" y="28"/>
                  </a:lnTo>
                  <a:lnTo>
                    <a:pt x="57" y="29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2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4" y="19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7" y="21"/>
                  </a:lnTo>
                  <a:lnTo>
                    <a:pt x="68" y="20"/>
                  </a:lnTo>
                  <a:lnTo>
                    <a:pt x="68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3" y="17"/>
                  </a:lnTo>
                  <a:lnTo>
                    <a:pt x="73" y="16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4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6" y="7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6" y="3"/>
                  </a:lnTo>
                  <a:lnTo>
                    <a:pt x="76" y="2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82" y="3"/>
                  </a:lnTo>
                  <a:lnTo>
                    <a:pt x="89" y="7"/>
                  </a:lnTo>
                  <a:lnTo>
                    <a:pt x="94" y="11"/>
                  </a:lnTo>
                  <a:lnTo>
                    <a:pt x="97" y="12"/>
                  </a:lnTo>
                  <a:lnTo>
                    <a:pt x="100" y="12"/>
                  </a:lnTo>
                  <a:lnTo>
                    <a:pt x="101" y="13"/>
                  </a:lnTo>
                  <a:lnTo>
                    <a:pt x="101" y="13"/>
                  </a:lnTo>
                  <a:lnTo>
                    <a:pt x="104" y="14"/>
                  </a:lnTo>
                  <a:lnTo>
                    <a:pt x="105" y="14"/>
                  </a:lnTo>
                  <a:lnTo>
                    <a:pt x="107" y="15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3" name="Freeform 58">
              <a:extLst>
                <a:ext uri="{FF2B5EF4-FFF2-40B4-BE49-F238E27FC236}">
                  <a16:creationId xmlns:a16="http://schemas.microsoft.com/office/drawing/2014/main" id="{63A5D834-8C0F-6E63-31F8-7224897A0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2876551"/>
              <a:ext cx="223838" cy="354013"/>
            </a:xfrm>
            <a:custGeom>
              <a:avLst/>
              <a:gdLst>
                <a:gd name="T0" fmla="*/ 139 w 141"/>
                <a:gd name="T1" fmla="*/ 91 h 223"/>
                <a:gd name="T2" fmla="*/ 130 w 141"/>
                <a:gd name="T3" fmla="*/ 96 h 223"/>
                <a:gd name="T4" fmla="*/ 120 w 141"/>
                <a:gd name="T5" fmla="*/ 131 h 223"/>
                <a:gd name="T6" fmla="*/ 125 w 141"/>
                <a:gd name="T7" fmla="*/ 154 h 223"/>
                <a:gd name="T8" fmla="*/ 111 w 141"/>
                <a:gd name="T9" fmla="*/ 192 h 223"/>
                <a:gd name="T10" fmla="*/ 68 w 141"/>
                <a:gd name="T11" fmla="*/ 207 h 223"/>
                <a:gd name="T12" fmla="*/ 10 w 141"/>
                <a:gd name="T13" fmla="*/ 223 h 223"/>
                <a:gd name="T14" fmla="*/ 4 w 141"/>
                <a:gd name="T15" fmla="*/ 215 h 223"/>
                <a:gd name="T16" fmla="*/ 31 w 141"/>
                <a:gd name="T17" fmla="*/ 182 h 223"/>
                <a:gd name="T18" fmla="*/ 42 w 141"/>
                <a:gd name="T19" fmla="*/ 170 h 223"/>
                <a:gd name="T20" fmla="*/ 58 w 141"/>
                <a:gd name="T21" fmla="*/ 155 h 223"/>
                <a:gd name="T22" fmla="*/ 60 w 141"/>
                <a:gd name="T23" fmla="*/ 150 h 223"/>
                <a:gd name="T24" fmla="*/ 58 w 141"/>
                <a:gd name="T25" fmla="*/ 151 h 223"/>
                <a:gd name="T26" fmla="*/ 54 w 141"/>
                <a:gd name="T27" fmla="*/ 151 h 223"/>
                <a:gd name="T28" fmla="*/ 52 w 141"/>
                <a:gd name="T29" fmla="*/ 151 h 223"/>
                <a:gd name="T30" fmla="*/ 52 w 141"/>
                <a:gd name="T31" fmla="*/ 150 h 223"/>
                <a:gd name="T32" fmla="*/ 52 w 141"/>
                <a:gd name="T33" fmla="*/ 148 h 223"/>
                <a:gd name="T34" fmla="*/ 50 w 141"/>
                <a:gd name="T35" fmla="*/ 146 h 223"/>
                <a:gd name="T36" fmla="*/ 51 w 141"/>
                <a:gd name="T37" fmla="*/ 144 h 223"/>
                <a:gd name="T38" fmla="*/ 49 w 141"/>
                <a:gd name="T39" fmla="*/ 142 h 223"/>
                <a:gd name="T40" fmla="*/ 47 w 141"/>
                <a:gd name="T41" fmla="*/ 142 h 223"/>
                <a:gd name="T42" fmla="*/ 44 w 141"/>
                <a:gd name="T43" fmla="*/ 142 h 223"/>
                <a:gd name="T44" fmla="*/ 44 w 141"/>
                <a:gd name="T45" fmla="*/ 140 h 223"/>
                <a:gd name="T46" fmla="*/ 43 w 141"/>
                <a:gd name="T47" fmla="*/ 138 h 223"/>
                <a:gd name="T48" fmla="*/ 40 w 141"/>
                <a:gd name="T49" fmla="*/ 135 h 223"/>
                <a:gd name="T50" fmla="*/ 40 w 141"/>
                <a:gd name="T51" fmla="*/ 133 h 223"/>
                <a:gd name="T52" fmla="*/ 40 w 141"/>
                <a:gd name="T53" fmla="*/ 132 h 223"/>
                <a:gd name="T54" fmla="*/ 39 w 141"/>
                <a:gd name="T55" fmla="*/ 129 h 223"/>
                <a:gd name="T56" fmla="*/ 37 w 141"/>
                <a:gd name="T57" fmla="*/ 127 h 223"/>
                <a:gd name="T58" fmla="*/ 36 w 141"/>
                <a:gd name="T59" fmla="*/ 125 h 223"/>
                <a:gd name="T60" fmla="*/ 33 w 141"/>
                <a:gd name="T61" fmla="*/ 123 h 223"/>
                <a:gd name="T62" fmla="*/ 31 w 141"/>
                <a:gd name="T63" fmla="*/ 122 h 223"/>
                <a:gd name="T64" fmla="*/ 30 w 141"/>
                <a:gd name="T65" fmla="*/ 119 h 223"/>
                <a:gd name="T66" fmla="*/ 29 w 141"/>
                <a:gd name="T67" fmla="*/ 117 h 223"/>
                <a:gd name="T68" fmla="*/ 27 w 141"/>
                <a:gd name="T69" fmla="*/ 117 h 223"/>
                <a:gd name="T70" fmla="*/ 27 w 141"/>
                <a:gd name="T71" fmla="*/ 115 h 223"/>
                <a:gd name="T72" fmla="*/ 25 w 141"/>
                <a:gd name="T73" fmla="*/ 115 h 223"/>
                <a:gd name="T74" fmla="*/ 23 w 141"/>
                <a:gd name="T75" fmla="*/ 113 h 223"/>
                <a:gd name="T76" fmla="*/ 23 w 141"/>
                <a:gd name="T77" fmla="*/ 111 h 223"/>
                <a:gd name="T78" fmla="*/ 22 w 141"/>
                <a:gd name="T79" fmla="*/ 108 h 223"/>
                <a:gd name="T80" fmla="*/ 20 w 141"/>
                <a:gd name="T81" fmla="*/ 106 h 223"/>
                <a:gd name="T82" fmla="*/ 22 w 141"/>
                <a:gd name="T83" fmla="*/ 101 h 223"/>
                <a:gd name="T84" fmla="*/ 26 w 141"/>
                <a:gd name="T85" fmla="*/ 96 h 223"/>
                <a:gd name="T86" fmla="*/ 32 w 141"/>
                <a:gd name="T87" fmla="*/ 95 h 223"/>
                <a:gd name="T88" fmla="*/ 39 w 141"/>
                <a:gd name="T89" fmla="*/ 78 h 223"/>
                <a:gd name="T90" fmla="*/ 40 w 141"/>
                <a:gd name="T91" fmla="*/ 68 h 223"/>
                <a:gd name="T92" fmla="*/ 5 w 141"/>
                <a:gd name="T93" fmla="*/ 57 h 223"/>
                <a:gd name="T94" fmla="*/ 30 w 141"/>
                <a:gd name="T95" fmla="*/ 28 h 223"/>
                <a:gd name="T96" fmla="*/ 40 w 141"/>
                <a:gd name="T97" fmla="*/ 19 h 223"/>
                <a:gd name="T98" fmla="*/ 49 w 141"/>
                <a:gd name="T99" fmla="*/ 14 h 223"/>
                <a:gd name="T100" fmla="*/ 61 w 141"/>
                <a:gd name="T101" fmla="*/ 3 h 223"/>
                <a:gd name="T102" fmla="*/ 67 w 141"/>
                <a:gd name="T103" fmla="*/ 4 h 223"/>
                <a:gd name="T104" fmla="*/ 82 w 141"/>
                <a:gd name="T105" fmla="*/ 18 h 223"/>
                <a:gd name="T106" fmla="*/ 92 w 141"/>
                <a:gd name="T107" fmla="*/ 27 h 223"/>
                <a:gd name="T108" fmla="*/ 99 w 141"/>
                <a:gd name="T109" fmla="*/ 32 h 223"/>
                <a:gd name="T110" fmla="*/ 104 w 141"/>
                <a:gd name="T111" fmla="*/ 39 h 223"/>
                <a:gd name="T112" fmla="*/ 108 w 141"/>
                <a:gd name="T113" fmla="*/ 42 h 223"/>
                <a:gd name="T114" fmla="*/ 115 w 141"/>
                <a:gd name="T115" fmla="*/ 56 h 223"/>
                <a:gd name="T116" fmla="*/ 131 w 141"/>
                <a:gd name="T117" fmla="*/ 79 h 223"/>
                <a:gd name="T118" fmla="*/ 134 w 141"/>
                <a:gd name="T119" fmla="*/ 8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223">
                  <a:moveTo>
                    <a:pt x="134" y="82"/>
                  </a:moveTo>
                  <a:lnTo>
                    <a:pt x="135" y="82"/>
                  </a:lnTo>
                  <a:lnTo>
                    <a:pt x="136" y="82"/>
                  </a:lnTo>
                  <a:lnTo>
                    <a:pt x="136" y="84"/>
                  </a:lnTo>
                  <a:lnTo>
                    <a:pt x="141" y="88"/>
                  </a:lnTo>
                  <a:lnTo>
                    <a:pt x="139" y="91"/>
                  </a:lnTo>
                  <a:lnTo>
                    <a:pt x="136" y="96"/>
                  </a:lnTo>
                  <a:lnTo>
                    <a:pt x="134" y="96"/>
                  </a:lnTo>
                  <a:lnTo>
                    <a:pt x="134" y="96"/>
                  </a:lnTo>
                  <a:lnTo>
                    <a:pt x="131" y="95"/>
                  </a:lnTo>
                  <a:lnTo>
                    <a:pt x="131" y="95"/>
                  </a:lnTo>
                  <a:lnTo>
                    <a:pt x="130" y="96"/>
                  </a:lnTo>
                  <a:lnTo>
                    <a:pt x="121" y="111"/>
                  </a:lnTo>
                  <a:lnTo>
                    <a:pt x="121" y="112"/>
                  </a:lnTo>
                  <a:lnTo>
                    <a:pt x="121" y="112"/>
                  </a:lnTo>
                  <a:lnTo>
                    <a:pt x="120" y="115"/>
                  </a:lnTo>
                  <a:lnTo>
                    <a:pt x="120" y="115"/>
                  </a:lnTo>
                  <a:lnTo>
                    <a:pt x="120" y="131"/>
                  </a:lnTo>
                  <a:lnTo>
                    <a:pt x="117" y="131"/>
                  </a:lnTo>
                  <a:lnTo>
                    <a:pt x="122" y="154"/>
                  </a:lnTo>
                  <a:lnTo>
                    <a:pt x="122" y="155"/>
                  </a:lnTo>
                  <a:lnTo>
                    <a:pt x="122" y="155"/>
                  </a:lnTo>
                  <a:lnTo>
                    <a:pt x="124" y="154"/>
                  </a:lnTo>
                  <a:lnTo>
                    <a:pt x="125" y="154"/>
                  </a:lnTo>
                  <a:lnTo>
                    <a:pt x="125" y="155"/>
                  </a:lnTo>
                  <a:lnTo>
                    <a:pt x="135" y="182"/>
                  </a:lnTo>
                  <a:lnTo>
                    <a:pt x="133" y="185"/>
                  </a:lnTo>
                  <a:lnTo>
                    <a:pt x="132" y="185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08" y="193"/>
                  </a:lnTo>
                  <a:lnTo>
                    <a:pt x="105" y="194"/>
                  </a:lnTo>
                  <a:lnTo>
                    <a:pt x="92" y="199"/>
                  </a:lnTo>
                  <a:lnTo>
                    <a:pt x="85" y="202"/>
                  </a:lnTo>
                  <a:lnTo>
                    <a:pt x="74" y="206"/>
                  </a:lnTo>
                  <a:lnTo>
                    <a:pt x="68" y="207"/>
                  </a:lnTo>
                  <a:lnTo>
                    <a:pt x="60" y="210"/>
                  </a:lnTo>
                  <a:lnTo>
                    <a:pt x="54" y="212"/>
                  </a:lnTo>
                  <a:lnTo>
                    <a:pt x="36" y="217"/>
                  </a:lnTo>
                  <a:lnTo>
                    <a:pt x="28" y="219"/>
                  </a:lnTo>
                  <a:lnTo>
                    <a:pt x="14" y="222"/>
                  </a:lnTo>
                  <a:lnTo>
                    <a:pt x="10" y="223"/>
                  </a:lnTo>
                  <a:lnTo>
                    <a:pt x="9" y="223"/>
                  </a:lnTo>
                  <a:lnTo>
                    <a:pt x="5" y="223"/>
                  </a:lnTo>
                  <a:lnTo>
                    <a:pt x="3" y="222"/>
                  </a:lnTo>
                  <a:lnTo>
                    <a:pt x="1" y="222"/>
                  </a:lnTo>
                  <a:lnTo>
                    <a:pt x="3" y="219"/>
                  </a:lnTo>
                  <a:lnTo>
                    <a:pt x="4" y="215"/>
                  </a:lnTo>
                  <a:lnTo>
                    <a:pt x="5" y="215"/>
                  </a:lnTo>
                  <a:lnTo>
                    <a:pt x="9" y="210"/>
                  </a:lnTo>
                  <a:lnTo>
                    <a:pt x="12" y="207"/>
                  </a:lnTo>
                  <a:lnTo>
                    <a:pt x="21" y="195"/>
                  </a:lnTo>
                  <a:lnTo>
                    <a:pt x="31" y="183"/>
                  </a:lnTo>
                  <a:lnTo>
                    <a:pt x="31" y="182"/>
                  </a:lnTo>
                  <a:lnTo>
                    <a:pt x="34" y="179"/>
                  </a:lnTo>
                  <a:lnTo>
                    <a:pt x="35" y="178"/>
                  </a:lnTo>
                  <a:lnTo>
                    <a:pt x="37" y="176"/>
                  </a:lnTo>
                  <a:lnTo>
                    <a:pt x="40" y="173"/>
                  </a:lnTo>
                  <a:lnTo>
                    <a:pt x="40" y="172"/>
                  </a:lnTo>
                  <a:lnTo>
                    <a:pt x="42" y="170"/>
                  </a:lnTo>
                  <a:lnTo>
                    <a:pt x="44" y="169"/>
                  </a:lnTo>
                  <a:lnTo>
                    <a:pt x="45" y="168"/>
                  </a:lnTo>
                  <a:lnTo>
                    <a:pt x="49" y="164"/>
                  </a:lnTo>
                  <a:lnTo>
                    <a:pt x="55" y="159"/>
                  </a:lnTo>
                  <a:lnTo>
                    <a:pt x="58" y="156"/>
                  </a:lnTo>
                  <a:lnTo>
                    <a:pt x="58" y="155"/>
                  </a:lnTo>
                  <a:lnTo>
                    <a:pt x="61" y="152"/>
                  </a:lnTo>
                  <a:lnTo>
                    <a:pt x="62" y="152"/>
                  </a:lnTo>
                  <a:lnTo>
                    <a:pt x="62" y="151"/>
                  </a:lnTo>
                  <a:lnTo>
                    <a:pt x="61" y="151"/>
                  </a:lnTo>
                  <a:lnTo>
                    <a:pt x="61" y="151"/>
                  </a:lnTo>
                  <a:lnTo>
                    <a:pt x="60" y="150"/>
                  </a:lnTo>
                  <a:lnTo>
                    <a:pt x="60" y="150"/>
                  </a:lnTo>
                  <a:lnTo>
                    <a:pt x="59" y="150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7" y="151"/>
                  </a:lnTo>
                  <a:lnTo>
                    <a:pt x="56" y="151"/>
                  </a:lnTo>
                  <a:lnTo>
                    <a:pt x="55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1" y="150"/>
                  </a:lnTo>
                  <a:lnTo>
                    <a:pt x="51" y="150"/>
                  </a:lnTo>
                  <a:lnTo>
                    <a:pt x="52" y="150"/>
                  </a:lnTo>
                  <a:lnTo>
                    <a:pt x="52" y="150"/>
                  </a:lnTo>
                  <a:lnTo>
                    <a:pt x="52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3" y="150"/>
                  </a:lnTo>
                  <a:lnTo>
                    <a:pt x="52" y="149"/>
                  </a:lnTo>
                  <a:lnTo>
                    <a:pt x="52" y="148"/>
                  </a:lnTo>
                  <a:lnTo>
                    <a:pt x="51" y="14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50" y="147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5"/>
                  </a:lnTo>
                  <a:lnTo>
                    <a:pt x="51" y="145"/>
                  </a:lnTo>
                  <a:lnTo>
                    <a:pt x="51" y="144"/>
                  </a:lnTo>
                  <a:lnTo>
                    <a:pt x="50" y="144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8" y="142"/>
                  </a:lnTo>
                  <a:lnTo>
                    <a:pt x="48" y="142"/>
                  </a:lnTo>
                  <a:lnTo>
                    <a:pt x="47" y="142"/>
                  </a:lnTo>
                  <a:lnTo>
                    <a:pt x="47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5" y="142"/>
                  </a:lnTo>
                  <a:lnTo>
                    <a:pt x="45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1"/>
                  </a:lnTo>
                  <a:lnTo>
                    <a:pt x="44" y="141"/>
                  </a:lnTo>
                  <a:lnTo>
                    <a:pt x="44" y="140"/>
                  </a:lnTo>
                  <a:lnTo>
                    <a:pt x="44" y="140"/>
                  </a:lnTo>
                  <a:lnTo>
                    <a:pt x="45" y="139"/>
                  </a:lnTo>
                  <a:lnTo>
                    <a:pt x="44" y="139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3" y="138"/>
                  </a:lnTo>
                  <a:lnTo>
                    <a:pt x="43" y="138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2"/>
                  </a:lnTo>
                  <a:lnTo>
                    <a:pt x="40" y="132"/>
                  </a:lnTo>
                  <a:lnTo>
                    <a:pt x="39" y="131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8" y="128"/>
                  </a:lnTo>
                  <a:lnTo>
                    <a:pt x="38" y="128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7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5"/>
                  </a:lnTo>
                  <a:lnTo>
                    <a:pt x="35" y="124"/>
                  </a:lnTo>
                  <a:lnTo>
                    <a:pt x="35" y="124"/>
                  </a:lnTo>
                  <a:lnTo>
                    <a:pt x="34" y="124"/>
                  </a:lnTo>
                  <a:lnTo>
                    <a:pt x="34" y="123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32" y="123"/>
                  </a:lnTo>
                  <a:lnTo>
                    <a:pt x="32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1" y="121"/>
                  </a:lnTo>
                  <a:lnTo>
                    <a:pt x="31" y="120"/>
                  </a:lnTo>
                  <a:lnTo>
                    <a:pt x="30" y="120"/>
                  </a:lnTo>
                  <a:lnTo>
                    <a:pt x="30" y="119"/>
                  </a:lnTo>
                  <a:lnTo>
                    <a:pt x="30" y="119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8" y="117"/>
                  </a:lnTo>
                  <a:lnTo>
                    <a:pt x="28" y="118"/>
                  </a:lnTo>
                  <a:lnTo>
                    <a:pt x="28" y="118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4" y="112"/>
                  </a:lnTo>
                  <a:lnTo>
                    <a:pt x="24" y="112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0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1" y="107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19" y="105"/>
                  </a:lnTo>
                  <a:lnTo>
                    <a:pt x="19" y="105"/>
                  </a:lnTo>
                  <a:lnTo>
                    <a:pt x="18" y="105"/>
                  </a:lnTo>
                  <a:lnTo>
                    <a:pt x="19" y="105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24" y="97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2" y="95"/>
                  </a:lnTo>
                  <a:lnTo>
                    <a:pt x="33" y="94"/>
                  </a:lnTo>
                  <a:lnTo>
                    <a:pt x="33" y="93"/>
                  </a:lnTo>
                  <a:lnTo>
                    <a:pt x="34" y="91"/>
                  </a:lnTo>
                  <a:lnTo>
                    <a:pt x="35" y="88"/>
                  </a:lnTo>
                  <a:lnTo>
                    <a:pt x="38" y="81"/>
                  </a:lnTo>
                  <a:lnTo>
                    <a:pt x="39" y="78"/>
                  </a:lnTo>
                  <a:lnTo>
                    <a:pt x="40" y="76"/>
                  </a:lnTo>
                  <a:lnTo>
                    <a:pt x="40" y="72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0" y="68"/>
                  </a:lnTo>
                  <a:lnTo>
                    <a:pt x="32" y="65"/>
                  </a:lnTo>
                  <a:lnTo>
                    <a:pt x="31" y="65"/>
                  </a:lnTo>
                  <a:lnTo>
                    <a:pt x="24" y="63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5" y="57"/>
                  </a:lnTo>
                  <a:lnTo>
                    <a:pt x="0" y="55"/>
                  </a:lnTo>
                  <a:lnTo>
                    <a:pt x="3" y="51"/>
                  </a:lnTo>
                  <a:lnTo>
                    <a:pt x="17" y="39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40" y="19"/>
                  </a:lnTo>
                  <a:lnTo>
                    <a:pt x="42" y="18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49" y="13"/>
                  </a:lnTo>
                  <a:lnTo>
                    <a:pt x="52" y="10"/>
                  </a:lnTo>
                  <a:lnTo>
                    <a:pt x="57" y="6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1" y="3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7" y="4"/>
                  </a:lnTo>
                  <a:lnTo>
                    <a:pt x="69" y="5"/>
                  </a:lnTo>
                  <a:lnTo>
                    <a:pt x="71" y="8"/>
                  </a:lnTo>
                  <a:lnTo>
                    <a:pt x="77" y="14"/>
                  </a:lnTo>
                  <a:lnTo>
                    <a:pt x="78" y="15"/>
                  </a:lnTo>
                  <a:lnTo>
                    <a:pt x="81" y="17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4" y="19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6" y="21"/>
                  </a:lnTo>
                  <a:lnTo>
                    <a:pt x="92" y="27"/>
                  </a:lnTo>
                  <a:lnTo>
                    <a:pt x="93" y="27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6" y="30"/>
                  </a:lnTo>
                  <a:lnTo>
                    <a:pt x="97" y="31"/>
                  </a:lnTo>
                  <a:lnTo>
                    <a:pt x="99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1" y="35"/>
                  </a:lnTo>
                  <a:lnTo>
                    <a:pt x="103" y="38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08" y="41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0" y="44"/>
                  </a:lnTo>
                  <a:lnTo>
                    <a:pt x="110" y="45"/>
                  </a:lnTo>
                  <a:lnTo>
                    <a:pt x="111" y="46"/>
                  </a:lnTo>
                  <a:lnTo>
                    <a:pt x="112" y="48"/>
                  </a:lnTo>
                  <a:lnTo>
                    <a:pt x="113" y="51"/>
                  </a:lnTo>
                  <a:lnTo>
                    <a:pt x="115" y="56"/>
                  </a:lnTo>
                  <a:lnTo>
                    <a:pt x="122" y="69"/>
                  </a:lnTo>
                  <a:lnTo>
                    <a:pt x="123" y="71"/>
                  </a:lnTo>
                  <a:lnTo>
                    <a:pt x="123" y="72"/>
                  </a:lnTo>
                  <a:lnTo>
                    <a:pt x="128" y="77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32" y="81"/>
                  </a:lnTo>
                  <a:lnTo>
                    <a:pt x="132" y="81"/>
                  </a:lnTo>
                  <a:lnTo>
                    <a:pt x="133" y="82"/>
                  </a:lnTo>
                  <a:lnTo>
                    <a:pt x="133" y="82"/>
                  </a:lnTo>
                  <a:lnTo>
                    <a:pt x="134" y="82"/>
                  </a:lnTo>
                  <a:lnTo>
                    <a:pt x="134" y="82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5556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</a:t>
            </a:r>
            <a:br>
              <a:rPr lang="en-US" altLang="zh-CN" dirty="0"/>
            </a:br>
            <a:r>
              <a:rPr lang="en-US" altLang="zh-CN" dirty="0"/>
              <a:t>Supervisor Districts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842CDEF-9D43-628A-9790-4B1AC88837EF}"/>
              </a:ext>
            </a:extLst>
          </p:cNvPr>
          <p:cNvGrpSpPr/>
          <p:nvPr/>
        </p:nvGrpSpPr>
        <p:grpSpPr>
          <a:xfrm>
            <a:off x="926984" y="1138591"/>
            <a:ext cx="2974580" cy="3496668"/>
            <a:chOff x="1871663" y="220663"/>
            <a:chExt cx="3916363" cy="4603750"/>
          </a:xfrm>
          <a:solidFill>
            <a:srgbClr val="4BAFC8"/>
          </a:solidFill>
        </p:grpSpPr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BDD0E971-1AC5-859F-A6BE-CF5482418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2" name="Freeform 113">
              <a:extLst>
                <a:ext uri="{FF2B5EF4-FFF2-40B4-BE49-F238E27FC236}">
                  <a16:creationId xmlns:a16="http://schemas.microsoft.com/office/drawing/2014/main" id="{A1535C04-1952-8344-D112-D514F520A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813" y="2032000"/>
              <a:ext cx="1157288" cy="889000"/>
            </a:xfrm>
            <a:custGeom>
              <a:avLst/>
              <a:gdLst>
                <a:gd name="T0" fmla="*/ 181 w 729"/>
                <a:gd name="T1" fmla="*/ 87 h 560"/>
                <a:gd name="T2" fmla="*/ 233 w 729"/>
                <a:gd name="T3" fmla="*/ 86 h 560"/>
                <a:gd name="T4" fmla="*/ 345 w 729"/>
                <a:gd name="T5" fmla="*/ 76 h 560"/>
                <a:gd name="T6" fmla="*/ 394 w 729"/>
                <a:gd name="T7" fmla="*/ 35 h 560"/>
                <a:gd name="T8" fmla="*/ 395 w 729"/>
                <a:gd name="T9" fmla="*/ 18 h 560"/>
                <a:gd name="T10" fmla="*/ 391 w 729"/>
                <a:gd name="T11" fmla="*/ 2 h 560"/>
                <a:gd name="T12" fmla="*/ 422 w 729"/>
                <a:gd name="T13" fmla="*/ 8 h 560"/>
                <a:gd name="T14" fmla="*/ 449 w 729"/>
                <a:gd name="T15" fmla="*/ 20 h 560"/>
                <a:gd name="T16" fmla="*/ 494 w 729"/>
                <a:gd name="T17" fmla="*/ 37 h 560"/>
                <a:gd name="T18" fmla="*/ 497 w 729"/>
                <a:gd name="T19" fmla="*/ 37 h 560"/>
                <a:gd name="T20" fmla="*/ 516 w 729"/>
                <a:gd name="T21" fmla="*/ 40 h 560"/>
                <a:gd name="T22" fmla="*/ 553 w 729"/>
                <a:gd name="T23" fmla="*/ 44 h 560"/>
                <a:gd name="T24" fmla="*/ 591 w 729"/>
                <a:gd name="T25" fmla="*/ 83 h 560"/>
                <a:gd name="T26" fmla="*/ 632 w 729"/>
                <a:gd name="T27" fmla="*/ 124 h 560"/>
                <a:gd name="T28" fmla="*/ 665 w 729"/>
                <a:gd name="T29" fmla="*/ 157 h 560"/>
                <a:gd name="T30" fmla="*/ 707 w 729"/>
                <a:gd name="T31" fmla="*/ 199 h 560"/>
                <a:gd name="T32" fmla="*/ 729 w 729"/>
                <a:gd name="T33" fmla="*/ 220 h 560"/>
                <a:gd name="T34" fmla="*/ 672 w 729"/>
                <a:gd name="T35" fmla="*/ 243 h 560"/>
                <a:gd name="T36" fmla="*/ 654 w 729"/>
                <a:gd name="T37" fmla="*/ 253 h 560"/>
                <a:gd name="T38" fmla="*/ 652 w 729"/>
                <a:gd name="T39" fmla="*/ 268 h 560"/>
                <a:gd name="T40" fmla="*/ 633 w 729"/>
                <a:gd name="T41" fmla="*/ 280 h 560"/>
                <a:gd name="T42" fmla="*/ 613 w 729"/>
                <a:gd name="T43" fmla="*/ 298 h 560"/>
                <a:gd name="T44" fmla="*/ 599 w 729"/>
                <a:gd name="T45" fmla="*/ 314 h 560"/>
                <a:gd name="T46" fmla="*/ 580 w 729"/>
                <a:gd name="T47" fmla="*/ 331 h 560"/>
                <a:gd name="T48" fmla="*/ 571 w 729"/>
                <a:gd name="T49" fmla="*/ 354 h 560"/>
                <a:gd name="T50" fmla="*/ 595 w 729"/>
                <a:gd name="T51" fmla="*/ 369 h 560"/>
                <a:gd name="T52" fmla="*/ 580 w 729"/>
                <a:gd name="T53" fmla="*/ 397 h 560"/>
                <a:gd name="T54" fmla="*/ 558 w 729"/>
                <a:gd name="T55" fmla="*/ 440 h 560"/>
                <a:gd name="T56" fmla="*/ 576 w 729"/>
                <a:gd name="T57" fmla="*/ 493 h 560"/>
                <a:gd name="T58" fmla="*/ 539 w 729"/>
                <a:gd name="T59" fmla="*/ 520 h 560"/>
                <a:gd name="T60" fmla="*/ 464 w 729"/>
                <a:gd name="T61" fmla="*/ 545 h 560"/>
                <a:gd name="T62" fmla="*/ 440 w 729"/>
                <a:gd name="T63" fmla="*/ 551 h 560"/>
                <a:gd name="T64" fmla="*/ 422 w 729"/>
                <a:gd name="T65" fmla="*/ 553 h 560"/>
                <a:gd name="T66" fmla="*/ 375 w 729"/>
                <a:gd name="T67" fmla="*/ 549 h 560"/>
                <a:gd name="T68" fmla="*/ 354 w 729"/>
                <a:gd name="T69" fmla="*/ 518 h 560"/>
                <a:gd name="T70" fmla="*/ 353 w 729"/>
                <a:gd name="T71" fmla="*/ 493 h 560"/>
                <a:gd name="T72" fmla="*/ 340 w 729"/>
                <a:gd name="T73" fmla="*/ 487 h 560"/>
                <a:gd name="T74" fmla="*/ 329 w 729"/>
                <a:gd name="T75" fmla="*/ 485 h 560"/>
                <a:gd name="T76" fmla="*/ 318 w 729"/>
                <a:gd name="T77" fmla="*/ 477 h 560"/>
                <a:gd name="T78" fmla="*/ 313 w 729"/>
                <a:gd name="T79" fmla="*/ 463 h 560"/>
                <a:gd name="T80" fmla="*/ 310 w 729"/>
                <a:gd name="T81" fmla="*/ 450 h 560"/>
                <a:gd name="T82" fmla="*/ 311 w 729"/>
                <a:gd name="T83" fmla="*/ 436 h 560"/>
                <a:gd name="T84" fmla="*/ 237 w 729"/>
                <a:gd name="T85" fmla="*/ 434 h 560"/>
                <a:gd name="T86" fmla="*/ 229 w 729"/>
                <a:gd name="T87" fmla="*/ 398 h 560"/>
                <a:gd name="T88" fmla="*/ 211 w 729"/>
                <a:gd name="T89" fmla="*/ 381 h 560"/>
                <a:gd name="T90" fmla="*/ 218 w 729"/>
                <a:gd name="T91" fmla="*/ 358 h 560"/>
                <a:gd name="T92" fmla="*/ 230 w 729"/>
                <a:gd name="T93" fmla="*/ 316 h 560"/>
                <a:gd name="T94" fmla="*/ 218 w 729"/>
                <a:gd name="T95" fmla="*/ 296 h 560"/>
                <a:gd name="T96" fmla="*/ 161 w 729"/>
                <a:gd name="T97" fmla="*/ 281 h 560"/>
                <a:gd name="T98" fmla="*/ 70 w 729"/>
                <a:gd name="T99" fmla="*/ 269 h 560"/>
                <a:gd name="T100" fmla="*/ 1 w 729"/>
                <a:gd name="T101" fmla="*/ 241 h 560"/>
                <a:gd name="T102" fmla="*/ 10 w 729"/>
                <a:gd name="T103" fmla="*/ 213 h 560"/>
                <a:gd name="T104" fmla="*/ 20 w 729"/>
                <a:gd name="T105" fmla="*/ 219 h 560"/>
                <a:gd name="T106" fmla="*/ 33 w 729"/>
                <a:gd name="T107" fmla="*/ 218 h 560"/>
                <a:gd name="T108" fmla="*/ 43 w 729"/>
                <a:gd name="T109" fmla="*/ 213 h 560"/>
                <a:gd name="T110" fmla="*/ 47 w 729"/>
                <a:gd name="T111" fmla="*/ 207 h 560"/>
                <a:gd name="T112" fmla="*/ 54 w 729"/>
                <a:gd name="T113" fmla="*/ 235 h 560"/>
                <a:gd name="T114" fmla="*/ 76 w 729"/>
                <a:gd name="T115" fmla="*/ 236 h 560"/>
                <a:gd name="T116" fmla="*/ 90 w 729"/>
                <a:gd name="T117" fmla="*/ 221 h 560"/>
                <a:gd name="T118" fmla="*/ 104 w 729"/>
                <a:gd name="T119" fmla="*/ 203 h 560"/>
                <a:gd name="T120" fmla="*/ 118 w 729"/>
                <a:gd name="T121" fmla="*/ 191 h 560"/>
                <a:gd name="T122" fmla="*/ 128 w 729"/>
                <a:gd name="T123" fmla="*/ 163 h 560"/>
                <a:gd name="T124" fmla="*/ 161 w 729"/>
                <a:gd name="T125" fmla="*/ 15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29" h="560">
                  <a:moveTo>
                    <a:pt x="178" y="161"/>
                  </a:moveTo>
                  <a:lnTo>
                    <a:pt x="181" y="162"/>
                  </a:lnTo>
                  <a:lnTo>
                    <a:pt x="181" y="161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0"/>
                  </a:lnTo>
                  <a:lnTo>
                    <a:pt x="182" y="137"/>
                  </a:lnTo>
                  <a:lnTo>
                    <a:pt x="182" y="136"/>
                  </a:lnTo>
                  <a:lnTo>
                    <a:pt x="181" y="128"/>
                  </a:lnTo>
                  <a:lnTo>
                    <a:pt x="181" y="119"/>
                  </a:lnTo>
                  <a:lnTo>
                    <a:pt x="181" y="112"/>
                  </a:lnTo>
                  <a:lnTo>
                    <a:pt x="181" y="102"/>
                  </a:lnTo>
                  <a:lnTo>
                    <a:pt x="181" y="101"/>
                  </a:lnTo>
                  <a:lnTo>
                    <a:pt x="181" y="100"/>
                  </a:lnTo>
                  <a:lnTo>
                    <a:pt x="181" y="88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5" y="87"/>
                  </a:lnTo>
                  <a:lnTo>
                    <a:pt x="188" y="87"/>
                  </a:lnTo>
                  <a:lnTo>
                    <a:pt x="190" y="87"/>
                  </a:lnTo>
                  <a:lnTo>
                    <a:pt x="201" y="86"/>
                  </a:lnTo>
                  <a:lnTo>
                    <a:pt x="202" y="86"/>
                  </a:lnTo>
                  <a:lnTo>
                    <a:pt x="203" y="86"/>
                  </a:lnTo>
                  <a:lnTo>
                    <a:pt x="216" y="86"/>
                  </a:lnTo>
                  <a:lnTo>
                    <a:pt x="219" y="86"/>
                  </a:lnTo>
                  <a:lnTo>
                    <a:pt x="220" y="86"/>
                  </a:lnTo>
                  <a:lnTo>
                    <a:pt x="223" y="86"/>
                  </a:lnTo>
                  <a:lnTo>
                    <a:pt x="224" y="86"/>
                  </a:lnTo>
                  <a:lnTo>
                    <a:pt x="228" y="86"/>
                  </a:lnTo>
                  <a:lnTo>
                    <a:pt x="230" y="86"/>
                  </a:lnTo>
                  <a:lnTo>
                    <a:pt x="232" y="86"/>
                  </a:lnTo>
                  <a:lnTo>
                    <a:pt x="233" y="86"/>
                  </a:lnTo>
                  <a:lnTo>
                    <a:pt x="243" y="86"/>
                  </a:lnTo>
                  <a:lnTo>
                    <a:pt x="248" y="85"/>
                  </a:lnTo>
                  <a:lnTo>
                    <a:pt x="254" y="85"/>
                  </a:lnTo>
                  <a:lnTo>
                    <a:pt x="261" y="85"/>
                  </a:lnTo>
                  <a:lnTo>
                    <a:pt x="265" y="85"/>
                  </a:lnTo>
                  <a:lnTo>
                    <a:pt x="269" y="85"/>
                  </a:lnTo>
                  <a:lnTo>
                    <a:pt x="281" y="85"/>
                  </a:lnTo>
                  <a:lnTo>
                    <a:pt x="290" y="85"/>
                  </a:lnTo>
                  <a:lnTo>
                    <a:pt x="294" y="85"/>
                  </a:lnTo>
                  <a:lnTo>
                    <a:pt x="297" y="84"/>
                  </a:lnTo>
                  <a:lnTo>
                    <a:pt x="302" y="84"/>
                  </a:lnTo>
                  <a:lnTo>
                    <a:pt x="304" y="84"/>
                  </a:lnTo>
                  <a:lnTo>
                    <a:pt x="306" y="84"/>
                  </a:lnTo>
                  <a:lnTo>
                    <a:pt x="307" y="84"/>
                  </a:lnTo>
                  <a:lnTo>
                    <a:pt x="315" y="82"/>
                  </a:lnTo>
                  <a:lnTo>
                    <a:pt x="345" y="76"/>
                  </a:lnTo>
                  <a:lnTo>
                    <a:pt x="362" y="71"/>
                  </a:lnTo>
                  <a:lnTo>
                    <a:pt x="374" y="69"/>
                  </a:lnTo>
                  <a:lnTo>
                    <a:pt x="387" y="67"/>
                  </a:lnTo>
                  <a:lnTo>
                    <a:pt x="387" y="66"/>
                  </a:lnTo>
                  <a:lnTo>
                    <a:pt x="386" y="66"/>
                  </a:lnTo>
                  <a:lnTo>
                    <a:pt x="386" y="65"/>
                  </a:lnTo>
                  <a:lnTo>
                    <a:pt x="385" y="60"/>
                  </a:lnTo>
                  <a:lnTo>
                    <a:pt x="383" y="54"/>
                  </a:lnTo>
                  <a:lnTo>
                    <a:pt x="383" y="53"/>
                  </a:lnTo>
                  <a:lnTo>
                    <a:pt x="383" y="50"/>
                  </a:lnTo>
                  <a:lnTo>
                    <a:pt x="383" y="43"/>
                  </a:lnTo>
                  <a:lnTo>
                    <a:pt x="382" y="38"/>
                  </a:lnTo>
                  <a:lnTo>
                    <a:pt x="388" y="38"/>
                  </a:lnTo>
                  <a:lnTo>
                    <a:pt x="392" y="37"/>
                  </a:lnTo>
                  <a:lnTo>
                    <a:pt x="394" y="36"/>
                  </a:lnTo>
                  <a:lnTo>
                    <a:pt x="394" y="35"/>
                  </a:lnTo>
                  <a:lnTo>
                    <a:pt x="394" y="34"/>
                  </a:lnTo>
                  <a:lnTo>
                    <a:pt x="394" y="32"/>
                  </a:lnTo>
                  <a:lnTo>
                    <a:pt x="392" y="32"/>
                  </a:lnTo>
                  <a:lnTo>
                    <a:pt x="394" y="30"/>
                  </a:lnTo>
                  <a:lnTo>
                    <a:pt x="394" y="29"/>
                  </a:lnTo>
                  <a:lnTo>
                    <a:pt x="394" y="28"/>
                  </a:lnTo>
                  <a:lnTo>
                    <a:pt x="394" y="27"/>
                  </a:lnTo>
                  <a:lnTo>
                    <a:pt x="394" y="26"/>
                  </a:lnTo>
                  <a:lnTo>
                    <a:pt x="394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1"/>
                  </a:lnTo>
                  <a:lnTo>
                    <a:pt x="395" y="21"/>
                  </a:lnTo>
                  <a:lnTo>
                    <a:pt x="395" y="20"/>
                  </a:lnTo>
                  <a:lnTo>
                    <a:pt x="395" y="19"/>
                  </a:lnTo>
                  <a:lnTo>
                    <a:pt x="395" y="18"/>
                  </a:lnTo>
                  <a:lnTo>
                    <a:pt x="395" y="17"/>
                  </a:lnTo>
                  <a:lnTo>
                    <a:pt x="395" y="16"/>
                  </a:lnTo>
                  <a:lnTo>
                    <a:pt x="395" y="15"/>
                  </a:lnTo>
                  <a:lnTo>
                    <a:pt x="395" y="13"/>
                  </a:lnTo>
                  <a:lnTo>
                    <a:pt x="395" y="12"/>
                  </a:lnTo>
                  <a:lnTo>
                    <a:pt x="395" y="11"/>
                  </a:lnTo>
                  <a:lnTo>
                    <a:pt x="395" y="10"/>
                  </a:lnTo>
                  <a:lnTo>
                    <a:pt x="394" y="10"/>
                  </a:lnTo>
                  <a:lnTo>
                    <a:pt x="394" y="9"/>
                  </a:lnTo>
                  <a:lnTo>
                    <a:pt x="394" y="8"/>
                  </a:lnTo>
                  <a:lnTo>
                    <a:pt x="394" y="7"/>
                  </a:lnTo>
                  <a:lnTo>
                    <a:pt x="394" y="6"/>
                  </a:lnTo>
                  <a:lnTo>
                    <a:pt x="394" y="4"/>
                  </a:lnTo>
                  <a:lnTo>
                    <a:pt x="392" y="4"/>
                  </a:lnTo>
                  <a:lnTo>
                    <a:pt x="392" y="3"/>
                  </a:lnTo>
                  <a:lnTo>
                    <a:pt x="391" y="2"/>
                  </a:lnTo>
                  <a:lnTo>
                    <a:pt x="391" y="1"/>
                  </a:lnTo>
                  <a:lnTo>
                    <a:pt x="390" y="1"/>
                  </a:lnTo>
                  <a:lnTo>
                    <a:pt x="390" y="0"/>
                  </a:lnTo>
                  <a:lnTo>
                    <a:pt x="390" y="1"/>
                  </a:lnTo>
                  <a:lnTo>
                    <a:pt x="389" y="0"/>
                  </a:lnTo>
                  <a:lnTo>
                    <a:pt x="390" y="0"/>
                  </a:lnTo>
                  <a:lnTo>
                    <a:pt x="394" y="1"/>
                  </a:lnTo>
                  <a:lnTo>
                    <a:pt x="413" y="3"/>
                  </a:lnTo>
                  <a:lnTo>
                    <a:pt x="414" y="4"/>
                  </a:lnTo>
                  <a:lnTo>
                    <a:pt x="415" y="4"/>
                  </a:lnTo>
                  <a:lnTo>
                    <a:pt x="416" y="6"/>
                  </a:lnTo>
                  <a:lnTo>
                    <a:pt x="419" y="6"/>
                  </a:lnTo>
                  <a:lnTo>
                    <a:pt x="419" y="7"/>
                  </a:lnTo>
                  <a:lnTo>
                    <a:pt x="420" y="7"/>
                  </a:lnTo>
                  <a:lnTo>
                    <a:pt x="421" y="7"/>
                  </a:lnTo>
                  <a:lnTo>
                    <a:pt x="422" y="8"/>
                  </a:lnTo>
                  <a:lnTo>
                    <a:pt x="423" y="8"/>
                  </a:lnTo>
                  <a:lnTo>
                    <a:pt x="423" y="9"/>
                  </a:lnTo>
                  <a:lnTo>
                    <a:pt x="424" y="9"/>
                  </a:lnTo>
                  <a:lnTo>
                    <a:pt x="427" y="10"/>
                  </a:lnTo>
                  <a:lnTo>
                    <a:pt x="434" y="13"/>
                  </a:lnTo>
                  <a:lnTo>
                    <a:pt x="436" y="13"/>
                  </a:lnTo>
                  <a:lnTo>
                    <a:pt x="436" y="15"/>
                  </a:lnTo>
                  <a:lnTo>
                    <a:pt x="437" y="15"/>
                  </a:lnTo>
                  <a:lnTo>
                    <a:pt x="438" y="16"/>
                  </a:lnTo>
                  <a:lnTo>
                    <a:pt x="439" y="16"/>
                  </a:lnTo>
                  <a:lnTo>
                    <a:pt x="440" y="17"/>
                  </a:lnTo>
                  <a:lnTo>
                    <a:pt x="442" y="17"/>
                  </a:lnTo>
                  <a:lnTo>
                    <a:pt x="444" y="18"/>
                  </a:lnTo>
                  <a:lnTo>
                    <a:pt x="446" y="19"/>
                  </a:lnTo>
                  <a:lnTo>
                    <a:pt x="448" y="20"/>
                  </a:lnTo>
                  <a:lnTo>
                    <a:pt x="449" y="20"/>
                  </a:lnTo>
                  <a:lnTo>
                    <a:pt x="450" y="21"/>
                  </a:lnTo>
                  <a:lnTo>
                    <a:pt x="453" y="23"/>
                  </a:lnTo>
                  <a:lnTo>
                    <a:pt x="454" y="23"/>
                  </a:lnTo>
                  <a:lnTo>
                    <a:pt x="455" y="24"/>
                  </a:lnTo>
                  <a:lnTo>
                    <a:pt x="456" y="24"/>
                  </a:lnTo>
                  <a:lnTo>
                    <a:pt x="457" y="25"/>
                  </a:lnTo>
                  <a:lnTo>
                    <a:pt x="458" y="25"/>
                  </a:lnTo>
                  <a:lnTo>
                    <a:pt x="475" y="33"/>
                  </a:lnTo>
                  <a:lnTo>
                    <a:pt x="479" y="34"/>
                  </a:lnTo>
                  <a:lnTo>
                    <a:pt x="480" y="34"/>
                  </a:lnTo>
                  <a:lnTo>
                    <a:pt x="489" y="40"/>
                  </a:lnTo>
                  <a:lnTo>
                    <a:pt x="490" y="40"/>
                  </a:lnTo>
                  <a:lnTo>
                    <a:pt x="490" y="38"/>
                  </a:lnTo>
                  <a:lnTo>
                    <a:pt x="490" y="37"/>
                  </a:lnTo>
                  <a:lnTo>
                    <a:pt x="494" y="38"/>
                  </a:lnTo>
                  <a:lnTo>
                    <a:pt x="494" y="37"/>
                  </a:lnTo>
                  <a:lnTo>
                    <a:pt x="494" y="36"/>
                  </a:lnTo>
                  <a:lnTo>
                    <a:pt x="492" y="36"/>
                  </a:lnTo>
                  <a:lnTo>
                    <a:pt x="492" y="35"/>
                  </a:lnTo>
                  <a:lnTo>
                    <a:pt x="491" y="35"/>
                  </a:lnTo>
                  <a:lnTo>
                    <a:pt x="491" y="34"/>
                  </a:lnTo>
                  <a:lnTo>
                    <a:pt x="490" y="34"/>
                  </a:lnTo>
                  <a:lnTo>
                    <a:pt x="490" y="33"/>
                  </a:lnTo>
                  <a:lnTo>
                    <a:pt x="489" y="33"/>
                  </a:lnTo>
                  <a:lnTo>
                    <a:pt x="489" y="32"/>
                  </a:lnTo>
                  <a:lnTo>
                    <a:pt x="494" y="34"/>
                  </a:lnTo>
                  <a:lnTo>
                    <a:pt x="494" y="35"/>
                  </a:lnTo>
                  <a:lnTo>
                    <a:pt x="495" y="35"/>
                  </a:lnTo>
                  <a:lnTo>
                    <a:pt x="495" y="36"/>
                  </a:lnTo>
                  <a:lnTo>
                    <a:pt x="496" y="36"/>
                  </a:lnTo>
                  <a:lnTo>
                    <a:pt x="496" y="37"/>
                  </a:lnTo>
                  <a:lnTo>
                    <a:pt x="497" y="37"/>
                  </a:lnTo>
                  <a:lnTo>
                    <a:pt x="497" y="38"/>
                  </a:lnTo>
                  <a:lnTo>
                    <a:pt x="498" y="38"/>
                  </a:lnTo>
                  <a:lnTo>
                    <a:pt x="498" y="40"/>
                  </a:lnTo>
                  <a:lnTo>
                    <a:pt x="499" y="40"/>
                  </a:lnTo>
                  <a:lnTo>
                    <a:pt x="499" y="41"/>
                  </a:lnTo>
                  <a:lnTo>
                    <a:pt x="500" y="41"/>
                  </a:lnTo>
                  <a:lnTo>
                    <a:pt x="500" y="42"/>
                  </a:lnTo>
                  <a:lnTo>
                    <a:pt x="501" y="42"/>
                  </a:lnTo>
                  <a:lnTo>
                    <a:pt x="501" y="43"/>
                  </a:lnTo>
                  <a:lnTo>
                    <a:pt x="503" y="43"/>
                  </a:lnTo>
                  <a:lnTo>
                    <a:pt x="503" y="44"/>
                  </a:lnTo>
                  <a:lnTo>
                    <a:pt x="505" y="42"/>
                  </a:lnTo>
                  <a:lnTo>
                    <a:pt x="507" y="42"/>
                  </a:lnTo>
                  <a:lnTo>
                    <a:pt x="511" y="42"/>
                  </a:lnTo>
                  <a:lnTo>
                    <a:pt x="513" y="42"/>
                  </a:lnTo>
                  <a:lnTo>
                    <a:pt x="516" y="40"/>
                  </a:lnTo>
                  <a:lnTo>
                    <a:pt x="520" y="38"/>
                  </a:lnTo>
                  <a:lnTo>
                    <a:pt x="524" y="37"/>
                  </a:lnTo>
                  <a:lnTo>
                    <a:pt x="532" y="37"/>
                  </a:lnTo>
                  <a:lnTo>
                    <a:pt x="532" y="34"/>
                  </a:lnTo>
                  <a:lnTo>
                    <a:pt x="532" y="27"/>
                  </a:lnTo>
                  <a:lnTo>
                    <a:pt x="532" y="26"/>
                  </a:lnTo>
                  <a:lnTo>
                    <a:pt x="532" y="25"/>
                  </a:lnTo>
                  <a:lnTo>
                    <a:pt x="532" y="24"/>
                  </a:lnTo>
                  <a:lnTo>
                    <a:pt x="533" y="25"/>
                  </a:lnTo>
                  <a:lnTo>
                    <a:pt x="534" y="26"/>
                  </a:lnTo>
                  <a:lnTo>
                    <a:pt x="536" y="27"/>
                  </a:lnTo>
                  <a:lnTo>
                    <a:pt x="538" y="29"/>
                  </a:lnTo>
                  <a:lnTo>
                    <a:pt x="545" y="36"/>
                  </a:lnTo>
                  <a:lnTo>
                    <a:pt x="546" y="37"/>
                  </a:lnTo>
                  <a:lnTo>
                    <a:pt x="547" y="38"/>
                  </a:lnTo>
                  <a:lnTo>
                    <a:pt x="553" y="44"/>
                  </a:lnTo>
                  <a:lnTo>
                    <a:pt x="554" y="45"/>
                  </a:lnTo>
                  <a:lnTo>
                    <a:pt x="555" y="46"/>
                  </a:lnTo>
                  <a:lnTo>
                    <a:pt x="558" y="50"/>
                  </a:lnTo>
                  <a:lnTo>
                    <a:pt x="563" y="54"/>
                  </a:lnTo>
                  <a:lnTo>
                    <a:pt x="564" y="55"/>
                  </a:lnTo>
                  <a:lnTo>
                    <a:pt x="565" y="57"/>
                  </a:lnTo>
                  <a:lnTo>
                    <a:pt x="566" y="58"/>
                  </a:lnTo>
                  <a:lnTo>
                    <a:pt x="568" y="60"/>
                  </a:lnTo>
                  <a:lnTo>
                    <a:pt x="570" y="61"/>
                  </a:lnTo>
                  <a:lnTo>
                    <a:pt x="572" y="63"/>
                  </a:lnTo>
                  <a:lnTo>
                    <a:pt x="576" y="68"/>
                  </a:lnTo>
                  <a:lnTo>
                    <a:pt x="579" y="70"/>
                  </a:lnTo>
                  <a:lnTo>
                    <a:pt x="582" y="74"/>
                  </a:lnTo>
                  <a:lnTo>
                    <a:pt x="585" y="77"/>
                  </a:lnTo>
                  <a:lnTo>
                    <a:pt x="590" y="82"/>
                  </a:lnTo>
                  <a:lnTo>
                    <a:pt x="591" y="83"/>
                  </a:lnTo>
                  <a:lnTo>
                    <a:pt x="595" y="86"/>
                  </a:lnTo>
                  <a:lnTo>
                    <a:pt x="603" y="94"/>
                  </a:lnTo>
                  <a:lnTo>
                    <a:pt x="604" y="95"/>
                  </a:lnTo>
                  <a:lnTo>
                    <a:pt x="616" y="108"/>
                  </a:lnTo>
                  <a:lnTo>
                    <a:pt x="617" y="109"/>
                  </a:lnTo>
                  <a:lnTo>
                    <a:pt x="618" y="109"/>
                  </a:lnTo>
                  <a:lnTo>
                    <a:pt x="621" y="112"/>
                  </a:lnTo>
                  <a:lnTo>
                    <a:pt x="622" y="113"/>
                  </a:lnTo>
                  <a:lnTo>
                    <a:pt x="623" y="115"/>
                  </a:lnTo>
                  <a:lnTo>
                    <a:pt x="624" y="116"/>
                  </a:lnTo>
                  <a:lnTo>
                    <a:pt x="625" y="116"/>
                  </a:lnTo>
                  <a:lnTo>
                    <a:pt x="625" y="117"/>
                  </a:lnTo>
                  <a:lnTo>
                    <a:pt x="628" y="119"/>
                  </a:lnTo>
                  <a:lnTo>
                    <a:pt x="629" y="120"/>
                  </a:lnTo>
                  <a:lnTo>
                    <a:pt x="631" y="122"/>
                  </a:lnTo>
                  <a:lnTo>
                    <a:pt x="632" y="124"/>
                  </a:lnTo>
                  <a:lnTo>
                    <a:pt x="633" y="125"/>
                  </a:lnTo>
                  <a:lnTo>
                    <a:pt x="634" y="126"/>
                  </a:lnTo>
                  <a:lnTo>
                    <a:pt x="635" y="127"/>
                  </a:lnTo>
                  <a:lnTo>
                    <a:pt x="637" y="128"/>
                  </a:lnTo>
                  <a:lnTo>
                    <a:pt x="638" y="129"/>
                  </a:lnTo>
                  <a:lnTo>
                    <a:pt x="639" y="129"/>
                  </a:lnTo>
                  <a:lnTo>
                    <a:pt x="639" y="130"/>
                  </a:lnTo>
                  <a:lnTo>
                    <a:pt x="640" y="132"/>
                  </a:lnTo>
                  <a:lnTo>
                    <a:pt x="642" y="134"/>
                  </a:lnTo>
                  <a:lnTo>
                    <a:pt x="643" y="134"/>
                  </a:lnTo>
                  <a:lnTo>
                    <a:pt x="643" y="135"/>
                  </a:lnTo>
                  <a:lnTo>
                    <a:pt x="645" y="136"/>
                  </a:lnTo>
                  <a:lnTo>
                    <a:pt x="646" y="136"/>
                  </a:lnTo>
                  <a:lnTo>
                    <a:pt x="646" y="137"/>
                  </a:lnTo>
                  <a:lnTo>
                    <a:pt x="647" y="138"/>
                  </a:lnTo>
                  <a:lnTo>
                    <a:pt x="665" y="157"/>
                  </a:lnTo>
                  <a:lnTo>
                    <a:pt x="667" y="159"/>
                  </a:lnTo>
                  <a:lnTo>
                    <a:pt x="692" y="184"/>
                  </a:lnTo>
                  <a:lnTo>
                    <a:pt x="692" y="185"/>
                  </a:lnTo>
                  <a:lnTo>
                    <a:pt x="693" y="186"/>
                  </a:lnTo>
                  <a:lnTo>
                    <a:pt x="695" y="186"/>
                  </a:lnTo>
                  <a:lnTo>
                    <a:pt x="695" y="187"/>
                  </a:lnTo>
                  <a:lnTo>
                    <a:pt x="697" y="188"/>
                  </a:lnTo>
                  <a:lnTo>
                    <a:pt x="698" y="189"/>
                  </a:lnTo>
                  <a:lnTo>
                    <a:pt x="699" y="191"/>
                  </a:lnTo>
                  <a:lnTo>
                    <a:pt x="700" y="192"/>
                  </a:lnTo>
                  <a:lnTo>
                    <a:pt x="700" y="193"/>
                  </a:lnTo>
                  <a:lnTo>
                    <a:pt x="701" y="193"/>
                  </a:lnTo>
                  <a:lnTo>
                    <a:pt x="704" y="195"/>
                  </a:lnTo>
                  <a:lnTo>
                    <a:pt x="705" y="196"/>
                  </a:lnTo>
                  <a:lnTo>
                    <a:pt x="706" y="197"/>
                  </a:lnTo>
                  <a:lnTo>
                    <a:pt x="707" y="199"/>
                  </a:lnTo>
                  <a:lnTo>
                    <a:pt x="708" y="200"/>
                  </a:lnTo>
                  <a:lnTo>
                    <a:pt x="710" y="202"/>
                  </a:lnTo>
                  <a:lnTo>
                    <a:pt x="713" y="204"/>
                  </a:lnTo>
                  <a:lnTo>
                    <a:pt x="714" y="205"/>
                  </a:lnTo>
                  <a:lnTo>
                    <a:pt x="716" y="208"/>
                  </a:lnTo>
                  <a:lnTo>
                    <a:pt x="717" y="209"/>
                  </a:lnTo>
                  <a:lnTo>
                    <a:pt x="718" y="210"/>
                  </a:lnTo>
                  <a:lnTo>
                    <a:pt x="719" y="211"/>
                  </a:lnTo>
                  <a:lnTo>
                    <a:pt x="721" y="212"/>
                  </a:lnTo>
                  <a:lnTo>
                    <a:pt x="722" y="213"/>
                  </a:lnTo>
                  <a:lnTo>
                    <a:pt x="723" y="214"/>
                  </a:lnTo>
                  <a:lnTo>
                    <a:pt x="724" y="216"/>
                  </a:lnTo>
                  <a:lnTo>
                    <a:pt x="725" y="217"/>
                  </a:lnTo>
                  <a:lnTo>
                    <a:pt x="726" y="218"/>
                  </a:lnTo>
                  <a:lnTo>
                    <a:pt x="727" y="219"/>
                  </a:lnTo>
                  <a:lnTo>
                    <a:pt x="729" y="220"/>
                  </a:lnTo>
                  <a:lnTo>
                    <a:pt x="729" y="221"/>
                  </a:lnTo>
                  <a:lnTo>
                    <a:pt x="729" y="224"/>
                  </a:lnTo>
                  <a:lnTo>
                    <a:pt x="727" y="225"/>
                  </a:lnTo>
                  <a:lnTo>
                    <a:pt x="727" y="227"/>
                  </a:lnTo>
                  <a:lnTo>
                    <a:pt x="727" y="228"/>
                  </a:lnTo>
                  <a:lnTo>
                    <a:pt x="726" y="228"/>
                  </a:lnTo>
                  <a:lnTo>
                    <a:pt x="726" y="229"/>
                  </a:lnTo>
                  <a:lnTo>
                    <a:pt x="725" y="229"/>
                  </a:lnTo>
                  <a:lnTo>
                    <a:pt x="723" y="230"/>
                  </a:lnTo>
                  <a:lnTo>
                    <a:pt x="718" y="233"/>
                  </a:lnTo>
                  <a:lnTo>
                    <a:pt x="709" y="236"/>
                  </a:lnTo>
                  <a:lnTo>
                    <a:pt x="705" y="237"/>
                  </a:lnTo>
                  <a:lnTo>
                    <a:pt x="688" y="244"/>
                  </a:lnTo>
                  <a:lnTo>
                    <a:pt x="674" y="250"/>
                  </a:lnTo>
                  <a:lnTo>
                    <a:pt x="673" y="245"/>
                  </a:lnTo>
                  <a:lnTo>
                    <a:pt x="672" y="243"/>
                  </a:lnTo>
                  <a:lnTo>
                    <a:pt x="671" y="243"/>
                  </a:lnTo>
                  <a:lnTo>
                    <a:pt x="668" y="243"/>
                  </a:lnTo>
                  <a:lnTo>
                    <a:pt x="667" y="244"/>
                  </a:lnTo>
                  <a:lnTo>
                    <a:pt x="665" y="244"/>
                  </a:lnTo>
                  <a:lnTo>
                    <a:pt x="663" y="245"/>
                  </a:lnTo>
                  <a:lnTo>
                    <a:pt x="659" y="245"/>
                  </a:lnTo>
                  <a:lnTo>
                    <a:pt x="658" y="246"/>
                  </a:lnTo>
                  <a:lnTo>
                    <a:pt x="657" y="244"/>
                  </a:lnTo>
                  <a:lnTo>
                    <a:pt x="657" y="243"/>
                  </a:lnTo>
                  <a:lnTo>
                    <a:pt x="655" y="244"/>
                  </a:lnTo>
                  <a:lnTo>
                    <a:pt x="654" y="246"/>
                  </a:lnTo>
                  <a:lnTo>
                    <a:pt x="651" y="247"/>
                  </a:lnTo>
                  <a:lnTo>
                    <a:pt x="652" y="250"/>
                  </a:lnTo>
                  <a:lnTo>
                    <a:pt x="652" y="251"/>
                  </a:lnTo>
                  <a:lnTo>
                    <a:pt x="654" y="252"/>
                  </a:lnTo>
                  <a:lnTo>
                    <a:pt x="654" y="253"/>
                  </a:lnTo>
                  <a:lnTo>
                    <a:pt x="655" y="254"/>
                  </a:lnTo>
                  <a:lnTo>
                    <a:pt x="654" y="254"/>
                  </a:lnTo>
                  <a:lnTo>
                    <a:pt x="652" y="255"/>
                  </a:lnTo>
                  <a:lnTo>
                    <a:pt x="651" y="255"/>
                  </a:lnTo>
                  <a:lnTo>
                    <a:pt x="650" y="255"/>
                  </a:lnTo>
                  <a:lnTo>
                    <a:pt x="651" y="258"/>
                  </a:lnTo>
                  <a:lnTo>
                    <a:pt x="651" y="259"/>
                  </a:lnTo>
                  <a:lnTo>
                    <a:pt x="652" y="260"/>
                  </a:lnTo>
                  <a:lnTo>
                    <a:pt x="652" y="261"/>
                  </a:lnTo>
                  <a:lnTo>
                    <a:pt x="654" y="262"/>
                  </a:lnTo>
                  <a:lnTo>
                    <a:pt x="655" y="263"/>
                  </a:lnTo>
                  <a:lnTo>
                    <a:pt x="655" y="264"/>
                  </a:lnTo>
                  <a:lnTo>
                    <a:pt x="656" y="266"/>
                  </a:lnTo>
                  <a:lnTo>
                    <a:pt x="656" y="267"/>
                  </a:lnTo>
                  <a:lnTo>
                    <a:pt x="654" y="268"/>
                  </a:lnTo>
                  <a:lnTo>
                    <a:pt x="652" y="268"/>
                  </a:lnTo>
                  <a:lnTo>
                    <a:pt x="651" y="268"/>
                  </a:lnTo>
                  <a:lnTo>
                    <a:pt x="650" y="268"/>
                  </a:lnTo>
                  <a:lnTo>
                    <a:pt x="649" y="269"/>
                  </a:lnTo>
                  <a:lnTo>
                    <a:pt x="648" y="269"/>
                  </a:lnTo>
                  <a:lnTo>
                    <a:pt x="647" y="269"/>
                  </a:lnTo>
                  <a:lnTo>
                    <a:pt x="646" y="270"/>
                  </a:lnTo>
                  <a:lnTo>
                    <a:pt x="643" y="270"/>
                  </a:lnTo>
                  <a:lnTo>
                    <a:pt x="642" y="270"/>
                  </a:lnTo>
                  <a:lnTo>
                    <a:pt x="641" y="271"/>
                  </a:lnTo>
                  <a:lnTo>
                    <a:pt x="639" y="274"/>
                  </a:lnTo>
                  <a:lnTo>
                    <a:pt x="638" y="275"/>
                  </a:lnTo>
                  <a:lnTo>
                    <a:pt x="635" y="277"/>
                  </a:lnTo>
                  <a:lnTo>
                    <a:pt x="635" y="278"/>
                  </a:lnTo>
                  <a:lnTo>
                    <a:pt x="634" y="278"/>
                  </a:lnTo>
                  <a:lnTo>
                    <a:pt x="634" y="279"/>
                  </a:lnTo>
                  <a:lnTo>
                    <a:pt x="633" y="280"/>
                  </a:lnTo>
                  <a:lnTo>
                    <a:pt x="632" y="281"/>
                  </a:lnTo>
                  <a:lnTo>
                    <a:pt x="632" y="283"/>
                  </a:lnTo>
                  <a:lnTo>
                    <a:pt x="630" y="285"/>
                  </a:lnTo>
                  <a:lnTo>
                    <a:pt x="630" y="286"/>
                  </a:lnTo>
                  <a:lnTo>
                    <a:pt x="626" y="289"/>
                  </a:lnTo>
                  <a:lnTo>
                    <a:pt x="626" y="291"/>
                  </a:lnTo>
                  <a:lnTo>
                    <a:pt x="625" y="292"/>
                  </a:lnTo>
                  <a:lnTo>
                    <a:pt x="624" y="293"/>
                  </a:lnTo>
                  <a:lnTo>
                    <a:pt x="623" y="294"/>
                  </a:lnTo>
                  <a:lnTo>
                    <a:pt x="621" y="295"/>
                  </a:lnTo>
                  <a:lnTo>
                    <a:pt x="618" y="295"/>
                  </a:lnTo>
                  <a:lnTo>
                    <a:pt x="618" y="296"/>
                  </a:lnTo>
                  <a:lnTo>
                    <a:pt x="617" y="296"/>
                  </a:lnTo>
                  <a:lnTo>
                    <a:pt x="615" y="297"/>
                  </a:lnTo>
                  <a:lnTo>
                    <a:pt x="614" y="297"/>
                  </a:lnTo>
                  <a:lnTo>
                    <a:pt x="613" y="298"/>
                  </a:lnTo>
                  <a:lnTo>
                    <a:pt x="610" y="298"/>
                  </a:lnTo>
                  <a:lnTo>
                    <a:pt x="609" y="300"/>
                  </a:lnTo>
                  <a:lnTo>
                    <a:pt x="608" y="300"/>
                  </a:lnTo>
                  <a:lnTo>
                    <a:pt x="606" y="301"/>
                  </a:lnTo>
                  <a:lnTo>
                    <a:pt x="605" y="301"/>
                  </a:lnTo>
                  <a:lnTo>
                    <a:pt x="604" y="301"/>
                  </a:lnTo>
                  <a:lnTo>
                    <a:pt x="604" y="302"/>
                  </a:lnTo>
                  <a:lnTo>
                    <a:pt x="605" y="304"/>
                  </a:lnTo>
                  <a:lnTo>
                    <a:pt x="605" y="306"/>
                  </a:lnTo>
                  <a:lnTo>
                    <a:pt x="605" y="308"/>
                  </a:lnTo>
                  <a:lnTo>
                    <a:pt x="606" y="309"/>
                  </a:lnTo>
                  <a:lnTo>
                    <a:pt x="606" y="310"/>
                  </a:lnTo>
                  <a:lnTo>
                    <a:pt x="603" y="311"/>
                  </a:lnTo>
                  <a:lnTo>
                    <a:pt x="603" y="312"/>
                  </a:lnTo>
                  <a:lnTo>
                    <a:pt x="601" y="313"/>
                  </a:lnTo>
                  <a:lnTo>
                    <a:pt x="599" y="314"/>
                  </a:lnTo>
                  <a:lnTo>
                    <a:pt x="598" y="316"/>
                  </a:lnTo>
                  <a:lnTo>
                    <a:pt x="598" y="317"/>
                  </a:lnTo>
                  <a:lnTo>
                    <a:pt x="597" y="318"/>
                  </a:lnTo>
                  <a:lnTo>
                    <a:pt x="596" y="318"/>
                  </a:lnTo>
                  <a:lnTo>
                    <a:pt x="595" y="319"/>
                  </a:lnTo>
                  <a:lnTo>
                    <a:pt x="593" y="319"/>
                  </a:lnTo>
                  <a:lnTo>
                    <a:pt x="592" y="320"/>
                  </a:lnTo>
                  <a:lnTo>
                    <a:pt x="591" y="322"/>
                  </a:lnTo>
                  <a:lnTo>
                    <a:pt x="590" y="323"/>
                  </a:lnTo>
                  <a:lnTo>
                    <a:pt x="588" y="325"/>
                  </a:lnTo>
                  <a:lnTo>
                    <a:pt x="585" y="327"/>
                  </a:lnTo>
                  <a:lnTo>
                    <a:pt x="584" y="328"/>
                  </a:lnTo>
                  <a:lnTo>
                    <a:pt x="583" y="328"/>
                  </a:lnTo>
                  <a:lnTo>
                    <a:pt x="582" y="329"/>
                  </a:lnTo>
                  <a:lnTo>
                    <a:pt x="581" y="330"/>
                  </a:lnTo>
                  <a:lnTo>
                    <a:pt x="580" y="331"/>
                  </a:lnTo>
                  <a:lnTo>
                    <a:pt x="578" y="333"/>
                  </a:lnTo>
                  <a:lnTo>
                    <a:pt x="576" y="334"/>
                  </a:lnTo>
                  <a:lnTo>
                    <a:pt x="575" y="335"/>
                  </a:lnTo>
                  <a:lnTo>
                    <a:pt x="575" y="337"/>
                  </a:lnTo>
                  <a:lnTo>
                    <a:pt x="574" y="338"/>
                  </a:lnTo>
                  <a:lnTo>
                    <a:pt x="572" y="341"/>
                  </a:lnTo>
                  <a:lnTo>
                    <a:pt x="572" y="342"/>
                  </a:lnTo>
                  <a:lnTo>
                    <a:pt x="571" y="343"/>
                  </a:lnTo>
                  <a:lnTo>
                    <a:pt x="571" y="344"/>
                  </a:lnTo>
                  <a:lnTo>
                    <a:pt x="571" y="345"/>
                  </a:lnTo>
                  <a:lnTo>
                    <a:pt x="572" y="347"/>
                  </a:lnTo>
                  <a:lnTo>
                    <a:pt x="572" y="348"/>
                  </a:lnTo>
                  <a:lnTo>
                    <a:pt x="571" y="351"/>
                  </a:lnTo>
                  <a:lnTo>
                    <a:pt x="571" y="352"/>
                  </a:lnTo>
                  <a:lnTo>
                    <a:pt x="570" y="354"/>
                  </a:lnTo>
                  <a:lnTo>
                    <a:pt x="571" y="354"/>
                  </a:lnTo>
                  <a:lnTo>
                    <a:pt x="573" y="354"/>
                  </a:lnTo>
                  <a:lnTo>
                    <a:pt x="574" y="354"/>
                  </a:lnTo>
                  <a:lnTo>
                    <a:pt x="579" y="354"/>
                  </a:lnTo>
                  <a:lnTo>
                    <a:pt x="581" y="354"/>
                  </a:lnTo>
                  <a:lnTo>
                    <a:pt x="582" y="354"/>
                  </a:lnTo>
                  <a:lnTo>
                    <a:pt x="583" y="354"/>
                  </a:lnTo>
                  <a:lnTo>
                    <a:pt x="584" y="354"/>
                  </a:lnTo>
                  <a:lnTo>
                    <a:pt x="587" y="354"/>
                  </a:lnTo>
                  <a:lnTo>
                    <a:pt x="588" y="354"/>
                  </a:lnTo>
                  <a:lnTo>
                    <a:pt x="589" y="355"/>
                  </a:lnTo>
                  <a:lnTo>
                    <a:pt x="589" y="356"/>
                  </a:lnTo>
                  <a:lnTo>
                    <a:pt x="590" y="359"/>
                  </a:lnTo>
                  <a:lnTo>
                    <a:pt x="591" y="362"/>
                  </a:lnTo>
                  <a:lnTo>
                    <a:pt x="592" y="365"/>
                  </a:lnTo>
                  <a:lnTo>
                    <a:pt x="593" y="368"/>
                  </a:lnTo>
                  <a:lnTo>
                    <a:pt x="595" y="369"/>
                  </a:lnTo>
                  <a:lnTo>
                    <a:pt x="595" y="370"/>
                  </a:lnTo>
                  <a:lnTo>
                    <a:pt x="593" y="370"/>
                  </a:lnTo>
                  <a:lnTo>
                    <a:pt x="592" y="371"/>
                  </a:lnTo>
                  <a:lnTo>
                    <a:pt x="590" y="375"/>
                  </a:lnTo>
                  <a:lnTo>
                    <a:pt x="587" y="377"/>
                  </a:lnTo>
                  <a:lnTo>
                    <a:pt x="587" y="378"/>
                  </a:lnTo>
                  <a:lnTo>
                    <a:pt x="585" y="379"/>
                  </a:lnTo>
                  <a:lnTo>
                    <a:pt x="584" y="380"/>
                  </a:lnTo>
                  <a:lnTo>
                    <a:pt x="583" y="381"/>
                  </a:lnTo>
                  <a:lnTo>
                    <a:pt x="582" y="381"/>
                  </a:lnTo>
                  <a:lnTo>
                    <a:pt x="588" y="387"/>
                  </a:lnTo>
                  <a:lnTo>
                    <a:pt x="585" y="389"/>
                  </a:lnTo>
                  <a:lnTo>
                    <a:pt x="585" y="390"/>
                  </a:lnTo>
                  <a:lnTo>
                    <a:pt x="582" y="397"/>
                  </a:lnTo>
                  <a:lnTo>
                    <a:pt x="580" y="396"/>
                  </a:lnTo>
                  <a:lnTo>
                    <a:pt x="580" y="397"/>
                  </a:lnTo>
                  <a:lnTo>
                    <a:pt x="579" y="397"/>
                  </a:lnTo>
                  <a:lnTo>
                    <a:pt x="575" y="395"/>
                  </a:lnTo>
                  <a:lnTo>
                    <a:pt x="574" y="396"/>
                  </a:lnTo>
                  <a:lnTo>
                    <a:pt x="573" y="398"/>
                  </a:lnTo>
                  <a:lnTo>
                    <a:pt x="572" y="400"/>
                  </a:lnTo>
                  <a:lnTo>
                    <a:pt x="572" y="401"/>
                  </a:lnTo>
                  <a:lnTo>
                    <a:pt x="568" y="405"/>
                  </a:lnTo>
                  <a:lnTo>
                    <a:pt x="566" y="410"/>
                  </a:lnTo>
                  <a:lnTo>
                    <a:pt x="563" y="415"/>
                  </a:lnTo>
                  <a:lnTo>
                    <a:pt x="563" y="417"/>
                  </a:lnTo>
                  <a:lnTo>
                    <a:pt x="562" y="419"/>
                  </a:lnTo>
                  <a:lnTo>
                    <a:pt x="562" y="421"/>
                  </a:lnTo>
                  <a:lnTo>
                    <a:pt x="562" y="422"/>
                  </a:lnTo>
                  <a:lnTo>
                    <a:pt x="562" y="440"/>
                  </a:lnTo>
                  <a:lnTo>
                    <a:pt x="561" y="440"/>
                  </a:lnTo>
                  <a:lnTo>
                    <a:pt x="558" y="440"/>
                  </a:lnTo>
                  <a:lnTo>
                    <a:pt x="559" y="442"/>
                  </a:lnTo>
                  <a:lnTo>
                    <a:pt x="559" y="444"/>
                  </a:lnTo>
                  <a:lnTo>
                    <a:pt x="562" y="456"/>
                  </a:lnTo>
                  <a:lnTo>
                    <a:pt x="564" y="471"/>
                  </a:lnTo>
                  <a:lnTo>
                    <a:pt x="566" y="471"/>
                  </a:lnTo>
                  <a:lnTo>
                    <a:pt x="566" y="470"/>
                  </a:lnTo>
                  <a:lnTo>
                    <a:pt x="567" y="470"/>
                  </a:lnTo>
                  <a:lnTo>
                    <a:pt x="568" y="470"/>
                  </a:lnTo>
                  <a:lnTo>
                    <a:pt x="568" y="471"/>
                  </a:lnTo>
                  <a:lnTo>
                    <a:pt x="570" y="473"/>
                  </a:lnTo>
                  <a:lnTo>
                    <a:pt x="571" y="476"/>
                  </a:lnTo>
                  <a:lnTo>
                    <a:pt x="571" y="477"/>
                  </a:lnTo>
                  <a:lnTo>
                    <a:pt x="572" y="478"/>
                  </a:lnTo>
                  <a:lnTo>
                    <a:pt x="575" y="487"/>
                  </a:lnTo>
                  <a:lnTo>
                    <a:pt x="575" y="489"/>
                  </a:lnTo>
                  <a:lnTo>
                    <a:pt x="576" y="493"/>
                  </a:lnTo>
                  <a:lnTo>
                    <a:pt x="576" y="494"/>
                  </a:lnTo>
                  <a:lnTo>
                    <a:pt x="578" y="495"/>
                  </a:lnTo>
                  <a:lnTo>
                    <a:pt x="579" y="497"/>
                  </a:lnTo>
                  <a:lnTo>
                    <a:pt x="580" y="501"/>
                  </a:lnTo>
                  <a:lnTo>
                    <a:pt x="581" y="505"/>
                  </a:lnTo>
                  <a:lnTo>
                    <a:pt x="576" y="507"/>
                  </a:lnTo>
                  <a:lnTo>
                    <a:pt x="573" y="509"/>
                  </a:lnTo>
                  <a:lnTo>
                    <a:pt x="568" y="510"/>
                  </a:lnTo>
                  <a:lnTo>
                    <a:pt x="567" y="510"/>
                  </a:lnTo>
                  <a:lnTo>
                    <a:pt x="567" y="511"/>
                  </a:lnTo>
                  <a:lnTo>
                    <a:pt x="559" y="513"/>
                  </a:lnTo>
                  <a:lnTo>
                    <a:pt x="559" y="512"/>
                  </a:lnTo>
                  <a:lnTo>
                    <a:pt x="553" y="514"/>
                  </a:lnTo>
                  <a:lnTo>
                    <a:pt x="548" y="517"/>
                  </a:lnTo>
                  <a:lnTo>
                    <a:pt x="546" y="518"/>
                  </a:lnTo>
                  <a:lnTo>
                    <a:pt x="539" y="520"/>
                  </a:lnTo>
                  <a:lnTo>
                    <a:pt x="523" y="524"/>
                  </a:lnTo>
                  <a:lnTo>
                    <a:pt x="524" y="526"/>
                  </a:lnTo>
                  <a:lnTo>
                    <a:pt x="519" y="527"/>
                  </a:lnTo>
                  <a:lnTo>
                    <a:pt x="517" y="528"/>
                  </a:lnTo>
                  <a:lnTo>
                    <a:pt x="495" y="535"/>
                  </a:lnTo>
                  <a:lnTo>
                    <a:pt x="492" y="536"/>
                  </a:lnTo>
                  <a:lnTo>
                    <a:pt x="484" y="538"/>
                  </a:lnTo>
                  <a:lnTo>
                    <a:pt x="482" y="539"/>
                  </a:lnTo>
                  <a:lnTo>
                    <a:pt x="481" y="540"/>
                  </a:lnTo>
                  <a:lnTo>
                    <a:pt x="474" y="543"/>
                  </a:lnTo>
                  <a:lnTo>
                    <a:pt x="469" y="544"/>
                  </a:lnTo>
                  <a:lnTo>
                    <a:pt x="467" y="544"/>
                  </a:lnTo>
                  <a:lnTo>
                    <a:pt x="467" y="545"/>
                  </a:lnTo>
                  <a:lnTo>
                    <a:pt x="466" y="545"/>
                  </a:lnTo>
                  <a:lnTo>
                    <a:pt x="465" y="545"/>
                  </a:lnTo>
                  <a:lnTo>
                    <a:pt x="464" y="545"/>
                  </a:lnTo>
                  <a:lnTo>
                    <a:pt x="464" y="546"/>
                  </a:lnTo>
                  <a:lnTo>
                    <a:pt x="463" y="546"/>
                  </a:lnTo>
                  <a:lnTo>
                    <a:pt x="462" y="546"/>
                  </a:lnTo>
                  <a:lnTo>
                    <a:pt x="461" y="546"/>
                  </a:lnTo>
                  <a:lnTo>
                    <a:pt x="455" y="548"/>
                  </a:lnTo>
                  <a:lnTo>
                    <a:pt x="452" y="548"/>
                  </a:lnTo>
                  <a:lnTo>
                    <a:pt x="449" y="549"/>
                  </a:lnTo>
                  <a:lnTo>
                    <a:pt x="448" y="549"/>
                  </a:lnTo>
                  <a:lnTo>
                    <a:pt x="447" y="549"/>
                  </a:lnTo>
                  <a:lnTo>
                    <a:pt x="446" y="549"/>
                  </a:lnTo>
                  <a:lnTo>
                    <a:pt x="445" y="549"/>
                  </a:lnTo>
                  <a:lnTo>
                    <a:pt x="445" y="551"/>
                  </a:lnTo>
                  <a:lnTo>
                    <a:pt x="444" y="551"/>
                  </a:lnTo>
                  <a:lnTo>
                    <a:pt x="442" y="551"/>
                  </a:lnTo>
                  <a:lnTo>
                    <a:pt x="441" y="551"/>
                  </a:lnTo>
                  <a:lnTo>
                    <a:pt x="440" y="551"/>
                  </a:lnTo>
                  <a:lnTo>
                    <a:pt x="439" y="551"/>
                  </a:lnTo>
                  <a:lnTo>
                    <a:pt x="438" y="551"/>
                  </a:lnTo>
                  <a:lnTo>
                    <a:pt x="438" y="552"/>
                  </a:lnTo>
                  <a:lnTo>
                    <a:pt x="437" y="552"/>
                  </a:lnTo>
                  <a:lnTo>
                    <a:pt x="436" y="552"/>
                  </a:lnTo>
                  <a:lnTo>
                    <a:pt x="434" y="552"/>
                  </a:lnTo>
                  <a:lnTo>
                    <a:pt x="433" y="552"/>
                  </a:lnTo>
                  <a:lnTo>
                    <a:pt x="432" y="552"/>
                  </a:lnTo>
                  <a:lnTo>
                    <a:pt x="431" y="552"/>
                  </a:lnTo>
                  <a:lnTo>
                    <a:pt x="430" y="552"/>
                  </a:lnTo>
                  <a:lnTo>
                    <a:pt x="429" y="552"/>
                  </a:lnTo>
                  <a:lnTo>
                    <a:pt x="429" y="553"/>
                  </a:lnTo>
                  <a:lnTo>
                    <a:pt x="428" y="553"/>
                  </a:lnTo>
                  <a:lnTo>
                    <a:pt x="427" y="553"/>
                  </a:lnTo>
                  <a:lnTo>
                    <a:pt x="425" y="553"/>
                  </a:lnTo>
                  <a:lnTo>
                    <a:pt x="422" y="553"/>
                  </a:lnTo>
                  <a:lnTo>
                    <a:pt x="416" y="553"/>
                  </a:lnTo>
                  <a:lnTo>
                    <a:pt x="415" y="553"/>
                  </a:lnTo>
                  <a:lnTo>
                    <a:pt x="414" y="553"/>
                  </a:lnTo>
                  <a:lnTo>
                    <a:pt x="409" y="559"/>
                  </a:lnTo>
                  <a:lnTo>
                    <a:pt x="409" y="560"/>
                  </a:lnTo>
                  <a:lnTo>
                    <a:pt x="408" y="559"/>
                  </a:lnTo>
                  <a:lnTo>
                    <a:pt x="405" y="559"/>
                  </a:lnTo>
                  <a:lnTo>
                    <a:pt x="403" y="559"/>
                  </a:lnTo>
                  <a:lnTo>
                    <a:pt x="402" y="559"/>
                  </a:lnTo>
                  <a:lnTo>
                    <a:pt x="399" y="557"/>
                  </a:lnTo>
                  <a:lnTo>
                    <a:pt x="397" y="556"/>
                  </a:lnTo>
                  <a:lnTo>
                    <a:pt x="394" y="556"/>
                  </a:lnTo>
                  <a:lnTo>
                    <a:pt x="391" y="555"/>
                  </a:lnTo>
                  <a:lnTo>
                    <a:pt x="387" y="554"/>
                  </a:lnTo>
                  <a:lnTo>
                    <a:pt x="382" y="553"/>
                  </a:lnTo>
                  <a:lnTo>
                    <a:pt x="375" y="549"/>
                  </a:lnTo>
                  <a:lnTo>
                    <a:pt x="371" y="547"/>
                  </a:lnTo>
                  <a:lnTo>
                    <a:pt x="367" y="546"/>
                  </a:lnTo>
                  <a:lnTo>
                    <a:pt x="364" y="544"/>
                  </a:lnTo>
                  <a:lnTo>
                    <a:pt x="362" y="543"/>
                  </a:lnTo>
                  <a:lnTo>
                    <a:pt x="360" y="541"/>
                  </a:lnTo>
                  <a:lnTo>
                    <a:pt x="357" y="540"/>
                  </a:lnTo>
                  <a:lnTo>
                    <a:pt x="354" y="539"/>
                  </a:lnTo>
                  <a:lnTo>
                    <a:pt x="353" y="538"/>
                  </a:lnTo>
                  <a:lnTo>
                    <a:pt x="352" y="538"/>
                  </a:lnTo>
                  <a:lnTo>
                    <a:pt x="352" y="536"/>
                  </a:lnTo>
                  <a:lnTo>
                    <a:pt x="352" y="534"/>
                  </a:lnTo>
                  <a:lnTo>
                    <a:pt x="352" y="531"/>
                  </a:lnTo>
                  <a:lnTo>
                    <a:pt x="353" y="527"/>
                  </a:lnTo>
                  <a:lnTo>
                    <a:pt x="353" y="524"/>
                  </a:lnTo>
                  <a:lnTo>
                    <a:pt x="354" y="520"/>
                  </a:lnTo>
                  <a:lnTo>
                    <a:pt x="354" y="518"/>
                  </a:lnTo>
                  <a:lnTo>
                    <a:pt x="354" y="517"/>
                  </a:lnTo>
                  <a:lnTo>
                    <a:pt x="356" y="509"/>
                  </a:lnTo>
                  <a:lnTo>
                    <a:pt x="356" y="506"/>
                  </a:lnTo>
                  <a:lnTo>
                    <a:pt x="357" y="504"/>
                  </a:lnTo>
                  <a:lnTo>
                    <a:pt x="358" y="502"/>
                  </a:lnTo>
                  <a:lnTo>
                    <a:pt x="358" y="501"/>
                  </a:lnTo>
                  <a:lnTo>
                    <a:pt x="358" y="499"/>
                  </a:lnTo>
                  <a:lnTo>
                    <a:pt x="360" y="497"/>
                  </a:lnTo>
                  <a:lnTo>
                    <a:pt x="360" y="496"/>
                  </a:lnTo>
                  <a:lnTo>
                    <a:pt x="361" y="494"/>
                  </a:lnTo>
                  <a:lnTo>
                    <a:pt x="360" y="494"/>
                  </a:lnTo>
                  <a:lnTo>
                    <a:pt x="358" y="493"/>
                  </a:lnTo>
                  <a:lnTo>
                    <a:pt x="357" y="493"/>
                  </a:lnTo>
                  <a:lnTo>
                    <a:pt x="356" y="493"/>
                  </a:lnTo>
                  <a:lnTo>
                    <a:pt x="355" y="493"/>
                  </a:lnTo>
                  <a:lnTo>
                    <a:pt x="353" y="493"/>
                  </a:lnTo>
                  <a:lnTo>
                    <a:pt x="352" y="494"/>
                  </a:lnTo>
                  <a:lnTo>
                    <a:pt x="350" y="494"/>
                  </a:lnTo>
                  <a:lnTo>
                    <a:pt x="349" y="495"/>
                  </a:lnTo>
                  <a:lnTo>
                    <a:pt x="346" y="496"/>
                  </a:lnTo>
                  <a:lnTo>
                    <a:pt x="346" y="495"/>
                  </a:lnTo>
                  <a:lnTo>
                    <a:pt x="345" y="494"/>
                  </a:lnTo>
                  <a:lnTo>
                    <a:pt x="345" y="493"/>
                  </a:lnTo>
                  <a:lnTo>
                    <a:pt x="345" y="492"/>
                  </a:lnTo>
                  <a:lnTo>
                    <a:pt x="344" y="492"/>
                  </a:lnTo>
                  <a:lnTo>
                    <a:pt x="344" y="490"/>
                  </a:lnTo>
                  <a:lnTo>
                    <a:pt x="343" y="490"/>
                  </a:lnTo>
                  <a:lnTo>
                    <a:pt x="343" y="489"/>
                  </a:lnTo>
                  <a:lnTo>
                    <a:pt x="343" y="488"/>
                  </a:lnTo>
                  <a:lnTo>
                    <a:pt x="341" y="488"/>
                  </a:lnTo>
                  <a:lnTo>
                    <a:pt x="340" y="488"/>
                  </a:lnTo>
                  <a:lnTo>
                    <a:pt x="340" y="487"/>
                  </a:lnTo>
                  <a:lnTo>
                    <a:pt x="339" y="487"/>
                  </a:lnTo>
                  <a:lnTo>
                    <a:pt x="339" y="486"/>
                  </a:lnTo>
                  <a:lnTo>
                    <a:pt x="338" y="486"/>
                  </a:lnTo>
                  <a:lnTo>
                    <a:pt x="338" y="485"/>
                  </a:lnTo>
                  <a:lnTo>
                    <a:pt x="337" y="485"/>
                  </a:lnTo>
                  <a:lnTo>
                    <a:pt x="336" y="485"/>
                  </a:lnTo>
                  <a:lnTo>
                    <a:pt x="336" y="486"/>
                  </a:lnTo>
                  <a:lnTo>
                    <a:pt x="335" y="486"/>
                  </a:lnTo>
                  <a:lnTo>
                    <a:pt x="333" y="486"/>
                  </a:lnTo>
                  <a:lnTo>
                    <a:pt x="332" y="486"/>
                  </a:lnTo>
                  <a:lnTo>
                    <a:pt x="331" y="486"/>
                  </a:lnTo>
                  <a:lnTo>
                    <a:pt x="331" y="487"/>
                  </a:lnTo>
                  <a:lnTo>
                    <a:pt x="330" y="487"/>
                  </a:lnTo>
                  <a:lnTo>
                    <a:pt x="330" y="486"/>
                  </a:lnTo>
                  <a:lnTo>
                    <a:pt x="329" y="486"/>
                  </a:lnTo>
                  <a:lnTo>
                    <a:pt x="329" y="485"/>
                  </a:lnTo>
                  <a:lnTo>
                    <a:pt x="328" y="485"/>
                  </a:lnTo>
                  <a:lnTo>
                    <a:pt x="328" y="484"/>
                  </a:lnTo>
                  <a:lnTo>
                    <a:pt x="328" y="482"/>
                  </a:lnTo>
                  <a:lnTo>
                    <a:pt x="327" y="482"/>
                  </a:lnTo>
                  <a:lnTo>
                    <a:pt x="327" y="481"/>
                  </a:lnTo>
                  <a:lnTo>
                    <a:pt x="325" y="481"/>
                  </a:lnTo>
                  <a:lnTo>
                    <a:pt x="324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2" y="479"/>
                  </a:lnTo>
                  <a:lnTo>
                    <a:pt x="321" y="479"/>
                  </a:lnTo>
                  <a:lnTo>
                    <a:pt x="321" y="478"/>
                  </a:lnTo>
                  <a:lnTo>
                    <a:pt x="320" y="478"/>
                  </a:lnTo>
                  <a:lnTo>
                    <a:pt x="320" y="477"/>
                  </a:lnTo>
                  <a:lnTo>
                    <a:pt x="319" y="477"/>
                  </a:lnTo>
                  <a:lnTo>
                    <a:pt x="318" y="477"/>
                  </a:lnTo>
                  <a:lnTo>
                    <a:pt x="318" y="476"/>
                  </a:lnTo>
                  <a:lnTo>
                    <a:pt x="318" y="474"/>
                  </a:lnTo>
                  <a:lnTo>
                    <a:pt x="318" y="473"/>
                  </a:lnTo>
                  <a:lnTo>
                    <a:pt x="318" y="472"/>
                  </a:lnTo>
                  <a:lnTo>
                    <a:pt x="316" y="472"/>
                  </a:lnTo>
                  <a:lnTo>
                    <a:pt x="316" y="471"/>
                  </a:lnTo>
                  <a:lnTo>
                    <a:pt x="316" y="470"/>
                  </a:lnTo>
                  <a:lnTo>
                    <a:pt x="315" y="470"/>
                  </a:lnTo>
                  <a:lnTo>
                    <a:pt x="315" y="469"/>
                  </a:lnTo>
                  <a:lnTo>
                    <a:pt x="315" y="468"/>
                  </a:lnTo>
                  <a:lnTo>
                    <a:pt x="314" y="468"/>
                  </a:lnTo>
                  <a:lnTo>
                    <a:pt x="314" y="467"/>
                  </a:lnTo>
                  <a:lnTo>
                    <a:pt x="314" y="465"/>
                  </a:lnTo>
                  <a:lnTo>
                    <a:pt x="313" y="465"/>
                  </a:lnTo>
                  <a:lnTo>
                    <a:pt x="313" y="464"/>
                  </a:lnTo>
                  <a:lnTo>
                    <a:pt x="313" y="463"/>
                  </a:lnTo>
                  <a:lnTo>
                    <a:pt x="313" y="462"/>
                  </a:lnTo>
                  <a:lnTo>
                    <a:pt x="312" y="462"/>
                  </a:lnTo>
                  <a:lnTo>
                    <a:pt x="312" y="461"/>
                  </a:lnTo>
                  <a:lnTo>
                    <a:pt x="312" y="460"/>
                  </a:lnTo>
                  <a:lnTo>
                    <a:pt x="311" y="460"/>
                  </a:lnTo>
                  <a:lnTo>
                    <a:pt x="310" y="460"/>
                  </a:lnTo>
                  <a:lnTo>
                    <a:pt x="310" y="459"/>
                  </a:lnTo>
                  <a:lnTo>
                    <a:pt x="311" y="457"/>
                  </a:lnTo>
                  <a:lnTo>
                    <a:pt x="311" y="456"/>
                  </a:lnTo>
                  <a:lnTo>
                    <a:pt x="311" y="455"/>
                  </a:lnTo>
                  <a:lnTo>
                    <a:pt x="310" y="455"/>
                  </a:lnTo>
                  <a:lnTo>
                    <a:pt x="310" y="454"/>
                  </a:lnTo>
                  <a:lnTo>
                    <a:pt x="310" y="453"/>
                  </a:lnTo>
                  <a:lnTo>
                    <a:pt x="310" y="452"/>
                  </a:lnTo>
                  <a:lnTo>
                    <a:pt x="310" y="451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48"/>
                  </a:lnTo>
                  <a:lnTo>
                    <a:pt x="310" y="447"/>
                  </a:lnTo>
                  <a:lnTo>
                    <a:pt x="310" y="446"/>
                  </a:lnTo>
                  <a:lnTo>
                    <a:pt x="310" y="445"/>
                  </a:lnTo>
                  <a:lnTo>
                    <a:pt x="311" y="444"/>
                  </a:lnTo>
                  <a:lnTo>
                    <a:pt x="311" y="443"/>
                  </a:lnTo>
                  <a:lnTo>
                    <a:pt x="312" y="443"/>
                  </a:lnTo>
                  <a:lnTo>
                    <a:pt x="312" y="442"/>
                  </a:lnTo>
                  <a:lnTo>
                    <a:pt x="312" y="440"/>
                  </a:lnTo>
                  <a:lnTo>
                    <a:pt x="312" y="439"/>
                  </a:lnTo>
                  <a:lnTo>
                    <a:pt x="311" y="439"/>
                  </a:lnTo>
                  <a:lnTo>
                    <a:pt x="312" y="439"/>
                  </a:lnTo>
                  <a:lnTo>
                    <a:pt x="312" y="438"/>
                  </a:lnTo>
                  <a:lnTo>
                    <a:pt x="312" y="437"/>
                  </a:lnTo>
                  <a:lnTo>
                    <a:pt x="311" y="436"/>
                  </a:lnTo>
                  <a:lnTo>
                    <a:pt x="311" y="435"/>
                  </a:lnTo>
                  <a:lnTo>
                    <a:pt x="311" y="434"/>
                  </a:lnTo>
                  <a:lnTo>
                    <a:pt x="310" y="434"/>
                  </a:lnTo>
                  <a:lnTo>
                    <a:pt x="310" y="432"/>
                  </a:lnTo>
                  <a:lnTo>
                    <a:pt x="308" y="431"/>
                  </a:lnTo>
                  <a:lnTo>
                    <a:pt x="300" y="431"/>
                  </a:lnTo>
                  <a:lnTo>
                    <a:pt x="297" y="432"/>
                  </a:lnTo>
                  <a:lnTo>
                    <a:pt x="294" y="432"/>
                  </a:lnTo>
                  <a:lnTo>
                    <a:pt x="282" y="432"/>
                  </a:lnTo>
                  <a:lnTo>
                    <a:pt x="277" y="432"/>
                  </a:lnTo>
                  <a:lnTo>
                    <a:pt x="266" y="432"/>
                  </a:lnTo>
                  <a:lnTo>
                    <a:pt x="264" y="432"/>
                  </a:lnTo>
                  <a:lnTo>
                    <a:pt x="257" y="434"/>
                  </a:lnTo>
                  <a:lnTo>
                    <a:pt x="251" y="434"/>
                  </a:lnTo>
                  <a:lnTo>
                    <a:pt x="247" y="434"/>
                  </a:lnTo>
                  <a:lnTo>
                    <a:pt x="237" y="434"/>
                  </a:lnTo>
                  <a:lnTo>
                    <a:pt x="233" y="434"/>
                  </a:lnTo>
                  <a:lnTo>
                    <a:pt x="231" y="434"/>
                  </a:lnTo>
                  <a:lnTo>
                    <a:pt x="231" y="432"/>
                  </a:lnTo>
                  <a:lnTo>
                    <a:pt x="231" y="431"/>
                  </a:lnTo>
                  <a:lnTo>
                    <a:pt x="233" y="428"/>
                  </a:lnTo>
                  <a:lnTo>
                    <a:pt x="236" y="425"/>
                  </a:lnTo>
                  <a:lnTo>
                    <a:pt x="237" y="422"/>
                  </a:lnTo>
                  <a:lnTo>
                    <a:pt x="241" y="413"/>
                  </a:lnTo>
                  <a:lnTo>
                    <a:pt x="245" y="407"/>
                  </a:lnTo>
                  <a:lnTo>
                    <a:pt x="240" y="405"/>
                  </a:lnTo>
                  <a:lnTo>
                    <a:pt x="237" y="403"/>
                  </a:lnTo>
                  <a:lnTo>
                    <a:pt x="236" y="402"/>
                  </a:lnTo>
                  <a:lnTo>
                    <a:pt x="235" y="402"/>
                  </a:lnTo>
                  <a:lnTo>
                    <a:pt x="230" y="400"/>
                  </a:lnTo>
                  <a:lnTo>
                    <a:pt x="229" y="400"/>
                  </a:lnTo>
                  <a:lnTo>
                    <a:pt x="229" y="398"/>
                  </a:lnTo>
                  <a:lnTo>
                    <a:pt x="228" y="397"/>
                  </a:lnTo>
                  <a:lnTo>
                    <a:pt x="227" y="397"/>
                  </a:lnTo>
                  <a:lnTo>
                    <a:pt x="224" y="395"/>
                  </a:lnTo>
                  <a:lnTo>
                    <a:pt x="223" y="395"/>
                  </a:lnTo>
                  <a:lnTo>
                    <a:pt x="219" y="392"/>
                  </a:lnTo>
                  <a:lnTo>
                    <a:pt x="216" y="389"/>
                  </a:lnTo>
                  <a:lnTo>
                    <a:pt x="215" y="389"/>
                  </a:lnTo>
                  <a:lnTo>
                    <a:pt x="215" y="388"/>
                  </a:lnTo>
                  <a:lnTo>
                    <a:pt x="214" y="388"/>
                  </a:lnTo>
                  <a:lnTo>
                    <a:pt x="214" y="387"/>
                  </a:lnTo>
                  <a:lnTo>
                    <a:pt x="213" y="386"/>
                  </a:lnTo>
                  <a:lnTo>
                    <a:pt x="213" y="385"/>
                  </a:lnTo>
                  <a:lnTo>
                    <a:pt x="212" y="385"/>
                  </a:lnTo>
                  <a:lnTo>
                    <a:pt x="212" y="384"/>
                  </a:lnTo>
                  <a:lnTo>
                    <a:pt x="211" y="383"/>
                  </a:lnTo>
                  <a:lnTo>
                    <a:pt x="211" y="381"/>
                  </a:lnTo>
                  <a:lnTo>
                    <a:pt x="211" y="380"/>
                  </a:lnTo>
                  <a:lnTo>
                    <a:pt x="211" y="377"/>
                  </a:lnTo>
                  <a:lnTo>
                    <a:pt x="211" y="375"/>
                  </a:lnTo>
                  <a:lnTo>
                    <a:pt x="211" y="373"/>
                  </a:lnTo>
                  <a:lnTo>
                    <a:pt x="211" y="372"/>
                  </a:lnTo>
                  <a:lnTo>
                    <a:pt x="212" y="372"/>
                  </a:lnTo>
                  <a:lnTo>
                    <a:pt x="214" y="368"/>
                  </a:lnTo>
                  <a:lnTo>
                    <a:pt x="214" y="367"/>
                  </a:lnTo>
                  <a:lnTo>
                    <a:pt x="215" y="367"/>
                  </a:lnTo>
                  <a:lnTo>
                    <a:pt x="215" y="365"/>
                  </a:lnTo>
                  <a:lnTo>
                    <a:pt x="216" y="364"/>
                  </a:lnTo>
                  <a:lnTo>
                    <a:pt x="216" y="363"/>
                  </a:lnTo>
                  <a:lnTo>
                    <a:pt x="218" y="361"/>
                  </a:lnTo>
                  <a:lnTo>
                    <a:pt x="218" y="360"/>
                  </a:lnTo>
                  <a:lnTo>
                    <a:pt x="218" y="359"/>
                  </a:lnTo>
                  <a:lnTo>
                    <a:pt x="218" y="358"/>
                  </a:lnTo>
                  <a:lnTo>
                    <a:pt x="218" y="355"/>
                  </a:lnTo>
                  <a:lnTo>
                    <a:pt x="218" y="353"/>
                  </a:lnTo>
                  <a:lnTo>
                    <a:pt x="216" y="348"/>
                  </a:lnTo>
                  <a:lnTo>
                    <a:pt x="216" y="347"/>
                  </a:lnTo>
                  <a:lnTo>
                    <a:pt x="216" y="346"/>
                  </a:lnTo>
                  <a:lnTo>
                    <a:pt x="216" y="345"/>
                  </a:lnTo>
                  <a:lnTo>
                    <a:pt x="218" y="344"/>
                  </a:lnTo>
                  <a:lnTo>
                    <a:pt x="218" y="343"/>
                  </a:lnTo>
                  <a:lnTo>
                    <a:pt x="218" y="342"/>
                  </a:lnTo>
                  <a:lnTo>
                    <a:pt x="219" y="341"/>
                  </a:lnTo>
                  <a:lnTo>
                    <a:pt x="219" y="339"/>
                  </a:lnTo>
                  <a:lnTo>
                    <a:pt x="224" y="328"/>
                  </a:lnTo>
                  <a:lnTo>
                    <a:pt x="227" y="323"/>
                  </a:lnTo>
                  <a:lnTo>
                    <a:pt x="228" y="320"/>
                  </a:lnTo>
                  <a:lnTo>
                    <a:pt x="229" y="318"/>
                  </a:lnTo>
                  <a:lnTo>
                    <a:pt x="230" y="316"/>
                  </a:lnTo>
                  <a:lnTo>
                    <a:pt x="230" y="314"/>
                  </a:lnTo>
                  <a:lnTo>
                    <a:pt x="231" y="313"/>
                  </a:lnTo>
                  <a:lnTo>
                    <a:pt x="231" y="312"/>
                  </a:lnTo>
                  <a:lnTo>
                    <a:pt x="231" y="311"/>
                  </a:lnTo>
                  <a:lnTo>
                    <a:pt x="231" y="310"/>
                  </a:lnTo>
                  <a:lnTo>
                    <a:pt x="231" y="309"/>
                  </a:lnTo>
                  <a:lnTo>
                    <a:pt x="230" y="309"/>
                  </a:lnTo>
                  <a:lnTo>
                    <a:pt x="229" y="304"/>
                  </a:lnTo>
                  <a:lnTo>
                    <a:pt x="229" y="303"/>
                  </a:lnTo>
                  <a:lnTo>
                    <a:pt x="228" y="302"/>
                  </a:lnTo>
                  <a:lnTo>
                    <a:pt x="228" y="301"/>
                  </a:lnTo>
                  <a:lnTo>
                    <a:pt x="228" y="298"/>
                  </a:lnTo>
                  <a:lnTo>
                    <a:pt x="226" y="297"/>
                  </a:lnTo>
                  <a:lnTo>
                    <a:pt x="223" y="297"/>
                  </a:lnTo>
                  <a:lnTo>
                    <a:pt x="220" y="297"/>
                  </a:lnTo>
                  <a:lnTo>
                    <a:pt x="218" y="296"/>
                  </a:lnTo>
                  <a:lnTo>
                    <a:pt x="207" y="293"/>
                  </a:lnTo>
                  <a:lnTo>
                    <a:pt x="204" y="292"/>
                  </a:lnTo>
                  <a:lnTo>
                    <a:pt x="198" y="289"/>
                  </a:lnTo>
                  <a:lnTo>
                    <a:pt x="196" y="289"/>
                  </a:lnTo>
                  <a:lnTo>
                    <a:pt x="194" y="288"/>
                  </a:lnTo>
                  <a:lnTo>
                    <a:pt x="193" y="288"/>
                  </a:lnTo>
                  <a:lnTo>
                    <a:pt x="191" y="287"/>
                  </a:lnTo>
                  <a:lnTo>
                    <a:pt x="188" y="286"/>
                  </a:lnTo>
                  <a:lnTo>
                    <a:pt x="185" y="285"/>
                  </a:lnTo>
                  <a:lnTo>
                    <a:pt x="182" y="285"/>
                  </a:lnTo>
                  <a:lnTo>
                    <a:pt x="180" y="284"/>
                  </a:lnTo>
                  <a:lnTo>
                    <a:pt x="178" y="284"/>
                  </a:lnTo>
                  <a:lnTo>
                    <a:pt x="167" y="281"/>
                  </a:lnTo>
                  <a:lnTo>
                    <a:pt x="163" y="281"/>
                  </a:lnTo>
                  <a:lnTo>
                    <a:pt x="162" y="281"/>
                  </a:lnTo>
                  <a:lnTo>
                    <a:pt x="161" y="281"/>
                  </a:lnTo>
                  <a:lnTo>
                    <a:pt x="148" y="279"/>
                  </a:lnTo>
                  <a:lnTo>
                    <a:pt x="143" y="278"/>
                  </a:lnTo>
                  <a:lnTo>
                    <a:pt x="142" y="278"/>
                  </a:lnTo>
                  <a:lnTo>
                    <a:pt x="138" y="278"/>
                  </a:lnTo>
                  <a:lnTo>
                    <a:pt x="132" y="278"/>
                  </a:lnTo>
                  <a:lnTo>
                    <a:pt x="129" y="277"/>
                  </a:lnTo>
                  <a:lnTo>
                    <a:pt x="127" y="277"/>
                  </a:lnTo>
                  <a:lnTo>
                    <a:pt x="122" y="277"/>
                  </a:lnTo>
                  <a:lnTo>
                    <a:pt x="118" y="277"/>
                  </a:lnTo>
                  <a:lnTo>
                    <a:pt x="114" y="277"/>
                  </a:lnTo>
                  <a:lnTo>
                    <a:pt x="110" y="276"/>
                  </a:lnTo>
                  <a:lnTo>
                    <a:pt x="105" y="275"/>
                  </a:lnTo>
                  <a:lnTo>
                    <a:pt x="97" y="272"/>
                  </a:lnTo>
                  <a:lnTo>
                    <a:pt x="88" y="271"/>
                  </a:lnTo>
                  <a:lnTo>
                    <a:pt x="77" y="270"/>
                  </a:lnTo>
                  <a:lnTo>
                    <a:pt x="70" y="269"/>
                  </a:lnTo>
                  <a:lnTo>
                    <a:pt x="60" y="267"/>
                  </a:lnTo>
                  <a:lnTo>
                    <a:pt x="54" y="266"/>
                  </a:lnTo>
                  <a:lnTo>
                    <a:pt x="46" y="264"/>
                  </a:lnTo>
                  <a:lnTo>
                    <a:pt x="42" y="263"/>
                  </a:lnTo>
                  <a:lnTo>
                    <a:pt x="35" y="262"/>
                  </a:lnTo>
                  <a:lnTo>
                    <a:pt x="27" y="261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4" y="256"/>
                  </a:lnTo>
                  <a:lnTo>
                    <a:pt x="2" y="256"/>
                  </a:lnTo>
                  <a:lnTo>
                    <a:pt x="0" y="256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49"/>
                  </a:lnTo>
                  <a:lnTo>
                    <a:pt x="1" y="243"/>
                  </a:lnTo>
                  <a:lnTo>
                    <a:pt x="1" y="241"/>
                  </a:lnTo>
                  <a:lnTo>
                    <a:pt x="1" y="238"/>
                  </a:lnTo>
                  <a:lnTo>
                    <a:pt x="2" y="234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3" y="225"/>
                  </a:lnTo>
                  <a:lnTo>
                    <a:pt x="3" y="222"/>
                  </a:lnTo>
                  <a:lnTo>
                    <a:pt x="3" y="220"/>
                  </a:lnTo>
                  <a:lnTo>
                    <a:pt x="3" y="217"/>
                  </a:lnTo>
                  <a:lnTo>
                    <a:pt x="3" y="214"/>
                  </a:lnTo>
                  <a:lnTo>
                    <a:pt x="4" y="214"/>
                  </a:lnTo>
                  <a:lnTo>
                    <a:pt x="5" y="214"/>
                  </a:lnTo>
                  <a:lnTo>
                    <a:pt x="6" y="214"/>
                  </a:lnTo>
                  <a:lnTo>
                    <a:pt x="8" y="214"/>
                  </a:lnTo>
                  <a:lnTo>
                    <a:pt x="9" y="214"/>
                  </a:lnTo>
                  <a:lnTo>
                    <a:pt x="10" y="214"/>
                  </a:lnTo>
                  <a:lnTo>
                    <a:pt x="10" y="213"/>
                  </a:lnTo>
                  <a:lnTo>
                    <a:pt x="11" y="213"/>
                  </a:lnTo>
                  <a:lnTo>
                    <a:pt x="12" y="213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5" y="216"/>
                  </a:lnTo>
                  <a:lnTo>
                    <a:pt x="15" y="217"/>
                  </a:lnTo>
                  <a:lnTo>
                    <a:pt x="17" y="217"/>
                  </a:lnTo>
                  <a:lnTo>
                    <a:pt x="18" y="217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20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20"/>
                  </a:lnTo>
                  <a:lnTo>
                    <a:pt x="25" y="220"/>
                  </a:lnTo>
                  <a:lnTo>
                    <a:pt x="26" y="220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8"/>
                  </a:lnTo>
                  <a:lnTo>
                    <a:pt x="31" y="218"/>
                  </a:lnTo>
                  <a:lnTo>
                    <a:pt x="33" y="218"/>
                  </a:lnTo>
                  <a:lnTo>
                    <a:pt x="33" y="217"/>
                  </a:lnTo>
                  <a:lnTo>
                    <a:pt x="33" y="218"/>
                  </a:lnTo>
                  <a:lnTo>
                    <a:pt x="34" y="218"/>
                  </a:lnTo>
                  <a:lnTo>
                    <a:pt x="35" y="218"/>
                  </a:lnTo>
                  <a:lnTo>
                    <a:pt x="35" y="217"/>
                  </a:lnTo>
                  <a:lnTo>
                    <a:pt x="36" y="217"/>
                  </a:lnTo>
                  <a:lnTo>
                    <a:pt x="36" y="216"/>
                  </a:lnTo>
                  <a:lnTo>
                    <a:pt x="37" y="216"/>
                  </a:lnTo>
                  <a:lnTo>
                    <a:pt x="38" y="216"/>
                  </a:lnTo>
                  <a:lnTo>
                    <a:pt x="38" y="214"/>
                  </a:lnTo>
                  <a:lnTo>
                    <a:pt x="38" y="213"/>
                  </a:lnTo>
                  <a:lnTo>
                    <a:pt x="39" y="213"/>
                  </a:lnTo>
                  <a:lnTo>
                    <a:pt x="39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2" y="214"/>
                  </a:lnTo>
                  <a:lnTo>
                    <a:pt x="42" y="213"/>
                  </a:lnTo>
                  <a:lnTo>
                    <a:pt x="43" y="213"/>
                  </a:lnTo>
                  <a:lnTo>
                    <a:pt x="44" y="213"/>
                  </a:lnTo>
                  <a:lnTo>
                    <a:pt x="45" y="213"/>
                  </a:lnTo>
                  <a:lnTo>
                    <a:pt x="45" y="212"/>
                  </a:lnTo>
                  <a:lnTo>
                    <a:pt x="46" y="212"/>
                  </a:lnTo>
                  <a:lnTo>
                    <a:pt x="46" y="211"/>
                  </a:lnTo>
                  <a:lnTo>
                    <a:pt x="47" y="211"/>
                  </a:lnTo>
                  <a:lnTo>
                    <a:pt x="47" y="210"/>
                  </a:lnTo>
                  <a:lnTo>
                    <a:pt x="46" y="210"/>
                  </a:lnTo>
                  <a:lnTo>
                    <a:pt x="47" y="210"/>
                  </a:lnTo>
                  <a:lnTo>
                    <a:pt x="47" y="209"/>
                  </a:lnTo>
                  <a:lnTo>
                    <a:pt x="47" y="208"/>
                  </a:lnTo>
                  <a:lnTo>
                    <a:pt x="46" y="208"/>
                  </a:lnTo>
                  <a:lnTo>
                    <a:pt x="46" y="207"/>
                  </a:lnTo>
                  <a:lnTo>
                    <a:pt x="46" y="205"/>
                  </a:lnTo>
                  <a:lnTo>
                    <a:pt x="47" y="205"/>
                  </a:lnTo>
                  <a:lnTo>
                    <a:pt x="47" y="207"/>
                  </a:lnTo>
                  <a:lnTo>
                    <a:pt x="47" y="208"/>
                  </a:lnTo>
                  <a:lnTo>
                    <a:pt x="48" y="211"/>
                  </a:lnTo>
                  <a:lnTo>
                    <a:pt x="48" y="213"/>
                  </a:lnTo>
                  <a:lnTo>
                    <a:pt x="48" y="214"/>
                  </a:lnTo>
                  <a:lnTo>
                    <a:pt x="48" y="216"/>
                  </a:lnTo>
                  <a:lnTo>
                    <a:pt x="48" y="217"/>
                  </a:lnTo>
                  <a:lnTo>
                    <a:pt x="50" y="217"/>
                  </a:lnTo>
                  <a:lnTo>
                    <a:pt x="50" y="220"/>
                  </a:lnTo>
                  <a:lnTo>
                    <a:pt x="51" y="222"/>
                  </a:lnTo>
                  <a:lnTo>
                    <a:pt x="52" y="225"/>
                  </a:lnTo>
                  <a:lnTo>
                    <a:pt x="52" y="226"/>
                  </a:lnTo>
                  <a:lnTo>
                    <a:pt x="52" y="227"/>
                  </a:lnTo>
                  <a:lnTo>
                    <a:pt x="52" y="228"/>
                  </a:lnTo>
                  <a:lnTo>
                    <a:pt x="53" y="229"/>
                  </a:lnTo>
                  <a:lnTo>
                    <a:pt x="53" y="231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43"/>
                  </a:lnTo>
                  <a:lnTo>
                    <a:pt x="55" y="243"/>
                  </a:lnTo>
                  <a:lnTo>
                    <a:pt x="56" y="243"/>
                  </a:lnTo>
                  <a:lnTo>
                    <a:pt x="62" y="243"/>
                  </a:lnTo>
                  <a:lnTo>
                    <a:pt x="64" y="243"/>
                  </a:lnTo>
                  <a:lnTo>
                    <a:pt x="67" y="243"/>
                  </a:lnTo>
                  <a:lnTo>
                    <a:pt x="68" y="243"/>
                  </a:lnTo>
                  <a:lnTo>
                    <a:pt x="71" y="242"/>
                  </a:lnTo>
                  <a:lnTo>
                    <a:pt x="72" y="242"/>
                  </a:lnTo>
                  <a:lnTo>
                    <a:pt x="73" y="241"/>
                  </a:lnTo>
                  <a:lnTo>
                    <a:pt x="73" y="239"/>
                  </a:lnTo>
                  <a:lnTo>
                    <a:pt x="75" y="238"/>
                  </a:lnTo>
                  <a:lnTo>
                    <a:pt x="76" y="237"/>
                  </a:lnTo>
                  <a:lnTo>
                    <a:pt x="76" y="236"/>
                  </a:lnTo>
                  <a:lnTo>
                    <a:pt x="77" y="236"/>
                  </a:lnTo>
                  <a:lnTo>
                    <a:pt x="78" y="234"/>
                  </a:lnTo>
                  <a:lnTo>
                    <a:pt x="80" y="230"/>
                  </a:lnTo>
                  <a:lnTo>
                    <a:pt x="81" y="229"/>
                  </a:lnTo>
                  <a:lnTo>
                    <a:pt x="82" y="228"/>
                  </a:lnTo>
                  <a:lnTo>
                    <a:pt x="82" y="227"/>
                  </a:lnTo>
                  <a:lnTo>
                    <a:pt x="84" y="227"/>
                  </a:lnTo>
                  <a:lnTo>
                    <a:pt x="84" y="226"/>
                  </a:lnTo>
                  <a:lnTo>
                    <a:pt x="86" y="225"/>
                  </a:lnTo>
                  <a:lnTo>
                    <a:pt x="87" y="225"/>
                  </a:lnTo>
                  <a:lnTo>
                    <a:pt x="87" y="224"/>
                  </a:lnTo>
                  <a:lnTo>
                    <a:pt x="88" y="224"/>
                  </a:lnTo>
                  <a:lnTo>
                    <a:pt x="88" y="222"/>
                  </a:lnTo>
                  <a:lnTo>
                    <a:pt x="89" y="222"/>
                  </a:lnTo>
                  <a:lnTo>
                    <a:pt x="89" y="221"/>
                  </a:lnTo>
                  <a:lnTo>
                    <a:pt x="90" y="221"/>
                  </a:lnTo>
                  <a:lnTo>
                    <a:pt x="90" y="220"/>
                  </a:lnTo>
                  <a:lnTo>
                    <a:pt x="92" y="218"/>
                  </a:lnTo>
                  <a:lnTo>
                    <a:pt x="92" y="217"/>
                  </a:lnTo>
                  <a:lnTo>
                    <a:pt x="92" y="216"/>
                  </a:lnTo>
                  <a:lnTo>
                    <a:pt x="93" y="214"/>
                  </a:lnTo>
                  <a:lnTo>
                    <a:pt x="94" y="213"/>
                  </a:lnTo>
                  <a:lnTo>
                    <a:pt x="95" y="212"/>
                  </a:lnTo>
                  <a:lnTo>
                    <a:pt x="95" y="211"/>
                  </a:lnTo>
                  <a:lnTo>
                    <a:pt x="97" y="209"/>
                  </a:lnTo>
                  <a:lnTo>
                    <a:pt x="98" y="208"/>
                  </a:lnTo>
                  <a:lnTo>
                    <a:pt x="100" y="208"/>
                  </a:lnTo>
                  <a:lnTo>
                    <a:pt x="101" y="205"/>
                  </a:lnTo>
                  <a:lnTo>
                    <a:pt x="102" y="204"/>
                  </a:lnTo>
                  <a:lnTo>
                    <a:pt x="102" y="203"/>
                  </a:lnTo>
                  <a:lnTo>
                    <a:pt x="103" y="203"/>
                  </a:lnTo>
                  <a:lnTo>
                    <a:pt x="104" y="203"/>
                  </a:lnTo>
                  <a:lnTo>
                    <a:pt x="105" y="202"/>
                  </a:lnTo>
                  <a:lnTo>
                    <a:pt x="106" y="202"/>
                  </a:lnTo>
                  <a:lnTo>
                    <a:pt x="110" y="201"/>
                  </a:lnTo>
                  <a:lnTo>
                    <a:pt x="111" y="201"/>
                  </a:lnTo>
                  <a:lnTo>
                    <a:pt x="111" y="200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3" y="197"/>
                  </a:lnTo>
                  <a:lnTo>
                    <a:pt x="113" y="196"/>
                  </a:lnTo>
                  <a:lnTo>
                    <a:pt x="113" y="195"/>
                  </a:lnTo>
                  <a:lnTo>
                    <a:pt x="114" y="195"/>
                  </a:lnTo>
                  <a:lnTo>
                    <a:pt x="114" y="194"/>
                  </a:lnTo>
                  <a:lnTo>
                    <a:pt x="115" y="194"/>
                  </a:lnTo>
                  <a:lnTo>
                    <a:pt x="115" y="193"/>
                  </a:lnTo>
                  <a:lnTo>
                    <a:pt x="117" y="192"/>
                  </a:lnTo>
                  <a:lnTo>
                    <a:pt x="118" y="191"/>
                  </a:lnTo>
                  <a:lnTo>
                    <a:pt x="119" y="189"/>
                  </a:lnTo>
                  <a:lnTo>
                    <a:pt x="119" y="188"/>
                  </a:lnTo>
                  <a:lnTo>
                    <a:pt x="120" y="188"/>
                  </a:lnTo>
                  <a:lnTo>
                    <a:pt x="121" y="187"/>
                  </a:lnTo>
                  <a:lnTo>
                    <a:pt x="121" y="186"/>
                  </a:lnTo>
                  <a:lnTo>
                    <a:pt x="122" y="185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4" y="178"/>
                  </a:lnTo>
                  <a:lnTo>
                    <a:pt x="124" y="176"/>
                  </a:lnTo>
                  <a:lnTo>
                    <a:pt x="126" y="172"/>
                  </a:lnTo>
                  <a:lnTo>
                    <a:pt x="127" y="170"/>
                  </a:lnTo>
                  <a:lnTo>
                    <a:pt x="127" y="169"/>
                  </a:lnTo>
                  <a:lnTo>
                    <a:pt x="128" y="167"/>
                  </a:lnTo>
                  <a:lnTo>
                    <a:pt x="128" y="163"/>
                  </a:lnTo>
                  <a:lnTo>
                    <a:pt x="129" y="163"/>
                  </a:lnTo>
                  <a:lnTo>
                    <a:pt x="129" y="162"/>
                  </a:lnTo>
                  <a:lnTo>
                    <a:pt x="129" y="161"/>
                  </a:lnTo>
                  <a:lnTo>
                    <a:pt x="130" y="161"/>
                  </a:lnTo>
                  <a:lnTo>
                    <a:pt x="131" y="160"/>
                  </a:lnTo>
                  <a:lnTo>
                    <a:pt x="134" y="160"/>
                  </a:lnTo>
                  <a:lnTo>
                    <a:pt x="135" y="160"/>
                  </a:lnTo>
                  <a:lnTo>
                    <a:pt x="137" y="160"/>
                  </a:lnTo>
                  <a:lnTo>
                    <a:pt x="139" y="160"/>
                  </a:lnTo>
                  <a:lnTo>
                    <a:pt x="140" y="159"/>
                  </a:lnTo>
                  <a:lnTo>
                    <a:pt x="143" y="159"/>
                  </a:lnTo>
                  <a:lnTo>
                    <a:pt x="152" y="159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58"/>
                  </a:lnTo>
                  <a:lnTo>
                    <a:pt x="161" y="158"/>
                  </a:lnTo>
                  <a:lnTo>
                    <a:pt x="162" y="158"/>
                  </a:lnTo>
                  <a:lnTo>
                    <a:pt x="162" y="157"/>
                  </a:lnTo>
                  <a:lnTo>
                    <a:pt x="163" y="157"/>
                  </a:lnTo>
                  <a:lnTo>
                    <a:pt x="164" y="155"/>
                  </a:lnTo>
                  <a:lnTo>
                    <a:pt x="165" y="154"/>
                  </a:lnTo>
                  <a:lnTo>
                    <a:pt x="168" y="155"/>
                  </a:lnTo>
                  <a:lnTo>
                    <a:pt x="172" y="157"/>
                  </a:lnTo>
                  <a:lnTo>
                    <a:pt x="176" y="159"/>
                  </a:lnTo>
                  <a:lnTo>
                    <a:pt x="177" y="160"/>
                  </a:lnTo>
                  <a:lnTo>
                    <a:pt x="178" y="1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3" name="Freeform 114">
              <a:extLst>
                <a:ext uri="{FF2B5EF4-FFF2-40B4-BE49-F238E27FC236}">
                  <a16:creationId xmlns:a16="http://schemas.microsoft.com/office/drawing/2014/main" id="{73E914CA-DF18-5F73-3B5E-594BB4FE2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663" y="1287463"/>
              <a:ext cx="1849438" cy="1595438"/>
            </a:xfrm>
            <a:custGeom>
              <a:avLst/>
              <a:gdLst>
                <a:gd name="T0" fmla="*/ 459 w 1165"/>
                <a:gd name="T1" fmla="*/ 915 h 1005"/>
                <a:gd name="T2" fmla="*/ 433 w 1165"/>
                <a:gd name="T3" fmla="*/ 974 h 1005"/>
                <a:gd name="T4" fmla="*/ 398 w 1165"/>
                <a:gd name="T5" fmla="*/ 1003 h 1005"/>
                <a:gd name="T6" fmla="*/ 351 w 1165"/>
                <a:gd name="T7" fmla="*/ 998 h 1005"/>
                <a:gd name="T8" fmla="*/ 304 w 1165"/>
                <a:gd name="T9" fmla="*/ 987 h 1005"/>
                <a:gd name="T10" fmla="*/ 274 w 1165"/>
                <a:gd name="T11" fmla="*/ 997 h 1005"/>
                <a:gd name="T12" fmla="*/ 219 w 1165"/>
                <a:gd name="T13" fmla="*/ 991 h 1005"/>
                <a:gd name="T14" fmla="*/ 225 w 1165"/>
                <a:gd name="T15" fmla="*/ 957 h 1005"/>
                <a:gd name="T16" fmla="*/ 237 w 1165"/>
                <a:gd name="T17" fmla="*/ 917 h 1005"/>
                <a:gd name="T18" fmla="*/ 199 w 1165"/>
                <a:gd name="T19" fmla="*/ 891 h 1005"/>
                <a:gd name="T20" fmla="*/ 159 w 1165"/>
                <a:gd name="T21" fmla="*/ 871 h 1005"/>
                <a:gd name="T22" fmla="*/ 161 w 1165"/>
                <a:gd name="T23" fmla="*/ 830 h 1005"/>
                <a:gd name="T24" fmla="*/ 128 w 1165"/>
                <a:gd name="T25" fmla="*/ 788 h 1005"/>
                <a:gd name="T26" fmla="*/ 130 w 1165"/>
                <a:gd name="T27" fmla="*/ 749 h 1005"/>
                <a:gd name="T28" fmla="*/ 143 w 1165"/>
                <a:gd name="T29" fmla="*/ 720 h 1005"/>
                <a:gd name="T30" fmla="*/ 98 w 1165"/>
                <a:gd name="T31" fmla="*/ 727 h 1005"/>
                <a:gd name="T32" fmla="*/ 57 w 1165"/>
                <a:gd name="T33" fmla="*/ 738 h 1005"/>
                <a:gd name="T34" fmla="*/ 11 w 1165"/>
                <a:gd name="T35" fmla="*/ 724 h 1005"/>
                <a:gd name="T36" fmla="*/ 10 w 1165"/>
                <a:gd name="T37" fmla="*/ 679 h 1005"/>
                <a:gd name="T38" fmla="*/ 155 w 1165"/>
                <a:gd name="T39" fmla="*/ 479 h 1005"/>
                <a:gd name="T40" fmla="*/ 363 w 1165"/>
                <a:gd name="T41" fmla="*/ 207 h 1005"/>
                <a:gd name="T42" fmla="*/ 530 w 1165"/>
                <a:gd name="T43" fmla="*/ 36 h 1005"/>
                <a:gd name="T44" fmla="*/ 559 w 1165"/>
                <a:gd name="T45" fmla="*/ 58 h 1005"/>
                <a:gd name="T46" fmla="*/ 568 w 1165"/>
                <a:gd name="T47" fmla="*/ 92 h 1005"/>
                <a:gd name="T48" fmla="*/ 581 w 1165"/>
                <a:gd name="T49" fmla="*/ 121 h 1005"/>
                <a:gd name="T50" fmla="*/ 602 w 1165"/>
                <a:gd name="T51" fmla="*/ 146 h 1005"/>
                <a:gd name="T52" fmla="*/ 621 w 1165"/>
                <a:gd name="T53" fmla="*/ 176 h 1005"/>
                <a:gd name="T54" fmla="*/ 647 w 1165"/>
                <a:gd name="T55" fmla="*/ 184 h 1005"/>
                <a:gd name="T56" fmla="*/ 681 w 1165"/>
                <a:gd name="T57" fmla="*/ 183 h 1005"/>
                <a:gd name="T58" fmla="*/ 721 w 1165"/>
                <a:gd name="T59" fmla="*/ 226 h 1005"/>
                <a:gd name="T60" fmla="*/ 776 w 1165"/>
                <a:gd name="T61" fmla="*/ 270 h 1005"/>
                <a:gd name="T62" fmla="*/ 846 w 1165"/>
                <a:gd name="T63" fmla="*/ 287 h 1005"/>
                <a:gd name="T64" fmla="*/ 893 w 1165"/>
                <a:gd name="T65" fmla="*/ 264 h 1005"/>
                <a:gd name="T66" fmla="*/ 921 w 1165"/>
                <a:gd name="T67" fmla="*/ 280 h 1005"/>
                <a:gd name="T68" fmla="*/ 950 w 1165"/>
                <a:gd name="T69" fmla="*/ 275 h 1005"/>
                <a:gd name="T70" fmla="*/ 983 w 1165"/>
                <a:gd name="T71" fmla="*/ 255 h 1005"/>
                <a:gd name="T72" fmla="*/ 1006 w 1165"/>
                <a:gd name="T73" fmla="*/ 267 h 1005"/>
                <a:gd name="T74" fmla="*/ 1029 w 1165"/>
                <a:gd name="T75" fmla="*/ 242 h 1005"/>
                <a:gd name="T76" fmla="*/ 1053 w 1165"/>
                <a:gd name="T77" fmla="*/ 222 h 1005"/>
                <a:gd name="T78" fmla="*/ 1066 w 1165"/>
                <a:gd name="T79" fmla="*/ 196 h 1005"/>
                <a:gd name="T80" fmla="*/ 1097 w 1165"/>
                <a:gd name="T81" fmla="*/ 203 h 1005"/>
                <a:gd name="T82" fmla="*/ 1128 w 1165"/>
                <a:gd name="T83" fmla="*/ 189 h 1005"/>
                <a:gd name="T84" fmla="*/ 1161 w 1165"/>
                <a:gd name="T85" fmla="*/ 253 h 1005"/>
                <a:gd name="T86" fmla="*/ 1142 w 1165"/>
                <a:gd name="T87" fmla="*/ 320 h 1005"/>
                <a:gd name="T88" fmla="*/ 1089 w 1165"/>
                <a:gd name="T89" fmla="*/ 316 h 1005"/>
                <a:gd name="T90" fmla="*/ 1082 w 1165"/>
                <a:gd name="T91" fmla="*/ 345 h 1005"/>
                <a:gd name="T92" fmla="*/ 1063 w 1165"/>
                <a:gd name="T93" fmla="*/ 377 h 1005"/>
                <a:gd name="T94" fmla="*/ 1036 w 1165"/>
                <a:gd name="T95" fmla="*/ 397 h 1005"/>
                <a:gd name="T96" fmla="*/ 1028 w 1165"/>
                <a:gd name="T97" fmla="*/ 425 h 1005"/>
                <a:gd name="T98" fmla="*/ 1007 w 1165"/>
                <a:gd name="T99" fmla="*/ 457 h 1005"/>
                <a:gd name="T100" fmla="*/ 991 w 1165"/>
                <a:gd name="T101" fmla="*/ 490 h 1005"/>
                <a:gd name="T102" fmla="*/ 949 w 1165"/>
                <a:gd name="T103" fmla="*/ 486 h 1005"/>
                <a:gd name="T104" fmla="*/ 870 w 1165"/>
                <a:gd name="T105" fmla="*/ 478 h 1005"/>
                <a:gd name="T106" fmla="*/ 844 w 1165"/>
                <a:gd name="T107" fmla="*/ 490 h 1005"/>
                <a:gd name="T108" fmla="*/ 771 w 1165"/>
                <a:gd name="T109" fmla="*/ 495 h 1005"/>
                <a:gd name="T110" fmla="*/ 639 w 1165"/>
                <a:gd name="T111" fmla="*/ 468 h 1005"/>
                <a:gd name="T112" fmla="*/ 656 w 1165"/>
                <a:gd name="T113" fmla="*/ 591 h 1005"/>
                <a:gd name="T114" fmla="*/ 660 w 1165"/>
                <a:gd name="T115" fmla="*/ 712 h 1005"/>
                <a:gd name="T116" fmla="*/ 587 w 1165"/>
                <a:gd name="T117" fmla="*/ 790 h 1005"/>
                <a:gd name="T118" fmla="*/ 569 w 1165"/>
                <a:gd name="T119" fmla="*/ 811 h 1005"/>
                <a:gd name="T120" fmla="*/ 549 w 1165"/>
                <a:gd name="T121" fmla="*/ 841 h 1005"/>
                <a:gd name="T122" fmla="*/ 530 w 1165"/>
                <a:gd name="T123" fmla="*/ 873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65" h="1005">
                  <a:moveTo>
                    <a:pt x="513" y="904"/>
                  </a:moveTo>
                  <a:lnTo>
                    <a:pt x="512" y="909"/>
                  </a:lnTo>
                  <a:lnTo>
                    <a:pt x="511" y="908"/>
                  </a:lnTo>
                  <a:lnTo>
                    <a:pt x="505" y="903"/>
                  </a:lnTo>
                  <a:lnTo>
                    <a:pt x="501" y="897"/>
                  </a:lnTo>
                  <a:lnTo>
                    <a:pt x="500" y="896"/>
                  </a:lnTo>
                  <a:lnTo>
                    <a:pt x="500" y="895"/>
                  </a:lnTo>
                  <a:lnTo>
                    <a:pt x="494" y="889"/>
                  </a:lnTo>
                  <a:lnTo>
                    <a:pt x="492" y="888"/>
                  </a:lnTo>
                  <a:lnTo>
                    <a:pt x="491" y="887"/>
                  </a:lnTo>
                  <a:lnTo>
                    <a:pt x="486" y="889"/>
                  </a:lnTo>
                  <a:lnTo>
                    <a:pt x="485" y="889"/>
                  </a:lnTo>
                  <a:lnTo>
                    <a:pt x="485" y="890"/>
                  </a:lnTo>
                  <a:lnTo>
                    <a:pt x="484" y="890"/>
                  </a:lnTo>
                  <a:lnTo>
                    <a:pt x="484" y="891"/>
                  </a:lnTo>
                  <a:lnTo>
                    <a:pt x="484" y="892"/>
                  </a:lnTo>
                  <a:lnTo>
                    <a:pt x="484" y="894"/>
                  </a:lnTo>
                  <a:lnTo>
                    <a:pt x="484" y="895"/>
                  </a:lnTo>
                  <a:lnTo>
                    <a:pt x="484" y="897"/>
                  </a:lnTo>
                  <a:lnTo>
                    <a:pt x="484" y="898"/>
                  </a:lnTo>
                  <a:lnTo>
                    <a:pt x="484" y="899"/>
                  </a:lnTo>
                  <a:lnTo>
                    <a:pt x="484" y="900"/>
                  </a:lnTo>
                  <a:lnTo>
                    <a:pt x="483" y="905"/>
                  </a:lnTo>
                  <a:lnTo>
                    <a:pt x="480" y="904"/>
                  </a:lnTo>
                  <a:lnTo>
                    <a:pt x="479" y="904"/>
                  </a:lnTo>
                  <a:lnTo>
                    <a:pt x="477" y="904"/>
                  </a:lnTo>
                  <a:lnTo>
                    <a:pt x="477" y="903"/>
                  </a:lnTo>
                  <a:lnTo>
                    <a:pt x="472" y="900"/>
                  </a:lnTo>
                  <a:lnTo>
                    <a:pt x="470" y="904"/>
                  </a:lnTo>
                  <a:lnTo>
                    <a:pt x="469" y="904"/>
                  </a:lnTo>
                  <a:lnTo>
                    <a:pt x="469" y="905"/>
                  </a:lnTo>
                  <a:lnTo>
                    <a:pt x="469" y="906"/>
                  </a:lnTo>
                  <a:lnTo>
                    <a:pt x="469" y="907"/>
                  </a:lnTo>
                  <a:lnTo>
                    <a:pt x="468" y="907"/>
                  </a:lnTo>
                  <a:lnTo>
                    <a:pt x="468" y="908"/>
                  </a:lnTo>
                  <a:lnTo>
                    <a:pt x="467" y="908"/>
                  </a:lnTo>
                  <a:lnTo>
                    <a:pt x="466" y="908"/>
                  </a:lnTo>
                  <a:lnTo>
                    <a:pt x="466" y="909"/>
                  </a:lnTo>
                  <a:lnTo>
                    <a:pt x="464" y="911"/>
                  </a:lnTo>
                  <a:lnTo>
                    <a:pt x="463" y="911"/>
                  </a:lnTo>
                  <a:lnTo>
                    <a:pt x="463" y="912"/>
                  </a:lnTo>
                  <a:lnTo>
                    <a:pt x="462" y="913"/>
                  </a:lnTo>
                  <a:lnTo>
                    <a:pt x="462" y="914"/>
                  </a:lnTo>
                  <a:lnTo>
                    <a:pt x="462" y="915"/>
                  </a:lnTo>
                  <a:lnTo>
                    <a:pt x="461" y="915"/>
                  </a:lnTo>
                  <a:lnTo>
                    <a:pt x="460" y="915"/>
                  </a:lnTo>
                  <a:lnTo>
                    <a:pt x="459" y="915"/>
                  </a:lnTo>
                  <a:lnTo>
                    <a:pt x="458" y="915"/>
                  </a:lnTo>
                  <a:lnTo>
                    <a:pt x="457" y="916"/>
                  </a:lnTo>
                  <a:lnTo>
                    <a:pt x="455" y="919"/>
                  </a:lnTo>
                  <a:lnTo>
                    <a:pt x="454" y="919"/>
                  </a:lnTo>
                  <a:lnTo>
                    <a:pt x="453" y="919"/>
                  </a:lnTo>
                  <a:lnTo>
                    <a:pt x="453" y="920"/>
                  </a:lnTo>
                  <a:lnTo>
                    <a:pt x="452" y="920"/>
                  </a:lnTo>
                  <a:lnTo>
                    <a:pt x="451" y="920"/>
                  </a:lnTo>
                  <a:lnTo>
                    <a:pt x="451" y="919"/>
                  </a:lnTo>
                  <a:lnTo>
                    <a:pt x="450" y="919"/>
                  </a:lnTo>
                  <a:lnTo>
                    <a:pt x="449" y="919"/>
                  </a:lnTo>
                  <a:lnTo>
                    <a:pt x="446" y="917"/>
                  </a:lnTo>
                  <a:lnTo>
                    <a:pt x="443" y="915"/>
                  </a:lnTo>
                  <a:lnTo>
                    <a:pt x="442" y="914"/>
                  </a:lnTo>
                  <a:lnTo>
                    <a:pt x="441" y="914"/>
                  </a:lnTo>
                  <a:lnTo>
                    <a:pt x="440" y="913"/>
                  </a:lnTo>
                  <a:lnTo>
                    <a:pt x="440" y="920"/>
                  </a:lnTo>
                  <a:lnTo>
                    <a:pt x="438" y="925"/>
                  </a:lnTo>
                  <a:lnTo>
                    <a:pt x="437" y="936"/>
                  </a:lnTo>
                  <a:lnTo>
                    <a:pt x="437" y="937"/>
                  </a:lnTo>
                  <a:lnTo>
                    <a:pt x="436" y="942"/>
                  </a:lnTo>
                  <a:lnTo>
                    <a:pt x="436" y="945"/>
                  </a:lnTo>
                  <a:lnTo>
                    <a:pt x="436" y="949"/>
                  </a:lnTo>
                  <a:lnTo>
                    <a:pt x="437" y="951"/>
                  </a:lnTo>
                  <a:lnTo>
                    <a:pt x="438" y="954"/>
                  </a:lnTo>
                  <a:lnTo>
                    <a:pt x="438" y="955"/>
                  </a:lnTo>
                  <a:lnTo>
                    <a:pt x="437" y="956"/>
                  </a:lnTo>
                  <a:lnTo>
                    <a:pt x="436" y="956"/>
                  </a:lnTo>
                  <a:lnTo>
                    <a:pt x="436" y="957"/>
                  </a:lnTo>
                  <a:lnTo>
                    <a:pt x="435" y="957"/>
                  </a:lnTo>
                  <a:lnTo>
                    <a:pt x="435" y="958"/>
                  </a:lnTo>
                  <a:lnTo>
                    <a:pt x="434" y="958"/>
                  </a:lnTo>
                  <a:lnTo>
                    <a:pt x="434" y="959"/>
                  </a:lnTo>
                  <a:lnTo>
                    <a:pt x="433" y="959"/>
                  </a:lnTo>
                  <a:lnTo>
                    <a:pt x="433" y="961"/>
                  </a:lnTo>
                  <a:lnTo>
                    <a:pt x="432" y="961"/>
                  </a:lnTo>
                  <a:lnTo>
                    <a:pt x="430" y="962"/>
                  </a:lnTo>
                  <a:lnTo>
                    <a:pt x="430" y="963"/>
                  </a:lnTo>
                  <a:lnTo>
                    <a:pt x="430" y="964"/>
                  </a:lnTo>
                  <a:lnTo>
                    <a:pt x="430" y="965"/>
                  </a:lnTo>
                  <a:lnTo>
                    <a:pt x="433" y="970"/>
                  </a:lnTo>
                  <a:lnTo>
                    <a:pt x="433" y="971"/>
                  </a:lnTo>
                  <a:lnTo>
                    <a:pt x="434" y="971"/>
                  </a:lnTo>
                  <a:lnTo>
                    <a:pt x="434" y="972"/>
                  </a:lnTo>
                  <a:lnTo>
                    <a:pt x="434" y="973"/>
                  </a:lnTo>
                  <a:lnTo>
                    <a:pt x="434" y="974"/>
                  </a:lnTo>
                  <a:lnTo>
                    <a:pt x="433" y="974"/>
                  </a:lnTo>
                  <a:lnTo>
                    <a:pt x="433" y="975"/>
                  </a:lnTo>
                  <a:lnTo>
                    <a:pt x="433" y="976"/>
                  </a:lnTo>
                  <a:lnTo>
                    <a:pt x="433" y="978"/>
                  </a:lnTo>
                  <a:lnTo>
                    <a:pt x="432" y="978"/>
                  </a:lnTo>
                  <a:lnTo>
                    <a:pt x="432" y="979"/>
                  </a:lnTo>
                  <a:lnTo>
                    <a:pt x="430" y="980"/>
                  </a:lnTo>
                  <a:lnTo>
                    <a:pt x="428" y="986"/>
                  </a:lnTo>
                  <a:lnTo>
                    <a:pt x="428" y="987"/>
                  </a:lnTo>
                  <a:lnTo>
                    <a:pt x="427" y="987"/>
                  </a:lnTo>
                  <a:lnTo>
                    <a:pt x="427" y="988"/>
                  </a:lnTo>
                  <a:lnTo>
                    <a:pt x="427" y="989"/>
                  </a:lnTo>
                  <a:lnTo>
                    <a:pt x="427" y="990"/>
                  </a:lnTo>
                  <a:lnTo>
                    <a:pt x="427" y="991"/>
                  </a:lnTo>
                  <a:lnTo>
                    <a:pt x="427" y="992"/>
                  </a:lnTo>
                  <a:lnTo>
                    <a:pt x="427" y="993"/>
                  </a:lnTo>
                  <a:lnTo>
                    <a:pt x="426" y="993"/>
                  </a:lnTo>
                  <a:lnTo>
                    <a:pt x="426" y="995"/>
                  </a:lnTo>
                  <a:lnTo>
                    <a:pt x="425" y="995"/>
                  </a:lnTo>
                  <a:lnTo>
                    <a:pt x="425" y="996"/>
                  </a:lnTo>
                  <a:lnTo>
                    <a:pt x="424" y="996"/>
                  </a:lnTo>
                  <a:lnTo>
                    <a:pt x="424" y="997"/>
                  </a:lnTo>
                  <a:lnTo>
                    <a:pt x="424" y="998"/>
                  </a:lnTo>
                  <a:lnTo>
                    <a:pt x="422" y="998"/>
                  </a:lnTo>
                  <a:lnTo>
                    <a:pt x="422" y="999"/>
                  </a:lnTo>
                  <a:lnTo>
                    <a:pt x="421" y="999"/>
                  </a:lnTo>
                  <a:lnTo>
                    <a:pt x="420" y="999"/>
                  </a:lnTo>
                  <a:lnTo>
                    <a:pt x="420" y="1000"/>
                  </a:lnTo>
                  <a:lnTo>
                    <a:pt x="419" y="1000"/>
                  </a:lnTo>
                  <a:lnTo>
                    <a:pt x="418" y="1000"/>
                  </a:lnTo>
                  <a:lnTo>
                    <a:pt x="413" y="1000"/>
                  </a:lnTo>
                  <a:lnTo>
                    <a:pt x="412" y="1000"/>
                  </a:lnTo>
                  <a:lnTo>
                    <a:pt x="412" y="1001"/>
                  </a:lnTo>
                  <a:lnTo>
                    <a:pt x="411" y="1001"/>
                  </a:lnTo>
                  <a:lnTo>
                    <a:pt x="410" y="1001"/>
                  </a:lnTo>
                  <a:lnTo>
                    <a:pt x="409" y="1001"/>
                  </a:lnTo>
                  <a:lnTo>
                    <a:pt x="408" y="1001"/>
                  </a:lnTo>
                  <a:lnTo>
                    <a:pt x="407" y="1001"/>
                  </a:lnTo>
                  <a:lnTo>
                    <a:pt x="407" y="1000"/>
                  </a:lnTo>
                  <a:lnTo>
                    <a:pt x="405" y="1000"/>
                  </a:lnTo>
                  <a:lnTo>
                    <a:pt x="404" y="1000"/>
                  </a:lnTo>
                  <a:lnTo>
                    <a:pt x="403" y="1000"/>
                  </a:lnTo>
                  <a:lnTo>
                    <a:pt x="402" y="1001"/>
                  </a:lnTo>
                  <a:lnTo>
                    <a:pt x="401" y="1001"/>
                  </a:lnTo>
                  <a:lnTo>
                    <a:pt x="401" y="1003"/>
                  </a:lnTo>
                  <a:lnTo>
                    <a:pt x="400" y="1003"/>
                  </a:lnTo>
                  <a:lnTo>
                    <a:pt x="399" y="1003"/>
                  </a:lnTo>
                  <a:lnTo>
                    <a:pt x="398" y="1003"/>
                  </a:lnTo>
                  <a:lnTo>
                    <a:pt x="398" y="1001"/>
                  </a:lnTo>
                  <a:lnTo>
                    <a:pt x="398" y="1000"/>
                  </a:lnTo>
                  <a:lnTo>
                    <a:pt x="398" y="996"/>
                  </a:lnTo>
                  <a:lnTo>
                    <a:pt x="398" y="995"/>
                  </a:lnTo>
                  <a:lnTo>
                    <a:pt x="396" y="995"/>
                  </a:lnTo>
                  <a:lnTo>
                    <a:pt x="395" y="993"/>
                  </a:lnTo>
                  <a:lnTo>
                    <a:pt x="394" y="993"/>
                  </a:lnTo>
                  <a:lnTo>
                    <a:pt x="394" y="992"/>
                  </a:lnTo>
                  <a:lnTo>
                    <a:pt x="393" y="991"/>
                  </a:lnTo>
                  <a:lnTo>
                    <a:pt x="392" y="991"/>
                  </a:lnTo>
                  <a:lnTo>
                    <a:pt x="391" y="991"/>
                  </a:lnTo>
                  <a:lnTo>
                    <a:pt x="390" y="990"/>
                  </a:lnTo>
                  <a:lnTo>
                    <a:pt x="387" y="990"/>
                  </a:lnTo>
                  <a:lnTo>
                    <a:pt x="386" y="991"/>
                  </a:lnTo>
                  <a:lnTo>
                    <a:pt x="384" y="992"/>
                  </a:lnTo>
                  <a:lnTo>
                    <a:pt x="384" y="993"/>
                  </a:lnTo>
                  <a:lnTo>
                    <a:pt x="384" y="995"/>
                  </a:lnTo>
                  <a:lnTo>
                    <a:pt x="383" y="996"/>
                  </a:lnTo>
                  <a:lnTo>
                    <a:pt x="383" y="997"/>
                  </a:lnTo>
                  <a:lnTo>
                    <a:pt x="382" y="998"/>
                  </a:lnTo>
                  <a:lnTo>
                    <a:pt x="380" y="999"/>
                  </a:lnTo>
                  <a:lnTo>
                    <a:pt x="380" y="1000"/>
                  </a:lnTo>
                  <a:lnTo>
                    <a:pt x="379" y="1000"/>
                  </a:lnTo>
                  <a:lnTo>
                    <a:pt x="378" y="1001"/>
                  </a:lnTo>
                  <a:lnTo>
                    <a:pt x="377" y="1003"/>
                  </a:lnTo>
                  <a:lnTo>
                    <a:pt x="376" y="1004"/>
                  </a:lnTo>
                  <a:lnTo>
                    <a:pt x="375" y="1004"/>
                  </a:lnTo>
                  <a:lnTo>
                    <a:pt x="374" y="1004"/>
                  </a:lnTo>
                  <a:lnTo>
                    <a:pt x="373" y="1004"/>
                  </a:lnTo>
                  <a:lnTo>
                    <a:pt x="371" y="1005"/>
                  </a:lnTo>
                  <a:lnTo>
                    <a:pt x="370" y="1004"/>
                  </a:lnTo>
                  <a:lnTo>
                    <a:pt x="369" y="1004"/>
                  </a:lnTo>
                  <a:lnTo>
                    <a:pt x="368" y="1003"/>
                  </a:lnTo>
                  <a:lnTo>
                    <a:pt x="367" y="1003"/>
                  </a:lnTo>
                  <a:lnTo>
                    <a:pt x="366" y="1001"/>
                  </a:lnTo>
                  <a:lnTo>
                    <a:pt x="365" y="1000"/>
                  </a:lnTo>
                  <a:lnTo>
                    <a:pt x="363" y="999"/>
                  </a:lnTo>
                  <a:lnTo>
                    <a:pt x="361" y="999"/>
                  </a:lnTo>
                  <a:lnTo>
                    <a:pt x="360" y="999"/>
                  </a:lnTo>
                  <a:lnTo>
                    <a:pt x="359" y="998"/>
                  </a:lnTo>
                  <a:lnTo>
                    <a:pt x="358" y="998"/>
                  </a:lnTo>
                  <a:lnTo>
                    <a:pt x="357" y="998"/>
                  </a:lnTo>
                  <a:lnTo>
                    <a:pt x="355" y="998"/>
                  </a:lnTo>
                  <a:lnTo>
                    <a:pt x="354" y="998"/>
                  </a:lnTo>
                  <a:lnTo>
                    <a:pt x="353" y="998"/>
                  </a:lnTo>
                  <a:lnTo>
                    <a:pt x="352" y="998"/>
                  </a:lnTo>
                  <a:lnTo>
                    <a:pt x="351" y="998"/>
                  </a:lnTo>
                  <a:lnTo>
                    <a:pt x="349" y="998"/>
                  </a:lnTo>
                  <a:lnTo>
                    <a:pt x="348" y="999"/>
                  </a:lnTo>
                  <a:lnTo>
                    <a:pt x="346" y="999"/>
                  </a:lnTo>
                  <a:lnTo>
                    <a:pt x="345" y="999"/>
                  </a:lnTo>
                  <a:lnTo>
                    <a:pt x="345" y="1000"/>
                  </a:lnTo>
                  <a:lnTo>
                    <a:pt x="345" y="999"/>
                  </a:lnTo>
                  <a:lnTo>
                    <a:pt x="344" y="999"/>
                  </a:lnTo>
                  <a:lnTo>
                    <a:pt x="343" y="999"/>
                  </a:lnTo>
                  <a:lnTo>
                    <a:pt x="342" y="999"/>
                  </a:lnTo>
                  <a:lnTo>
                    <a:pt x="342" y="1000"/>
                  </a:lnTo>
                  <a:lnTo>
                    <a:pt x="341" y="1000"/>
                  </a:lnTo>
                  <a:lnTo>
                    <a:pt x="341" y="1001"/>
                  </a:lnTo>
                  <a:lnTo>
                    <a:pt x="338" y="1003"/>
                  </a:lnTo>
                  <a:lnTo>
                    <a:pt x="337" y="1001"/>
                  </a:lnTo>
                  <a:lnTo>
                    <a:pt x="336" y="1001"/>
                  </a:lnTo>
                  <a:lnTo>
                    <a:pt x="335" y="1001"/>
                  </a:lnTo>
                  <a:lnTo>
                    <a:pt x="334" y="1003"/>
                  </a:lnTo>
                  <a:lnTo>
                    <a:pt x="333" y="1003"/>
                  </a:lnTo>
                  <a:lnTo>
                    <a:pt x="332" y="1004"/>
                  </a:lnTo>
                  <a:lnTo>
                    <a:pt x="332" y="1003"/>
                  </a:lnTo>
                  <a:lnTo>
                    <a:pt x="331" y="1003"/>
                  </a:lnTo>
                  <a:lnTo>
                    <a:pt x="329" y="1001"/>
                  </a:lnTo>
                  <a:lnTo>
                    <a:pt x="328" y="1001"/>
                  </a:lnTo>
                  <a:lnTo>
                    <a:pt x="326" y="1000"/>
                  </a:lnTo>
                  <a:lnTo>
                    <a:pt x="325" y="999"/>
                  </a:lnTo>
                  <a:lnTo>
                    <a:pt x="324" y="999"/>
                  </a:lnTo>
                  <a:lnTo>
                    <a:pt x="323" y="998"/>
                  </a:lnTo>
                  <a:lnTo>
                    <a:pt x="321" y="998"/>
                  </a:lnTo>
                  <a:lnTo>
                    <a:pt x="320" y="999"/>
                  </a:lnTo>
                  <a:lnTo>
                    <a:pt x="319" y="999"/>
                  </a:lnTo>
                  <a:lnTo>
                    <a:pt x="318" y="999"/>
                  </a:lnTo>
                  <a:lnTo>
                    <a:pt x="317" y="999"/>
                  </a:lnTo>
                  <a:lnTo>
                    <a:pt x="316" y="999"/>
                  </a:lnTo>
                  <a:lnTo>
                    <a:pt x="315" y="998"/>
                  </a:lnTo>
                  <a:lnTo>
                    <a:pt x="313" y="998"/>
                  </a:lnTo>
                  <a:lnTo>
                    <a:pt x="312" y="998"/>
                  </a:lnTo>
                  <a:lnTo>
                    <a:pt x="311" y="998"/>
                  </a:lnTo>
                  <a:lnTo>
                    <a:pt x="311" y="997"/>
                  </a:lnTo>
                  <a:lnTo>
                    <a:pt x="310" y="997"/>
                  </a:lnTo>
                  <a:lnTo>
                    <a:pt x="309" y="995"/>
                  </a:lnTo>
                  <a:lnTo>
                    <a:pt x="307" y="992"/>
                  </a:lnTo>
                  <a:lnTo>
                    <a:pt x="306" y="992"/>
                  </a:lnTo>
                  <a:lnTo>
                    <a:pt x="306" y="991"/>
                  </a:lnTo>
                  <a:lnTo>
                    <a:pt x="304" y="991"/>
                  </a:lnTo>
                  <a:lnTo>
                    <a:pt x="304" y="990"/>
                  </a:lnTo>
                  <a:lnTo>
                    <a:pt x="304" y="988"/>
                  </a:lnTo>
                  <a:lnTo>
                    <a:pt x="304" y="987"/>
                  </a:lnTo>
                  <a:lnTo>
                    <a:pt x="304" y="986"/>
                  </a:lnTo>
                  <a:lnTo>
                    <a:pt x="304" y="984"/>
                  </a:lnTo>
                  <a:lnTo>
                    <a:pt x="304" y="983"/>
                  </a:lnTo>
                  <a:lnTo>
                    <a:pt x="304" y="982"/>
                  </a:lnTo>
                  <a:lnTo>
                    <a:pt x="303" y="981"/>
                  </a:lnTo>
                  <a:lnTo>
                    <a:pt x="302" y="980"/>
                  </a:lnTo>
                  <a:lnTo>
                    <a:pt x="301" y="980"/>
                  </a:lnTo>
                  <a:lnTo>
                    <a:pt x="300" y="980"/>
                  </a:lnTo>
                  <a:lnTo>
                    <a:pt x="299" y="980"/>
                  </a:lnTo>
                  <a:lnTo>
                    <a:pt x="298" y="980"/>
                  </a:lnTo>
                  <a:lnTo>
                    <a:pt x="296" y="981"/>
                  </a:lnTo>
                  <a:lnTo>
                    <a:pt x="295" y="981"/>
                  </a:lnTo>
                  <a:lnTo>
                    <a:pt x="294" y="981"/>
                  </a:lnTo>
                  <a:lnTo>
                    <a:pt x="293" y="981"/>
                  </a:lnTo>
                  <a:lnTo>
                    <a:pt x="292" y="981"/>
                  </a:lnTo>
                  <a:lnTo>
                    <a:pt x="291" y="981"/>
                  </a:lnTo>
                  <a:lnTo>
                    <a:pt x="290" y="981"/>
                  </a:lnTo>
                  <a:lnTo>
                    <a:pt x="289" y="981"/>
                  </a:lnTo>
                  <a:lnTo>
                    <a:pt x="287" y="981"/>
                  </a:lnTo>
                  <a:lnTo>
                    <a:pt x="286" y="981"/>
                  </a:lnTo>
                  <a:lnTo>
                    <a:pt x="286" y="982"/>
                  </a:lnTo>
                  <a:lnTo>
                    <a:pt x="285" y="982"/>
                  </a:lnTo>
                  <a:lnTo>
                    <a:pt x="285" y="983"/>
                  </a:lnTo>
                  <a:lnTo>
                    <a:pt x="284" y="983"/>
                  </a:lnTo>
                  <a:lnTo>
                    <a:pt x="284" y="984"/>
                  </a:lnTo>
                  <a:lnTo>
                    <a:pt x="284" y="986"/>
                  </a:lnTo>
                  <a:lnTo>
                    <a:pt x="283" y="986"/>
                  </a:lnTo>
                  <a:lnTo>
                    <a:pt x="283" y="987"/>
                  </a:lnTo>
                  <a:lnTo>
                    <a:pt x="283" y="988"/>
                  </a:lnTo>
                  <a:lnTo>
                    <a:pt x="283" y="989"/>
                  </a:lnTo>
                  <a:lnTo>
                    <a:pt x="283" y="990"/>
                  </a:lnTo>
                  <a:lnTo>
                    <a:pt x="283" y="991"/>
                  </a:lnTo>
                  <a:lnTo>
                    <a:pt x="283" y="992"/>
                  </a:lnTo>
                  <a:lnTo>
                    <a:pt x="283" y="993"/>
                  </a:lnTo>
                  <a:lnTo>
                    <a:pt x="283" y="995"/>
                  </a:lnTo>
                  <a:lnTo>
                    <a:pt x="283" y="996"/>
                  </a:lnTo>
                  <a:lnTo>
                    <a:pt x="283" y="997"/>
                  </a:lnTo>
                  <a:lnTo>
                    <a:pt x="282" y="997"/>
                  </a:lnTo>
                  <a:lnTo>
                    <a:pt x="282" y="998"/>
                  </a:lnTo>
                  <a:lnTo>
                    <a:pt x="281" y="998"/>
                  </a:lnTo>
                  <a:lnTo>
                    <a:pt x="279" y="998"/>
                  </a:lnTo>
                  <a:lnTo>
                    <a:pt x="278" y="998"/>
                  </a:lnTo>
                  <a:lnTo>
                    <a:pt x="277" y="998"/>
                  </a:lnTo>
                  <a:lnTo>
                    <a:pt x="277" y="997"/>
                  </a:lnTo>
                  <a:lnTo>
                    <a:pt x="276" y="997"/>
                  </a:lnTo>
                  <a:lnTo>
                    <a:pt x="275" y="997"/>
                  </a:lnTo>
                  <a:lnTo>
                    <a:pt x="274" y="997"/>
                  </a:lnTo>
                  <a:lnTo>
                    <a:pt x="274" y="996"/>
                  </a:lnTo>
                  <a:lnTo>
                    <a:pt x="273" y="996"/>
                  </a:lnTo>
                  <a:lnTo>
                    <a:pt x="271" y="996"/>
                  </a:lnTo>
                  <a:lnTo>
                    <a:pt x="271" y="995"/>
                  </a:lnTo>
                  <a:lnTo>
                    <a:pt x="270" y="995"/>
                  </a:lnTo>
                  <a:lnTo>
                    <a:pt x="269" y="995"/>
                  </a:lnTo>
                  <a:lnTo>
                    <a:pt x="268" y="995"/>
                  </a:lnTo>
                  <a:lnTo>
                    <a:pt x="267" y="995"/>
                  </a:lnTo>
                  <a:lnTo>
                    <a:pt x="266" y="995"/>
                  </a:lnTo>
                  <a:lnTo>
                    <a:pt x="265" y="995"/>
                  </a:lnTo>
                  <a:lnTo>
                    <a:pt x="264" y="995"/>
                  </a:lnTo>
                  <a:lnTo>
                    <a:pt x="262" y="995"/>
                  </a:lnTo>
                  <a:lnTo>
                    <a:pt x="261" y="995"/>
                  </a:lnTo>
                  <a:lnTo>
                    <a:pt x="260" y="995"/>
                  </a:lnTo>
                  <a:lnTo>
                    <a:pt x="260" y="993"/>
                  </a:lnTo>
                  <a:lnTo>
                    <a:pt x="259" y="993"/>
                  </a:lnTo>
                  <a:lnTo>
                    <a:pt x="259" y="995"/>
                  </a:lnTo>
                  <a:lnTo>
                    <a:pt x="258" y="995"/>
                  </a:lnTo>
                  <a:lnTo>
                    <a:pt x="258" y="996"/>
                  </a:lnTo>
                  <a:lnTo>
                    <a:pt x="257" y="996"/>
                  </a:lnTo>
                  <a:lnTo>
                    <a:pt x="256" y="996"/>
                  </a:lnTo>
                  <a:lnTo>
                    <a:pt x="256" y="997"/>
                  </a:lnTo>
                  <a:lnTo>
                    <a:pt x="254" y="997"/>
                  </a:lnTo>
                  <a:lnTo>
                    <a:pt x="253" y="997"/>
                  </a:lnTo>
                  <a:lnTo>
                    <a:pt x="252" y="998"/>
                  </a:lnTo>
                  <a:lnTo>
                    <a:pt x="251" y="998"/>
                  </a:lnTo>
                  <a:lnTo>
                    <a:pt x="250" y="998"/>
                  </a:lnTo>
                  <a:lnTo>
                    <a:pt x="249" y="997"/>
                  </a:lnTo>
                  <a:lnTo>
                    <a:pt x="246" y="997"/>
                  </a:lnTo>
                  <a:lnTo>
                    <a:pt x="246" y="996"/>
                  </a:lnTo>
                  <a:lnTo>
                    <a:pt x="245" y="996"/>
                  </a:lnTo>
                  <a:lnTo>
                    <a:pt x="244" y="996"/>
                  </a:lnTo>
                  <a:lnTo>
                    <a:pt x="243" y="996"/>
                  </a:lnTo>
                  <a:lnTo>
                    <a:pt x="242" y="996"/>
                  </a:lnTo>
                  <a:lnTo>
                    <a:pt x="241" y="996"/>
                  </a:lnTo>
                  <a:lnTo>
                    <a:pt x="240" y="995"/>
                  </a:lnTo>
                  <a:lnTo>
                    <a:pt x="239" y="995"/>
                  </a:lnTo>
                  <a:lnTo>
                    <a:pt x="235" y="993"/>
                  </a:lnTo>
                  <a:lnTo>
                    <a:pt x="234" y="993"/>
                  </a:lnTo>
                  <a:lnTo>
                    <a:pt x="229" y="991"/>
                  </a:lnTo>
                  <a:lnTo>
                    <a:pt x="228" y="991"/>
                  </a:lnTo>
                  <a:lnTo>
                    <a:pt x="225" y="991"/>
                  </a:lnTo>
                  <a:lnTo>
                    <a:pt x="224" y="991"/>
                  </a:lnTo>
                  <a:lnTo>
                    <a:pt x="223" y="991"/>
                  </a:lnTo>
                  <a:lnTo>
                    <a:pt x="220" y="990"/>
                  </a:lnTo>
                  <a:lnTo>
                    <a:pt x="220" y="991"/>
                  </a:lnTo>
                  <a:lnTo>
                    <a:pt x="219" y="991"/>
                  </a:lnTo>
                  <a:lnTo>
                    <a:pt x="218" y="991"/>
                  </a:lnTo>
                  <a:lnTo>
                    <a:pt x="217" y="991"/>
                  </a:lnTo>
                  <a:lnTo>
                    <a:pt x="216" y="991"/>
                  </a:lnTo>
                  <a:lnTo>
                    <a:pt x="216" y="990"/>
                  </a:lnTo>
                  <a:lnTo>
                    <a:pt x="216" y="989"/>
                  </a:lnTo>
                  <a:lnTo>
                    <a:pt x="215" y="989"/>
                  </a:lnTo>
                  <a:lnTo>
                    <a:pt x="215" y="988"/>
                  </a:lnTo>
                  <a:lnTo>
                    <a:pt x="215" y="987"/>
                  </a:lnTo>
                  <a:lnTo>
                    <a:pt x="214" y="987"/>
                  </a:lnTo>
                  <a:lnTo>
                    <a:pt x="214" y="986"/>
                  </a:lnTo>
                  <a:lnTo>
                    <a:pt x="214" y="984"/>
                  </a:lnTo>
                  <a:lnTo>
                    <a:pt x="214" y="983"/>
                  </a:lnTo>
                  <a:lnTo>
                    <a:pt x="214" y="982"/>
                  </a:lnTo>
                  <a:lnTo>
                    <a:pt x="212" y="982"/>
                  </a:lnTo>
                  <a:lnTo>
                    <a:pt x="212" y="981"/>
                  </a:lnTo>
                  <a:lnTo>
                    <a:pt x="212" y="980"/>
                  </a:lnTo>
                  <a:lnTo>
                    <a:pt x="212" y="979"/>
                  </a:lnTo>
                  <a:lnTo>
                    <a:pt x="212" y="978"/>
                  </a:lnTo>
                  <a:lnTo>
                    <a:pt x="212" y="976"/>
                  </a:lnTo>
                  <a:lnTo>
                    <a:pt x="212" y="975"/>
                  </a:lnTo>
                  <a:lnTo>
                    <a:pt x="212" y="974"/>
                  </a:lnTo>
                  <a:lnTo>
                    <a:pt x="214" y="974"/>
                  </a:lnTo>
                  <a:lnTo>
                    <a:pt x="214" y="973"/>
                  </a:lnTo>
                  <a:lnTo>
                    <a:pt x="214" y="972"/>
                  </a:lnTo>
                  <a:lnTo>
                    <a:pt x="215" y="972"/>
                  </a:lnTo>
                  <a:lnTo>
                    <a:pt x="215" y="971"/>
                  </a:lnTo>
                  <a:lnTo>
                    <a:pt x="215" y="970"/>
                  </a:lnTo>
                  <a:lnTo>
                    <a:pt x="216" y="970"/>
                  </a:lnTo>
                  <a:lnTo>
                    <a:pt x="216" y="968"/>
                  </a:lnTo>
                  <a:lnTo>
                    <a:pt x="217" y="968"/>
                  </a:lnTo>
                  <a:lnTo>
                    <a:pt x="217" y="967"/>
                  </a:lnTo>
                  <a:lnTo>
                    <a:pt x="218" y="967"/>
                  </a:lnTo>
                  <a:lnTo>
                    <a:pt x="218" y="966"/>
                  </a:lnTo>
                  <a:lnTo>
                    <a:pt x="218" y="965"/>
                  </a:lnTo>
                  <a:lnTo>
                    <a:pt x="219" y="965"/>
                  </a:lnTo>
                  <a:lnTo>
                    <a:pt x="219" y="964"/>
                  </a:lnTo>
                  <a:lnTo>
                    <a:pt x="220" y="964"/>
                  </a:lnTo>
                  <a:lnTo>
                    <a:pt x="220" y="963"/>
                  </a:lnTo>
                  <a:lnTo>
                    <a:pt x="222" y="963"/>
                  </a:lnTo>
                  <a:lnTo>
                    <a:pt x="222" y="962"/>
                  </a:lnTo>
                  <a:lnTo>
                    <a:pt x="222" y="961"/>
                  </a:lnTo>
                  <a:lnTo>
                    <a:pt x="223" y="961"/>
                  </a:lnTo>
                  <a:lnTo>
                    <a:pt x="223" y="959"/>
                  </a:lnTo>
                  <a:lnTo>
                    <a:pt x="224" y="959"/>
                  </a:lnTo>
                  <a:lnTo>
                    <a:pt x="224" y="958"/>
                  </a:lnTo>
                  <a:lnTo>
                    <a:pt x="225" y="958"/>
                  </a:lnTo>
                  <a:lnTo>
                    <a:pt x="225" y="957"/>
                  </a:lnTo>
                  <a:lnTo>
                    <a:pt x="225" y="956"/>
                  </a:lnTo>
                  <a:lnTo>
                    <a:pt x="226" y="956"/>
                  </a:lnTo>
                  <a:lnTo>
                    <a:pt x="226" y="955"/>
                  </a:lnTo>
                  <a:lnTo>
                    <a:pt x="227" y="955"/>
                  </a:lnTo>
                  <a:lnTo>
                    <a:pt x="227" y="954"/>
                  </a:lnTo>
                  <a:lnTo>
                    <a:pt x="227" y="953"/>
                  </a:lnTo>
                  <a:lnTo>
                    <a:pt x="228" y="953"/>
                  </a:lnTo>
                  <a:lnTo>
                    <a:pt x="228" y="951"/>
                  </a:lnTo>
                  <a:lnTo>
                    <a:pt x="229" y="951"/>
                  </a:lnTo>
                  <a:lnTo>
                    <a:pt x="229" y="950"/>
                  </a:lnTo>
                  <a:lnTo>
                    <a:pt x="229" y="949"/>
                  </a:lnTo>
                  <a:lnTo>
                    <a:pt x="231" y="949"/>
                  </a:lnTo>
                  <a:lnTo>
                    <a:pt x="231" y="948"/>
                  </a:lnTo>
                  <a:lnTo>
                    <a:pt x="232" y="948"/>
                  </a:lnTo>
                  <a:lnTo>
                    <a:pt x="232" y="947"/>
                  </a:lnTo>
                  <a:lnTo>
                    <a:pt x="232" y="946"/>
                  </a:lnTo>
                  <a:lnTo>
                    <a:pt x="233" y="946"/>
                  </a:lnTo>
                  <a:lnTo>
                    <a:pt x="233" y="945"/>
                  </a:lnTo>
                  <a:lnTo>
                    <a:pt x="233" y="943"/>
                  </a:lnTo>
                  <a:lnTo>
                    <a:pt x="234" y="943"/>
                  </a:lnTo>
                  <a:lnTo>
                    <a:pt x="234" y="942"/>
                  </a:lnTo>
                  <a:lnTo>
                    <a:pt x="234" y="941"/>
                  </a:lnTo>
                  <a:lnTo>
                    <a:pt x="235" y="941"/>
                  </a:lnTo>
                  <a:lnTo>
                    <a:pt x="235" y="940"/>
                  </a:lnTo>
                  <a:lnTo>
                    <a:pt x="235" y="939"/>
                  </a:lnTo>
                  <a:lnTo>
                    <a:pt x="235" y="938"/>
                  </a:lnTo>
                  <a:lnTo>
                    <a:pt x="236" y="938"/>
                  </a:lnTo>
                  <a:lnTo>
                    <a:pt x="236" y="937"/>
                  </a:lnTo>
                  <a:lnTo>
                    <a:pt x="236" y="936"/>
                  </a:lnTo>
                  <a:lnTo>
                    <a:pt x="236" y="934"/>
                  </a:lnTo>
                  <a:lnTo>
                    <a:pt x="236" y="933"/>
                  </a:lnTo>
                  <a:lnTo>
                    <a:pt x="236" y="932"/>
                  </a:lnTo>
                  <a:lnTo>
                    <a:pt x="236" y="931"/>
                  </a:lnTo>
                  <a:lnTo>
                    <a:pt x="236" y="930"/>
                  </a:lnTo>
                  <a:lnTo>
                    <a:pt x="236" y="929"/>
                  </a:lnTo>
                  <a:lnTo>
                    <a:pt x="237" y="928"/>
                  </a:lnTo>
                  <a:lnTo>
                    <a:pt x="237" y="926"/>
                  </a:lnTo>
                  <a:lnTo>
                    <a:pt x="237" y="925"/>
                  </a:lnTo>
                  <a:lnTo>
                    <a:pt x="237" y="924"/>
                  </a:lnTo>
                  <a:lnTo>
                    <a:pt x="237" y="923"/>
                  </a:lnTo>
                  <a:lnTo>
                    <a:pt x="239" y="923"/>
                  </a:lnTo>
                  <a:lnTo>
                    <a:pt x="239" y="922"/>
                  </a:lnTo>
                  <a:lnTo>
                    <a:pt x="239" y="921"/>
                  </a:lnTo>
                  <a:lnTo>
                    <a:pt x="239" y="920"/>
                  </a:lnTo>
                  <a:lnTo>
                    <a:pt x="239" y="919"/>
                  </a:lnTo>
                  <a:lnTo>
                    <a:pt x="239" y="917"/>
                  </a:lnTo>
                  <a:lnTo>
                    <a:pt x="237" y="917"/>
                  </a:lnTo>
                  <a:lnTo>
                    <a:pt x="237" y="916"/>
                  </a:lnTo>
                  <a:lnTo>
                    <a:pt x="236" y="916"/>
                  </a:lnTo>
                  <a:lnTo>
                    <a:pt x="236" y="915"/>
                  </a:lnTo>
                  <a:lnTo>
                    <a:pt x="235" y="914"/>
                  </a:lnTo>
                  <a:lnTo>
                    <a:pt x="235" y="913"/>
                  </a:lnTo>
                  <a:lnTo>
                    <a:pt x="234" y="913"/>
                  </a:lnTo>
                  <a:lnTo>
                    <a:pt x="234" y="912"/>
                  </a:lnTo>
                  <a:lnTo>
                    <a:pt x="234" y="911"/>
                  </a:lnTo>
                  <a:lnTo>
                    <a:pt x="233" y="911"/>
                  </a:lnTo>
                  <a:lnTo>
                    <a:pt x="233" y="909"/>
                  </a:lnTo>
                  <a:lnTo>
                    <a:pt x="232" y="909"/>
                  </a:lnTo>
                  <a:lnTo>
                    <a:pt x="232" y="908"/>
                  </a:lnTo>
                  <a:lnTo>
                    <a:pt x="232" y="907"/>
                  </a:lnTo>
                  <a:lnTo>
                    <a:pt x="231" y="907"/>
                  </a:lnTo>
                  <a:lnTo>
                    <a:pt x="231" y="906"/>
                  </a:lnTo>
                  <a:lnTo>
                    <a:pt x="231" y="905"/>
                  </a:lnTo>
                  <a:lnTo>
                    <a:pt x="229" y="905"/>
                  </a:lnTo>
                  <a:lnTo>
                    <a:pt x="229" y="904"/>
                  </a:lnTo>
                  <a:lnTo>
                    <a:pt x="228" y="903"/>
                  </a:lnTo>
                  <a:lnTo>
                    <a:pt x="227" y="903"/>
                  </a:lnTo>
                  <a:lnTo>
                    <a:pt x="226" y="903"/>
                  </a:lnTo>
                  <a:lnTo>
                    <a:pt x="226" y="901"/>
                  </a:lnTo>
                  <a:lnTo>
                    <a:pt x="225" y="901"/>
                  </a:lnTo>
                  <a:lnTo>
                    <a:pt x="224" y="901"/>
                  </a:lnTo>
                  <a:lnTo>
                    <a:pt x="223" y="901"/>
                  </a:lnTo>
                  <a:lnTo>
                    <a:pt x="223" y="900"/>
                  </a:lnTo>
                  <a:lnTo>
                    <a:pt x="222" y="900"/>
                  </a:lnTo>
                  <a:lnTo>
                    <a:pt x="222" y="899"/>
                  </a:lnTo>
                  <a:lnTo>
                    <a:pt x="220" y="899"/>
                  </a:lnTo>
                  <a:lnTo>
                    <a:pt x="219" y="899"/>
                  </a:lnTo>
                  <a:lnTo>
                    <a:pt x="218" y="898"/>
                  </a:lnTo>
                  <a:lnTo>
                    <a:pt x="216" y="897"/>
                  </a:lnTo>
                  <a:lnTo>
                    <a:pt x="215" y="897"/>
                  </a:lnTo>
                  <a:lnTo>
                    <a:pt x="214" y="897"/>
                  </a:lnTo>
                  <a:lnTo>
                    <a:pt x="212" y="896"/>
                  </a:lnTo>
                  <a:lnTo>
                    <a:pt x="211" y="896"/>
                  </a:lnTo>
                  <a:lnTo>
                    <a:pt x="210" y="896"/>
                  </a:lnTo>
                  <a:lnTo>
                    <a:pt x="209" y="896"/>
                  </a:lnTo>
                  <a:lnTo>
                    <a:pt x="208" y="896"/>
                  </a:lnTo>
                  <a:lnTo>
                    <a:pt x="208" y="895"/>
                  </a:lnTo>
                  <a:lnTo>
                    <a:pt x="206" y="895"/>
                  </a:lnTo>
                  <a:lnTo>
                    <a:pt x="204" y="894"/>
                  </a:lnTo>
                  <a:lnTo>
                    <a:pt x="203" y="894"/>
                  </a:lnTo>
                  <a:lnTo>
                    <a:pt x="203" y="892"/>
                  </a:lnTo>
                  <a:lnTo>
                    <a:pt x="201" y="892"/>
                  </a:lnTo>
                  <a:lnTo>
                    <a:pt x="200" y="891"/>
                  </a:lnTo>
                  <a:lnTo>
                    <a:pt x="199" y="891"/>
                  </a:lnTo>
                  <a:lnTo>
                    <a:pt x="198" y="890"/>
                  </a:lnTo>
                  <a:lnTo>
                    <a:pt x="197" y="890"/>
                  </a:lnTo>
                  <a:lnTo>
                    <a:pt x="195" y="890"/>
                  </a:lnTo>
                  <a:lnTo>
                    <a:pt x="194" y="890"/>
                  </a:lnTo>
                  <a:lnTo>
                    <a:pt x="193" y="890"/>
                  </a:lnTo>
                  <a:lnTo>
                    <a:pt x="192" y="890"/>
                  </a:lnTo>
                  <a:lnTo>
                    <a:pt x="191" y="890"/>
                  </a:lnTo>
                  <a:lnTo>
                    <a:pt x="190" y="890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9"/>
                  </a:lnTo>
                  <a:lnTo>
                    <a:pt x="185" y="889"/>
                  </a:lnTo>
                  <a:lnTo>
                    <a:pt x="184" y="889"/>
                  </a:lnTo>
                  <a:lnTo>
                    <a:pt x="183" y="889"/>
                  </a:lnTo>
                  <a:lnTo>
                    <a:pt x="183" y="888"/>
                  </a:lnTo>
                  <a:lnTo>
                    <a:pt x="182" y="888"/>
                  </a:lnTo>
                  <a:lnTo>
                    <a:pt x="181" y="888"/>
                  </a:lnTo>
                  <a:lnTo>
                    <a:pt x="179" y="887"/>
                  </a:lnTo>
                  <a:lnTo>
                    <a:pt x="178" y="887"/>
                  </a:lnTo>
                  <a:lnTo>
                    <a:pt x="178" y="886"/>
                  </a:lnTo>
                  <a:lnTo>
                    <a:pt x="177" y="886"/>
                  </a:lnTo>
                  <a:lnTo>
                    <a:pt x="177" y="884"/>
                  </a:lnTo>
                  <a:lnTo>
                    <a:pt x="176" y="884"/>
                  </a:lnTo>
                  <a:lnTo>
                    <a:pt x="175" y="884"/>
                  </a:lnTo>
                  <a:lnTo>
                    <a:pt x="175" y="883"/>
                  </a:lnTo>
                  <a:lnTo>
                    <a:pt x="174" y="883"/>
                  </a:lnTo>
                  <a:lnTo>
                    <a:pt x="173" y="883"/>
                  </a:lnTo>
                  <a:lnTo>
                    <a:pt x="173" y="882"/>
                  </a:lnTo>
                  <a:lnTo>
                    <a:pt x="172" y="882"/>
                  </a:lnTo>
                  <a:lnTo>
                    <a:pt x="172" y="881"/>
                  </a:lnTo>
                  <a:lnTo>
                    <a:pt x="170" y="881"/>
                  </a:lnTo>
                  <a:lnTo>
                    <a:pt x="170" y="880"/>
                  </a:lnTo>
                  <a:lnTo>
                    <a:pt x="169" y="880"/>
                  </a:lnTo>
                  <a:lnTo>
                    <a:pt x="169" y="879"/>
                  </a:lnTo>
                  <a:lnTo>
                    <a:pt x="168" y="879"/>
                  </a:lnTo>
                  <a:lnTo>
                    <a:pt x="167" y="878"/>
                  </a:lnTo>
                  <a:lnTo>
                    <a:pt x="166" y="878"/>
                  </a:lnTo>
                  <a:lnTo>
                    <a:pt x="166" y="876"/>
                  </a:lnTo>
                  <a:lnTo>
                    <a:pt x="165" y="876"/>
                  </a:lnTo>
                  <a:lnTo>
                    <a:pt x="165" y="875"/>
                  </a:lnTo>
                  <a:lnTo>
                    <a:pt x="164" y="875"/>
                  </a:lnTo>
                  <a:lnTo>
                    <a:pt x="164" y="874"/>
                  </a:lnTo>
                  <a:lnTo>
                    <a:pt x="160" y="873"/>
                  </a:lnTo>
                  <a:lnTo>
                    <a:pt x="160" y="872"/>
                  </a:lnTo>
                  <a:lnTo>
                    <a:pt x="159" y="872"/>
                  </a:lnTo>
                  <a:lnTo>
                    <a:pt x="159" y="871"/>
                  </a:lnTo>
                  <a:lnTo>
                    <a:pt x="158" y="871"/>
                  </a:lnTo>
                  <a:lnTo>
                    <a:pt x="158" y="870"/>
                  </a:lnTo>
                  <a:lnTo>
                    <a:pt x="158" y="869"/>
                  </a:lnTo>
                  <a:lnTo>
                    <a:pt x="158" y="867"/>
                  </a:lnTo>
                  <a:lnTo>
                    <a:pt x="158" y="866"/>
                  </a:lnTo>
                  <a:lnTo>
                    <a:pt x="158" y="865"/>
                  </a:lnTo>
                  <a:lnTo>
                    <a:pt x="158" y="864"/>
                  </a:lnTo>
                  <a:lnTo>
                    <a:pt x="158" y="863"/>
                  </a:lnTo>
                  <a:lnTo>
                    <a:pt x="158" y="862"/>
                  </a:lnTo>
                  <a:lnTo>
                    <a:pt x="157" y="862"/>
                  </a:lnTo>
                  <a:lnTo>
                    <a:pt x="157" y="861"/>
                  </a:lnTo>
                  <a:lnTo>
                    <a:pt x="157" y="859"/>
                  </a:lnTo>
                  <a:lnTo>
                    <a:pt x="158" y="859"/>
                  </a:lnTo>
                  <a:lnTo>
                    <a:pt x="158" y="858"/>
                  </a:lnTo>
                  <a:lnTo>
                    <a:pt x="158" y="857"/>
                  </a:lnTo>
                  <a:lnTo>
                    <a:pt x="157" y="856"/>
                  </a:lnTo>
                  <a:lnTo>
                    <a:pt x="157" y="855"/>
                  </a:lnTo>
                  <a:lnTo>
                    <a:pt x="157" y="854"/>
                  </a:lnTo>
                  <a:lnTo>
                    <a:pt x="156" y="854"/>
                  </a:lnTo>
                  <a:lnTo>
                    <a:pt x="156" y="853"/>
                  </a:lnTo>
                  <a:lnTo>
                    <a:pt x="155" y="853"/>
                  </a:lnTo>
                  <a:lnTo>
                    <a:pt x="155" y="852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6" y="848"/>
                  </a:lnTo>
                  <a:lnTo>
                    <a:pt x="155" y="848"/>
                  </a:lnTo>
                  <a:lnTo>
                    <a:pt x="153" y="848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2" y="846"/>
                  </a:lnTo>
                  <a:lnTo>
                    <a:pt x="153" y="840"/>
                  </a:lnTo>
                  <a:lnTo>
                    <a:pt x="153" y="839"/>
                  </a:lnTo>
                  <a:lnTo>
                    <a:pt x="155" y="839"/>
                  </a:lnTo>
                  <a:lnTo>
                    <a:pt x="155" y="838"/>
                  </a:lnTo>
                  <a:lnTo>
                    <a:pt x="155" y="837"/>
                  </a:lnTo>
                  <a:lnTo>
                    <a:pt x="155" y="836"/>
                  </a:lnTo>
                  <a:lnTo>
                    <a:pt x="156" y="836"/>
                  </a:lnTo>
                  <a:lnTo>
                    <a:pt x="156" y="834"/>
                  </a:lnTo>
                  <a:lnTo>
                    <a:pt x="157" y="834"/>
                  </a:lnTo>
                  <a:lnTo>
                    <a:pt x="157" y="833"/>
                  </a:lnTo>
                  <a:lnTo>
                    <a:pt x="158" y="833"/>
                  </a:lnTo>
                  <a:lnTo>
                    <a:pt x="158" y="832"/>
                  </a:lnTo>
                  <a:lnTo>
                    <a:pt x="159" y="832"/>
                  </a:lnTo>
                  <a:lnTo>
                    <a:pt x="159" y="831"/>
                  </a:lnTo>
                  <a:lnTo>
                    <a:pt x="160" y="831"/>
                  </a:lnTo>
                  <a:lnTo>
                    <a:pt x="160" y="830"/>
                  </a:lnTo>
                  <a:lnTo>
                    <a:pt x="161" y="830"/>
                  </a:lnTo>
                  <a:lnTo>
                    <a:pt x="161" y="829"/>
                  </a:lnTo>
                  <a:lnTo>
                    <a:pt x="161" y="828"/>
                  </a:lnTo>
                  <a:lnTo>
                    <a:pt x="162" y="828"/>
                  </a:lnTo>
                  <a:lnTo>
                    <a:pt x="162" y="827"/>
                  </a:lnTo>
                  <a:lnTo>
                    <a:pt x="162" y="825"/>
                  </a:lnTo>
                  <a:lnTo>
                    <a:pt x="164" y="825"/>
                  </a:lnTo>
                  <a:lnTo>
                    <a:pt x="164" y="824"/>
                  </a:lnTo>
                  <a:lnTo>
                    <a:pt x="166" y="822"/>
                  </a:lnTo>
                  <a:lnTo>
                    <a:pt x="167" y="820"/>
                  </a:lnTo>
                  <a:lnTo>
                    <a:pt x="167" y="819"/>
                  </a:lnTo>
                  <a:lnTo>
                    <a:pt x="167" y="817"/>
                  </a:lnTo>
                  <a:lnTo>
                    <a:pt x="167" y="816"/>
                  </a:lnTo>
                  <a:lnTo>
                    <a:pt x="167" y="815"/>
                  </a:lnTo>
                  <a:lnTo>
                    <a:pt x="167" y="814"/>
                  </a:lnTo>
                  <a:lnTo>
                    <a:pt x="166" y="814"/>
                  </a:lnTo>
                  <a:lnTo>
                    <a:pt x="166" y="813"/>
                  </a:lnTo>
                  <a:lnTo>
                    <a:pt x="165" y="813"/>
                  </a:lnTo>
                  <a:lnTo>
                    <a:pt x="165" y="812"/>
                  </a:lnTo>
                  <a:lnTo>
                    <a:pt x="164" y="812"/>
                  </a:lnTo>
                  <a:lnTo>
                    <a:pt x="162" y="812"/>
                  </a:lnTo>
                  <a:lnTo>
                    <a:pt x="162" y="811"/>
                  </a:lnTo>
                  <a:lnTo>
                    <a:pt x="161" y="811"/>
                  </a:lnTo>
                  <a:lnTo>
                    <a:pt x="161" y="810"/>
                  </a:lnTo>
                  <a:lnTo>
                    <a:pt x="160" y="810"/>
                  </a:lnTo>
                  <a:lnTo>
                    <a:pt x="159" y="810"/>
                  </a:lnTo>
                  <a:lnTo>
                    <a:pt x="158" y="810"/>
                  </a:lnTo>
                  <a:lnTo>
                    <a:pt x="158" y="808"/>
                  </a:lnTo>
                  <a:lnTo>
                    <a:pt x="157" y="808"/>
                  </a:lnTo>
                  <a:lnTo>
                    <a:pt x="156" y="807"/>
                  </a:lnTo>
                  <a:lnTo>
                    <a:pt x="153" y="806"/>
                  </a:lnTo>
                  <a:lnTo>
                    <a:pt x="150" y="804"/>
                  </a:lnTo>
                  <a:lnTo>
                    <a:pt x="150" y="803"/>
                  </a:lnTo>
                  <a:lnTo>
                    <a:pt x="149" y="803"/>
                  </a:lnTo>
                  <a:lnTo>
                    <a:pt x="148" y="802"/>
                  </a:lnTo>
                  <a:lnTo>
                    <a:pt x="147" y="802"/>
                  </a:lnTo>
                  <a:lnTo>
                    <a:pt x="147" y="800"/>
                  </a:lnTo>
                  <a:lnTo>
                    <a:pt x="145" y="800"/>
                  </a:lnTo>
                  <a:lnTo>
                    <a:pt x="144" y="800"/>
                  </a:lnTo>
                  <a:lnTo>
                    <a:pt x="144" y="799"/>
                  </a:lnTo>
                  <a:lnTo>
                    <a:pt x="143" y="799"/>
                  </a:lnTo>
                  <a:lnTo>
                    <a:pt x="140" y="797"/>
                  </a:lnTo>
                  <a:lnTo>
                    <a:pt x="140" y="796"/>
                  </a:lnTo>
                  <a:lnTo>
                    <a:pt x="139" y="796"/>
                  </a:lnTo>
                  <a:lnTo>
                    <a:pt x="137" y="796"/>
                  </a:lnTo>
                  <a:lnTo>
                    <a:pt x="137" y="795"/>
                  </a:lnTo>
                  <a:lnTo>
                    <a:pt x="130" y="789"/>
                  </a:lnTo>
                  <a:lnTo>
                    <a:pt x="128" y="788"/>
                  </a:lnTo>
                  <a:lnTo>
                    <a:pt x="127" y="788"/>
                  </a:lnTo>
                  <a:lnTo>
                    <a:pt x="127" y="787"/>
                  </a:lnTo>
                  <a:lnTo>
                    <a:pt x="126" y="787"/>
                  </a:lnTo>
                  <a:lnTo>
                    <a:pt x="126" y="786"/>
                  </a:lnTo>
                  <a:lnTo>
                    <a:pt x="125" y="785"/>
                  </a:lnTo>
                  <a:lnTo>
                    <a:pt x="125" y="783"/>
                  </a:lnTo>
                  <a:lnTo>
                    <a:pt x="124" y="783"/>
                  </a:lnTo>
                  <a:lnTo>
                    <a:pt x="124" y="782"/>
                  </a:lnTo>
                  <a:lnTo>
                    <a:pt x="123" y="781"/>
                  </a:lnTo>
                  <a:lnTo>
                    <a:pt x="123" y="780"/>
                  </a:lnTo>
                  <a:lnTo>
                    <a:pt x="123" y="779"/>
                  </a:lnTo>
                  <a:lnTo>
                    <a:pt x="123" y="778"/>
                  </a:lnTo>
                  <a:lnTo>
                    <a:pt x="124" y="778"/>
                  </a:lnTo>
                  <a:lnTo>
                    <a:pt x="124" y="777"/>
                  </a:lnTo>
                  <a:lnTo>
                    <a:pt x="124" y="775"/>
                  </a:lnTo>
                  <a:lnTo>
                    <a:pt x="125" y="775"/>
                  </a:lnTo>
                  <a:lnTo>
                    <a:pt x="125" y="774"/>
                  </a:lnTo>
                  <a:lnTo>
                    <a:pt x="126" y="774"/>
                  </a:lnTo>
                  <a:lnTo>
                    <a:pt x="126" y="773"/>
                  </a:lnTo>
                  <a:lnTo>
                    <a:pt x="127" y="773"/>
                  </a:lnTo>
                  <a:lnTo>
                    <a:pt x="127" y="772"/>
                  </a:lnTo>
                  <a:lnTo>
                    <a:pt x="128" y="771"/>
                  </a:lnTo>
                  <a:lnTo>
                    <a:pt x="130" y="770"/>
                  </a:lnTo>
                  <a:lnTo>
                    <a:pt x="130" y="769"/>
                  </a:lnTo>
                  <a:lnTo>
                    <a:pt x="131" y="769"/>
                  </a:lnTo>
                  <a:lnTo>
                    <a:pt x="131" y="767"/>
                  </a:lnTo>
                  <a:lnTo>
                    <a:pt x="131" y="766"/>
                  </a:lnTo>
                  <a:lnTo>
                    <a:pt x="131" y="765"/>
                  </a:lnTo>
                  <a:lnTo>
                    <a:pt x="132" y="765"/>
                  </a:lnTo>
                  <a:lnTo>
                    <a:pt x="132" y="764"/>
                  </a:lnTo>
                  <a:lnTo>
                    <a:pt x="132" y="763"/>
                  </a:lnTo>
                  <a:lnTo>
                    <a:pt x="132" y="762"/>
                  </a:lnTo>
                  <a:lnTo>
                    <a:pt x="132" y="761"/>
                  </a:lnTo>
                  <a:lnTo>
                    <a:pt x="133" y="761"/>
                  </a:lnTo>
                  <a:lnTo>
                    <a:pt x="133" y="760"/>
                  </a:lnTo>
                  <a:lnTo>
                    <a:pt x="133" y="758"/>
                  </a:lnTo>
                  <a:lnTo>
                    <a:pt x="133" y="757"/>
                  </a:lnTo>
                  <a:lnTo>
                    <a:pt x="132" y="757"/>
                  </a:lnTo>
                  <a:lnTo>
                    <a:pt x="132" y="756"/>
                  </a:lnTo>
                  <a:lnTo>
                    <a:pt x="132" y="755"/>
                  </a:lnTo>
                  <a:lnTo>
                    <a:pt x="132" y="754"/>
                  </a:lnTo>
                  <a:lnTo>
                    <a:pt x="131" y="754"/>
                  </a:lnTo>
                  <a:lnTo>
                    <a:pt x="131" y="753"/>
                  </a:lnTo>
                  <a:lnTo>
                    <a:pt x="131" y="752"/>
                  </a:lnTo>
                  <a:lnTo>
                    <a:pt x="131" y="750"/>
                  </a:lnTo>
                  <a:lnTo>
                    <a:pt x="130" y="750"/>
                  </a:lnTo>
                  <a:lnTo>
                    <a:pt x="130" y="749"/>
                  </a:lnTo>
                  <a:lnTo>
                    <a:pt x="130" y="748"/>
                  </a:lnTo>
                  <a:lnTo>
                    <a:pt x="130" y="747"/>
                  </a:lnTo>
                  <a:lnTo>
                    <a:pt x="131" y="746"/>
                  </a:lnTo>
                  <a:lnTo>
                    <a:pt x="131" y="745"/>
                  </a:lnTo>
                  <a:lnTo>
                    <a:pt x="131" y="744"/>
                  </a:lnTo>
                  <a:lnTo>
                    <a:pt x="132" y="744"/>
                  </a:lnTo>
                  <a:lnTo>
                    <a:pt x="132" y="743"/>
                  </a:lnTo>
                  <a:lnTo>
                    <a:pt x="133" y="743"/>
                  </a:lnTo>
                  <a:lnTo>
                    <a:pt x="134" y="741"/>
                  </a:lnTo>
                  <a:lnTo>
                    <a:pt x="135" y="741"/>
                  </a:lnTo>
                  <a:lnTo>
                    <a:pt x="136" y="741"/>
                  </a:lnTo>
                  <a:lnTo>
                    <a:pt x="137" y="741"/>
                  </a:lnTo>
                  <a:lnTo>
                    <a:pt x="139" y="741"/>
                  </a:lnTo>
                  <a:lnTo>
                    <a:pt x="140" y="741"/>
                  </a:lnTo>
                  <a:lnTo>
                    <a:pt x="141" y="741"/>
                  </a:lnTo>
                  <a:lnTo>
                    <a:pt x="142" y="741"/>
                  </a:lnTo>
                  <a:lnTo>
                    <a:pt x="143" y="741"/>
                  </a:lnTo>
                  <a:lnTo>
                    <a:pt x="144" y="741"/>
                  </a:lnTo>
                  <a:lnTo>
                    <a:pt x="144" y="740"/>
                  </a:lnTo>
                  <a:lnTo>
                    <a:pt x="145" y="740"/>
                  </a:lnTo>
                  <a:lnTo>
                    <a:pt x="147" y="740"/>
                  </a:lnTo>
                  <a:lnTo>
                    <a:pt x="147" y="739"/>
                  </a:lnTo>
                  <a:lnTo>
                    <a:pt x="147" y="738"/>
                  </a:lnTo>
                  <a:lnTo>
                    <a:pt x="148" y="738"/>
                  </a:lnTo>
                  <a:lnTo>
                    <a:pt x="148" y="737"/>
                  </a:lnTo>
                  <a:lnTo>
                    <a:pt x="148" y="736"/>
                  </a:lnTo>
                  <a:lnTo>
                    <a:pt x="147" y="736"/>
                  </a:lnTo>
                  <a:lnTo>
                    <a:pt x="147" y="735"/>
                  </a:lnTo>
                  <a:lnTo>
                    <a:pt x="147" y="733"/>
                  </a:lnTo>
                  <a:lnTo>
                    <a:pt x="145" y="733"/>
                  </a:lnTo>
                  <a:lnTo>
                    <a:pt x="145" y="732"/>
                  </a:lnTo>
                  <a:lnTo>
                    <a:pt x="145" y="731"/>
                  </a:lnTo>
                  <a:lnTo>
                    <a:pt x="144" y="731"/>
                  </a:lnTo>
                  <a:lnTo>
                    <a:pt x="144" y="730"/>
                  </a:lnTo>
                  <a:lnTo>
                    <a:pt x="143" y="730"/>
                  </a:lnTo>
                  <a:lnTo>
                    <a:pt x="143" y="729"/>
                  </a:lnTo>
                  <a:lnTo>
                    <a:pt x="142" y="729"/>
                  </a:lnTo>
                  <a:lnTo>
                    <a:pt x="142" y="728"/>
                  </a:lnTo>
                  <a:lnTo>
                    <a:pt x="142" y="727"/>
                  </a:lnTo>
                  <a:lnTo>
                    <a:pt x="141" y="725"/>
                  </a:lnTo>
                  <a:lnTo>
                    <a:pt x="141" y="724"/>
                  </a:lnTo>
                  <a:lnTo>
                    <a:pt x="141" y="723"/>
                  </a:lnTo>
                  <a:lnTo>
                    <a:pt x="141" y="722"/>
                  </a:lnTo>
                  <a:lnTo>
                    <a:pt x="141" y="721"/>
                  </a:lnTo>
                  <a:lnTo>
                    <a:pt x="141" y="720"/>
                  </a:lnTo>
                  <a:lnTo>
                    <a:pt x="142" y="720"/>
                  </a:lnTo>
                  <a:lnTo>
                    <a:pt x="143" y="720"/>
                  </a:lnTo>
                  <a:lnTo>
                    <a:pt x="143" y="719"/>
                  </a:lnTo>
                  <a:lnTo>
                    <a:pt x="143" y="718"/>
                  </a:lnTo>
                  <a:lnTo>
                    <a:pt x="143" y="716"/>
                  </a:lnTo>
                  <a:lnTo>
                    <a:pt x="141" y="713"/>
                  </a:lnTo>
                  <a:lnTo>
                    <a:pt x="140" y="713"/>
                  </a:lnTo>
                  <a:lnTo>
                    <a:pt x="140" y="712"/>
                  </a:lnTo>
                  <a:lnTo>
                    <a:pt x="139" y="712"/>
                  </a:lnTo>
                  <a:lnTo>
                    <a:pt x="137" y="712"/>
                  </a:lnTo>
                  <a:lnTo>
                    <a:pt x="136" y="712"/>
                  </a:lnTo>
                  <a:lnTo>
                    <a:pt x="136" y="711"/>
                  </a:lnTo>
                  <a:lnTo>
                    <a:pt x="135" y="711"/>
                  </a:lnTo>
                  <a:lnTo>
                    <a:pt x="134" y="711"/>
                  </a:lnTo>
                  <a:lnTo>
                    <a:pt x="133" y="711"/>
                  </a:lnTo>
                  <a:lnTo>
                    <a:pt x="132" y="711"/>
                  </a:lnTo>
                  <a:lnTo>
                    <a:pt x="131" y="711"/>
                  </a:lnTo>
                  <a:lnTo>
                    <a:pt x="130" y="711"/>
                  </a:lnTo>
                  <a:lnTo>
                    <a:pt x="130" y="712"/>
                  </a:lnTo>
                  <a:lnTo>
                    <a:pt x="128" y="712"/>
                  </a:lnTo>
                  <a:lnTo>
                    <a:pt x="127" y="713"/>
                  </a:lnTo>
                  <a:lnTo>
                    <a:pt x="127" y="714"/>
                  </a:lnTo>
                  <a:lnTo>
                    <a:pt x="126" y="714"/>
                  </a:lnTo>
                  <a:lnTo>
                    <a:pt x="126" y="715"/>
                  </a:lnTo>
                  <a:lnTo>
                    <a:pt x="125" y="715"/>
                  </a:lnTo>
                  <a:lnTo>
                    <a:pt x="124" y="715"/>
                  </a:lnTo>
                  <a:lnTo>
                    <a:pt x="124" y="716"/>
                  </a:lnTo>
                  <a:lnTo>
                    <a:pt x="120" y="718"/>
                  </a:lnTo>
                  <a:lnTo>
                    <a:pt x="119" y="718"/>
                  </a:lnTo>
                  <a:lnTo>
                    <a:pt x="118" y="718"/>
                  </a:lnTo>
                  <a:lnTo>
                    <a:pt x="118" y="719"/>
                  </a:lnTo>
                  <a:lnTo>
                    <a:pt x="117" y="719"/>
                  </a:lnTo>
                  <a:lnTo>
                    <a:pt x="116" y="719"/>
                  </a:lnTo>
                  <a:lnTo>
                    <a:pt x="115" y="719"/>
                  </a:lnTo>
                  <a:lnTo>
                    <a:pt x="114" y="719"/>
                  </a:lnTo>
                  <a:lnTo>
                    <a:pt x="113" y="719"/>
                  </a:lnTo>
                  <a:lnTo>
                    <a:pt x="113" y="720"/>
                  </a:lnTo>
                  <a:lnTo>
                    <a:pt x="111" y="720"/>
                  </a:lnTo>
                  <a:lnTo>
                    <a:pt x="110" y="720"/>
                  </a:lnTo>
                  <a:lnTo>
                    <a:pt x="109" y="720"/>
                  </a:lnTo>
                  <a:lnTo>
                    <a:pt x="105" y="723"/>
                  </a:lnTo>
                  <a:lnTo>
                    <a:pt x="103" y="723"/>
                  </a:lnTo>
                  <a:lnTo>
                    <a:pt x="102" y="724"/>
                  </a:lnTo>
                  <a:lnTo>
                    <a:pt x="101" y="724"/>
                  </a:lnTo>
                  <a:lnTo>
                    <a:pt x="101" y="725"/>
                  </a:lnTo>
                  <a:lnTo>
                    <a:pt x="100" y="725"/>
                  </a:lnTo>
                  <a:lnTo>
                    <a:pt x="99" y="725"/>
                  </a:lnTo>
                  <a:lnTo>
                    <a:pt x="99" y="727"/>
                  </a:lnTo>
                  <a:lnTo>
                    <a:pt x="98" y="727"/>
                  </a:lnTo>
                  <a:lnTo>
                    <a:pt x="97" y="727"/>
                  </a:lnTo>
                  <a:lnTo>
                    <a:pt x="97" y="728"/>
                  </a:lnTo>
                  <a:lnTo>
                    <a:pt x="95" y="728"/>
                  </a:lnTo>
                  <a:lnTo>
                    <a:pt x="94" y="728"/>
                  </a:lnTo>
                  <a:lnTo>
                    <a:pt x="94" y="729"/>
                  </a:lnTo>
                  <a:lnTo>
                    <a:pt x="93" y="729"/>
                  </a:lnTo>
                  <a:lnTo>
                    <a:pt x="92" y="729"/>
                  </a:lnTo>
                  <a:lnTo>
                    <a:pt x="92" y="730"/>
                  </a:lnTo>
                  <a:lnTo>
                    <a:pt x="91" y="730"/>
                  </a:lnTo>
                  <a:lnTo>
                    <a:pt x="90" y="730"/>
                  </a:lnTo>
                  <a:lnTo>
                    <a:pt x="89" y="730"/>
                  </a:lnTo>
                  <a:lnTo>
                    <a:pt x="89" y="731"/>
                  </a:lnTo>
                  <a:lnTo>
                    <a:pt x="88" y="731"/>
                  </a:lnTo>
                  <a:lnTo>
                    <a:pt x="86" y="731"/>
                  </a:lnTo>
                  <a:lnTo>
                    <a:pt x="86" y="732"/>
                  </a:lnTo>
                  <a:lnTo>
                    <a:pt x="85" y="732"/>
                  </a:lnTo>
                  <a:lnTo>
                    <a:pt x="84" y="733"/>
                  </a:lnTo>
                  <a:lnTo>
                    <a:pt x="83" y="733"/>
                  </a:lnTo>
                  <a:lnTo>
                    <a:pt x="83" y="735"/>
                  </a:lnTo>
                  <a:lnTo>
                    <a:pt x="82" y="735"/>
                  </a:lnTo>
                  <a:lnTo>
                    <a:pt x="81" y="735"/>
                  </a:lnTo>
                  <a:lnTo>
                    <a:pt x="81" y="736"/>
                  </a:lnTo>
                  <a:lnTo>
                    <a:pt x="80" y="736"/>
                  </a:lnTo>
                  <a:lnTo>
                    <a:pt x="78" y="736"/>
                  </a:lnTo>
                  <a:lnTo>
                    <a:pt x="78" y="737"/>
                  </a:lnTo>
                  <a:lnTo>
                    <a:pt x="77" y="737"/>
                  </a:lnTo>
                  <a:lnTo>
                    <a:pt x="76" y="737"/>
                  </a:lnTo>
                  <a:lnTo>
                    <a:pt x="76" y="738"/>
                  </a:lnTo>
                  <a:lnTo>
                    <a:pt x="75" y="738"/>
                  </a:lnTo>
                  <a:lnTo>
                    <a:pt x="74" y="738"/>
                  </a:lnTo>
                  <a:lnTo>
                    <a:pt x="73" y="738"/>
                  </a:lnTo>
                  <a:lnTo>
                    <a:pt x="73" y="739"/>
                  </a:lnTo>
                  <a:lnTo>
                    <a:pt x="72" y="739"/>
                  </a:lnTo>
                  <a:lnTo>
                    <a:pt x="70" y="739"/>
                  </a:lnTo>
                  <a:lnTo>
                    <a:pt x="69" y="739"/>
                  </a:lnTo>
                  <a:lnTo>
                    <a:pt x="68" y="739"/>
                  </a:lnTo>
                  <a:lnTo>
                    <a:pt x="67" y="739"/>
                  </a:lnTo>
                  <a:lnTo>
                    <a:pt x="66" y="739"/>
                  </a:lnTo>
                  <a:lnTo>
                    <a:pt x="65" y="739"/>
                  </a:lnTo>
                  <a:lnTo>
                    <a:pt x="64" y="739"/>
                  </a:lnTo>
                  <a:lnTo>
                    <a:pt x="63" y="739"/>
                  </a:lnTo>
                  <a:lnTo>
                    <a:pt x="61" y="739"/>
                  </a:lnTo>
                  <a:lnTo>
                    <a:pt x="61" y="738"/>
                  </a:lnTo>
                  <a:lnTo>
                    <a:pt x="60" y="738"/>
                  </a:lnTo>
                  <a:lnTo>
                    <a:pt x="59" y="738"/>
                  </a:lnTo>
                  <a:lnTo>
                    <a:pt x="58" y="738"/>
                  </a:lnTo>
                  <a:lnTo>
                    <a:pt x="57" y="738"/>
                  </a:lnTo>
                  <a:lnTo>
                    <a:pt x="56" y="738"/>
                  </a:lnTo>
                  <a:lnTo>
                    <a:pt x="55" y="738"/>
                  </a:lnTo>
                  <a:lnTo>
                    <a:pt x="53" y="738"/>
                  </a:lnTo>
                  <a:lnTo>
                    <a:pt x="52" y="738"/>
                  </a:lnTo>
                  <a:lnTo>
                    <a:pt x="52" y="737"/>
                  </a:lnTo>
                  <a:lnTo>
                    <a:pt x="51" y="737"/>
                  </a:lnTo>
                  <a:lnTo>
                    <a:pt x="50" y="737"/>
                  </a:lnTo>
                  <a:lnTo>
                    <a:pt x="49" y="737"/>
                  </a:lnTo>
                  <a:lnTo>
                    <a:pt x="48" y="737"/>
                  </a:lnTo>
                  <a:lnTo>
                    <a:pt x="47" y="737"/>
                  </a:lnTo>
                  <a:lnTo>
                    <a:pt x="46" y="737"/>
                  </a:lnTo>
                  <a:lnTo>
                    <a:pt x="43" y="738"/>
                  </a:lnTo>
                  <a:lnTo>
                    <a:pt x="42" y="738"/>
                  </a:lnTo>
                  <a:lnTo>
                    <a:pt x="41" y="738"/>
                  </a:lnTo>
                  <a:lnTo>
                    <a:pt x="40" y="738"/>
                  </a:lnTo>
                  <a:lnTo>
                    <a:pt x="40" y="739"/>
                  </a:lnTo>
                  <a:lnTo>
                    <a:pt x="39" y="739"/>
                  </a:lnTo>
                  <a:lnTo>
                    <a:pt x="38" y="739"/>
                  </a:lnTo>
                  <a:lnTo>
                    <a:pt x="36" y="739"/>
                  </a:lnTo>
                  <a:lnTo>
                    <a:pt x="35" y="739"/>
                  </a:lnTo>
                  <a:lnTo>
                    <a:pt x="35" y="738"/>
                  </a:lnTo>
                  <a:lnTo>
                    <a:pt x="34" y="738"/>
                  </a:lnTo>
                  <a:lnTo>
                    <a:pt x="34" y="737"/>
                  </a:lnTo>
                  <a:lnTo>
                    <a:pt x="33" y="737"/>
                  </a:lnTo>
                  <a:lnTo>
                    <a:pt x="33" y="736"/>
                  </a:lnTo>
                  <a:lnTo>
                    <a:pt x="32" y="736"/>
                  </a:lnTo>
                  <a:lnTo>
                    <a:pt x="32" y="735"/>
                  </a:lnTo>
                  <a:lnTo>
                    <a:pt x="31" y="735"/>
                  </a:lnTo>
                  <a:lnTo>
                    <a:pt x="31" y="733"/>
                  </a:lnTo>
                  <a:lnTo>
                    <a:pt x="30" y="733"/>
                  </a:lnTo>
                  <a:lnTo>
                    <a:pt x="26" y="731"/>
                  </a:lnTo>
                  <a:lnTo>
                    <a:pt x="25" y="730"/>
                  </a:lnTo>
                  <a:lnTo>
                    <a:pt x="24" y="729"/>
                  </a:lnTo>
                  <a:lnTo>
                    <a:pt x="23" y="729"/>
                  </a:lnTo>
                  <a:lnTo>
                    <a:pt x="23" y="728"/>
                  </a:lnTo>
                  <a:lnTo>
                    <a:pt x="22" y="728"/>
                  </a:lnTo>
                  <a:lnTo>
                    <a:pt x="21" y="728"/>
                  </a:lnTo>
                  <a:lnTo>
                    <a:pt x="21" y="727"/>
                  </a:lnTo>
                  <a:lnTo>
                    <a:pt x="19" y="727"/>
                  </a:lnTo>
                  <a:lnTo>
                    <a:pt x="18" y="727"/>
                  </a:lnTo>
                  <a:lnTo>
                    <a:pt x="17" y="725"/>
                  </a:lnTo>
                  <a:lnTo>
                    <a:pt x="16" y="725"/>
                  </a:lnTo>
                  <a:lnTo>
                    <a:pt x="15" y="725"/>
                  </a:lnTo>
                  <a:lnTo>
                    <a:pt x="14" y="725"/>
                  </a:lnTo>
                  <a:lnTo>
                    <a:pt x="13" y="725"/>
                  </a:lnTo>
                  <a:lnTo>
                    <a:pt x="13" y="724"/>
                  </a:lnTo>
                  <a:lnTo>
                    <a:pt x="11" y="724"/>
                  </a:lnTo>
                  <a:lnTo>
                    <a:pt x="10" y="724"/>
                  </a:lnTo>
                  <a:lnTo>
                    <a:pt x="10" y="723"/>
                  </a:lnTo>
                  <a:lnTo>
                    <a:pt x="7" y="718"/>
                  </a:lnTo>
                  <a:lnTo>
                    <a:pt x="6" y="716"/>
                  </a:lnTo>
                  <a:lnTo>
                    <a:pt x="5" y="716"/>
                  </a:lnTo>
                  <a:lnTo>
                    <a:pt x="5" y="715"/>
                  </a:lnTo>
                  <a:lnTo>
                    <a:pt x="5" y="714"/>
                  </a:lnTo>
                  <a:lnTo>
                    <a:pt x="3" y="714"/>
                  </a:lnTo>
                  <a:lnTo>
                    <a:pt x="3" y="713"/>
                  </a:lnTo>
                  <a:lnTo>
                    <a:pt x="3" y="712"/>
                  </a:lnTo>
                  <a:lnTo>
                    <a:pt x="2" y="711"/>
                  </a:lnTo>
                  <a:lnTo>
                    <a:pt x="2" y="710"/>
                  </a:lnTo>
                  <a:lnTo>
                    <a:pt x="2" y="708"/>
                  </a:lnTo>
                  <a:lnTo>
                    <a:pt x="1" y="708"/>
                  </a:lnTo>
                  <a:lnTo>
                    <a:pt x="1" y="707"/>
                  </a:lnTo>
                  <a:lnTo>
                    <a:pt x="1" y="706"/>
                  </a:lnTo>
                  <a:lnTo>
                    <a:pt x="1" y="705"/>
                  </a:lnTo>
                  <a:lnTo>
                    <a:pt x="0" y="705"/>
                  </a:lnTo>
                  <a:lnTo>
                    <a:pt x="0" y="704"/>
                  </a:lnTo>
                  <a:lnTo>
                    <a:pt x="1" y="700"/>
                  </a:lnTo>
                  <a:lnTo>
                    <a:pt x="1" y="699"/>
                  </a:lnTo>
                  <a:lnTo>
                    <a:pt x="1" y="698"/>
                  </a:lnTo>
                  <a:lnTo>
                    <a:pt x="1" y="697"/>
                  </a:lnTo>
                  <a:lnTo>
                    <a:pt x="2" y="697"/>
                  </a:lnTo>
                  <a:lnTo>
                    <a:pt x="2" y="696"/>
                  </a:lnTo>
                  <a:lnTo>
                    <a:pt x="2" y="695"/>
                  </a:lnTo>
                  <a:lnTo>
                    <a:pt x="2" y="694"/>
                  </a:lnTo>
                  <a:lnTo>
                    <a:pt x="3" y="694"/>
                  </a:lnTo>
                  <a:lnTo>
                    <a:pt x="3" y="693"/>
                  </a:lnTo>
                  <a:lnTo>
                    <a:pt x="3" y="691"/>
                  </a:lnTo>
                  <a:lnTo>
                    <a:pt x="5" y="691"/>
                  </a:lnTo>
                  <a:lnTo>
                    <a:pt x="5" y="690"/>
                  </a:lnTo>
                  <a:lnTo>
                    <a:pt x="5" y="689"/>
                  </a:lnTo>
                  <a:lnTo>
                    <a:pt x="6" y="689"/>
                  </a:lnTo>
                  <a:lnTo>
                    <a:pt x="6" y="688"/>
                  </a:lnTo>
                  <a:lnTo>
                    <a:pt x="6" y="687"/>
                  </a:lnTo>
                  <a:lnTo>
                    <a:pt x="6" y="686"/>
                  </a:lnTo>
                  <a:lnTo>
                    <a:pt x="7" y="686"/>
                  </a:lnTo>
                  <a:lnTo>
                    <a:pt x="7" y="685"/>
                  </a:lnTo>
                  <a:lnTo>
                    <a:pt x="7" y="683"/>
                  </a:lnTo>
                  <a:lnTo>
                    <a:pt x="8" y="683"/>
                  </a:lnTo>
                  <a:lnTo>
                    <a:pt x="8" y="682"/>
                  </a:lnTo>
                  <a:lnTo>
                    <a:pt x="8" y="681"/>
                  </a:lnTo>
                  <a:lnTo>
                    <a:pt x="9" y="681"/>
                  </a:lnTo>
                  <a:lnTo>
                    <a:pt x="9" y="680"/>
                  </a:lnTo>
                  <a:lnTo>
                    <a:pt x="10" y="680"/>
                  </a:lnTo>
                  <a:lnTo>
                    <a:pt x="10" y="679"/>
                  </a:lnTo>
                  <a:lnTo>
                    <a:pt x="10" y="678"/>
                  </a:lnTo>
                  <a:lnTo>
                    <a:pt x="11" y="678"/>
                  </a:lnTo>
                  <a:lnTo>
                    <a:pt x="11" y="677"/>
                  </a:lnTo>
                  <a:lnTo>
                    <a:pt x="11" y="676"/>
                  </a:lnTo>
                  <a:lnTo>
                    <a:pt x="10" y="676"/>
                  </a:lnTo>
                  <a:lnTo>
                    <a:pt x="10" y="674"/>
                  </a:lnTo>
                  <a:lnTo>
                    <a:pt x="9" y="674"/>
                  </a:lnTo>
                  <a:lnTo>
                    <a:pt x="7" y="673"/>
                  </a:lnTo>
                  <a:lnTo>
                    <a:pt x="6" y="673"/>
                  </a:lnTo>
                  <a:lnTo>
                    <a:pt x="7" y="672"/>
                  </a:lnTo>
                  <a:lnTo>
                    <a:pt x="10" y="666"/>
                  </a:lnTo>
                  <a:lnTo>
                    <a:pt x="31" y="640"/>
                  </a:lnTo>
                  <a:lnTo>
                    <a:pt x="32" y="639"/>
                  </a:lnTo>
                  <a:lnTo>
                    <a:pt x="39" y="630"/>
                  </a:lnTo>
                  <a:lnTo>
                    <a:pt x="43" y="624"/>
                  </a:lnTo>
                  <a:lnTo>
                    <a:pt x="49" y="616"/>
                  </a:lnTo>
                  <a:lnTo>
                    <a:pt x="55" y="610"/>
                  </a:lnTo>
                  <a:lnTo>
                    <a:pt x="59" y="603"/>
                  </a:lnTo>
                  <a:lnTo>
                    <a:pt x="64" y="597"/>
                  </a:lnTo>
                  <a:lnTo>
                    <a:pt x="65" y="596"/>
                  </a:lnTo>
                  <a:lnTo>
                    <a:pt x="69" y="590"/>
                  </a:lnTo>
                  <a:lnTo>
                    <a:pt x="72" y="588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6" y="581"/>
                  </a:lnTo>
                  <a:lnTo>
                    <a:pt x="78" y="578"/>
                  </a:lnTo>
                  <a:lnTo>
                    <a:pt x="80" y="577"/>
                  </a:lnTo>
                  <a:lnTo>
                    <a:pt x="83" y="572"/>
                  </a:lnTo>
                  <a:lnTo>
                    <a:pt x="84" y="571"/>
                  </a:lnTo>
                  <a:lnTo>
                    <a:pt x="88" y="566"/>
                  </a:lnTo>
                  <a:lnTo>
                    <a:pt x="90" y="563"/>
                  </a:lnTo>
                  <a:lnTo>
                    <a:pt x="91" y="562"/>
                  </a:lnTo>
                  <a:lnTo>
                    <a:pt x="92" y="560"/>
                  </a:lnTo>
                  <a:lnTo>
                    <a:pt x="95" y="555"/>
                  </a:lnTo>
                  <a:lnTo>
                    <a:pt x="97" y="554"/>
                  </a:lnTo>
                  <a:lnTo>
                    <a:pt x="110" y="536"/>
                  </a:lnTo>
                  <a:lnTo>
                    <a:pt x="111" y="536"/>
                  </a:lnTo>
                  <a:lnTo>
                    <a:pt x="113" y="534"/>
                  </a:lnTo>
                  <a:lnTo>
                    <a:pt x="118" y="526"/>
                  </a:lnTo>
                  <a:lnTo>
                    <a:pt x="125" y="517"/>
                  </a:lnTo>
                  <a:lnTo>
                    <a:pt x="130" y="511"/>
                  </a:lnTo>
                  <a:lnTo>
                    <a:pt x="131" y="511"/>
                  </a:lnTo>
                  <a:lnTo>
                    <a:pt x="133" y="507"/>
                  </a:lnTo>
                  <a:lnTo>
                    <a:pt x="133" y="506"/>
                  </a:lnTo>
                  <a:lnTo>
                    <a:pt x="142" y="496"/>
                  </a:lnTo>
                  <a:lnTo>
                    <a:pt x="153" y="480"/>
                  </a:lnTo>
                  <a:lnTo>
                    <a:pt x="155" y="479"/>
                  </a:lnTo>
                  <a:lnTo>
                    <a:pt x="155" y="478"/>
                  </a:lnTo>
                  <a:lnTo>
                    <a:pt x="162" y="469"/>
                  </a:lnTo>
                  <a:lnTo>
                    <a:pt x="169" y="460"/>
                  </a:lnTo>
                  <a:lnTo>
                    <a:pt x="177" y="448"/>
                  </a:lnTo>
                  <a:lnTo>
                    <a:pt x="181" y="445"/>
                  </a:lnTo>
                  <a:lnTo>
                    <a:pt x="186" y="437"/>
                  </a:lnTo>
                  <a:lnTo>
                    <a:pt x="200" y="419"/>
                  </a:lnTo>
                  <a:lnTo>
                    <a:pt x="201" y="419"/>
                  </a:lnTo>
                  <a:lnTo>
                    <a:pt x="209" y="408"/>
                  </a:lnTo>
                  <a:lnTo>
                    <a:pt x="214" y="402"/>
                  </a:lnTo>
                  <a:lnTo>
                    <a:pt x="218" y="396"/>
                  </a:lnTo>
                  <a:lnTo>
                    <a:pt x="227" y="385"/>
                  </a:lnTo>
                  <a:lnTo>
                    <a:pt x="234" y="375"/>
                  </a:lnTo>
                  <a:lnTo>
                    <a:pt x="236" y="372"/>
                  </a:lnTo>
                  <a:lnTo>
                    <a:pt x="259" y="343"/>
                  </a:lnTo>
                  <a:lnTo>
                    <a:pt x="259" y="342"/>
                  </a:lnTo>
                  <a:lnTo>
                    <a:pt x="261" y="341"/>
                  </a:lnTo>
                  <a:lnTo>
                    <a:pt x="262" y="338"/>
                  </a:lnTo>
                  <a:lnTo>
                    <a:pt x="265" y="335"/>
                  </a:lnTo>
                  <a:lnTo>
                    <a:pt x="271" y="327"/>
                  </a:lnTo>
                  <a:lnTo>
                    <a:pt x="277" y="319"/>
                  </a:lnTo>
                  <a:lnTo>
                    <a:pt x="278" y="318"/>
                  </a:lnTo>
                  <a:lnTo>
                    <a:pt x="279" y="316"/>
                  </a:lnTo>
                  <a:lnTo>
                    <a:pt x="285" y="309"/>
                  </a:lnTo>
                  <a:lnTo>
                    <a:pt x="289" y="304"/>
                  </a:lnTo>
                  <a:lnTo>
                    <a:pt x="289" y="303"/>
                  </a:lnTo>
                  <a:lnTo>
                    <a:pt x="290" y="303"/>
                  </a:lnTo>
                  <a:lnTo>
                    <a:pt x="290" y="302"/>
                  </a:lnTo>
                  <a:lnTo>
                    <a:pt x="300" y="289"/>
                  </a:lnTo>
                  <a:lnTo>
                    <a:pt x="307" y="280"/>
                  </a:lnTo>
                  <a:lnTo>
                    <a:pt x="309" y="278"/>
                  </a:lnTo>
                  <a:lnTo>
                    <a:pt x="315" y="270"/>
                  </a:lnTo>
                  <a:lnTo>
                    <a:pt x="317" y="267"/>
                  </a:lnTo>
                  <a:lnTo>
                    <a:pt x="319" y="264"/>
                  </a:lnTo>
                  <a:lnTo>
                    <a:pt x="329" y="251"/>
                  </a:lnTo>
                  <a:lnTo>
                    <a:pt x="333" y="247"/>
                  </a:lnTo>
                  <a:lnTo>
                    <a:pt x="335" y="244"/>
                  </a:lnTo>
                  <a:lnTo>
                    <a:pt x="340" y="238"/>
                  </a:lnTo>
                  <a:lnTo>
                    <a:pt x="341" y="237"/>
                  </a:lnTo>
                  <a:lnTo>
                    <a:pt x="344" y="233"/>
                  </a:lnTo>
                  <a:lnTo>
                    <a:pt x="345" y="231"/>
                  </a:lnTo>
                  <a:lnTo>
                    <a:pt x="346" y="229"/>
                  </a:lnTo>
                  <a:lnTo>
                    <a:pt x="348" y="227"/>
                  </a:lnTo>
                  <a:lnTo>
                    <a:pt x="352" y="222"/>
                  </a:lnTo>
                  <a:lnTo>
                    <a:pt x="355" y="217"/>
                  </a:lnTo>
                  <a:lnTo>
                    <a:pt x="358" y="214"/>
                  </a:lnTo>
                  <a:lnTo>
                    <a:pt x="363" y="207"/>
                  </a:lnTo>
                  <a:lnTo>
                    <a:pt x="382" y="183"/>
                  </a:lnTo>
                  <a:lnTo>
                    <a:pt x="388" y="175"/>
                  </a:lnTo>
                  <a:lnTo>
                    <a:pt x="394" y="167"/>
                  </a:lnTo>
                  <a:lnTo>
                    <a:pt x="400" y="159"/>
                  </a:lnTo>
                  <a:lnTo>
                    <a:pt x="408" y="149"/>
                  </a:lnTo>
                  <a:lnTo>
                    <a:pt x="415" y="141"/>
                  </a:lnTo>
                  <a:lnTo>
                    <a:pt x="418" y="135"/>
                  </a:lnTo>
                  <a:lnTo>
                    <a:pt x="420" y="133"/>
                  </a:lnTo>
                  <a:lnTo>
                    <a:pt x="436" y="112"/>
                  </a:lnTo>
                  <a:lnTo>
                    <a:pt x="445" y="100"/>
                  </a:lnTo>
                  <a:lnTo>
                    <a:pt x="455" y="87"/>
                  </a:lnTo>
                  <a:lnTo>
                    <a:pt x="459" y="83"/>
                  </a:lnTo>
                  <a:lnTo>
                    <a:pt x="460" y="82"/>
                  </a:lnTo>
                  <a:lnTo>
                    <a:pt x="477" y="59"/>
                  </a:lnTo>
                  <a:lnTo>
                    <a:pt x="483" y="52"/>
                  </a:lnTo>
                  <a:lnTo>
                    <a:pt x="485" y="49"/>
                  </a:lnTo>
                  <a:lnTo>
                    <a:pt x="489" y="43"/>
                  </a:lnTo>
                  <a:lnTo>
                    <a:pt x="497" y="32"/>
                  </a:lnTo>
                  <a:lnTo>
                    <a:pt x="521" y="1"/>
                  </a:lnTo>
                  <a:lnTo>
                    <a:pt x="522" y="0"/>
                  </a:lnTo>
                  <a:lnTo>
                    <a:pt x="522" y="2"/>
                  </a:lnTo>
                  <a:lnTo>
                    <a:pt x="522" y="3"/>
                  </a:lnTo>
                  <a:lnTo>
                    <a:pt x="522" y="6"/>
                  </a:lnTo>
                  <a:lnTo>
                    <a:pt x="522" y="7"/>
                  </a:lnTo>
                  <a:lnTo>
                    <a:pt x="522" y="8"/>
                  </a:lnTo>
                  <a:lnTo>
                    <a:pt x="522" y="9"/>
                  </a:lnTo>
                  <a:lnTo>
                    <a:pt x="522" y="11"/>
                  </a:lnTo>
                  <a:lnTo>
                    <a:pt x="522" y="12"/>
                  </a:lnTo>
                  <a:lnTo>
                    <a:pt x="522" y="13"/>
                  </a:lnTo>
                  <a:lnTo>
                    <a:pt x="522" y="15"/>
                  </a:lnTo>
                  <a:lnTo>
                    <a:pt x="522" y="16"/>
                  </a:lnTo>
                  <a:lnTo>
                    <a:pt x="522" y="17"/>
                  </a:lnTo>
                  <a:lnTo>
                    <a:pt x="522" y="19"/>
                  </a:lnTo>
                  <a:lnTo>
                    <a:pt x="522" y="20"/>
                  </a:lnTo>
                  <a:lnTo>
                    <a:pt x="522" y="23"/>
                  </a:lnTo>
                  <a:lnTo>
                    <a:pt x="522" y="24"/>
                  </a:lnTo>
                  <a:lnTo>
                    <a:pt x="522" y="25"/>
                  </a:lnTo>
                  <a:lnTo>
                    <a:pt x="522" y="26"/>
                  </a:lnTo>
                  <a:lnTo>
                    <a:pt x="524" y="28"/>
                  </a:lnTo>
                  <a:lnTo>
                    <a:pt x="524" y="29"/>
                  </a:lnTo>
                  <a:lnTo>
                    <a:pt x="525" y="30"/>
                  </a:lnTo>
                  <a:lnTo>
                    <a:pt x="525" y="32"/>
                  </a:lnTo>
                  <a:lnTo>
                    <a:pt x="526" y="32"/>
                  </a:lnTo>
                  <a:lnTo>
                    <a:pt x="526" y="33"/>
                  </a:lnTo>
                  <a:lnTo>
                    <a:pt x="527" y="34"/>
                  </a:lnTo>
                  <a:lnTo>
                    <a:pt x="529" y="36"/>
                  </a:lnTo>
                  <a:lnTo>
                    <a:pt x="530" y="36"/>
                  </a:lnTo>
                  <a:lnTo>
                    <a:pt x="530" y="37"/>
                  </a:lnTo>
                  <a:lnTo>
                    <a:pt x="531" y="37"/>
                  </a:lnTo>
                  <a:lnTo>
                    <a:pt x="533" y="37"/>
                  </a:lnTo>
                  <a:lnTo>
                    <a:pt x="534" y="38"/>
                  </a:lnTo>
                  <a:lnTo>
                    <a:pt x="535" y="38"/>
                  </a:lnTo>
                  <a:lnTo>
                    <a:pt x="536" y="38"/>
                  </a:lnTo>
                  <a:lnTo>
                    <a:pt x="537" y="38"/>
                  </a:lnTo>
                  <a:lnTo>
                    <a:pt x="537" y="40"/>
                  </a:lnTo>
                  <a:lnTo>
                    <a:pt x="538" y="40"/>
                  </a:lnTo>
                  <a:lnTo>
                    <a:pt x="539" y="40"/>
                  </a:lnTo>
                  <a:lnTo>
                    <a:pt x="541" y="40"/>
                  </a:lnTo>
                  <a:lnTo>
                    <a:pt x="542" y="41"/>
                  </a:lnTo>
                  <a:lnTo>
                    <a:pt x="543" y="41"/>
                  </a:lnTo>
                  <a:lnTo>
                    <a:pt x="544" y="41"/>
                  </a:lnTo>
                  <a:lnTo>
                    <a:pt x="544" y="42"/>
                  </a:lnTo>
                  <a:lnTo>
                    <a:pt x="544" y="43"/>
                  </a:lnTo>
                  <a:lnTo>
                    <a:pt x="545" y="43"/>
                  </a:lnTo>
                  <a:lnTo>
                    <a:pt x="545" y="44"/>
                  </a:lnTo>
                  <a:lnTo>
                    <a:pt x="544" y="45"/>
                  </a:lnTo>
                  <a:lnTo>
                    <a:pt x="545" y="45"/>
                  </a:lnTo>
                  <a:lnTo>
                    <a:pt x="545" y="46"/>
                  </a:lnTo>
                  <a:lnTo>
                    <a:pt x="546" y="46"/>
                  </a:lnTo>
                  <a:lnTo>
                    <a:pt x="546" y="48"/>
                  </a:lnTo>
                  <a:lnTo>
                    <a:pt x="546" y="49"/>
                  </a:lnTo>
                  <a:lnTo>
                    <a:pt x="546" y="50"/>
                  </a:lnTo>
                  <a:lnTo>
                    <a:pt x="546" y="51"/>
                  </a:lnTo>
                  <a:lnTo>
                    <a:pt x="546" y="52"/>
                  </a:lnTo>
                  <a:lnTo>
                    <a:pt x="546" y="53"/>
                  </a:lnTo>
                  <a:lnTo>
                    <a:pt x="546" y="54"/>
                  </a:lnTo>
                  <a:lnTo>
                    <a:pt x="547" y="54"/>
                  </a:lnTo>
                  <a:lnTo>
                    <a:pt x="549" y="55"/>
                  </a:lnTo>
                  <a:lnTo>
                    <a:pt x="550" y="55"/>
                  </a:lnTo>
                  <a:lnTo>
                    <a:pt x="551" y="55"/>
                  </a:lnTo>
                  <a:lnTo>
                    <a:pt x="552" y="55"/>
                  </a:lnTo>
                  <a:lnTo>
                    <a:pt x="552" y="57"/>
                  </a:lnTo>
                  <a:lnTo>
                    <a:pt x="553" y="57"/>
                  </a:lnTo>
                  <a:lnTo>
                    <a:pt x="554" y="57"/>
                  </a:lnTo>
                  <a:lnTo>
                    <a:pt x="554" y="58"/>
                  </a:lnTo>
                  <a:lnTo>
                    <a:pt x="555" y="57"/>
                  </a:lnTo>
                  <a:lnTo>
                    <a:pt x="554" y="57"/>
                  </a:lnTo>
                  <a:lnTo>
                    <a:pt x="554" y="55"/>
                  </a:lnTo>
                  <a:lnTo>
                    <a:pt x="555" y="54"/>
                  </a:lnTo>
                  <a:lnTo>
                    <a:pt x="556" y="54"/>
                  </a:lnTo>
                  <a:lnTo>
                    <a:pt x="556" y="55"/>
                  </a:lnTo>
                  <a:lnTo>
                    <a:pt x="558" y="55"/>
                  </a:lnTo>
                  <a:lnTo>
                    <a:pt x="558" y="57"/>
                  </a:lnTo>
                  <a:lnTo>
                    <a:pt x="559" y="58"/>
                  </a:lnTo>
                  <a:lnTo>
                    <a:pt x="559" y="59"/>
                  </a:lnTo>
                  <a:lnTo>
                    <a:pt x="559" y="60"/>
                  </a:lnTo>
                  <a:lnTo>
                    <a:pt x="558" y="60"/>
                  </a:lnTo>
                  <a:lnTo>
                    <a:pt x="558" y="61"/>
                  </a:lnTo>
                  <a:lnTo>
                    <a:pt x="558" y="62"/>
                  </a:lnTo>
                  <a:lnTo>
                    <a:pt x="559" y="63"/>
                  </a:lnTo>
                  <a:lnTo>
                    <a:pt x="560" y="63"/>
                  </a:lnTo>
                  <a:lnTo>
                    <a:pt x="561" y="63"/>
                  </a:lnTo>
                  <a:lnTo>
                    <a:pt x="561" y="62"/>
                  </a:lnTo>
                  <a:lnTo>
                    <a:pt x="561" y="63"/>
                  </a:lnTo>
                  <a:lnTo>
                    <a:pt x="562" y="63"/>
                  </a:lnTo>
                  <a:lnTo>
                    <a:pt x="562" y="65"/>
                  </a:lnTo>
                  <a:lnTo>
                    <a:pt x="563" y="65"/>
                  </a:lnTo>
                  <a:lnTo>
                    <a:pt x="563" y="66"/>
                  </a:lnTo>
                  <a:lnTo>
                    <a:pt x="563" y="67"/>
                  </a:lnTo>
                  <a:lnTo>
                    <a:pt x="563" y="68"/>
                  </a:lnTo>
                  <a:lnTo>
                    <a:pt x="562" y="68"/>
                  </a:lnTo>
                  <a:lnTo>
                    <a:pt x="562" y="69"/>
                  </a:lnTo>
                  <a:lnTo>
                    <a:pt x="561" y="69"/>
                  </a:lnTo>
                  <a:lnTo>
                    <a:pt x="561" y="70"/>
                  </a:lnTo>
                  <a:lnTo>
                    <a:pt x="561" y="71"/>
                  </a:lnTo>
                  <a:lnTo>
                    <a:pt x="560" y="71"/>
                  </a:lnTo>
                  <a:lnTo>
                    <a:pt x="559" y="71"/>
                  </a:lnTo>
                  <a:lnTo>
                    <a:pt x="559" y="73"/>
                  </a:lnTo>
                  <a:lnTo>
                    <a:pt x="560" y="74"/>
                  </a:lnTo>
                  <a:lnTo>
                    <a:pt x="561" y="75"/>
                  </a:lnTo>
                  <a:lnTo>
                    <a:pt x="561" y="76"/>
                  </a:lnTo>
                  <a:lnTo>
                    <a:pt x="561" y="77"/>
                  </a:lnTo>
                  <a:lnTo>
                    <a:pt x="561" y="78"/>
                  </a:lnTo>
                  <a:lnTo>
                    <a:pt x="561" y="79"/>
                  </a:lnTo>
                  <a:lnTo>
                    <a:pt x="561" y="80"/>
                  </a:lnTo>
                  <a:lnTo>
                    <a:pt x="561" y="82"/>
                  </a:lnTo>
                  <a:lnTo>
                    <a:pt x="562" y="82"/>
                  </a:lnTo>
                  <a:lnTo>
                    <a:pt x="562" y="83"/>
                  </a:lnTo>
                  <a:lnTo>
                    <a:pt x="562" y="84"/>
                  </a:lnTo>
                  <a:lnTo>
                    <a:pt x="562" y="85"/>
                  </a:lnTo>
                  <a:lnTo>
                    <a:pt x="562" y="86"/>
                  </a:lnTo>
                  <a:lnTo>
                    <a:pt x="563" y="86"/>
                  </a:lnTo>
                  <a:lnTo>
                    <a:pt x="563" y="87"/>
                  </a:lnTo>
                  <a:lnTo>
                    <a:pt x="563" y="88"/>
                  </a:lnTo>
                  <a:lnTo>
                    <a:pt x="563" y="90"/>
                  </a:lnTo>
                  <a:lnTo>
                    <a:pt x="564" y="90"/>
                  </a:lnTo>
                  <a:lnTo>
                    <a:pt x="566" y="90"/>
                  </a:lnTo>
                  <a:lnTo>
                    <a:pt x="567" y="90"/>
                  </a:lnTo>
                  <a:lnTo>
                    <a:pt x="568" y="90"/>
                  </a:lnTo>
                  <a:lnTo>
                    <a:pt x="568" y="91"/>
                  </a:lnTo>
                  <a:lnTo>
                    <a:pt x="568" y="92"/>
                  </a:lnTo>
                  <a:lnTo>
                    <a:pt x="569" y="92"/>
                  </a:lnTo>
                  <a:lnTo>
                    <a:pt x="569" y="93"/>
                  </a:lnTo>
                  <a:lnTo>
                    <a:pt x="570" y="93"/>
                  </a:lnTo>
                  <a:lnTo>
                    <a:pt x="570" y="94"/>
                  </a:lnTo>
                  <a:lnTo>
                    <a:pt x="571" y="94"/>
                  </a:lnTo>
                  <a:lnTo>
                    <a:pt x="571" y="95"/>
                  </a:lnTo>
                  <a:lnTo>
                    <a:pt x="571" y="96"/>
                  </a:lnTo>
                  <a:lnTo>
                    <a:pt x="571" y="97"/>
                  </a:lnTo>
                  <a:lnTo>
                    <a:pt x="570" y="97"/>
                  </a:lnTo>
                  <a:lnTo>
                    <a:pt x="570" y="99"/>
                  </a:lnTo>
                  <a:lnTo>
                    <a:pt x="571" y="99"/>
                  </a:lnTo>
                  <a:lnTo>
                    <a:pt x="571" y="100"/>
                  </a:lnTo>
                  <a:lnTo>
                    <a:pt x="571" y="101"/>
                  </a:lnTo>
                  <a:lnTo>
                    <a:pt x="571" y="102"/>
                  </a:lnTo>
                  <a:lnTo>
                    <a:pt x="572" y="102"/>
                  </a:lnTo>
                  <a:lnTo>
                    <a:pt x="574" y="101"/>
                  </a:lnTo>
                  <a:lnTo>
                    <a:pt x="574" y="102"/>
                  </a:lnTo>
                  <a:lnTo>
                    <a:pt x="575" y="103"/>
                  </a:lnTo>
                  <a:lnTo>
                    <a:pt x="575" y="104"/>
                  </a:lnTo>
                  <a:lnTo>
                    <a:pt x="575" y="105"/>
                  </a:lnTo>
                  <a:lnTo>
                    <a:pt x="576" y="105"/>
                  </a:lnTo>
                  <a:lnTo>
                    <a:pt x="577" y="105"/>
                  </a:lnTo>
                  <a:lnTo>
                    <a:pt x="578" y="107"/>
                  </a:lnTo>
                  <a:lnTo>
                    <a:pt x="578" y="108"/>
                  </a:lnTo>
                  <a:lnTo>
                    <a:pt x="579" y="108"/>
                  </a:lnTo>
                  <a:lnTo>
                    <a:pt x="578" y="108"/>
                  </a:lnTo>
                  <a:lnTo>
                    <a:pt x="578" y="109"/>
                  </a:lnTo>
                  <a:lnTo>
                    <a:pt x="579" y="109"/>
                  </a:lnTo>
                  <a:lnTo>
                    <a:pt x="579" y="110"/>
                  </a:lnTo>
                  <a:lnTo>
                    <a:pt x="579" y="111"/>
                  </a:lnTo>
                  <a:lnTo>
                    <a:pt x="580" y="111"/>
                  </a:lnTo>
                  <a:lnTo>
                    <a:pt x="580" y="112"/>
                  </a:lnTo>
                  <a:lnTo>
                    <a:pt x="579" y="112"/>
                  </a:lnTo>
                  <a:lnTo>
                    <a:pt x="579" y="113"/>
                  </a:lnTo>
                  <a:lnTo>
                    <a:pt x="580" y="113"/>
                  </a:lnTo>
                  <a:lnTo>
                    <a:pt x="580" y="115"/>
                  </a:lnTo>
                  <a:lnTo>
                    <a:pt x="581" y="115"/>
                  </a:lnTo>
                  <a:lnTo>
                    <a:pt x="581" y="116"/>
                  </a:lnTo>
                  <a:lnTo>
                    <a:pt x="580" y="116"/>
                  </a:lnTo>
                  <a:lnTo>
                    <a:pt x="580" y="117"/>
                  </a:lnTo>
                  <a:lnTo>
                    <a:pt x="579" y="117"/>
                  </a:lnTo>
                  <a:lnTo>
                    <a:pt x="579" y="118"/>
                  </a:lnTo>
                  <a:lnTo>
                    <a:pt x="579" y="119"/>
                  </a:lnTo>
                  <a:lnTo>
                    <a:pt x="580" y="119"/>
                  </a:lnTo>
                  <a:lnTo>
                    <a:pt x="581" y="119"/>
                  </a:lnTo>
                  <a:lnTo>
                    <a:pt x="581" y="120"/>
                  </a:lnTo>
                  <a:lnTo>
                    <a:pt x="581" y="121"/>
                  </a:lnTo>
                  <a:lnTo>
                    <a:pt x="581" y="122"/>
                  </a:lnTo>
                  <a:lnTo>
                    <a:pt x="581" y="124"/>
                  </a:lnTo>
                  <a:lnTo>
                    <a:pt x="583" y="124"/>
                  </a:lnTo>
                  <a:lnTo>
                    <a:pt x="583" y="125"/>
                  </a:lnTo>
                  <a:lnTo>
                    <a:pt x="584" y="125"/>
                  </a:lnTo>
                  <a:lnTo>
                    <a:pt x="585" y="125"/>
                  </a:lnTo>
                  <a:lnTo>
                    <a:pt x="585" y="126"/>
                  </a:lnTo>
                  <a:lnTo>
                    <a:pt x="585" y="127"/>
                  </a:lnTo>
                  <a:lnTo>
                    <a:pt x="585" y="128"/>
                  </a:lnTo>
                  <a:lnTo>
                    <a:pt x="585" y="129"/>
                  </a:lnTo>
                  <a:lnTo>
                    <a:pt x="585" y="130"/>
                  </a:lnTo>
                  <a:lnTo>
                    <a:pt x="585" y="132"/>
                  </a:lnTo>
                  <a:lnTo>
                    <a:pt x="586" y="132"/>
                  </a:lnTo>
                  <a:lnTo>
                    <a:pt x="586" y="133"/>
                  </a:lnTo>
                  <a:lnTo>
                    <a:pt x="587" y="133"/>
                  </a:lnTo>
                  <a:lnTo>
                    <a:pt x="587" y="134"/>
                  </a:lnTo>
                  <a:lnTo>
                    <a:pt x="587" y="135"/>
                  </a:lnTo>
                  <a:lnTo>
                    <a:pt x="588" y="135"/>
                  </a:lnTo>
                  <a:lnTo>
                    <a:pt x="588" y="136"/>
                  </a:lnTo>
                  <a:lnTo>
                    <a:pt x="589" y="136"/>
                  </a:lnTo>
                  <a:lnTo>
                    <a:pt x="589" y="135"/>
                  </a:lnTo>
                  <a:lnTo>
                    <a:pt x="591" y="135"/>
                  </a:lnTo>
                  <a:lnTo>
                    <a:pt x="592" y="135"/>
                  </a:lnTo>
                  <a:lnTo>
                    <a:pt x="593" y="135"/>
                  </a:lnTo>
                  <a:lnTo>
                    <a:pt x="593" y="136"/>
                  </a:lnTo>
                  <a:lnTo>
                    <a:pt x="593" y="137"/>
                  </a:lnTo>
                  <a:lnTo>
                    <a:pt x="593" y="138"/>
                  </a:lnTo>
                  <a:lnTo>
                    <a:pt x="594" y="138"/>
                  </a:lnTo>
                  <a:lnTo>
                    <a:pt x="594" y="140"/>
                  </a:lnTo>
                  <a:lnTo>
                    <a:pt x="594" y="141"/>
                  </a:lnTo>
                  <a:lnTo>
                    <a:pt x="593" y="141"/>
                  </a:lnTo>
                  <a:lnTo>
                    <a:pt x="594" y="142"/>
                  </a:lnTo>
                  <a:lnTo>
                    <a:pt x="595" y="142"/>
                  </a:lnTo>
                  <a:lnTo>
                    <a:pt x="595" y="143"/>
                  </a:lnTo>
                  <a:lnTo>
                    <a:pt x="596" y="143"/>
                  </a:lnTo>
                  <a:lnTo>
                    <a:pt x="597" y="143"/>
                  </a:lnTo>
                  <a:lnTo>
                    <a:pt x="598" y="143"/>
                  </a:lnTo>
                  <a:lnTo>
                    <a:pt x="600" y="143"/>
                  </a:lnTo>
                  <a:lnTo>
                    <a:pt x="601" y="143"/>
                  </a:lnTo>
                  <a:lnTo>
                    <a:pt x="601" y="144"/>
                  </a:lnTo>
                  <a:lnTo>
                    <a:pt x="600" y="144"/>
                  </a:lnTo>
                  <a:lnTo>
                    <a:pt x="600" y="145"/>
                  </a:lnTo>
                  <a:lnTo>
                    <a:pt x="601" y="145"/>
                  </a:lnTo>
                  <a:lnTo>
                    <a:pt x="601" y="146"/>
                  </a:lnTo>
                  <a:lnTo>
                    <a:pt x="601" y="147"/>
                  </a:lnTo>
                  <a:lnTo>
                    <a:pt x="602" y="147"/>
                  </a:lnTo>
                  <a:lnTo>
                    <a:pt x="602" y="146"/>
                  </a:lnTo>
                  <a:lnTo>
                    <a:pt x="603" y="146"/>
                  </a:lnTo>
                  <a:lnTo>
                    <a:pt x="603" y="147"/>
                  </a:lnTo>
                  <a:lnTo>
                    <a:pt x="604" y="147"/>
                  </a:lnTo>
                  <a:lnTo>
                    <a:pt x="604" y="149"/>
                  </a:lnTo>
                  <a:lnTo>
                    <a:pt x="605" y="149"/>
                  </a:lnTo>
                  <a:lnTo>
                    <a:pt x="605" y="150"/>
                  </a:lnTo>
                  <a:lnTo>
                    <a:pt x="605" y="151"/>
                  </a:lnTo>
                  <a:lnTo>
                    <a:pt x="606" y="151"/>
                  </a:lnTo>
                  <a:lnTo>
                    <a:pt x="608" y="153"/>
                  </a:lnTo>
                  <a:lnTo>
                    <a:pt x="609" y="153"/>
                  </a:lnTo>
                  <a:lnTo>
                    <a:pt x="610" y="153"/>
                  </a:lnTo>
                  <a:lnTo>
                    <a:pt x="611" y="153"/>
                  </a:lnTo>
                  <a:lnTo>
                    <a:pt x="611" y="154"/>
                  </a:lnTo>
                  <a:lnTo>
                    <a:pt x="611" y="155"/>
                  </a:lnTo>
                  <a:lnTo>
                    <a:pt x="610" y="155"/>
                  </a:lnTo>
                  <a:lnTo>
                    <a:pt x="610" y="157"/>
                  </a:lnTo>
                  <a:lnTo>
                    <a:pt x="611" y="158"/>
                  </a:lnTo>
                  <a:lnTo>
                    <a:pt x="612" y="158"/>
                  </a:lnTo>
                  <a:lnTo>
                    <a:pt x="613" y="158"/>
                  </a:lnTo>
                  <a:lnTo>
                    <a:pt x="613" y="159"/>
                  </a:lnTo>
                  <a:lnTo>
                    <a:pt x="614" y="160"/>
                  </a:lnTo>
                  <a:lnTo>
                    <a:pt x="614" y="161"/>
                  </a:lnTo>
                  <a:lnTo>
                    <a:pt x="616" y="161"/>
                  </a:lnTo>
                  <a:lnTo>
                    <a:pt x="616" y="162"/>
                  </a:lnTo>
                  <a:lnTo>
                    <a:pt x="616" y="163"/>
                  </a:lnTo>
                  <a:lnTo>
                    <a:pt x="616" y="164"/>
                  </a:lnTo>
                  <a:lnTo>
                    <a:pt x="617" y="164"/>
                  </a:lnTo>
                  <a:lnTo>
                    <a:pt x="618" y="166"/>
                  </a:lnTo>
                  <a:lnTo>
                    <a:pt x="619" y="166"/>
                  </a:lnTo>
                  <a:lnTo>
                    <a:pt x="619" y="167"/>
                  </a:lnTo>
                  <a:lnTo>
                    <a:pt x="618" y="167"/>
                  </a:lnTo>
                  <a:lnTo>
                    <a:pt x="618" y="168"/>
                  </a:lnTo>
                  <a:lnTo>
                    <a:pt x="619" y="168"/>
                  </a:lnTo>
                  <a:lnTo>
                    <a:pt x="619" y="169"/>
                  </a:lnTo>
                  <a:lnTo>
                    <a:pt x="618" y="169"/>
                  </a:lnTo>
                  <a:lnTo>
                    <a:pt x="619" y="170"/>
                  </a:lnTo>
                  <a:lnTo>
                    <a:pt x="620" y="170"/>
                  </a:lnTo>
                  <a:lnTo>
                    <a:pt x="620" y="171"/>
                  </a:lnTo>
                  <a:lnTo>
                    <a:pt x="621" y="171"/>
                  </a:lnTo>
                  <a:lnTo>
                    <a:pt x="621" y="172"/>
                  </a:lnTo>
                  <a:lnTo>
                    <a:pt x="620" y="172"/>
                  </a:lnTo>
                  <a:lnTo>
                    <a:pt x="620" y="174"/>
                  </a:lnTo>
                  <a:lnTo>
                    <a:pt x="619" y="174"/>
                  </a:lnTo>
                  <a:lnTo>
                    <a:pt x="619" y="175"/>
                  </a:lnTo>
                  <a:lnTo>
                    <a:pt x="619" y="176"/>
                  </a:lnTo>
                  <a:lnTo>
                    <a:pt x="620" y="176"/>
                  </a:lnTo>
                  <a:lnTo>
                    <a:pt x="621" y="176"/>
                  </a:lnTo>
                  <a:lnTo>
                    <a:pt x="621" y="177"/>
                  </a:lnTo>
                  <a:lnTo>
                    <a:pt x="620" y="177"/>
                  </a:lnTo>
                  <a:lnTo>
                    <a:pt x="620" y="178"/>
                  </a:lnTo>
                  <a:lnTo>
                    <a:pt x="620" y="179"/>
                  </a:lnTo>
                  <a:lnTo>
                    <a:pt x="620" y="180"/>
                  </a:lnTo>
                  <a:lnTo>
                    <a:pt x="621" y="182"/>
                  </a:lnTo>
                  <a:lnTo>
                    <a:pt x="622" y="182"/>
                  </a:lnTo>
                  <a:lnTo>
                    <a:pt x="623" y="183"/>
                  </a:lnTo>
                  <a:lnTo>
                    <a:pt x="623" y="182"/>
                  </a:lnTo>
                  <a:lnTo>
                    <a:pt x="625" y="182"/>
                  </a:lnTo>
                  <a:lnTo>
                    <a:pt x="626" y="182"/>
                  </a:lnTo>
                  <a:lnTo>
                    <a:pt x="627" y="182"/>
                  </a:lnTo>
                  <a:lnTo>
                    <a:pt x="627" y="183"/>
                  </a:lnTo>
                  <a:lnTo>
                    <a:pt x="627" y="184"/>
                  </a:lnTo>
                  <a:lnTo>
                    <a:pt x="628" y="184"/>
                  </a:lnTo>
                  <a:lnTo>
                    <a:pt x="629" y="184"/>
                  </a:lnTo>
                  <a:lnTo>
                    <a:pt x="629" y="185"/>
                  </a:lnTo>
                  <a:lnTo>
                    <a:pt x="630" y="185"/>
                  </a:lnTo>
                  <a:lnTo>
                    <a:pt x="630" y="184"/>
                  </a:lnTo>
                  <a:lnTo>
                    <a:pt x="631" y="184"/>
                  </a:lnTo>
                  <a:lnTo>
                    <a:pt x="633" y="184"/>
                  </a:lnTo>
                  <a:lnTo>
                    <a:pt x="634" y="184"/>
                  </a:lnTo>
                  <a:lnTo>
                    <a:pt x="634" y="183"/>
                  </a:lnTo>
                  <a:lnTo>
                    <a:pt x="635" y="183"/>
                  </a:lnTo>
                  <a:lnTo>
                    <a:pt x="635" y="182"/>
                  </a:lnTo>
                  <a:lnTo>
                    <a:pt x="636" y="182"/>
                  </a:lnTo>
                  <a:lnTo>
                    <a:pt x="636" y="180"/>
                  </a:lnTo>
                  <a:lnTo>
                    <a:pt x="636" y="179"/>
                  </a:lnTo>
                  <a:lnTo>
                    <a:pt x="636" y="178"/>
                  </a:lnTo>
                  <a:lnTo>
                    <a:pt x="637" y="178"/>
                  </a:lnTo>
                  <a:lnTo>
                    <a:pt x="637" y="177"/>
                  </a:lnTo>
                  <a:lnTo>
                    <a:pt x="638" y="177"/>
                  </a:lnTo>
                  <a:lnTo>
                    <a:pt x="638" y="176"/>
                  </a:lnTo>
                  <a:lnTo>
                    <a:pt x="639" y="176"/>
                  </a:lnTo>
                  <a:lnTo>
                    <a:pt x="640" y="176"/>
                  </a:lnTo>
                  <a:lnTo>
                    <a:pt x="640" y="175"/>
                  </a:lnTo>
                  <a:lnTo>
                    <a:pt x="642" y="175"/>
                  </a:lnTo>
                  <a:lnTo>
                    <a:pt x="642" y="176"/>
                  </a:lnTo>
                  <a:lnTo>
                    <a:pt x="643" y="176"/>
                  </a:lnTo>
                  <a:lnTo>
                    <a:pt x="644" y="177"/>
                  </a:lnTo>
                  <a:lnTo>
                    <a:pt x="644" y="178"/>
                  </a:lnTo>
                  <a:lnTo>
                    <a:pt x="645" y="178"/>
                  </a:lnTo>
                  <a:lnTo>
                    <a:pt x="646" y="178"/>
                  </a:lnTo>
                  <a:lnTo>
                    <a:pt x="646" y="179"/>
                  </a:lnTo>
                  <a:lnTo>
                    <a:pt x="646" y="180"/>
                  </a:lnTo>
                  <a:lnTo>
                    <a:pt x="646" y="182"/>
                  </a:lnTo>
                  <a:lnTo>
                    <a:pt x="647" y="184"/>
                  </a:lnTo>
                  <a:lnTo>
                    <a:pt x="648" y="185"/>
                  </a:lnTo>
                  <a:lnTo>
                    <a:pt x="648" y="186"/>
                  </a:lnTo>
                  <a:lnTo>
                    <a:pt x="650" y="186"/>
                  </a:lnTo>
                  <a:lnTo>
                    <a:pt x="650" y="187"/>
                  </a:lnTo>
                  <a:lnTo>
                    <a:pt x="651" y="187"/>
                  </a:lnTo>
                  <a:lnTo>
                    <a:pt x="651" y="186"/>
                  </a:lnTo>
                  <a:lnTo>
                    <a:pt x="652" y="186"/>
                  </a:lnTo>
                  <a:lnTo>
                    <a:pt x="653" y="187"/>
                  </a:lnTo>
                  <a:lnTo>
                    <a:pt x="654" y="187"/>
                  </a:lnTo>
                  <a:lnTo>
                    <a:pt x="654" y="186"/>
                  </a:lnTo>
                  <a:lnTo>
                    <a:pt x="654" y="185"/>
                  </a:lnTo>
                  <a:lnTo>
                    <a:pt x="655" y="185"/>
                  </a:lnTo>
                  <a:lnTo>
                    <a:pt x="655" y="184"/>
                  </a:lnTo>
                  <a:lnTo>
                    <a:pt x="655" y="183"/>
                  </a:lnTo>
                  <a:lnTo>
                    <a:pt x="656" y="183"/>
                  </a:lnTo>
                  <a:lnTo>
                    <a:pt x="658" y="183"/>
                  </a:lnTo>
                  <a:lnTo>
                    <a:pt x="658" y="182"/>
                  </a:lnTo>
                  <a:lnTo>
                    <a:pt x="658" y="180"/>
                  </a:lnTo>
                  <a:lnTo>
                    <a:pt x="659" y="180"/>
                  </a:lnTo>
                  <a:lnTo>
                    <a:pt x="659" y="179"/>
                  </a:lnTo>
                  <a:lnTo>
                    <a:pt x="660" y="179"/>
                  </a:lnTo>
                  <a:lnTo>
                    <a:pt x="661" y="179"/>
                  </a:lnTo>
                  <a:lnTo>
                    <a:pt x="662" y="179"/>
                  </a:lnTo>
                  <a:lnTo>
                    <a:pt x="663" y="179"/>
                  </a:lnTo>
                  <a:lnTo>
                    <a:pt x="663" y="178"/>
                  </a:lnTo>
                  <a:lnTo>
                    <a:pt x="664" y="178"/>
                  </a:lnTo>
                  <a:lnTo>
                    <a:pt x="665" y="178"/>
                  </a:lnTo>
                  <a:lnTo>
                    <a:pt x="667" y="178"/>
                  </a:lnTo>
                  <a:lnTo>
                    <a:pt x="668" y="178"/>
                  </a:lnTo>
                  <a:lnTo>
                    <a:pt x="669" y="177"/>
                  </a:lnTo>
                  <a:lnTo>
                    <a:pt x="669" y="178"/>
                  </a:lnTo>
                  <a:lnTo>
                    <a:pt x="670" y="178"/>
                  </a:lnTo>
                  <a:lnTo>
                    <a:pt x="670" y="179"/>
                  </a:lnTo>
                  <a:lnTo>
                    <a:pt x="671" y="179"/>
                  </a:lnTo>
                  <a:lnTo>
                    <a:pt x="672" y="178"/>
                  </a:lnTo>
                  <a:lnTo>
                    <a:pt x="672" y="179"/>
                  </a:lnTo>
                  <a:lnTo>
                    <a:pt x="672" y="180"/>
                  </a:lnTo>
                  <a:lnTo>
                    <a:pt x="673" y="180"/>
                  </a:lnTo>
                  <a:lnTo>
                    <a:pt x="673" y="182"/>
                  </a:lnTo>
                  <a:lnTo>
                    <a:pt x="675" y="182"/>
                  </a:lnTo>
                  <a:lnTo>
                    <a:pt x="675" y="183"/>
                  </a:lnTo>
                  <a:lnTo>
                    <a:pt x="676" y="183"/>
                  </a:lnTo>
                  <a:lnTo>
                    <a:pt x="677" y="183"/>
                  </a:lnTo>
                  <a:lnTo>
                    <a:pt x="678" y="183"/>
                  </a:lnTo>
                  <a:lnTo>
                    <a:pt x="679" y="183"/>
                  </a:lnTo>
                  <a:lnTo>
                    <a:pt x="680" y="183"/>
                  </a:lnTo>
                  <a:lnTo>
                    <a:pt x="681" y="183"/>
                  </a:lnTo>
                  <a:lnTo>
                    <a:pt x="683" y="183"/>
                  </a:lnTo>
                  <a:lnTo>
                    <a:pt x="683" y="182"/>
                  </a:lnTo>
                  <a:lnTo>
                    <a:pt x="684" y="182"/>
                  </a:lnTo>
                  <a:lnTo>
                    <a:pt x="684" y="183"/>
                  </a:lnTo>
                  <a:lnTo>
                    <a:pt x="685" y="183"/>
                  </a:lnTo>
                  <a:lnTo>
                    <a:pt x="685" y="182"/>
                  </a:lnTo>
                  <a:lnTo>
                    <a:pt x="686" y="182"/>
                  </a:lnTo>
                  <a:lnTo>
                    <a:pt x="687" y="182"/>
                  </a:lnTo>
                  <a:lnTo>
                    <a:pt x="687" y="184"/>
                  </a:lnTo>
                  <a:lnTo>
                    <a:pt x="687" y="185"/>
                  </a:lnTo>
                  <a:lnTo>
                    <a:pt x="687" y="187"/>
                  </a:lnTo>
                  <a:lnTo>
                    <a:pt x="688" y="187"/>
                  </a:lnTo>
                  <a:lnTo>
                    <a:pt x="688" y="188"/>
                  </a:lnTo>
                  <a:lnTo>
                    <a:pt x="688" y="189"/>
                  </a:lnTo>
                  <a:lnTo>
                    <a:pt x="689" y="191"/>
                  </a:lnTo>
                  <a:lnTo>
                    <a:pt x="689" y="192"/>
                  </a:lnTo>
                  <a:lnTo>
                    <a:pt x="690" y="193"/>
                  </a:lnTo>
                  <a:lnTo>
                    <a:pt x="693" y="196"/>
                  </a:lnTo>
                  <a:lnTo>
                    <a:pt x="694" y="196"/>
                  </a:lnTo>
                  <a:lnTo>
                    <a:pt x="694" y="197"/>
                  </a:lnTo>
                  <a:lnTo>
                    <a:pt x="694" y="199"/>
                  </a:lnTo>
                  <a:lnTo>
                    <a:pt x="695" y="199"/>
                  </a:lnTo>
                  <a:lnTo>
                    <a:pt x="695" y="200"/>
                  </a:lnTo>
                  <a:lnTo>
                    <a:pt x="696" y="201"/>
                  </a:lnTo>
                  <a:lnTo>
                    <a:pt x="698" y="202"/>
                  </a:lnTo>
                  <a:lnTo>
                    <a:pt x="698" y="203"/>
                  </a:lnTo>
                  <a:lnTo>
                    <a:pt x="701" y="205"/>
                  </a:lnTo>
                  <a:lnTo>
                    <a:pt x="703" y="208"/>
                  </a:lnTo>
                  <a:lnTo>
                    <a:pt x="704" y="209"/>
                  </a:lnTo>
                  <a:lnTo>
                    <a:pt x="705" y="210"/>
                  </a:lnTo>
                  <a:lnTo>
                    <a:pt x="705" y="211"/>
                  </a:lnTo>
                  <a:lnTo>
                    <a:pt x="706" y="211"/>
                  </a:lnTo>
                  <a:lnTo>
                    <a:pt x="707" y="213"/>
                  </a:lnTo>
                  <a:lnTo>
                    <a:pt x="709" y="214"/>
                  </a:lnTo>
                  <a:lnTo>
                    <a:pt x="710" y="216"/>
                  </a:lnTo>
                  <a:lnTo>
                    <a:pt x="710" y="217"/>
                  </a:lnTo>
                  <a:lnTo>
                    <a:pt x="711" y="217"/>
                  </a:lnTo>
                  <a:lnTo>
                    <a:pt x="713" y="219"/>
                  </a:lnTo>
                  <a:lnTo>
                    <a:pt x="714" y="219"/>
                  </a:lnTo>
                  <a:lnTo>
                    <a:pt x="715" y="220"/>
                  </a:lnTo>
                  <a:lnTo>
                    <a:pt x="717" y="220"/>
                  </a:lnTo>
                  <a:lnTo>
                    <a:pt x="718" y="221"/>
                  </a:lnTo>
                  <a:lnTo>
                    <a:pt x="719" y="222"/>
                  </a:lnTo>
                  <a:lnTo>
                    <a:pt x="720" y="222"/>
                  </a:lnTo>
                  <a:lnTo>
                    <a:pt x="720" y="225"/>
                  </a:lnTo>
                  <a:lnTo>
                    <a:pt x="721" y="225"/>
                  </a:lnTo>
                  <a:lnTo>
                    <a:pt x="721" y="226"/>
                  </a:lnTo>
                  <a:lnTo>
                    <a:pt x="722" y="226"/>
                  </a:lnTo>
                  <a:lnTo>
                    <a:pt x="722" y="227"/>
                  </a:lnTo>
                  <a:lnTo>
                    <a:pt x="722" y="228"/>
                  </a:lnTo>
                  <a:lnTo>
                    <a:pt x="723" y="228"/>
                  </a:lnTo>
                  <a:lnTo>
                    <a:pt x="723" y="229"/>
                  </a:lnTo>
                  <a:lnTo>
                    <a:pt x="723" y="230"/>
                  </a:lnTo>
                  <a:lnTo>
                    <a:pt x="725" y="231"/>
                  </a:lnTo>
                  <a:lnTo>
                    <a:pt x="727" y="233"/>
                  </a:lnTo>
                  <a:lnTo>
                    <a:pt x="727" y="234"/>
                  </a:lnTo>
                  <a:lnTo>
                    <a:pt x="728" y="235"/>
                  </a:lnTo>
                  <a:lnTo>
                    <a:pt x="729" y="235"/>
                  </a:lnTo>
                  <a:lnTo>
                    <a:pt x="729" y="236"/>
                  </a:lnTo>
                  <a:lnTo>
                    <a:pt x="730" y="236"/>
                  </a:lnTo>
                  <a:lnTo>
                    <a:pt x="731" y="236"/>
                  </a:lnTo>
                  <a:lnTo>
                    <a:pt x="731" y="237"/>
                  </a:lnTo>
                  <a:lnTo>
                    <a:pt x="732" y="237"/>
                  </a:lnTo>
                  <a:lnTo>
                    <a:pt x="736" y="237"/>
                  </a:lnTo>
                  <a:lnTo>
                    <a:pt x="737" y="238"/>
                  </a:lnTo>
                  <a:lnTo>
                    <a:pt x="738" y="238"/>
                  </a:lnTo>
                  <a:lnTo>
                    <a:pt x="739" y="239"/>
                  </a:lnTo>
                  <a:lnTo>
                    <a:pt x="743" y="242"/>
                  </a:lnTo>
                  <a:lnTo>
                    <a:pt x="744" y="243"/>
                  </a:lnTo>
                  <a:lnTo>
                    <a:pt x="747" y="245"/>
                  </a:lnTo>
                  <a:lnTo>
                    <a:pt x="747" y="246"/>
                  </a:lnTo>
                  <a:lnTo>
                    <a:pt x="748" y="246"/>
                  </a:lnTo>
                  <a:lnTo>
                    <a:pt x="750" y="247"/>
                  </a:lnTo>
                  <a:lnTo>
                    <a:pt x="751" y="247"/>
                  </a:lnTo>
                  <a:lnTo>
                    <a:pt x="752" y="249"/>
                  </a:lnTo>
                  <a:lnTo>
                    <a:pt x="753" y="249"/>
                  </a:lnTo>
                  <a:lnTo>
                    <a:pt x="757" y="251"/>
                  </a:lnTo>
                  <a:lnTo>
                    <a:pt x="759" y="252"/>
                  </a:lnTo>
                  <a:lnTo>
                    <a:pt x="760" y="253"/>
                  </a:lnTo>
                  <a:lnTo>
                    <a:pt x="761" y="253"/>
                  </a:lnTo>
                  <a:lnTo>
                    <a:pt x="762" y="254"/>
                  </a:lnTo>
                  <a:lnTo>
                    <a:pt x="763" y="255"/>
                  </a:lnTo>
                  <a:lnTo>
                    <a:pt x="764" y="255"/>
                  </a:lnTo>
                  <a:lnTo>
                    <a:pt x="764" y="256"/>
                  </a:lnTo>
                  <a:lnTo>
                    <a:pt x="765" y="256"/>
                  </a:lnTo>
                  <a:lnTo>
                    <a:pt x="765" y="258"/>
                  </a:lnTo>
                  <a:lnTo>
                    <a:pt x="765" y="259"/>
                  </a:lnTo>
                  <a:lnTo>
                    <a:pt x="767" y="259"/>
                  </a:lnTo>
                  <a:lnTo>
                    <a:pt x="767" y="260"/>
                  </a:lnTo>
                  <a:lnTo>
                    <a:pt x="767" y="261"/>
                  </a:lnTo>
                  <a:lnTo>
                    <a:pt x="768" y="262"/>
                  </a:lnTo>
                  <a:lnTo>
                    <a:pt x="769" y="263"/>
                  </a:lnTo>
                  <a:lnTo>
                    <a:pt x="771" y="266"/>
                  </a:lnTo>
                  <a:lnTo>
                    <a:pt x="776" y="270"/>
                  </a:lnTo>
                  <a:lnTo>
                    <a:pt x="778" y="272"/>
                  </a:lnTo>
                  <a:lnTo>
                    <a:pt x="779" y="274"/>
                  </a:lnTo>
                  <a:lnTo>
                    <a:pt x="780" y="275"/>
                  </a:lnTo>
                  <a:lnTo>
                    <a:pt x="793" y="277"/>
                  </a:lnTo>
                  <a:lnTo>
                    <a:pt x="793" y="278"/>
                  </a:lnTo>
                  <a:lnTo>
                    <a:pt x="794" y="278"/>
                  </a:lnTo>
                  <a:lnTo>
                    <a:pt x="795" y="278"/>
                  </a:lnTo>
                  <a:lnTo>
                    <a:pt x="797" y="278"/>
                  </a:lnTo>
                  <a:lnTo>
                    <a:pt x="798" y="278"/>
                  </a:lnTo>
                  <a:lnTo>
                    <a:pt x="801" y="278"/>
                  </a:lnTo>
                  <a:lnTo>
                    <a:pt x="802" y="278"/>
                  </a:lnTo>
                  <a:lnTo>
                    <a:pt x="803" y="278"/>
                  </a:lnTo>
                  <a:lnTo>
                    <a:pt x="804" y="278"/>
                  </a:lnTo>
                  <a:lnTo>
                    <a:pt x="805" y="278"/>
                  </a:lnTo>
                  <a:lnTo>
                    <a:pt x="806" y="278"/>
                  </a:lnTo>
                  <a:lnTo>
                    <a:pt x="809" y="279"/>
                  </a:lnTo>
                  <a:lnTo>
                    <a:pt x="811" y="279"/>
                  </a:lnTo>
                  <a:lnTo>
                    <a:pt x="812" y="279"/>
                  </a:lnTo>
                  <a:lnTo>
                    <a:pt x="812" y="280"/>
                  </a:lnTo>
                  <a:lnTo>
                    <a:pt x="813" y="280"/>
                  </a:lnTo>
                  <a:lnTo>
                    <a:pt x="815" y="280"/>
                  </a:lnTo>
                  <a:lnTo>
                    <a:pt x="815" y="281"/>
                  </a:lnTo>
                  <a:lnTo>
                    <a:pt x="816" y="281"/>
                  </a:lnTo>
                  <a:lnTo>
                    <a:pt x="818" y="281"/>
                  </a:lnTo>
                  <a:lnTo>
                    <a:pt x="819" y="283"/>
                  </a:lnTo>
                  <a:lnTo>
                    <a:pt x="820" y="284"/>
                  </a:lnTo>
                  <a:lnTo>
                    <a:pt x="821" y="284"/>
                  </a:lnTo>
                  <a:lnTo>
                    <a:pt x="821" y="285"/>
                  </a:lnTo>
                  <a:lnTo>
                    <a:pt x="822" y="285"/>
                  </a:lnTo>
                  <a:lnTo>
                    <a:pt x="827" y="288"/>
                  </a:lnTo>
                  <a:lnTo>
                    <a:pt x="827" y="289"/>
                  </a:lnTo>
                  <a:lnTo>
                    <a:pt x="828" y="289"/>
                  </a:lnTo>
                  <a:lnTo>
                    <a:pt x="829" y="289"/>
                  </a:lnTo>
                  <a:lnTo>
                    <a:pt x="829" y="291"/>
                  </a:lnTo>
                  <a:lnTo>
                    <a:pt x="830" y="291"/>
                  </a:lnTo>
                  <a:lnTo>
                    <a:pt x="831" y="291"/>
                  </a:lnTo>
                  <a:lnTo>
                    <a:pt x="832" y="291"/>
                  </a:lnTo>
                  <a:lnTo>
                    <a:pt x="834" y="291"/>
                  </a:lnTo>
                  <a:lnTo>
                    <a:pt x="835" y="291"/>
                  </a:lnTo>
                  <a:lnTo>
                    <a:pt x="837" y="289"/>
                  </a:lnTo>
                  <a:lnTo>
                    <a:pt x="838" y="289"/>
                  </a:lnTo>
                  <a:lnTo>
                    <a:pt x="839" y="289"/>
                  </a:lnTo>
                  <a:lnTo>
                    <a:pt x="841" y="288"/>
                  </a:lnTo>
                  <a:lnTo>
                    <a:pt x="843" y="288"/>
                  </a:lnTo>
                  <a:lnTo>
                    <a:pt x="844" y="288"/>
                  </a:lnTo>
                  <a:lnTo>
                    <a:pt x="845" y="287"/>
                  </a:lnTo>
                  <a:lnTo>
                    <a:pt x="846" y="287"/>
                  </a:lnTo>
                  <a:lnTo>
                    <a:pt x="848" y="286"/>
                  </a:lnTo>
                  <a:lnTo>
                    <a:pt x="849" y="285"/>
                  </a:lnTo>
                  <a:lnTo>
                    <a:pt x="851" y="285"/>
                  </a:lnTo>
                  <a:lnTo>
                    <a:pt x="852" y="284"/>
                  </a:lnTo>
                  <a:lnTo>
                    <a:pt x="856" y="281"/>
                  </a:lnTo>
                  <a:lnTo>
                    <a:pt x="857" y="280"/>
                  </a:lnTo>
                  <a:lnTo>
                    <a:pt x="859" y="280"/>
                  </a:lnTo>
                  <a:lnTo>
                    <a:pt x="861" y="279"/>
                  </a:lnTo>
                  <a:lnTo>
                    <a:pt x="862" y="279"/>
                  </a:lnTo>
                  <a:lnTo>
                    <a:pt x="863" y="279"/>
                  </a:lnTo>
                  <a:lnTo>
                    <a:pt x="864" y="278"/>
                  </a:lnTo>
                  <a:lnTo>
                    <a:pt x="873" y="274"/>
                  </a:lnTo>
                  <a:lnTo>
                    <a:pt x="873" y="275"/>
                  </a:lnTo>
                  <a:lnTo>
                    <a:pt x="874" y="276"/>
                  </a:lnTo>
                  <a:lnTo>
                    <a:pt x="877" y="280"/>
                  </a:lnTo>
                  <a:lnTo>
                    <a:pt x="878" y="283"/>
                  </a:lnTo>
                  <a:lnTo>
                    <a:pt x="878" y="284"/>
                  </a:lnTo>
                  <a:lnTo>
                    <a:pt x="879" y="284"/>
                  </a:lnTo>
                  <a:lnTo>
                    <a:pt x="879" y="283"/>
                  </a:lnTo>
                  <a:lnTo>
                    <a:pt x="878" y="283"/>
                  </a:lnTo>
                  <a:lnTo>
                    <a:pt x="878" y="281"/>
                  </a:lnTo>
                  <a:lnTo>
                    <a:pt x="878" y="280"/>
                  </a:lnTo>
                  <a:lnTo>
                    <a:pt x="878" y="279"/>
                  </a:lnTo>
                  <a:lnTo>
                    <a:pt x="878" y="278"/>
                  </a:lnTo>
                  <a:lnTo>
                    <a:pt x="879" y="278"/>
                  </a:lnTo>
                  <a:lnTo>
                    <a:pt x="879" y="277"/>
                  </a:lnTo>
                  <a:lnTo>
                    <a:pt x="880" y="277"/>
                  </a:lnTo>
                  <a:lnTo>
                    <a:pt x="880" y="276"/>
                  </a:lnTo>
                  <a:lnTo>
                    <a:pt x="881" y="275"/>
                  </a:lnTo>
                  <a:lnTo>
                    <a:pt x="881" y="274"/>
                  </a:lnTo>
                  <a:lnTo>
                    <a:pt x="882" y="274"/>
                  </a:lnTo>
                  <a:lnTo>
                    <a:pt x="882" y="272"/>
                  </a:lnTo>
                  <a:lnTo>
                    <a:pt x="883" y="271"/>
                  </a:lnTo>
                  <a:lnTo>
                    <a:pt x="883" y="270"/>
                  </a:lnTo>
                  <a:lnTo>
                    <a:pt x="885" y="270"/>
                  </a:lnTo>
                  <a:lnTo>
                    <a:pt x="885" y="269"/>
                  </a:lnTo>
                  <a:lnTo>
                    <a:pt x="886" y="269"/>
                  </a:lnTo>
                  <a:lnTo>
                    <a:pt x="887" y="269"/>
                  </a:lnTo>
                  <a:lnTo>
                    <a:pt x="887" y="268"/>
                  </a:lnTo>
                  <a:lnTo>
                    <a:pt x="887" y="267"/>
                  </a:lnTo>
                  <a:lnTo>
                    <a:pt x="888" y="267"/>
                  </a:lnTo>
                  <a:lnTo>
                    <a:pt x="888" y="266"/>
                  </a:lnTo>
                  <a:lnTo>
                    <a:pt x="888" y="264"/>
                  </a:lnTo>
                  <a:lnTo>
                    <a:pt x="889" y="264"/>
                  </a:lnTo>
                  <a:lnTo>
                    <a:pt x="890" y="264"/>
                  </a:lnTo>
                  <a:lnTo>
                    <a:pt x="891" y="264"/>
                  </a:lnTo>
                  <a:lnTo>
                    <a:pt x="893" y="264"/>
                  </a:lnTo>
                  <a:lnTo>
                    <a:pt x="894" y="264"/>
                  </a:lnTo>
                  <a:lnTo>
                    <a:pt x="894" y="266"/>
                  </a:lnTo>
                  <a:lnTo>
                    <a:pt x="895" y="266"/>
                  </a:lnTo>
                  <a:lnTo>
                    <a:pt x="896" y="266"/>
                  </a:lnTo>
                  <a:lnTo>
                    <a:pt x="897" y="266"/>
                  </a:lnTo>
                  <a:lnTo>
                    <a:pt x="897" y="267"/>
                  </a:lnTo>
                  <a:lnTo>
                    <a:pt x="898" y="267"/>
                  </a:lnTo>
                  <a:lnTo>
                    <a:pt x="898" y="268"/>
                  </a:lnTo>
                  <a:lnTo>
                    <a:pt x="899" y="268"/>
                  </a:lnTo>
                  <a:lnTo>
                    <a:pt x="899" y="269"/>
                  </a:lnTo>
                  <a:lnTo>
                    <a:pt x="901" y="269"/>
                  </a:lnTo>
                  <a:lnTo>
                    <a:pt x="901" y="270"/>
                  </a:lnTo>
                  <a:lnTo>
                    <a:pt x="902" y="270"/>
                  </a:lnTo>
                  <a:lnTo>
                    <a:pt x="902" y="271"/>
                  </a:lnTo>
                  <a:lnTo>
                    <a:pt x="903" y="271"/>
                  </a:lnTo>
                  <a:lnTo>
                    <a:pt x="903" y="272"/>
                  </a:lnTo>
                  <a:lnTo>
                    <a:pt x="904" y="272"/>
                  </a:lnTo>
                  <a:lnTo>
                    <a:pt x="904" y="274"/>
                  </a:lnTo>
                  <a:lnTo>
                    <a:pt x="904" y="275"/>
                  </a:lnTo>
                  <a:lnTo>
                    <a:pt x="904" y="276"/>
                  </a:lnTo>
                  <a:lnTo>
                    <a:pt x="904" y="277"/>
                  </a:lnTo>
                  <a:lnTo>
                    <a:pt x="905" y="277"/>
                  </a:lnTo>
                  <a:lnTo>
                    <a:pt x="906" y="277"/>
                  </a:lnTo>
                  <a:lnTo>
                    <a:pt x="907" y="277"/>
                  </a:lnTo>
                  <a:lnTo>
                    <a:pt x="908" y="277"/>
                  </a:lnTo>
                  <a:lnTo>
                    <a:pt x="908" y="278"/>
                  </a:lnTo>
                  <a:lnTo>
                    <a:pt x="908" y="277"/>
                  </a:lnTo>
                  <a:lnTo>
                    <a:pt x="910" y="277"/>
                  </a:lnTo>
                  <a:lnTo>
                    <a:pt x="910" y="278"/>
                  </a:lnTo>
                  <a:lnTo>
                    <a:pt x="910" y="279"/>
                  </a:lnTo>
                  <a:lnTo>
                    <a:pt x="911" y="279"/>
                  </a:lnTo>
                  <a:lnTo>
                    <a:pt x="911" y="278"/>
                  </a:lnTo>
                  <a:lnTo>
                    <a:pt x="912" y="279"/>
                  </a:lnTo>
                  <a:lnTo>
                    <a:pt x="913" y="279"/>
                  </a:lnTo>
                  <a:lnTo>
                    <a:pt x="913" y="280"/>
                  </a:lnTo>
                  <a:lnTo>
                    <a:pt x="913" y="279"/>
                  </a:lnTo>
                  <a:lnTo>
                    <a:pt x="914" y="280"/>
                  </a:lnTo>
                  <a:lnTo>
                    <a:pt x="915" y="280"/>
                  </a:lnTo>
                  <a:lnTo>
                    <a:pt x="916" y="280"/>
                  </a:lnTo>
                  <a:lnTo>
                    <a:pt x="918" y="280"/>
                  </a:lnTo>
                  <a:lnTo>
                    <a:pt x="918" y="279"/>
                  </a:lnTo>
                  <a:lnTo>
                    <a:pt x="916" y="279"/>
                  </a:lnTo>
                  <a:lnTo>
                    <a:pt x="918" y="279"/>
                  </a:lnTo>
                  <a:lnTo>
                    <a:pt x="919" y="279"/>
                  </a:lnTo>
                  <a:lnTo>
                    <a:pt x="920" y="279"/>
                  </a:lnTo>
                  <a:lnTo>
                    <a:pt x="920" y="280"/>
                  </a:lnTo>
                  <a:lnTo>
                    <a:pt x="921" y="280"/>
                  </a:lnTo>
                  <a:lnTo>
                    <a:pt x="921" y="281"/>
                  </a:lnTo>
                  <a:lnTo>
                    <a:pt x="922" y="281"/>
                  </a:lnTo>
                  <a:lnTo>
                    <a:pt x="923" y="281"/>
                  </a:lnTo>
                  <a:lnTo>
                    <a:pt x="923" y="280"/>
                  </a:lnTo>
                  <a:lnTo>
                    <a:pt x="924" y="280"/>
                  </a:lnTo>
                  <a:lnTo>
                    <a:pt x="924" y="279"/>
                  </a:lnTo>
                  <a:lnTo>
                    <a:pt x="926" y="279"/>
                  </a:lnTo>
                  <a:lnTo>
                    <a:pt x="926" y="278"/>
                  </a:lnTo>
                  <a:lnTo>
                    <a:pt x="927" y="278"/>
                  </a:lnTo>
                  <a:lnTo>
                    <a:pt x="927" y="279"/>
                  </a:lnTo>
                  <a:lnTo>
                    <a:pt x="928" y="279"/>
                  </a:lnTo>
                  <a:lnTo>
                    <a:pt x="928" y="278"/>
                  </a:lnTo>
                  <a:lnTo>
                    <a:pt x="929" y="279"/>
                  </a:lnTo>
                  <a:lnTo>
                    <a:pt x="930" y="279"/>
                  </a:lnTo>
                  <a:lnTo>
                    <a:pt x="930" y="278"/>
                  </a:lnTo>
                  <a:lnTo>
                    <a:pt x="931" y="278"/>
                  </a:lnTo>
                  <a:lnTo>
                    <a:pt x="931" y="277"/>
                  </a:lnTo>
                  <a:lnTo>
                    <a:pt x="931" y="276"/>
                  </a:lnTo>
                  <a:lnTo>
                    <a:pt x="931" y="277"/>
                  </a:lnTo>
                  <a:lnTo>
                    <a:pt x="932" y="277"/>
                  </a:lnTo>
                  <a:lnTo>
                    <a:pt x="932" y="276"/>
                  </a:lnTo>
                  <a:lnTo>
                    <a:pt x="933" y="277"/>
                  </a:lnTo>
                  <a:lnTo>
                    <a:pt x="933" y="276"/>
                  </a:lnTo>
                  <a:lnTo>
                    <a:pt x="935" y="276"/>
                  </a:lnTo>
                  <a:lnTo>
                    <a:pt x="936" y="276"/>
                  </a:lnTo>
                  <a:lnTo>
                    <a:pt x="937" y="276"/>
                  </a:lnTo>
                  <a:lnTo>
                    <a:pt x="937" y="277"/>
                  </a:lnTo>
                  <a:lnTo>
                    <a:pt x="938" y="277"/>
                  </a:lnTo>
                  <a:lnTo>
                    <a:pt x="939" y="277"/>
                  </a:lnTo>
                  <a:lnTo>
                    <a:pt x="940" y="277"/>
                  </a:lnTo>
                  <a:lnTo>
                    <a:pt x="940" y="278"/>
                  </a:lnTo>
                  <a:lnTo>
                    <a:pt x="941" y="278"/>
                  </a:lnTo>
                  <a:lnTo>
                    <a:pt x="943" y="278"/>
                  </a:lnTo>
                  <a:lnTo>
                    <a:pt x="943" y="277"/>
                  </a:lnTo>
                  <a:lnTo>
                    <a:pt x="944" y="277"/>
                  </a:lnTo>
                  <a:lnTo>
                    <a:pt x="944" y="276"/>
                  </a:lnTo>
                  <a:lnTo>
                    <a:pt x="945" y="276"/>
                  </a:lnTo>
                  <a:lnTo>
                    <a:pt x="945" y="275"/>
                  </a:lnTo>
                  <a:lnTo>
                    <a:pt x="946" y="275"/>
                  </a:lnTo>
                  <a:lnTo>
                    <a:pt x="946" y="276"/>
                  </a:lnTo>
                  <a:lnTo>
                    <a:pt x="947" y="276"/>
                  </a:lnTo>
                  <a:lnTo>
                    <a:pt x="947" y="275"/>
                  </a:lnTo>
                  <a:lnTo>
                    <a:pt x="947" y="276"/>
                  </a:lnTo>
                  <a:lnTo>
                    <a:pt x="948" y="276"/>
                  </a:lnTo>
                  <a:lnTo>
                    <a:pt x="949" y="276"/>
                  </a:lnTo>
                  <a:lnTo>
                    <a:pt x="950" y="276"/>
                  </a:lnTo>
                  <a:lnTo>
                    <a:pt x="950" y="275"/>
                  </a:lnTo>
                  <a:lnTo>
                    <a:pt x="952" y="275"/>
                  </a:lnTo>
                  <a:lnTo>
                    <a:pt x="952" y="274"/>
                  </a:lnTo>
                  <a:lnTo>
                    <a:pt x="953" y="274"/>
                  </a:lnTo>
                  <a:lnTo>
                    <a:pt x="954" y="274"/>
                  </a:lnTo>
                  <a:lnTo>
                    <a:pt x="955" y="274"/>
                  </a:lnTo>
                  <a:lnTo>
                    <a:pt x="955" y="272"/>
                  </a:lnTo>
                  <a:lnTo>
                    <a:pt x="956" y="272"/>
                  </a:lnTo>
                  <a:lnTo>
                    <a:pt x="957" y="272"/>
                  </a:lnTo>
                  <a:lnTo>
                    <a:pt x="958" y="272"/>
                  </a:lnTo>
                  <a:lnTo>
                    <a:pt x="960" y="272"/>
                  </a:lnTo>
                  <a:lnTo>
                    <a:pt x="961" y="272"/>
                  </a:lnTo>
                  <a:lnTo>
                    <a:pt x="961" y="271"/>
                  </a:lnTo>
                  <a:lnTo>
                    <a:pt x="962" y="271"/>
                  </a:lnTo>
                  <a:lnTo>
                    <a:pt x="962" y="272"/>
                  </a:lnTo>
                  <a:lnTo>
                    <a:pt x="963" y="272"/>
                  </a:lnTo>
                  <a:lnTo>
                    <a:pt x="964" y="272"/>
                  </a:lnTo>
                  <a:lnTo>
                    <a:pt x="964" y="271"/>
                  </a:lnTo>
                  <a:lnTo>
                    <a:pt x="965" y="271"/>
                  </a:lnTo>
                  <a:lnTo>
                    <a:pt x="965" y="270"/>
                  </a:lnTo>
                  <a:lnTo>
                    <a:pt x="966" y="270"/>
                  </a:lnTo>
                  <a:lnTo>
                    <a:pt x="966" y="269"/>
                  </a:lnTo>
                  <a:lnTo>
                    <a:pt x="968" y="269"/>
                  </a:lnTo>
                  <a:lnTo>
                    <a:pt x="968" y="268"/>
                  </a:lnTo>
                  <a:lnTo>
                    <a:pt x="969" y="268"/>
                  </a:lnTo>
                  <a:lnTo>
                    <a:pt x="969" y="267"/>
                  </a:lnTo>
                  <a:lnTo>
                    <a:pt x="970" y="267"/>
                  </a:lnTo>
                  <a:lnTo>
                    <a:pt x="970" y="266"/>
                  </a:lnTo>
                  <a:lnTo>
                    <a:pt x="971" y="266"/>
                  </a:lnTo>
                  <a:lnTo>
                    <a:pt x="971" y="264"/>
                  </a:lnTo>
                  <a:lnTo>
                    <a:pt x="972" y="264"/>
                  </a:lnTo>
                  <a:lnTo>
                    <a:pt x="973" y="264"/>
                  </a:lnTo>
                  <a:lnTo>
                    <a:pt x="973" y="263"/>
                  </a:lnTo>
                  <a:lnTo>
                    <a:pt x="974" y="263"/>
                  </a:lnTo>
                  <a:lnTo>
                    <a:pt x="974" y="262"/>
                  </a:lnTo>
                  <a:lnTo>
                    <a:pt x="974" y="261"/>
                  </a:lnTo>
                  <a:lnTo>
                    <a:pt x="974" y="260"/>
                  </a:lnTo>
                  <a:lnTo>
                    <a:pt x="974" y="259"/>
                  </a:lnTo>
                  <a:lnTo>
                    <a:pt x="975" y="259"/>
                  </a:lnTo>
                  <a:lnTo>
                    <a:pt x="977" y="258"/>
                  </a:lnTo>
                  <a:lnTo>
                    <a:pt x="978" y="258"/>
                  </a:lnTo>
                  <a:lnTo>
                    <a:pt x="978" y="256"/>
                  </a:lnTo>
                  <a:lnTo>
                    <a:pt x="979" y="256"/>
                  </a:lnTo>
                  <a:lnTo>
                    <a:pt x="980" y="256"/>
                  </a:lnTo>
                  <a:lnTo>
                    <a:pt x="981" y="256"/>
                  </a:lnTo>
                  <a:lnTo>
                    <a:pt x="982" y="256"/>
                  </a:lnTo>
                  <a:lnTo>
                    <a:pt x="982" y="255"/>
                  </a:lnTo>
                  <a:lnTo>
                    <a:pt x="983" y="255"/>
                  </a:lnTo>
                  <a:lnTo>
                    <a:pt x="985" y="256"/>
                  </a:lnTo>
                  <a:lnTo>
                    <a:pt x="985" y="258"/>
                  </a:lnTo>
                  <a:lnTo>
                    <a:pt x="986" y="258"/>
                  </a:lnTo>
                  <a:lnTo>
                    <a:pt x="986" y="259"/>
                  </a:lnTo>
                  <a:lnTo>
                    <a:pt x="985" y="260"/>
                  </a:lnTo>
                  <a:lnTo>
                    <a:pt x="985" y="261"/>
                  </a:lnTo>
                  <a:lnTo>
                    <a:pt x="986" y="261"/>
                  </a:lnTo>
                  <a:lnTo>
                    <a:pt x="985" y="261"/>
                  </a:lnTo>
                  <a:lnTo>
                    <a:pt x="985" y="262"/>
                  </a:lnTo>
                  <a:lnTo>
                    <a:pt x="986" y="262"/>
                  </a:lnTo>
                  <a:lnTo>
                    <a:pt x="986" y="263"/>
                  </a:lnTo>
                  <a:lnTo>
                    <a:pt x="986" y="264"/>
                  </a:lnTo>
                  <a:lnTo>
                    <a:pt x="987" y="264"/>
                  </a:lnTo>
                  <a:lnTo>
                    <a:pt x="987" y="266"/>
                  </a:lnTo>
                  <a:lnTo>
                    <a:pt x="987" y="267"/>
                  </a:lnTo>
                  <a:lnTo>
                    <a:pt x="988" y="267"/>
                  </a:lnTo>
                  <a:lnTo>
                    <a:pt x="989" y="267"/>
                  </a:lnTo>
                  <a:lnTo>
                    <a:pt x="989" y="268"/>
                  </a:lnTo>
                  <a:lnTo>
                    <a:pt x="988" y="268"/>
                  </a:lnTo>
                  <a:lnTo>
                    <a:pt x="988" y="269"/>
                  </a:lnTo>
                  <a:lnTo>
                    <a:pt x="989" y="269"/>
                  </a:lnTo>
                  <a:lnTo>
                    <a:pt x="990" y="269"/>
                  </a:lnTo>
                  <a:lnTo>
                    <a:pt x="990" y="270"/>
                  </a:lnTo>
                  <a:lnTo>
                    <a:pt x="991" y="270"/>
                  </a:lnTo>
                  <a:lnTo>
                    <a:pt x="992" y="270"/>
                  </a:lnTo>
                  <a:lnTo>
                    <a:pt x="991" y="271"/>
                  </a:lnTo>
                  <a:lnTo>
                    <a:pt x="992" y="271"/>
                  </a:lnTo>
                  <a:lnTo>
                    <a:pt x="992" y="272"/>
                  </a:lnTo>
                  <a:lnTo>
                    <a:pt x="994" y="272"/>
                  </a:lnTo>
                  <a:lnTo>
                    <a:pt x="994" y="271"/>
                  </a:lnTo>
                  <a:lnTo>
                    <a:pt x="995" y="271"/>
                  </a:lnTo>
                  <a:lnTo>
                    <a:pt x="995" y="272"/>
                  </a:lnTo>
                  <a:lnTo>
                    <a:pt x="996" y="272"/>
                  </a:lnTo>
                  <a:lnTo>
                    <a:pt x="996" y="271"/>
                  </a:lnTo>
                  <a:lnTo>
                    <a:pt x="997" y="271"/>
                  </a:lnTo>
                  <a:lnTo>
                    <a:pt x="998" y="271"/>
                  </a:lnTo>
                  <a:lnTo>
                    <a:pt x="999" y="271"/>
                  </a:lnTo>
                  <a:lnTo>
                    <a:pt x="999" y="270"/>
                  </a:lnTo>
                  <a:lnTo>
                    <a:pt x="1000" y="270"/>
                  </a:lnTo>
                  <a:lnTo>
                    <a:pt x="1002" y="270"/>
                  </a:lnTo>
                  <a:lnTo>
                    <a:pt x="1002" y="269"/>
                  </a:lnTo>
                  <a:lnTo>
                    <a:pt x="1003" y="269"/>
                  </a:lnTo>
                  <a:lnTo>
                    <a:pt x="1003" y="268"/>
                  </a:lnTo>
                  <a:lnTo>
                    <a:pt x="1004" y="268"/>
                  </a:lnTo>
                  <a:lnTo>
                    <a:pt x="1005" y="268"/>
                  </a:lnTo>
                  <a:lnTo>
                    <a:pt x="1005" y="267"/>
                  </a:lnTo>
                  <a:lnTo>
                    <a:pt x="1006" y="267"/>
                  </a:lnTo>
                  <a:lnTo>
                    <a:pt x="1007" y="267"/>
                  </a:lnTo>
                  <a:lnTo>
                    <a:pt x="1007" y="266"/>
                  </a:lnTo>
                  <a:lnTo>
                    <a:pt x="1008" y="266"/>
                  </a:lnTo>
                  <a:lnTo>
                    <a:pt x="1010" y="266"/>
                  </a:lnTo>
                  <a:lnTo>
                    <a:pt x="1010" y="264"/>
                  </a:lnTo>
                  <a:lnTo>
                    <a:pt x="1011" y="264"/>
                  </a:lnTo>
                  <a:lnTo>
                    <a:pt x="1012" y="264"/>
                  </a:lnTo>
                  <a:lnTo>
                    <a:pt x="1012" y="266"/>
                  </a:lnTo>
                  <a:lnTo>
                    <a:pt x="1013" y="266"/>
                  </a:lnTo>
                  <a:lnTo>
                    <a:pt x="1013" y="264"/>
                  </a:lnTo>
                  <a:lnTo>
                    <a:pt x="1012" y="264"/>
                  </a:lnTo>
                  <a:lnTo>
                    <a:pt x="1013" y="263"/>
                  </a:lnTo>
                  <a:lnTo>
                    <a:pt x="1013" y="262"/>
                  </a:lnTo>
                  <a:lnTo>
                    <a:pt x="1014" y="262"/>
                  </a:lnTo>
                  <a:lnTo>
                    <a:pt x="1014" y="261"/>
                  </a:lnTo>
                  <a:lnTo>
                    <a:pt x="1013" y="261"/>
                  </a:lnTo>
                  <a:lnTo>
                    <a:pt x="1013" y="260"/>
                  </a:lnTo>
                  <a:lnTo>
                    <a:pt x="1013" y="259"/>
                  </a:lnTo>
                  <a:lnTo>
                    <a:pt x="1014" y="258"/>
                  </a:lnTo>
                  <a:lnTo>
                    <a:pt x="1014" y="256"/>
                  </a:lnTo>
                  <a:lnTo>
                    <a:pt x="1015" y="256"/>
                  </a:lnTo>
                  <a:lnTo>
                    <a:pt x="1016" y="256"/>
                  </a:lnTo>
                  <a:lnTo>
                    <a:pt x="1017" y="256"/>
                  </a:lnTo>
                  <a:lnTo>
                    <a:pt x="1017" y="255"/>
                  </a:lnTo>
                  <a:lnTo>
                    <a:pt x="1019" y="255"/>
                  </a:lnTo>
                  <a:lnTo>
                    <a:pt x="1020" y="255"/>
                  </a:lnTo>
                  <a:lnTo>
                    <a:pt x="1021" y="255"/>
                  </a:lnTo>
                  <a:lnTo>
                    <a:pt x="1021" y="254"/>
                  </a:lnTo>
                  <a:lnTo>
                    <a:pt x="1022" y="254"/>
                  </a:lnTo>
                  <a:lnTo>
                    <a:pt x="1022" y="253"/>
                  </a:lnTo>
                  <a:lnTo>
                    <a:pt x="1022" y="252"/>
                  </a:lnTo>
                  <a:lnTo>
                    <a:pt x="1022" y="251"/>
                  </a:lnTo>
                  <a:lnTo>
                    <a:pt x="1023" y="251"/>
                  </a:lnTo>
                  <a:lnTo>
                    <a:pt x="1023" y="250"/>
                  </a:lnTo>
                  <a:lnTo>
                    <a:pt x="1023" y="249"/>
                  </a:lnTo>
                  <a:lnTo>
                    <a:pt x="1023" y="247"/>
                  </a:lnTo>
                  <a:lnTo>
                    <a:pt x="1024" y="247"/>
                  </a:lnTo>
                  <a:lnTo>
                    <a:pt x="1024" y="246"/>
                  </a:lnTo>
                  <a:lnTo>
                    <a:pt x="1024" y="245"/>
                  </a:lnTo>
                  <a:lnTo>
                    <a:pt x="1024" y="244"/>
                  </a:lnTo>
                  <a:lnTo>
                    <a:pt x="1025" y="243"/>
                  </a:lnTo>
                  <a:lnTo>
                    <a:pt x="1025" y="242"/>
                  </a:lnTo>
                  <a:lnTo>
                    <a:pt x="1027" y="242"/>
                  </a:lnTo>
                  <a:lnTo>
                    <a:pt x="1027" y="241"/>
                  </a:lnTo>
                  <a:lnTo>
                    <a:pt x="1028" y="241"/>
                  </a:lnTo>
                  <a:lnTo>
                    <a:pt x="1028" y="242"/>
                  </a:lnTo>
                  <a:lnTo>
                    <a:pt x="1029" y="242"/>
                  </a:lnTo>
                  <a:lnTo>
                    <a:pt x="1029" y="241"/>
                  </a:lnTo>
                  <a:lnTo>
                    <a:pt x="1030" y="241"/>
                  </a:lnTo>
                  <a:lnTo>
                    <a:pt x="1030" y="239"/>
                  </a:lnTo>
                  <a:lnTo>
                    <a:pt x="1030" y="241"/>
                  </a:lnTo>
                  <a:lnTo>
                    <a:pt x="1031" y="241"/>
                  </a:lnTo>
                  <a:lnTo>
                    <a:pt x="1032" y="241"/>
                  </a:lnTo>
                  <a:lnTo>
                    <a:pt x="1033" y="241"/>
                  </a:lnTo>
                  <a:lnTo>
                    <a:pt x="1033" y="239"/>
                  </a:lnTo>
                  <a:lnTo>
                    <a:pt x="1035" y="239"/>
                  </a:lnTo>
                  <a:lnTo>
                    <a:pt x="1035" y="238"/>
                  </a:lnTo>
                  <a:lnTo>
                    <a:pt x="1035" y="237"/>
                  </a:lnTo>
                  <a:lnTo>
                    <a:pt x="1035" y="238"/>
                  </a:lnTo>
                  <a:lnTo>
                    <a:pt x="1036" y="238"/>
                  </a:lnTo>
                  <a:lnTo>
                    <a:pt x="1037" y="238"/>
                  </a:lnTo>
                  <a:lnTo>
                    <a:pt x="1038" y="238"/>
                  </a:lnTo>
                  <a:lnTo>
                    <a:pt x="1039" y="238"/>
                  </a:lnTo>
                  <a:lnTo>
                    <a:pt x="1039" y="237"/>
                  </a:lnTo>
                  <a:lnTo>
                    <a:pt x="1039" y="236"/>
                  </a:lnTo>
                  <a:lnTo>
                    <a:pt x="1040" y="235"/>
                  </a:lnTo>
                  <a:lnTo>
                    <a:pt x="1040" y="236"/>
                  </a:lnTo>
                  <a:lnTo>
                    <a:pt x="1041" y="236"/>
                  </a:lnTo>
                  <a:lnTo>
                    <a:pt x="1042" y="236"/>
                  </a:lnTo>
                  <a:lnTo>
                    <a:pt x="1042" y="235"/>
                  </a:lnTo>
                  <a:lnTo>
                    <a:pt x="1042" y="234"/>
                  </a:lnTo>
                  <a:lnTo>
                    <a:pt x="1042" y="233"/>
                  </a:lnTo>
                  <a:lnTo>
                    <a:pt x="1044" y="233"/>
                  </a:lnTo>
                  <a:lnTo>
                    <a:pt x="1044" y="231"/>
                  </a:lnTo>
                  <a:lnTo>
                    <a:pt x="1044" y="230"/>
                  </a:lnTo>
                  <a:lnTo>
                    <a:pt x="1045" y="230"/>
                  </a:lnTo>
                  <a:lnTo>
                    <a:pt x="1046" y="230"/>
                  </a:lnTo>
                  <a:lnTo>
                    <a:pt x="1046" y="229"/>
                  </a:lnTo>
                  <a:lnTo>
                    <a:pt x="1045" y="229"/>
                  </a:lnTo>
                  <a:lnTo>
                    <a:pt x="1045" y="228"/>
                  </a:lnTo>
                  <a:lnTo>
                    <a:pt x="1046" y="228"/>
                  </a:lnTo>
                  <a:lnTo>
                    <a:pt x="1046" y="227"/>
                  </a:lnTo>
                  <a:lnTo>
                    <a:pt x="1047" y="227"/>
                  </a:lnTo>
                  <a:lnTo>
                    <a:pt x="1047" y="226"/>
                  </a:lnTo>
                  <a:lnTo>
                    <a:pt x="1048" y="226"/>
                  </a:lnTo>
                  <a:lnTo>
                    <a:pt x="1048" y="225"/>
                  </a:lnTo>
                  <a:lnTo>
                    <a:pt x="1048" y="224"/>
                  </a:lnTo>
                  <a:lnTo>
                    <a:pt x="1049" y="224"/>
                  </a:lnTo>
                  <a:lnTo>
                    <a:pt x="1049" y="222"/>
                  </a:lnTo>
                  <a:lnTo>
                    <a:pt x="1050" y="222"/>
                  </a:lnTo>
                  <a:lnTo>
                    <a:pt x="1050" y="224"/>
                  </a:lnTo>
                  <a:lnTo>
                    <a:pt x="1052" y="224"/>
                  </a:lnTo>
                  <a:lnTo>
                    <a:pt x="1052" y="222"/>
                  </a:lnTo>
                  <a:lnTo>
                    <a:pt x="1053" y="222"/>
                  </a:lnTo>
                  <a:lnTo>
                    <a:pt x="1053" y="221"/>
                  </a:lnTo>
                  <a:lnTo>
                    <a:pt x="1054" y="221"/>
                  </a:lnTo>
                  <a:lnTo>
                    <a:pt x="1054" y="220"/>
                  </a:lnTo>
                  <a:lnTo>
                    <a:pt x="1054" y="219"/>
                  </a:lnTo>
                  <a:lnTo>
                    <a:pt x="1055" y="219"/>
                  </a:lnTo>
                  <a:lnTo>
                    <a:pt x="1055" y="218"/>
                  </a:lnTo>
                  <a:lnTo>
                    <a:pt x="1055" y="217"/>
                  </a:lnTo>
                  <a:lnTo>
                    <a:pt x="1056" y="216"/>
                  </a:lnTo>
                  <a:lnTo>
                    <a:pt x="1056" y="214"/>
                  </a:lnTo>
                  <a:lnTo>
                    <a:pt x="1056" y="216"/>
                  </a:lnTo>
                  <a:lnTo>
                    <a:pt x="1057" y="216"/>
                  </a:lnTo>
                  <a:lnTo>
                    <a:pt x="1057" y="214"/>
                  </a:lnTo>
                  <a:lnTo>
                    <a:pt x="1058" y="214"/>
                  </a:lnTo>
                  <a:lnTo>
                    <a:pt x="1059" y="214"/>
                  </a:lnTo>
                  <a:lnTo>
                    <a:pt x="1061" y="214"/>
                  </a:lnTo>
                  <a:lnTo>
                    <a:pt x="1061" y="213"/>
                  </a:lnTo>
                  <a:lnTo>
                    <a:pt x="1062" y="213"/>
                  </a:lnTo>
                  <a:lnTo>
                    <a:pt x="1062" y="212"/>
                  </a:lnTo>
                  <a:lnTo>
                    <a:pt x="1063" y="212"/>
                  </a:lnTo>
                  <a:lnTo>
                    <a:pt x="1063" y="211"/>
                  </a:lnTo>
                  <a:lnTo>
                    <a:pt x="1063" y="210"/>
                  </a:lnTo>
                  <a:lnTo>
                    <a:pt x="1063" y="209"/>
                  </a:lnTo>
                  <a:lnTo>
                    <a:pt x="1064" y="209"/>
                  </a:lnTo>
                  <a:lnTo>
                    <a:pt x="1064" y="210"/>
                  </a:lnTo>
                  <a:lnTo>
                    <a:pt x="1065" y="210"/>
                  </a:lnTo>
                  <a:lnTo>
                    <a:pt x="1066" y="210"/>
                  </a:lnTo>
                  <a:lnTo>
                    <a:pt x="1066" y="209"/>
                  </a:lnTo>
                  <a:lnTo>
                    <a:pt x="1066" y="208"/>
                  </a:lnTo>
                  <a:lnTo>
                    <a:pt x="1067" y="208"/>
                  </a:lnTo>
                  <a:lnTo>
                    <a:pt x="1067" y="207"/>
                  </a:lnTo>
                  <a:lnTo>
                    <a:pt x="1066" y="207"/>
                  </a:lnTo>
                  <a:lnTo>
                    <a:pt x="1066" y="205"/>
                  </a:lnTo>
                  <a:lnTo>
                    <a:pt x="1065" y="205"/>
                  </a:lnTo>
                  <a:lnTo>
                    <a:pt x="1066" y="205"/>
                  </a:lnTo>
                  <a:lnTo>
                    <a:pt x="1066" y="204"/>
                  </a:lnTo>
                  <a:lnTo>
                    <a:pt x="1065" y="204"/>
                  </a:lnTo>
                  <a:lnTo>
                    <a:pt x="1065" y="203"/>
                  </a:lnTo>
                  <a:lnTo>
                    <a:pt x="1066" y="202"/>
                  </a:lnTo>
                  <a:lnTo>
                    <a:pt x="1065" y="202"/>
                  </a:lnTo>
                  <a:lnTo>
                    <a:pt x="1065" y="201"/>
                  </a:lnTo>
                  <a:lnTo>
                    <a:pt x="1066" y="201"/>
                  </a:lnTo>
                  <a:lnTo>
                    <a:pt x="1066" y="200"/>
                  </a:lnTo>
                  <a:lnTo>
                    <a:pt x="1067" y="200"/>
                  </a:lnTo>
                  <a:lnTo>
                    <a:pt x="1067" y="199"/>
                  </a:lnTo>
                  <a:lnTo>
                    <a:pt x="1067" y="197"/>
                  </a:lnTo>
                  <a:lnTo>
                    <a:pt x="1066" y="197"/>
                  </a:lnTo>
                  <a:lnTo>
                    <a:pt x="1066" y="196"/>
                  </a:lnTo>
                  <a:lnTo>
                    <a:pt x="1067" y="196"/>
                  </a:lnTo>
                  <a:lnTo>
                    <a:pt x="1067" y="195"/>
                  </a:lnTo>
                  <a:lnTo>
                    <a:pt x="1069" y="195"/>
                  </a:lnTo>
                  <a:lnTo>
                    <a:pt x="1070" y="195"/>
                  </a:lnTo>
                  <a:lnTo>
                    <a:pt x="1071" y="195"/>
                  </a:lnTo>
                  <a:lnTo>
                    <a:pt x="1072" y="195"/>
                  </a:lnTo>
                  <a:lnTo>
                    <a:pt x="1073" y="195"/>
                  </a:lnTo>
                  <a:lnTo>
                    <a:pt x="1074" y="195"/>
                  </a:lnTo>
                  <a:lnTo>
                    <a:pt x="1074" y="196"/>
                  </a:lnTo>
                  <a:lnTo>
                    <a:pt x="1075" y="196"/>
                  </a:lnTo>
                  <a:lnTo>
                    <a:pt x="1077" y="196"/>
                  </a:lnTo>
                  <a:lnTo>
                    <a:pt x="1077" y="195"/>
                  </a:lnTo>
                  <a:lnTo>
                    <a:pt x="1078" y="195"/>
                  </a:lnTo>
                  <a:lnTo>
                    <a:pt x="1078" y="196"/>
                  </a:lnTo>
                  <a:lnTo>
                    <a:pt x="1079" y="196"/>
                  </a:lnTo>
                  <a:lnTo>
                    <a:pt x="1080" y="196"/>
                  </a:lnTo>
                  <a:lnTo>
                    <a:pt x="1081" y="195"/>
                  </a:lnTo>
                  <a:lnTo>
                    <a:pt x="1082" y="195"/>
                  </a:lnTo>
                  <a:lnTo>
                    <a:pt x="1083" y="195"/>
                  </a:lnTo>
                  <a:lnTo>
                    <a:pt x="1084" y="196"/>
                  </a:lnTo>
                  <a:lnTo>
                    <a:pt x="1086" y="196"/>
                  </a:lnTo>
                  <a:lnTo>
                    <a:pt x="1086" y="195"/>
                  </a:lnTo>
                  <a:lnTo>
                    <a:pt x="1087" y="195"/>
                  </a:lnTo>
                  <a:lnTo>
                    <a:pt x="1087" y="196"/>
                  </a:lnTo>
                  <a:lnTo>
                    <a:pt x="1088" y="196"/>
                  </a:lnTo>
                  <a:lnTo>
                    <a:pt x="1089" y="196"/>
                  </a:lnTo>
                  <a:lnTo>
                    <a:pt x="1089" y="195"/>
                  </a:lnTo>
                  <a:lnTo>
                    <a:pt x="1088" y="195"/>
                  </a:lnTo>
                  <a:lnTo>
                    <a:pt x="1089" y="195"/>
                  </a:lnTo>
                  <a:lnTo>
                    <a:pt x="1089" y="194"/>
                  </a:lnTo>
                  <a:lnTo>
                    <a:pt x="1090" y="194"/>
                  </a:lnTo>
                  <a:lnTo>
                    <a:pt x="1091" y="194"/>
                  </a:lnTo>
                  <a:lnTo>
                    <a:pt x="1092" y="194"/>
                  </a:lnTo>
                  <a:lnTo>
                    <a:pt x="1094" y="195"/>
                  </a:lnTo>
                  <a:lnTo>
                    <a:pt x="1094" y="196"/>
                  </a:lnTo>
                  <a:lnTo>
                    <a:pt x="1095" y="196"/>
                  </a:lnTo>
                  <a:lnTo>
                    <a:pt x="1095" y="197"/>
                  </a:lnTo>
                  <a:lnTo>
                    <a:pt x="1096" y="197"/>
                  </a:lnTo>
                  <a:lnTo>
                    <a:pt x="1096" y="199"/>
                  </a:lnTo>
                  <a:lnTo>
                    <a:pt x="1096" y="200"/>
                  </a:lnTo>
                  <a:lnTo>
                    <a:pt x="1097" y="200"/>
                  </a:lnTo>
                  <a:lnTo>
                    <a:pt x="1096" y="200"/>
                  </a:lnTo>
                  <a:lnTo>
                    <a:pt x="1097" y="201"/>
                  </a:lnTo>
                  <a:lnTo>
                    <a:pt x="1097" y="202"/>
                  </a:lnTo>
                  <a:lnTo>
                    <a:pt x="1096" y="202"/>
                  </a:lnTo>
                  <a:lnTo>
                    <a:pt x="1096" y="203"/>
                  </a:lnTo>
                  <a:lnTo>
                    <a:pt x="1097" y="203"/>
                  </a:lnTo>
                  <a:lnTo>
                    <a:pt x="1098" y="204"/>
                  </a:lnTo>
                  <a:lnTo>
                    <a:pt x="1099" y="204"/>
                  </a:lnTo>
                  <a:lnTo>
                    <a:pt x="1099" y="203"/>
                  </a:lnTo>
                  <a:lnTo>
                    <a:pt x="1099" y="204"/>
                  </a:lnTo>
                  <a:lnTo>
                    <a:pt x="1100" y="204"/>
                  </a:lnTo>
                  <a:lnTo>
                    <a:pt x="1100" y="203"/>
                  </a:lnTo>
                  <a:lnTo>
                    <a:pt x="1102" y="203"/>
                  </a:lnTo>
                  <a:lnTo>
                    <a:pt x="1102" y="202"/>
                  </a:lnTo>
                  <a:lnTo>
                    <a:pt x="1102" y="203"/>
                  </a:lnTo>
                  <a:lnTo>
                    <a:pt x="1103" y="203"/>
                  </a:lnTo>
                  <a:lnTo>
                    <a:pt x="1104" y="203"/>
                  </a:lnTo>
                  <a:lnTo>
                    <a:pt x="1104" y="204"/>
                  </a:lnTo>
                  <a:lnTo>
                    <a:pt x="1105" y="204"/>
                  </a:lnTo>
                  <a:lnTo>
                    <a:pt x="1105" y="203"/>
                  </a:lnTo>
                  <a:lnTo>
                    <a:pt x="1106" y="203"/>
                  </a:lnTo>
                  <a:lnTo>
                    <a:pt x="1107" y="203"/>
                  </a:lnTo>
                  <a:lnTo>
                    <a:pt x="1107" y="202"/>
                  </a:lnTo>
                  <a:lnTo>
                    <a:pt x="1108" y="202"/>
                  </a:lnTo>
                  <a:lnTo>
                    <a:pt x="1109" y="202"/>
                  </a:lnTo>
                  <a:lnTo>
                    <a:pt x="1111" y="202"/>
                  </a:lnTo>
                  <a:lnTo>
                    <a:pt x="1111" y="201"/>
                  </a:lnTo>
                  <a:lnTo>
                    <a:pt x="1111" y="200"/>
                  </a:lnTo>
                  <a:lnTo>
                    <a:pt x="1112" y="200"/>
                  </a:lnTo>
                  <a:lnTo>
                    <a:pt x="1112" y="199"/>
                  </a:lnTo>
                  <a:lnTo>
                    <a:pt x="1112" y="197"/>
                  </a:lnTo>
                  <a:lnTo>
                    <a:pt x="1111" y="197"/>
                  </a:lnTo>
                  <a:lnTo>
                    <a:pt x="1111" y="196"/>
                  </a:lnTo>
                  <a:lnTo>
                    <a:pt x="1112" y="195"/>
                  </a:lnTo>
                  <a:lnTo>
                    <a:pt x="1112" y="194"/>
                  </a:lnTo>
                  <a:lnTo>
                    <a:pt x="1113" y="193"/>
                  </a:lnTo>
                  <a:lnTo>
                    <a:pt x="1113" y="192"/>
                  </a:lnTo>
                  <a:lnTo>
                    <a:pt x="1114" y="192"/>
                  </a:lnTo>
                  <a:lnTo>
                    <a:pt x="1114" y="191"/>
                  </a:lnTo>
                  <a:lnTo>
                    <a:pt x="1115" y="191"/>
                  </a:lnTo>
                  <a:lnTo>
                    <a:pt x="1115" y="189"/>
                  </a:lnTo>
                  <a:lnTo>
                    <a:pt x="1115" y="188"/>
                  </a:lnTo>
                  <a:lnTo>
                    <a:pt x="1116" y="188"/>
                  </a:lnTo>
                  <a:lnTo>
                    <a:pt x="1116" y="187"/>
                  </a:lnTo>
                  <a:lnTo>
                    <a:pt x="1117" y="187"/>
                  </a:lnTo>
                  <a:lnTo>
                    <a:pt x="1119" y="187"/>
                  </a:lnTo>
                  <a:lnTo>
                    <a:pt x="1120" y="187"/>
                  </a:lnTo>
                  <a:lnTo>
                    <a:pt x="1123" y="188"/>
                  </a:lnTo>
                  <a:lnTo>
                    <a:pt x="1124" y="188"/>
                  </a:lnTo>
                  <a:lnTo>
                    <a:pt x="1124" y="189"/>
                  </a:lnTo>
                  <a:lnTo>
                    <a:pt x="1125" y="189"/>
                  </a:lnTo>
                  <a:lnTo>
                    <a:pt x="1126" y="189"/>
                  </a:lnTo>
                  <a:lnTo>
                    <a:pt x="1128" y="189"/>
                  </a:lnTo>
                  <a:lnTo>
                    <a:pt x="1130" y="189"/>
                  </a:lnTo>
                  <a:lnTo>
                    <a:pt x="1131" y="189"/>
                  </a:lnTo>
                  <a:lnTo>
                    <a:pt x="1132" y="189"/>
                  </a:lnTo>
                  <a:lnTo>
                    <a:pt x="1132" y="191"/>
                  </a:lnTo>
                  <a:lnTo>
                    <a:pt x="1133" y="191"/>
                  </a:lnTo>
                  <a:lnTo>
                    <a:pt x="1134" y="191"/>
                  </a:lnTo>
                  <a:lnTo>
                    <a:pt x="1136" y="192"/>
                  </a:lnTo>
                  <a:lnTo>
                    <a:pt x="1137" y="192"/>
                  </a:lnTo>
                  <a:lnTo>
                    <a:pt x="1137" y="193"/>
                  </a:lnTo>
                  <a:lnTo>
                    <a:pt x="1142" y="197"/>
                  </a:lnTo>
                  <a:lnTo>
                    <a:pt x="1144" y="199"/>
                  </a:lnTo>
                  <a:lnTo>
                    <a:pt x="1149" y="205"/>
                  </a:lnTo>
                  <a:lnTo>
                    <a:pt x="1150" y="205"/>
                  </a:lnTo>
                  <a:lnTo>
                    <a:pt x="1150" y="207"/>
                  </a:lnTo>
                  <a:lnTo>
                    <a:pt x="1151" y="207"/>
                  </a:lnTo>
                  <a:lnTo>
                    <a:pt x="1153" y="208"/>
                  </a:lnTo>
                  <a:lnTo>
                    <a:pt x="1154" y="208"/>
                  </a:lnTo>
                  <a:lnTo>
                    <a:pt x="1154" y="210"/>
                  </a:lnTo>
                  <a:lnTo>
                    <a:pt x="1155" y="210"/>
                  </a:lnTo>
                  <a:lnTo>
                    <a:pt x="1155" y="211"/>
                  </a:lnTo>
                  <a:lnTo>
                    <a:pt x="1155" y="212"/>
                  </a:lnTo>
                  <a:lnTo>
                    <a:pt x="1156" y="212"/>
                  </a:lnTo>
                  <a:lnTo>
                    <a:pt x="1157" y="214"/>
                  </a:lnTo>
                  <a:lnTo>
                    <a:pt x="1157" y="216"/>
                  </a:lnTo>
                  <a:lnTo>
                    <a:pt x="1158" y="216"/>
                  </a:lnTo>
                  <a:lnTo>
                    <a:pt x="1158" y="217"/>
                  </a:lnTo>
                  <a:lnTo>
                    <a:pt x="1158" y="218"/>
                  </a:lnTo>
                  <a:lnTo>
                    <a:pt x="1159" y="218"/>
                  </a:lnTo>
                  <a:lnTo>
                    <a:pt x="1159" y="219"/>
                  </a:lnTo>
                  <a:lnTo>
                    <a:pt x="1159" y="220"/>
                  </a:lnTo>
                  <a:lnTo>
                    <a:pt x="1161" y="220"/>
                  </a:lnTo>
                  <a:lnTo>
                    <a:pt x="1161" y="221"/>
                  </a:lnTo>
                  <a:lnTo>
                    <a:pt x="1161" y="222"/>
                  </a:lnTo>
                  <a:lnTo>
                    <a:pt x="1161" y="224"/>
                  </a:lnTo>
                  <a:lnTo>
                    <a:pt x="1161" y="225"/>
                  </a:lnTo>
                  <a:lnTo>
                    <a:pt x="1161" y="226"/>
                  </a:lnTo>
                  <a:lnTo>
                    <a:pt x="1161" y="227"/>
                  </a:lnTo>
                  <a:lnTo>
                    <a:pt x="1161" y="229"/>
                  </a:lnTo>
                  <a:lnTo>
                    <a:pt x="1161" y="235"/>
                  </a:lnTo>
                  <a:lnTo>
                    <a:pt x="1159" y="241"/>
                  </a:lnTo>
                  <a:lnTo>
                    <a:pt x="1159" y="243"/>
                  </a:lnTo>
                  <a:lnTo>
                    <a:pt x="1159" y="244"/>
                  </a:lnTo>
                  <a:lnTo>
                    <a:pt x="1159" y="245"/>
                  </a:lnTo>
                  <a:lnTo>
                    <a:pt x="1159" y="246"/>
                  </a:lnTo>
                  <a:lnTo>
                    <a:pt x="1159" y="247"/>
                  </a:lnTo>
                  <a:lnTo>
                    <a:pt x="1159" y="250"/>
                  </a:lnTo>
                  <a:lnTo>
                    <a:pt x="1161" y="253"/>
                  </a:lnTo>
                  <a:lnTo>
                    <a:pt x="1162" y="258"/>
                  </a:lnTo>
                  <a:lnTo>
                    <a:pt x="1162" y="260"/>
                  </a:lnTo>
                  <a:lnTo>
                    <a:pt x="1162" y="261"/>
                  </a:lnTo>
                  <a:lnTo>
                    <a:pt x="1162" y="262"/>
                  </a:lnTo>
                  <a:lnTo>
                    <a:pt x="1163" y="264"/>
                  </a:lnTo>
                  <a:lnTo>
                    <a:pt x="1164" y="269"/>
                  </a:lnTo>
                  <a:lnTo>
                    <a:pt x="1164" y="270"/>
                  </a:lnTo>
                  <a:lnTo>
                    <a:pt x="1164" y="271"/>
                  </a:lnTo>
                  <a:lnTo>
                    <a:pt x="1164" y="272"/>
                  </a:lnTo>
                  <a:lnTo>
                    <a:pt x="1165" y="276"/>
                  </a:lnTo>
                  <a:lnTo>
                    <a:pt x="1165" y="277"/>
                  </a:lnTo>
                  <a:lnTo>
                    <a:pt x="1165" y="278"/>
                  </a:lnTo>
                  <a:lnTo>
                    <a:pt x="1165" y="279"/>
                  </a:lnTo>
                  <a:lnTo>
                    <a:pt x="1165" y="280"/>
                  </a:lnTo>
                  <a:lnTo>
                    <a:pt x="1165" y="283"/>
                  </a:lnTo>
                  <a:lnTo>
                    <a:pt x="1165" y="287"/>
                  </a:lnTo>
                  <a:lnTo>
                    <a:pt x="1165" y="300"/>
                  </a:lnTo>
                  <a:lnTo>
                    <a:pt x="1165" y="301"/>
                  </a:lnTo>
                  <a:lnTo>
                    <a:pt x="1165" y="303"/>
                  </a:lnTo>
                  <a:lnTo>
                    <a:pt x="1164" y="304"/>
                  </a:lnTo>
                  <a:lnTo>
                    <a:pt x="1164" y="306"/>
                  </a:lnTo>
                  <a:lnTo>
                    <a:pt x="1164" y="308"/>
                  </a:lnTo>
                  <a:lnTo>
                    <a:pt x="1164" y="310"/>
                  </a:lnTo>
                  <a:lnTo>
                    <a:pt x="1164" y="314"/>
                  </a:lnTo>
                  <a:lnTo>
                    <a:pt x="1163" y="318"/>
                  </a:lnTo>
                  <a:lnTo>
                    <a:pt x="1163" y="319"/>
                  </a:lnTo>
                  <a:lnTo>
                    <a:pt x="1163" y="320"/>
                  </a:lnTo>
                  <a:lnTo>
                    <a:pt x="1163" y="322"/>
                  </a:lnTo>
                  <a:lnTo>
                    <a:pt x="1163" y="325"/>
                  </a:lnTo>
                  <a:lnTo>
                    <a:pt x="1163" y="326"/>
                  </a:lnTo>
                  <a:lnTo>
                    <a:pt x="1163" y="328"/>
                  </a:lnTo>
                  <a:lnTo>
                    <a:pt x="1162" y="330"/>
                  </a:lnTo>
                  <a:lnTo>
                    <a:pt x="1162" y="331"/>
                  </a:lnTo>
                  <a:lnTo>
                    <a:pt x="1161" y="330"/>
                  </a:lnTo>
                  <a:lnTo>
                    <a:pt x="1159" y="330"/>
                  </a:lnTo>
                  <a:lnTo>
                    <a:pt x="1158" y="329"/>
                  </a:lnTo>
                  <a:lnTo>
                    <a:pt x="1156" y="328"/>
                  </a:lnTo>
                  <a:lnTo>
                    <a:pt x="1155" y="328"/>
                  </a:lnTo>
                  <a:lnTo>
                    <a:pt x="1154" y="327"/>
                  </a:lnTo>
                  <a:lnTo>
                    <a:pt x="1153" y="327"/>
                  </a:lnTo>
                  <a:lnTo>
                    <a:pt x="1151" y="326"/>
                  </a:lnTo>
                  <a:lnTo>
                    <a:pt x="1150" y="326"/>
                  </a:lnTo>
                  <a:lnTo>
                    <a:pt x="1149" y="325"/>
                  </a:lnTo>
                  <a:lnTo>
                    <a:pt x="1147" y="323"/>
                  </a:lnTo>
                  <a:lnTo>
                    <a:pt x="1146" y="322"/>
                  </a:lnTo>
                  <a:lnTo>
                    <a:pt x="1142" y="321"/>
                  </a:lnTo>
                  <a:lnTo>
                    <a:pt x="1142" y="320"/>
                  </a:lnTo>
                  <a:lnTo>
                    <a:pt x="1141" y="320"/>
                  </a:lnTo>
                  <a:lnTo>
                    <a:pt x="1140" y="319"/>
                  </a:lnTo>
                  <a:lnTo>
                    <a:pt x="1139" y="319"/>
                  </a:lnTo>
                  <a:lnTo>
                    <a:pt x="1139" y="318"/>
                  </a:lnTo>
                  <a:lnTo>
                    <a:pt x="1138" y="318"/>
                  </a:lnTo>
                  <a:lnTo>
                    <a:pt x="1134" y="316"/>
                  </a:lnTo>
                  <a:lnTo>
                    <a:pt x="1133" y="314"/>
                  </a:lnTo>
                  <a:lnTo>
                    <a:pt x="1126" y="311"/>
                  </a:lnTo>
                  <a:lnTo>
                    <a:pt x="1123" y="308"/>
                  </a:lnTo>
                  <a:lnTo>
                    <a:pt x="1121" y="308"/>
                  </a:lnTo>
                  <a:lnTo>
                    <a:pt x="1119" y="305"/>
                  </a:lnTo>
                  <a:lnTo>
                    <a:pt x="1116" y="304"/>
                  </a:lnTo>
                  <a:lnTo>
                    <a:pt x="1115" y="303"/>
                  </a:lnTo>
                  <a:lnTo>
                    <a:pt x="1113" y="302"/>
                  </a:lnTo>
                  <a:lnTo>
                    <a:pt x="1112" y="302"/>
                  </a:lnTo>
                  <a:lnTo>
                    <a:pt x="1111" y="301"/>
                  </a:lnTo>
                  <a:lnTo>
                    <a:pt x="1108" y="300"/>
                  </a:lnTo>
                  <a:lnTo>
                    <a:pt x="1108" y="298"/>
                  </a:lnTo>
                  <a:lnTo>
                    <a:pt x="1107" y="298"/>
                  </a:lnTo>
                  <a:lnTo>
                    <a:pt x="1106" y="298"/>
                  </a:lnTo>
                  <a:lnTo>
                    <a:pt x="1105" y="298"/>
                  </a:lnTo>
                  <a:lnTo>
                    <a:pt x="1104" y="298"/>
                  </a:lnTo>
                  <a:lnTo>
                    <a:pt x="1103" y="298"/>
                  </a:lnTo>
                  <a:lnTo>
                    <a:pt x="1103" y="300"/>
                  </a:lnTo>
                  <a:lnTo>
                    <a:pt x="1102" y="300"/>
                  </a:lnTo>
                  <a:lnTo>
                    <a:pt x="1100" y="300"/>
                  </a:lnTo>
                  <a:lnTo>
                    <a:pt x="1099" y="301"/>
                  </a:lnTo>
                  <a:lnTo>
                    <a:pt x="1099" y="302"/>
                  </a:lnTo>
                  <a:lnTo>
                    <a:pt x="1098" y="302"/>
                  </a:lnTo>
                  <a:lnTo>
                    <a:pt x="1097" y="303"/>
                  </a:lnTo>
                  <a:lnTo>
                    <a:pt x="1097" y="304"/>
                  </a:lnTo>
                  <a:lnTo>
                    <a:pt x="1095" y="305"/>
                  </a:lnTo>
                  <a:lnTo>
                    <a:pt x="1094" y="308"/>
                  </a:lnTo>
                  <a:lnTo>
                    <a:pt x="1094" y="309"/>
                  </a:lnTo>
                  <a:lnTo>
                    <a:pt x="1092" y="310"/>
                  </a:lnTo>
                  <a:lnTo>
                    <a:pt x="1091" y="310"/>
                  </a:lnTo>
                  <a:lnTo>
                    <a:pt x="1090" y="311"/>
                  </a:lnTo>
                  <a:lnTo>
                    <a:pt x="1090" y="312"/>
                  </a:lnTo>
                  <a:lnTo>
                    <a:pt x="1089" y="312"/>
                  </a:lnTo>
                  <a:lnTo>
                    <a:pt x="1088" y="313"/>
                  </a:lnTo>
                  <a:lnTo>
                    <a:pt x="1087" y="313"/>
                  </a:lnTo>
                  <a:lnTo>
                    <a:pt x="1087" y="314"/>
                  </a:lnTo>
                  <a:lnTo>
                    <a:pt x="1086" y="314"/>
                  </a:lnTo>
                  <a:lnTo>
                    <a:pt x="1087" y="314"/>
                  </a:lnTo>
                  <a:lnTo>
                    <a:pt x="1087" y="316"/>
                  </a:lnTo>
                  <a:lnTo>
                    <a:pt x="1088" y="316"/>
                  </a:lnTo>
                  <a:lnTo>
                    <a:pt x="1089" y="316"/>
                  </a:lnTo>
                  <a:lnTo>
                    <a:pt x="1090" y="316"/>
                  </a:lnTo>
                  <a:lnTo>
                    <a:pt x="1091" y="317"/>
                  </a:lnTo>
                  <a:lnTo>
                    <a:pt x="1092" y="317"/>
                  </a:lnTo>
                  <a:lnTo>
                    <a:pt x="1094" y="317"/>
                  </a:lnTo>
                  <a:lnTo>
                    <a:pt x="1095" y="317"/>
                  </a:lnTo>
                  <a:lnTo>
                    <a:pt x="1096" y="317"/>
                  </a:lnTo>
                  <a:lnTo>
                    <a:pt x="1097" y="317"/>
                  </a:lnTo>
                  <a:lnTo>
                    <a:pt x="1098" y="318"/>
                  </a:lnTo>
                  <a:lnTo>
                    <a:pt x="1098" y="319"/>
                  </a:lnTo>
                  <a:lnTo>
                    <a:pt x="1098" y="320"/>
                  </a:lnTo>
                  <a:lnTo>
                    <a:pt x="1098" y="321"/>
                  </a:lnTo>
                  <a:lnTo>
                    <a:pt x="1098" y="322"/>
                  </a:lnTo>
                  <a:lnTo>
                    <a:pt x="1098" y="323"/>
                  </a:lnTo>
                  <a:lnTo>
                    <a:pt x="1097" y="325"/>
                  </a:lnTo>
                  <a:lnTo>
                    <a:pt x="1096" y="325"/>
                  </a:lnTo>
                  <a:lnTo>
                    <a:pt x="1095" y="326"/>
                  </a:lnTo>
                  <a:lnTo>
                    <a:pt x="1095" y="327"/>
                  </a:lnTo>
                  <a:lnTo>
                    <a:pt x="1095" y="328"/>
                  </a:lnTo>
                  <a:lnTo>
                    <a:pt x="1095" y="329"/>
                  </a:lnTo>
                  <a:lnTo>
                    <a:pt x="1095" y="330"/>
                  </a:lnTo>
                  <a:lnTo>
                    <a:pt x="1095" y="331"/>
                  </a:lnTo>
                  <a:lnTo>
                    <a:pt x="1095" y="333"/>
                  </a:lnTo>
                  <a:lnTo>
                    <a:pt x="1094" y="333"/>
                  </a:lnTo>
                  <a:lnTo>
                    <a:pt x="1094" y="334"/>
                  </a:lnTo>
                  <a:lnTo>
                    <a:pt x="1094" y="335"/>
                  </a:lnTo>
                  <a:lnTo>
                    <a:pt x="1092" y="335"/>
                  </a:lnTo>
                  <a:lnTo>
                    <a:pt x="1091" y="335"/>
                  </a:lnTo>
                  <a:lnTo>
                    <a:pt x="1091" y="336"/>
                  </a:lnTo>
                  <a:lnTo>
                    <a:pt x="1091" y="337"/>
                  </a:lnTo>
                  <a:lnTo>
                    <a:pt x="1090" y="337"/>
                  </a:lnTo>
                  <a:lnTo>
                    <a:pt x="1090" y="336"/>
                  </a:lnTo>
                  <a:lnTo>
                    <a:pt x="1089" y="336"/>
                  </a:lnTo>
                  <a:lnTo>
                    <a:pt x="1089" y="337"/>
                  </a:lnTo>
                  <a:lnTo>
                    <a:pt x="1089" y="338"/>
                  </a:lnTo>
                  <a:lnTo>
                    <a:pt x="1088" y="338"/>
                  </a:lnTo>
                  <a:lnTo>
                    <a:pt x="1088" y="339"/>
                  </a:lnTo>
                  <a:lnTo>
                    <a:pt x="1087" y="339"/>
                  </a:lnTo>
                  <a:lnTo>
                    <a:pt x="1088" y="339"/>
                  </a:lnTo>
                  <a:lnTo>
                    <a:pt x="1088" y="341"/>
                  </a:lnTo>
                  <a:lnTo>
                    <a:pt x="1087" y="341"/>
                  </a:lnTo>
                  <a:lnTo>
                    <a:pt x="1087" y="342"/>
                  </a:lnTo>
                  <a:lnTo>
                    <a:pt x="1086" y="342"/>
                  </a:lnTo>
                  <a:lnTo>
                    <a:pt x="1084" y="343"/>
                  </a:lnTo>
                  <a:lnTo>
                    <a:pt x="1083" y="343"/>
                  </a:lnTo>
                  <a:lnTo>
                    <a:pt x="1083" y="344"/>
                  </a:lnTo>
                  <a:lnTo>
                    <a:pt x="1082" y="344"/>
                  </a:lnTo>
                  <a:lnTo>
                    <a:pt x="1082" y="345"/>
                  </a:lnTo>
                  <a:lnTo>
                    <a:pt x="1082" y="346"/>
                  </a:lnTo>
                  <a:lnTo>
                    <a:pt x="1082" y="347"/>
                  </a:lnTo>
                  <a:lnTo>
                    <a:pt x="1081" y="347"/>
                  </a:lnTo>
                  <a:lnTo>
                    <a:pt x="1081" y="348"/>
                  </a:lnTo>
                  <a:lnTo>
                    <a:pt x="1081" y="350"/>
                  </a:lnTo>
                  <a:lnTo>
                    <a:pt x="1081" y="351"/>
                  </a:lnTo>
                  <a:lnTo>
                    <a:pt x="1080" y="351"/>
                  </a:lnTo>
                  <a:lnTo>
                    <a:pt x="1080" y="352"/>
                  </a:lnTo>
                  <a:lnTo>
                    <a:pt x="1081" y="352"/>
                  </a:lnTo>
                  <a:lnTo>
                    <a:pt x="1082" y="352"/>
                  </a:lnTo>
                  <a:lnTo>
                    <a:pt x="1081" y="352"/>
                  </a:lnTo>
                  <a:lnTo>
                    <a:pt x="1081" y="353"/>
                  </a:lnTo>
                  <a:lnTo>
                    <a:pt x="1082" y="353"/>
                  </a:lnTo>
                  <a:lnTo>
                    <a:pt x="1082" y="354"/>
                  </a:lnTo>
                  <a:lnTo>
                    <a:pt x="1082" y="355"/>
                  </a:lnTo>
                  <a:lnTo>
                    <a:pt x="1082" y="356"/>
                  </a:lnTo>
                  <a:lnTo>
                    <a:pt x="1081" y="356"/>
                  </a:lnTo>
                  <a:lnTo>
                    <a:pt x="1081" y="358"/>
                  </a:lnTo>
                  <a:lnTo>
                    <a:pt x="1081" y="359"/>
                  </a:lnTo>
                  <a:lnTo>
                    <a:pt x="1081" y="360"/>
                  </a:lnTo>
                  <a:lnTo>
                    <a:pt x="1081" y="361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3"/>
                  </a:lnTo>
                  <a:lnTo>
                    <a:pt x="1080" y="364"/>
                  </a:lnTo>
                  <a:lnTo>
                    <a:pt x="1079" y="364"/>
                  </a:lnTo>
                  <a:lnTo>
                    <a:pt x="1079" y="365"/>
                  </a:lnTo>
                  <a:lnTo>
                    <a:pt x="1078" y="365"/>
                  </a:lnTo>
                  <a:lnTo>
                    <a:pt x="1078" y="367"/>
                  </a:lnTo>
                  <a:lnTo>
                    <a:pt x="1077" y="367"/>
                  </a:lnTo>
                  <a:lnTo>
                    <a:pt x="1075" y="368"/>
                  </a:lnTo>
                  <a:lnTo>
                    <a:pt x="1074" y="368"/>
                  </a:lnTo>
                  <a:lnTo>
                    <a:pt x="1074" y="369"/>
                  </a:lnTo>
                  <a:lnTo>
                    <a:pt x="1073" y="369"/>
                  </a:lnTo>
                  <a:lnTo>
                    <a:pt x="1072" y="370"/>
                  </a:lnTo>
                  <a:lnTo>
                    <a:pt x="1071" y="370"/>
                  </a:lnTo>
                  <a:lnTo>
                    <a:pt x="1070" y="371"/>
                  </a:lnTo>
                  <a:lnTo>
                    <a:pt x="1070" y="372"/>
                  </a:lnTo>
                  <a:lnTo>
                    <a:pt x="1069" y="372"/>
                  </a:lnTo>
                  <a:lnTo>
                    <a:pt x="1069" y="373"/>
                  </a:lnTo>
                  <a:lnTo>
                    <a:pt x="1067" y="373"/>
                  </a:lnTo>
                  <a:lnTo>
                    <a:pt x="1067" y="375"/>
                  </a:lnTo>
                  <a:lnTo>
                    <a:pt x="1066" y="375"/>
                  </a:lnTo>
                  <a:lnTo>
                    <a:pt x="1065" y="376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3" y="377"/>
                  </a:lnTo>
                  <a:lnTo>
                    <a:pt x="1063" y="378"/>
                  </a:lnTo>
                  <a:lnTo>
                    <a:pt x="1062" y="378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1" y="380"/>
                  </a:lnTo>
                  <a:lnTo>
                    <a:pt x="1059" y="380"/>
                  </a:lnTo>
                  <a:lnTo>
                    <a:pt x="1058" y="380"/>
                  </a:lnTo>
                  <a:lnTo>
                    <a:pt x="1058" y="381"/>
                  </a:lnTo>
                  <a:lnTo>
                    <a:pt x="1057" y="381"/>
                  </a:lnTo>
                  <a:lnTo>
                    <a:pt x="1057" y="383"/>
                  </a:lnTo>
                  <a:lnTo>
                    <a:pt x="1057" y="384"/>
                  </a:lnTo>
                  <a:lnTo>
                    <a:pt x="1056" y="384"/>
                  </a:lnTo>
                  <a:lnTo>
                    <a:pt x="1056" y="385"/>
                  </a:lnTo>
                  <a:lnTo>
                    <a:pt x="1055" y="385"/>
                  </a:lnTo>
                  <a:lnTo>
                    <a:pt x="1054" y="386"/>
                  </a:lnTo>
                  <a:lnTo>
                    <a:pt x="1054" y="387"/>
                  </a:lnTo>
                  <a:lnTo>
                    <a:pt x="1053" y="387"/>
                  </a:lnTo>
                  <a:lnTo>
                    <a:pt x="1053" y="386"/>
                  </a:lnTo>
                  <a:lnTo>
                    <a:pt x="1052" y="386"/>
                  </a:lnTo>
                  <a:lnTo>
                    <a:pt x="1052" y="387"/>
                  </a:lnTo>
                  <a:lnTo>
                    <a:pt x="1052" y="388"/>
                  </a:lnTo>
                  <a:lnTo>
                    <a:pt x="1052" y="389"/>
                  </a:lnTo>
                  <a:lnTo>
                    <a:pt x="1052" y="390"/>
                  </a:lnTo>
                  <a:lnTo>
                    <a:pt x="1050" y="390"/>
                  </a:lnTo>
                  <a:lnTo>
                    <a:pt x="1050" y="392"/>
                  </a:lnTo>
                  <a:lnTo>
                    <a:pt x="1049" y="392"/>
                  </a:lnTo>
                  <a:lnTo>
                    <a:pt x="1049" y="390"/>
                  </a:lnTo>
                  <a:lnTo>
                    <a:pt x="1048" y="390"/>
                  </a:lnTo>
                  <a:lnTo>
                    <a:pt x="1049" y="392"/>
                  </a:lnTo>
                  <a:lnTo>
                    <a:pt x="1048" y="393"/>
                  </a:lnTo>
                  <a:lnTo>
                    <a:pt x="1048" y="392"/>
                  </a:lnTo>
                  <a:lnTo>
                    <a:pt x="1047" y="392"/>
                  </a:lnTo>
                  <a:lnTo>
                    <a:pt x="1046" y="392"/>
                  </a:lnTo>
                  <a:lnTo>
                    <a:pt x="1046" y="393"/>
                  </a:lnTo>
                  <a:lnTo>
                    <a:pt x="1045" y="393"/>
                  </a:lnTo>
                  <a:lnTo>
                    <a:pt x="1044" y="393"/>
                  </a:lnTo>
                  <a:lnTo>
                    <a:pt x="1044" y="394"/>
                  </a:lnTo>
                  <a:lnTo>
                    <a:pt x="1042" y="394"/>
                  </a:lnTo>
                  <a:lnTo>
                    <a:pt x="1041" y="394"/>
                  </a:lnTo>
                  <a:lnTo>
                    <a:pt x="1040" y="394"/>
                  </a:lnTo>
                  <a:lnTo>
                    <a:pt x="1039" y="395"/>
                  </a:lnTo>
                  <a:lnTo>
                    <a:pt x="1038" y="395"/>
                  </a:lnTo>
                  <a:lnTo>
                    <a:pt x="1038" y="396"/>
                  </a:lnTo>
                  <a:lnTo>
                    <a:pt x="1037" y="396"/>
                  </a:lnTo>
                  <a:lnTo>
                    <a:pt x="1037" y="397"/>
                  </a:lnTo>
                  <a:lnTo>
                    <a:pt x="1037" y="398"/>
                  </a:lnTo>
                  <a:lnTo>
                    <a:pt x="1036" y="397"/>
                  </a:lnTo>
                  <a:lnTo>
                    <a:pt x="1035" y="397"/>
                  </a:lnTo>
                  <a:lnTo>
                    <a:pt x="1035" y="398"/>
                  </a:lnTo>
                  <a:lnTo>
                    <a:pt x="1033" y="398"/>
                  </a:lnTo>
                  <a:lnTo>
                    <a:pt x="1033" y="400"/>
                  </a:lnTo>
                  <a:lnTo>
                    <a:pt x="1033" y="401"/>
                  </a:lnTo>
                  <a:lnTo>
                    <a:pt x="1032" y="401"/>
                  </a:lnTo>
                  <a:lnTo>
                    <a:pt x="1032" y="402"/>
                  </a:lnTo>
                  <a:lnTo>
                    <a:pt x="1031" y="402"/>
                  </a:lnTo>
                  <a:lnTo>
                    <a:pt x="1031" y="403"/>
                  </a:lnTo>
                  <a:lnTo>
                    <a:pt x="1032" y="403"/>
                  </a:lnTo>
                  <a:lnTo>
                    <a:pt x="1032" y="404"/>
                  </a:lnTo>
                  <a:lnTo>
                    <a:pt x="1031" y="404"/>
                  </a:lnTo>
                  <a:lnTo>
                    <a:pt x="1030" y="404"/>
                  </a:lnTo>
                  <a:lnTo>
                    <a:pt x="1031" y="404"/>
                  </a:lnTo>
                  <a:lnTo>
                    <a:pt x="1031" y="405"/>
                  </a:lnTo>
                  <a:lnTo>
                    <a:pt x="1031" y="406"/>
                  </a:lnTo>
                  <a:lnTo>
                    <a:pt x="1030" y="406"/>
                  </a:lnTo>
                  <a:lnTo>
                    <a:pt x="1030" y="408"/>
                  </a:lnTo>
                  <a:lnTo>
                    <a:pt x="1031" y="408"/>
                  </a:lnTo>
                  <a:lnTo>
                    <a:pt x="1031" y="409"/>
                  </a:lnTo>
                  <a:lnTo>
                    <a:pt x="1031" y="410"/>
                  </a:lnTo>
                  <a:lnTo>
                    <a:pt x="1031" y="411"/>
                  </a:lnTo>
                  <a:lnTo>
                    <a:pt x="1031" y="412"/>
                  </a:lnTo>
                  <a:lnTo>
                    <a:pt x="1032" y="412"/>
                  </a:lnTo>
                  <a:lnTo>
                    <a:pt x="1032" y="413"/>
                  </a:lnTo>
                  <a:lnTo>
                    <a:pt x="1031" y="413"/>
                  </a:lnTo>
                  <a:lnTo>
                    <a:pt x="1030" y="413"/>
                  </a:lnTo>
                  <a:lnTo>
                    <a:pt x="1030" y="414"/>
                  </a:lnTo>
                  <a:lnTo>
                    <a:pt x="1031" y="414"/>
                  </a:lnTo>
                  <a:lnTo>
                    <a:pt x="1032" y="414"/>
                  </a:lnTo>
                  <a:lnTo>
                    <a:pt x="1031" y="415"/>
                  </a:lnTo>
                  <a:lnTo>
                    <a:pt x="1031" y="417"/>
                  </a:lnTo>
                  <a:lnTo>
                    <a:pt x="1030" y="417"/>
                  </a:lnTo>
                  <a:lnTo>
                    <a:pt x="1030" y="418"/>
                  </a:lnTo>
                  <a:lnTo>
                    <a:pt x="1029" y="418"/>
                  </a:lnTo>
                  <a:lnTo>
                    <a:pt x="1029" y="419"/>
                  </a:lnTo>
                  <a:lnTo>
                    <a:pt x="1028" y="419"/>
                  </a:lnTo>
                  <a:lnTo>
                    <a:pt x="1027" y="419"/>
                  </a:lnTo>
                  <a:lnTo>
                    <a:pt x="1027" y="420"/>
                  </a:lnTo>
                  <a:lnTo>
                    <a:pt x="1025" y="420"/>
                  </a:lnTo>
                  <a:lnTo>
                    <a:pt x="1024" y="420"/>
                  </a:lnTo>
                  <a:lnTo>
                    <a:pt x="1024" y="421"/>
                  </a:lnTo>
                  <a:lnTo>
                    <a:pt x="1024" y="422"/>
                  </a:lnTo>
                  <a:lnTo>
                    <a:pt x="1025" y="423"/>
                  </a:lnTo>
                  <a:lnTo>
                    <a:pt x="1027" y="423"/>
                  </a:lnTo>
                  <a:lnTo>
                    <a:pt x="1027" y="425"/>
                  </a:lnTo>
                  <a:lnTo>
                    <a:pt x="1028" y="425"/>
                  </a:lnTo>
                  <a:lnTo>
                    <a:pt x="1028" y="426"/>
                  </a:lnTo>
                  <a:lnTo>
                    <a:pt x="1027" y="426"/>
                  </a:lnTo>
                  <a:lnTo>
                    <a:pt x="1027" y="427"/>
                  </a:lnTo>
                  <a:lnTo>
                    <a:pt x="1025" y="427"/>
                  </a:lnTo>
                  <a:lnTo>
                    <a:pt x="1024" y="427"/>
                  </a:lnTo>
                  <a:lnTo>
                    <a:pt x="1024" y="428"/>
                  </a:lnTo>
                  <a:lnTo>
                    <a:pt x="1023" y="428"/>
                  </a:lnTo>
                  <a:lnTo>
                    <a:pt x="1022" y="428"/>
                  </a:lnTo>
                  <a:lnTo>
                    <a:pt x="1021" y="428"/>
                  </a:lnTo>
                  <a:lnTo>
                    <a:pt x="1021" y="429"/>
                  </a:lnTo>
                  <a:lnTo>
                    <a:pt x="1021" y="430"/>
                  </a:lnTo>
                  <a:lnTo>
                    <a:pt x="1020" y="430"/>
                  </a:lnTo>
                  <a:lnTo>
                    <a:pt x="1020" y="431"/>
                  </a:lnTo>
                  <a:lnTo>
                    <a:pt x="1019" y="431"/>
                  </a:lnTo>
                  <a:lnTo>
                    <a:pt x="1019" y="432"/>
                  </a:lnTo>
                  <a:lnTo>
                    <a:pt x="1019" y="434"/>
                  </a:lnTo>
                  <a:lnTo>
                    <a:pt x="1019" y="435"/>
                  </a:lnTo>
                  <a:lnTo>
                    <a:pt x="1017" y="435"/>
                  </a:lnTo>
                  <a:lnTo>
                    <a:pt x="1016" y="436"/>
                  </a:lnTo>
                  <a:lnTo>
                    <a:pt x="1016" y="437"/>
                  </a:lnTo>
                  <a:lnTo>
                    <a:pt x="1015" y="437"/>
                  </a:lnTo>
                  <a:lnTo>
                    <a:pt x="1015" y="438"/>
                  </a:lnTo>
                  <a:lnTo>
                    <a:pt x="1015" y="439"/>
                  </a:lnTo>
                  <a:lnTo>
                    <a:pt x="1014" y="439"/>
                  </a:lnTo>
                  <a:lnTo>
                    <a:pt x="1014" y="440"/>
                  </a:lnTo>
                  <a:lnTo>
                    <a:pt x="1014" y="442"/>
                  </a:lnTo>
                  <a:lnTo>
                    <a:pt x="1015" y="442"/>
                  </a:lnTo>
                  <a:lnTo>
                    <a:pt x="1015" y="443"/>
                  </a:lnTo>
                  <a:lnTo>
                    <a:pt x="1014" y="444"/>
                  </a:lnTo>
                  <a:lnTo>
                    <a:pt x="1013" y="445"/>
                  </a:lnTo>
                  <a:lnTo>
                    <a:pt x="1012" y="446"/>
                  </a:lnTo>
                  <a:lnTo>
                    <a:pt x="1012" y="447"/>
                  </a:lnTo>
                  <a:lnTo>
                    <a:pt x="1011" y="447"/>
                  </a:lnTo>
                  <a:lnTo>
                    <a:pt x="1011" y="448"/>
                  </a:lnTo>
                  <a:lnTo>
                    <a:pt x="1010" y="450"/>
                  </a:lnTo>
                  <a:lnTo>
                    <a:pt x="1010" y="448"/>
                  </a:lnTo>
                  <a:lnTo>
                    <a:pt x="1010" y="450"/>
                  </a:lnTo>
                  <a:lnTo>
                    <a:pt x="1010" y="451"/>
                  </a:lnTo>
                  <a:lnTo>
                    <a:pt x="1008" y="452"/>
                  </a:lnTo>
                  <a:lnTo>
                    <a:pt x="1008" y="453"/>
                  </a:lnTo>
                  <a:lnTo>
                    <a:pt x="1007" y="453"/>
                  </a:lnTo>
                  <a:lnTo>
                    <a:pt x="1007" y="454"/>
                  </a:lnTo>
                  <a:lnTo>
                    <a:pt x="1007" y="455"/>
                  </a:lnTo>
                  <a:lnTo>
                    <a:pt x="1007" y="456"/>
                  </a:lnTo>
                  <a:lnTo>
                    <a:pt x="1007" y="457"/>
                  </a:lnTo>
                  <a:lnTo>
                    <a:pt x="1006" y="457"/>
                  </a:lnTo>
                  <a:lnTo>
                    <a:pt x="1007" y="457"/>
                  </a:lnTo>
                  <a:lnTo>
                    <a:pt x="1007" y="459"/>
                  </a:lnTo>
                  <a:lnTo>
                    <a:pt x="1006" y="459"/>
                  </a:lnTo>
                  <a:lnTo>
                    <a:pt x="1006" y="460"/>
                  </a:lnTo>
                  <a:lnTo>
                    <a:pt x="1006" y="461"/>
                  </a:lnTo>
                  <a:lnTo>
                    <a:pt x="1005" y="461"/>
                  </a:lnTo>
                  <a:lnTo>
                    <a:pt x="1005" y="462"/>
                  </a:lnTo>
                  <a:lnTo>
                    <a:pt x="1005" y="463"/>
                  </a:lnTo>
                  <a:lnTo>
                    <a:pt x="1004" y="463"/>
                  </a:lnTo>
                  <a:lnTo>
                    <a:pt x="1003" y="463"/>
                  </a:lnTo>
                  <a:lnTo>
                    <a:pt x="1003" y="464"/>
                  </a:lnTo>
                  <a:lnTo>
                    <a:pt x="1002" y="464"/>
                  </a:lnTo>
                  <a:lnTo>
                    <a:pt x="1000" y="464"/>
                  </a:lnTo>
                  <a:lnTo>
                    <a:pt x="999" y="465"/>
                  </a:lnTo>
                  <a:lnTo>
                    <a:pt x="998" y="465"/>
                  </a:lnTo>
                  <a:lnTo>
                    <a:pt x="997" y="465"/>
                  </a:lnTo>
                  <a:lnTo>
                    <a:pt x="996" y="467"/>
                  </a:lnTo>
                  <a:lnTo>
                    <a:pt x="995" y="467"/>
                  </a:lnTo>
                  <a:lnTo>
                    <a:pt x="994" y="467"/>
                  </a:lnTo>
                  <a:lnTo>
                    <a:pt x="994" y="468"/>
                  </a:lnTo>
                  <a:lnTo>
                    <a:pt x="994" y="469"/>
                  </a:lnTo>
                  <a:lnTo>
                    <a:pt x="994" y="470"/>
                  </a:lnTo>
                  <a:lnTo>
                    <a:pt x="992" y="470"/>
                  </a:lnTo>
                  <a:lnTo>
                    <a:pt x="992" y="471"/>
                  </a:lnTo>
                  <a:lnTo>
                    <a:pt x="991" y="471"/>
                  </a:lnTo>
                  <a:lnTo>
                    <a:pt x="990" y="471"/>
                  </a:lnTo>
                  <a:lnTo>
                    <a:pt x="989" y="471"/>
                  </a:lnTo>
                  <a:lnTo>
                    <a:pt x="989" y="472"/>
                  </a:lnTo>
                  <a:lnTo>
                    <a:pt x="989" y="473"/>
                  </a:lnTo>
                  <a:lnTo>
                    <a:pt x="989" y="475"/>
                  </a:lnTo>
                  <a:lnTo>
                    <a:pt x="988" y="475"/>
                  </a:lnTo>
                  <a:lnTo>
                    <a:pt x="988" y="476"/>
                  </a:lnTo>
                  <a:lnTo>
                    <a:pt x="988" y="477"/>
                  </a:lnTo>
                  <a:lnTo>
                    <a:pt x="988" y="478"/>
                  </a:lnTo>
                  <a:lnTo>
                    <a:pt x="988" y="479"/>
                  </a:lnTo>
                  <a:lnTo>
                    <a:pt x="988" y="480"/>
                  </a:lnTo>
                  <a:lnTo>
                    <a:pt x="988" y="481"/>
                  </a:lnTo>
                  <a:lnTo>
                    <a:pt x="988" y="482"/>
                  </a:lnTo>
                  <a:lnTo>
                    <a:pt x="988" y="484"/>
                  </a:lnTo>
                  <a:lnTo>
                    <a:pt x="989" y="484"/>
                  </a:lnTo>
                  <a:lnTo>
                    <a:pt x="989" y="485"/>
                  </a:lnTo>
                  <a:lnTo>
                    <a:pt x="989" y="486"/>
                  </a:lnTo>
                  <a:lnTo>
                    <a:pt x="990" y="486"/>
                  </a:lnTo>
                  <a:lnTo>
                    <a:pt x="990" y="487"/>
                  </a:lnTo>
                  <a:lnTo>
                    <a:pt x="990" y="488"/>
                  </a:lnTo>
                  <a:lnTo>
                    <a:pt x="990" y="489"/>
                  </a:lnTo>
                  <a:lnTo>
                    <a:pt x="990" y="490"/>
                  </a:lnTo>
                  <a:lnTo>
                    <a:pt x="991" y="490"/>
                  </a:lnTo>
                  <a:lnTo>
                    <a:pt x="991" y="492"/>
                  </a:lnTo>
                  <a:lnTo>
                    <a:pt x="991" y="493"/>
                  </a:lnTo>
                  <a:lnTo>
                    <a:pt x="991" y="494"/>
                  </a:lnTo>
                  <a:lnTo>
                    <a:pt x="991" y="495"/>
                  </a:lnTo>
                  <a:lnTo>
                    <a:pt x="991" y="496"/>
                  </a:lnTo>
                  <a:lnTo>
                    <a:pt x="991" y="497"/>
                  </a:lnTo>
                  <a:lnTo>
                    <a:pt x="991" y="498"/>
                  </a:lnTo>
                  <a:lnTo>
                    <a:pt x="990" y="497"/>
                  </a:lnTo>
                  <a:lnTo>
                    <a:pt x="988" y="497"/>
                  </a:lnTo>
                  <a:lnTo>
                    <a:pt x="988" y="496"/>
                  </a:lnTo>
                  <a:lnTo>
                    <a:pt x="987" y="496"/>
                  </a:lnTo>
                  <a:lnTo>
                    <a:pt x="987" y="495"/>
                  </a:lnTo>
                  <a:lnTo>
                    <a:pt x="986" y="494"/>
                  </a:lnTo>
                  <a:lnTo>
                    <a:pt x="986" y="493"/>
                  </a:lnTo>
                  <a:lnTo>
                    <a:pt x="985" y="492"/>
                  </a:lnTo>
                  <a:lnTo>
                    <a:pt x="983" y="490"/>
                  </a:lnTo>
                  <a:lnTo>
                    <a:pt x="982" y="489"/>
                  </a:lnTo>
                  <a:lnTo>
                    <a:pt x="981" y="488"/>
                  </a:lnTo>
                  <a:lnTo>
                    <a:pt x="981" y="487"/>
                  </a:lnTo>
                  <a:lnTo>
                    <a:pt x="980" y="487"/>
                  </a:lnTo>
                  <a:lnTo>
                    <a:pt x="979" y="486"/>
                  </a:lnTo>
                  <a:lnTo>
                    <a:pt x="979" y="485"/>
                  </a:lnTo>
                  <a:lnTo>
                    <a:pt x="977" y="484"/>
                  </a:lnTo>
                  <a:lnTo>
                    <a:pt x="975" y="484"/>
                  </a:lnTo>
                  <a:lnTo>
                    <a:pt x="975" y="482"/>
                  </a:lnTo>
                  <a:lnTo>
                    <a:pt x="974" y="482"/>
                  </a:lnTo>
                  <a:lnTo>
                    <a:pt x="973" y="481"/>
                  </a:lnTo>
                  <a:lnTo>
                    <a:pt x="971" y="479"/>
                  </a:lnTo>
                  <a:lnTo>
                    <a:pt x="970" y="479"/>
                  </a:lnTo>
                  <a:lnTo>
                    <a:pt x="969" y="478"/>
                  </a:lnTo>
                  <a:lnTo>
                    <a:pt x="968" y="478"/>
                  </a:lnTo>
                  <a:lnTo>
                    <a:pt x="968" y="477"/>
                  </a:lnTo>
                  <a:lnTo>
                    <a:pt x="966" y="477"/>
                  </a:lnTo>
                  <a:lnTo>
                    <a:pt x="965" y="477"/>
                  </a:lnTo>
                  <a:lnTo>
                    <a:pt x="965" y="478"/>
                  </a:lnTo>
                  <a:lnTo>
                    <a:pt x="962" y="479"/>
                  </a:lnTo>
                  <a:lnTo>
                    <a:pt x="961" y="480"/>
                  </a:lnTo>
                  <a:lnTo>
                    <a:pt x="960" y="480"/>
                  </a:lnTo>
                  <a:lnTo>
                    <a:pt x="958" y="480"/>
                  </a:lnTo>
                  <a:lnTo>
                    <a:pt x="957" y="481"/>
                  </a:lnTo>
                  <a:lnTo>
                    <a:pt x="956" y="482"/>
                  </a:lnTo>
                  <a:lnTo>
                    <a:pt x="955" y="482"/>
                  </a:lnTo>
                  <a:lnTo>
                    <a:pt x="954" y="484"/>
                  </a:lnTo>
                  <a:lnTo>
                    <a:pt x="953" y="485"/>
                  </a:lnTo>
                  <a:lnTo>
                    <a:pt x="952" y="485"/>
                  </a:lnTo>
                  <a:lnTo>
                    <a:pt x="950" y="486"/>
                  </a:lnTo>
                  <a:lnTo>
                    <a:pt x="949" y="486"/>
                  </a:lnTo>
                  <a:lnTo>
                    <a:pt x="948" y="487"/>
                  </a:lnTo>
                  <a:lnTo>
                    <a:pt x="946" y="487"/>
                  </a:lnTo>
                  <a:lnTo>
                    <a:pt x="945" y="487"/>
                  </a:lnTo>
                  <a:lnTo>
                    <a:pt x="944" y="487"/>
                  </a:lnTo>
                  <a:lnTo>
                    <a:pt x="943" y="488"/>
                  </a:lnTo>
                  <a:lnTo>
                    <a:pt x="939" y="489"/>
                  </a:lnTo>
                  <a:lnTo>
                    <a:pt x="938" y="489"/>
                  </a:lnTo>
                  <a:lnTo>
                    <a:pt x="937" y="489"/>
                  </a:lnTo>
                  <a:lnTo>
                    <a:pt x="931" y="490"/>
                  </a:lnTo>
                  <a:lnTo>
                    <a:pt x="930" y="490"/>
                  </a:lnTo>
                  <a:lnTo>
                    <a:pt x="929" y="492"/>
                  </a:lnTo>
                  <a:lnTo>
                    <a:pt x="927" y="492"/>
                  </a:lnTo>
                  <a:lnTo>
                    <a:pt x="926" y="493"/>
                  </a:lnTo>
                  <a:lnTo>
                    <a:pt x="924" y="493"/>
                  </a:lnTo>
                  <a:lnTo>
                    <a:pt x="923" y="493"/>
                  </a:lnTo>
                  <a:lnTo>
                    <a:pt x="920" y="494"/>
                  </a:lnTo>
                  <a:lnTo>
                    <a:pt x="918" y="494"/>
                  </a:lnTo>
                  <a:lnTo>
                    <a:pt x="916" y="494"/>
                  </a:lnTo>
                  <a:lnTo>
                    <a:pt x="915" y="495"/>
                  </a:lnTo>
                  <a:lnTo>
                    <a:pt x="914" y="495"/>
                  </a:lnTo>
                  <a:lnTo>
                    <a:pt x="913" y="495"/>
                  </a:lnTo>
                  <a:lnTo>
                    <a:pt x="912" y="495"/>
                  </a:lnTo>
                  <a:lnTo>
                    <a:pt x="911" y="495"/>
                  </a:lnTo>
                  <a:lnTo>
                    <a:pt x="910" y="495"/>
                  </a:lnTo>
                  <a:lnTo>
                    <a:pt x="910" y="494"/>
                  </a:lnTo>
                  <a:lnTo>
                    <a:pt x="908" y="494"/>
                  </a:lnTo>
                  <a:lnTo>
                    <a:pt x="906" y="493"/>
                  </a:lnTo>
                  <a:lnTo>
                    <a:pt x="905" y="492"/>
                  </a:lnTo>
                  <a:lnTo>
                    <a:pt x="903" y="490"/>
                  </a:lnTo>
                  <a:lnTo>
                    <a:pt x="902" y="490"/>
                  </a:lnTo>
                  <a:lnTo>
                    <a:pt x="901" y="489"/>
                  </a:lnTo>
                  <a:lnTo>
                    <a:pt x="898" y="489"/>
                  </a:lnTo>
                  <a:lnTo>
                    <a:pt x="896" y="488"/>
                  </a:lnTo>
                  <a:lnTo>
                    <a:pt x="894" y="487"/>
                  </a:lnTo>
                  <a:lnTo>
                    <a:pt x="891" y="486"/>
                  </a:lnTo>
                  <a:lnTo>
                    <a:pt x="889" y="485"/>
                  </a:lnTo>
                  <a:lnTo>
                    <a:pt x="888" y="485"/>
                  </a:lnTo>
                  <a:lnTo>
                    <a:pt x="886" y="484"/>
                  </a:lnTo>
                  <a:lnTo>
                    <a:pt x="883" y="484"/>
                  </a:lnTo>
                  <a:lnTo>
                    <a:pt x="881" y="482"/>
                  </a:lnTo>
                  <a:lnTo>
                    <a:pt x="880" y="482"/>
                  </a:lnTo>
                  <a:lnTo>
                    <a:pt x="879" y="481"/>
                  </a:lnTo>
                  <a:lnTo>
                    <a:pt x="878" y="481"/>
                  </a:lnTo>
                  <a:lnTo>
                    <a:pt x="876" y="480"/>
                  </a:lnTo>
                  <a:lnTo>
                    <a:pt x="873" y="479"/>
                  </a:lnTo>
                  <a:lnTo>
                    <a:pt x="872" y="478"/>
                  </a:lnTo>
                  <a:lnTo>
                    <a:pt x="870" y="478"/>
                  </a:lnTo>
                  <a:lnTo>
                    <a:pt x="870" y="477"/>
                  </a:lnTo>
                  <a:lnTo>
                    <a:pt x="869" y="477"/>
                  </a:lnTo>
                  <a:lnTo>
                    <a:pt x="868" y="477"/>
                  </a:lnTo>
                  <a:lnTo>
                    <a:pt x="866" y="477"/>
                  </a:lnTo>
                  <a:lnTo>
                    <a:pt x="865" y="476"/>
                  </a:lnTo>
                  <a:lnTo>
                    <a:pt x="864" y="476"/>
                  </a:lnTo>
                  <a:lnTo>
                    <a:pt x="863" y="475"/>
                  </a:lnTo>
                  <a:lnTo>
                    <a:pt x="861" y="473"/>
                  </a:lnTo>
                  <a:lnTo>
                    <a:pt x="859" y="472"/>
                  </a:lnTo>
                  <a:lnTo>
                    <a:pt x="857" y="472"/>
                  </a:lnTo>
                  <a:lnTo>
                    <a:pt x="856" y="471"/>
                  </a:lnTo>
                  <a:lnTo>
                    <a:pt x="855" y="471"/>
                  </a:lnTo>
                  <a:lnTo>
                    <a:pt x="852" y="470"/>
                  </a:lnTo>
                  <a:lnTo>
                    <a:pt x="851" y="470"/>
                  </a:lnTo>
                  <a:lnTo>
                    <a:pt x="849" y="469"/>
                  </a:lnTo>
                  <a:lnTo>
                    <a:pt x="848" y="469"/>
                  </a:lnTo>
                  <a:lnTo>
                    <a:pt x="847" y="469"/>
                  </a:lnTo>
                  <a:lnTo>
                    <a:pt x="847" y="468"/>
                  </a:lnTo>
                  <a:lnTo>
                    <a:pt x="846" y="468"/>
                  </a:lnTo>
                  <a:lnTo>
                    <a:pt x="845" y="467"/>
                  </a:lnTo>
                  <a:lnTo>
                    <a:pt x="844" y="465"/>
                  </a:lnTo>
                  <a:lnTo>
                    <a:pt x="843" y="464"/>
                  </a:lnTo>
                  <a:lnTo>
                    <a:pt x="840" y="463"/>
                  </a:lnTo>
                  <a:lnTo>
                    <a:pt x="839" y="462"/>
                  </a:lnTo>
                  <a:lnTo>
                    <a:pt x="838" y="460"/>
                  </a:lnTo>
                  <a:lnTo>
                    <a:pt x="837" y="459"/>
                  </a:lnTo>
                  <a:lnTo>
                    <a:pt x="834" y="456"/>
                  </a:lnTo>
                  <a:lnTo>
                    <a:pt x="835" y="457"/>
                  </a:lnTo>
                  <a:lnTo>
                    <a:pt x="835" y="459"/>
                  </a:lnTo>
                  <a:lnTo>
                    <a:pt x="835" y="460"/>
                  </a:lnTo>
                  <a:lnTo>
                    <a:pt x="836" y="461"/>
                  </a:lnTo>
                  <a:lnTo>
                    <a:pt x="836" y="462"/>
                  </a:lnTo>
                  <a:lnTo>
                    <a:pt x="837" y="463"/>
                  </a:lnTo>
                  <a:lnTo>
                    <a:pt x="837" y="464"/>
                  </a:lnTo>
                  <a:lnTo>
                    <a:pt x="837" y="465"/>
                  </a:lnTo>
                  <a:lnTo>
                    <a:pt x="838" y="468"/>
                  </a:lnTo>
                  <a:lnTo>
                    <a:pt x="838" y="469"/>
                  </a:lnTo>
                  <a:lnTo>
                    <a:pt x="839" y="470"/>
                  </a:lnTo>
                  <a:lnTo>
                    <a:pt x="839" y="472"/>
                  </a:lnTo>
                  <a:lnTo>
                    <a:pt x="840" y="475"/>
                  </a:lnTo>
                  <a:lnTo>
                    <a:pt x="840" y="476"/>
                  </a:lnTo>
                  <a:lnTo>
                    <a:pt x="840" y="477"/>
                  </a:lnTo>
                  <a:lnTo>
                    <a:pt x="840" y="479"/>
                  </a:lnTo>
                  <a:lnTo>
                    <a:pt x="841" y="479"/>
                  </a:lnTo>
                  <a:lnTo>
                    <a:pt x="841" y="480"/>
                  </a:lnTo>
                  <a:lnTo>
                    <a:pt x="843" y="486"/>
                  </a:lnTo>
                  <a:lnTo>
                    <a:pt x="844" y="490"/>
                  </a:lnTo>
                  <a:lnTo>
                    <a:pt x="844" y="492"/>
                  </a:lnTo>
                  <a:lnTo>
                    <a:pt x="845" y="492"/>
                  </a:lnTo>
                  <a:lnTo>
                    <a:pt x="845" y="493"/>
                  </a:lnTo>
                  <a:lnTo>
                    <a:pt x="845" y="494"/>
                  </a:lnTo>
                  <a:lnTo>
                    <a:pt x="845" y="495"/>
                  </a:lnTo>
                  <a:lnTo>
                    <a:pt x="845" y="497"/>
                  </a:lnTo>
                  <a:lnTo>
                    <a:pt x="845" y="498"/>
                  </a:lnTo>
                  <a:lnTo>
                    <a:pt x="845" y="501"/>
                  </a:lnTo>
                  <a:lnTo>
                    <a:pt x="845" y="502"/>
                  </a:lnTo>
                  <a:lnTo>
                    <a:pt x="845" y="503"/>
                  </a:lnTo>
                  <a:lnTo>
                    <a:pt x="846" y="504"/>
                  </a:lnTo>
                  <a:lnTo>
                    <a:pt x="846" y="505"/>
                  </a:lnTo>
                  <a:lnTo>
                    <a:pt x="846" y="506"/>
                  </a:lnTo>
                  <a:lnTo>
                    <a:pt x="846" y="507"/>
                  </a:lnTo>
                  <a:lnTo>
                    <a:pt x="847" y="510"/>
                  </a:lnTo>
                  <a:lnTo>
                    <a:pt x="847" y="511"/>
                  </a:lnTo>
                  <a:lnTo>
                    <a:pt x="849" y="515"/>
                  </a:lnTo>
                  <a:lnTo>
                    <a:pt x="851" y="518"/>
                  </a:lnTo>
                  <a:lnTo>
                    <a:pt x="852" y="519"/>
                  </a:lnTo>
                  <a:lnTo>
                    <a:pt x="853" y="521"/>
                  </a:lnTo>
                  <a:lnTo>
                    <a:pt x="854" y="524"/>
                  </a:lnTo>
                  <a:lnTo>
                    <a:pt x="854" y="526"/>
                  </a:lnTo>
                  <a:lnTo>
                    <a:pt x="855" y="528"/>
                  </a:lnTo>
                  <a:lnTo>
                    <a:pt x="856" y="531"/>
                  </a:lnTo>
                  <a:lnTo>
                    <a:pt x="856" y="532"/>
                  </a:lnTo>
                  <a:lnTo>
                    <a:pt x="857" y="534"/>
                  </a:lnTo>
                  <a:lnTo>
                    <a:pt x="859" y="537"/>
                  </a:lnTo>
                  <a:lnTo>
                    <a:pt x="859" y="538"/>
                  </a:lnTo>
                  <a:lnTo>
                    <a:pt x="857" y="538"/>
                  </a:lnTo>
                  <a:lnTo>
                    <a:pt x="852" y="535"/>
                  </a:lnTo>
                  <a:lnTo>
                    <a:pt x="848" y="534"/>
                  </a:lnTo>
                  <a:lnTo>
                    <a:pt x="844" y="531"/>
                  </a:lnTo>
                  <a:lnTo>
                    <a:pt x="843" y="531"/>
                  </a:lnTo>
                  <a:lnTo>
                    <a:pt x="843" y="530"/>
                  </a:lnTo>
                  <a:lnTo>
                    <a:pt x="841" y="530"/>
                  </a:lnTo>
                  <a:lnTo>
                    <a:pt x="838" y="528"/>
                  </a:lnTo>
                  <a:lnTo>
                    <a:pt x="835" y="527"/>
                  </a:lnTo>
                  <a:lnTo>
                    <a:pt x="820" y="519"/>
                  </a:lnTo>
                  <a:lnTo>
                    <a:pt x="819" y="519"/>
                  </a:lnTo>
                  <a:lnTo>
                    <a:pt x="816" y="518"/>
                  </a:lnTo>
                  <a:lnTo>
                    <a:pt x="813" y="515"/>
                  </a:lnTo>
                  <a:lnTo>
                    <a:pt x="806" y="512"/>
                  </a:lnTo>
                  <a:lnTo>
                    <a:pt x="802" y="510"/>
                  </a:lnTo>
                  <a:lnTo>
                    <a:pt x="795" y="506"/>
                  </a:lnTo>
                  <a:lnTo>
                    <a:pt x="792" y="505"/>
                  </a:lnTo>
                  <a:lnTo>
                    <a:pt x="782" y="501"/>
                  </a:lnTo>
                  <a:lnTo>
                    <a:pt x="771" y="495"/>
                  </a:lnTo>
                  <a:lnTo>
                    <a:pt x="770" y="494"/>
                  </a:lnTo>
                  <a:lnTo>
                    <a:pt x="767" y="493"/>
                  </a:lnTo>
                  <a:lnTo>
                    <a:pt x="765" y="492"/>
                  </a:lnTo>
                  <a:lnTo>
                    <a:pt x="763" y="490"/>
                  </a:lnTo>
                  <a:lnTo>
                    <a:pt x="762" y="490"/>
                  </a:lnTo>
                  <a:lnTo>
                    <a:pt x="760" y="489"/>
                  </a:lnTo>
                  <a:lnTo>
                    <a:pt x="759" y="488"/>
                  </a:lnTo>
                  <a:lnTo>
                    <a:pt x="757" y="488"/>
                  </a:lnTo>
                  <a:lnTo>
                    <a:pt x="750" y="484"/>
                  </a:lnTo>
                  <a:lnTo>
                    <a:pt x="746" y="482"/>
                  </a:lnTo>
                  <a:lnTo>
                    <a:pt x="743" y="481"/>
                  </a:lnTo>
                  <a:lnTo>
                    <a:pt x="740" y="479"/>
                  </a:lnTo>
                  <a:lnTo>
                    <a:pt x="732" y="476"/>
                  </a:lnTo>
                  <a:lnTo>
                    <a:pt x="728" y="473"/>
                  </a:lnTo>
                  <a:lnTo>
                    <a:pt x="725" y="471"/>
                  </a:lnTo>
                  <a:lnTo>
                    <a:pt x="721" y="470"/>
                  </a:lnTo>
                  <a:lnTo>
                    <a:pt x="713" y="467"/>
                  </a:lnTo>
                  <a:lnTo>
                    <a:pt x="712" y="465"/>
                  </a:lnTo>
                  <a:lnTo>
                    <a:pt x="709" y="464"/>
                  </a:lnTo>
                  <a:lnTo>
                    <a:pt x="703" y="461"/>
                  </a:lnTo>
                  <a:lnTo>
                    <a:pt x="695" y="457"/>
                  </a:lnTo>
                  <a:lnTo>
                    <a:pt x="694" y="456"/>
                  </a:lnTo>
                  <a:lnTo>
                    <a:pt x="686" y="453"/>
                  </a:lnTo>
                  <a:lnTo>
                    <a:pt x="685" y="452"/>
                  </a:lnTo>
                  <a:lnTo>
                    <a:pt x="683" y="451"/>
                  </a:lnTo>
                  <a:lnTo>
                    <a:pt x="680" y="450"/>
                  </a:lnTo>
                  <a:lnTo>
                    <a:pt x="679" y="450"/>
                  </a:lnTo>
                  <a:lnTo>
                    <a:pt x="673" y="446"/>
                  </a:lnTo>
                  <a:lnTo>
                    <a:pt x="665" y="443"/>
                  </a:lnTo>
                  <a:lnTo>
                    <a:pt x="662" y="440"/>
                  </a:lnTo>
                  <a:lnTo>
                    <a:pt x="661" y="440"/>
                  </a:lnTo>
                  <a:lnTo>
                    <a:pt x="660" y="439"/>
                  </a:lnTo>
                  <a:lnTo>
                    <a:pt x="656" y="438"/>
                  </a:lnTo>
                  <a:lnTo>
                    <a:pt x="656" y="437"/>
                  </a:lnTo>
                  <a:lnTo>
                    <a:pt x="654" y="437"/>
                  </a:lnTo>
                  <a:lnTo>
                    <a:pt x="654" y="438"/>
                  </a:lnTo>
                  <a:lnTo>
                    <a:pt x="653" y="439"/>
                  </a:lnTo>
                  <a:lnTo>
                    <a:pt x="651" y="444"/>
                  </a:lnTo>
                  <a:lnTo>
                    <a:pt x="650" y="446"/>
                  </a:lnTo>
                  <a:lnTo>
                    <a:pt x="650" y="447"/>
                  </a:lnTo>
                  <a:lnTo>
                    <a:pt x="647" y="450"/>
                  </a:lnTo>
                  <a:lnTo>
                    <a:pt x="646" y="453"/>
                  </a:lnTo>
                  <a:lnTo>
                    <a:pt x="645" y="456"/>
                  </a:lnTo>
                  <a:lnTo>
                    <a:pt x="644" y="459"/>
                  </a:lnTo>
                  <a:lnTo>
                    <a:pt x="642" y="462"/>
                  </a:lnTo>
                  <a:lnTo>
                    <a:pt x="639" y="467"/>
                  </a:lnTo>
                  <a:lnTo>
                    <a:pt x="639" y="468"/>
                  </a:lnTo>
                  <a:lnTo>
                    <a:pt x="639" y="469"/>
                  </a:lnTo>
                  <a:lnTo>
                    <a:pt x="638" y="470"/>
                  </a:lnTo>
                  <a:lnTo>
                    <a:pt x="638" y="471"/>
                  </a:lnTo>
                  <a:lnTo>
                    <a:pt x="638" y="472"/>
                  </a:lnTo>
                  <a:lnTo>
                    <a:pt x="638" y="473"/>
                  </a:lnTo>
                  <a:lnTo>
                    <a:pt x="638" y="475"/>
                  </a:lnTo>
                  <a:lnTo>
                    <a:pt x="638" y="477"/>
                  </a:lnTo>
                  <a:lnTo>
                    <a:pt x="638" y="478"/>
                  </a:lnTo>
                  <a:lnTo>
                    <a:pt x="638" y="479"/>
                  </a:lnTo>
                  <a:lnTo>
                    <a:pt x="638" y="480"/>
                  </a:lnTo>
                  <a:lnTo>
                    <a:pt x="638" y="481"/>
                  </a:lnTo>
                  <a:lnTo>
                    <a:pt x="639" y="484"/>
                  </a:lnTo>
                  <a:lnTo>
                    <a:pt x="639" y="488"/>
                  </a:lnTo>
                  <a:lnTo>
                    <a:pt x="639" y="490"/>
                  </a:lnTo>
                  <a:lnTo>
                    <a:pt x="639" y="493"/>
                  </a:lnTo>
                  <a:lnTo>
                    <a:pt x="639" y="494"/>
                  </a:lnTo>
                  <a:lnTo>
                    <a:pt x="640" y="496"/>
                  </a:lnTo>
                  <a:lnTo>
                    <a:pt x="640" y="497"/>
                  </a:lnTo>
                  <a:lnTo>
                    <a:pt x="640" y="501"/>
                  </a:lnTo>
                  <a:lnTo>
                    <a:pt x="640" y="503"/>
                  </a:lnTo>
                  <a:lnTo>
                    <a:pt x="642" y="507"/>
                  </a:lnTo>
                  <a:lnTo>
                    <a:pt x="642" y="513"/>
                  </a:lnTo>
                  <a:lnTo>
                    <a:pt x="643" y="519"/>
                  </a:lnTo>
                  <a:lnTo>
                    <a:pt x="643" y="520"/>
                  </a:lnTo>
                  <a:lnTo>
                    <a:pt x="644" y="529"/>
                  </a:lnTo>
                  <a:lnTo>
                    <a:pt x="644" y="530"/>
                  </a:lnTo>
                  <a:lnTo>
                    <a:pt x="645" y="538"/>
                  </a:lnTo>
                  <a:lnTo>
                    <a:pt x="645" y="540"/>
                  </a:lnTo>
                  <a:lnTo>
                    <a:pt x="645" y="542"/>
                  </a:lnTo>
                  <a:lnTo>
                    <a:pt x="646" y="545"/>
                  </a:lnTo>
                  <a:lnTo>
                    <a:pt x="646" y="546"/>
                  </a:lnTo>
                  <a:lnTo>
                    <a:pt x="648" y="559"/>
                  </a:lnTo>
                  <a:lnTo>
                    <a:pt x="650" y="561"/>
                  </a:lnTo>
                  <a:lnTo>
                    <a:pt x="650" y="563"/>
                  </a:lnTo>
                  <a:lnTo>
                    <a:pt x="651" y="565"/>
                  </a:lnTo>
                  <a:lnTo>
                    <a:pt x="651" y="566"/>
                  </a:lnTo>
                  <a:lnTo>
                    <a:pt x="652" y="569"/>
                  </a:lnTo>
                  <a:lnTo>
                    <a:pt x="652" y="572"/>
                  </a:lnTo>
                  <a:lnTo>
                    <a:pt x="652" y="573"/>
                  </a:lnTo>
                  <a:lnTo>
                    <a:pt x="653" y="578"/>
                  </a:lnTo>
                  <a:lnTo>
                    <a:pt x="654" y="579"/>
                  </a:lnTo>
                  <a:lnTo>
                    <a:pt x="654" y="582"/>
                  </a:lnTo>
                  <a:lnTo>
                    <a:pt x="655" y="584"/>
                  </a:lnTo>
                  <a:lnTo>
                    <a:pt x="655" y="586"/>
                  </a:lnTo>
                  <a:lnTo>
                    <a:pt x="655" y="588"/>
                  </a:lnTo>
                  <a:lnTo>
                    <a:pt x="656" y="590"/>
                  </a:lnTo>
                  <a:lnTo>
                    <a:pt x="656" y="591"/>
                  </a:lnTo>
                  <a:lnTo>
                    <a:pt x="656" y="594"/>
                  </a:lnTo>
                  <a:lnTo>
                    <a:pt x="658" y="595"/>
                  </a:lnTo>
                  <a:lnTo>
                    <a:pt x="658" y="596"/>
                  </a:lnTo>
                  <a:lnTo>
                    <a:pt x="658" y="598"/>
                  </a:lnTo>
                  <a:lnTo>
                    <a:pt x="658" y="599"/>
                  </a:lnTo>
                  <a:lnTo>
                    <a:pt x="659" y="601"/>
                  </a:lnTo>
                  <a:lnTo>
                    <a:pt x="659" y="603"/>
                  </a:lnTo>
                  <a:lnTo>
                    <a:pt x="660" y="607"/>
                  </a:lnTo>
                  <a:lnTo>
                    <a:pt x="660" y="610"/>
                  </a:lnTo>
                  <a:lnTo>
                    <a:pt x="662" y="616"/>
                  </a:lnTo>
                  <a:lnTo>
                    <a:pt x="662" y="618"/>
                  </a:lnTo>
                  <a:lnTo>
                    <a:pt x="662" y="619"/>
                  </a:lnTo>
                  <a:lnTo>
                    <a:pt x="663" y="621"/>
                  </a:lnTo>
                  <a:lnTo>
                    <a:pt x="664" y="627"/>
                  </a:lnTo>
                  <a:lnTo>
                    <a:pt x="664" y="629"/>
                  </a:lnTo>
                  <a:lnTo>
                    <a:pt x="665" y="631"/>
                  </a:lnTo>
                  <a:lnTo>
                    <a:pt x="667" y="639"/>
                  </a:lnTo>
                  <a:lnTo>
                    <a:pt x="668" y="641"/>
                  </a:lnTo>
                  <a:lnTo>
                    <a:pt x="668" y="644"/>
                  </a:lnTo>
                  <a:lnTo>
                    <a:pt x="668" y="645"/>
                  </a:lnTo>
                  <a:lnTo>
                    <a:pt x="668" y="647"/>
                  </a:lnTo>
                  <a:lnTo>
                    <a:pt x="669" y="647"/>
                  </a:lnTo>
                  <a:lnTo>
                    <a:pt x="669" y="648"/>
                  </a:lnTo>
                  <a:lnTo>
                    <a:pt x="669" y="651"/>
                  </a:lnTo>
                  <a:lnTo>
                    <a:pt x="670" y="654"/>
                  </a:lnTo>
                  <a:lnTo>
                    <a:pt x="670" y="655"/>
                  </a:lnTo>
                  <a:lnTo>
                    <a:pt x="671" y="656"/>
                  </a:lnTo>
                  <a:lnTo>
                    <a:pt x="672" y="660"/>
                  </a:lnTo>
                  <a:lnTo>
                    <a:pt x="672" y="663"/>
                  </a:lnTo>
                  <a:lnTo>
                    <a:pt x="672" y="664"/>
                  </a:lnTo>
                  <a:lnTo>
                    <a:pt x="672" y="665"/>
                  </a:lnTo>
                  <a:lnTo>
                    <a:pt x="672" y="669"/>
                  </a:lnTo>
                  <a:lnTo>
                    <a:pt x="672" y="671"/>
                  </a:lnTo>
                  <a:lnTo>
                    <a:pt x="672" y="672"/>
                  </a:lnTo>
                  <a:lnTo>
                    <a:pt x="671" y="673"/>
                  </a:lnTo>
                  <a:lnTo>
                    <a:pt x="670" y="679"/>
                  </a:lnTo>
                  <a:lnTo>
                    <a:pt x="668" y="693"/>
                  </a:lnTo>
                  <a:lnTo>
                    <a:pt x="668" y="695"/>
                  </a:lnTo>
                  <a:lnTo>
                    <a:pt x="667" y="696"/>
                  </a:lnTo>
                  <a:lnTo>
                    <a:pt x="667" y="697"/>
                  </a:lnTo>
                  <a:lnTo>
                    <a:pt x="663" y="703"/>
                  </a:lnTo>
                  <a:lnTo>
                    <a:pt x="662" y="705"/>
                  </a:lnTo>
                  <a:lnTo>
                    <a:pt x="662" y="706"/>
                  </a:lnTo>
                  <a:lnTo>
                    <a:pt x="661" y="707"/>
                  </a:lnTo>
                  <a:lnTo>
                    <a:pt x="661" y="708"/>
                  </a:lnTo>
                  <a:lnTo>
                    <a:pt x="660" y="711"/>
                  </a:lnTo>
                  <a:lnTo>
                    <a:pt x="660" y="712"/>
                  </a:lnTo>
                  <a:lnTo>
                    <a:pt x="659" y="714"/>
                  </a:lnTo>
                  <a:lnTo>
                    <a:pt x="659" y="716"/>
                  </a:lnTo>
                  <a:lnTo>
                    <a:pt x="659" y="720"/>
                  </a:lnTo>
                  <a:lnTo>
                    <a:pt x="659" y="722"/>
                  </a:lnTo>
                  <a:lnTo>
                    <a:pt x="658" y="723"/>
                  </a:lnTo>
                  <a:lnTo>
                    <a:pt x="658" y="724"/>
                  </a:lnTo>
                  <a:lnTo>
                    <a:pt x="658" y="725"/>
                  </a:lnTo>
                  <a:lnTo>
                    <a:pt x="656" y="731"/>
                  </a:lnTo>
                  <a:lnTo>
                    <a:pt x="656" y="735"/>
                  </a:lnTo>
                  <a:lnTo>
                    <a:pt x="656" y="736"/>
                  </a:lnTo>
                  <a:lnTo>
                    <a:pt x="655" y="744"/>
                  </a:lnTo>
                  <a:lnTo>
                    <a:pt x="654" y="746"/>
                  </a:lnTo>
                  <a:lnTo>
                    <a:pt x="654" y="747"/>
                  </a:lnTo>
                  <a:lnTo>
                    <a:pt x="653" y="752"/>
                  </a:lnTo>
                  <a:lnTo>
                    <a:pt x="653" y="755"/>
                  </a:lnTo>
                  <a:lnTo>
                    <a:pt x="653" y="756"/>
                  </a:lnTo>
                  <a:lnTo>
                    <a:pt x="653" y="758"/>
                  </a:lnTo>
                  <a:lnTo>
                    <a:pt x="653" y="760"/>
                  </a:lnTo>
                  <a:lnTo>
                    <a:pt x="652" y="760"/>
                  </a:lnTo>
                  <a:lnTo>
                    <a:pt x="652" y="761"/>
                  </a:lnTo>
                  <a:lnTo>
                    <a:pt x="651" y="761"/>
                  </a:lnTo>
                  <a:lnTo>
                    <a:pt x="651" y="762"/>
                  </a:lnTo>
                  <a:lnTo>
                    <a:pt x="648" y="766"/>
                  </a:lnTo>
                  <a:lnTo>
                    <a:pt x="647" y="769"/>
                  </a:lnTo>
                  <a:lnTo>
                    <a:pt x="647" y="770"/>
                  </a:lnTo>
                  <a:lnTo>
                    <a:pt x="646" y="770"/>
                  </a:lnTo>
                  <a:lnTo>
                    <a:pt x="646" y="771"/>
                  </a:lnTo>
                  <a:lnTo>
                    <a:pt x="645" y="771"/>
                  </a:lnTo>
                  <a:lnTo>
                    <a:pt x="644" y="772"/>
                  </a:lnTo>
                  <a:lnTo>
                    <a:pt x="643" y="772"/>
                  </a:lnTo>
                  <a:lnTo>
                    <a:pt x="639" y="772"/>
                  </a:lnTo>
                  <a:lnTo>
                    <a:pt x="638" y="773"/>
                  </a:lnTo>
                  <a:lnTo>
                    <a:pt x="636" y="774"/>
                  </a:lnTo>
                  <a:lnTo>
                    <a:pt x="630" y="777"/>
                  </a:lnTo>
                  <a:lnTo>
                    <a:pt x="625" y="780"/>
                  </a:lnTo>
                  <a:lnTo>
                    <a:pt x="623" y="781"/>
                  </a:lnTo>
                  <a:lnTo>
                    <a:pt x="619" y="781"/>
                  </a:lnTo>
                  <a:lnTo>
                    <a:pt x="618" y="782"/>
                  </a:lnTo>
                  <a:lnTo>
                    <a:pt x="611" y="783"/>
                  </a:lnTo>
                  <a:lnTo>
                    <a:pt x="610" y="783"/>
                  </a:lnTo>
                  <a:lnTo>
                    <a:pt x="591" y="787"/>
                  </a:lnTo>
                  <a:lnTo>
                    <a:pt x="589" y="787"/>
                  </a:lnTo>
                  <a:lnTo>
                    <a:pt x="589" y="788"/>
                  </a:lnTo>
                  <a:lnTo>
                    <a:pt x="589" y="789"/>
                  </a:lnTo>
                  <a:lnTo>
                    <a:pt x="589" y="790"/>
                  </a:lnTo>
                  <a:lnTo>
                    <a:pt x="588" y="790"/>
                  </a:lnTo>
                  <a:lnTo>
                    <a:pt x="587" y="790"/>
                  </a:lnTo>
                  <a:lnTo>
                    <a:pt x="587" y="791"/>
                  </a:lnTo>
                  <a:lnTo>
                    <a:pt x="586" y="791"/>
                  </a:lnTo>
                  <a:lnTo>
                    <a:pt x="586" y="792"/>
                  </a:lnTo>
                  <a:lnTo>
                    <a:pt x="585" y="792"/>
                  </a:lnTo>
                  <a:lnTo>
                    <a:pt x="585" y="794"/>
                  </a:lnTo>
                  <a:lnTo>
                    <a:pt x="584" y="794"/>
                  </a:lnTo>
                  <a:lnTo>
                    <a:pt x="585" y="794"/>
                  </a:lnTo>
                  <a:lnTo>
                    <a:pt x="585" y="795"/>
                  </a:lnTo>
                  <a:lnTo>
                    <a:pt x="584" y="795"/>
                  </a:lnTo>
                  <a:lnTo>
                    <a:pt x="584" y="796"/>
                  </a:lnTo>
                  <a:lnTo>
                    <a:pt x="585" y="796"/>
                  </a:lnTo>
                  <a:lnTo>
                    <a:pt x="585" y="797"/>
                  </a:lnTo>
                  <a:lnTo>
                    <a:pt x="584" y="797"/>
                  </a:lnTo>
                  <a:lnTo>
                    <a:pt x="584" y="798"/>
                  </a:lnTo>
                  <a:lnTo>
                    <a:pt x="585" y="798"/>
                  </a:lnTo>
                  <a:lnTo>
                    <a:pt x="584" y="799"/>
                  </a:lnTo>
                  <a:lnTo>
                    <a:pt x="584" y="798"/>
                  </a:lnTo>
                  <a:lnTo>
                    <a:pt x="583" y="798"/>
                  </a:lnTo>
                  <a:lnTo>
                    <a:pt x="583" y="799"/>
                  </a:lnTo>
                  <a:lnTo>
                    <a:pt x="584" y="799"/>
                  </a:lnTo>
                  <a:lnTo>
                    <a:pt x="584" y="800"/>
                  </a:lnTo>
                  <a:lnTo>
                    <a:pt x="583" y="800"/>
                  </a:lnTo>
                  <a:lnTo>
                    <a:pt x="583" y="799"/>
                  </a:lnTo>
                  <a:lnTo>
                    <a:pt x="581" y="799"/>
                  </a:lnTo>
                  <a:lnTo>
                    <a:pt x="581" y="800"/>
                  </a:lnTo>
                  <a:lnTo>
                    <a:pt x="580" y="800"/>
                  </a:lnTo>
                  <a:lnTo>
                    <a:pt x="580" y="802"/>
                  </a:lnTo>
                  <a:lnTo>
                    <a:pt x="579" y="802"/>
                  </a:lnTo>
                  <a:lnTo>
                    <a:pt x="579" y="803"/>
                  </a:lnTo>
                  <a:lnTo>
                    <a:pt x="578" y="803"/>
                  </a:lnTo>
                  <a:lnTo>
                    <a:pt x="579" y="803"/>
                  </a:lnTo>
                  <a:lnTo>
                    <a:pt x="579" y="804"/>
                  </a:lnTo>
                  <a:lnTo>
                    <a:pt x="578" y="804"/>
                  </a:lnTo>
                  <a:lnTo>
                    <a:pt x="577" y="805"/>
                  </a:lnTo>
                  <a:lnTo>
                    <a:pt x="576" y="804"/>
                  </a:lnTo>
                  <a:lnTo>
                    <a:pt x="576" y="805"/>
                  </a:lnTo>
                  <a:lnTo>
                    <a:pt x="575" y="805"/>
                  </a:lnTo>
                  <a:lnTo>
                    <a:pt x="575" y="806"/>
                  </a:lnTo>
                  <a:lnTo>
                    <a:pt x="574" y="806"/>
                  </a:lnTo>
                  <a:lnTo>
                    <a:pt x="574" y="807"/>
                  </a:lnTo>
                  <a:lnTo>
                    <a:pt x="574" y="808"/>
                  </a:lnTo>
                  <a:lnTo>
                    <a:pt x="572" y="808"/>
                  </a:lnTo>
                  <a:lnTo>
                    <a:pt x="571" y="808"/>
                  </a:lnTo>
                  <a:lnTo>
                    <a:pt x="571" y="810"/>
                  </a:lnTo>
                  <a:lnTo>
                    <a:pt x="571" y="811"/>
                  </a:lnTo>
                  <a:lnTo>
                    <a:pt x="570" y="811"/>
                  </a:lnTo>
                  <a:lnTo>
                    <a:pt x="569" y="811"/>
                  </a:lnTo>
                  <a:lnTo>
                    <a:pt x="569" y="812"/>
                  </a:lnTo>
                  <a:lnTo>
                    <a:pt x="568" y="812"/>
                  </a:lnTo>
                  <a:lnTo>
                    <a:pt x="567" y="813"/>
                  </a:lnTo>
                  <a:lnTo>
                    <a:pt x="566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2" y="815"/>
                  </a:lnTo>
                  <a:lnTo>
                    <a:pt x="561" y="815"/>
                  </a:lnTo>
                  <a:lnTo>
                    <a:pt x="560" y="815"/>
                  </a:lnTo>
                  <a:lnTo>
                    <a:pt x="560" y="816"/>
                  </a:lnTo>
                  <a:lnTo>
                    <a:pt x="559" y="816"/>
                  </a:lnTo>
                  <a:lnTo>
                    <a:pt x="558" y="816"/>
                  </a:lnTo>
                  <a:lnTo>
                    <a:pt x="556" y="816"/>
                  </a:lnTo>
                  <a:lnTo>
                    <a:pt x="555" y="816"/>
                  </a:lnTo>
                  <a:lnTo>
                    <a:pt x="555" y="817"/>
                  </a:lnTo>
                  <a:lnTo>
                    <a:pt x="554" y="817"/>
                  </a:lnTo>
                  <a:lnTo>
                    <a:pt x="553" y="817"/>
                  </a:lnTo>
                  <a:lnTo>
                    <a:pt x="553" y="819"/>
                  </a:lnTo>
                  <a:lnTo>
                    <a:pt x="553" y="820"/>
                  </a:lnTo>
                  <a:lnTo>
                    <a:pt x="552" y="821"/>
                  </a:lnTo>
                  <a:lnTo>
                    <a:pt x="552" y="822"/>
                  </a:lnTo>
                  <a:lnTo>
                    <a:pt x="551" y="822"/>
                  </a:lnTo>
                  <a:lnTo>
                    <a:pt x="551" y="823"/>
                  </a:lnTo>
                  <a:lnTo>
                    <a:pt x="551" y="824"/>
                  </a:lnTo>
                  <a:lnTo>
                    <a:pt x="551" y="825"/>
                  </a:lnTo>
                  <a:lnTo>
                    <a:pt x="550" y="825"/>
                  </a:lnTo>
                  <a:lnTo>
                    <a:pt x="550" y="827"/>
                  </a:lnTo>
                  <a:lnTo>
                    <a:pt x="551" y="827"/>
                  </a:lnTo>
                  <a:lnTo>
                    <a:pt x="551" y="828"/>
                  </a:lnTo>
                  <a:lnTo>
                    <a:pt x="551" y="829"/>
                  </a:lnTo>
                  <a:lnTo>
                    <a:pt x="551" y="830"/>
                  </a:lnTo>
                  <a:lnTo>
                    <a:pt x="550" y="830"/>
                  </a:lnTo>
                  <a:lnTo>
                    <a:pt x="550" y="831"/>
                  </a:lnTo>
                  <a:lnTo>
                    <a:pt x="551" y="831"/>
                  </a:lnTo>
                  <a:lnTo>
                    <a:pt x="551" y="832"/>
                  </a:lnTo>
                  <a:lnTo>
                    <a:pt x="551" y="833"/>
                  </a:lnTo>
                  <a:lnTo>
                    <a:pt x="551" y="834"/>
                  </a:lnTo>
                  <a:lnTo>
                    <a:pt x="551" y="836"/>
                  </a:lnTo>
                  <a:lnTo>
                    <a:pt x="550" y="836"/>
                  </a:lnTo>
                  <a:lnTo>
                    <a:pt x="549" y="837"/>
                  </a:lnTo>
                  <a:lnTo>
                    <a:pt x="549" y="838"/>
                  </a:lnTo>
                  <a:lnTo>
                    <a:pt x="550" y="838"/>
                  </a:lnTo>
                  <a:lnTo>
                    <a:pt x="550" y="839"/>
                  </a:lnTo>
                  <a:lnTo>
                    <a:pt x="550" y="840"/>
                  </a:lnTo>
                  <a:lnTo>
                    <a:pt x="550" y="841"/>
                  </a:lnTo>
                  <a:lnTo>
                    <a:pt x="549" y="841"/>
                  </a:lnTo>
                  <a:lnTo>
                    <a:pt x="549" y="842"/>
                  </a:lnTo>
                  <a:lnTo>
                    <a:pt x="549" y="844"/>
                  </a:lnTo>
                  <a:lnTo>
                    <a:pt x="547" y="844"/>
                  </a:lnTo>
                  <a:lnTo>
                    <a:pt x="547" y="845"/>
                  </a:lnTo>
                  <a:lnTo>
                    <a:pt x="546" y="845"/>
                  </a:lnTo>
                  <a:lnTo>
                    <a:pt x="546" y="846"/>
                  </a:lnTo>
                  <a:lnTo>
                    <a:pt x="545" y="847"/>
                  </a:lnTo>
                  <a:lnTo>
                    <a:pt x="545" y="848"/>
                  </a:lnTo>
                  <a:lnTo>
                    <a:pt x="544" y="848"/>
                  </a:lnTo>
                  <a:lnTo>
                    <a:pt x="544" y="849"/>
                  </a:lnTo>
                  <a:lnTo>
                    <a:pt x="543" y="849"/>
                  </a:lnTo>
                  <a:lnTo>
                    <a:pt x="543" y="850"/>
                  </a:lnTo>
                  <a:lnTo>
                    <a:pt x="542" y="850"/>
                  </a:lnTo>
                  <a:lnTo>
                    <a:pt x="542" y="852"/>
                  </a:lnTo>
                  <a:lnTo>
                    <a:pt x="541" y="852"/>
                  </a:lnTo>
                  <a:lnTo>
                    <a:pt x="539" y="852"/>
                  </a:lnTo>
                  <a:lnTo>
                    <a:pt x="538" y="852"/>
                  </a:lnTo>
                  <a:lnTo>
                    <a:pt x="538" y="853"/>
                  </a:lnTo>
                  <a:lnTo>
                    <a:pt x="537" y="853"/>
                  </a:lnTo>
                  <a:lnTo>
                    <a:pt x="536" y="853"/>
                  </a:lnTo>
                  <a:lnTo>
                    <a:pt x="536" y="852"/>
                  </a:lnTo>
                  <a:lnTo>
                    <a:pt x="535" y="852"/>
                  </a:lnTo>
                  <a:lnTo>
                    <a:pt x="535" y="853"/>
                  </a:lnTo>
                  <a:lnTo>
                    <a:pt x="534" y="853"/>
                  </a:lnTo>
                  <a:lnTo>
                    <a:pt x="534" y="854"/>
                  </a:lnTo>
                  <a:lnTo>
                    <a:pt x="534" y="855"/>
                  </a:lnTo>
                  <a:lnTo>
                    <a:pt x="535" y="855"/>
                  </a:lnTo>
                  <a:lnTo>
                    <a:pt x="535" y="856"/>
                  </a:lnTo>
                  <a:lnTo>
                    <a:pt x="535" y="857"/>
                  </a:lnTo>
                  <a:lnTo>
                    <a:pt x="535" y="858"/>
                  </a:lnTo>
                  <a:lnTo>
                    <a:pt x="534" y="858"/>
                  </a:lnTo>
                  <a:lnTo>
                    <a:pt x="534" y="859"/>
                  </a:lnTo>
                  <a:lnTo>
                    <a:pt x="534" y="861"/>
                  </a:lnTo>
                  <a:lnTo>
                    <a:pt x="533" y="861"/>
                  </a:lnTo>
                  <a:lnTo>
                    <a:pt x="533" y="862"/>
                  </a:lnTo>
                  <a:lnTo>
                    <a:pt x="533" y="863"/>
                  </a:lnTo>
                  <a:lnTo>
                    <a:pt x="533" y="864"/>
                  </a:lnTo>
                  <a:lnTo>
                    <a:pt x="533" y="865"/>
                  </a:lnTo>
                  <a:lnTo>
                    <a:pt x="533" y="866"/>
                  </a:lnTo>
                  <a:lnTo>
                    <a:pt x="533" y="867"/>
                  </a:lnTo>
                  <a:lnTo>
                    <a:pt x="533" y="869"/>
                  </a:lnTo>
                  <a:lnTo>
                    <a:pt x="533" y="870"/>
                  </a:lnTo>
                  <a:lnTo>
                    <a:pt x="531" y="870"/>
                  </a:lnTo>
                  <a:lnTo>
                    <a:pt x="530" y="871"/>
                  </a:lnTo>
                  <a:lnTo>
                    <a:pt x="529" y="872"/>
                  </a:lnTo>
                  <a:lnTo>
                    <a:pt x="529" y="873"/>
                  </a:lnTo>
                  <a:lnTo>
                    <a:pt x="530" y="873"/>
                  </a:lnTo>
                  <a:lnTo>
                    <a:pt x="530" y="874"/>
                  </a:lnTo>
                  <a:lnTo>
                    <a:pt x="531" y="874"/>
                  </a:lnTo>
                  <a:lnTo>
                    <a:pt x="531" y="875"/>
                  </a:lnTo>
                  <a:lnTo>
                    <a:pt x="531" y="876"/>
                  </a:lnTo>
                  <a:lnTo>
                    <a:pt x="531" y="878"/>
                  </a:lnTo>
                  <a:lnTo>
                    <a:pt x="531" y="879"/>
                  </a:lnTo>
                  <a:lnTo>
                    <a:pt x="530" y="879"/>
                  </a:lnTo>
                  <a:lnTo>
                    <a:pt x="530" y="880"/>
                  </a:lnTo>
                  <a:lnTo>
                    <a:pt x="529" y="880"/>
                  </a:lnTo>
                  <a:lnTo>
                    <a:pt x="529" y="881"/>
                  </a:lnTo>
                  <a:lnTo>
                    <a:pt x="529" y="882"/>
                  </a:lnTo>
                  <a:lnTo>
                    <a:pt x="529" y="883"/>
                  </a:lnTo>
                  <a:lnTo>
                    <a:pt x="529" y="884"/>
                  </a:lnTo>
                  <a:lnTo>
                    <a:pt x="528" y="886"/>
                  </a:lnTo>
                  <a:lnTo>
                    <a:pt x="529" y="886"/>
                  </a:lnTo>
                  <a:lnTo>
                    <a:pt x="529" y="887"/>
                  </a:lnTo>
                  <a:lnTo>
                    <a:pt x="529" y="888"/>
                  </a:lnTo>
                  <a:lnTo>
                    <a:pt x="528" y="888"/>
                  </a:lnTo>
                  <a:lnTo>
                    <a:pt x="528" y="889"/>
                  </a:lnTo>
                  <a:lnTo>
                    <a:pt x="527" y="889"/>
                  </a:lnTo>
                  <a:lnTo>
                    <a:pt x="527" y="890"/>
                  </a:lnTo>
                  <a:lnTo>
                    <a:pt x="526" y="890"/>
                  </a:lnTo>
                  <a:lnTo>
                    <a:pt x="525" y="890"/>
                  </a:lnTo>
                  <a:lnTo>
                    <a:pt x="525" y="891"/>
                  </a:lnTo>
                  <a:lnTo>
                    <a:pt x="524" y="891"/>
                  </a:lnTo>
                  <a:lnTo>
                    <a:pt x="524" y="892"/>
                  </a:lnTo>
                  <a:lnTo>
                    <a:pt x="522" y="892"/>
                  </a:lnTo>
                  <a:lnTo>
                    <a:pt x="521" y="894"/>
                  </a:lnTo>
                  <a:lnTo>
                    <a:pt x="520" y="894"/>
                  </a:lnTo>
                  <a:lnTo>
                    <a:pt x="519" y="894"/>
                  </a:lnTo>
                  <a:lnTo>
                    <a:pt x="519" y="895"/>
                  </a:lnTo>
                  <a:lnTo>
                    <a:pt x="518" y="895"/>
                  </a:lnTo>
                  <a:lnTo>
                    <a:pt x="517" y="895"/>
                  </a:lnTo>
                  <a:lnTo>
                    <a:pt x="516" y="895"/>
                  </a:lnTo>
                  <a:lnTo>
                    <a:pt x="514" y="895"/>
                  </a:lnTo>
                  <a:lnTo>
                    <a:pt x="513" y="895"/>
                  </a:lnTo>
                  <a:lnTo>
                    <a:pt x="513" y="896"/>
                  </a:lnTo>
                  <a:lnTo>
                    <a:pt x="513" y="897"/>
                  </a:lnTo>
                  <a:lnTo>
                    <a:pt x="512" y="898"/>
                  </a:lnTo>
                  <a:lnTo>
                    <a:pt x="512" y="899"/>
                  </a:lnTo>
                  <a:lnTo>
                    <a:pt x="512" y="900"/>
                  </a:lnTo>
                  <a:lnTo>
                    <a:pt x="513" y="900"/>
                  </a:lnTo>
                  <a:lnTo>
                    <a:pt x="512" y="901"/>
                  </a:lnTo>
                  <a:lnTo>
                    <a:pt x="512" y="903"/>
                  </a:lnTo>
                  <a:lnTo>
                    <a:pt x="512" y="904"/>
                  </a:lnTo>
                  <a:lnTo>
                    <a:pt x="513" y="9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4" name="Freeform 118">
              <a:extLst>
                <a:ext uri="{FF2B5EF4-FFF2-40B4-BE49-F238E27FC236}">
                  <a16:creationId xmlns:a16="http://schemas.microsoft.com/office/drawing/2014/main" id="{3F5AE3CC-701D-E3AB-C080-ED714B832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1" y="2205038"/>
              <a:ext cx="1511300" cy="935038"/>
            </a:xfrm>
            <a:custGeom>
              <a:avLst/>
              <a:gdLst>
                <a:gd name="T0" fmla="*/ 673 w 952"/>
                <a:gd name="T1" fmla="*/ 471 h 589"/>
                <a:gd name="T2" fmla="*/ 624 w 952"/>
                <a:gd name="T3" fmla="*/ 426 h 589"/>
                <a:gd name="T4" fmla="*/ 562 w 952"/>
                <a:gd name="T5" fmla="*/ 438 h 589"/>
                <a:gd name="T6" fmla="*/ 539 w 952"/>
                <a:gd name="T7" fmla="*/ 436 h 589"/>
                <a:gd name="T8" fmla="*/ 502 w 952"/>
                <a:gd name="T9" fmla="*/ 419 h 589"/>
                <a:gd name="T10" fmla="*/ 500 w 952"/>
                <a:gd name="T11" fmla="*/ 443 h 589"/>
                <a:gd name="T12" fmla="*/ 487 w 952"/>
                <a:gd name="T13" fmla="*/ 484 h 589"/>
                <a:gd name="T14" fmla="*/ 450 w 952"/>
                <a:gd name="T15" fmla="*/ 520 h 589"/>
                <a:gd name="T16" fmla="*/ 412 w 952"/>
                <a:gd name="T17" fmla="*/ 532 h 589"/>
                <a:gd name="T18" fmla="*/ 378 w 952"/>
                <a:gd name="T19" fmla="*/ 539 h 589"/>
                <a:gd name="T20" fmla="*/ 326 w 952"/>
                <a:gd name="T21" fmla="*/ 505 h 589"/>
                <a:gd name="T22" fmla="*/ 259 w 952"/>
                <a:gd name="T23" fmla="*/ 479 h 589"/>
                <a:gd name="T24" fmla="*/ 248 w 952"/>
                <a:gd name="T25" fmla="*/ 421 h 589"/>
                <a:gd name="T26" fmla="*/ 243 w 952"/>
                <a:gd name="T27" fmla="*/ 359 h 589"/>
                <a:gd name="T28" fmla="*/ 270 w 952"/>
                <a:gd name="T29" fmla="*/ 292 h 589"/>
                <a:gd name="T30" fmla="*/ 292 w 952"/>
                <a:gd name="T31" fmla="*/ 235 h 589"/>
                <a:gd name="T32" fmla="*/ 234 w 952"/>
                <a:gd name="T33" fmla="*/ 201 h 589"/>
                <a:gd name="T34" fmla="*/ 185 w 952"/>
                <a:gd name="T35" fmla="*/ 180 h 589"/>
                <a:gd name="T36" fmla="*/ 126 w 952"/>
                <a:gd name="T37" fmla="*/ 194 h 589"/>
                <a:gd name="T38" fmla="*/ 47 w 952"/>
                <a:gd name="T39" fmla="*/ 213 h 589"/>
                <a:gd name="T40" fmla="*/ 8 w 952"/>
                <a:gd name="T41" fmla="*/ 149 h 589"/>
                <a:gd name="T42" fmla="*/ 38 w 952"/>
                <a:gd name="T43" fmla="*/ 101 h 589"/>
                <a:gd name="T44" fmla="*/ 52 w 952"/>
                <a:gd name="T45" fmla="*/ 69 h 589"/>
                <a:gd name="T46" fmla="*/ 54 w 952"/>
                <a:gd name="T47" fmla="*/ 41 h 589"/>
                <a:gd name="T48" fmla="*/ 132 w 952"/>
                <a:gd name="T49" fmla="*/ 4 h 589"/>
                <a:gd name="T50" fmla="*/ 201 w 952"/>
                <a:gd name="T51" fmla="*/ 32 h 589"/>
                <a:gd name="T52" fmla="*/ 224 w 952"/>
                <a:gd name="T53" fmla="*/ 93 h 589"/>
                <a:gd name="T54" fmla="*/ 254 w 952"/>
                <a:gd name="T55" fmla="*/ 109 h 589"/>
                <a:gd name="T56" fmla="*/ 282 w 952"/>
                <a:gd name="T57" fmla="*/ 165 h 589"/>
                <a:gd name="T58" fmla="*/ 356 w 952"/>
                <a:gd name="T59" fmla="*/ 167 h 589"/>
                <a:gd name="T60" fmla="*/ 404 w 952"/>
                <a:gd name="T61" fmla="*/ 161 h 589"/>
                <a:gd name="T62" fmla="*/ 443 w 952"/>
                <a:gd name="T63" fmla="*/ 147 h 589"/>
                <a:gd name="T64" fmla="*/ 483 w 952"/>
                <a:gd name="T65" fmla="*/ 133 h 589"/>
                <a:gd name="T66" fmla="*/ 591 w 952"/>
                <a:gd name="T67" fmla="*/ 147 h 589"/>
                <a:gd name="T68" fmla="*/ 733 w 952"/>
                <a:gd name="T69" fmla="*/ 169 h 589"/>
                <a:gd name="T70" fmla="*/ 819 w 952"/>
                <a:gd name="T71" fmla="*/ 192 h 589"/>
                <a:gd name="T72" fmla="*/ 807 w 952"/>
                <a:gd name="T73" fmla="*/ 239 h 589"/>
                <a:gd name="T74" fmla="*/ 804 w 952"/>
                <a:gd name="T75" fmla="*/ 277 h 589"/>
                <a:gd name="T76" fmla="*/ 822 w 952"/>
                <a:gd name="T77" fmla="*/ 323 h 589"/>
                <a:gd name="T78" fmla="*/ 903 w 952"/>
                <a:gd name="T79" fmla="*/ 330 h 589"/>
                <a:gd name="T80" fmla="*/ 903 w 952"/>
                <a:gd name="T81" fmla="*/ 352 h 589"/>
                <a:gd name="T82" fmla="*/ 912 w 952"/>
                <a:gd name="T83" fmla="*/ 370 h 589"/>
                <a:gd name="T84" fmla="*/ 929 w 952"/>
                <a:gd name="T85" fmla="*/ 377 h 589"/>
                <a:gd name="T86" fmla="*/ 951 w 952"/>
                <a:gd name="T87" fmla="*/ 385 h 589"/>
                <a:gd name="T88" fmla="*/ 921 w 952"/>
                <a:gd name="T89" fmla="*/ 421 h 589"/>
                <a:gd name="T90" fmla="*/ 855 w 952"/>
                <a:gd name="T91" fmla="*/ 440 h 589"/>
                <a:gd name="T92" fmla="*/ 781 w 952"/>
                <a:gd name="T93" fmla="*/ 445 h 589"/>
                <a:gd name="T94" fmla="*/ 792 w 952"/>
                <a:gd name="T95" fmla="*/ 463 h 589"/>
                <a:gd name="T96" fmla="*/ 809 w 952"/>
                <a:gd name="T97" fmla="*/ 477 h 589"/>
                <a:gd name="T98" fmla="*/ 831 w 952"/>
                <a:gd name="T99" fmla="*/ 486 h 589"/>
                <a:gd name="T100" fmla="*/ 842 w 952"/>
                <a:gd name="T101" fmla="*/ 504 h 589"/>
                <a:gd name="T102" fmla="*/ 830 w 952"/>
                <a:gd name="T103" fmla="*/ 523 h 589"/>
                <a:gd name="T104" fmla="*/ 820 w 952"/>
                <a:gd name="T105" fmla="*/ 529 h 589"/>
                <a:gd name="T106" fmla="*/ 835 w 952"/>
                <a:gd name="T107" fmla="*/ 547 h 589"/>
                <a:gd name="T108" fmla="*/ 848 w 952"/>
                <a:gd name="T109" fmla="*/ 530 h 589"/>
                <a:gd name="T110" fmla="*/ 851 w 952"/>
                <a:gd name="T111" fmla="*/ 543 h 589"/>
                <a:gd name="T112" fmla="*/ 836 w 952"/>
                <a:gd name="T113" fmla="*/ 562 h 589"/>
                <a:gd name="T114" fmla="*/ 792 w 952"/>
                <a:gd name="T115" fmla="*/ 557 h 589"/>
                <a:gd name="T116" fmla="*/ 789 w 952"/>
                <a:gd name="T117" fmla="*/ 585 h 589"/>
                <a:gd name="T118" fmla="*/ 735 w 952"/>
                <a:gd name="T119" fmla="*/ 587 h 589"/>
                <a:gd name="T120" fmla="*/ 715 w 952"/>
                <a:gd name="T121" fmla="*/ 55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2" h="589">
                  <a:moveTo>
                    <a:pt x="706" y="529"/>
                  </a:moveTo>
                  <a:lnTo>
                    <a:pt x="704" y="522"/>
                  </a:lnTo>
                  <a:lnTo>
                    <a:pt x="703" y="520"/>
                  </a:lnTo>
                  <a:lnTo>
                    <a:pt x="702" y="518"/>
                  </a:lnTo>
                  <a:lnTo>
                    <a:pt x="702" y="517"/>
                  </a:lnTo>
                  <a:lnTo>
                    <a:pt x="700" y="514"/>
                  </a:lnTo>
                  <a:lnTo>
                    <a:pt x="698" y="512"/>
                  </a:lnTo>
                  <a:lnTo>
                    <a:pt x="697" y="511"/>
                  </a:lnTo>
                  <a:lnTo>
                    <a:pt x="696" y="510"/>
                  </a:lnTo>
                  <a:lnTo>
                    <a:pt x="695" y="507"/>
                  </a:lnTo>
                  <a:lnTo>
                    <a:pt x="693" y="505"/>
                  </a:lnTo>
                  <a:lnTo>
                    <a:pt x="693" y="504"/>
                  </a:lnTo>
                  <a:lnTo>
                    <a:pt x="689" y="501"/>
                  </a:lnTo>
                  <a:lnTo>
                    <a:pt x="687" y="497"/>
                  </a:lnTo>
                  <a:lnTo>
                    <a:pt x="685" y="495"/>
                  </a:lnTo>
                  <a:lnTo>
                    <a:pt x="685" y="494"/>
                  </a:lnTo>
                  <a:lnTo>
                    <a:pt x="684" y="493"/>
                  </a:lnTo>
                  <a:lnTo>
                    <a:pt x="681" y="488"/>
                  </a:lnTo>
                  <a:lnTo>
                    <a:pt x="679" y="481"/>
                  </a:lnTo>
                  <a:lnTo>
                    <a:pt x="677" y="477"/>
                  </a:lnTo>
                  <a:lnTo>
                    <a:pt x="676" y="476"/>
                  </a:lnTo>
                  <a:lnTo>
                    <a:pt x="676" y="475"/>
                  </a:lnTo>
                  <a:lnTo>
                    <a:pt x="675" y="473"/>
                  </a:lnTo>
                  <a:lnTo>
                    <a:pt x="673" y="471"/>
                  </a:lnTo>
                  <a:lnTo>
                    <a:pt x="671" y="468"/>
                  </a:lnTo>
                  <a:lnTo>
                    <a:pt x="670" y="467"/>
                  </a:lnTo>
                  <a:lnTo>
                    <a:pt x="669" y="464"/>
                  </a:lnTo>
                  <a:lnTo>
                    <a:pt x="666" y="462"/>
                  </a:lnTo>
                  <a:lnTo>
                    <a:pt x="666" y="461"/>
                  </a:lnTo>
                  <a:lnTo>
                    <a:pt x="661" y="456"/>
                  </a:lnTo>
                  <a:lnTo>
                    <a:pt x="656" y="452"/>
                  </a:lnTo>
                  <a:lnTo>
                    <a:pt x="652" y="447"/>
                  </a:lnTo>
                  <a:lnTo>
                    <a:pt x="651" y="445"/>
                  </a:lnTo>
                  <a:lnTo>
                    <a:pt x="650" y="444"/>
                  </a:lnTo>
                  <a:lnTo>
                    <a:pt x="648" y="443"/>
                  </a:lnTo>
                  <a:lnTo>
                    <a:pt x="646" y="439"/>
                  </a:lnTo>
                  <a:lnTo>
                    <a:pt x="643" y="435"/>
                  </a:lnTo>
                  <a:lnTo>
                    <a:pt x="642" y="434"/>
                  </a:lnTo>
                  <a:lnTo>
                    <a:pt x="642" y="432"/>
                  </a:lnTo>
                  <a:lnTo>
                    <a:pt x="639" y="430"/>
                  </a:lnTo>
                  <a:lnTo>
                    <a:pt x="637" y="428"/>
                  </a:lnTo>
                  <a:lnTo>
                    <a:pt x="637" y="427"/>
                  </a:lnTo>
                  <a:lnTo>
                    <a:pt x="636" y="426"/>
                  </a:lnTo>
                  <a:lnTo>
                    <a:pt x="636" y="425"/>
                  </a:lnTo>
                  <a:lnTo>
                    <a:pt x="635" y="425"/>
                  </a:lnTo>
                  <a:lnTo>
                    <a:pt x="630" y="425"/>
                  </a:lnTo>
                  <a:lnTo>
                    <a:pt x="626" y="426"/>
                  </a:lnTo>
                  <a:lnTo>
                    <a:pt x="624" y="426"/>
                  </a:lnTo>
                  <a:lnTo>
                    <a:pt x="621" y="426"/>
                  </a:lnTo>
                  <a:lnTo>
                    <a:pt x="611" y="426"/>
                  </a:lnTo>
                  <a:lnTo>
                    <a:pt x="605" y="426"/>
                  </a:lnTo>
                  <a:lnTo>
                    <a:pt x="604" y="426"/>
                  </a:lnTo>
                  <a:lnTo>
                    <a:pt x="603" y="426"/>
                  </a:lnTo>
                  <a:lnTo>
                    <a:pt x="602" y="426"/>
                  </a:lnTo>
                  <a:lnTo>
                    <a:pt x="601" y="426"/>
                  </a:lnTo>
                  <a:lnTo>
                    <a:pt x="601" y="427"/>
                  </a:lnTo>
                  <a:lnTo>
                    <a:pt x="600" y="427"/>
                  </a:lnTo>
                  <a:lnTo>
                    <a:pt x="599" y="427"/>
                  </a:lnTo>
                  <a:lnTo>
                    <a:pt x="597" y="427"/>
                  </a:lnTo>
                  <a:lnTo>
                    <a:pt x="595" y="428"/>
                  </a:lnTo>
                  <a:lnTo>
                    <a:pt x="595" y="429"/>
                  </a:lnTo>
                  <a:lnTo>
                    <a:pt x="588" y="431"/>
                  </a:lnTo>
                  <a:lnTo>
                    <a:pt x="585" y="432"/>
                  </a:lnTo>
                  <a:lnTo>
                    <a:pt x="583" y="432"/>
                  </a:lnTo>
                  <a:lnTo>
                    <a:pt x="579" y="435"/>
                  </a:lnTo>
                  <a:lnTo>
                    <a:pt x="576" y="436"/>
                  </a:lnTo>
                  <a:lnTo>
                    <a:pt x="570" y="437"/>
                  </a:lnTo>
                  <a:lnTo>
                    <a:pt x="568" y="438"/>
                  </a:lnTo>
                  <a:lnTo>
                    <a:pt x="566" y="439"/>
                  </a:lnTo>
                  <a:lnTo>
                    <a:pt x="568" y="438"/>
                  </a:lnTo>
                  <a:lnTo>
                    <a:pt x="563" y="438"/>
                  </a:lnTo>
                  <a:lnTo>
                    <a:pt x="562" y="438"/>
                  </a:lnTo>
                  <a:lnTo>
                    <a:pt x="562" y="439"/>
                  </a:lnTo>
                  <a:lnTo>
                    <a:pt x="561" y="439"/>
                  </a:lnTo>
                  <a:lnTo>
                    <a:pt x="560" y="439"/>
                  </a:lnTo>
                  <a:lnTo>
                    <a:pt x="559" y="439"/>
                  </a:lnTo>
                  <a:lnTo>
                    <a:pt x="558" y="439"/>
                  </a:lnTo>
                  <a:lnTo>
                    <a:pt x="557" y="439"/>
                  </a:lnTo>
                  <a:lnTo>
                    <a:pt x="555" y="439"/>
                  </a:lnTo>
                  <a:lnTo>
                    <a:pt x="554" y="439"/>
                  </a:lnTo>
                  <a:lnTo>
                    <a:pt x="553" y="439"/>
                  </a:lnTo>
                  <a:lnTo>
                    <a:pt x="553" y="438"/>
                  </a:lnTo>
                  <a:lnTo>
                    <a:pt x="552" y="438"/>
                  </a:lnTo>
                  <a:lnTo>
                    <a:pt x="551" y="438"/>
                  </a:lnTo>
                  <a:lnTo>
                    <a:pt x="550" y="438"/>
                  </a:lnTo>
                  <a:lnTo>
                    <a:pt x="549" y="438"/>
                  </a:lnTo>
                  <a:lnTo>
                    <a:pt x="547" y="438"/>
                  </a:lnTo>
                  <a:lnTo>
                    <a:pt x="546" y="438"/>
                  </a:lnTo>
                  <a:lnTo>
                    <a:pt x="545" y="438"/>
                  </a:lnTo>
                  <a:lnTo>
                    <a:pt x="545" y="437"/>
                  </a:lnTo>
                  <a:lnTo>
                    <a:pt x="544" y="437"/>
                  </a:lnTo>
                  <a:lnTo>
                    <a:pt x="543" y="437"/>
                  </a:lnTo>
                  <a:lnTo>
                    <a:pt x="542" y="437"/>
                  </a:lnTo>
                  <a:lnTo>
                    <a:pt x="541" y="437"/>
                  </a:lnTo>
                  <a:lnTo>
                    <a:pt x="541" y="436"/>
                  </a:lnTo>
                  <a:lnTo>
                    <a:pt x="539" y="436"/>
                  </a:lnTo>
                  <a:lnTo>
                    <a:pt x="538" y="436"/>
                  </a:lnTo>
                  <a:lnTo>
                    <a:pt x="537" y="435"/>
                  </a:lnTo>
                  <a:lnTo>
                    <a:pt x="536" y="435"/>
                  </a:lnTo>
                  <a:lnTo>
                    <a:pt x="535" y="435"/>
                  </a:lnTo>
                  <a:lnTo>
                    <a:pt x="535" y="434"/>
                  </a:lnTo>
                  <a:lnTo>
                    <a:pt x="534" y="434"/>
                  </a:lnTo>
                  <a:lnTo>
                    <a:pt x="530" y="431"/>
                  </a:lnTo>
                  <a:lnTo>
                    <a:pt x="526" y="429"/>
                  </a:lnTo>
                  <a:lnTo>
                    <a:pt x="525" y="429"/>
                  </a:lnTo>
                  <a:lnTo>
                    <a:pt x="525" y="430"/>
                  </a:lnTo>
                  <a:lnTo>
                    <a:pt x="522" y="429"/>
                  </a:lnTo>
                  <a:lnTo>
                    <a:pt x="522" y="428"/>
                  </a:lnTo>
                  <a:lnTo>
                    <a:pt x="521" y="428"/>
                  </a:lnTo>
                  <a:lnTo>
                    <a:pt x="517" y="426"/>
                  </a:lnTo>
                  <a:lnTo>
                    <a:pt x="518" y="425"/>
                  </a:lnTo>
                  <a:lnTo>
                    <a:pt x="513" y="421"/>
                  </a:lnTo>
                  <a:lnTo>
                    <a:pt x="511" y="420"/>
                  </a:lnTo>
                  <a:lnTo>
                    <a:pt x="510" y="420"/>
                  </a:lnTo>
                  <a:lnTo>
                    <a:pt x="509" y="420"/>
                  </a:lnTo>
                  <a:lnTo>
                    <a:pt x="504" y="417"/>
                  </a:lnTo>
                  <a:lnTo>
                    <a:pt x="504" y="418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1" y="420"/>
                  </a:lnTo>
                  <a:lnTo>
                    <a:pt x="501" y="421"/>
                  </a:lnTo>
                  <a:lnTo>
                    <a:pt x="500" y="421"/>
                  </a:lnTo>
                  <a:lnTo>
                    <a:pt x="500" y="422"/>
                  </a:lnTo>
                  <a:lnTo>
                    <a:pt x="500" y="423"/>
                  </a:lnTo>
                  <a:lnTo>
                    <a:pt x="500" y="425"/>
                  </a:lnTo>
                  <a:lnTo>
                    <a:pt x="500" y="426"/>
                  </a:lnTo>
                  <a:lnTo>
                    <a:pt x="500" y="427"/>
                  </a:lnTo>
                  <a:lnTo>
                    <a:pt x="500" y="428"/>
                  </a:lnTo>
                  <a:lnTo>
                    <a:pt x="500" y="429"/>
                  </a:lnTo>
                  <a:lnTo>
                    <a:pt x="500" y="430"/>
                  </a:lnTo>
                  <a:lnTo>
                    <a:pt x="499" y="430"/>
                  </a:lnTo>
                  <a:lnTo>
                    <a:pt x="499" y="431"/>
                  </a:lnTo>
                  <a:lnTo>
                    <a:pt x="499" y="432"/>
                  </a:lnTo>
                  <a:lnTo>
                    <a:pt x="499" y="434"/>
                  </a:lnTo>
                  <a:lnTo>
                    <a:pt x="499" y="435"/>
                  </a:lnTo>
                  <a:lnTo>
                    <a:pt x="499" y="436"/>
                  </a:lnTo>
                  <a:lnTo>
                    <a:pt x="499" y="437"/>
                  </a:lnTo>
                  <a:lnTo>
                    <a:pt x="499" y="438"/>
                  </a:lnTo>
                  <a:lnTo>
                    <a:pt x="499" y="439"/>
                  </a:lnTo>
                  <a:lnTo>
                    <a:pt x="499" y="440"/>
                  </a:lnTo>
                  <a:lnTo>
                    <a:pt x="499" y="442"/>
                  </a:lnTo>
                  <a:lnTo>
                    <a:pt x="500" y="443"/>
                  </a:lnTo>
                  <a:lnTo>
                    <a:pt x="501" y="443"/>
                  </a:lnTo>
                  <a:lnTo>
                    <a:pt x="502" y="443"/>
                  </a:lnTo>
                  <a:lnTo>
                    <a:pt x="502" y="444"/>
                  </a:lnTo>
                  <a:lnTo>
                    <a:pt x="503" y="444"/>
                  </a:lnTo>
                  <a:lnTo>
                    <a:pt x="504" y="444"/>
                  </a:lnTo>
                  <a:lnTo>
                    <a:pt x="505" y="445"/>
                  </a:lnTo>
                  <a:lnTo>
                    <a:pt x="507" y="445"/>
                  </a:lnTo>
                  <a:lnTo>
                    <a:pt x="508" y="445"/>
                  </a:lnTo>
                  <a:lnTo>
                    <a:pt x="508" y="446"/>
                  </a:lnTo>
                  <a:lnTo>
                    <a:pt x="507" y="447"/>
                  </a:lnTo>
                  <a:lnTo>
                    <a:pt x="507" y="448"/>
                  </a:lnTo>
                  <a:lnTo>
                    <a:pt x="505" y="451"/>
                  </a:lnTo>
                  <a:lnTo>
                    <a:pt x="504" y="452"/>
                  </a:lnTo>
                  <a:lnTo>
                    <a:pt x="499" y="460"/>
                  </a:lnTo>
                  <a:lnTo>
                    <a:pt x="497" y="462"/>
                  </a:lnTo>
                  <a:lnTo>
                    <a:pt x="496" y="463"/>
                  </a:lnTo>
                  <a:lnTo>
                    <a:pt x="495" y="465"/>
                  </a:lnTo>
                  <a:lnTo>
                    <a:pt x="495" y="467"/>
                  </a:lnTo>
                  <a:lnTo>
                    <a:pt x="494" y="469"/>
                  </a:lnTo>
                  <a:lnTo>
                    <a:pt x="493" y="471"/>
                  </a:lnTo>
                  <a:lnTo>
                    <a:pt x="492" y="472"/>
                  </a:lnTo>
                  <a:lnTo>
                    <a:pt x="491" y="476"/>
                  </a:lnTo>
                  <a:lnTo>
                    <a:pt x="490" y="478"/>
                  </a:lnTo>
                  <a:lnTo>
                    <a:pt x="487" y="484"/>
                  </a:lnTo>
                  <a:lnTo>
                    <a:pt x="485" y="487"/>
                  </a:lnTo>
                  <a:lnTo>
                    <a:pt x="485" y="488"/>
                  </a:lnTo>
                  <a:lnTo>
                    <a:pt x="484" y="489"/>
                  </a:lnTo>
                  <a:lnTo>
                    <a:pt x="482" y="494"/>
                  </a:lnTo>
                  <a:lnTo>
                    <a:pt x="480" y="496"/>
                  </a:lnTo>
                  <a:lnTo>
                    <a:pt x="479" y="497"/>
                  </a:lnTo>
                  <a:lnTo>
                    <a:pt x="478" y="499"/>
                  </a:lnTo>
                  <a:lnTo>
                    <a:pt x="477" y="501"/>
                  </a:lnTo>
                  <a:lnTo>
                    <a:pt x="476" y="502"/>
                  </a:lnTo>
                  <a:lnTo>
                    <a:pt x="474" y="503"/>
                  </a:lnTo>
                  <a:lnTo>
                    <a:pt x="470" y="505"/>
                  </a:lnTo>
                  <a:lnTo>
                    <a:pt x="468" y="506"/>
                  </a:lnTo>
                  <a:lnTo>
                    <a:pt x="468" y="507"/>
                  </a:lnTo>
                  <a:lnTo>
                    <a:pt x="467" y="507"/>
                  </a:lnTo>
                  <a:lnTo>
                    <a:pt x="465" y="509"/>
                  </a:lnTo>
                  <a:lnTo>
                    <a:pt x="462" y="510"/>
                  </a:lnTo>
                  <a:lnTo>
                    <a:pt x="462" y="511"/>
                  </a:lnTo>
                  <a:lnTo>
                    <a:pt x="457" y="515"/>
                  </a:lnTo>
                  <a:lnTo>
                    <a:pt x="455" y="517"/>
                  </a:lnTo>
                  <a:lnTo>
                    <a:pt x="454" y="518"/>
                  </a:lnTo>
                  <a:lnTo>
                    <a:pt x="453" y="518"/>
                  </a:lnTo>
                  <a:lnTo>
                    <a:pt x="452" y="519"/>
                  </a:lnTo>
                  <a:lnTo>
                    <a:pt x="451" y="520"/>
                  </a:lnTo>
                  <a:lnTo>
                    <a:pt x="450" y="520"/>
                  </a:lnTo>
                  <a:lnTo>
                    <a:pt x="449" y="521"/>
                  </a:lnTo>
                  <a:lnTo>
                    <a:pt x="444" y="524"/>
                  </a:lnTo>
                  <a:lnTo>
                    <a:pt x="443" y="526"/>
                  </a:lnTo>
                  <a:lnTo>
                    <a:pt x="443" y="527"/>
                  </a:lnTo>
                  <a:lnTo>
                    <a:pt x="442" y="528"/>
                  </a:lnTo>
                  <a:lnTo>
                    <a:pt x="441" y="528"/>
                  </a:lnTo>
                  <a:lnTo>
                    <a:pt x="440" y="529"/>
                  </a:lnTo>
                  <a:lnTo>
                    <a:pt x="438" y="530"/>
                  </a:lnTo>
                  <a:lnTo>
                    <a:pt x="437" y="530"/>
                  </a:lnTo>
                  <a:lnTo>
                    <a:pt x="436" y="531"/>
                  </a:lnTo>
                  <a:lnTo>
                    <a:pt x="435" y="532"/>
                  </a:lnTo>
                  <a:lnTo>
                    <a:pt x="434" y="532"/>
                  </a:lnTo>
                  <a:lnTo>
                    <a:pt x="434" y="534"/>
                  </a:lnTo>
                  <a:lnTo>
                    <a:pt x="433" y="534"/>
                  </a:lnTo>
                  <a:lnTo>
                    <a:pt x="432" y="534"/>
                  </a:lnTo>
                  <a:lnTo>
                    <a:pt x="425" y="534"/>
                  </a:lnTo>
                  <a:lnTo>
                    <a:pt x="424" y="534"/>
                  </a:lnTo>
                  <a:lnTo>
                    <a:pt x="421" y="534"/>
                  </a:lnTo>
                  <a:lnTo>
                    <a:pt x="420" y="534"/>
                  </a:lnTo>
                  <a:lnTo>
                    <a:pt x="419" y="532"/>
                  </a:lnTo>
                  <a:lnTo>
                    <a:pt x="418" y="534"/>
                  </a:lnTo>
                  <a:lnTo>
                    <a:pt x="417" y="534"/>
                  </a:lnTo>
                  <a:lnTo>
                    <a:pt x="415" y="532"/>
                  </a:lnTo>
                  <a:lnTo>
                    <a:pt x="412" y="532"/>
                  </a:lnTo>
                  <a:lnTo>
                    <a:pt x="411" y="532"/>
                  </a:lnTo>
                  <a:lnTo>
                    <a:pt x="410" y="532"/>
                  </a:lnTo>
                  <a:lnTo>
                    <a:pt x="409" y="532"/>
                  </a:lnTo>
                  <a:lnTo>
                    <a:pt x="409" y="534"/>
                  </a:lnTo>
                  <a:lnTo>
                    <a:pt x="408" y="534"/>
                  </a:lnTo>
                  <a:lnTo>
                    <a:pt x="407" y="535"/>
                  </a:lnTo>
                  <a:lnTo>
                    <a:pt x="406" y="537"/>
                  </a:lnTo>
                  <a:lnTo>
                    <a:pt x="404" y="538"/>
                  </a:lnTo>
                  <a:lnTo>
                    <a:pt x="403" y="539"/>
                  </a:lnTo>
                  <a:lnTo>
                    <a:pt x="402" y="540"/>
                  </a:lnTo>
                  <a:lnTo>
                    <a:pt x="401" y="543"/>
                  </a:lnTo>
                  <a:lnTo>
                    <a:pt x="400" y="544"/>
                  </a:lnTo>
                  <a:lnTo>
                    <a:pt x="399" y="544"/>
                  </a:lnTo>
                  <a:lnTo>
                    <a:pt x="399" y="545"/>
                  </a:lnTo>
                  <a:lnTo>
                    <a:pt x="398" y="545"/>
                  </a:lnTo>
                  <a:lnTo>
                    <a:pt x="396" y="546"/>
                  </a:lnTo>
                  <a:lnTo>
                    <a:pt x="394" y="546"/>
                  </a:lnTo>
                  <a:lnTo>
                    <a:pt x="393" y="547"/>
                  </a:lnTo>
                  <a:lnTo>
                    <a:pt x="391" y="548"/>
                  </a:lnTo>
                  <a:lnTo>
                    <a:pt x="387" y="546"/>
                  </a:lnTo>
                  <a:lnTo>
                    <a:pt x="383" y="543"/>
                  </a:lnTo>
                  <a:lnTo>
                    <a:pt x="382" y="542"/>
                  </a:lnTo>
                  <a:lnTo>
                    <a:pt x="379" y="539"/>
                  </a:lnTo>
                  <a:lnTo>
                    <a:pt x="378" y="539"/>
                  </a:lnTo>
                  <a:lnTo>
                    <a:pt x="377" y="537"/>
                  </a:lnTo>
                  <a:lnTo>
                    <a:pt x="376" y="537"/>
                  </a:lnTo>
                  <a:lnTo>
                    <a:pt x="374" y="536"/>
                  </a:lnTo>
                  <a:lnTo>
                    <a:pt x="371" y="534"/>
                  </a:lnTo>
                  <a:lnTo>
                    <a:pt x="366" y="531"/>
                  </a:lnTo>
                  <a:lnTo>
                    <a:pt x="363" y="530"/>
                  </a:lnTo>
                  <a:lnTo>
                    <a:pt x="359" y="528"/>
                  </a:lnTo>
                  <a:lnTo>
                    <a:pt x="357" y="527"/>
                  </a:lnTo>
                  <a:lnTo>
                    <a:pt x="354" y="524"/>
                  </a:lnTo>
                  <a:lnTo>
                    <a:pt x="353" y="524"/>
                  </a:lnTo>
                  <a:lnTo>
                    <a:pt x="351" y="523"/>
                  </a:lnTo>
                  <a:lnTo>
                    <a:pt x="349" y="521"/>
                  </a:lnTo>
                  <a:lnTo>
                    <a:pt x="348" y="521"/>
                  </a:lnTo>
                  <a:lnTo>
                    <a:pt x="344" y="519"/>
                  </a:lnTo>
                  <a:lnTo>
                    <a:pt x="343" y="518"/>
                  </a:lnTo>
                  <a:lnTo>
                    <a:pt x="337" y="514"/>
                  </a:lnTo>
                  <a:lnTo>
                    <a:pt x="335" y="513"/>
                  </a:lnTo>
                  <a:lnTo>
                    <a:pt x="335" y="512"/>
                  </a:lnTo>
                  <a:lnTo>
                    <a:pt x="334" y="512"/>
                  </a:lnTo>
                  <a:lnTo>
                    <a:pt x="332" y="511"/>
                  </a:lnTo>
                  <a:lnTo>
                    <a:pt x="331" y="509"/>
                  </a:lnTo>
                  <a:lnTo>
                    <a:pt x="328" y="507"/>
                  </a:lnTo>
                  <a:lnTo>
                    <a:pt x="327" y="506"/>
                  </a:lnTo>
                  <a:lnTo>
                    <a:pt x="326" y="505"/>
                  </a:lnTo>
                  <a:lnTo>
                    <a:pt x="319" y="496"/>
                  </a:lnTo>
                  <a:lnTo>
                    <a:pt x="318" y="495"/>
                  </a:lnTo>
                  <a:lnTo>
                    <a:pt x="317" y="494"/>
                  </a:lnTo>
                  <a:lnTo>
                    <a:pt x="316" y="493"/>
                  </a:lnTo>
                  <a:lnTo>
                    <a:pt x="314" y="490"/>
                  </a:lnTo>
                  <a:lnTo>
                    <a:pt x="310" y="489"/>
                  </a:lnTo>
                  <a:lnTo>
                    <a:pt x="309" y="488"/>
                  </a:lnTo>
                  <a:lnTo>
                    <a:pt x="308" y="488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2" y="485"/>
                  </a:lnTo>
                  <a:lnTo>
                    <a:pt x="291" y="484"/>
                  </a:lnTo>
                  <a:lnTo>
                    <a:pt x="286" y="482"/>
                  </a:lnTo>
                  <a:lnTo>
                    <a:pt x="283" y="482"/>
                  </a:lnTo>
                  <a:lnTo>
                    <a:pt x="279" y="481"/>
                  </a:lnTo>
                  <a:lnTo>
                    <a:pt x="278" y="481"/>
                  </a:lnTo>
                  <a:lnTo>
                    <a:pt x="275" y="481"/>
                  </a:lnTo>
                  <a:lnTo>
                    <a:pt x="273" y="481"/>
                  </a:lnTo>
                  <a:lnTo>
                    <a:pt x="270" y="481"/>
                  </a:lnTo>
                  <a:lnTo>
                    <a:pt x="268" y="480"/>
                  </a:lnTo>
                  <a:lnTo>
                    <a:pt x="265" y="480"/>
                  </a:lnTo>
                  <a:lnTo>
                    <a:pt x="262" y="480"/>
                  </a:lnTo>
                  <a:lnTo>
                    <a:pt x="260" y="479"/>
                  </a:lnTo>
                  <a:lnTo>
                    <a:pt x="259" y="479"/>
                  </a:lnTo>
                  <a:lnTo>
                    <a:pt x="254" y="478"/>
                  </a:lnTo>
                  <a:lnTo>
                    <a:pt x="252" y="477"/>
                  </a:lnTo>
                  <a:lnTo>
                    <a:pt x="251" y="476"/>
                  </a:lnTo>
                  <a:lnTo>
                    <a:pt x="249" y="475"/>
                  </a:lnTo>
                  <a:lnTo>
                    <a:pt x="248" y="475"/>
                  </a:lnTo>
                  <a:lnTo>
                    <a:pt x="245" y="472"/>
                  </a:lnTo>
                  <a:lnTo>
                    <a:pt x="243" y="472"/>
                  </a:lnTo>
                  <a:lnTo>
                    <a:pt x="242" y="471"/>
                  </a:lnTo>
                  <a:lnTo>
                    <a:pt x="243" y="469"/>
                  </a:lnTo>
                  <a:lnTo>
                    <a:pt x="243" y="468"/>
                  </a:lnTo>
                  <a:lnTo>
                    <a:pt x="243" y="462"/>
                  </a:lnTo>
                  <a:lnTo>
                    <a:pt x="244" y="462"/>
                  </a:lnTo>
                  <a:lnTo>
                    <a:pt x="244" y="459"/>
                  </a:lnTo>
                  <a:lnTo>
                    <a:pt x="244" y="456"/>
                  </a:lnTo>
                  <a:lnTo>
                    <a:pt x="244" y="453"/>
                  </a:lnTo>
                  <a:lnTo>
                    <a:pt x="245" y="447"/>
                  </a:lnTo>
                  <a:lnTo>
                    <a:pt x="247" y="438"/>
                  </a:lnTo>
                  <a:lnTo>
                    <a:pt x="247" y="435"/>
                  </a:lnTo>
                  <a:lnTo>
                    <a:pt x="247" y="431"/>
                  </a:lnTo>
                  <a:lnTo>
                    <a:pt x="247" y="429"/>
                  </a:lnTo>
                  <a:lnTo>
                    <a:pt x="247" y="428"/>
                  </a:lnTo>
                  <a:lnTo>
                    <a:pt x="247" y="427"/>
                  </a:lnTo>
                  <a:lnTo>
                    <a:pt x="248" y="425"/>
                  </a:lnTo>
                  <a:lnTo>
                    <a:pt x="248" y="421"/>
                  </a:lnTo>
                  <a:lnTo>
                    <a:pt x="248" y="419"/>
                  </a:lnTo>
                  <a:lnTo>
                    <a:pt x="249" y="415"/>
                  </a:lnTo>
                  <a:lnTo>
                    <a:pt x="249" y="405"/>
                  </a:lnTo>
                  <a:lnTo>
                    <a:pt x="249" y="403"/>
                  </a:lnTo>
                  <a:lnTo>
                    <a:pt x="249" y="401"/>
                  </a:lnTo>
                  <a:lnTo>
                    <a:pt x="249" y="398"/>
                  </a:lnTo>
                  <a:lnTo>
                    <a:pt x="249" y="395"/>
                  </a:lnTo>
                  <a:lnTo>
                    <a:pt x="249" y="392"/>
                  </a:lnTo>
                  <a:lnTo>
                    <a:pt x="249" y="390"/>
                  </a:lnTo>
                  <a:lnTo>
                    <a:pt x="249" y="389"/>
                  </a:lnTo>
                  <a:lnTo>
                    <a:pt x="249" y="388"/>
                  </a:lnTo>
                  <a:lnTo>
                    <a:pt x="249" y="383"/>
                  </a:lnTo>
                  <a:lnTo>
                    <a:pt x="249" y="381"/>
                  </a:lnTo>
                  <a:lnTo>
                    <a:pt x="249" y="380"/>
                  </a:lnTo>
                  <a:lnTo>
                    <a:pt x="248" y="377"/>
                  </a:lnTo>
                  <a:lnTo>
                    <a:pt x="248" y="376"/>
                  </a:lnTo>
                  <a:lnTo>
                    <a:pt x="247" y="373"/>
                  </a:lnTo>
                  <a:lnTo>
                    <a:pt x="247" y="371"/>
                  </a:lnTo>
                  <a:lnTo>
                    <a:pt x="245" y="368"/>
                  </a:lnTo>
                  <a:lnTo>
                    <a:pt x="245" y="367"/>
                  </a:lnTo>
                  <a:lnTo>
                    <a:pt x="244" y="365"/>
                  </a:lnTo>
                  <a:lnTo>
                    <a:pt x="244" y="364"/>
                  </a:lnTo>
                  <a:lnTo>
                    <a:pt x="243" y="362"/>
                  </a:lnTo>
                  <a:lnTo>
                    <a:pt x="243" y="359"/>
                  </a:lnTo>
                  <a:lnTo>
                    <a:pt x="243" y="356"/>
                  </a:lnTo>
                  <a:lnTo>
                    <a:pt x="243" y="354"/>
                  </a:lnTo>
                  <a:lnTo>
                    <a:pt x="243" y="353"/>
                  </a:lnTo>
                  <a:lnTo>
                    <a:pt x="243" y="351"/>
                  </a:lnTo>
                  <a:lnTo>
                    <a:pt x="243" y="350"/>
                  </a:lnTo>
                  <a:lnTo>
                    <a:pt x="243" y="346"/>
                  </a:lnTo>
                  <a:lnTo>
                    <a:pt x="244" y="344"/>
                  </a:lnTo>
                  <a:lnTo>
                    <a:pt x="244" y="342"/>
                  </a:lnTo>
                  <a:lnTo>
                    <a:pt x="245" y="337"/>
                  </a:lnTo>
                  <a:lnTo>
                    <a:pt x="248" y="331"/>
                  </a:lnTo>
                  <a:lnTo>
                    <a:pt x="248" y="330"/>
                  </a:lnTo>
                  <a:lnTo>
                    <a:pt x="249" y="328"/>
                  </a:lnTo>
                  <a:lnTo>
                    <a:pt x="250" y="325"/>
                  </a:lnTo>
                  <a:lnTo>
                    <a:pt x="251" y="323"/>
                  </a:lnTo>
                  <a:lnTo>
                    <a:pt x="251" y="321"/>
                  </a:lnTo>
                  <a:lnTo>
                    <a:pt x="252" y="320"/>
                  </a:lnTo>
                  <a:lnTo>
                    <a:pt x="254" y="317"/>
                  </a:lnTo>
                  <a:lnTo>
                    <a:pt x="258" y="314"/>
                  </a:lnTo>
                  <a:lnTo>
                    <a:pt x="261" y="310"/>
                  </a:lnTo>
                  <a:lnTo>
                    <a:pt x="265" y="304"/>
                  </a:lnTo>
                  <a:lnTo>
                    <a:pt x="267" y="301"/>
                  </a:lnTo>
                  <a:lnTo>
                    <a:pt x="269" y="296"/>
                  </a:lnTo>
                  <a:lnTo>
                    <a:pt x="270" y="294"/>
                  </a:lnTo>
                  <a:lnTo>
                    <a:pt x="270" y="292"/>
                  </a:lnTo>
                  <a:lnTo>
                    <a:pt x="272" y="291"/>
                  </a:lnTo>
                  <a:lnTo>
                    <a:pt x="273" y="287"/>
                  </a:lnTo>
                  <a:lnTo>
                    <a:pt x="274" y="283"/>
                  </a:lnTo>
                  <a:lnTo>
                    <a:pt x="275" y="281"/>
                  </a:lnTo>
                  <a:lnTo>
                    <a:pt x="275" y="279"/>
                  </a:lnTo>
                  <a:lnTo>
                    <a:pt x="276" y="278"/>
                  </a:lnTo>
                  <a:lnTo>
                    <a:pt x="276" y="277"/>
                  </a:lnTo>
                  <a:lnTo>
                    <a:pt x="277" y="275"/>
                  </a:lnTo>
                  <a:lnTo>
                    <a:pt x="277" y="274"/>
                  </a:lnTo>
                  <a:lnTo>
                    <a:pt x="278" y="272"/>
                  </a:lnTo>
                  <a:lnTo>
                    <a:pt x="278" y="271"/>
                  </a:lnTo>
                  <a:lnTo>
                    <a:pt x="279" y="270"/>
                  </a:lnTo>
                  <a:lnTo>
                    <a:pt x="281" y="267"/>
                  </a:lnTo>
                  <a:lnTo>
                    <a:pt x="283" y="263"/>
                  </a:lnTo>
                  <a:lnTo>
                    <a:pt x="285" y="260"/>
                  </a:lnTo>
                  <a:lnTo>
                    <a:pt x="286" y="258"/>
                  </a:lnTo>
                  <a:lnTo>
                    <a:pt x="287" y="256"/>
                  </a:lnTo>
                  <a:lnTo>
                    <a:pt x="287" y="254"/>
                  </a:lnTo>
                  <a:lnTo>
                    <a:pt x="289" y="252"/>
                  </a:lnTo>
                  <a:lnTo>
                    <a:pt x="290" y="249"/>
                  </a:lnTo>
                  <a:lnTo>
                    <a:pt x="290" y="247"/>
                  </a:lnTo>
                  <a:lnTo>
                    <a:pt x="291" y="245"/>
                  </a:lnTo>
                  <a:lnTo>
                    <a:pt x="291" y="242"/>
                  </a:lnTo>
                  <a:lnTo>
                    <a:pt x="292" y="235"/>
                  </a:lnTo>
                  <a:lnTo>
                    <a:pt x="293" y="229"/>
                  </a:lnTo>
                  <a:lnTo>
                    <a:pt x="293" y="222"/>
                  </a:lnTo>
                  <a:lnTo>
                    <a:pt x="293" y="221"/>
                  </a:lnTo>
                  <a:lnTo>
                    <a:pt x="277" y="212"/>
                  </a:lnTo>
                  <a:lnTo>
                    <a:pt x="276" y="211"/>
                  </a:lnTo>
                  <a:lnTo>
                    <a:pt x="274" y="210"/>
                  </a:lnTo>
                  <a:lnTo>
                    <a:pt x="273" y="209"/>
                  </a:lnTo>
                  <a:lnTo>
                    <a:pt x="272" y="209"/>
                  </a:lnTo>
                  <a:lnTo>
                    <a:pt x="269" y="208"/>
                  </a:lnTo>
                  <a:lnTo>
                    <a:pt x="268" y="208"/>
                  </a:lnTo>
                  <a:lnTo>
                    <a:pt x="267" y="208"/>
                  </a:lnTo>
                  <a:lnTo>
                    <a:pt x="265" y="208"/>
                  </a:lnTo>
                  <a:lnTo>
                    <a:pt x="256" y="207"/>
                  </a:lnTo>
                  <a:lnTo>
                    <a:pt x="254" y="207"/>
                  </a:lnTo>
                  <a:lnTo>
                    <a:pt x="251" y="205"/>
                  </a:lnTo>
                  <a:lnTo>
                    <a:pt x="249" y="205"/>
                  </a:lnTo>
                  <a:lnTo>
                    <a:pt x="248" y="205"/>
                  </a:lnTo>
                  <a:lnTo>
                    <a:pt x="247" y="205"/>
                  </a:lnTo>
                  <a:lnTo>
                    <a:pt x="245" y="205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0" y="203"/>
                  </a:lnTo>
                  <a:lnTo>
                    <a:pt x="235" y="201"/>
                  </a:lnTo>
                  <a:lnTo>
                    <a:pt x="234" y="201"/>
                  </a:lnTo>
                  <a:lnTo>
                    <a:pt x="233" y="200"/>
                  </a:lnTo>
                  <a:lnTo>
                    <a:pt x="232" y="199"/>
                  </a:lnTo>
                  <a:lnTo>
                    <a:pt x="230" y="199"/>
                  </a:lnTo>
                  <a:lnTo>
                    <a:pt x="228" y="199"/>
                  </a:lnTo>
                  <a:lnTo>
                    <a:pt x="226" y="197"/>
                  </a:lnTo>
                  <a:lnTo>
                    <a:pt x="217" y="196"/>
                  </a:lnTo>
                  <a:lnTo>
                    <a:pt x="215" y="195"/>
                  </a:lnTo>
                  <a:lnTo>
                    <a:pt x="211" y="195"/>
                  </a:lnTo>
                  <a:lnTo>
                    <a:pt x="209" y="195"/>
                  </a:lnTo>
                  <a:lnTo>
                    <a:pt x="207" y="194"/>
                  </a:lnTo>
                  <a:lnTo>
                    <a:pt x="205" y="194"/>
                  </a:lnTo>
                  <a:lnTo>
                    <a:pt x="203" y="193"/>
                  </a:lnTo>
                  <a:lnTo>
                    <a:pt x="202" y="193"/>
                  </a:lnTo>
                  <a:lnTo>
                    <a:pt x="201" y="192"/>
                  </a:lnTo>
                  <a:lnTo>
                    <a:pt x="200" y="191"/>
                  </a:lnTo>
                  <a:lnTo>
                    <a:pt x="198" y="189"/>
                  </a:lnTo>
                  <a:lnTo>
                    <a:pt x="195" y="187"/>
                  </a:lnTo>
                  <a:lnTo>
                    <a:pt x="191" y="184"/>
                  </a:lnTo>
                  <a:lnTo>
                    <a:pt x="190" y="183"/>
                  </a:lnTo>
                  <a:lnTo>
                    <a:pt x="189" y="183"/>
                  </a:lnTo>
                  <a:lnTo>
                    <a:pt x="189" y="182"/>
                  </a:lnTo>
                  <a:lnTo>
                    <a:pt x="187" y="182"/>
                  </a:lnTo>
                  <a:lnTo>
                    <a:pt x="186" y="182"/>
                  </a:lnTo>
                  <a:lnTo>
                    <a:pt x="185" y="180"/>
                  </a:lnTo>
                  <a:lnTo>
                    <a:pt x="184" y="180"/>
                  </a:lnTo>
                  <a:lnTo>
                    <a:pt x="183" y="180"/>
                  </a:lnTo>
                  <a:lnTo>
                    <a:pt x="182" y="180"/>
                  </a:lnTo>
                  <a:lnTo>
                    <a:pt x="174" y="179"/>
                  </a:lnTo>
                  <a:lnTo>
                    <a:pt x="166" y="178"/>
                  </a:lnTo>
                  <a:lnTo>
                    <a:pt x="165" y="178"/>
                  </a:lnTo>
                  <a:lnTo>
                    <a:pt x="164" y="178"/>
                  </a:lnTo>
                  <a:lnTo>
                    <a:pt x="163" y="178"/>
                  </a:lnTo>
                  <a:lnTo>
                    <a:pt x="160" y="178"/>
                  </a:lnTo>
                  <a:lnTo>
                    <a:pt x="159" y="178"/>
                  </a:lnTo>
                  <a:lnTo>
                    <a:pt x="159" y="179"/>
                  </a:lnTo>
                  <a:lnTo>
                    <a:pt x="158" y="179"/>
                  </a:lnTo>
                  <a:lnTo>
                    <a:pt x="152" y="182"/>
                  </a:lnTo>
                  <a:lnTo>
                    <a:pt x="151" y="182"/>
                  </a:lnTo>
                  <a:lnTo>
                    <a:pt x="150" y="182"/>
                  </a:lnTo>
                  <a:lnTo>
                    <a:pt x="147" y="183"/>
                  </a:lnTo>
                  <a:lnTo>
                    <a:pt x="144" y="184"/>
                  </a:lnTo>
                  <a:lnTo>
                    <a:pt x="138" y="187"/>
                  </a:lnTo>
                  <a:lnTo>
                    <a:pt x="136" y="187"/>
                  </a:lnTo>
                  <a:lnTo>
                    <a:pt x="136" y="188"/>
                  </a:lnTo>
                  <a:lnTo>
                    <a:pt x="134" y="189"/>
                  </a:lnTo>
                  <a:lnTo>
                    <a:pt x="131" y="192"/>
                  </a:lnTo>
                  <a:lnTo>
                    <a:pt x="127" y="194"/>
                  </a:lnTo>
                  <a:lnTo>
                    <a:pt x="126" y="194"/>
                  </a:lnTo>
                  <a:lnTo>
                    <a:pt x="122" y="197"/>
                  </a:lnTo>
                  <a:lnTo>
                    <a:pt x="119" y="199"/>
                  </a:lnTo>
                  <a:lnTo>
                    <a:pt x="117" y="200"/>
                  </a:lnTo>
                  <a:lnTo>
                    <a:pt x="116" y="200"/>
                  </a:lnTo>
                  <a:lnTo>
                    <a:pt x="115" y="201"/>
                  </a:lnTo>
                  <a:lnTo>
                    <a:pt x="114" y="201"/>
                  </a:lnTo>
                  <a:lnTo>
                    <a:pt x="111" y="201"/>
                  </a:lnTo>
                  <a:lnTo>
                    <a:pt x="110" y="202"/>
                  </a:lnTo>
                  <a:lnTo>
                    <a:pt x="109" y="202"/>
                  </a:lnTo>
                  <a:lnTo>
                    <a:pt x="108" y="202"/>
                  </a:lnTo>
                  <a:lnTo>
                    <a:pt x="106" y="202"/>
                  </a:lnTo>
                  <a:lnTo>
                    <a:pt x="102" y="203"/>
                  </a:lnTo>
                  <a:lnTo>
                    <a:pt x="89" y="202"/>
                  </a:lnTo>
                  <a:lnTo>
                    <a:pt x="81" y="203"/>
                  </a:lnTo>
                  <a:lnTo>
                    <a:pt x="77" y="203"/>
                  </a:lnTo>
                  <a:lnTo>
                    <a:pt x="75" y="203"/>
                  </a:lnTo>
                  <a:lnTo>
                    <a:pt x="73" y="203"/>
                  </a:lnTo>
                  <a:lnTo>
                    <a:pt x="71" y="204"/>
                  </a:lnTo>
                  <a:lnTo>
                    <a:pt x="69" y="204"/>
                  </a:lnTo>
                  <a:lnTo>
                    <a:pt x="66" y="205"/>
                  </a:lnTo>
                  <a:lnTo>
                    <a:pt x="64" y="207"/>
                  </a:lnTo>
                  <a:lnTo>
                    <a:pt x="55" y="210"/>
                  </a:lnTo>
                  <a:lnTo>
                    <a:pt x="49" y="212"/>
                  </a:lnTo>
                  <a:lnTo>
                    <a:pt x="47" y="213"/>
                  </a:lnTo>
                  <a:lnTo>
                    <a:pt x="43" y="214"/>
                  </a:lnTo>
                  <a:lnTo>
                    <a:pt x="42" y="212"/>
                  </a:lnTo>
                  <a:lnTo>
                    <a:pt x="41" y="211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36" y="204"/>
                  </a:lnTo>
                  <a:lnTo>
                    <a:pt x="35" y="202"/>
                  </a:lnTo>
                  <a:lnTo>
                    <a:pt x="34" y="200"/>
                  </a:lnTo>
                  <a:lnTo>
                    <a:pt x="32" y="197"/>
                  </a:lnTo>
                  <a:lnTo>
                    <a:pt x="31" y="196"/>
                  </a:lnTo>
                  <a:lnTo>
                    <a:pt x="29" y="194"/>
                  </a:lnTo>
                  <a:lnTo>
                    <a:pt x="23" y="186"/>
                  </a:lnTo>
                  <a:lnTo>
                    <a:pt x="22" y="185"/>
                  </a:lnTo>
                  <a:lnTo>
                    <a:pt x="19" y="183"/>
                  </a:lnTo>
                  <a:lnTo>
                    <a:pt x="19" y="182"/>
                  </a:lnTo>
                  <a:lnTo>
                    <a:pt x="18" y="179"/>
                  </a:lnTo>
                  <a:lnTo>
                    <a:pt x="17" y="177"/>
                  </a:lnTo>
                  <a:lnTo>
                    <a:pt x="16" y="176"/>
                  </a:lnTo>
                  <a:lnTo>
                    <a:pt x="15" y="174"/>
                  </a:lnTo>
                  <a:lnTo>
                    <a:pt x="15" y="172"/>
                  </a:lnTo>
                  <a:lnTo>
                    <a:pt x="13" y="166"/>
                  </a:lnTo>
                  <a:lnTo>
                    <a:pt x="10" y="157"/>
                  </a:lnTo>
                  <a:lnTo>
                    <a:pt x="9" y="154"/>
                  </a:lnTo>
                  <a:lnTo>
                    <a:pt x="8" y="149"/>
                  </a:lnTo>
                  <a:lnTo>
                    <a:pt x="7" y="146"/>
                  </a:lnTo>
                  <a:lnTo>
                    <a:pt x="6" y="143"/>
                  </a:lnTo>
                  <a:lnTo>
                    <a:pt x="6" y="140"/>
                  </a:lnTo>
                  <a:lnTo>
                    <a:pt x="6" y="137"/>
                  </a:lnTo>
                  <a:lnTo>
                    <a:pt x="5" y="136"/>
                  </a:lnTo>
                  <a:lnTo>
                    <a:pt x="5" y="134"/>
                  </a:lnTo>
                  <a:lnTo>
                    <a:pt x="5" y="132"/>
                  </a:lnTo>
                  <a:lnTo>
                    <a:pt x="5" y="128"/>
                  </a:lnTo>
                  <a:lnTo>
                    <a:pt x="5" y="127"/>
                  </a:lnTo>
                  <a:lnTo>
                    <a:pt x="5" y="126"/>
                  </a:lnTo>
                  <a:lnTo>
                    <a:pt x="5" y="125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5" y="109"/>
                  </a:lnTo>
                  <a:lnTo>
                    <a:pt x="7" y="109"/>
                  </a:lnTo>
                  <a:lnTo>
                    <a:pt x="29" y="103"/>
                  </a:lnTo>
                  <a:lnTo>
                    <a:pt x="33" y="102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9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7" y="92"/>
                  </a:lnTo>
                  <a:lnTo>
                    <a:pt x="47" y="88"/>
                  </a:lnTo>
                  <a:lnTo>
                    <a:pt x="47" y="86"/>
                  </a:lnTo>
                  <a:lnTo>
                    <a:pt x="47" y="85"/>
                  </a:lnTo>
                  <a:lnTo>
                    <a:pt x="47" y="84"/>
                  </a:lnTo>
                  <a:lnTo>
                    <a:pt x="48" y="84"/>
                  </a:lnTo>
                  <a:lnTo>
                    <a:pt x="48" y="83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9" y="79"/>
                  </a:lnTo>
                  <a:lnTo>
                    <a:pt x="49" y="78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0" y="76"/>
                  </a:lnTo>
                  <a:lnTo>
                    <a:pt x="51" y="74"/>
                  </a:lnTo>
                  <a:lnTo>
                    <a:pt x="51" y="73"/>
                  </a:lnTo>
                  <a:lnTo>
                    <a:pt x="52" y="71"/>
                  </a:lnTo>
                  <a:lnTo>
                    <a:pt x="52" y="70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4" y="62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6" y="29"/>
                  </a:lnTo>
                  <a:lnTo>
                    <a:pt x="56" y="28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59" y="21"/>
                  </a:lnTo>
                  <a:lnTo>
                    <a:pt x="61" y="21"/>
                  </a:lnTo>
                  <a:lnTo>
                    <a:pt x="65" y="20"/>
                  </a:lnTo>
                  <a:lnTo>
                    <a:pt x="73" y="18"/>
                  </a:lnTo>
                  <a:lnTo>
                    <a:pt x="83" y="16"/>
                  </a:lnTo>
                  <a:lnTo>
                    <a:pt x="86" y="16"/>
                  </a:lnTo>
                  <a:lnTo>
                    <a:pt x="100" y="12"/>
                  </a:lnTo>
                  <a:lnTo>
                    <a:pt x="109" y="10"/>
                  </a:lnTo>
                  <a:lnTo>
                    <a:pt x="115" y="9"/>
                  </a:lnTo>
                  <a:lnTo>
                    <a:pt x="118" y="8"/>
                  </a:lnTo>
                  <a:lnTo>
                    <a:pt x="119" y="8"/>
                  </a:lnTo>
                  <a:lnTo>
                    <a:pt x="122" y="7"/>
                  </a:lnTo>
                  <a:lnTo>
                    <a:pt x="127" y="6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8" y="1"/>
                  </a:lnTo>
                  <a:lnTo>
                    <a:pt x="152" y="0"/>
                  </a:lnTo>
                  <a:lnTo>
                    <a:pt x="153" y="0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7" y="2"/>
                  </a:lnTo>
                  <a:lnTo>
                    <a:pt x="158" y="3"/>
                  </a:lnTo>
                  <a:lnTo>
                    <a:pt x="160" y="4"/>
                  </a:lnTo>
                  <a:lnTo>
                    <a:pt x="161" y="7"/>
                  </a:lnTo>
                  <a:lnTo>
                    <a:pt x="164" y="9"/>
                  </a:lnTo>
                  <a:lnTo>
                    <a:pt x="167" y="12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3" y="17"/>
                  </a:lnTo>
                  <a:lnTo>
                    <a:pt x="174" y="18"/>
                  </a:lnTo>
                  <a:lnTo>
                    <a:pt x="176" y="19"/>
                  </a:lnTo>
                  <a:lnTo>
                    <a:pt x="177" y="19"/>
                  </a:lnTo>
                  <a:lnTo>
                    <a:pt x="185" y="24"/>
                  </a:lnTo>
                  <a:lnTo>
                    <a:pt x="189" y="25"/>
                  </a:lnTo>
                  <a:lnTo>
                    <a:pt x="191" y="27"/>
                  </a:lnTo>
                  <a:lnTo>
                    <a:pt x="199" y="31"/>
                  </a:lnTo>
                  <a:lnTo>
                    <a:pt x="201" y="32"/>
                  </a:lnTo>
                  <a:lnTo>
                    <a:pt x="207" y="35"/>
                  </a:lnTo>
                  <a:lnTo>
                    <a:pt x="209" y="36"/>
                  </a:lnTo>
                  <a:lnTo>
                    <a:pt x="210" y="36"/>
                  </a:lnTo>
                  <a:lnTo>
                    <a:pt x="209" y="38"/>
                  </a:lnTo>
                  <a:lnTo>
                    <a:pt x="202" y="53"/>
                  </a:lnTo>
                  <a:lnTo>
                    <a:pt x="201" y="54"/>
                  </a:lnTo>
                  <a:lnTo>
                    <a:pt x="201" y="57"/>
                  </a:lnTo>
                  <a:lnTo>
                    <a:pt x="201" y="58"/>
                  </a:lnTo>
                  <a:lnTo>
                    <a:pt x="201" y="59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1" y="62"/>
                  </a:lnTo>
                  <a:lnTo>
                    <a:pt x="201" y="65"/>
                  </a:lnTo>
                  <a:lnTo>
                    <a:pt x="202" y="68"/>
                  </a:lnTo>
                  <a:lnTo>
                    <a:pt x="202" y="69"/>
                  </a:lnTo>
                  <a:lnTo>
                    <a:pt x="202" y="70"/>
                  </a:lnTo>
                  <a:lnTo>
                    <a:pt x="209" y="69"/>
                  </a:lnTo>
                  <a:lnTo>
                    <a:pt x="210" y="69"/>
                  </a:lnTo>
                  <a:lnTo>
                    <a:pt x="218" y="68"/>
                  </a:lnTo>
                  <a:lnTo>
                    <a:pt x="219" y="69"/>
                  </a:lnTo>
                  <a:lnTo>
                    <a:pt x="219" y="71"/>
                  </a:lnTo>
                  <a:lnTo>
                    <a:pt x="224" y="85"/>
                  </a:lnTo>
                  <a:lnTo>
                    <a:pt x="224" y="92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3" y="94"/>
                  </a:lnTo>
                  <a:lnTo>
                    <a:pt x="222" y="94"/>
                  </a:lnTo>
                  <a:lnTo>
                    <a:pt x="220" y="95"/>
                  </a:lnTo>
                  <a:lnTo>
                    <a:pt x="219" y="95"/>
                  </a:lnTo>
                  <a:lnTo>
                    <a:pt x="222" y="95"/>
                  </a:lnTo>
                  <a:lnTo>
                    <a:pt x="232" y="96"/>
                  </a:lnTo>
                  <a:lnTo>
                    <a:pt x="234" y="96"/>
                  </a:lnTo>
                  <a:lnTo>
                    <a:pt x="235" y="96"/>
                  </a:lnTo>
                  <a:lnTo>
                    <a:pt x="236" y="96"/>
                  </a:lnTo>
                  <a:lnTo>
                    <a:pt x="239" y="96"/>
                  </a:lnTo>
                  <a:lnTo>
                    <a:pt x="240" y="98"/>
                  </a:lnTo>
                  <a:lnTo>
                    <a:pt x="241" y="98"/>
                  </a:lnTo>
                  <a:lnTo>
                    <a:pt x="243" y="98"/>
                  </a:lnTo>
                  <a:lnTo>
                    <a:pt x="245" y="98"/>
                  </a:lnTo>
                  <a:lnTo>
                    <a:pt x="247" y="98"/>
                  </a:lnTo>
                  <a:lnTo>
                    <a:pt x="249" y="102"/>
                  </a:lnTo>
                  <a:lnTo>
                    <a:pt x="250" y="102"/>
                  </a:lnTo>
                  <a:lnTo>
                    <a:pt x="250" y="103"/>
                  </a:lnTo>
                  <a:lnTo>
                    <a:pt x="251" y="104"/>
                  </a:lnTo>
                  <a:lnTo>
                    <a:pt x="252" y="105"/>
                  </a:lnTo>
                  <a:lnTo>
                    <a:pt x="252" y="107"/>
                  </a:lnTo>
                  <a:lnTo>
                    <a:pt x="253" y="108"/>
                  </a:lnTo>
                  <a:lnTo>
                    <a:pt x="254" y="109"/>
                  </a:lnTo>
                  <a:lnTo>
                    <a:pt x="254" y="110"/>
                  </a:lnTo>
                  <a:lnTo>
                    <a:pt x="256" y="112"/>
                  </a:lnTo>
                  <a:lnTo>
                    <a:pt x="257" y="113"/>
                  </a:lnTo>
                  <a:lnTo>
                    <a:pt x="257" y="115"/>
                  </a:lnTo>
                  <a:lnTo>
                    <a:pt x="258" y="116"/>
                  </a:lnTo>
                  <a:lnTo>
                    <a:pt x="259" y="117"/>
                  </a:lnTo>
                  <a:lnTo>
                    <a:pt x="260" y="118"/>
                  </a:lnTo>
                  <a:lnTo>
                    <a:pt x="260" y="119"/>
                  </a:lnTo>
                  <a:lnTo>
                    <a:pt x="261" y="120"/>
                  </a:lnTo>
                  <a:lnTo>
                    <a:pt x="262" y="121"/>
                  </a:lnTo>
                  <a:lnTo>
                    <a:pt x="264" y="122"/>
                  </a:lnTo>
                  <a:lnTo>
                    <a:pt x="265" y="122"/>
                  </a:lnTo>
                  <a:lnTo>
                    <a:pt x="266" y="124"/>
                  </a:lnTo>
                  <a:lnTo>
                    <a:pt x="267" y="124"/>
                  </a:lnTo>
                  <a:lnTo>
                    <a:pt x="269" y="125"/>
                  </a:lnTo>
                  <a:lnTo>
                    <a:pt x="272" y="125"/>
                  </a:lnTo>
                  <a:lnTo>
                    <a:pt x="275" y="127"/>
                  </a:lnTo>
                  <a:lnTo>
                    <a:pt x="277" y="127"/>
                  </a:lnTo>
                  <a:lnTo>
                    <a:pt x="278" y="128"/>
                  </a:lnTo>
                  <a:lnTo>
                    <a:pt x="281" y="129"/>
                  </a:lnTo>
                  <a:lnTo>
                    <a:pt x="282" y="129"/>
                  </a:lnTo>
                  <a:lnTo>
                    <a:pt x="282" y="145"/>
                  </a:lnTo>
                  <a:lnTo>
                    <a:pt x="282" y="147"/>
                  </a:lnTo>
                  <a:lnTo>
                    <a:pt x="282" y="165"/>
                  </a:lnTo>
                  <a:lnTo>
                    <a:pt x="282" y="167"/>
                  </a:lnTo>
                  <a:lnTo>
                    <a:pt x="282" y="176"/>
                  </a:lnTo>
                  <a:lnTo>
                    <a:pt x="290" y="169"/>
                  </a:lnTo>
                  <a:lnTo>
                    <a:pt x="294" y="166"/>
                  </a:lnTo>
                  <a:lnTo>
                    <a:pt x="306" y="169"/>
                  </a:lnTo>
                  <a:lnTo>
                    <a:pt x="306" y="168"/>
                  </a:lnTo>
                  <a:lnTo>
                    <a:pt x="310" y="166"/>
                  </a:lnTo>
                  <a:lnTo>
                    <a:pt x="312" y="166"/>
                  </a:lnTo>
                  <a:lnTo>
                    <a:pt x="312" y="169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3"/>
                  </a:lnTo>
                  <a:lnTo>
                    <a:pt x="317" y="163"/>
                  </a:lnTo>
                  <a:lnTo>
                    <a:pt x="324" y="162"/>
                  </a:lnTo>
                  <a:lnTo>
                    <a:pt x="324" y="163"/>
                  </a:lnTo>
                  <a:lnTo>
                    <a:pt x="335" y="162"/>
                  </a:lnTo>
                  <a:lnTo>
                    <a:pt x="336" y="169"/>
                  </a:lnTo>
                  <a:lnTo>
                    <a:pt x="342" y="169"/>
                  </a:lnTo>
                  <a:lnTo>
                    <a:pt x="343" y="169"/>
                  </a:lnTo>
                  <a:lnTo>
                    <a:pt x="345" y="168"/>
                  </a:lnTo>
                  <a:lnTo>
                    <a:pt x="354" y="167"/>
                  </a:lnTo>
                  <a:lnTo>
                    <a:pt x="356" y="167"/>
                  </a:lnTo>
                  <a:lnTo>
                    <a:pt x="356" y="169"/>
                  </a:lnTo>
                  <a:lnTo>
                    <a:pt x="357" y="171"/>
                  </a:lnTo>
                  <a:lnTo>
                    <a:pt x="356" y="171"/>
                  </a:lnTo>
                  <a:lnTo>
                    <a:pt x="359" y="184"/>
                  </a:lnTo>
                  <a:lnTo>
                    <a:pt x="359" y="188"/>
                  </a:lnTo>
                  <a:lnTo>
                    <a:pt x="360" y="188"/>
                  </a:lnTo>
                  <a:lnTo>
                    <a:pt x="368" y="186"/>
                  </a:lnTo>
                  <a:lnTo>
                    <a:pt x="368" y="184"/>
                  </a:lnTo>
                  <a:lnTo>
                    <a:pt x="366" y="176"/>
                  </a:lnTo>
                  <a:lnTo>
                    <a:pt x="365" y="176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3" y="174"/>
                  </a:lnTo>
                  <a:lnTo>
                    <a:pt x="363" y="172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83" y="174"/>
                  </a:lnTo>
                  <a:lnTo>
                    <a:pt x="388" y="175"/>
                  </a:lnTo>
                  <a:lnTo>
                    <a:pt x="390" y="175"/>
                  </a:lnTo>
                  <a:lnTo>
                    <a:pt x="391" y="169"/>
                  </a:lnTo>
                  <a:lnTo>
                    <a:pt x="392" y="169"/>
                  </a:lnTo>
                  <a:lnTo>
                    <a:pt x="392" y="159"/>
                  </a:lnTo>
                  <a:lnTo>
                    <a:pt x="392" y="160"/>
                  </a:lnTo>
                  <a:lnTo>
                    <a:pt x="404" y="161"/>
                  </a:lnTo>
                  <a:lnTo>
                    <a:pt x="408" y="162"/>
                  </a:lnTo>
                  <a:lnTo>
                    <a:pt x="412" y="163"/>
                  </a:lnTo>
                  <a:lnTo>
                    <a:pt x="415" y="163"/>
                  </a:lnTo>
                  <a:lnTo>
                    <a:pt x="418" y="163"/>
                  </a:lnTo>
                  <a:lnTo>
                    <a:pt x="421" y="165"/>
                  </a:lnTo>
                  <a:lnTo>
                    <a:pt x="433" y="165"/>
                  </a:lnTo>
                  <a:lnTo>
                    <a:pt x="433" y="166"/>
                  </a:lnTo>
                  <a:lnTo>
                    <a:pt x="433" y="167"/>
                  </a:lnTo>
                  <a:lnTo>
                    <a:pt x="434" y="167"/>
                  </a:lnTo>
                  <a:lnTo>
                    <a:pt x="435" y="167"/>
                  </a:lnTo>
                  <a:lnTo>
                    <a:pt x="437" y="167"/>
                  </a:lnTo>
                  <a:lnTo>
                    <a:pt x="438" y="167"/>
                  </a:lnTo>
                  <a:lnTo>
                    <a:pt x="438" y="165"/>
                  </a:lnTo>
                  <a:lnTo>
                    <a:pt x="438" y="163"/>
                  </a:lnTo>
                  <a:lnTo>
                    <a:pt x="437" y="163"/>
                  </a:lnTo>
                  <a:lnTo>
                    <a:pt x="438" y="162"/>
                  </a:lnTo>
                  <a:lnTo>
                    <a:pt x="438" y="160"/>
                  </a:lnTo>
                  <a:lnTo>
                    <a:pt x="438" y="159"/>
                  </a:lnTo>
                  <a:lnTo>
                    <a:pt x="438" y="157"/>
                  </a:lnTo>
                  <a:lnTo>
                    <a:pt x="438" y="155"/>
                  </a:lnTo>
                  <a:lnTo>
                    <a:pt x="438" y="152"/>
                  </a:lnTo>
                  <a:lnTo>
                    <a:pt x="438" y="151"/>
                  </a:lnTo>
                  <a:lnTo>
                    <a:pt x="443" y="151"/>
                  </a:lnTo>
                  <a:lnTo>
                    <a:pt x="443" y="147"/>
                  </a:lnTo>
                  <a:lnTo>
                    <a:pt x="443" y="143"/>
                  </a:lnTo>
                  <a:lnTo>
                    <a:pt x="443" y="142"/>
                  </a:lnTo>
                  <a:lnTo>
                    <a:pt x="443" y="140"/>
                  </a:lnTo>
                  <a:lnTo>
                    <a:pt x="443" y="136"/>
                  </a:lnTo>
                  <a:lnTo>
                    <a:pt x="443" y="135"/>
                  </a:lnTo>
                  <a:lnTo>
                    <a:pt x="443" y="132"/>
                  </a:lnTo>
                  <a:lnTo>
                    <a:pt x="444" y="132"/>
                  </a:lnTo>
                  <a:lnTo>
                    <a:pt x="446" y="132"/>
                  </a:lnTo>
                  <a:lnTo>
                    <a:pt x="448" y="132"/>
                  </a:lnTo>
                  <a:lnTo>
                    <a:pt x="449" y="132"/>
                  </a:lnTo>
                  <a:lnTo>
                    <a:pt x="450" y="133"/>
                  </a:lnTo>
                  <a:lnTo>
                    <a:pt x="451" y="133"/>
                  </a:lnTo>
                  <a:lnTo>
                    <a:pt x="452" y="133"/>
                  </a:lnTo>
                  <a:lnTo>
                    <a:pt x="457" y="134"/>
                  </a:lnTo>
                  <a:lnTo>
                    <a:pt x="463" y="135"/>
                  </a:lnTo>
                  <a:lnTo>
                    <a:pt x="465" y="135"/>
                  </a:lnTo>
                  <a:lnTo>
                    <a:pt x="470" y="136"/>
                  </a:lnTo>
                  <a:lnTo>
                    <a:pt x="471" y="136"/>
                  </a:lnTo>
                  <a:lnTo>
                    <a:pt x="474" y="136"/>
                  </a:lnTo>
                  <a:lnTo>
                    <a:pt x="476" y="137"/>
                  </a:lnTo>
                  <a:lnTo>
                    <a:pt x="482" y="137"/>
                  </a:lnTo>
                  <a:lnTo>
                    <a:pt x="482" y="138"/>
                  </a:lnTo>
                  <a:lnTo>
                    <a:pt x="483" y="138"/>
                  </a:lnTo>
                  <a:lnTo>
                    <a:pt x="483" y="133"/>
                  </a:lnTo>
                  <a:lnTo>
                    <a:pt x="483" y="130"/>
                  </a:lnTo>
                  <a:lnTo>
                    <a:pt x="501" y="134"/>
                  </a:lnTo>
                  <a:lnTo>
                    <a:pt x="513" y="136"/>
                  </a:lnTo>
                  <a:lnTo>
                    <a:pt x="516" y="136"/>
                  </a:lnTo>
                  <a:lnTo>
                    <a:pt x="518" y="137"/>
                  </a:lnTo>
                  <a:lnTo>
                    <a:pt x="519" y="137"/>
                  </a:lnTo>
                  <a:lnTo>
                    <a:pt x="521" y="137"/>
                  </a:lnTo>
                  <a:lnTo>
                    <a:pt x="521" y="136"/>
                  </a:lnTo>
                  <a:lnTo>
                    <a:pt x="522" y="136"/>
                  </a:lnTo>
                  <a:lnTo>
                    <a:pt x="526" y="137"/>
                  </a:lnTo>
                  <a:lnTo>
                    <a:pt x="529" y="137"/>
                  </a:lnTo>
                  <a:lnTo>
                    <a:pt x="538" y="140"/>
                  </a:lnTo>
                  <a:lnTo>
                    <a:pt x="542" y="140"/>
                  </a:lnTo>
                  <a:lnTo>
                    <a:pt x="544" y="140"/>
                  </a:lnTo>
                  <a:lnTo>
                    <a:pt x="547" y="141"/>
                  </a:lnTo>
                  <a:lnTo>
                    <a:pt x="552" y="142"/>
                  </a:lnTo>
                  <a:lnTo>
                    <a:pt x="555" y="142"/>
                  </a:lnTo>
                  <a:lnTo>
                    <a:pt x="559" y="143"/>
                  </a:lnTo>
                  <a:lnTo>
                    <a:pt x="561" y="143"/>
                  </a:lnTo>
                  <a:lnTo>
                    <a:pt x="564" y="143"/>
                  </a:lnTo>
                  <a:lnTo>
                    <a:pt x="564" y="144"/>
                  </a:lnTo>
                  <a:lnTo>
                    <a:pt x="570" y="144"/>
                  </a:lnTo>
                  <a:lnTo>
                    <a:pt x="575" y="145"/>
                  </a:lnTo>
                  <a:lnTo>
                    <a:pt x="591" y="147"/>
                  </a:lnTo>
                  <a:lnTo>
                    <a:pt x="593" y="147"/>
                  </a:lnTo>
                  <a:lnTo>
                    <a:pt x="595" y="147"/>
                  </a:lnTo>
                  <a:lnTo>
                    <a:pt x="599" y="149"/>
                  </a:lnTo>
                  <a:lnTo>
                    <a:pt x="601" y="149"/>
                  </a:lnTo>
                  <a:lnTo>
                    <a:pt x="618" y="152"/>
                  </a:lnTo>
                  <a:lnTo>
                    <a:pt x="626" y="153"/>
                  </a:lnTo>
                  <a:lnTo>
                    <a:pt x="633" y="154"/>
                  </a:lnTo>
                  <a:lnTo>
                    <a:pt x="637" y="155"/>
                  </a:lnTo>
                  <a:lnTo>
                    <a:pt x="645" y="157"/>
                  </a:lnTo>
                  <a:lnTo>
                    <a:pt x="651" y="158"/>
                  </a:lnTo>
                  <a:lnTo>
                    <a:pt x="661" y="160"/>
                  </a:lnTo>
                  <a:lnTo>
                    <a:pt x="668" y="161"/>
                  </a:lnTo>
                  <a:lnTo>
                    <a:pt x="679" y="162"/>
                  </a:lnTo>
                  <a:lnTo>
                    <a:pt x="688" y="163"/>
                  </a:lnTo>
                  <a:lnTo>
                    <a:pt x="696" y="166"/>
                  </a:lnTo>
                  <a:lnTo>
                    <a:pt x="701" y="167"/>
                  </a:lnTo>
                  <a:lnTo>
                    <a:pt x="705" y="168"/>
                  </a:lnTo>
                  <a:lnTo>
                    <a:pt x="709" y="168"/>
                  </a:lnTo>
                  <a:lnTo>
                    <a:pt x="713" y="168"/>
                  </a:lnTo>
                  <a:lnTo>
                    <a:pt x="718" y="168"/>
                  </a:lnTo>
                  <a:lnTo>
                    <a:pt x="720" y="168"/>
                  </a:lnTo>
                  <a:lnTo>
                    <a:pt x="723" y="169"/>
                  </a:lnTo>
                  <a:lnTo>
                    <a:pt x="729" y="169"/>
                  </a:lnTo>
                  <a:lnTo>
                    <a:pt x="733" y="169"/>
                  </a:lnTo>
                  <a:lnTo>
                    <a:pt x="734" y="169"/>
                  </a:lnTo>
                  <a:lnTo>
                    <a:pt x="739" y="170"/>
                  </a:lnTo>
                  <a:lnTo>
                    <a:pt x="752" y="172"/>
                  </a:lnTo>
                  <a:lnTo>
                    <a:pt x="753" y="172"/>
                  </a:lnTo>
                  <a:lnTo>
                    <a:pt x="754" y="172"/>
                  </a:lnTo>
                  <a:lnTo>
                    <a:pt x="758" y="172"/>
                  </a:lnTo>
                  <a:lnTo>
                    <a:pt x="769" y="175"/>
                  </a:lnTo>
                  <a:lnTo>
                    <a:pt x="771" y="175"/>
                  </a:lnTo>
                  <a:lnTo>
                    <a:pt x="773" y="176"/>
                  </a:lnTo>
                  <a:lnTo>
                    <a:pt x="776" y="176"/>
                  </a:lnTo>
                  <a:lnTo>
                    <a:pt x="779" y="177"/>
                  </a:lnTo>
                  <a:lnTo>
                    <a:pt x="782" y="178"/>
                  </a:lnTo>
                  <a:lnTo>
                    <a:pt x="784" y="179"/>
                  </a:lnTo>
                  <a:lnTo>
                    <a:pt x="785" y="179"/>
                  </a:lnTo>
                  <a:lnTo>
                    <a:pt x="787" y="180"/>
                  </a:lnTo>
                  <a:lnTo>
                    <a:pt x="789" y="180"/>
                  </a:lnTo>
                  <a:lnTo>
                    <a:pt x="795" y="183"/>
                  </a:lnTo>
                  <a:lnTo>
                    <a:pt x="798" y="184"/>
                  </a:lnTo>
                  <a:lnTo>
                    <a:pt x="809" y="187"/>
                  </a:lnTo>
                  <a:lnTo>
                    <a:pt x="811" y="188"/>
                  </a:lnTo>
                  <a:lnTo>
                    <a:pt x="814" y="188"/>
                  </a:lnTo>
                  <a:lnTo>
                    <a:pt x="817" y="188"/>
                  </a:lnTo>
                  <a:lnTo>
                    <a:pt x="819" y="189"/>
                  </a:lnTo>
                  <a:lnTo>
                    <a:pt x="819" y="192"/>
                  </a:lnTo>
                  <a:lnTo>
                    <a:pt x="819" y="193"/>
                  </a:lnTo>
                  <a:lnTo>
                    <a:pt x="820" y="194"/>
                  </a:lnTo>
                  <a:lnTo>
                    <a:pt x="820" y="195"/>
                  </a:lnTo>
                  <a:lnTo>
                    <a:pt x="821" y="200"/>
                  </a:lnTo>
                  <a:lnTo>
                    <a:pt x="822" y="200"/>
                  </a:lnTo>
                  <a:lnTo>
                    <a:pt x="822" y="201"/>
                  </a:lnTo>
                  <a:lnTo>
                    <a:pt x="822" y="202"/>
                  </a:lnTo>
                  <a:lnTo>
                    <a:pt x="822" y="203"/>
                  </a:lnTo>
                  <a:lnTo>
                    <a:pt x="822" y="204"/>
                  </a:lnTo>
                  <a:lnTo>
                    <a:pt x="821" y="205"/>
                  </a:lnTo>
                  <a:lnTo>
                    <a:pt x="821" y="207"/>
                  </a:lnTo>
                  <a:lnTo>
                    <a:pt x="820" y="209"/>
                  </a:lnTo>
                  <a:lnTo>
                    <a:pt x="819" y="211"/>
                  </a:lnTo>
                  <a:lnTo>
                    <a:pt x="818" y="214"/>
                  </a:lnTo>
                  <a:lnTo>
                    <a:pt x="815" y="219"/>
                  </a:lnTo>
                  <a:lnTo>
                    <a:pt x="810" y="230"/>
                  </a:lnTo>
                  <a:lnTo>
                    <a:pt x="810" y="232"/>
                  </a:lnTo>
                  <a:lnTo>
                    <a:pt x="809" y="233"/>
                  </a:lnTo>
                  <a:lnTo>
                    <a:pt x="809" y="234"/>
                  </a:lnTo>
                  <a:lnTo>
                    <a:pt x="809" y="235"/>
                  </a:lnTo>
                  <a:lnTo>
                    <a:pt x="807" y="236"/>
                  </a:lnTo>
                  <a:lnTo>
                    <a:pt x="807" y="237"/>
                  </a:lnTo>
                  <a:lnTo>
                    <a:pt x="807" y="238"/>
                  </a:lnTo>
                  <a:lnTo>
                    <a:pt x="807" y="239"/>
                  </a:lnTo>
                  <a:lnTo>
                    <a:pt x="809" y="244"/>
                  </a:lnTo>
                  <a:lnTo>
                    <a:pt x="809" y="246"/>
                  </a:lnTo>
                  <a:lnTo>
                    <a:pt x="809" y="249"/>
                  </a:lnTo>
                  <a:lnTo>
                    <a:pt x="809" y="250"/>
                  </a:lnTo>
                  <a:lnTo>
                    <a:pt x="809" y="251"/>
                  </a:lnTo>
                  <a:lnTo>
                    <a:pt x="809" y="252"/>
                  </a:lnTo>
                  <a:lnTo>
                    <a:pt x="807" y="254"/>
                  </a:lnTo>
                  <a:lnTo>
                    <a:pt x="807" y="255"/>
                  </a:lnTo>
                  <a:lnTo>
                    <a:pt x="806" y="256"/>
                  </a:lnTo>
                  <a:lnTo>
                    <a:pt x="806" y="258"/>
                  </a:lnTo>
                  <a:lnTo>
                    <a:pt x="805" y="258"/>
                  </a:lnTo>
                  <a:lnTo>
                    <a:pt x="805" y="259"/>
                  </a:lnTo>
                  <a:lnTo>
                    <a:pt x="803" y="263"/>
                  </a:lnTo>
                  <a:lnTo>
                    <a:pt x="802" y="263"/>
                  </a:lnTo>
                  <a:lnTo>
                    <a:pt x="802" y="264"/>
                  </a:lnTo>
                  <a:lnTo>
                    <a:pt x="802" y="266"/>
                  </a:lnTo>
                  <a:lnTo>
                    <a:pt x="802" y="268"/>
                  </a:lnTo>
                  <a:lnTo>
                    <a:pt x="802" y="271"/>
                  </a:lnTo>
                  <a:lnTo>
                    <a:pt x="802" y="272"/>
                  </a:lnTo>
                  <a:lnTo>
                    <a:pt x="802" y="274"/>
                  </a:lnTo>
                  <a:lnTo>
                    <a:pt x="803" y="275"/>
                  </a:lnTo>
                  <a:lnTo>
                    <a:pt x="803" y="276"/>
                  </a:lnTo>
                  <a:lnTo>
                    <a:pt x="804" y="276"/>
                  </a:lnTo>
                  <a:lnTo>
                    <a:pt x="804" y="277"/>
                  </a:lnTo>
                  <a:lnTo>
                    <a:pt x="805" y="278"/>
                  </a:lnTo>
                  <a:lnTo>
                    <a:pt x="805" y="279"/>
                  </a:lnTo>
                  <a:lnTo>
                    <a:pt x="806" y="279"/>
                  </a:lnTo>
                  <a:lnTo>
                    <a:pt x="806" y="280"/>
                  </a:lnTo>
                  <a:lnTo>
                    <a:pt x="807" y="280"/>
                  </a:lnTo>
                  <a:lnTo>
                    <a:pt x="810" y="283"/>
                  </a:lnTo>
                  <a:lnTo>
                    <a:pt x="814" y="286"/>
                  </a:lnTo>
                  <a:lnTo>
                    <a:pt x="815" y="286"/>
                  </a:lnTo>
                  <a:lnTo>
                    <a:pt x="818" y="288"/>
                  </a:lnTo>
                  <a:lnTo>
                    <a:pt x="819" y="288"/>
                  </a:lnTo>
                  <a:lnTo>
                    <a:pt x="820" y="289"/>
                  </a:lnTo>
                  <a:lnTo>
                    <a:pt x="820" y="291"/>
                  </a:lnTo>
                  <a:lnTo>
                    <a:pt x="821" y="291"/>
                  </a:lnTo>
                  <a:lnTo>
                    <a:pt x="826" y="293"/>
                  </a:lnTo>
                  <a:lnTo>
                    <a:pt x="827" y="293"/>
                  </a:lnTo>
                  <a:lnTo>
                    <a:pt x="828" y="294"/>
                  </a:lnTo>
                  <a:lnTo>
                    <a:pt x="831" y="296"/>
                  </a:lnTo>
                  <a:lnTo>
                    <a:pt x="836" y="298"/>
                  </a:lnTo>
                  <a:lnTo>
                    <a:pt x="832" y="304"/>
                  </a:lnTo>
                  <a:lnTo>
                    <a:pt x="828" y="313"/>
                  </a:lnTo>
                  <a:lnTo>
                    <a:pt x="827" y="316"/>
                  </a:lnTo>
                  <a:lnTo>
                    <a:pt x="824" y="319"/>
                  </a:lnTo>
                  <a:lnTo>
                    <a:pt x="822" y="322"/>
                  </a:lnTo>
                  <a:lnTo>
                    <a:pt x="822" y="323"/>
                  </a:lnTo>
                  <a:lnTo>
                    <a:pt x="822" y="325"/>
                  </a:lnTo>
                  <a:lnTo>
                    <a:pt x="824" y="325"/>
                  </a:lnTo>
                  <a:lnTo>
                    <a:pt x="828" y="325"/>
                  </a:lnTo>
                  <a:lnTo>
                    <a:pt x="838" y="325"/>
                  </a:lnTo>
                  <a:lnTo>
                    <a:pt x="842" y="325"/>
                  </a:lnTo>
                  <a:lnTo>
                    <a:pt x="848" y="325"/>
                  </a:lnTo>
                  <a:lnTo>
                    <a:pt x="855" y="323"/>
                  </a:lnTo>
                  <a:lnTo>
                    <a:pt x="857" y="323"/>
                  </a:lnTo>
                  <a:lnTo>
                    <a:pt x="868" y="323"/>
                  </a:lnTo>
                  <a:lnTo>
                    <a:pt x="873" y="323"/>
                  </a:lnTo>
                  <a:lnTo>
                    <a:pt x="885" y="323"/>
                  </a:lnTo>
                  <a:lnTo>
                    <a:pt x="888" y="323"/>
                  </a:lnTo>
                  <a:lnTo>
                    <a:pt x="891" y="322"/>
                  </a:lnTo>
                  <a:lnTo>
                    <a:pt x="899" y="322"/>
                  </a:lnTo>
                  <a:lnTo>
                    <a:pt x="901" y="323"/>
                  </a:lnTo>
                  <a:lnTo>
                    <a:pt x="901" y="325"/>
                  </a:lnTo>
                  <a:lnTo>
                    <a:pt x="902" y="325"/>
                  </a:lnTo>
                  <a:lnTo>
                    <a:pt x="902" y="326"/>
                  </a:lnTo>
                  <a:lnTo>
                    <a:pt x="902" y="327"/>
                  </a:lnTo>
                  <a:lnTo>
                    <a:pt x="903" y="328"/>
                  </a:lnTo>
                  <a:lnTo>
                    <a:pt x="903" y="329"/>
                  </a:lnTo>
                  <a:lnTo>
                    <a:pt x="903" y="330"/>
                  </a:lnTo>
                  <a:lnTo>
                    <a:pt x="902" y="330"/>
                  </a:lnTo>
                  <a:lnTo>
                    <a:pt x="903" y="330"/>
                  </a:lnTo>
                  <a:lnTo>
                    <a:pt x="903" y="331"/>
                  </a:lnTo>
                  <a:lnTo>
                    <a:pt x="903" y="333"/>
                  </a:lnTo>
                  <a:lnTo>
                    <a:pt x="903" y="334"/>
                  </a:lnTo>
                  <a:lnTo>
                    <a:pt x="902" y="334"/>
                  </a:lnTo>
                  <a:lnTo>
                    <a:pt x="902" y="335"/>
                  </a:lnTo>
                  <a:lnTo>
                    <a:pt x="901" y="336"/>
                  </a:lnTo>
                  <a:lnTo>
                    <a:pt x="901" y="337"/>
                  </a:lnTo>
                  <a:lnTo>
                    <a:pt x="901" y="338"/>
                  </a:lnTo>
                  <a:lnTo>
                    <a:pt x="902" y="339"/>
                  </a:lnTo>
                  <a:lnTo>
                    <a:pt x="902" y="341"/>
                  </a:lnTo>
                  <a:lnTo>
                    <a:pt x="901" y="341"/>
                  </a:lnTo>
                  <a:lnTo>
                    <a:pt x="901" y="342"/>
                  </a:lnTo>
                  <a:lnTo>
                    <a:pt x="901" y="343"/>
                  </a:lnTo>
                  <a:lnTo>
                    <a:pt x="901" y="344"/>
                  </a:lnTo>
                  <a:lnTo>
                    <a:pt x="901" y="345"/>
                  </a:lnTo>
                  <a:lnTo>
                    <a:pt x="901" y="346"/>
                  </a:lnTo>
                  <a:lnTo>
                    <a:pt x="902" y="346"/>
                  </a:lnTo>
                  <a:lnTo>
                    <a:pt x="902" y="347"/>
                  </a:lnTo>
                  <a:lnTo>
                    <a:pt x="902" y="348"/>
                  </a:lnTo>
                  <a:lnTo>
                    <a:pt x="901" y="350"/>
                  </a:lnTo>
                  <a:lnTo>
                    <a:pt x="901" y="351"/>
                  </a:lnTo>
                  <a:lnTo>
                    <a:pt x="902" y="351"/>
                  </a:lnTo>
                  <a:lnTo>
                    <a:pt x="903" y="351"/>
                  </a:lnTo>
                  <a:lnTo>
                    <a:pt x="903" y="352"/>
                  </a:lnTo>
                  <a:lnTo>
                    <a:pt x="903" y="353"/>
                  </a:lnTo>
                  <a:lnTo>
                    <a:pt x="904" y="353"/>
                  </a:lnTo>
                  <a:lnTo>
                    <a:pt x="904" y="354"/>
                  </a:lnTo>
                  <a:lnTo>
                    <a:pt x="904" y="355"/>
                  </a:lnTo>
                  <a:lnTo>
                    <a:pt x="904" y="356"/>
                  </a:lnTo>
                  <a:lnTo>
                    <a:pt x="905" y="356"/>
                  </a:lnTo>
                  <a:lnTo>
                    <a:pt x="905" y="358"/>
                  </a:lnTo>
                  <a:lnTo>
                    <a:pt x="905" y="359"/>
                  </a:lnTo>
                  <a:lnTo>
                    <a:pt x="906" y="359"/>
                  </a:lnTo>
                  <a:lnTo>
                    <a:pt x="906" y="360"/>
                  </a:lnTo>
                  <a:lnTo>
                    <a:pt x="906" y="361"/>
                  </a:lnTo>
                  <a:lnTo>
                    <a:pt x="907" y="361"/>
                  </a:lnTo>
                  <a:lnTo>
                    <a:pt x="907" y="362"/>
                  </a:lnTo>
                  <a:lnTo>
                    <a:pt x="907" y="363"/>
                  </a:lnTo>
                  <a:lnTo>
                    <a:pt x="909" y="363"/>
                  </a:lnTo>
                  <a:lnTo>
                    <a:pt x="909" y="364"/>
                  </a:lnTo>
                  <a:lnTo>
                    <a:pt x="909" y="365"/>
                  </a:lnTo>
                  <a:lnTo>
                    <a:pt x="909" y="367"/>
                  </a:lnTo>
                  <a:lnTo>
                    <a:pt x="909" y="368"/>
                  </a:lnTo>
                  <a:lnTo>
                    <a:pt x="910" y="368"/>
                  </a:lnTo>
                  <a:lnTo>
                    <a:pt x="911" y="368"/>
                  </a:lnTo>
                  <a:lnTo>
                    <a:pt x="911" y="369"/>
                  </a:lnTo>
                  <a:lnTo>
                    <a:pt x="912" y="369"/>
                  </a:lnTo>
                  <a:lnTo>
                    <a:pt x="912" y="370"/>
                  </a:lnTo>
                  <a:lnTo>
                    <a:pt x="913" y="370"/>
                  </a:lnTo>
                  <a:lnTo>
                    <a:pt x="914" y="370"/>
                  </a:lnTo>
                  <a:lnTo>
                    <a:pt x="914" y="371"/>
                  </a:lnTo>
                  <a:lnTo>
                    <a:pt x="915" y="372"/>
                  </a:lnTo>
                  <a:lnTo>
                    <a:pt x="916" y="372"/>
                  </a:lnTo>
                  <a:lnTo>
                    <a:pt x="918" y="372"/>
                  </a:lnTo>
                  <a:lnTo>
                    <a:pt x="918" y="373"/>
                  </a:lnTo>
                  <a:lnTo>
                    <a:pt x="919" y="373"/>
                  </a:lnTo>
                  <a:lnTo>
                    <a:pt x="919" y="375"/>
                  </a:lnTo>
                  <a:lnTo>
                    <a:pt x="919" y="376"/>
                  </a:lnTo>
                  <a:lnTo>
                    <a:pt x="920" y="376"/>
                  </a:lnTo>
                  <a:lnTo>
                    <a:pt x="920" y="377"/>
                  </a:lnTo>
                  <a:lnTo>
                    <a:pt x="921" y="377"/>
                  </a:lnTo>
                  <a:lnTo>
                    <a:pt x="921" y="378"/>
                  </a:lnTo>
                  <a:lnTo>
                    <a:pt x="922" y="378"/>
                  </a:lnTo>
                  <a:lnTo>
                    <a:pt x="922" y="377"/>
                  </a:lnTo>
                  <a:lnTo>
                    <a:pt x="923" y="377"/>
                  </a:lnTo>
                  <a:lnTo>
                    <a:pt x="924" y="377"/>
                  </a:lnTo>
                  <a:lnTo>
                    <a:pt x="926" y="377"/>
                  </a:lnTo>
                  <a:lnTo>
                    <a:pt x="927" y="377"/>
                  </a:lnTo>
                  <a:lnTo>
                    <a:pt x="927" y="376"/>
                  </a:lnTo>
                  <a:lnTo>
                    <a:pt x="928" y="376"/>
                  </a:lnTo>
                  <a:lnTo>
                    <a:pt x="929" y="376"/>
                  </a:lnTo>
                  <a:lnTo>
                    <a:pt x="929" y="377"/>
                  </a:lnTo>
                  <a:lnTo>
                    <a:pt x="930" y="377"/>
                  </a:lnTo>
                  <a:lnTo>
                    <a:pt x="930" y="378"/>
                  </a:lnTo>
                  <a:lnTo>
                    <a:pt x="931" y="378"/>
                  </a:lnTo>
                  <a:lnTo>
                    <a:pt x="931" y="379"/>
                  </a:lnTo>
                  <a:lnTo>
                    <a:pt x="932" y="379"/>
                  </a:lnTo>
                  <a:lnTo>
                    <a:pt x="934" y="379"/>
                  </a:lnTo>
                  <a:lnTo>
                    <a:pt x="934" y="380"/>
                  </a:lnTo>
                  <a:lnTo>
                    <a:pt x="934" y="381"/>
                  </a:lnTo>
                  <a:lnTo>
                    <a:pt x="935" y="381"/>
                  </a:lnTo>
                  <a:lnTo>
                    <a:pt x="935" y="383"/>
                  </a:lnTo>
                  <a:lnTo>
                    <a:pt x="936" y="383"/>
                  </a:lnTo>
                  <a:lnTo>
                    <a:pt x="936" y="384"/>
                  </a:lnTo>
                  <a:lnTo>
                    <a:pt x="936" y="385"/>
                  </a:lnTo>
                  <a:lnTo>
                    <a:pt x="937" y="386"/>
                  </a:lnTo>
                  <a:lnTo>
                    <a:pt x="937" y="387"/>
                  </a:lnTo>
                  <a:lnTo>
                    <a:pt x="940" y="386"/>
                  </a:lnTo>
                  <a:lnTo>
                    <a:pt x="941" y="385"/>
                  </a:lnTo>
                  <a:lnTo>
                    <a:pt x="943" y="385"/>
                  </a:lnTo>
                  <a:lnTo>
                    <a:pt x="944" y="384"/>
                  </a:lnTo>
                  <a:lnTo>
                    <a:pt x="946" y="384"/>
                  </a:lnTo>
                  <a:lnTo>
                    <a:pt x="947" y="384"/>
                  </a:lnTo>
                  <a:lnTo>
                    <a:pt x="948" y="384"/>
                  </a:lnTo>
                  <a:lnTo>
                    <a:pt x="949" y="384"/>
                  </a:lnTo>
                  <a:lnTo>
                    <a:pt x="951" y="385"/>
                  </a:lnTo>
                  <a:lnTo>
                    <a:pt x="952" y="385"/>
                  </a:lnTo>
                  <a:lnTo>
                    <a:pt x="951" y="387"/>
                  </a:lnTo>
                  <a:lnTo>
                    <a:pt x="951" y="388"/>
                  </a:lnTo>
                  <a:lnTo>
                    <a:pt x="949" y="390"/>
                  </a:lnTo>
                  <a:lnTo>
                    <a:pt x="949" y="392"/>
                  </a:lnTo>
                  <a:lnTo>
                    <a:pt x="949" y="393"/>
                  </a:lnTo>
                  <a:lnTo>
                    <a:pt x="948" y="395"/>
                  </a:lnTo>
                  <a:lnTo>
                    <a:pt x="947" y="397"/>
                  </a:lnTo>
                  <a:lnTo>
                    <a:pt x="947" y="400"/>
                  </a:lnTo>
                  <a:lnTo>
                    <a:pt x="945" y="408"/>
                  </a:lnTo>
                  <a:lnTo>
                    <a:pt x="945" y="409"/>
                  </a:lnTo>
                  <a:lnTo>
                    <a:pt x="945" y="411"/>
                  </a:lnTo>
                  <a:lnTo>
                    <a:pt x="944" y="415"/>
                  </a:lnTo>
                  <a:lnTo>
                    <a:pt x="944" y="418"/>
                  </a:lnTo>
                  <a:lnTo>
                    <a:pt x="943" y="422"/>
                  </a:lnTo>
                  <a:lnTo>
                    <a:pt x="943" y="425"/>
                  </a:lnTo>
                  <a:lnTo>
                    <a:pt x="943" y="427"/>
                  </a:lnTo>
                  <a:lnTo>
                    <a:pt x="943" y="429"/>
                  </a:lnTo>
                  <a:lnTo>
                    <a:pt x="939" y="428"/>
                  </a:lnTo>
                  <a:lnTo>
                    <a:pt x="936" y="426"/>
                  </a:lnTo>
                  <a:lnTo>
                    <a:pt x="931" y="425"/>
                  </a:lnTo>
                  <a:lnTo>
                    <a:pt x="928" y="423"/>
                  </a:lnTo>
                  <a:lnTo>
                    <a:pt x="924" y="422"/>
                  </a:lnTo>
                  <a:lnTo>
                    <a:pt x="921" y="421"/>
                  </a:lnTo>
                  <a:lnTo>
                    <a:pt x="912" y="419"/>
                  </a:lnTo>
                  <a:lnTo>
                    <a:pt x="906" y="417"/>
                  </a:lnTo>
                  <a:lnTo>
                    <a:pt x="905" y="417"/>
                  </a:lnTo>
                  <a:lnTo>
                    <a:pt x="901" y="419"/>
                  </a:lnTo>
                  <a:lnTo>
                    <a:pt x="898" y="420"/>
                  </a:lnTo>
                  <a:lnTo>
                    <a:pt x="895" y="421"/>
                  </a:lnTo>
                  <a:lnTo>
                    <a:pt x="886" y="426"/>
                  </a:lnTo>
                  <a:lnTo>
                    <a:pt x="885" y="427"/>
                  </a:lnTo>
                  <a:lnTo>
                    <a:pt x="878" y="430"/>
                  </a:lnTo>
                  <a:lnTo>
                    <a:pt x="872" y="432"/>
                  </a:lnTo>
                  <a:lnTo>
                    <a:pt x="870" y="434"/>
                  </a:lnTo>
                  <a:lnTo>
                    <a:pt x="869" y="435"/>
                  </a:lnTo>
                  <a:lnTo>
                    <a:pt x="868" y="435"/>
                  </a:lnTo>
                  <a:lnTo>
                    <a:pt x="868" y="436"/>
                  </a:lnTo>
                  <a:lnTo>
                    <a:pt x="867" y="436"/>
                  </a:lnTo>
                  <a:lnTo>
                    <a:pt x="864" y="437"/>
                  </a:lnTo>
                  <a:lnTo>
                    <a:pt x="863" y="438"/>
                  </a:lnTo>
                  <a:lnTo>
                    <a:pt x="862" y="438"/>
                  </a:lnTo>
                  <a:lnTo>
                    <a:pt x="861" y="438"/>
                  </a:lnTo>
                  <a:lnTo>
                    <a:pt x="861" y="439"/>
                  </a:lnTo>
                  <a:lnTo>
                    <a:pt x="859" y="439"/>
                  </a:lnTo>
                  <a:lnTo>
                    <a:pt x="856" y="440"/>
                  </a:lnTo>
                  <a:lnTo>
                    <a:pt x="856" y="442"/>
                  </a:lnTo>
                  <a:lnTo>
                    <a:pt x="855" y="440"/>
                  </a:lnTo>
                  <a:lnTo>
                    <a:pt x="854" y="440"/>
                  </a:lnTo>
                  <a:lnTo>
                    <a:pt x="853" y="440"/>
                  </a:lnTo>
                  <a:lnTo>
                    <a:pt x="852" y="442"/>
                  </a:lnTo>
                  <a:lnTo>
                    <a:pt x="851" y="442"/>
                  </a:lnTo>
                  <a:lnTo>
                    <a:pt x="849" y="442"/>
                  </a:lnTo>
                  <a:lnTo>
                    <a:pt x="848" y="442"/>
                  </a:lnTo>
                  <a:lnTo>
                    <a:pt x="847" y="442"/>
                  </a:lnTo>
                  <a:lnTo>
                    <a:pt x="846" y="442"/>
                  </a:lnTo>
                  <a:lnTo>
                    <a:pt x="845" y="442"/>
                  </a:lnTo>
                  <a:lnTo>
                    <a:pt x="844" y="442"/>
                  </a:lnTo>
                  <a:lnTo>
                    <a:pt x="840" y="442"/>
                  </a:lnTo>
                  <a:lnTo>
                    <a:pt x="839" y="442"/>
                  </a:lnTo>
                  <a:lnTo>
                    <a:pt x="837" y="443"/>
                  </a:lnTo>
                  <a:lnTo>
                    <a:pt x="832" y="443"/>
                  </a:lnTo>
                  <a:lnTo>
                    <a:pt x="820" y="443"/>
                  </a:lnTo>
                  <a:lnTo>
                    <a:pt x="810" y="444"/>
                  </a:lnTo>
                  <a:lnTo>
                    <a:pt x="796" y="444"/>
                  </a:lnTo>
                  <a:lnTo>
                    <a:pt x="796" y="445"/>
                  </a:lnTo>
                  <a:lnTo>
                    <a:pt x="792" y="445"/>
                  </a:lnTo>
                  <a:lnTo>
                    <a:pt x="790" y="445"/>
                  </a:lnTo>
                  <a:lnTo>
                    <a:pt x="786" y="446"/>
                  </a:lnTo>
                  <a:lnTo>
                    <a:pt x="785" y="445"/>
                  </a:lnTo>
                  <a:lnTo>
                    <a:pt x="782" y="445"/>
                  </a:lnTo>
                  <a:lnTo>
                    <a:pt x="781" y="445"/>
                  </a:lnTo>
                  <a:lnTo>
                    <a:pt x="779" y="445"/>
                  </a:lnTo>
                  <a:lnTo>
                    <a:pt x="779" y="446"/>
                  </a:lnTo>
                  <a:lnTo>
                    <a:pt x="780" y="446"/>
                  </a:lnTo>
                  <a:lnTo>
                    <a:pt x="780" y="447"/>
                  </a:lnTo>
                  <a:lnTo>
                    <a:pt x="781" y="448"/>
                  </a:lnTo>
                  <a:lnTo>
                    <a:pt x="781" y="450"/>
                  </a:lnTo>
                  <a:lnTo>
                    <a:pt x="782" y="450"/>
                  </a:lnTo>
                  <a:lnTo>
                    <a:pt x="784" y="451"/>
                  </a:lnTo>
                  <a:lnTo>
                    <a:pt x="785" y="451"/>
                  </a:lnTo>
                  <a:lnTo>
                    <a:pt x="785" y="452"/>
                  </a:lnTo>
                  <a:lnTo>
                    <a:pt x="786" y="453"/>
                  </a:lnTo>
                  <a:lnTo>
                    <a:pt x="787" y="454"/>
                  </a:lnTo>
                  <a:lnTo>
                    <a:pt x="787" y="455"/>
                  </a:lnTo>
                  <a:lnTo>
                    <a:pt x="787" y="456"/>
                  </a:lnTo>
                  <a:lnTo>
                    <a:pt x="788" y="456"/>
                  </a:lnTo>
                  <a:lnTo>
                    <a:pt x="788" y="457"/>
                  </a:lnTo>
                  <a:lnTo>
                    <a:pt x="789" y="457"/>
                  </a:lnTo>
                  <a:lnTo>
                    <a:pt x="789" y="459"/>
                  </a:lnTo>
                  <a:lnTo>
                    <a:pt x="789" y="460"/>
                  </a:lnTo>
                  <a:lnTo>
                    <a:pt x="789" y="461"/>
                  </a:lnTo>
                  <a:lnTo>
                    <a:pt x="789" y="462"/>
                  </a:lnTo>
                  <a:lnTo>
                    <a:pt x="790" y="462"/>
                  </a:lnTo>
                  <a:lnTo>
                    <a:pt x="790" y="463"/>
                  </a:lnTo>
                  <a:lnTo>
                    <a:pt x="792" y="463"/>
                  </a:lnTo>
                  <a:lnTo>
                    <a:pt x="792" y="464"/>
                  </a:lnTo>
                  <a:lnTo>
                    <a:pt x="793" y="464"/>
                  </a:lnTo>
                  <a:lnTo>
                    <a:pt x="794" y="465"/>
                  </a:lnTo>
                  <a:lnTo>
                    <a:pt x="794" y="467"/>
                  </a:lnTo>
                  <a:lnTo>
                    <a:pt x="795" y="467"/>
                  </a:lnTo>
                  <a:lnTo>
                    <a:pt x="795" y="468"/>
                  </a:lnTo>
                  <a:lnTo>
                    <a:pt x="796" y="468"/>
                  </a:lnTo>
                  <a:lnTo>
                    <a:pt x="796" y="469"/>
                  </a:lnTo>
                  <a:lnTo>
                    <a:pt x="797" y="469"/>
                  </a:lnTo>
                  <a:lnTo>
                    <a:pt x="797" y="470"/>
                  </a:lnTo>
                  <a:lnTo>
                    <a:pt x="798" y="470"/>
                  </a:lnTo>
                  <a:lnTo>
                    <a:pt x="798" y="471"/>
                  </a:lnTo>
                  <a:lnTo>
                    <a:pt x="800" y="471"/>
                  </a:lnTo>
                  <a:lnTo>
                    <a:pt x="801" y="472"/>
                  </a:lnTo>
                  <a:lnTo>
                    <a:pt x="802" y="472"/>
                  </a:lnTo>
                  <a:lnTo>
                    <a:pt x="803" y="472"/>
                  </a:lnTo>
                  <a:lnTo>
                    <a:pt x="804" y="473"/>
                  </a:lnTo>
                  <a:lnTo>
                    <a:pt x="805" y="473"/>
                  </a:lnTo>
                  <a:lnTo>
                    <a:pt x="805" y="475"/>
                  </a:lnTo>
                  <a:lnTo>
                    <a:pt x="806" y="475"/>
                  </a:lnTo>
                  <a:lnTo>
                    <a:pt x="806" y="476"/>
                  </a:lnTo>
                  <a:lnTo>
                    <a:pt x="807" y="476"/>
                  </a:lnTo>
                  <a:lnTo>
                    <a:pt x="807" y="477"/>
                  </a:lnTo>
                  <a:lnTo>
                    <a:pt x="809" y="477"/>
                  </a:lnTo>
                  <a:lnTo>
                    <a:pt x="810" y="477"/>
                  </a:lnTo>
                  <a:lnTo>
                    <a:pt x="811" y="477"/>
                  </a:lnTo>
                  <a:lnTo>
                    <a:pt x="811" y="478"/>
                  </a:lnTo>
                  <a:lnTo>
                    <a:pt x="812" y="478"/>
                  </a:lnTo>
                  <a:lnTo>
                    <a:pt x="813" y="478"/>
                  </a:lnTo>
                  <a:lnTo>
                    <a:pt x="814" y="478"/>
                  </a:lnTo>
                  <a:lnTo>
                    <a:pt x="815" y="478"/>
                  </a:lnTo>
                  <a:lnTo>
                    <a:pt x="817" y="478"/>
                  </a:lnTo>
                  <a:lnTo>
                    <a:pt x="817" y="479"/>
                  </a:lnTo>
                  <a:lnTo>
                    <a:pt x="818" y="479"/>
                  </a:lnTo>
                  <a:lnTo>
                    <a:pt x="819" y="479"/>
                  </a:lnTo>
                  <a:lnTo>
                    <a:pt x="820" y="479"/>
                  </a:lnTo>
                  <a:lnTo>
                    <a:pt x="820" y="480"/>
                  </a:lnTo>
                  <a:lnTo>
                    <a:pt x="822" y="480"/>
                  </a:lnTo>
                  <a:lnTo>
                    <a:pt x="823" y="481"/>
                  </a:lnTo>
                  <a:lnTo>
                    <a:pt x="824" y="481"/>
                  </a:lnTo>
                  <a:lnTo>
                    <a:pt x="826" y="482"/>
                  </a:lnTo>
                  <a:lnTo>
                    <a:pt x="827" y="482"/>
                  </a:lnTo>
                  <a:lnTo>
                    <a:pt x="828" y="484"/>
                  </a:lnTo>
                  <a:lnTo>
                    <a:pt x="829" y="484"/>
                  </a:lnTo>
                  <a:lnTo>
                    <a:pt x="829" y="485"/>
                  </a:lnTo>
                  <a:lnTo>
                    <a:pt x="830" y="485"/>
                  </a:lnTo>
                  <a:lnTo>
                    <a:pt x="831" y="485"/>
                  </a:lnTo>
                  <a:lnTo>
                    <a:pt x="831" y="486"/>
                  </a:lnTo>
                  <a:lnTo>
                    <a:pt x="832" y="486"/>
                  </a:lnTo>
                  <a:lnTo>
                    <a:pt x="834" y="486"/>
                  </a:lnTo>
                  <a:lnTo>
                    <a:pt x="834" y="487"/>
                  </a:lnTo>
                  <a:lnTo>
                    <a:pt x="835" y="487"/>
                  </a:lnTo>
                  <a:lnTo>
                    <a:pt x="835" y="488"/>
                  </a:lnTo>
                  <a:lnTo>
                    <a:pt x="836" y="489"/>
                  </a:lnTo>
                  <a:lnTo>
                    <a:pt x="836" y="490"/>
                  </a:lnTo>
                  <a:lnTo>
                    <a:pt x="837" y="492"/>
                  </a:lnTo>
                  <a:lnTo>
                    <a:pt x="837" y="493"/>
                  </a:lnTo>
                  <a:lnTo>
                    <a:pt x="838" y="494"/>
                  </a:lnTo>
                  <a:lnTo>
                    <a:pt x="839" y="494"/>
                  </a:lnTo>
                  <a:lnTo>
                    <a:pt x="840" y="494"/>
                  </a:lnTo>
                  <a:lnTo>
                    <a:pt x="840" y="495"/>
                  </a:lnTo>
                  <a:lnTo>
                    <a:pt x="842" y="495"/>
                  </a:lnTo>
                  <a:lnTo>
                    <a:pt x="843" y="496"/>
                  </a:lnTo>
                  <a:lnTo>
                    <a:pt x="843" y="497"/>
                  </a:lnTo>
                  <a:lnTo>
                    <a:pt x="843" y="498"/>
                  </a:lnTo>
                  <a:lnTo>
                    <a:pt x="843" y="499"/>
                  </a:lnTo>
                  <a:lnTo>
                    <a:pt x="844" y="499"/>
                  </a:lnTo>
                  <a:lnTo>
                    <a:pt x="844" y="501"/>
                  </a:lnTo>
                  <a:lnTo>
                    <a:pt x="843" y="502"/>
                  </a:lnTo>
                  <a:lnTo>
                    <a:pt x="843" y="503"/>
                  </a:lnTo>
                  <a:lnTo>
                    <a:pt x="842" y="503"/>
                  </a:lnTo>
                  <a:lnTo>
                    <a:pt x="842" y="504"/>
                  </a:lnTo>
                  <a:lnTo>
                    <a:pt x="842" y="505"/>
                  </a:lnTo>
                  <a:lnTo>
                    <a:pt x="840" y="506"/>
                  </a:lnTo>
                  <a:lnTo>
                    <a:pt x="840" y="507"/>
                  </a:lnTo>
                  <a:lnTo>
                    <a:pt x="840" y="509"/>
                  </a:lnTo>
                  <a:lnTo>
                    <a:pt x="840" y="510"/>
                  </a:lnTo>
                  <a:lnTo>
                    <a:pt x="839" y="511"/>
                  </a:lnTo>
                  <a:lnTo>
                    <a:pt x="839" y="512"/>
                  </a:lnTo>
                  <a:lnTo>
                    <a:pt x="839" y="513"/>
                  </a:lnTo>
                  <a:lnTo>
                    <a:pt x="838" y="514"/>
                  </a:lnTo>
                  <a:lnTo>
                    <a:pt x="837" y="514"/>
                  </a:lnTo>
                  <a:lnTo>
                    <a:pt x="837" y="515"/>
                  </a:lnTo>
                  <a:lnTo>
                    <a:pt x="837" y="517"/>
                  </a:lnTo>
                  <a:lnTo>
                    <a:pt x="836" y="517"/>
                  </a:lnTo>
                  <a:lnTo>
                    <a:pt x="836" y="518"/>
                  </a:lnTo>
                  <a:lnTo>
                    <a:pt x="835" y="518"/>
                  </a:lnTo>
                  <a:lnTo>
                    <a:pt x="835" y="519"/>
                  </a:lnTo>
                  <a:lnTo>
                    <a:pt x="834" y="519"/>
                  </a:lnTo>
                  <a:lnTo>
                    <a:pt x="834" y="520"/>
                  </a:lnTo>
                  <a:lnTo>
                    <a:pt x="832" y="520"/>
                  </a:lnTo>
                  <a:lnTo>
                    <a:pt x="832" y="521"/>
                  </a:lnTo>
                  <a:lnTo>
                    <a:pt x="831" y="521"/>
                  </a:lnTo>
                  <a:lnTo>
                    <a:pt x="831" y="522"/>
                  </a:lnTo>
                  <a:lnTo>
                    <a:pt x="830" y="522"/>
                  </a:lnTo>
                  <a:lnTo>
                    <a:pt x="830" y="523"/>
                  </a:lnTo>
                  <a:lnTo>
                    <a:pt x="829" y="523"/>
                  </a:lnTo>
                  <a:lnTo>
                    <a:pt x="828" y="523"/>
                  </a:lnTo>
                  <a:lnTo>
                    <a:pt x="828" y="524"/>
                  </a:lnTo>
                  <a:lnTo>
                    <a:pt x="827" y="524"/>
                  </a:lnTo>
                  <a:lnTo>
                    <a:pt x="826" y="524"/>
                  </a:lnTo>
                  <a:lnTo>
                    <a:pt x="826" y="523"/>
                  </a:lnTo>
                  <a:lnTo>
                    <a:pt x="824" y="523"/>
                  </a:lnTo>
                  <a:lnTo>
                    <a:pt x="824" y="522"/>
                  </a:lnTo>
                  <a:lnTo>
                    <a:pt x="823" y="522"/>
                  </a:lnTo>
                  <a:lnTo>
                    <a:pt x="823" y="521"/>
                  </a:lnTo>
                  <a:lnTo>
                    <a:pt x="824" y="521"/>
                  </a:lnTo>
                  <a:lnTo>
                    <a:pt x="826" y="521"/>
                  </a:lnTo>
                  <a:lnTo>
                    <a:pt x="824" y="521"/>
                  </a:lnTo>
                  <a:lnTo>
                    <a:pt x="823" y="521"/>
                  </a:lnTo>
                  <a:lnTo>
                    <a:pt x="822" y="521"/>
                  </a:lnTo>
                  <a:lnTo>
                    <a:pt x="822" y="522"/>
                  </a:lnTo>
                  <a:lnTo>
                    <a:pt x="821" y="522"/>
                  </a:lnTo>
                  <a:lnTo>
                    <a:pt x="821" y="523"/>
                  </a:lnTo>
                  <a:lnTo>
                    <a:pt x="821" y="524"/>
                  </a:lnTo>
                  <a:lnTo>
                    <a:pt x="820" y="524"/>
                  </a:lnTo>
                  <a:lnTo>
                    <a:pt x="820" y="526"/>
                  </a:lnTo>
                  <a:lnTo>
                    <a:pt x="820" y="527"/>
                  </a:lnTo>
                  <a:lnTo>
                    <a:pt x="820" y="528"/>
                  </a:lnTo>
                  <a:lnTo>
                    <a:pt x="820" y="529"/>
                  </a:lnTo>
                  <a:lnTo>
                    <a:pt x="821" y="529"/>
                  </a:lnTo>
                  <a:lnTo>
                    <a:pt x="821" y="530"/>
                  </a:lnTo>
                  <a:lnTo>
                    <a:pt x="822" y="530"/>
                  </a:lnTo>
                  <a:lnTo>
                    <a:pt x="822" y="531"/>
                  </a:lnTo>
                  <a:lnTo>
                    <a:pt x="823" y="532"/>
                  </a:lnTo>
                  <a:lnTo>
                    <a:pt x="823" y="534"/>
                  </a:lnTo>
                  <a:lnTo>
                    <a:pt x="823" y="535"/>
                  </a:lnTo>
                  <a:lnTo>
                    <a:pt x="824" y="535"/>
                  </a:lnTo>
                  <a:lnTo>
                    <a:pt x="824" y="536"/>
                  </a:lnTo>
                  <a:lnTo>
                    <a:pt x="826" y="537"/>
                  </a:lnTo>
                  <a:lnTo>
                    <a:pt x="826" y="538"/>
                  </a:lnTo>
                  <a:lnTo>
                    <a:pt x="826" y="539"/>
                  </a:lnTo>
                  <a:lnTo>
                    <a:pt x="827" y="539"/>
                  </a:lnTo>
                  <a:lnTo>
                    <a:pt x="827" y="540"/>
                  </a:lnTo>
                  <a:lnTo>
                    <a:pt x="828" y="542"/>
                  </a:lnTo>
                  <a:lnTo>
                    <a:pt x="828" y="543"/>
                  </a:lnTo>
                  <a:lnTo>
                    <a:pt x="829" y="543"/>
                  </a:lnTo>
                  <a:lnTo>
                    <a:pt x="830" y="544"/>
                  </a:lnTo>
                  <a:lnTo>
                    <a:pt x="831" y="545"/>
                  </a:lnTo>
                  <a:lnTo>
                    <a:pt x="831" y="546"/>
                  </a:lnTo>
                  <a:lnTo>
                    <a:pt x="832" y="546"/>
                  </a:lnTo>
                  <a:lnTo>
                    <a:pt x="832" y="547"/>
                  </a:lnTo>
                  <a:lnTo>
                    <a:pt x="834" y="547"/>
                  </a:lnTo>
                  <a:lnTo>
                    <a:pt x="835" y="547"/>
                  </a:lnTo>
                  <a:lnTo>
                    <a:pt x="836" y="547"/>
                  </a:lnTo>
                  <a:lnTo>
                    <a:pt x="837" y="546"/>
                  </a:lnTo>
                  <a:lnTo>
                    <a:pt x="838" y="546"/>
                  </a:lnTo>
                  <a:lnTo>
                    <a:pt x="839" y="546"/>
                  </a:lnTo>
                  <a:lnTo>
                    <a:pt x="839" y="545"/>
                  </a:lnTo>
                  <a:lnTo>
                    <a:pt x="839" y="544"/>
                  </a:lnTo>
                  <a:lnTo>
                    <a:pt x="839" y="543"/>
                  </a:lnTo>
                  <a:lnTo>
                    <a:pt x="839" y="542"/>
                  </a:lnTo>
                  <a:lnTo>
                    <a:pt x="840" y="540"/>
                  </a:lnTo>
                  <a:lnTo>
                    <a:pt x="840" y="539"/>
                  </a:lnTo>
                  <a:lnTo>
                    <a:pt x="840" y="538"/>
                  </a:lnTo>
                  <a:lnTo>
                    <a:pt x="842" y="538"/>
                  </a:lnTo>
                  <a:lnTo>
                    <a:pt x="842" y="537"/>
                  </a:lnTo>
                  <a:lnTo>
                    <a:pt x="842" y="536"/>
                  </a:lnTo>
                  <a:lnTo>
                    <a:pt x="843" y="536"/>
                  </a:lnTo>
                  <a:lnTo>
                    <a:pt x="843" y="535"/>
                  </a:lnTo>
                  <a:lnTo>
                    <a:pt x="843" y="534"/>
                  </a:lnTo>
                  <a:lnTo>
                    <a:pt x="844" y="534"/>
                  </a:lnTo>
                  <a:lnTo>
                    <a:pt x="844" y="532"/>
                  </a:lnTo>
                  <a:lnTo>
                    <a:pt x="845" y="532"/>
                  </a:lnTo>
                  <a:lnTo>
                    <a:pt x="845" y="531"/>
                  </a:lnTo>
                  <a:lnTo>
                    <a:pt x="846" y="531"/>
                  </a:lnTo>
                  <a:lnTo>
                    <a:pt x="847" y="530"/>
                  </a:lnTo>
                  <a:lnTo>
                    <a:pt x="848" y="530"/>
                  </a:lnTo>
                  <a:lnTo>
                    <a:pt x="848" y="529"/>
                  </a:lnTo>
                  <a:lnTo>
                    <a:pt x="849" y="529"/>
                  </a:lnTo>
                  <a:lnTo>
                    <a:pt x="849" y="528"/>
                  </a:lnTo>
                  <a:lnTo>
                    <a:pt x="851" y="528"/>
                  </a:lnTo>
                  <a:lnTo>
                    <a:pt x="852" y="528"/>
                  </a:lnTo>
                  <a:lnTo>
                    <a:pt x="853" y="528"/>
                  </a:lnTo>
                  <a:lnTo>
                    <a:pt x="853" y="529"/>
                  </a:lnTo>
                  <a:lnTo>
                    <a:pt x="854" y="529"/>
                  </a:lnTo>
                  <a:lnTo>
                    <a:pt x="854" y="530"/>
                  </a:lnTo>
                  <a:lnTo>
                    <a:pt x="854" y="531"/>
                  </a:lnTo>
                  <a:lnTo>
                    <a:pt x="853" y="531"/>
                  </a:lnTo>
                  <a:lnTo>
                    <a:pt x="853" y="532"/>
                  </a:lnTo>
                  <a:lnTo>
                    <a:pt x="853" y="534"/>
                  </a:lnTo>
                  <a:lnTo>
                    <a:pt x="852" y="535"/>
                  </a:lnTo>
                  <a:lnTo>
                    <a:pt x="852" y="536"/>
                  </a:lnTo>
                  <a:lnTo>
                    <a:pt x="852" y="537"/>
                  </a:lnTo>
                  <a:lnTo>
                    <a:pt x="852" y="538"/>
                  </a:lnTo>
                  <a:lnTo>
                    <a:pt x="852" y="539"/>
                  </a:lnTo>
                  <a:lnTo>
                    <a:pt x="851" y="539"/>
                  </a:lnTo>
                  <a:lnTo>
                    <a:pt x="851" y="540"/>
                  </a:lnTo>
                  <a:lnTo>
                    <a:pt x="851" y="542"/>
                  </a:lnTo>
                  <a:lnTo>
                    <a:pt x="851" y="543"/>
                  </a:lnTo>
                  <a:lnTo>
                    <a:pt x="849" y="543"/>
                  </a:lnTo>
                  <a:lnTo>
                    <a:pt x="851" y="543"/>
                  </a:lnTo>
                  <a:lnTo>
                    <a:pt x="851" y="544"/>
                  </a:lnTo>
                  <a:lnTo>
                    <a:pt x="851" y="545"/>
                  </a:lnTo>
                  <a:lnTo>
                    <a:pt x="851" y="546"/>
                  </a:lnTo>
                  <a:lnTo>
                    <a:pt x="851" y="547"/>
                  </a:lnTo>
                  <a:lnTo>
                    <a:pt x="851" y="548"/>
                  </a:lnTo>
                  <a:lnTo>
                    <a:pt x="851" y="549"/>
                  </a:lnTo>
                  <a:lnTo>
                    <a:pt x="852" y="549"/>
                  </a:lnTo>
                  <a:lnTo>
                    <a:pt x="852" y="551"/>
                  </a:lnTo>
                  <a:lnTo>
                    <a:pt x="852" y="552"/>
                  </a:lnTo>
                  <a:lnTo>
                    <a:pt x="853" y="552"/>
                  </a:lnTo>
                  <a:lnTo>
                    <a:pt x="853" y="553"/>
                  </a:lnTo>
                  <a:lnTo>
                    <a:pt x="854" y="554"/>
                  </a:lnTo>
                  <a:lnTo>
                    <a:pt x="855" y="554"/>
                  </a:lnTo>
                  <a:lnTo>
                    <a:pt x="855" y="555"/>
                  </a:lnTo>
                  <a:lnTo>
                    <a:pt x="854" y="556"/>
                  </a:lnTo>
                  <a:lnTo>
                    <a:pt x="853" y="556"/>
                  </a:lnTo>
                  <a:lnTo>
                    <a:pt x="853" y="557"/>
                  </a:lnTo>
                  <a:lnTo>
                    <a:pt x="851" y="557"/>
                  </a:lnTo>
                  <a:lnTo>
                    <a:pt x="851" y="559"/>
                  </a:lnTo>
                  <a:lnTo>
                    <a:pt x="848" y="559"/>
                  </a:lnTo>
                  <a:lnTo>
                    <a:pt x="846" y="560"/>
                  </a:lnTo>
                  <a:lnTo>
                    <a:pt x="843" y="561"/>
                  </a:lnTo>
                  <a:lnTo>
                    <a:pt x="840" y="561"/>
                  </a:lnTo>
                  <a:lnTo>
                    <a:pt x="836" y="562"/>
                  </a:lnTo>
                  <a:lnTo>
                    <a:pt x="834" y="562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23" y="562"/>
                  </a:lnTo>
                  <a:lnTo>
                    <a:pt x="821" y="562"/>
                  </a:lnTo>
                  <a:lnTo>
                    <a:pt x="820" y="562"/>
                  </a:lnTo>
                  <a:lnTo>
                    <a:pt x="818" y="561"/>
                  </a:lnTo>
                  <a:lnTo>
                    <a:pt x="815" y="561"/>
                  </a:lnTo>
                  <a:lnTo>
                    <a:pt x="813" y="560"/>
                  </a:lnTo>
                  <a:lnTo>
                    <a:pt x="812" y="560"/>
                  </a:lnTo>
                  <a:lnTo>
                    <a:pt x="810" y="560"/>
                  </a:lnTo>
                  <a:lnTo>
                    <a:pt x="809" y="559"/>
                  </a:lnTo>
                  <a:lnTo>
                    <a:pt x="806" y="557"/>
                  </a:lnTo>
                  <a:lnTo>
                    <a:pt x="805" y="557"/>
                  </a:lnTo>
                  <a:lnTo>
                    <a:pt x="803" y="556"/>
                  </a:lnTo>
                  <a:lnTo>
                    <a:pt x="798" y="554"/>
                  </a:lnTo>
                  <a:lnTo>
                    <a:pt x="797" y="553"/>
                  </a:lnTo>
                  <a:lnTo>
                    <a:pt x="795" y="552"/>
                  </a:lnTo>
                  <a:lnTo>
                    <a:pt x="794" y="552"/>
                  </a:lnTo>
                  <a:lnTo>
                    <a:pt x="793" y="552"/>
                  </a:lnTo>
                  <a:lnTo>
                    <a:pt x="792" y="554"/>
                  </a:lnTo>
                  <a:lnTo>
                    <a:pt x="792" y="555"/>
                  </a:lnTo>
                  <a:lnTo>
                    <a:pt x="792" y="556"/>
                  </a:lnTo>
                  <a:lnTo>
                    <a:pt x="792" y="557"/>
                  </a:lnTo>
                  <a:lnTo>
                    <a:pt x="792" y="559"/>
                  </a:lnTo>
                  <a:lnTo>
                    <a:pt x="792" y="560"/>
                  </a:lnTo>
                  <a:lnTo>
                    <a:pt x="792" y="561"/>
                  </a:lnTo>
                  <a:lnTo>
                    <a:pt x="793" y="561"/>
                  </a:lnTo>
                  <a:lnTo>
                    <a:pt x="793" y="562"/>
                  </a:lnTo>
                  <a:lnTo>
                    <a:pt x="797" y="565"/>
                  </a:lnTo>
                  <a:lnTo>
                    <a:pt x="798" y="566"/>
                  </a:lnTo>
                  <a:lnTo>
                    <a:pt x="798" y="568"/>
                  </a:lnTo>
                  <a:lnTo>
                    <a:pt x="798" y="569"/>
                  </a:lnTo>
                  <a:lnTo>
                    <a:pt x="800" y="570"/>
                  </a:lnTo>
                  <a:lnTo>
                    <a:pt x="800" y="571"/>
                  </a:lnTo>
                  <a:lnTo>
                    <a:pt x="798" y="572"/>
                  </a:lnTo>
                  <a:lnTo>
                    <a:pt x="798" y="573"/>
                  </a:lnTo>
                  <a:lnTo>
                    <a:pt x="798" y="574"/>
                  </a:lnTo>
                  <a:lnTo>
                    <a:pt x="797" y="574"/>
                  </a:lnTo>
                  <a:lnTo>
                    <a:pt x="797" y="576"/>
                  </a:lnTo>
                  <a:lnTo>
                    <a:pt x="796" y="576"/>
                  </a:lnTo>
                  <a:lnTo>
                    <a:pt x="793" y="579"/>
                  </a:lnTo>
                  <a:lnTo>
                    <a:pt x="793" y="580"/>
                  </a:lnTo>
                  <a:lnTo>
                    <a:pt x="792" y="580"/>
                  </a:lnTo>
                  <a:lnTo>
                    <a:pt x="792" y="581"/>
                  </a:lnTo>
                  <a:lnTo>
                    <a:pt x="790" y="584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8" y="585"/>
                  </a:lnTo>
                  <a:lnTo>
                    <a:pt x="787" y="585"/>
                  </a:lnTo>
                  <a:lnTo>
                    <a:pt x="787" y="586"/>
                  </a:lnTo>
                  <a:lnTo>
                    <a:pt x="778" y="587"/>
                  </a:lnTo>
                  <a:lnTo>
                    <a:pt x="764" y="589"/>
                  </a:lnTo>
                  <a:lnTo>
                    <a:pt x="763" y="589"/>
                  </a:lnTo>
                  <a:lnTo>
                    <a:pt x="762" y="589"/>
                  </a:lnTo>
                  <a:lnTo>
                    <a:pt x="761" y="589"/>
                  </a:lnTo>
                  <a:lnTo>
                    <a:pt x="760" y="589"/>
                  </a:lnTo>
                  <a:lnTo>
                    <a:pt x="760" y="588"/>
                  </a:lnTo>
                  <a:lnTo>
                    <a:pt x="759" y="588"/>
                  </a:lnTo>
                  <a:lnTo>
                    <a:pt x="758" y="587"/>
                  </a:lnTo>
                  <a:lnTo>
                    <a:pt x="756" y="586"/>
                  </a:lnTo>
                  <a:lnTo>
                    <a:pt x="755" y="585"/>
                  </a:lnTo>
                  <a:lnTo>
                    <a:pt x="754" y="585"/>
                  </a:lnTo>
                  <a:lnTo>
                    <a:pt x="753" y="585"/>
                  </a:lnTo>
                  <a:lnTo>
                    <a:pt x="752" y="585"/>
                  </a:lnTo>
                  <a:lnTo>
                    <a:pt x="747" y="586"/>
                  </a:lnTo>
                  <a:lnTo>
                    <a:pt x="740" y="587"/>
                  </a:lnTo>
                  <a:lnTo>
                    <a:pt x="739" y="587"/>
                  </a:lnTo>
                  <a:lnTo>
                    <a:pt x="738" y="587"/>
                  </a:lnTo>
                  <a:lnTo>
                    <a:pt x="737" y="587"/>
                  </a:lnTo>
                  <a:lnTo>
                    <a:pt x="736" y="587"/>
                  </a:lnTo>
                  <a:lnTo>
                    <a:pt x="735" y="587"/>
                  </a:lnTo>
                  <a:lnTo>
                    <a:pt x="734" y="586"/>
                  </a:lnTo>
                  <a:lnTo>
                    <a:pt x="733" y="586"/>
                  </a:lnTo>
                  <a:lnTo>
                    <a:pt x="731" y="585"/>
                  </a:lnTo>
                  <a:lnTo>
                    <a:pt x="730" y="585"/>
                  </a:lnTo>
                  <a:lnTo>
                    <a:pt x="723" y="579"/>
                  </a:lnTo>
                  <a:lnTo>
                    <a:pt x="722" y="579"/>
                  </a:lnTo>
                  <a:lnTo>
                    <a:pt x="722" y="578"/>
                  </a:lnTo>
                  <a:lnTo>
                    <a:pt x="721" y="577"/>
                  </a:lnTo>
                  <a:lnTo>
                    <a:pt x="721" y="576"/>
                  </a:lnTo>
                  <a:lnTo>
                    <a:pt x="720" y="576"/>
                  </a:lnTo>
                  <a:lnTo>
                    <a:pt x="720" y="574"/>
                  </a:lnTo>
                  <a:lnTo>
                    <a:pt x="719" y="574"/>
                  </a:lnTo>
                  <a:lnTo>
                    <a:pt x="718" y="574"/>
                  </a:lnTo>
                  <a:lnTo>
                    <a:pt x="717" y="574"/>
                  </a:lnTo>
                  <a:lnTo>
                    <a:pt x="714" y="574"/>
                  </a:lnTo>
                  <a:lnTo>
                    <a:pt x="714" y="573"/>
                  </a:lnTo>
                  <a:lnTo>
                    <a:pt x="714" y="571"/>
                  </a:lnTo>
                  <a:lnTo>
                    <a:pt x="715" y="566"/>
                  </a:lnTo>
                  <a:lnTo>
                    <a:pt x="715" y="565"/>
                  </a:lnTo>
                  <a:lnTo>
                    <a:pt x="715" y="561"/>
                  </a:lnTo>
                  <a:lnTo>
                    <a:pt x="717" y="556"/>
                  </a:lnTo>
                  <a:lnTo>
                    <a:pt x="717" y="555"/>
                  </a:lnTo>
                  <a:lnTo>
                    <a:pt x="717" y="554"/>
                  </a:lnTo>
                  <a:lnTo>
                    <a:pt x="715" y="553"/>
                  </a:lnTo>
                  <a:lnTo>
                    <a:pt x="715" y="552"/>
                  </a:lnTo>
                  <a:lnTo>
                    <a:pt x="715" y="551"/>
                  </a:lnTo>
                  <a:lnTo>
                    <a:pt x="714" y="549"/>
                  </a:lnTo>
                  <a:lnTo>
                    <a:pt x="714" y="548"/>
                  </a:lnTo>
                  <a:lnTo>
                    <a:pt x="714" y="547"/>
                  </a:lnTo>
                  <a:lnTo>
                    <a:pt x="713" y="545"/>
                  </a:lnTo>
                  <a:lnTo>
                    <a:pt x="711" y="542"/>
                  </a:lnTo>
                  <a:lnTo>
                    <a:pt x="711" y="540"/>
                  </a:lnTo>
                  <a:lnTo>
                    <a:pt x="710" y="538"/>
                  </a:lnTo>
                  <a:lnTo>
                    <a:pt x="710" y="537"/>
                  </a:lnTo>
                  <a:lnTo>
                    <a:pt x="709" y="535"/>
                  </a:lnTo>
                  <a:lnTo>
                    <a:pt x="708" y="534"/>
                  </a:lnTo>
                  <a:lnTo>
                    <a:pt x="708" y="532"/>
                  </a:lnTo>
                  <a:lnTo>
                    <a:pt x="708" y="531"/>
                  </a:lnTo>
                  <a:lnTo>
                    <a:pt x="706" y="530"/>
                  </a:lnTo>
                  <a:lnTo>
                    <a:pt x="708" y="530"/>
                  </a:lnTo>
                  <a:lnTo>
                    <a:pt x="706" y="52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5" name="Freeform 121">
              <a:extLst>
                <a:ext uri="{FF2B5EF4-FFF2-40B4-BE49-F238E27FC236}">
                  <a16:creationId xmlns:a16="http://schemas.microsoft.com/office/drawing/2014/main" id="{11B86B8F-CDCF-8E75-1B32-41E18A70C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263" y="2828925"/>
              <a:ext cx="1909763" cy="1995488"/>
            </a:xfrm>
            <a:custGeom>
              <a:avLst/>
              <a:gdLst>
                <a:gd name="T0" fmla="*/ 354 w 1203"/>
                <a:gd name="T1" fmla="*/ 354 h 1257"/>
                <a:gd name="T2" fmla="*/ 377 w 1203"/>
                <a:gd name="T3" fmla="*/ 281 h 1257"/>
                <a:gd name="T4" fmla="*/ 406 w 1203"/>
                <a:gd name="T5" fmla="*/ 311 h 1257"/>
                <a:gd name="T6" fmla="*/ 414 w 1203"/>
                <a:gd name="T7" fmla="*/ 322 h 1257"/>
                <a:gd name="T8" fmla="*/ 427 w 1203"/>
                <a:gd name="T9" fmla="*/ 353 h 1257"/>
                <a:gd name="T10" fmla="*/ 432 w 1203"/>
                <a:gd name="T11" fmla="*/ 380 h 1257"/>
                <a:gd name="T12" fmla="*/ 459 w 1203"/>
                <a:gd name="T13" fmla="*/ 402 h 1257"/>
                <a:gd name="T14" fmla="*/ 536 w 1203"/>
                <a:gd name="T15" fmla="*/ 392 h 1257"/>
                <a:gd name="T16" fmla="*/ 608 w 1203"/>
                <a:gd name="T17" fmla="*/ 379 h 1257"/>
                <a:gd name="T18" fmla="*/ 664 w 1203"/>
                <a:gd name="T19" fmla="*/ 360 h 1257"/>
                <a:gd name="T20" fmla="*/ 712 w 1203"/>
                <a:gd name="T21" fmla="*/ 346 h 1257"/>
                <a:gd name="T22" fmla="*/ 816 w 1203"/>
                <a:gd name="T23" fmla="*/ 371 h 1257"/>
                <a:gd name="T24" fmla="*/ 842 w 1203"/>
                <a:gd name="T25" fmla="*/ 434 h 1257"/>
                <a:gd name="T26" fmla="*/ 901 w 1203"/>
                <a:gd name="T27" fmla="*/ 438 h 1257"/>
                <a:gd name="T28" fmla="*/ 983 w 1203"/>
                <a:gd name="T29" fmla="*/ 376 h 1257"/>
                <a:gd name="T30" fmla="*/ 993 w 1203"/>
                <a:gd name="T31" fmla="*/ 218 h 1257"/>
                <a:gd name="T32" fmla="*/ 1018 w 1203"/>
                <a:gd name="T33" fmla="*/ 113 h 1257"/>
                <a:gd name="T34" fmla="*/ 1026 w 1203"/>
                <a:gd name="T35" fmla="*/ 52 h 1257"/>
                <a:gd name="T36" fmla="*/ 1032 w 1203"/>
                <a:gd name="T37" fmla="*/ 1 h 1257"/>
                <a:gd name="T38" fmla="*/ 1098 w 1203"/>
                <a:gd name="T39" fmla="*/ 37 h 1257"/>
                <a:gd name="T40" fmla="*/ 1148 w 1203"/>
                <a:gd name="T41" fmla="*/ 64 h 1257"/>
                <a:gd name="T42" fmla="*/ 1199 w 1203"/>
                <a:gd name="T43" fmla="*/ 377 h 1257"/>
                <a:gd name="T44" fmla="*/ 1202 w 1203"/>
                <a:gd name="T45" fmla="*/ 411 h 1257"/>
                <a:gd name="T46" fmla="*/ 1202 w 1203"/>
                <a:gd name="T47" fmla="*/ 471 h 1257"/>
                <a:gd name="T48" fmla="*/ 1197 w 1203"/>
                <a:gd name="T49" fmla="*/ 510 h 1257"/>
                <a:gd name="T50" fmla="*/ 1184 w 1203"/>
                <a:gd name="T51" fmla="*/ 541 h 1257"/>
                <a:gd name="T52" fmla="*/ 1166 w 1203"/>
                <a:gd name="T53" fmla="*/ 564 h 1257"/>
                <a:gd name="T54" fmla="*/ 1141 w 1203"/>
                <a:gd name="T55" fmla="*/ 582 h 1257"/>
                <a:gd name="T56" fmla="*/ 1066 w 1203"/>
                <a:gd name="T57" fmla="*/ 579 h 1257"/>
                <a:gd name="T58" fmla="*/ 996 w 1203"/>
                <a:gd name="T59" fmla="*/ 597 h 1257"/>
                <a:gd name="T60" fmla="*/ 965 w 1203"/>
                <a:gd name="T61" fmla="*/ 612 h 1257"/>
                <a:gd name="T62" fmla="*/ 937 w 1203"/>
                <a:gd name="T63" fmla="*/ 635 h 1257"/>
                <a:gd name="T64" fmla="*/ 908 w 1203"/>
                <a:gd name="T65" fmla="*/ 655 h 1257"/>
                <a:gd name="T66" fmla="*/ 847 w 1203"/>
                <a:gd name="T67" fmla="*/ 696 h 1257"/>
                <a:gd name="T68" fmla="*/ 802 w 1203"/>
                <a:gd name="T69" fmla="*/ 736 h 1257"/>
                <a:gd name="T70" fmla="*/ 783 w 1203"/>
                <a:gd name="T71" fmla="*/ 765 h 1257"/>
                <a:gd name="T72" fmla="*/ 765 w 1203"/>
                <a:gd name="T73" fmla="*/ 791 h 1257"/>
                <a:gd name="T74" fmla="*/ 748 w 1203"/>
                <a:gd name="T75" fmla="*/ 821 h 1257"/>
                <a:gd name="T76" fmla="*/ 731 w 1203"/>
                <a:gd name="T77" fmla="*/ 965 h 1257"/>
                <a:gd name="T78" fmla="*/ 748 w 1203"/>
                <a:gd name="T79" fmla="*/ 996 h 1257"/>
                <a:gd name="T80" fmla="*/ 753 w 1203"/>
                <a:gd name="T81" fmla="*/ 1027 h 1257"/>
                <a:gd name="T82" fmla="*/ 540 w 1203"/>
                <a:gd name="T83" fmla="*/ 1126 h 1257"/>
                <a:gd name="T84" fmla="*/ 502 w 1203"/>
                <a:gd name="T85" fmla="*/ 1142 h 1257"/>
                <a:gd name="T86" fmla="*/ 463 w 1203"/>
                <a:gd name="T87" fmla="*/ 1152 h 1257"/>
                <a:gd name="T88" fmla="*/ 429 w 1203"/>
                <a:gd name="T89" fmla="*/ 1156 h 1257"/>
                <a:gd name="T90" fmla="*/ 371 w 1203"/>
                <a:gd name="T91" fmla="*/ 1184 h 1257"/>
                <a:gd name="T92" fmla="*/ 312 w 1203"/>
                <a:gd name="T93" fmla="*/ 1014 h 1257"/>
                <a:gd name="T94" fmla="*/ 310 w 1203"/>
                <a:gd name="T95" fmla="*/ 977 h 1257"/>
                <a:gd name="T96" fmla="*/ 297 w 1203"/>
                <a:gd name="T97" fmla="*/ 949 h 1257"/>
                <a:gd name="T98" fmla="*/ 211 w 1203"/>
                <a:gd name="T99" fmla="*/ 848 h 1257"/>
                <a:gd name="T100" fmla="*/ 159 w 1203"/>
                <a:gd name="T101" fmla="*/ 797 h 1257"/>
                <a:gd name="T102" fmla="*/ 135 w 1203"/>
                <a:gd name="T103" fmla="*/ 755 h 1257"/>
                <a:gd name="T104" fmla="*/ 110 w 1203"/>
                <a:gd name="T105" fmla="*/ 736 h 1257"/>
                <a:gd name="T106" fmla="*/ 83 w 1203"/>
                <a:gd name="T107" fmla="*/ 720 h 1257"/>
                <a:gd name="T108" fmla="*/ 49 w 1203"/>
                <a:gd name="T109" fmla="*/ 691 h 1257"/>
                <a:gd name="T110" fmla="*/ 9 w 1203"/>
                <a:gd name="T111" fmla="*/ 671 h 1257"/>
                <a:gd name="T112" fmla="*/ 73 w 1203"/>
                <a:gd name="T113" fmla="*/ 558 h 1257"/>
                <a:gd name="T114" fmla="*/ 138 w 1203"/>
                <a:gd name="T115" fmla="*/ 457 h 1257"/>
                <a:gd name="T116" fmla="*/ 155 w 1203"/>
                <a:gd name="T117" fmla="*/ 415 h 1257"/>
                <a:gd name="T118" fmla="*/ 174 w 1203"/>
                <a:gd name="T119" fmla="*/ 353 h 1257"/>
                <a:gd name="T120" fmla="*/ 233 w 1203"/>
                <a:gd name="T121" fmla="*/ 364 h 1257"/>
                <a:gd name="T122" fmla="*/ 271 w 1203"/>
                <a:gd name="T123" fmla="*/ 403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03" h="1257">
                  <a:moveTo>
                    <a:pt x="309" y="427"/>
                  </a:moveTo>
                  <a:lnTo>
                    <a:pt x="310" y="427"/>
                  </a:lnTo>
                  <a:lnTo>
                    <a:pt x="372" y="424"/>
                  </a:lnTo>
                  <a:lnTo>
                    <a:pt x="372" y="423"/>
                  </a:lnTo>
                  <a:lnTo>
                    <a:pt x="371" y="420"/>
                  </a:lnTo>
                  <a:lnTo>
                    <a:pt x="370" y="419"/>
                  </a:lnTo>
                  <a:lnTo>
                    <a:pt x="369" y="417"/>
                  </a:lnTo>
                  <a:lnTo>
                    <a:pt x="369" y="415"/>
                  </a:lnTo>
                  <a:lnTo>
                    <a:pt x="367" y="413"/>
                  </a:lnTo>
                  <a:lnTo>
                    <a:pt x="365" y="411"/>
                  </a:lnTo>
                  <a:lnTo>
                    <a:pt x="364" y="410"/>
                  </a:lnTo>
                  <a:lnTo>
                    <a:pt x="364" y="409"/>
                  </a:lnTo>
                  <a:lnTo>
                    <a:pt x="363" y="407"/>
                  </a:lnTo>
                  <a:lnTo>
                    <a:pt x="361" y="403"/>
                  </a:lnTo>
                  <a:lnTo>
                    <a:pt x="360" y="401"/>
                  </a:lnTo>
                  <a:lnTo>
                    <a:pt x="360" y="399"/>
                  </a:lnTo>
                  <a:lnTo>
                    <a:pt x="359" y="399"/>
                  </a:lnTo>
                  <a:lnTo>
                    <a:pt x="359" y="398"/>
                  </a:lnTo>
                  <a:lnTo>
                    <a:pt x="358" y="397"/>
                  </a:lnTo>
                  <a:lnTo>
                    <a:pt x="358" y="396"/>
                  </a:lnTo>
                  <a:lnTo>
                    <a:pt x="358" y="390"/>
                  </a:lnTo>
                  <a:lnTo>
                    <a:pt x="355" y="377"/>
                  </a:lnTo>
                  <a:lnTo>
                    <a:pt x="355" y="376"/>
                  </a:lnTo>
                  <a:lnTo>
                    <a:pt x="355" y="374"/>
                  </a:lnTo>
                  <a:lnTo>
                    <a:pt x="355" y="372"/>
                  </a:lnTo>
                  <a:lnTo>
                    <a:pt x="355" y="371"/>
                  </a:lnTo>
                  <a:lnTo>
                    <a:pt x="355" y="370"/>
                  </a:lnTo>
                  <a:lnTo>
                    <a:pt x="354" y="369"/>
                  </a:lnTo>
                  <a:lnTo>
                    <a:pt x="354" y="368"/>
                  </a:lnTo>
                  <a:lnTo>
                    <a:pt x="354" y="367"/>
                  </a:lnTo>
                  <a:lnTo>
                    <a:pt x="353" y="364"/>
                  </a:lnTo>
                  <a:lnTo>
                    <a:pt x="353" y="362"/>
                  </a:lnTo>
                  <a:lnTo>
                    <a:pt x="353" y="361"/>
                  </a:lnTo>
                  <a:lnTo>
                    <a:pt x="353" y="360"/>
                  </a:lnTo>
                  <a:lnTo>
                    <a:pt x="354" y="355"/>
                  </a:lnTo>
                  <a:lnTo>
                    <a:pt x="354" y="354"/>
                  </a:lnTo>
                  <a:lnTo>
                    <a:pt x="354" y="353"/>
                  </a:lnTo>
                  <a:lnTo>
                    <a:pt x="354" y="352"/>
                  </a:lnTo>
                  <a:lnTo>
                    <a:pt x="354" y="350"/>
                  </a:lnTo>
                  <a:lnTo>
                    <a:pt x="353" y="335"/>
                  </a:lnTo>
                  <a:lnTo>
                    <a:pt x="347" y="327"/>
                  </a:lnTo>
                  <a:lnTo>
                    <a:pt x="347" y="326"/>
                  </a:lnTo>
                  <a:lnTo>
                    <a:pt x="347" y="325"/>
                  </a:lnTo>
                  <a:lnTo>
                    <a:pt x="346" y="323"/>
                  </a:lnTo>
                  <a:lnTo>
                    <a:pt x="345" y="320"/>
                  </a:lnTo>
                  <a:lnTo>
                    <a:pt x="342" y="314"/>
                  </a:lnTo>
                  <a:lnTo>
                    <a:pt x="341" y="313"/>
                  </a:lnTo>
                  <a:lnTo>
                    <a:pt x="337" y="309"/>
                  </a:lnTo>
                  <a:lnTo>
                    <a:pt x="336" y="309"/>
                  </a:lnTo>
                  <a:lnTo>
                    <a:pt x="336" y="306"/>
                  </a:lnTo>
                  <a:lnTo>
                    <a:pt x="335" y="303"/>
                  </a:lnTo>
                  <a:lnTo>
                    <a:pt x="335" y="297"/>
                  </a:lnTo>
                  <a:lnTo>
                    <a:pt x="335" y="293"/>
                  </a:lnTo>
                  <a:lnTo>
                    <a:pt x="335" y="289"/>
                  </a:lnTo>
                  <a:lnTo>
                    <a:pt x="341" y="288"/>
                  </a:lnTo>
                  <a:lnTo>
                    <a:pt x="343" y="287"/>
                  </a:lnTo>
                  <a:lnTo>
                    <a:pt x="345" y="287"/>
                  </a:lnTo>
                  <a:lnTo>
                    <a:pt x="346" y="287"/>
                  </a:lnTo>
                  <a:lnTo>
                    <a:pt x="347" y="286"/>
                  </a:lnTo>
                  <a:lnTo>
                    <a:pt x="348" y="286"/>
                  </a:lnTo>
                  <a:lnTo>
                    <a:pt x="353" y="284"/>
                  </a:lnTo>
                  <a:lnTo>
                    <a:pt x="358" y="281"/>
                  </a:lnTo>
                  <a:lnTo>
                    <a:pt x="360" y="281"/>
                  </a:lnTo>
                  <a:lnTo>
                    <a:pt x="361" y="280"/>
                  </a:lnTo>
                  <a:lnTo>
                    <a:pt x="363" y="279"/>
                  </a:lnTo>
                  <a:lnTo>
                    <a:pt x="364" y="278"/>
                  </a:lnTo>
                  <a:lnTo>
                    <a:pt x="367" y="277"/>
                  </a:lnTo>
                  <a:lnTo>
                    <a:pt x="369" y="276"/>
                  </a:lnTo>
                  <a:lnTo>
                    <a:pt x="371" y="275"/>
                  </a:lnTo>
                  <a:lnTo>
                    <a:pt x="373" y="273"/>
                  </a:lnTo>
                  <a:lnTo>
                    <a:pt x="375" y="273"/>
                  </a:lnTo>
                  <a:lnTo>
                    <a:pt x="377" y="281"/>
                  </a:lnTo>
                  <a:lnTo>
                    <a:pt x="378" y="285"/>
                  </a:lnTo>
                  <a:lnTo>
                    <a:pt x="388" y="284"/>
                  </a:lnTo>
                  <a:lnTo>
                    <a:pt x="393" y="284"/>
                  </a:lnTo>
                  <a:lnTo>
                    <a:pt x="394" y="284"/>
                  </a:lnTo>
                  <a:lnTo>
                    <a:pt x="394" y="285"/>
                  </a:lnTo>
                  <a:lnTo>
                    <a:pt x="395" y="286"/>
                  </a:lnTo>
                  <a:lnTo>
                    <a:pt x="395" y="287"/>
                  </a:lnTo>
                  <a:lnTo>
                    <a:pt x="396" y="287"/>
                  </a:lnTo>
                  <a:lnTo>
                    <a:pt x="396" y="288"/>
                  </a:lnTo>
                  <a:lnTo>
                    <a:pt x="397" y="289"/>
                  </a:lnTo>
                  <a:lnTo>
                    <a:pt x="397" y="290"/>
                  </a:lnTo>
                  <a:lnTo>
                    <a:pt x="398" y="292"/>
                  </a:lnTo>
                  <a:lnTo>
                    <a:pt x="400" y="293"/>
                  </a:lnTo>
                  <a:lnTo>
                    <a:pt x="401" y="294"/>
                  </a:lnTo>
                  <a:lnTo>
                    <a:pt x="401" y="295"/>
                  </a:lnTo>
                  <a:lnTo>
                    <a:pt x="402" y="295"/>
                  </a:lnTo>
                  <a:lnTo>
                    <a:pt x="402" y="296"/>
                  </a:lnTo>
                  <a:lnTo>
                    <a:pt x="403" y="297"/>
                  </a:lnTo>
                  <a:lnTo>
                    <a:pt x="403" y="298"/>
                  </a:lnTo>
                  <a:lnTo>
                    <a:pt x="403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4" y="302"/>
                  </a:lnTo>
                  <a:lnTo>
                    <a:pt x="404" y="303"/>
                  </a:lnTo>
                  <a:lnTo>
                    <a:pt x="404" y="304"/>
                  </a:lnTo>
                  <a:lnTo>
                    <a:pt x="403" y="305"/>
                  </a:lnTo>
                  <a:lnTo>
                    <a:pt x="403" y="306"/>
                  </a:lnTo>
                  <a:lnTo>
                    <a:pt x="402" y="307"/>
                  </a:lnTo>
                  <a:lnTo>
                    <a:pt x="402" y="309"/>
                  </a:lnTo>
                  <a:lnTo>
                    <a:pt x="403" y="310"/>
                  </a:lnTo>
                  <a:lnTo>
                    <a:pt x="403" y="311"/>
                  </a:lnTo>
                  <a:lnTo>
                    <a:pt x="404" y="311"/>
                  </a:lnTo>
                  <a:lnTo>
                    <a:pt x="404" y="312"/>
                  </a:lnTo>
                  <a:lnTo>
                    <a:pt x="404" y="311"/>
                  </a:lnTo>
                  <a:lnTo>
                    <a:pt x="405" y="311"/>
                  </a:lnTo>
                  <a:lnTo>
                    <a:pt x="406" y="311"/>
                  </a:lnTo>
                  <a:lnTo>
                    <a:pt x="408" y="311"/>
                  </a:lnTo>
                  <a:lnTo>
                    <a:pt x="409" y="311"/>
                  </a:lnTo>
                  <a:lnTo>
                    <a:pt x="409" y="310"/>
                  </a:lnTo>
                  <a:lnTo>
                    <a:pt x="410" y="309"/>
                  </a:lnTo>
                  <a:lnTo>
                    <a:pt x="411" y="307"/>
                  </a:lnTo>
                  <a:lnTo>
                    <a:pt x="411" y="306"/>
                  </a:lnTo>
                  <a:lnTo>
                    <a:pt x="412" y="306"/>
                  </a:lnTo>
                  <a:lnTo>
                    <a:pt x="412" y="305"/>
                  </a:lnTo>
                  <a:lnTo>
                    <a:pt x="412" y="304"/>
                  </a:lnTo>
                  <a:lnTo>
                    <a:pt x="413" y="304"/>
                  </a:lnTo>
                  <a:lnTo>
                    <a:pt x="414" y="304"/>
                  </a:lnTo>
                  <a:lnTo>
                    <a:pt x="415" y="304"/>
                  </a:lnTo>
                  <a:lnTo>
                    <a:pt x="415" y="305"/>
                  </a:lnTo>
                  <a:lnTo>
                    <a:pt x="415" y="306"/>
                  </a:lnTo>
                  <a:lnTo>
                    <a:pt x="414" y="306"/>
                  </a:lnTo>
                  <a:lnTo>
                    <a:pt x="415" y="306"/>
                  </a:lnTo>
                  <a:lnTo>
                    <a:pt x="415" y="307"/>
                  </a:lnTo>
                  <a:lnTo>
                    <a:pt x="415" y="309"/>
                  </a:lnTo>
                  <a:lnTo>
                    <a:pt x="415" y="310"/>
                  </a:lnTo>
                  <a:lnTo>
                    <a:pt x="415" y="311"/>
                  </a:lnTo>
                  <a:lnTo>
                    <a:pt x="415" y="312"/>
                  </a:lnTo>
                  <a:lnTo>
                    <a:pt x="415" y="313"/>
                  </a:lnTo>
                  <a:lnTo>
                    <a:pt x="415" y="314"/>
                  </a:lnTo>
                  <a:lnTo>
                    <a:pt x="414" y="315"/>
                  </a:lnTo>
                  <a:lnTo>
                    <a:pt x="413" y="315"/>
                  </a:lnTo>
                  <a:lnTo>
                    <a:pt x="413" y="317"/>
                  </a:lnTo>
                  <a:lnTo>
                    <a:pt x="412" y="317"/>
                  </a:lnTo>
                  <a:lnTo>
                    <a:pt x="412" y="318"/>
                  </a:lnTo>
                  <a:lnTo>
                    <a:pt x="411" y="318"/>
                  </a:lnTo>
                  <a:lnTo>
                    <a:pt x="411" y="319"/>
                  </a:lnTo>
                  <a:lnTo>
                    <a:pt x="411" y="320"/>
                  </a:lnTo>
                  <a:lnTo>
                    <a:pt x="412" y="320"/>
                  </a:lnTo>
                  <a:lnTo>
                    <a:pt x="412" y="321"/>
                  </a:lnTo>
                  <a:lnTo>
                    <a:pt x="413" y="321"/>
                  </a:lnTo>
                  <a:lnTo>
                    <a:pt x="413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5"/>
                  </a:lnTo>
                  <a:lnTo>
                    <a:pt x="415" y="325"/>
                  </a:lnTo>
                  <a:lnTo>
                    <a:pt x="415" y="326"/>
                  </a:lnTo>
                  <a:lnTo>
                    <a:pt x="417" y="326"/>
                  </a:lnTo>
                  <a:lnTo>
                    <a:pt x="417" y="327"/>
                  </a:lnTo>
                  <a:lnTo>
                    <a:pt x="418" y="327"/>
                  </a:lnTo>
                  <a:lnTo>
                    <a:pt x="418" y="328"/>
                  </a:lnTo>
                  <a:lnTo>
                    <a:pt x="418" y="329"/>
                  </a:lnTo>
                  <a:lnTo>
                    <a:pt x="419" y="329"/>
                  </a:lnTo>
                  <a:lnTo>
                    <a:pt x="419" y="330"/>
                  </a:lnTo>
                  <a:lnTo>
                    <a:pt x="419" y="331"/>
                  </a:lnTo>
                  <a:lnTo>
                    <a:pt x="420" y="332"/>
                  </a:lnTo>
                  <a:lnTo>
                    <a:pt x="420" y="334"/>
                  </a:lnTo>
                  <a:lnTo>
                    <a:pt x="420" y="335"/>
                  </a:lnTo>
                  <a:lnTo>
                    <a:pt x="420" y="336"/>
                  </a:lnTo>
                  <a:lnTo>
                    <a:pt x="420" y="337"/>
                  </a:lnTo>
                  <a:lnTo>
                    <a:pt x="420" y="338"/>
                  </a:lnTo>
                  <a:lnTo>
                    <a:pt x="420" y="339"/>
                  </a:lnTo>
                  <a:lnTo>
                    <a:pt x="421" y="339"/>
                  </a:lnTo>
                  <a:lnTo>
                    <a:pt x="421" y="340"/>
                  </a:lnTo>
                  <a:lnTo>
                    <a:pt x="421" y="342"/>
                  </a:lnTo>
                  <a:lnTo>
                    <a:pt x="421" y="343"/>
                  </a:lnTo>
                  <a:lnTo>
                    <a:pt x="422" y="343"/>
                  </a:lnTo>
                  <a:lnTo>
                    <a:pt x="422" y="344"/>
                  </a:lnTo>
                  <a:lnTo>
                    <a:pt x="422" y="345"/>
                  </a:lnTo>
                  <a:lnTo>
                    <a:pt x="423" y="345"/>
                  </a:lnTo>
                  <a:lnTo>
                    <a:pt x="423" y="346"/>
                  </a:lnTo>
                  <a:lnTo>
                    <a:pt x="425" y="346"/>
                  </a:lnTo>
                  <a:lnTo>
                    <a:pt x="425" y="347"/>
                  </a:lnTo>
                  <a:lnTo>
                    <a:pt x="425" y="348"/>
                  </a:lnTo>
                  <a:lnTo>
                    <a:pt x="426" y="350"/>
                  </a:lnTo>
                  <a:lnTo>
                    <a:pt x="426" y="351"/>
                  </a:lnTo>
                  <a:lnTo>
                    <a:pt x="427" y="351"/>
                  </a:lnTo>
                  <a:lnTo>
                    <a:pt x="427" y="352"/>
                  </a:lnTo>
                  <a:lnTo>
                    <a:pt x="427" y="353"/>
                  </a:lnTo>
                  <a:lnTo>
                    <a:pt x="428" y="353"/>
                  </a:lnTo>
                  <a:lnTo>
                    <a:pt x="428" y="354"/>
                  </a:lnTo>
                  <a:lnTo>
                    <a:pt x="428" y="355"/>
                  </a:lnTo>
                  <a:lnTo>
                    <a:pt x="428" y="356"/>
                  </a:lnTo>
                  <a:lnTo>
                    <a:pt x="428" y="357"/>
                  </a:lnTo>
                  <a:lnTo>
                    <a:pt x="427" y="357"/>
                  </a:lnTo>
                  <a:lnTo>
                    <a:pt x="427" y="359"/>
                  </a:lnTo>
                  <a:lnTo>
                    <a:pt x="427" y="360"/>
                  </a:lnTo>
                  <a:lnTo>
                    <a:pt x="427" y="361"/>
                  </a:lnTo>
                  <a:lnTo>
                    <a:pt x="427" y="362"/>
                  </a:lnTo>
                  <a:lnTo>
                    <a:pt x="427" y="363"/>
                  </a:lnTo>
                  <a:lnTo>
                    <a:pt x="426" y="363"/>
                  </a:lnTo>
                  <a:lnTo>
                    <a:pt x="426" y="364"/>
                  </a:lnTo>
                  <a:lnTo>
                    <a:pt x="426" y="365"/>
                  </a:lnTo>
                  <a:lnTo>
                    <a:pt x="426" y="367"/>
                  </a:lnTo>
                  <a:lnTo>
                    <a:pt x="427" y="367"/>
                  </a:lnTo>
                  <a:lnTo>
                    <a:pt x="427" y="368"/>
                  </a:lnTo>
                  <a:lnTo>
                    <a:pt x="427" y="369"/>
                  </a:lnTo>
                  <a:lnTo>
                    <a:pt x="427" y="370"/>
                  </a:lnTo>
                  <a:lnTo>
                    <a:pt x="428" y="370"/>
                  </a:lnTo>
                  <a:lnTo>
                    <a:pt x="428" y="371"/>
                  </a:lnTo>
                  <a:lnTo>
                    <a:pt x="429" y="371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1" y="372"/>
                  </a:lnTo>
                  <a:lnTo>
                    <a:pt x="431" y="373"/>
                  </a:lnTo>
                  <a:lnTo>
                    <a:pt x="432" y="373"/>
                  </a:lnTo>
                  <a:lnTo>
                    <a:pt x="432" y="374"/>
                  </a:lnTo>
                  <a:lnTo>
                    <a:pt x="434" y="374"/>
                  </a:lnTo>
                  <a:lnTo>
                    <a:pt x="434" y="376"/>
                  </a:lnTo>
                  <a:lnTo>
                    <a:pt x="434" y="377"/>
                  </a:lnTo>
                  <a:lnTo>
                    <a:pt x="434" y="378"/>
                  </a:lnTo>
                  <a:lnTo>
                    <a:pt x="432" y="379"/>
                  </a:lnTo>
                  <a:lnTo>
                    <a:pt x="432" y="380"/>
                  </a:lnTo>
                  <a:lnTo>
                    <a:pt x="434" y="380"/>
                  </a:lnTo>
                  <a:lnTo>
                    <a:pt x="432" y="380"/>
                  </a:lnTo>
                  <a:lnTo>
                    <a:pt x="432" y="381"/>
                  </a:lnTo>
                  <a:lnTo>
                    <a:pt x="434" y="381"/>
                  </a:lnTo>
                  <a:lnTo>
                    <a:pt x="435" y="380"/>
                  </a:lnTo>
                  <a:lnTo>
                    <a:pt x="436" y="380"/>
                  </a:lnTo>
                  <a:lnTo>
                    <a:pt x="437" y="379"/>
                  </a:lnTo>
                  <a:lnTo>
                    <a:pt x="438" y="378"/>
                  </a:lnTo>
                  <a:lnTo>
                    <a:pt x="442" y="376"/>
                  </a:lnTo>
                  <a:lnTo>
                    <a:pt x="443" y="374"/>
                  </a:lnTo>
                  <a:lnTo>
                    <a:pt x="443" y="376"/>
                  </a:lnTo>
                  <a:lnTo>
                    <a:pt x="447" y="380"/>
                  </a:lnTo>
                  <a:lnTo>
                    <a:pt x="451" y="384"/>
                  </a:lnTo>
                  <a:lnTo>
                    <a:pt x="452" y="385"/>
                  </a:lnTo>
                  <a:lnTo>
                    <a:pt x="453" y="382"/>
                  </a:lnTo>
                  <a:lnTo>
                    <a:pt x="453" y="381"/>
                  </a:lnTo>
                  <a:lnTo>
                    <a:pt x="454" y="381"/>
                  </a:lnTo>
                  <a:lnTo>
                    <a:pt x="455" y="380"/>
                  </a:lnTo>
                  <a:lnTo>
                    <a:pt x="457" y="377"/>
                  </a:lnTo>
                  <a:lnTo>
                    <a:pt x="457" y="376"/>
                  </a:lnTo>
                  <a:lnTo>
                    <a:pt x="459" y="376"/>
                  </a:lnTo>
                  <a:lnTo>
                    <a:pt x="459" y="374"/>
                  </a:lnTo>
                  <a:lnTo>
                    <a:pt x="459" y="376"/>
                  </a:lnTo>
                  <a:lnTo>
                    <a:pt x="460" y="377"/>
                  </a:lnTo>
                  <a:lnTo>
                    <a:pt x="462" y="381"/>
                  </a:lnTo>
                  <a:lnTo>
                    <a:pt x="462" y="382"/>
                  </a:lnTo>
                  <a:lnTo>
                    <a:pt x="463" y="384"/>
                  </a:lnTo>
                  <a:lnTo>
                    <a:pt x="464" y="387"/>
                  </a:lnTo>
                  <a:lnTo>
                    <a:pt x="462" y="392"/>
                  </a:lnTo>
                  <a:lnTo>
                    <a:pt x="461" y="395"/>
                  </a:lnTo>
                  <a:lnTo>
                    <a:pt x="459" y="397"/>
                  </a:lnTo>
                  <a:lnTo>
                    <a:pt x="455" y="404"/>
                  </a:lnTo>
                  <a:lnTo>
                    <a:pt x="456" y="403"/>
                  </a:lnTo>
                  <a:lnTo>
                    <a:pt x="457" y="403"/>
                  </a:lnTo>
                  <a:lnTo>
                    <a:pt x="457" y="402"/>
                  </a:lnTo>
                  <a:lnTo>
                    <a:pt x="459" y="402"/>
                  </a:lnTo>
                  <a:lnTo>
                    <a:pt x="460" y="402"/>
                  </a:lnTo>
                  <a:lnTo>
                    <a:pt x="461" y="401"/>
                  </a:lnTo>
                  <a:lnTo>
                    <a:pt x="462" y="401"/>
                  </a:lnTo>
                  <a:lnTo>
                    <a:pt x="465" y="401"/>
                  </a:lnTo>
                  <a:lnTo>
                    <a:pt x="467" y="401"/>
                  </a:lnTo>
                  <a:lnTo>
                    <a:pt x="468" y="399"/>
                  </a:lnTo>
                  <a:lnTo>
                    <a:pt x="469" y="399"/>
                  </a:lnTo>
                  <a:lnTo>
                    <a:pt x="470" y="399"/>
                  </a:lnTo>
                  <a:lnTo>
                    <a:pt x="472" y="398"/>
                  </a:lnTo>
                  <a:lnTo>
                    <a:pt x="473" y="398"/>
                  </a:lnTo>
                  <a:lnTo>
                    <a:pt x="476" y="397"/>
                  </a:lnTo>
                  <a:lnTo>
                    <a:pt x="477" y="396"/>
                  </a:lnTo>
                  <a:lnTo>
                    <a:pt x="478" y="396"/>
                  </a:lnTo>
                  <a:lnTo>
                    <a:pt x="479" y="395"/>
                  </a:lnTo>
                  <a:lnTo>
                    <a:pt x="480" y="395"/>
                  </a:lnTo>
                  <a:lnTo>
                    <a:pt x="481" y="395"/>
                  </a:lnTo>
                  <a:lnTo>
                    <a:pt x="484" y="395"/>
                  </a:lnTo>
                  <a:lnTo>
                    <a:pt x="485" y="396"/>
                  </a:lnTo>
                  <a:lnTo>
                    <a:pt x="485" y="395"/>
                  </a:lnTo>
                  <a:lnTo>
                    <a:pt x="487" y="386"/>
                  </a:lnTo>
                  <a:lnTo>
                    <a:pt x="489" y="386"/>
                  </a:lnTo>
                  <a:lnTo>
                    <a:pt x="494" y="387"/>
                  </a:lnTo>
                  <a:lnTo>
                    <a:pt x="495" y="387"/>
                  </a:lnTo>
                  <a:lnTo>
                    <a:pt x="496" y="387"/>
                  </a:lnTo>
                  <a:lnTo>
                    <a:pt x="497" y="387"/>
                  </a:lnTo>
                  <a:lnTo>
                    <a:pt x="498" y="388"/>
                  </a:lnTo>
                  <a:lnTo>
                    <a:pt x="503" y="388"/>
                  </a:lnTo>
                  <a:lnTo>
                    <a:pt x="503" y="389"/>
                  </a:lnTo>
                  <a:lnTo>
                    <a:pt x="504" y="389"/>
                  </a:lnTo>
                  <a:lnTo>
                    <a:pt x="505" y="389"/>
                  </a:lnTo>
                  <a:lnTo>
                    <a:pt x="506" y="389"/>
                  </a:lnTo>
                  <a:lnTo>
                    <a:pt x="515" y="390"/>
                  </a:lnTo>
                  <a:lnTo>
                    <a:pt x="528" y="394"/>
                  </a:lnTo>
                  <a:lnTo>
                    <a:pt x="529" y="394"/>
                  </a:lnTo>
                  <a:lnTo>
                    <a:pt x="531" y="393"/>
                  </a:lnTo>
                  <a:lnTo>
                    <a:pt x="536" y="392"/>
                  </a:lnTo>
                  <a:lnTo>
                    <a:pt x="538" y="390"/>
                  </a:lnTo>
                  <a:lnTo>
                    <a:pt x="540" y="390"/>
                  </a:lnTo>
                  <a:lnTo>
                    <a:pt x="541" y="390"/>
                  </a:lnTo>
                  <a:lnTo>
                    <a:pt x="544" y="389"/>
                  </a:lnTo>
                  <a:lnTo>
                    <a:pt x="545" y="389"/>
                  </a:lnTo>
                  <a:lnTo>
                    <a:pt x="549" y="388"/>
                  </a:lnTo>
                  <a:lnTo>
                    <a:pt x="559" y="386"/>
                  </a:lnTo>
                  <a:lnTo>
                    <a:pt x="562" y="385"/>
                  </a:lnTo>
                  <a:lnTo>
                    <a:pt x="568" y="384"/>
                  </a:lnTo>
                  <a:lnTo>
                    <a:pt x="570" y="382"/>
                  </a:lnTo>
                  <a:lnTo>
                    <a:pt x="577" y="380"/>
                  </a:lnTo>
                  <a:lnTo>
                    <a:pt x="579" y="380"/>
                  </a:lnTo>
                  <a:lnTo>
                    <a:pt x="580" y="379"/>
                  </a:lnTo>
                  <a:lnTo>
                    <a:pt x="580" y="380"/>
                  </a:lnTo>
                  <a:lnTo>
                    <a:pt x="581" y="380"/>
                  </a:lnTo>
                  <a:lnTo>
                    <a:pt x="581" y="379"/>
                  </a:lnTo>
                  <a:lnTo>
                    <a:pt x="582" y="379"/>
                  </a:lnTo>
                  <a:lnTo>
                    <a:pt x="585" y="378"/>
                  </a:lnTo>
                  <a:lnTo>
                    <a:pt x="588" y="378"/>
                  </a:lnTo>
                  <a:lnTo>
                    <a:pt x="589" y="379"/>
                  </a:lnTo>
                  <a:lnTo>
                    <a:pt x="589" y="380"/>
                  </a:lnTo>
                  <a:lnTo>
                    <a:pt x="590" y="380"/>
                  </a:lnTo>
                  <a:lnTo>
                    <a:pt x="590" y="381"/>
                  </a:lnTo>
                  <a:lnTo>
                    <a:pt x="591" y="382"/>
                  </a:lnTo>
                  <a:lnTo>
                    <a:pt x="594" y="385"/>
                  </a:lnTo>
                  <a:lnTo>
                    <a:pt x="596" y="387"/>
                  </a:lnTo>
                  <a:lnTo>
                    <a:pt x="596" y="386"/>
                  </a:lnTo>
                  <a:lnTo>
                    <a:pt x="597" y="385"/>
                  </a:lnTo>
                  <a:lnTo>
                    <a:pt x="598" y="384"/>
                  </a:lnTo>
                  <a:lnTo>
                    <a:pt x="602" y="381"/>
                  </a:lnTo>
                  <a:lnTo>
                    <a:pt x="603" y="380"/>
                  </a:lnTo>
                  <a:lnTo>
                    <a:pt x="604" y="379"/>
                  </a:lnTo>
                  <a:lnTo>
                    <a:pt x="605" y="379"/>
                  </a:lnTo>
                  <a:lnTo>
                    <a:pt x="606" y="379"/>
                  </a:lnTo>
                  <a:lnTo>
                    <a:pt x="607" y="379"/>
                  </a:lnTo>
                  <a:lnTo>
                    <a:pt x="608" y="379"/>
                  </a:lnTo>
                  <a:lnTo>
                    <a:pt x="608" y="378"/>
                  </a:lnTo>
                  <a:lnTo>
                    <a:pt x="610" y="378"/>
                  </a:lnTo>
                  <a:lnTo>
                    <a:pt x="611" y="378"/>
                  </a:lnTo>
                  <a:lnTo>
                    <a:pt x="611" y="377"/>
                  </a:lnTo>
                  <a:lnTo>
                    <a:pt x="612" y="377"/>
                  </a:lnTo>
                  <a:lnTo>
                    <a:pt x="613" y="377"/>
                  </a:lnTo>
                  <a:lnTo>
                    <a:pt x="615" y="376"/>
                  </a:lnTo>
                  <a:lnTo>
                    <a:pt x="615" y="374"/>
                  </a:lnTo>
                  <a:lnTo>
                    <a:pt x="616" y="374"/>
                  </a:lnTo>
                  <a:lnTo>
                    <a:pt x="618" y="374"/>
                  </a:lnTo>
                  <a:lnTo>
                    <a:pt x="619" y="373"/>
                  </a:lnTo>
                  <a:lnTo>
                    <a:pt x="620" y="373"/>
                  </a:lnTo>
                  <a:lnTo>
                    <a:pt x="620" y="372"/>
                  </a:lnTo>
                  <a:lnTo>
                    <a:pt x="621" y="372"/>
                  </a:lnTo>
                  <a:lnTo>
                    <a:pt x="622" y="372"/>
                  </a:lnTo>
                  <a:lnTo>
                    <a:pt x="623" y="372"/>
                  </a:lnTo>
                  <a:lnTo>
                    <a:pt x="623" y="371"/>
                  </a:lnTo>
                  <a:lnTo>
                    <a:pt x="624" y="371"/>
                  </a:lnTo>
                  <a:lnTo>
                    <a:pt x="626" y="371"/>
                  </a:lnTo>
                  <a:lnTo>
                    <a:pt x="627" y="371"/>
                  </a:lnTo>
                  <a:lnTo>
                    <a:pt x="628" y="371"/>
                  </a:lnTo>
                  <a:lnTo>
                    <a:pt x="629" y="371"/>
                  </a:lnTo>
                  <a:lnTo>
                    <a:pt x="630" y="371"/>
                  </a:lnTo>
                  <a:lnTo>
                    <a:pt x="632" y="370"/>
                  </a:lnTo>
                  <a:lnTo>
                    <a:pt x="636" y="369"/>
                  </a:lnTo>
                  <a:lnTo>
                    <a:pt x="639" y="368"/>
                  </a:lnTo>
                  <a:lnTo>
                    <a:pt x="643" y="368"/>
                  </a:lnTo>
                  <a:lnTo>
                    <a:pt x="646" y="367"/>
                  </a:lnTo>
                  <a:lnTo>
                    <a:pt x="647" y="365"/>
                  </a:lnTo>
                  <a:lnTo>
                    <a:pt x="649" y="365"/>
                  </a:lnTo>
                  <a:lnTo>
                    <a:pt x="654" y="364"/>
                  </a:lnTo>
                  <a:lnTo>
                    <a:pt x="657" y="363"/>
                  </a:lnTo>
                  <a:lnTo>
                    <a:pt x="660" y="362"/>
                  </a:lnTo>
                  <a:lnTo>
                    <a:pt x="662" y="362"/>
                  </a:lnTo>
                  <a:lnTo>
                    <a:pt x="663" y="361"/>
                  </a:lnTo>
                  <a:lnTo>
                    <a:pt x="664" y="360"/>
                  </a:lnTo>
                  <a:lnTo>
                    <a:pt x="666" y="357"/>
                  </a:lnTo>
                  <a:lnTo>
                    <a:pt x="669" y="356"/>
                  </a:lnTo>
                  <a:lnTo>
                    <a:pt x="671" y="355"/>
                  </a:lnTo>
                  <a:lnTo>
                    <a:pt x="671" y="354"/>
                  </a:lnTo>
                  <a:lnTo>
                    <a:pt x="673" y="353"/>
                  </a:lnTo>
                  <a:lnTo>
                    <a:pt x="675" y="351"/>
                  </a:lnTo>
                  <a:lnTo>
                    <a:pt x="679" y="348"/>
                  </a:lnTo>
                  <a:lnTo>
                    <a:pt x="681" y="346"/>
                  </a:lnTo>
                  <a:lnTo>
                    <a:pt x="683" y="345"/>
                  </a:lnTo>
                  <a:lnTo>
                    <a:pt x="685" y="344"/>
                  </a:lnTo>
                  <a:lnTo>
                    <a:pt x="686" y="344"/>
                  </a:lnTo>
                  <a:lnTo>
                    <a:pt x="689" y="342"/>
                  </a:lnTo>
                  <a:lnTo>
                    <a:pt x="689" y="340"/>
                  </a:lnTo>
                  <a:lnTo>
                    <a:pt x="690" y="340"/>
                  </a:lnTo>
                  <a:lnTo>
                    <a:pt x="691" y="339"/>
                  </a:lnTo>
                  <a:lnTo>
                    <a:pt x="693" y="339"/>
                  </a:lnTo>
                  <a:lnTo>
                    <a:pt x="693" y="338"/>
                  </a:lnTo>
                  <a:lnTo>
                    <a:pt x="694" y="338"/>
                  </a:lnTo>
                  <a:lnTo>
                    <a:pt x="694" y="337"/>
                  </a:lnTo>
                  <a:lnTo>
                    <a:pt x="695" y="337"/>
                  </a:lnTo>
                  <a:lnTo>
                    <a:pt x="695" y="336"/>
                  </a:lnTo>
                  <a:lnTo>
                    <a:pt x="696" y="336"/>
                  </a:lnTo>
                  <a:lnTo>
                    <a:pt x="698" y="334"/>
                  </a:lnTo>
                  <a:lnTo>
                    <a:pt x="699" y="335"/>
                  </a:lnTo>
                  <a:lnTo>
                    <a:pt x="700" y="336"/>
                  </a:lnTo>
                  <a:lnTo>
                    <a:pt x="702" y="337"/>
                  </a:lnTo>
                  <a:lnTo>
                    <a:pt x="703" y="337"/>
                  </a:lnTo>
                  <a:lnTo>
                    <a:pt x="704" y="338"/>
                  </a:lnTo>
                  <a:lnTo>
                    <a:pt x="704" y="339"/>
                  </a:lnTo>
                  <a:lnTo>
                    <a:pt x="705" y="340"/>
                  </a:lnTo>
                  <a:lnTo>
                    <a:pt x="706" y="340"/>
                  </a:lnTo>
                  <a:lnTo>
                    <a:pt x="707" y="342"/>
                  </a:lnTo>
                  <a:lnTo>
                    <a:pt x="708" y="343"/>
                  </a:lnTo>
                  <a:lnTo>
                    <a:pt x="710" y="344"/>
                  </a:lnTo>
                  <a:lnTo>
                    <a:pt x="711" y="345"/>
                  </a:lnTo>
                  <a:lnTo>
                    <a:pt x="712" y="346"/>
                  </a:lnTo>
                  <a:lnTo>
                    <a:pt x="713" y="347"/>
                  </a:lnTo>
                  <a:lnTo>
                    <a:pt x="714" y="348"/>
                  </a:lnTo>
                  <a:lnTo>
                    <a:pt x="715" y="350"/>
                  </a:lnTo>
                  <a:lnTo>
                    <a:pt x="716" y="350"/>
                  </a:lnTo>
                  <a:lnTo>
                    <a:pt x="716" y="351"/>
                  </a:lnTo>
                  <a:lnTo>
                    <a:pt x="717" y="352"/>
                  </a:lnTo>
                  <a:lnTo>
                    <a:pt x="719" y="353"/>
                  </a:lnTo>
                  <a:lnTo>
                    <a:pt x="720" y="354"/>
                  </a:lnTo>
                  <a:lnTo>
                    <a:pt x="721" y="354"/>
                  </a:lnTo>
                  <a:lnTo>
                    <a:pt x="722" y="355"/>
                  </a:lnTo>
                  <a:lnTo>
                    <a:pt x="723" y="356"/>
                  </a:lnTo>
                  <a:lnTo>
                    <a:pt x="723" y="357"/>
                  </a:lnTo>
                  <a:lnTo>
                    <a:pt x="725" y="359"/>
                  </a:lnTo>
                  <a:lnTo>
                    <a:pt x="728" y="361"/>
                  </a:lnTo>
                  <a:lnTo>
                    <a:pt x="729" y="362"/>
                  </a:lnTo>
                  <a:lnTo>
                    <a:pt x="731" y="364"/>
                  </a:lnTo>
                  <a:lnTo>
                    <a:pt x="735" y="367"/>
                  </a:lnTo>
                  <a:lnTo>
                    <a:pt x="736" y="368"/>
                  </a:lnTo>
                  <a:lnTo>
                    <a:pt x="738" y="370"/>
                  </a:lnTo>
                  <a:lnTo>
                    <a:pt x="738" y="371"/>
                  </a:lnTo>
                  <a:lnTo>
                    <a:pt x="748" y="380"/>
                  </a:lnTo>
                  <a:lnTo>
                    <a:pt x="752" y="389"/>
                  </a:lnTo>
                  <a:lnTo>
                    <a:pt x="757" y="387"/>
                  </a:lnTo>
                  <a:lnTo>
                    <a:pt x="774" y="382"/>
                  </a:lnTo>
                  <a:lnTo>
                    <a:pt x="775" y="387"/>
                  </a:lnTo>
                  <a:lnTo>
                    <a:pt x="779" y="381"/>
                  </a:lnTo>
                  <a:lnTo>
                    <a:pt x="789" y="378"/>
                  </a:lnTo>
                  <a:lnTo>
                    <a:pt x="792" y="378"/>
                  </a:lnTo>
                  <a:lnTo>
                    <a:pt x="803" y="374"/>
                  </a:lnTo>
                  <a:lnTo>
                    <a:pt x="809" y="372"/>
                  </a:lnTo>
                  <a:lnTo>
                    <a:pt x="811" y="372"/>
                  </a:lnTo>
                  <a:lnTo>
                    <a:pt x="812" y="372"/>
                  </a:lnTo>
                  <a:lnTo>
                    <a:pt x="813" y="372"/>
                  </a:lnTo>
                  <a:lnTo>
                    <a:pt x="814" y="372"/>
                  </a:lnTo>
                  <a:lnTo>
                    <a:pt x="815" y="371"/>
                  </a:lnTo>
                  <a:lnTo>
                    <a:pt x="816" y="371"/>
                  </a:lnTo>
                  <a:lnTo>
                    <a:pt x="817" y="371"/>
                  </a:lnTo>
                  <a:lnTo>
                    <a:pt x="819" y="371"/>
                  </a:lnTo>
                  <a:lnTo>
                    <a:pt x="820" y="370"/>
                  </a:lnTo>
                  <a:lnTo>
                    <a:pt x="821" y="370"/>
                  </a:lnTo>
                  <a:lnTo>
                    <a:pt x="822" y="370"/>
                  </a:lnTo>
                  <a:lnTo>
                    <a:pt x="823" y="370"/>
                  </a:lnTo>
                  <a:lnTo>
                    <a:pt x="824" y="369"/>
                  </a:lnTo>
                  <a:lnTo>
                    <a:pt x="825" y="369"/>
                  </a:lnTo>
                  <a:lnTo>
                    <a:pt x="827" y="369"/>
                  </a:lnTo>
                  <a:lnTo>
                    <a:pt x="828" y="369"/>
                  </a:lnTo>
                  <a:lnTo>
                    <a:pt x="828" y="368"/>
                  </a:lnTo>
                  <a:lnTo>
                    <a:pt x="829" y="368"/>
                  </a:lnTo>
                  <a:lnTo>
                    <a:pt x="829" y="369"/>
                  </a:lnTo>
                  <a:lnTo>
                    <a:pt x="829" y="370"/>
                  </a:lnTo>
                  <a:lnTo>
                    <a:pt x="829" y="371"/>
                  </a:lnTo>
                  <a:lnTo>
                    <a:pt x="830" y="377"/>
                  </a:lnTo>
                  <a:lnTo>
                    <a:pt x="831" y="380"/>
                  </a:lnTo>
                  <a:lnTo>
                    <a:pt x="831" y="381"/>
                  </a:lnTo>
                  <a:lnTo>
                    <a:pt x="831" y="382"/>
                  </a:lnTo>
                  <a:lnTo>
                    <a:pt x="831" y="384"/>
                  </a:lnTo>
                  <a:lnTo>
                    <a:pt x="831" y="385"/>
                  </a:lnTo>
                  <a:lnTo>
                    <a:pt x="831" y="386"/>
                  </a:lnTo>
                  <a:lnTo>
                    <a:pt x="831" y="387"/>
                  </a:lnTo>
                  <a:lnTo>
                    <a:pt x="832" y="390"/>
                  </a:lnTo>
                  <a:lnTo>
                    <a:pt x="834" y="403"/>
                  </a:lnTo>
                  <a:lnTo>
                    <a:pt x="836" y="409"/>
                  </a:lnTo>
                  <a:lnTo>
                    <a:pt x="837" y="412"/>
                  </a:lnTo>
                  <a:lnTo>
                    <a:pt x="838" y="417"/>
                  </a:lnTo>
                  <a:lnTo>
                    <a:pt x="839" y="420"/>
                  </a:lnTo>
                  <a:lnTo>
                    <a:pt x="839" y="423"/>
                  </a:lnTo>
                  <a:lnTo>
                    <a:pt x="839" y="424"/>
                  </a:lnTo>
                  <a:lnTo>
                    <a:pt x="840" y="424"/>
                  </a:lnTo>
                  <a:lnTo>
                    <a:pt x="840" y="427"/>
                  </a:lnTo>
                  <a:lnTo>
                    <a:pt x="841" y="429"/>
                  </a:lnTo>
                  <a:lnTo>
                    <a:pt x="842" y="431"/>
                  </a:lnTo>
                  <a:lnTo>
                    <a:pt x="842" y="434"/>
                  </a:lnTo>
                  <a:lnTo>
                    <a:pt x="844" y="436"/>
                  </a:lnTo>
                  <a:lnTo>
                    <a:pt x="845" y="439"/>
                  </a:lnTo>
                  <a:lnTo>
                    <a:pt x="846" y="444"/>
                  </a:lnTo>
                  <a:lnTo>
                    <a:pt x="847" y="446"/>
                  </a:lnTo>
                  <a:lnTo>
                    <a:pt x="847" y="449"/>
                  </a:lnTo>
                  <a:lnTo>
                    <a:pt x="848" y="454"/>
                  </a:lnTo>
                  <a:lnTo>
                    <a:pt x="849" y="455"/>
                  </a:lnTo>
                  <a:lnTo>
                    <a:pt x="850" y="460"/>
                  </a:lnTo>
                  <a:lnTo>
                    <a:pt x="850" y="463"/>
                  </a:lnTo>
                  <a:lnTo>
                    <a:pt x="850" y="464"/>
                  </a:lnTo>
                  <a:lnTo>
                    <a:pt x="851" y="468"/>
                  </a:lnTo>
                  <a:lnTo>
                    <a:pt x="851" y="470"/>
                  </a:lnTo>
                  <a:lnTo>
                    <a:pt x="853" y="470"/>
                  </a:lnTo>
                  <a:lnTo>
                    <a:pt x="856" y="468"/>
                  </a:lnTo>
                  <a:lnTo>
                    <a:pt x="857" y="468"/>
                  </a:lnTo>
                  <a:lnTo>
                    <a:pt x="862" y="464"/>
                  </a:lnTo>
                  <a:lnTo>
                    <a:pt x="865" y="462"/>
                  </a:lnTo>
                  <a:lnTo>
                    <a:pt x="867" y="461"/>
                  </a:lnTo>
                  <a:lnTo>
                    <a:pt x="869" y="460"/>
                  </a:lnTo>
                  <a:lnTo>
                    <a:pt x="872" y="459"/>
                  </a:lnTo>
                  <a:lnTo>
                    <a:pt x="872" y="457"/>
                  </a:lnTo>
                  <a:lnTo>
                    <a:pt x="873" y="457"/>
                  </a:lnTo>
                  <a:lnTo>
                    <a:pt x="874" y="456"/>
                  </a:lnTo>
                  <a:lnTo>
                    <a:pt x="875" y="456"/>
                  </a:lnTo>
                  <a:lnTo>
                    <a:pt x="876" y="455"/>
                  </a:lnTo>
                  <a:lnTo>
                    <a:pt x="880" y="453"/>
                  </a:lnTo>
                  <a:lnTo>
                    <a:pt x="883" y="451"/>
                  </a:lnTo>
                  <a:lnTo>
                    <a:pt x="886" y="448"/>
                  </a:lnTo>
                  <a:lnTo>
                    <a:pt x="888" y="447"/>
                  </a:lnTo>
                  <a:lnTo>
                    <a:pt x="889" y="446"/>
                  </a:lnTo>
                  <a:lnTo>
                    <a:pt x="893" y="444"/>
                  </a:lnTo>
                  <a:lnTo>
                    <a:pt x="895" y="443"/>
                  </a:lnTo>
                  <a:lnTo>
                    <a:pt x="897" y="441"/>
                  </a:lnTo>
                  <a:lnTo>
                    <a:pt x="898" y="440"/>
                  </a:lnTo>
                  <a:lnTo>
                    <a:pt x="899" y="439"/>
                  </a:lnTo>
                  <a:lnTo>
                    <a:pt x="901" y="438"/>
                  </a:lnTo>
                  <a:lnTo>
                    <a:pt x="903" y="437"/>
                  </a:lnTo>
                  <a:lnTo>
                    <a:pt x="905" y="436"/>
                  </a:lnTo>
                  <a:lnTo>
                    <a:pt x="907" y="434"/>
                  </a:lnTo>
                  <a:lnTo>
                    <a:pt x="909" y="432"/>
                  </a:lnTo>
                  <a:lnTo>
                    <a:pt x="911" y="432"/>
                  </a:lnTo>
                  <a:lnTo>
                    <a:pt x="918" y="426"/>
                  </a:lnTo>
                  <a:lnTo>
                    <a:pt x="924" y="422"/>
                  </a:lnTo>
                  <a:lnTo>
                    <a:pt x="925" y="421"/>
                  </a:lnTo>
                  <a:lnTo>
                    <a:pt x="926" y="420"/>
                  </a:lnTo>
                  <a:lnTo>
                    <a:pt x="929" y="420"/>
                  </a:lnTo>
                  <a:lnTo>
                    <a:pt x="932" y="417"/>
                  </a:lnTo>
                  <a:lnTo>
                    <a:pt x="936" y="414"/>
                  </a:lnTo>
                  <a:lnTo>
                    <a:pt x="938" y="412"/>
                  </a:lnTo>
                  <a:lnTo>
                    <a:pt x="943" y="410"/>
                  </a:lnTo>
                  <a:lnTo>
                    <a:pt x="946" y="407"/>
                  </a:lnTo>
                  <a:lnTo>
                    <a:pt x="949" y="405"/>
                  </a:lnTo>
                  <a:lnTo>
                    <a:pt x="950" y="404"/>
                  </a:lnTo>
                  <a:lnTo>
                    <a:pt x="951" y="403"/>
                  </a:lnTo>
                  <a:lnTo>
                    <a:pt x="954" y="402"/>
                  </a:lnTo>
                  <a:lnTo>
                    <a:pt x="956" y="401"/>
                  </a:lnTo>
                  <a:lnTo>
                    <a:pt x="959" y="398"/>
                  </a:lnTo>
                  <a:lnTo>
                    <a:pt x="962" y="397"/>
                  </a:lnTo>
                  <a:lnTo>
                    <a:pt x="963" y="396"/>
                  </a:lnTo>
                  <a:lnTo>
                    <a:pt x="966" y="394"/>
                  </a:lnTo>
                  <a:lnTo>
                    <a:pt x="967" y="393"/>
                  </a:lnTo>
                  <a:lnTo>
                    <a:pt x="968" y="392"/>
                  </a:lnTo>
                  <a:lnTo>
                    <a:pt x="970" y="392"/>
                  </a:lnTo>
                  <a:lnTo>
                    <a:pt x="971" y="389"/>
                  </a:lnTo>
                  <a:lnTo>
                    <a:pt x="973" y="387"/>
                  </a:lnTo>
                  <a:lnTo>
                    <a:pt x="974" y="387"/>
                  </a:lnTo>
                  <a:lnTo>
                    <a:pt x="975" y="385"/>
                  </a:lnTo>
                  <a:lnTo>
                    <a:pt x="976" y="384"/>
                  </a:lnTo>
                  <a:lnTo>
                    <a:pt x="979" y="381"/>
                  </a:lnTo>
                  <a:lnTo>
                    <a:pt x="980" y="379"/>
                  </a:lnTo>
                  <a:lnTo>
                    <a:pt x="982" y="377"/>
                  </a:lnTo>
                  <a:lnTo>
                    <a:pt x="983" y="376"/>
                  </a:lnTo>
                  <a:lnTo>
                    <a:pt x="984" y="373"/>
                  </a:lnTo>
                  <a:lnTo>
                    <a:pt x="985" y="371"/>
                  </a:lnTo>
                  <a:lnTo>
                    <a:pt x="987" y="370"/>
                  </a:lnTo>
                  <a:lnTo>
                    <a:pt x="988" y="368"/>
                  </a:lnTo>
                  <a:lnTo>
                    <a:pt x="988" y="367"/>
                  </a:lnTo>
                  <a:lnTo>
                    <a:pt x="989" y="365"/>
                  </a:lnTo>
                  <a:lnTo>
                    <a:pt x="990" y="361"/>
                  </a:lnTo>
                  <a:lnTo>
                    <a:pt x="993" y="354"/>
                  </a:lnTo>
                  <a:lnTo>
                    <a:pt x="993" y="351"/>
                  </a:lnTo>
                  <a:lnTo>
                    <a:pt x="995" y="347"/>
                  </a:lnTo>
                  <a:lnTo>
                    <a:pt x="996" y="339"/>
                  </a:lnTo>
                  <a:lnTo>
                    <a:pt x="997" y="334"/>
                  </a:lnTo>
                  <a:lnTo>
                    <a:pt x="996" y="327"/>
                  </a:lnTo>
                  <a:lnTo>
                    <a:pt x="996" y="315"/>
                  </a:lnTo>
                  <a:lnTo>
                    <a:pt x="995" y="303"/>
                  </a:lnTo>
                  <a:lnTo>
                    <a:pt x="995" y="295"/>
                  </a:lnTo>
                  <a:lnTo>
                    <a:pt x="995" y="294"/>
                  </a:lnTo>
                  <a:lnTo>
                    <a:pt x="993" y="292"/>
                  </a:lnTo>
                  <a:lnTo>
                    <a:pt x="993" y="289"/>
                  </a:lnTo>
                  <a:lnTo>
                    <a:pt x="993" y="277"/>
                  </a:lnTo>
                  <a:lnTo>
                    <a:pt x="992" y="265"/>
                  </a:lnTo>
                  <a:lnTo>
                    <a:pt x="992" y="259"/>
                  </a:lnTo>
                  <a:lnTo>
                    <a:pt x="991" y="251"/>
                  </a:lnTo>
                  <a:lnTo>
                    <a:pt x="991" y="248"/>
                  </a:lnTo>
                  <a:lnTo>
                    <a:pt x="991" y="243"/>
                  </a:lnTo>
                  <a:lnTo>
                    <a:pt x="990" y="238"/>
                  </a:lnTo>
                  <a:lnTo>
                    <a:pt x="990" y="235"/>
                  </a:lnTo>
                  <a:lnTo>
                    <a:pt x="990" y="234"/>
                  </a:lnTo>
                  <a:lnTo>
                    <a:pt x="990" y="231"/>
                  </a:lnTo>
                  <a:lnTo>
                    <a:pt x="990" y="230"/>
                  </a:lnTo>
                  <a:lnTo>
                    <a:pt x="991" y="227"/>
                  </a:lnTo>
                  <a:lnTo>
                    <a:pt x="991" y="226"/>
                  </a:lnTo>
                  <a:lnTo>
                    <a:pt x="991" y="225"/>
                  </a:lnTo>
                  <a:lnTo>
                    <a:pt x="992" y="222"/>
                  </a:lnTo>
                  <a:lnTo>
                    <a:pt x="992" y="220"/>
                  </a:lnTo>
                  <a:lnTo>
                    <a:pt x="993" y="218"/>
                  </a:lnTo>
                  <a:lnTo>
                    <a:pt x="995" y="217"/>
                  </a:lnTo>
                  <a:lnTo>
                    <a:pt x="995" y="216"/>
                  </a:lnTo>
                  <a:lnTo>
                    <a:pt x="996" y="213"/>
                  </a:lnTo>
                  <a:lnTo>
                    <a:pt x="998" y="209"/>
                  </a:lnTo>
                  <a:lnTo>
                    <a:pt x="1000" y="203"/>
                  </a:lnTo>
                  <a:lnTo>
                    <a:pt x="1003" y="198"/>
                  </a:lnTo>
                  <a:lnTo>
                    <a:pt x="1004" y="195"/>
                  </a:lnTo>
                  <a:lnTo>
                    <a:pt x="1004" y="192"/>
                  </a:lnTo>
                  <a:lnTo>
                    <a:pt x="1004" y="189"/>
                  </a:lnTo>
                  <a:lnTo>
                    <a:pt x="1005" y="186"/>
                  </a:lnTo>
                  <a:lnTo>
                    <a:pt x="1005" y="185"/>
                  </a:lnTo>
                  <a:lnTo>
                    <a:pt x="1005" y="181"/>
                  </a:lnTo>
                  <a:lnTo>
                    <a:pt x="1006" y="175"/>
                  </a:lnTo>
                  <a:lnTo>
                    <a:pt x="1007" y="170"/>
                  </a:lnTo>
                  <a:lnTo>
                    <a:pt x="1008" y="161"/>
                  </a:lnTo>
                  <a:lnTo>
                    <a:pt x="1009" y="156"/>
                  </a:lnTo>
                  <a:lnTo>
                    <a:pt x="1010" y="153"/>
                  </a:lnTo>
                  <a:lnTo>
                    <a:pt x="1010" y="147"/>
                  </a:lnTo>
                  <a:lnTo>
                    <a:pt x="1012" y="144"/>
                  </a:lnTo>
                  <a:lnTo>
                    <a:pt x="1012" y="143"/>
                  </a:lnTo>
                  <a:lnTo>
                    <a:pt x="1013" y="141"/>
                  </a:lnTo>
                  <a:lnTo>
                    <a:pt x="1014" y="136"/>
                  </a:lnTo>
                  <a:lnTo>
                    <a:pt x="1015" y="131"/>
                  </a:lnTo>
                  <a:lnTo>
                    <a:pt x="1015" y="130"/>
                  </a:lnTo>
                  <a:lnTo>
                    <a:pt x="1016" y="129"/>
                  </a:lnTo>
                  <a:lnTo>
                    <a:pt x="1016" y="128"/>
                  </a:lnTo>
                  <a:lnTo>
                    <a:pt x="1017" y="127"/>
                  </a:lnTo>
                  <a:lnTo>
                    <a:pt x="1018" y="125"/>
                  </a:lnTo>
                  <a:lnTo>
                    <a:pt x="1017" y="124"/>
                  </a:lnTo>
                  <a:lnTo>
                    <a:pt x="1016" y="122"/>
                  </a:lnTo>
                  <a:lnTo>
                    <a:pt x="1016" y="121"/>
                  </a:lnTo>
                  <a:lnTo>
                    <a:pt x="1017" y="119"/>
                  </a:lnTo>
                  <a:lnTo>
                    <a:pt x="1017" y="118"/>
                  </a:lnTo>
                  <a:lnTo>
                    <a:pt x="1017" y="117"/>
                  </a:lnTo>
                  <a:lnTo>
                    <a:pt x="1018" y="114"/>
                  </a:lnTo>
                  <a:lnTo>
                    <a:pt x="1018" y="113"/>
                  </a:lnTo>
                  <a:lnTo>
                    <a:pt x="1020" y="109"/>
                  </a:lnTo>
                  <a:lnTo>
                    <a:pt x="1021" y="109"/>
                  </a:lnTo>
                  <a:lnTo>
                    <a:pt x="1021" y="106"/>
                  </a:lnTo>
                  <a:lnTo>
                    <a:pt x="1021" y="105"/>
                  </a:lnTo>
                  <a:lnTo>
                    <a:pt x="1022" y="104"/>
                  </a:lnTo>
                  <a:lnTo>
                    <a:pt x="1022" y="101"/>
                  </a:lnTo>
                  <a:lnTo>
                    <a:pt x="1023" y="99"/>
                  </a:lnTo>
                  <a:lnTo>
                    <a:pt x="1023" y="97"/>
                  </a:lnTo>
                  <a:lnTo>
                    <a:pt x="1023" y="94"/>
                  </a:lnTo>
                  <a:lnTo>
                    <a:pt x="1022" y="93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3" y="89"/>
                  </a:lnTo>
                  <a:lnTo>
                    <a:pt x="1023" y="88"/>
                  </a:lnTo>
                  <a:lnTo>
                    <a:pt x="1023" y="87"/>
                  </a:lnTo>
                  <a:lnTo>
                    <a:pt x="1023" y="86"/>
                  </a:lnTo>
                  <a:lnTo>
                    <a:pt x="1024" y="85"/>
                  </a:lnTo>
                  <a:lnTo>
                    <a:pt x="1025" y="82"/>
                  </a:lnTo>
                  <a:lnTo>
                    <a:pt x="1026" y="80"/>
                  </a:lnTo>
                  <a:lnTo>
                    <a:pt x="1027" y="78"/>
                  </a:lnTo>
                  <a:lnTo>
                    <a:pt x="1027" y="77"/>
                  </a:lnTo>
                  <a:lnTo>
                    <a:pt x="1029" y="75"/>
                  </a:lnTo>
                  <a:lnTo>
                    <a:pt x="1029" y="74"/>
                  </a:lnTo>
                  <a:lnTo>
                    <a:pt x="1029" y="72"/>
                  </a:lnTo>
                  <a:lnTo>
                    <a:pt x="1030" y="70"/>
                  </a:lnTo>
                  <a:lnTo>
                    <a:pt x="1030" y="68"/>
                  </a:lnTo>
                  <a:lnTo>
                    <a:pt x="1030" y="66"/>
                  </a:lnTo>
                  <a:lnTo>
                    <a:pt x="1030" y="64"/>
                  </a:lnTo>
                  <a:lnTo>
                    <a:pt x="1030" y="63"/>
                  </a:lnTo>
                  <a:lnTo>
                    <a:pt x="1030" y="62"/>
                  </a:lnTo>
                  <a:lnTo>
                    <a:pt x="1030" y="61"/>
                  </a:lnTo>
                  <a:lnTo>
                    <a:pt x="1029" y="61"/>
                  </a:lnTo>
                  <a:lnTo>
                    <a:pt x="1029" y="59"/>
                  </a:lnTo>
                  <a:lnTo>
                    <a:pt x="1029" y="58"/>
                  </a:lnTo>
                  <a:lnTo>
                    <a:pt x="1026" y="52"/>
                  </a:lnTo>
                  <a:lnTo>
                    <a:pt x="1025" y="51"/>
                  </a:lnTo>
                  <a:lnTo>
                    <a:pt x="1025" y="50"/>
                  </a:lnTo>
                  <a:lnTo>
                    <a:pt x="1024" y="49"/>
                  </a:lnTo>
                  <a:lnTo>
                    <a:pt x="1024" y="47"/>
                  </a:lnTo>
                  <a:lnTo>
                    <a:pt x="1023" y="44"/>
                  </a:lnTo>
                  <a:lnTo>
                    <a:pt x="1022" y="41"/>
                  </a:lnTo>
                  <a:lnTo>
                    <a:pt x="1021" y="39"/>
                  </a:lnTo>
                  <a:lnTo>
                    <a:pt x="1020" y="37"/>
                  </a:lnTo>
                  <a:lnTo>
                    <a:pt x="1016" y="33"/>
                  </a:lnTo>
                  <a:lnTo>
                    <a:pt x="1016" y="32"/>
                  </a:lnTo>
                  <a:lnTo>
                    <a:pt x="1015" y="29"/>
                  </a:lnTo>
                  <a:lnTo>
                    <a:pt x="1014" y="27"/>
                  </a:lnTo>
                  <a:lnTo>
                    <a:pt x="1013" y="26"/>
                  </a:lnTo>
                  <a:lnTo>
                    <a:pt x="1013" y="24"/>
                  </a:lnTo>
                  <a:lnTo>
                    <a:pt x="1013" y="22"/>
                  </a:lnTo>
                  <a:lnTo>
                    <a:pt x="1012" y="21"/>
                  </a:lnTo>
                  <a:lnTo>
                    <a:pt x="1010" y="20"/>
                  </a:lnTo>
                  <a:lnTo>
                    <a:pt x="1009" y="19"/>
                  </a:lnTo>
                  <a:lnTo>
                    <a:pt x="1008" y="19"/>
                  </a:lnTo>
                  <a:lnTo>
                    <a:pt x="1009" y="18"/>
                  </a:lnTo>
                  <a:lnTo>
                    <a:pt x="1010" y="16"/>
                  </a:lnTo>
                  <a:lnTo>
                    <a:pt x="1012" y="15"/>
                  </a:lnTo>
                  <a:lnTo>
                    <a:pt x="1013" y="12"/>
                  </a:lnTo>
                  <a:lnTo>
                    <a:pt x="1016" y="9"/>
                  </a:lnTo>
                  <a:lnTo>
                    <a:pt x="1017" y="8"/>
                  </a:lnTo>
                  <a:lnTo>
                    <a:pt x="1018" y="5"/>
                  </a:lnTo>
                  <a:lnTo>
                    <a:pt x="1020" y="4"/>
                  </a:lnTo>
                  <a:lnTo>
                    <a:pt x="1022" y="2"/>
                  </a:lnTo>
                  <a:lnTo>
                    <a:pt x="1023" y="1"/>
                  </a:lnTo>
                  <a:lnTo>
                    <a:pt x="1024" y="0"/>
                  </a:lnTo>
                  <a:lnTo>
                    <a:pt x="1027" y="0"/>
                  </a:lnTo>
                  <a:lnTo>
                    <a:pt x="1029" y="0"/>
                  </a:lnTo>
                  <a:lnTo>
                    <a:pt x="1029" y="1"/>
                  </a:lnTo>
                  <a:lnTo>
                    <a:pt x="1030" y="1"/>
                  </a:lnTo>
                  <a:lnTo>
                    <a:pt x="1031" y="1"/>
                  </a:lnTo>
                  <a:lnTo>
                    <a:pt x="1032" y="1"/>
                  </a:lnTo>
                  <a:lnTo>
                    <a:pt x="1033" y="1"/>
                  </a:lnTo>
                  <a:lnTo>
                    <a:pt x="1034" y="1"/>
                  </a:lnTo>
                  <a:lnTo>
                    <a:pt x="1035" y="2"/>
                  </a:lnTo>
                  <a:lnTo>
                    <a:pt x="1037" y="2"/>
                  </a:lnTo>
                  <a:lnTo>
                    <a:pt x="1038" y="2"/>
                  </a:lnTo>
                  <a:lnTo>
                    <a:pt x="1039" y="2"/>
                  </a:lnTo>
                  <a:lnTo>
                    <a:pt x="1040" y="2"/>
                  </a:lnTo>
                  <a:lnTo>
                    <a:pt x="1040" y="3"/>
                  </a:lnTo>
                  <a:lnTo>
                    <a:pt x="1041" y="3"/>
                  </a:lnTo>
                  <a:lnTo>
                    <a:pt x="1042" y="3"/>
                  </a:lnTo>
                  <a:lnTo>
                    <a:pt x="1043" y="3"/>
                  </a:lnTo>
                  <a:lnTo>
                    <a:pt x="1043" y="4"/>
                  </a:lnTo>
                  <a:lnTo>
                    <a:pt x="1045" y="4"/>
                  </a:lnTo>
                  <a:lnTo>
                    <a:pt x="1046" y="4"/>
                  </a:lnTo>
                  <a:lnTo>
                    <a:pt x="1047" y="4"/>
                  </a:lnTo>
                  <a:lnTo>
                    <a:pt x="1047" y="5"/>
                  </a:lnTo>
                  <a:lnTo>
                    <a:pt x="1048" y="5"/>
                  </a:lnTo>
                  <a:lnTo>
                    <a:pt x="1049" y="5"/>
                  </a:lnTo>
                  <a:lnTo>
                    <a:pt x="1050" y="5"/>
                  </a:lnTo>
                  <a:lnTo>
                    <a:pt x="1050" y="7"/>
                  </a:lnTo>
                  <a:lnTo>
                    <a:pt x="1051" y="7"/>
                  </a:lnTo>
                  <a:lnTo>
                    <a:pt x="1052" y="7"/>
                  </a:lnTo>
                  <a:lnTo>
                    <a:pt x="1054" y="7"/>
                  </a:lnTo>
                  <a:lnTo>
                    <a:pt x="1056" y="8"/>
                  </a:lnTo>
                  <a:lnTo>
                    <a:pt x="1060" y="10"/>
                  </a:lnTo>
                  <a:lnTo>
                    <a:pt x="1066" y="12"/>
                  </a:lnTo>
                  <a:lnTo>
                    <a:pt x="1071" y="16"/>
                  </a:lnTo>
                  <a:lnTo>
                    <a:pt x="1080" y="19"/>
                  </a:lnTo>
                  <a:lnTo>
                    <a:pt x="1088" y="24"/>
                  </a:lnTo>
                  <a:lnTo>
                    <a:pt x="1091" y="26"/>
                  </a:lnTo>
                  <a:lnTo>
                    <a:pt x="1096" y="28"/>
                  </a:lnTo>
                  <a:lnTo>
                    <a:pt x="1093" y="32"/>
                  </a:lnTo>
                  <a:lnTo>
                    <a:pt x="1093" y="33"/>
                  </a:lnTo>
                  <a:lnTo>
                    <a:pt x="1092" y="35"/>
                  </a:lnTo>
                  <a:lnTo>
                    <a:pt x="1097" y="36"/>
                  </a:lnTo>
                  <a:lnTo>
                    <a:pt x="1098" y="37"/>
                  </a:lnTo>
                  <a:lnTo>
                    <a:pt x="1100" y="37"/>
                  </a:lnTo>
                  <a:lnTo>
                    <a:pt x="1104" y="39"/>
                  </a:lnTo>
                  <a:lnTo>
                    <a:pt x="1108" y="41"/>
                  </a:lnTo>
                  <a:lnTo>
                    <a:pt x="1109" y="42"/>
                  </a:lnTo>
                  <a:lnTo>
                    <a:pt x="1110" y="42"/>
                  </a:lnTo>
                  <a:lnTo>
                    <a:pt x="1110" y="43"/>
                  </a:lnTo>
                  <a:lnTo>
                    <a:pt x="1112" y="43"/>
                  </a:lnTo>
                  <a:lnTo>
                    <a:pt x="1113" y="43"/>
                  </a:lnTo>
                  <a:lnTo>
                    <a:pt x="1113" y="44"/>
                  </a:lnTo>
                  <a:lnTo>
                    <a:pt x="1114" y="44"/>
                  </a:lnTo>
                  <a:lnTo>
                    <a:pt x="1116" y="45"/>
                  </a:lnTo>
                  <a:lnTo>
                    <a:pt x="1119" y="47"/>
                  </a:lnTo>
                  <a:lnTo>
                    <a:pt x="1122" y="49"/>
                  </a:lnTo>
                  <a:lnTo>
                    <a:pt x="1125" y="51"/>
                  </a:lnTo>
                  <a:lnTo>
                    <a:pt x="1126" y="52"/>
                  </a:lnTo>
                  <a:lnTo>
                    <a:pt x="1130" y="54"/>
                  </a:lnTo>
                  <a:lnTo>
                    <a:pt x="1132" y="55"/>
                  </a:lnTo>
                  <a:lnTo>
                    <a:pt x="1133" y="57"/>
                  </a:lnTo>
                  <a:lnTo>
                    <a:pt x="1134" y="57"/>
                  </a:lnTo>
                  <a:lnTo>
                    <a:pt x="1134" y="58"/>
                  </a:lnTo>
                  <a:lnTo>
                    <a:pt x="1136" y="58"/>
                  </a:lnTo>
                  <a:lnTo>
                    <a:pt x="1136" y="59"/>
                  </a:lnTo>
                  <a:lnTo>
                    <a:pt x="1138" y="59"/>
                  </a:lnTo>
                  <a:lnTo>
                    <a:pt x="1138" y="60"/>
                  </a:lnTo>
                  <a:lnTo>
                    <a:pt x="1139" y="60"/>
                  </a:lnTo>
                  <a:lnTo>
                    <a:pt x="1140" y="60"/>
                  </a:lnTo>
                  <a:lnTo>
                    <a:pt x="1141" y="60"/>
                  </a:lnTo>
                  <a:lnTo>
                    <a:pt x="1141" y="61"/>
                  </a:lnTo>
                  <a:lnTo>
                    <a:pt x="1142" y="61"/>
                  </a:lnTo>
                  <a:lnTo>
                    <a:pt x="1143" y="61"/>
                  </a:lnTo>
                  <a:lnTo>
                    <a:pt x="1143" y="62"/>
                  </a:lnTo>
                  <a:lnTo>
                    <a:pt x="1144" y="62"/>
                  </a:lnTo>
                  <a:lnTo>
                    <a:pt x="1146" y="62"/>
                  </a:lnTo>
                  <a:lnTo>
                    <a:pt x="1146" y="63"/>
                  </a:lnTo>
                  <a:lnTo>
                    <a:pt x="1147" y="63"/>
                  </a:lnTo>
                  <a:lnTo>
                    <a:pt x="1148" y="64"/>
                  </a:lnTo>
                  <a:lnTo>
                    <a:pt x="1149" y="64"/>
                  </a:lnTo>
                  <a:lnTo>
                    <a:pt x="1149" y="66"/>
                  </a:lnTo>
                  <a:lnTo>
                    <a:pt x="1150" y="66"/>
                  </a:lnTo>
                  <a:lnTo>
                    <a:pt x="1150" y="67"/>
                  </a:lnTo>
                  <a:lnTo>
                    <a:pt x="1151" y="67"/>
                  </a:lnTo>
                  <a:lnTo>
                    <a:pt x="1151" y="68"/>
                  </a:lnTo>
                  <a:lnTo>
                    <a:pt x="1152" y="68"/>
                  </a:lnTo>
                  <a:lnTo>
                    <a:pt x="1152" y="69"/>
                  </a:lnTo>
                  <a:lnTo>
                    <a:pt x="1154" y="69"/>
                  </a:lnTo>
                  <a:lnTo>
                    <a:pt x="1155" y="69"/>
                  </a:lnTo>
                  <a:lnTo>
                    <a:pt x="1155" y="70"/>
                  </a:lnTo>
                  <a:lnTo>
                    <a:pt x="1156" y="70"/>
                  </a:lnTo>
                  <a:lnTo>
                    <a:pt x="1157" y="71"/>
                  </a:lnTo>
                  <a:lnTo>
                    <a:pt x="1175" y="82"/>
                  </a:lnTo>
                  <a:lnTo>
                    <a:pt x="1203" y="97"/>
                  </a:lnTo>
                  <a:lnTo>
                    <a:pt x="1203" y="146"/>
                  </a:lnTo>
                  <a:lnTo>
                    <a:pt x="1203" y="193"/>
                  </a:lnTo>
                  <a:lnTo>
                    <a:pt x="1203" y="200"/>
                  </a:lnTo>
                  <a:lnTo>
                    <a:pt x="1203" y="203"/>
                  </a:lnTo>
                  <a:lnTo>
                    <a:pt x="1203" y="211"/>
                  </a:lnTo>
                  <a:lnTo>
                    <a:pt x="1203" y="214"/>
                  </a:lnTo>
                  <a:lnTo>
                    <a:pt x="1203" y="223"/>
                  </a:lnTo>
                  <a:lnTo>
                    <a:pt x="1203" y="225"/>
                  </a:lnTo>
                  <a:lnTo>
                    <a:pt x="1203" y="226"/>
                  </a:lnTo>
                  <a:lnTo>
                    <a:pt x="1203" y="235"/>
                  </a:lnTo>
                  <a:lnTo>
                    <a:pt x="1203" y="237"/>
                  </a:lnTo>
                  <a:lnTo>
                    <a:pt x="1202" y="253"/>
                  </a:lnTo>
                  <a:lnTo>
                    <a:pt x="1202" y="267"/>
                  </a:lnTo>
                  <a:lnTo>
                    <a:pt x="1202" y="280"/>
                  </a:lnTo>
                  <a:lnTo>
                    <a:pt x="1201" y="300"/>
                  </a:lnTo>
                  <a:lnTo>
                    <a:pt x="1201" y="312"/>
                  </a:lnTo>
                  <a:lnTo>
                    <a:pt x="1201" y="315"/>
                  </a:lnTo>
                  <a:lnTo>
                    <a:pt x="1200" y="323"/>
                  </a:lnTo>
                  <a:lnTo>
                    <a:pt x="1200" y="354"/>
                  </a:lnTo>
                  <a:lnTo>
                    <a:pt x="1199" y="374"/>
                  </a:lnTo>
                  <a:lnTo>
                    <a:pt x="1199" y="377"/>
                  </a:lnTo>
                  <a:lnTo>
                    <a:pt x="1199" y="381"/>
                  </a:lnTo>
                  <a:lnTo>
                    <a:pt x="1199" y="382"/>
                  </a:lnTo>
                  <a:lnTo>
                    <a:pt x="1199" y="384"/>
                  </a:lnTo>
                  <a:lnTo>
                    <a:pt x="1198" y="384"/>
                  </a:lnTo>
                  <a:lnTo>
                    <a:pt x="1198" y="385"/>
                  </a:lnTo>
                  <a:lnTo>
                    <a:pt x="1198" y="386"/>
                  </a:lnTo>
                  <a:lnTo>
                    <a:pt x="1198" y="387"/>
                  </a:lnTo>
                  <a:lnTo>
                    <a:pt x="1197" y="387"/>
                  </a:lnTo>
                  <a:lnTo>
                    <a:pt x="1197" y="388"/>
                  </a:lnTo>
                  <a:lnTo>
                    <a:pt x="1196" y="389"/>
                  </a:lnTo>
                  <a:lnTo>
                    <a:pt x="1196" y="390"/>
                  </a:lnTo>
                  <a:lnTo>
                    <a:pt x="1194" y="390"/>
                  </a:lnTo>
                  <a:lnTo>
                    <a:pt x="1194" y="392"/>
                  </a:lnTo>
                  <a:lnTo>
                    <a:pt x="1193" y="392"/>
                  </a:lnTo>
                  <a:lnTo>
                    <a:pt x="1193" y="393"/>
                  </a:lnTo>
                  <a:lnTo>
                    <a:pt x="1193" y="394"/>
                  </a:lnTo>
                  <a:lnTo>
                    <a:pt x="1193" y="395"/>
                  </a:lnTo>
                  <a:lnTo>
                    <a:pt x="1194" y="395"/>
                  </a:lnTo>
                  <a:lnTo>
                    <a:pt x="1194" y="396"/>
                  </a:lnTo>
                  <a:lnTo>
                    <a:pt x="1196" y="396"/>
                  </a:lnTo>
                  <a:lnTo>
                    <a:pt x="1196" y="397"/>
                  </a:lnTo>
                  <a:lnTo>
                    <a:pt x="1197" y="397"/>
                  </a:lnTo>
                  <a:lnTo>
                    <a:pt x="1197" y="398"/>
                  </a:lnTo>
                  <a:lnTo>
                    <a:pt x="1197" y="399"/>
                  </a:lnTo>
                  <a:lnTo>
                    <a:pt x="1198" y="399"/>
                  </a:lnTo>
                  <a:lnTo>
                    <a:pt x="1199" y="402"/>
                  </a:lnTo>
                  <a:lnTo>
                    <a:pt x="1200" y="403"/>
                  </a:lnTo>
                  <a:lnTo>
                    <a:pt x="1200" y="404"/>
                  </a:lnTo>
                  <a:lnTo>
                    <a:pt x="1201" y="404"/>
                  </a:lnTo>
                  <a:lnTo>
                    <a:pt x="1201" y="405"/>
                  </a:lnTo>
                  <a:lnTo>
                    <a:pt x="1201" y="406"/>
                  </a:lnTo>
                  <a:lnTo>
                    <a:pt x="1202" y="406"/>
                  </a:lnTo>
                  <a:lnTo>
                    <a:pt x="1202" y="407"/>
                  </a:lnTo>
                  <a:lnTo>
                    <a:pt x="1202" y="409"/>
                  </a:lnTo>
                  <a:lnTo>
                    <a:pt x="1202" y="410"/>
                  </a:lnTo>
                  <a:lnTo>
                    <a:pt x="1202" y="411"/>
                  </a:lnTo>
                  <a:lnTo>
                    <a:pt x="1201" y="411"/>
                  </a:lnTo>
                  <a:lnTo>
                    <a:pt x="1201" y="412"/>
                  </a:lnTo>
                  <a:lnTo>
                    <a:pt x="1202" y="413"/>
                  </a:lnTo>
                  <a:lnTo>
                    <a:pt x="1202" y="415"/>
                  </a:lnTo>
                  <a:lnTo>
                    <a:pt x="1202" y="422"/>
                  </a:lnTo>
                  <a:lnTo>
                    <a:pt x="1202" y="423"/>
                  </a:lnTo>
                  <a:lnTo>
                    <a:pt x="1202" y="424"/>
                  </a:lnTo>
                  <a:lnTo>
                    <a:pt x="1202" y="426"/>
                  </a:lnTo>
                  <a:lnTo>
                    <a:pt x="1202" y="427"/>
                  </a:lnTo>
                  <a:lnTo>
                    <a:pt x="1202" y="428"/>
                  </a:lnTo>
                  <a:lnTo>
                    <a:pt x="1202" y="431"/>
                  </a:lnTo>
                  <a:lnTo>
                    <a:pt x="1202" y="435"/>
                  </a:lnTo>
                  <a:lnTo>
                    <a:pt x="1202" y="436"/>
                  </a:lnTo>
                  <a:lnTo>
                    <a:pt x="1202" y="437"/>
                  </a:lnTo>
                  <a:lnTo>
                    <a:pt x="1202" y="438"/>
                  </a:lnTo>
                  <a:lnTo>
                    <a:pt x="1202" y="439"/>
                  </a:lnTo>
                  <a:lnTo>
                    <a:pt x="1202" y="440"/>
                  </a:lnTo>
                  <a:lnTo>
                    <a:pt x="1202" y="441"/>
                  </a:lnTo>
                  <a:lnTo>
                    <a:pt x="1202" y="443"/>
                  </a:lnTo>
                  <a:lnTo>
                    <a:pt x="1202" y="444"/>
                  </a:lnTo>
                  <a:lnTo>
                    <a:pt x="1202" y="445"/>
                  </a:lnTo>
                  <a:lnTo>
                    <a:pt x="1202" y="446"/>
                  </a:lnTo>
                  <a:lnTo>
                    <a:pt x="1202" y="447"/>
                  </a:lnTo>
                  <a:lnTo>
                    <a:pt x="1202" y="448"/>
                  </a:lnTo>
                  <a:lnTo>
                    <a:pt x="1202" y="449"/>
                  </a:lnTo>
                  <a:lnTo>
                    <a:pt x="1202" y="451"/>
                  </a:lnTo>
                  <a:lnTo>
                    <a:pt x="1202" y="452"/>
                  </a:lnTo>
                  <a:lnTo>
                    <a:pt x="1202" y="455"/>
                  </a:lnTo>
                  <a:lnTo>
                    <a:pt x="1202" y="457"/>
                  </a:lnTo>
                  <a:lnTo>
                    <a:pt x="1202" y="461"/>
                  </a:lnTo>
                  <a:lnTo>
                    <a:pt x="1202" y="462"/>
                  </a:lnTo>
                  <a:lnTo>
                    <a:pt x="1202" y="463"/>
                  </a:lnTo>
                  <a:lnTo>
                    <a:pt x="1202" y="464"/>
                  </a:lnTo>
                  <a:lnTo>
                    <a:pt x="1202" y="466"/>
                  </a:lnTo>
                  <a:lnTo>
                    <a:pt x="1202" y="470"/>
                  </a:lnTo>
                  <a:lnTo>
                    <a:pt x="1202" y="471"/>
                  </a:lnTo>
                  <a:lnTo>
                    <a:pt x="1202" y="472"/>
                  </a:lnTo>
                  <a:lnTo>
                    <a:pt x="1202" y="473"/>
                  </a:lnTo>
                  <a:lnTo>
                    <a:pt x="1202" y="474"/>
                  </a:lnTo>
                  <a:lnTo>
                    <a:pt x="1202" y="476"/>
                  </a:lnTo>
                  <a:lnTo>
                    <a:pt x="1202" y="477"/>
                  </a:lnTo>
                  <a:lnTo>
                    <a:pt x="1202" y="478"/>
                  </a:lnTo>
                  <a:lnTo>
                    <a:pt x="1202" y="479"/>
                  </a:lnTo>
                  <a:lnTo>
                    <a:pt x="1202" y="480"/>
                  </a:lnTo>
                  <a:lnTo>
                    <a:pt x="1202" y="481"/>
                  </a:lnTo>
                  <a:lnTo>
                    <a:pt x="1202" y="482"/>
                  </a:lnTo>
                  <a:lnTo>
                    <a:pt x="1201" y="482"/>
                  </a:lnTo>
                  <a:lnTo>
                    <a:pt x="1201" y="484"/>
                  </a:lnTo>
                  <a:lnTo>
                    <a:pt x="1201" y="485"/>
                  </a:lnTo>
                  <a:lnTo>
                    <a:pt x="1201" y="486"/>
                  </a:lnTo>
                  <a:lnTo>
                    <a:pt x="1200" y="486"/>
                  </a:lnTo>
                  <a:lnTo>
                    <a:pt x="1200" y="487"/>
                  </a:lnTo>
                  <a:lnTo>
                    <a:pt x="1200" y="488"/>
                  </a:lnTo>
                  <a:lnTo>
                    <a:pt x="1200" y="489"/>
                  </a:lnTo>
                  <a:lnTo>
                    <a:pt x="1200" y="490"/>
                  </a:lnTo>
                  <a:lnTo>
                    <a:pt x="1200" y="491"/>
                  </a:lnTo>
                  <a:lnTo>
                    <a:pt x="1199" y="491"/>
                  </a:lnTo>
                  <a:lnTo>
                    <a:pt x="1199" y="493"/>
                  </a:lnTo>
                  <a:lnTo>
                    <a:pt x="1199" y="494"/>
                  </a:lnTo>
                  <a:lnTo>
                    <a:pt x="1199" y="495"/>
                  </a:lnTo>
                  <a:lnTo>
                    <a:pt x="1199" y="496"/>
                  </a:lnTo>
                  <a:lnTo>
                    <a:pt x="1199" y="501"/>
                  </a:lnTo>
                  <a:lnTo>
                    <a:pt x="1198" y="501"/>
                  </a:lnTo>
                  <a:lnTo>
                    <a:pt x="1198" y="502"/>
                  </a:lnTo>
                  <a:lnTo>
                    <a:pt x="1198" y="503"/>
                  </a:lnTo>
                  <a:lnTo>
                    <a:pt x="1198" y="504"/>
                  </a:lnTo>
                  <a:lnTo>
                    <a:pt x="1198" y="505"/>
                  </a:lnTo>
                  <a:lnTo>
                    <a:pt x="1198" y="506"/>
                  </a:lnTo>
                  <a:lnTo>
                    <a:pt x="1198" y="507"/>
                  </a:lnTo>
                  <a:lnTo>
                    <a:pt x="1198" y="508"/>
                  </a:lnTo>
                  <a:lnTo>
                    <a:pt x="1197" y="508"/>
                  </a:lnTo>
                  <a:lnTo>
                    <a:pt x="1197" y="510"/>
                  </a:lnTo>
                  <a:lnTo>
                    <a:pt x="1197" y="511"/>
                  </a:lnTo>
                  <a:lnTo>
                    <a:pt x="1197" y="512"/>
                  </a:lnTo>
                  <a:lnTo>
                    <a:pt x="1197" y="513"/>
                  </a:lnTo>
                  <a:lnTo>
                    <a:pt x="1196" y="513"/>
                  </a:lnTo>
                  <a:lnTo>
                    <a:pt x="1196" y="514"/>
                  </a:lnTo>
                  <a:lnTo>
                    <a:pt x="1196" y="515"/>
                  </a:lnTo>
                  <a:lnTo>
                    <a:pt x="1196" y="516"/>
                  </a:lnTo>
                  <a:lnTo>
                    <a:pt x="1196" y="518"/>
                  </a:lnTo>
                  <a:lnTo>
                    <a:pt x="1194" y="518"/>
                  </a:lnTo>
                  <a:lnTo>
                    <a:pt x="1194" y="519"/>
                  </a:lnTo>
                  <a:lnTo>
                    <a:pt x="1194" y="520"/>
                  </a:lnTo>
                  <a:lnTo>
                    <a:pt x="1194" y="521"/>
                  </a:lnTo>
                  <a:lnTo>
                    <a:pt x="1194" y="522"/>
                  </a:lnTo>
                  <a:lnTo>
                    <a:pt x="1194" y="523"/>
                  </a:lnTo>
                  <a:lnTo>
                    <a:pt x="1194" y="524"/>
                  </a:lnTo>
                  <a:lnTo>
                    <a:pt x="1194" y="526"/>
                  </a:lnTo>
                  <a:lnTo>
                    <a:pt x="1193" y="527"/>
                  </a:lnTo>
                  <a:lnTo>
                    <a:pt x="1193" y="528"/>
                  </a:lnTo>
                  <a:lnTo>
                    <a:pt x="1192" y="528"/>
                  </a:lnTo>
                  <a:lnTo>
                    <a:pt x="1192" y="529"/>
                  </a:lnTo>
                  <a:lnTo>
                    <a:pt x="1192" y="530"/>
                  </a:lnTo>
                  <a:lnTo>
                    <a:pt x="1191" y="530"/>
                  </a:lnTo>
                  <a:lnTo>
                    <a:pt x="1191" y="531"/>
                  </a:lnTo>
                  <a:lnTo>
                    <a:pt x="1190" y="532"/>
                  </a:lnTo>
                  <a:lnTo>
                    <a:pt x="1190" y="533"/>
                  </a:lnTo>
                  <a:lnTo>
                    <a:pt x="1189" y="533"/>
                  </a:lnTo>
                  <a:lnTo>
                    <a:pt x="1189" y="535"/>
                  </a:lnTo>
                  <a:lnTo>
                    <a:pt x="1189" y="536"/>
                  </a:lnTo>
                  <a:lnTo>
                    <a:pt x="1188" y="536"/>
                  </a:lnTo>
                  <a:lnTo>
                    <a:pt x="1188" y="537"/>
                  </a:lnTo>
                  <a:lnTo>
                    <a:pt x="1186" y="537"/>
                  </a:lnTo>
                  <a:lnTo>
                    <a:pt x="1186" y="538"/>
                  </a:lnTo>
                  <a:lnTo>
                    <a:pt x="1186" y="539"/>
                  </a:lnTo>
                  <a:lnTo>
                    <a:pt x="1185" y="539"/>
                  </a:lnTo>
                  <a:lnTo>
                    <a:pt x="1185" y="540"/>
                  </a:lnTo>
                  <a:lnTo>
                    <a:pt x="1184" y="541"/>
                  </a:lnTo>
                  <a:lnTo>
                    <a:pt x="1184" y="543"/>
                  </a:lnTo>
                  <a:lnTo>
                    <a:pt x="1183" y="543"/>
                  </a:lnTo>
                  <a:lnTo>
                    <a:pt x="1183" y="544"/>
                  </a:lnTo>
                  <a:lnTo>
                    <a:pt x="1183" y="545"/>
                  </a:lnTo>
                  <a:lnTo>
                    <a:pt x="1182" y="545"/>
                  </a:lnTo>
                  <a:lnTo>
                    <a:pt x="1182" y="546"/>
                  </a:lnTo>
                  <a:lnTo>
                    <a:pt x="1182" y="547"/>
                  </a:lnTo>
                  <a:lnTo>
                    <a:pt x="1182" y="548"/>
                  </a:lnTo>
                  <a:lnTo>
                    <a:pt x="1181" y="548"/>
                  </a:lnTo>
                  <a:lnTo>
                    <a:pt x="1181" y="549"/>
                  </a:lnTo>
                  <a:lnTo>
                    <a:pt x="1181" y="551"/>
                  </a:lnTo>
                  <a:lnTo>
                    <a:pt x="1180" y="551"/>
                  </a:lnTo>
                  <a:lnTo>
                    <a:pt x="1180" y="552"/>
                  </a:lnTo>
                  <a:lnTo>
                    <a:pt x="1178" y="552"/>
                  </a:lnTo>
                  <a:lnTo>
                    <a:pt x="1177" y="552"/>
                  </a:lnTo>
                  <a:lnTo>
                    <a:pt x="1177" y="553"/>
                  </a:lnTo>
                  <a:lnTo>
                    <a:pt x="1176" y="553"/>
                  </a:lnTo>
                  <a:lnTo>
                    <a:pt x="1176" y="554"/>
                  </a:lnTo>
                  <a:lnTo>
                    <a:pt x="1175" y="554"/>
                  </a:lnTo>
                  <a:lnTo>
                    <a:pt x="1175" y="555"/>
                  </a:lnTo>
                  <a:lnTo>
                    <a:pt x="1175" y="556"/>
                  </a:lnTo>
                  <a:lnTo>
                    <a:pt x="1174" y="556"/>
                  </a:lnTo>
                  <a:lnTo>
                    <a:pt x="1174" y="557"/>
                  </a:lnTo>
                  <a:lnTo>
                    <a:pt x="1173" y="557"/>
                  </a:lnTo>
                  <a:lnTo>
                    <a:pt x="1173" y="558"/>
                  </a:lnTo>
                  <a:lnTo>
                    <a:pt x="1173" y="560"/>
                  </a:lnTo>
                  <a:lnTo>
                    <a:pt x="1172" y="560"/>
                  </a:lnTo>
                  <a:lnTo>
                    <a:pt x="1172" y="561"/>
                  </a:lnTo>
                  <a:lnTo>
                    <a:pt x="1171" y="561"/>
                  </a:lnTo>
                  <a:lnTo>
                    <a:pt x="1171" y="562"/>
                  </a:lnTo>
                  <a:lnTo>
                    <a:pt x="1169" y="562"/>
                  </a:lnTo>
                  <a:lnTo>
                    <a:pt x="1168" y="562"/>
                  </a:lnTo>
                  <a:lnTo>
                    <a:pt x="1168" y="563"/>
                  </a:lnTo>
                  <a:lnTo>
                    <a:pt x="1167" y="563"/>
                  </a:lnTo>
                  <a:lnTo>
                    <a:pt x="1166" y="563"/>
                  </a:lnTo>
                  <a:lnTo>
                    <a:pt x="1166" y="564"/>
                  </a:lnTo>
                  <a:lnTo>
                    <a:pt x="1165" y="564"/>
                  </a:lnTo>
                  <a:lnTo>
                    <a:pt x="1164" y="565"/>
                  </a:lnTo>
                  <a:lnTo>
                    <a:pt x="1163" y="565"/>
                  </a:lnTo>
                  <a:lnTo>
                    <a:pt x="1163" y="566"/>
                  </a:lnTo>
                  <a:lnTo>
                    <a:pt x="1161" y="566"/>
                  </a:lnTo>
                  <a:lnTo>
                    <a:pt x="1160" y="566"/>
                  </a:lnTo>
                  <a:lnTo>
                    <a:pt x="1160" y="568"/>
                  </a:lnTo>
                  <a:lnTo>
                    <a:pt x="1159" y="568"/>
                  </a:lnTo>
                  <a:lnTo>
                    <a:pt x="1159" y="569"/>
                  </a:lnTo>
                  <a:lnTo>
                    <a:pt x="1158" y="569"/>
                  </a:lnTo>
                  <a:lnTo>
                    <a:pt x="1157" y="569"/>
                  </a:lnTo>
                  <a:lnTo>
                    <a:pt x="1157" y="570"/>
                  </a:lnTo>
                  <a:lnTo>
                    <a:pt x="1156" y="570"/>
                  </a:lnTo>
                  <a:lnTo>
                    <a:pt x="1155" y="570"/>
                  </a:lnTo>
                  <a:lnTo>
                    <a:pt x="1155" y="571"/>
                  </a:lnTo>
                  <a:lnTo>
                    <a:pt x="1154" y="571"/>
                  </a:lnTo>
                  <a:lnTo>
                    <a:pt x="1152" y="572"/>
                  </a:lnTo>
                  <a:lnTo>
                    <a:pt x="1151" y="572"/>
                  </a:lnTo>
                  <a:lnTo>
                    <a:pt x="1151" y="573"/>
                  </a:lnTo>
                  <a:lnTo>
                    <a:pt x="1151" y="574"/>
                  </a:lnTo>
                  <a:lnTo>
                    <a:pt x="1150" y="574"/>
                  </a:lnTo>
                  <a:lnTo>
                    <a:pt x="1150" y="575"/>
                  </a:lnTo>
                  <a:lnTo>
                    <a:pt x="1150" y="577"/>
                  </a:lnTo>
                  <a:lnTo>
                    <a:pt x="1149" y="577"/>
                  </a:lnTo>
                  <a:lnTo>
                    <a:pt x="1149" y="578"/>
                  </a:lnTo>
                  <a:lnTo>
                    <a:pt x="1148" y="578"/>
                  </a:lnTo>
                  <a:lnTo>
                    <a:pt x="1148" y="579"/>
                  </a:lnTo>
                  <a:lnTo>
                    <a:pt x="1147" y="579"/>
                  </a:lnTo>
                  <a:lnTo>
                    <a:pt x="1147" y="580"/>
                  </a:lnTo>
                  <a:lnTo>
                    <a:pt x="1146" y="580"/>
                  </a:lnTo>
                  <a:lnTo>
                    <a:pt x="1146" y="581"/>
                  </a:lnTo>
                  <a:lnTo>
                    <a:pt x="1144" y="581"/>
                  </a:lnTo>
                  <a:lnTo>
                    <a:pt x="1143" y="581"/>
                  </a:lnTo>
                  <a:lnTo>
                    <a:pt x="1143" y="582"/>
                  </a:lnTo>
                  <a:lnTo>
                    <a:pt x="1142" y="582"/>
                  </a:lnTo>
                  <a:lnTo>
                    <a:pt x="1141" y="582"/>
                  </a:lnTo>
                  <a:lnTo>
                    <a:pt x="1141" y="581"/>
                  </a:lnTo>
                  <a:lnTo>
                    <a:pt x="1140" y="581"/>
                  </a:lnTo>
                  <a:lnTo>
                    <a:pt x="1139" y="581"/>
                  </a:lnTo>
                  <a:lnTo>
                    <a:pt x="1138" y="581"/>
                  </a:lnTo>
                  <a:lnTo>
                    <a:pt x="1136" y="581"/>
                  </a:lnTo>
                  <a:lnTo>
                    <a:pt x="1136" y="580"/>
                  </a:lnTo>
                  <a:lnTo>
                    <a:pt x="1135" y="580"/>
                  </a:lnTo>
                  <a:lnTo>
                    <a:pt x="1134" y="580"/>
                  </a:lnTo>
                  <a:lnTo>
                    <a:pt x="1133" y="580"/>
                  </a:lnTo>
                  <a:lnTo>
                    <a:pt x="1132" y="580"/>
                  </a:lnTo>
                  <a:lnTo>
                    <a:pt x="1132" y="579"/>
                  </a:lnTo>
                  <a:lnTo>
                    <a:pt x="1131" y="579"/>
                  </a:lnTo>
                  <a:lnTo>
                    <a:pt x="1130" y="579"/>
                  </a:lnTo>
                  <a:lnTo>
                    <a:pt x="1129" y="579"/>
                  </a:lnTo>
                  <a:lnTo>
                    <a:pt x="1127" y="579"/>
                  </a:lnTo>
                  <a:lnTo>
                    <a:pt x="1126" y="579"/>
                  </a:lnTo>
                  <a:lnTo>
                    <a:pt x="1125" y="579"/>
                  </a:lnTo>
                  <a:lnTo>
                    <a:pt x="1125" y="580"/>
                  </a:lnTo>
                  <a:lnTo>
                    <a:pt x="1124" y="580"/>
                  </a:lnTo>
                  <a:lnTo>
                    <a:pt x="1123" y="580"/>
                  </a:lnTo>
                  <a:lnTo>
                    <a:pt x="1122" y="580"/>
                  </a:lnTo>
                  <a:lnTo>
                    <a:pt x="1121" y="580"/>
                  </a:lnTo>
                  <a:lnTo>
                    <a:pt x="1119" y="580"/>
                  </a:lnTo>
                  <a:lnTo>
                    <a:pt x="1118" y="580"/>
                  </a:lnTo>
                  <a:lnTo>
                    <a:pt x="1116" y="580"/>
                  </a:lnTo>
                  <a:lnTo>
                    <a:pt x="1115" y="580"/>
                  </a:lnTo>
                  <a:lnTo>
                    <a:pt x="1114" y="580"/>
                  </a:lnTo>
                  <a:lnTo>
                    <a:pt x="1110" y="580"/>
                  </a:lnTo>
                  <a:lnTo>
                    <a:pt x="1107" y="581"/>
                  </a:lnTo>
                  <a:lnTo>
                    <a:pt x="1106" y="581"/>
                  </a:lnTo>
                  <a:lnTo>
                    <a:pt x="1104" y="581"/>
                  </a:lnTo>
                  <a:lnTo>
                    <a:pt x="1100" y="581"/>
                  </a:lnTo>
                  <a:lnTo>
                    <a:pt x="1072" y="580"/>
                  </a:lnTo>
                  <a:lnTo>
                    <a:pt x="1069" y="579"/>
                  </a:lnTo>
                  <a:lnTo>
                    <a:pt x="1067" y="579"/>
                  </a:lnTo>
                  <a:lnTo>
                    <a:pt x="1066" y="579"/>
                  </a:lnTo>
                  <a:lnTo>
                    <a:pt x="1064" y="579"/>
                  </a:lnTo>
                  <a:lnTo>
                    <a:pt x="1060" y="579"/>
                  </a:lnTo>
                  <a:lnTo>
                    <a:pt x="1057" y="579"/>
                  </a:lnTo>
                  <a:lnTo>
                    <a:pt x="1056" y="579"/>
                  </a:lnTo>
                  <a:lnTo>
                    <a:pt x="1055" y="579"/>
                  </a:lnTo>
                  <a:lnTo>
                    <a:pt x="1054" y="579"/>
                  </a:lnTo>
                  <a:lnTo>
                    <a:pt x="1052" y="579"/>
                  </a:lnTo>
                  <a:lnTo>
                    <a:pt x="1052" y="578"/>
                  </a:lnTo>
                  <a:lnTo>
                    <a:pt x="1051" y="578"/>
                  </a:lnTo>
                  <a:lnTo>
                    <a:pt x="1050" y="578"/>
                  </a:lnTo>
                  <a:lnTo>
                    <a:pt x="1050" y="577"/>
                  </a:lnTo>
                  <a:lnTo>
                    <a:pt x="1049" y="577"/>
                  </a:lnTo>
                  <a:lnTo>
                    <a:pt x="1047" y="575"/>
                  </a:lnTo>
                  <a:lnTo>
                    <a:pt x="1047" y="574"/>
                  </a:lnTo>
                  <a:lnTo>
                    <a:pt x="1046" y="574"/>
                  </a:lnTo>
                  <a:lnTo>
                    <a:pt x="1046" y="573"/>
                  </a:lnTo>
                  <a:lnTo>
                    <a:pt x="1045" y="573"/>
                  </a:lnTo>
                  <a:lnTo>
                    <a:pt x="1045" y="572"/>
                  </a:lnTo>
                  <a:lnTo>
                    <a:pt x="1041" y="569"/>
                  </a:lnTo>
                  <a:lnTo>
                    <a:pt x="1013" y="583"/>
                  </a:lnTo>
                  <a:lnTo>
                    <a:pt x="1012" y="585"/>
                  </a:lnTo>
                  <a:lnTo>
                    <a:pt x="1012" y="586"/>
                  </a:lnTo>
                  <a:lnTo>
                    <a:pt x="1012" y="587"/>
                  </a:lnTo>
                  <a:lnTo>
                    <a:pt x="1010" y="587"/>
                  </a:lnTo>
                  <a:lnTo>
                    <a:pt x="1009" y="587"/>
                  </a:lnTo>
                  <a:lnTo>
                    <a:pt x="1009" y="588"/>
                  </a:lnTo>
                  <a:lnTo>
                    <a:pt x="1008" y="588"/>
                  </a:lnTo>
                  <a:lnTo>
                    <a:pt x="1007" y="589"/>
                  </a:lnTo>
                  <a:lnTo>
                    <a:pt x="1005" y="590"/>
                  </a:lnTo>
                  <a:lnTo>
                    <a:pt x="1005" y="591"/>
                  </a:lnTo>
                  <a:lnTo>
                    <a:pt x="1004" y="591"/>
                  </a:lnTo>
                  <a:lnTo>
                    <a:pt x="1004" y="593"/>
                  </a:lnTo>
                  <a:lnTo>
                    <a:pt x="1003" y="593"/>
                  </a:lnTo>
                  <a:lnTo>
                    <a:pt x="1003" y="594"/>
                  </a:lnTo>
                  <a:lnTo>
                    <a:pt x="999" y="595"/>
                  </a:lnTo>
                  <a:lnTo>
                    <a:pt x="996" y="597"/>
                  </a:lnTo>
                  <a:lnTo>
                    <a:pt x="996" y="598"/>
                  </a:lnTo>
                  <a:lnTo>
                    <a:pt x="995" y="598"/>
                  </a:lnTo>
                  <a:lnTo>
                    <a:pt x="993" y="598"/>
                  </a:lnTo>
                  <a:lnTo>
                    <a:pt x="993" y="599"/>
                  </a:lnTo>
                  <a:lnTo>
                    <a:pt x="992" y="599"/>
                  </a:lnTo>
                  <a:lnTo>
                    <a:pt x="991" y="599"/>
                  </a:lnTo>
                  <a:lnTo>
                    <a:pt x="990" y="599"/>
                  </a:lnTo>
                  <a:lnTo>
                    <a:pt x="989" y="599"/>
                  </a:lnTo>
                  <a:lnTo>
                    <a:pt x="989" y="600"/>
                  </a:lnTo>
                  <a:lnTo>
                    <a:pt x="988" y="600"/>
                  </a:lnTo>
                  <a:lnTo>
                    <a:pt x="987" y="600"/>
                  </a:lnTo>
                  <a:lnTo>
                    <a:pt x="985" y="600"/>
                  </a:lnTo>
                  <a:lnTo>
                    <a:pt x="984" y="602"/>
                  </a:lnTo>
                  <a:lnTo>
                    <a:pt x="983" y="602"/>
                  </a:lnTo>
                  <a:lnTo>
                    <a:pt x="982" y="602"/>
                  </a:lnTo>
                  <a:lnTo>
                    <a:pt x="982" y="603"/>
                  </a:lnTo>
                  <a:lnTo>
                    <a:pt x="981" y="603"/>
                  </a:lnTo>
                  <a:lnTo>
                    <a:pt x="980" y="603"/>
                  </a:lnTo>
                  <a:lnTo>
                    <a:pt x="980" y="604"/>
                  </a:lnTo>
                  <a:lnTo>
                    <a:pt x="979" y="604"/>
                  </a:lnTo>
                  <a:lnTo>
                    <a:pt x="978" y="604"/>
                  </a:lnTo>
                  <a:lnTo>
                    <a:pt x="978" y="605"/>
                  </a:lnTo>
                  <a:lnTo>
                    <a:pt x="976" y="605"/>
                  </a:lnTo>
                  <a:lnTo>
                    <a:pt x="976" y="606"/>
                  </a:lnTo>
                  <a:lnTo>
                    <a:pt x="975" y="606"/>
                  </a:lnTo>
                  <a:lnTo>
                    <a:pt x="974" y="606"/>
                  </a:lnTo>
                  <a:lnTo>
                    <a:pt x="974" y="607"/>
                  </a:lnTo>
                  <a:lnTo>
                    <a:pt x="973" y="607"/>
                  </a:lnTo>
                  <a:lnTo>
                    <a:pt x="972" y="608"/>
                  </a:lnTo>
                  <a:lnTo>
                    <a:pt x="971" y="610"/>
                  </a:lnTo>
                  <a:lnTo>
                    <a:pt x="970" y="611"/>
                  </a:lnTo>
                  <a:lnTo>
                    <a:pt x="968" y="611"/>
                  </a:lnTo>
                  <a:lnTo>
                    <a:pt x="967" y="611"/>
                  </a:lnTo>
                  <a:lnTo>
                    <a:pt x="966" y="611"/>
                  </a:lnTo>
                  <a:lnTo>
                    <a:pt x="966" y="612"/>
                  </a:lnTo>
                  <a:lnTo>
                    <a:pt x="965" y="612"/>
                  </a:lnTo>
                  <a:lnTo>
                    <a:pt x="965" y="613"/>
                  </a:lnTo>
                  <a:lnTo>
                    <a:pt x="964" y="613"/>
                  </a:lnTo>
                  <a:lnTo>
                    <a:pt x="964" y="614"/>
                  </a:lnTo>
                  <a:lnTo>
                    <a:pt x="963" y="614"/>
                  </a:lnTo>
                  <a:lnTo>
                    <a:pt x="963" y="615"/>
                  </a:lnTo>
                  <a:lnTo>
                    <a:pt x="962" y="615"/>
                  </a:lnTo>
                  <a:lnTo>
                    <a:pt x="962" y="616"/>
                  </a:lnTo>
                  <a:lnTo>
                    <a:pt x="960" y="618"/>
                  </a:lnTo>
                  <a:lnTo>
                    <a:pt x="959" y="619"/>
                  </a:lnTo>
                  <a:lnTo>
                    <a:pt x="958" y="619"/>
                  </a:lnTo>
                  <a:lnTo>
                    <a:pt x="958" y="620"/>
                  </a:lnTo>
                  <a:lnTo>
                    <a:pt x="957" y="620"/>
                  </a:lnTo>
                  <a:lnTo>
                    <a:pt x="956" y="621"/>
                  </a:lnTo>
                  <a:lnTo>
                    <a:pt x="955" y="622"/>
                  </a:lnTo>
                  <a:lnTo>
                    <a:pt x="954" y="622"/>
                  </a:lnTo>
                  <a:lnTo>
                    <a:pt x="953" y="622"/>
                  </a:lnTo>
                  <a:lnTo>
                    <a:pt x="951" y="623"/>
                  </a:lnTo>
                  <a:lnTo>
                    <a:pt x="950" y="623"/>
                  </a:lnTo>
                  <a:lnTo>
                    <a:pt x="949" y="624"/>
                  </a:lnTo>
                  <a:lnTo>
                    <a:pt x="948" y="624"/>
                  </a:lnTo>
                  <a:lnTo>
                    <a:pt x="948" y="625"/>
                  </a:lnTo>
                  <a:lnTo>
                    <a:pt x="947" y="625"/>
                  </a:lnTo>
                  <a:lnTo>
                    <a:pt x="946" y="625"/>
                  </a:lnTo>
                  <a:lnTo>
                    <a:pt x="946" y="627"/>
                  </a:lnTo>
                  <a:lnTo>
                    <a:pt x="945" y="627"/>
                  </a:lnTo>
                  <a:lnTo>
                    <a:pt x="945" y="628"/>
                  </a:lnTo>
                  <a:lnTo>
                    <a:pt x="943" y="628"/>
                  </a:lnTo>
                  <a:lnTo>
                    <a:pt x="942" y="629"/>
                  </a:lnTo>
                  <a:lnTo>
                    <a:pt x="941" y="631"/>
                  </a:lnTo>
                  <a:lnTo>
                    <a:pt x="940" y="631"/>
                  </a:lnTo>
                  <a:lnTo>
                    <a:pt x="939" y="631"/>
                  </a:lnTo>
                  <a:lnTo>
                    <a:pt x="939" y="632"/>
                  </a:lnTo>
                  <a:lnTo>
                    <a:pt x="938" y="632"/>
                  </a:lnTo>
                  <a:lnTo>
                    <a:pt x="938" y="633"/>
                  </a:lnTo>
                  <a:lnTo>
                    <a:pt x="937" y="633"/>
                  </a:lnTo>
                  <a:lnTo>
                    <a:pt x="937" y="635"/>
                  </a:lnTo>
                  <a:lnTo>
                    <a:pt x="936" y="635"/>
                  </a:lnTo>
                  <a:lnTo>
                    <a:pt x="936" y="636"/>
                  </a:lnTo>
                  <a:lnTo>
                    <a:pt x="934" y="637"/>
                  </a:lnTo>
                  <a:lnTo>
                    <a:pt x="934" y="638"/>
                  </a:lnTo>
                  <a:lnTo>
                    <a:pt x="933" y="638"/>
                  </a:lnTo>
                  <a:lnTo>
                    <a:pt x="933" y="639"/>
                  </a:lnTo>
                  <a:lnTo>
                    <a:pt x="932" y="639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1" y="641"/>
                  </a:lnTo>
                  <a:lnTo>
                    <a:pt x="930" y="641"/>
                  </a:lnTo>
                  <a:lnTo>
                    <a:pt x="929" y="641"/>
                  </a:lnTo>
                  <a:lnTo>
                    <a:pt x="929" y="642"/>
                  </a:lnTo>
                  <a:lnTo>
                    <a:pt x="928" y="642"/>
                  </a:lnTo>
                  <a:lnTo>
                    <a:pt x="928" y="644"/>
                  </a:lnTo>
                  <a:lnTo>
                    <a:pt x="926" y="644"/>
                  </a:lnTo>
                  <a:lnTo>
                    <a:pt x="926" y="645"/>
                  </a:lnTo>
                  <a:lnTo>
                    <a:pt x="925" y="646"/>
                  </a:lnTo>
                  <a:lnTo>
                    <a:pt x="924" y="646"/>
                  </a:lnTo>
                  <a:lnTo>
                    <a:pt x="924" y="647"/>
                  </a:lnTo>
                  <a:lnTo>
                    <a:pt x="923" y="647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1" y="649"/>
                  </a:lnTo>
                  <a:lnTo>
                    <a:pt x="920" y="650"/>
                  </a:lnTo>
                  <a:lnTo>
                    <a:pt x="918" y="650"/>
                  </a:lnTo>
                  <a:lnTo>
                    <a:pt x="918" y="652"/>
                  </a:lnTo>
                  <a:lnTo>
                    <a:pt x="917" y="652"/>
                  </a:lnTo>
                  <a:lnTo>
                    <a:pt x="916" y="652"/>
                  </a:lnTo>
                  <a:lnTo>
                    <a:pt x="915" y="653"/>
                  </a:lnTo>
                  <a:lnTo>
                    <a:pt x="914" y="653"/>
                  </a:lnTo>
                  <a:lnTo>
                    <a:pt x="913" y="654"/>
                  </a:lnTo>
                  <a:lnTo>
                    <a:pt x="912" y="654"/>
                  </a:lnTo>
                  <a:lnTo>
                    <a:pt x="911" y="654"/>
                  </a:lnTo>
                  <a:lnTo>
                    <a:pt x="909" y="655"/>
                  </a:lnTo>
                  <a:lnTo>
                    <a:pt x="908" y="655"/>
                  </a:lnTo>
                  <a:lnTo>
                    <a:pt x="907" y="655"/>
                  </a:lnTo>
                  <a:lnTo>
                    <a:pt x="907" y="656"/>
                  </a:lnTo>
                  <a:lnTo>
                    <a:pt x="905" y="656"/>
                  </a:lnTo>
                  <a:lnTo>
                    <a:pt x="904" y="656"/>
                  </a:lnTo>
                  <a:lnTo>
                    <a:pt x="903" y="656"/>
                  </a:lnTo>
                  <a:lnTo>
                    <a:pt x="901" y="656"/>
                  </a:lnTo>
                  <a:lnTo>
                    <a:pt x="899" y="655"/>
                  </a:lnTo>
                  <a:lnTo>
                    <a:pt x="898" y="655"/>
                  </a:lnTo>
                  <a:lnTo>
                    <a:pt x="897" y="656"/>
                  </a:lnTo>
                  <a:lnTo>
                    <a:pt x="896" y="656"/>
                  </a:lnTo>
                  <a:lnTo>
                    <a:pt x="895" y="657"/>
                  </a:lnTo>
                  <a:lnTo>
                    <a:pt x="893" y="657"/>
                  </a:lnTo>
                  <a:lnTo>
                    <a:pt x="893" y="658"/>
                  </a:lnTo>
                  <a:lnTo>
                    <a:pt x="892" y="658"/>
                  </a:lnTo>
                  <a:lnTo>
                    <a:pt x="892" y="660"/>
                  </a:lnTo>
                  <a:lnTo>
                    <a:pt x="891" y="660"/>
                  </a:lnTo>
                  <a:lnTo>
                    <a:pt x="890" y="661"/>
                  </a:lnTo>
                  <a:lnTo>
                    <a:pt x="889" y="662"/>
                  </a:lnTo>
                  <a:lnTo>
                    <a:pt x="888" y="662"/>
                  </a:lnTo>
                  <a:lnTo>
                    <a:pt x="887" y="664"/>
                  </a:lnTo>
                  <a:lnTo>
                    <a:pt x="886" y="664"/>
                  </a:lnTo>
                  <a:lnTo>
                    <a:pt x="884" y="665"/>
                  </a:lnTo>
                  <a:lnTo>
                    <a:pt x="883" y="666"/>
                  </a:lnTo>
                  <a:lnTo>
                    <a:pt x="880" y="669"/>
                  </a:lnTo>
                  <a:lnTo>
                    <a:pt x="879" y="670"/>
                  </a:lnTo>
                  <a:lnTo>
                    <a:pt x="878" y="670"/>
                  </a:lnTo>
                  <a:lnTo>
                    <a:pt x="874" y="673"/>
                  </a:lnTo>
                  <a:lnTo>
                    <a:pt x="873" y="674"/>
                  </a:lnTo>
                  <a:lnTo>
                    <a:pt x="872" y="674"/>
                  </a:lnTo>
                  <a:lnTo>
                    <a:pt x="872" y="675"/>
                  </a:lnTo>
                  <a:lnTo>
                    <a:pt x="871" y="677"/>
                  </a:lnTo>
                  <a:lnTo>
                    <a:pt x="870" y="677"/>
                  </a:lnTo>
                  <a:lnTo>
                    <a:pt x="869" y="678"/>
                  </a:lnTo>
                  <a:lnTo>
                    <a:pt x="863" y="683"/>
                  </a:lnTo>
                  <a:lnTo>
                    <a:pt x="861" y="685"/>
                  </a:lnTo>
                  <a:lnTo>
                    <a:pt x="847" y="696"/>
                  </a:lnTo>
                  <a:lnTo>
                    <a:pt x="844" y="699"/>
                  </a:lnTo>
                  <a:lnTo>
                    <a:pt x="842" y="700"/>
                  </a:lnTo>
                  <a:lnTo>
                    <a:pt x="841" y="702"/>
                  </a:lnTo>
                  <a:lnTo>
                    <a:pt x="840" y="703"/>
                  </a:lnTo>
                  <a:lnTo>
                    <a:pt x="839" y="704"/>
                  </a:lnTo>
                  <a:lnTo>
                    <a:pt x="838" y="704"/>
                  </a:lnTo>
                  <a:lnTo>
                    <a:pt x="837" y="705"/>
                  </a:lnTo>
                  <a:lnTo>
                    <a:pt x="834" y="707"/>
                  </a:lnTo>
                  <a:lnTo>
                    <a:pt x="833" y="707"/>
                  </a:lnTo>
                  <a:lnTo>
                    <a:pt x="833" y="708"/>
                  </a:lnTo>
                  <a:lnTo>
                    <a:pt x="832" y="708"/>
                  </a:lnTo>
                  <a:lnTo>
                    <a:pt x="831" y="711"/>
                  </a:lnTo>
                  <a:lnTo>
                    <a:pt x="829" y="712"/>
                  </a:lnTo>
                  <a:lnTo>
                    <a:pt x="828" y="713"/>
                  </a:lnTo>
                  <a:lnTo>
                    <a:pt x="827" y="714"/>
                  </a:lnTo>
                  <a:lnTo>
                    <a:pt x="825" y="715"/>
                  </a:lnTo>
                  <a:lnTo>
                    <a:pt x="824" y="716"/>
                  </a:lnTo>
                  <a:lnTo>
                    <a:pt x="823" y="716"/>
                  </a:lnTo>
                  <a:lnTo>
                    <a:pt x="822" y="717"/>
                  </a:lnTo>
                  <a:lnTo>
                    <a:pt x="821" y="719"/>
                  </a:lnTo>
                  <a:lnTo>
                    <a:pt x="819" y="721"/>
                  </a:lnTo>
                  <a:lnTo>
                    <a:pt x="817" y="721"/>
                  </a:lnTo>
                  <a:lnTo>
                    <a:pt x="816" y="723"/>
                  </a:lnTo>
                  <a:lnTo>
                    <a:pt x="815" y="724"/>
                  </a:lnTo>
                  <a:lnTo>
                    <a:pt x="814" y="724"/>
                  </a:lnTo>
                  <a:lnTo>
                    <a:pt x="813" y="725"/>
                  </a:lnTo>
                  <a:lnTo>
                    <a:pt x="812" y="727"/>
                  </a:lnTo>
                  <a:lnTo>
                    <a:pt x="811" y="728"/>
                  </a:lnTo>
                  <a:lnTo>
                    <a:pt x="808" y="729"/>
                  </a:lnTo>
                  <a:lnTo>
                    <a:pt x="808" y="730"/>
                  </a:lnTo>
                  <a:lnTo>
                    <a:pt x="806" y="731"/>
                  </a:lnTo>
                  <a:lnTo>
                    <a:pt x="805" y="732"/>
                  </a:lnTo>
                  <a:lnTo>
                    <a:pt x="804" y="733"/>
                  </a:lnTo>
                  <a:lnTo>
                    <a:pt x="803" y="733"/>
                  </a:lnTo>
                  <a:lnTo>
                    <a:pt x="803" y="734"/>
                  </a:lnTo>
                  <a:lnTo>
                    <a:pt x="802" y="736"/>
                  </a:lnTo>
                  <a:lnTo>
                    <a:pt x="800" y="736"/>
                  </a:lnTo>
                  <a:lnTo>
                    <a:pt x="799" y="737"/>
                  </a:lnTo>
                  <a:lnTo>
                    <a:pt x="799" y="738"/>
                  </a:lnTo>
                  <a:lnTo>
                    <a:pt x="798" y="738"/>
                  </a:lnTo>
                  <a:lnTo>
                    <a:pt x="798" y="739"/>
                  </a:lnTo>
                  <a:lnTo>
                    <a:pt x="797" y="740"/>
                  </a:lnTo>
                  <a:lnTo>
                    <a:pt x="797" y="741"/>
                  </a:lnTo>
                  <a:lnTo>
                    <a:pt x="796" y="742"/>
                  </a:lnTo>
                  <a:lnTo>
                    <a:pt x="796" y="744"/>
                  </a:lnTo>
                  <a:lnTo>
                    <a:pt x="795" y="744"/>
                  </a:lnTo>
                  <a:lnTo>
                    <a:pt x="795" y="745"/>
                  </a:lnTo>
                  <a:lnTo>
                    <a:pt x="795" y="746"/>
                  </a:lnTo>
                  <a:lnTo>
                    <a:pt x="795" y="747"/>
                  </a:lnTo>
                  <a:lnTo>
                    <a:pt x="794" y="747"/>
                  </a:lnTo>
                  <a:lnTo>
                    <a:pt x="794" y="748"/>
                  </a:lnTo>
                  <a:lnTo>
                    <a:pt x="794" y="749"/>
                  </a:lnTo>
                  <a:lnTo>
                    <a:pt x="792" y="749"/>
                  </a:lnTo>
                  <a:lnTo>
                    <a:pt x="792" y="750"/>
                  </a:lnTo>
                  <a:lnTo>
                    <a:pt x="791" y="750"/>
                  </a:lnTo>
                  <a:lnTo>
                    <a:pt x="791" y="752"/>
                  </a:lnTo>
                  <a:lnTo>
                    <a:pt x="790" y="753"/>
                  </a:lnTo>
                  <a:lnTo>
                    <a:pt x="790" y="754"/>
                  </a:lnTo>
                  <a:lnTo>
                    <a:pt x="790" y="755"/>
                  </a:lnTo>
                  <a:lnTo>
                    <a:pt x="789" y="756"/>
                  </a:lnTo>
                  <a:lnTo>
                    <a:pt x="789" y="757"/>
                  </a:lnTo>
                  <a:lnTo>
                    <a:pt x="789" y="758"/>
                  </a:lnTo>
                  <a:lnTo>
                    <a:pt x="788" y="758"/>
                  </a:lnTo>
                  <a:lnTo>
                    <a:pt x="788" y="759"/>
                  </a:lnTo>
                  <a:lnTo>
                    <a:pt x="788" y="761"/>
                  </a:lnTo>
                  <a:lnTo>
                    <a:pt x="788" y="762"/>
                  </a:lnTo>
                  <a:lnTo>
                    <a:pt x="787" y="762"/>
                  </a:lnTo>
                  <a:lnTo>
                    <a:pt x="787" y="763"/>
                  </a:lnTo>
                  <a:lnTo>
                    <a:pt x="786" y="763"/>
                  </a:lnTo>
                  <a:lnTo>
                    <a:pt x="784" y="764"/>
                  </a:lnTo>
                  <a:lnTo>
                    <a:pt x="784" y="765"/>
                  </a:lnTo>
                  <a:lnTo>
                    <a:pt x="783" y="765"/>
                  </a:lnTo>
                  <a:lnTo>
                    <a:pt x="783" y="766"/>
                  </a:lnTo>
                  <a:lnTo>
                    <a:pt x="782" y="766"/>
                  </a:lnTo>
                  <a:lnTo>
                    <a:pt x="782" y="767"/>
                  </a:lnTo>
                  <a:lnTo>
                    <a:pt x="782" y="769"/>
                  </a:lnTo>
                  <a:lnTo>
                    <a:pt x="781" y="769"/>
                  </a:lnTo>
                  <a:lnTo>
                    <a:pt x="781" y="770"/>
                  </a:lnTo>
                  <a:lnTo>
                    <a:pt x="781" y="771"/>
                  </a:lnTo>
                  <a:lnTo>
                    <a:pt x="780" y="771"/>
                  </a:lnTo>
                  <a:lnTo>
                    <a:pt x="780" y="772"/>
                  </a:lnTo>
                  <a:lnTo>
                    <a:pt x="780" y="773"/>
                  </a:lnTo>
                  <a:lnTo>
                    <a:pt x="779" y="773"/>
                  </a:lnTo>
                  <a:lnTo>
                    <a:pt x="779" y="774"/>
                  </a:lnTo>
                  <a:lnTo>
                    <a:pt x="778" y="774"/>
                  </a:lnTo>
                  <a:lnTo>
                    <a:pt x="778" y="775"/>
                  </a:lnTo>
                  <a:lnTo>
                    <a:pt x="778" y="776"/>
                  </a:lnTo>
                  <a:lnTo>
                    <a:pt x="777" y="776"/>
                  </a:lnTo>
                  <a:lnTo>
                    <a:pt x="777" y="778"/>
                  </a:lnTo>
                  <a:lnTo>
                    <a:pt x="777" y="779"/>
                  </a:lnTo>
                  <a:lnTo>
                    <a:pt x="775" y="780"/>
                  </a:lnTo>
                  <a:lnTo>
                    <a:pt x="774" y="781"/>
                  </a:lnTo>
                  <a:lnTo>
                    <a:pt x="773" y="782"/>
                  </a:lnTo>
                  <a:lnTo>
                    <a:pt x="772" y="782"/>
                  </a:lnTo>
                  <a:lnTo>
                    <a:pt x="772" y="783"/>
                  </a:lnTo>
                  <a:lnTo>
                    <a:pt x="771" y="783"/>
                  </a:lnTo>
                  <a:lnTo>
                    <a:pt x="771" y="784"/>
                  </a:lnTo>
                  <a:lnTo>
                    <a:pt x="771" y="786"/>
                  </a:lnTo>
                  <a:lnTo>
                    <a:pt x="770" y="786"/>
                  </a:lnTo>
                  <a:lnTo>
                    <a:pt x="770" y="787"/>
                  </a:lnTo>
                  <a:lnTo>
                    <a:pt x="769" y="787"/>
                  </a:lnTo>
                  <a:lnTo>
                    <a:pt x="769" y="788"/>
                  </a:lnTo>
                  <a:lnTo>
                    <a:pt x="767" y="788"/>
                  </a:lnTo>
                  <a:lnTo>
                    <a:pt x="767" y="789"/>
                  </a:lnTo>
                  <a:lnTo>
                    <a:pt x="766" y="789"/>
                  </a:lnTo>
                  <a:lnTo>
                    <a:pt x="766" y="790"/>
                  </a:lnTo>
                  <a:lnTo>
                    <a:pt x="765" y="790"/>
                  </a:lnTo>
                  <a:lnTo>
                    <a:pt x="765" y="791"/>
                  </a:lnTo>
                  <a:lnTo>
                    <a:pt x="764" y="791"/>
                  </a:lnTo>
                  <a:lnTo>
                    <a:pt x="764" y="792"/>
                  </a:lnTo>
                  <a:lnTo>
                    <a:pt x="763" y="794"/>
                  </a:lnTo>
                  <a:lnTo>
                    <a:pt x="763" y="795"/>
                  </a:lnTo>
                  <a:lnTo>
                    <a:pt x="763" y="796"/>
                  </a:lnTo>
                  <a:lnTo>
                    <a:pt x="762" y="796"/>
                  </a:lnTo>
                  <a:lnTo>
                    <a:pt x="762" y="797"/>
                  </a:lnTo>
                  <a:lnTo>
                    <a:pt x="761" y="797"/>
                  </a:lnTo>
                  <a:lnTo>
                    <a:pt x="761" y="798"/>
                  </a:lnTo>
                  <a:lnTo>
                    <a:pt x="760" y="798"/>
                  </a:lnTo>
                  <a:lnTo>
                    <a:pt x="760" y="799"/>
                  </a:lnTo>
                  <a:lnTo>
                    <a:pt x="758" y="799"/>
                  </a:lnTo>
                  <a:lnTo>
                    <a:pt x="758" y="800"/>
                  </a:lnTo>
                  <a:lnTo>
                    <a:pt x="757" y="800"/>
                  </a:lnTo>
                  <a:lnTo>
                    <a:pt x="756" y="801"/>
                  </a:lnTo>
                  <a:lnTo>
                    <a:pt x="755" y="803"/>
                  </a:lnTo>
                  <a:lnTo>
                    <a:pt x="755" y="804"/>
                  </a:lnTo>
                  <a:lnTo>
                    <a:pt x="754" y="804"/>
                  </a:lnTo>
                  <a:lnTo>
                    <a:pt x="754" y="805"/>
                  </a:lnTo>
                  <a:lnTo>
                    <a:pt x="753" y="805"/>
                  </a:lnTo>
                  <a:lnTo>
                    <a:pt x="753" y="806"/>
                  </a:lnTo>
                  <a:lnTo>
                    <a:pt x="752" y="806"/>
                  </a:lnTo>
                  <a:lnTo>
                    <a:pt x="752" y="807"/>
                  </a:lnTo>
                  <a:lnTo>
                    <a:pt x="750" y="807"/>
                  </a:lnTo>
                  <a:lnTo>
                    <a:pt x="750" y="808"/>
                  </a:lnTo>
                  <a:lnTo>
                    <a:pt x="750" y="809"/>
                  </a:lnTo>
                  <a:lnTo>
                    <a:pt x="749" y="809"/>
                  </a:lnTo>
                  <a:lnTo>
                    <a:pt x="749" y="811"/>
                  </a:lnTo>
                  <a:lnTo>
                    <a:pt x="749" y="812"/>
                  </a:lnTo>
                  <a:lnTo>
                    <a:pt x="749" y="813"/>
                  </a:lnTo>
                  <a:lnTo>
                    <a:pt x="749" y="814"/>
                  </a:lnTo>
                  <a:lnTo>
                    <a:pt x="749" y="816"/>
                  </a:lnTo>
                  <a:lnTo>
                    <a:pt x="749" y="817"/>
                  </a:lnTo>
                  <a:lnTo>
                    <a:pt x="749" y="819"/>
                  </a:lnTo>
                  <a:lnTo>
                    <a:pt x="748" y="820"/>
                  </a:lnTo>
                  <a:lnTo>
                    <a:pt x="748" y="821"/>
                  </a:lnTo>
                  <a:lnTo>
                    <a:pt x="748" y="822"/>
                  </a:lnTo>
                  <a:lnTo>
                    <a:pt x="748" y="823"/>
                  </a:lnTo>
                  <a:lnTo>
                    <a:pt x="748" y="824"/>
                  </a:lnTo>
                  <a:lnTo>
                    <a:pt x="748" y="825"/>
                  </a:lnTo>
                  <a:lnTo>
                    <a:pt x="748" y="826"/>
                  </a:lnTo>
                  <a:lnTo>
                    <a:pt x="747" y="828"/>
                  </a:lnTo>
                  <a:lnTo>
                    <a:pt x="747" y="829"/>
                  </a:lnTo>
                  <a:lnTo>
                    <a:pt x="747" y="830"/>
                  </a:lnTo>
                  <a:lnTo>
                    <a:pt x="747" y="831"/>
                  </a:lnTo>
                  <a:lnTo>
                    <a:pt x="747" y="832"/>
                  </a:lnTo>
                  <a:lnTo>
                    <a:pt x="747" y="833"/>
                  </a:lnTo>
                  <a:lnTo>
                    <a:pt x="747" y="836"/>
                  </a:lnTo>
                  <a:lnTo>
                    <a:pt x="747" y="837"/>
                  </a:lnTo>
                  <a:lnTo>
                    <a:pt x="746" y="837"/>
                  </a:lnTo>
                  <a:lnTo>
                    <a:pt x="746" y="838"/>
                  </a:lnTo>
                  <a:lnTo>
                    <a:pt x="746" y="839"/>
                  </a:lnTo>
                  <a:lnTo>
                    <a:pt x="746" y="840"/>
                  </a:lnTo>
                  <a:lnTo>
                    <a:pt x="746" y="841"/>
                  </a:lnTo>
                  <a:lnTo>
                    <a:pt x="746" y="842"/>
                  </a:lnTo>
                  <a:lnTo>
                    <a:pt x="746" y="843"/>
                  </a:lnTo>
                  <a:lnTo>
                    <a:pt x="745" y="846"/>
                  </a:lnTo>
                  <a:lnTo>
                    <a:pt x="745" y="847"/>
                  </a:lnTo>
                  <a:lnTo>
                    <a:pt x="745" y="848"/>
                  </a:lnTo>
                  <a:lnTo>
                    <a:pt x="745" y="849"/>
                  </a:lnTo>
                  <a:lnTo>
                    <a:pt x="745" y="850"/>
                  </a:lnTo>
                  <a:lnTo>
                    <a:pt x="745" y="851"/>
                  </a:lnTo>
                  <a:lnTo>
                    <a:pt x="745" y="853"/>
                  </a:lnTo>
                  <a:lnTo>
                    <a:pt x="745" y="854"/>
                  </a:lnTo>
                  <a:lnTo>
                    <a:pt x="744" y="855"/>
                  </a:lnTo>
                  <a:lnTo>
                    <a:pt x="733" y="943"/>
                  </a:lnTo>
                  <a:lnTo>
                    <a:pt x="730" y="960"/>
                  </a:lnTo>
                  <a:lnTo>
                    <a:pt x="731" y="960"/>
                  </a:lnTo>
                  <a:lnTo>
                    <a:pt x="731" y="962"/>
                  </a:lnTo>
                  <a:lnTo>
                    <a:pt x="731" y="963"/>
                  </a:lnTo>
                  <a:lnTo>
                    <a:pt x="731" y="964"/>
                  </a:lnTo>
                  <a:lnTo>
                    <a:pt x="731" y="965"/>
                  </a:lnTo>
                  <a:lnTo>
                    <a:pt x="731" y="966"/>
                  </a:lnTo>
                  <a:lnTo>
                    <a:pt x="731" y="967"/>
                  </a:lnTo>
                  <a:lnTo>
                    <a:pt x="731" y="968"/>
                  </a:lnTo>
                  <a:lnTo>
                    <a:pt x="731" y="970"/>
                  </a:lnTo>
                  <a:lnTo>
                    <a:pt x="731" y="971"/>
                  </a:lnTo>
                  <a:lnTo>
                    <a:pt x="731" y="972"/>
                  </a:lnTo>
                  <a:lnTo>
                    <a:pt x="731" y="973"/>
                  </a:lnTo>
                  <a:lnTo>
                    <a:pt x="731" y="974"/>
                  </a:lnTo>
                  <a:lnTo>
                    <a:pt x="731" y="975"/>
                  </a:lnTo>
                  <a:lnTo>
                    <a:pt x="730" y="975"/>
                  </a:lnTo>
                  <a:lnTo>
                    <a:pt x="730" y="976"/>
                  </a:lnTo>
                  <a:lnTo>
                    <a:pt x="731" y="977"/>
                  </a:lnTo>
                  <a:lnTo>
                    <a:pt x="731" y="979"/>
                  </a:lnTo>
                  <a:lnTo>
                    <a:pt x="731" y="980"/>
                  </a:lnTo>
                  <a:lnTo>
                    <a:pt x="731" y="981"/>
                  </a:lnTo>
                  <a:lnTo>
                    <a:pt x="732" y="981"/>
                  </a:lnTo>
                  <a:lnTo>
                    <a:pt x="732" y="982"/>
                  </a:lnTo>
                  <a:lnTo>
                    <a:pt x="733" y="983"/>
                  </a:lnTo>
                  <a:lnTo>
                    <a:pt x="735" y="984"/>
                  </a:lnTo>
                  <a:lnTo>
                    <a:pt x="736" y="985"/>
                  </a:lnTo>
                  <a:lnTo>
                    <a:pt x="737" y="985"/>
                  </a:lnTo>
                  <a:lnTo>
                    <a:pt x="737" y="987"/>
                  </a:lnTo>
                  <a:lnTo>
                    <a:pt x="738" y="987"/>
                  </a:lnTo>
                  <a:lnTo>
                    <a:pt x="738" y="988"/>
                  </a:lnTo>
                  <a:lnTo>
                    <a:pt x="739" y="988"/>
                  </a:lnTo>
                  <a:lnTo>
                    <a:pt x="740" y="989"/>
                  </a:lnTo>
                  <a:lnTo>
                    <a:pt x="741" y="989"/>
                  </a:lnTo>
                  <a:lnTo>
                    <a:pt x="741" y="990"/>
                  </a:lnTo>
                  <a:lnTo>
                    <a:pt x="742" y="990"/>
                  </a:lnTo>
                  <a:lnTo>
                    <a:pt x="744" y="991"/>
                  </a:lnTo>
                  <a:lnTo>
                    <a:pt x="745" y="992"/>
                  </a:lnTo>
                  <a:lnTo>
                    <a:pt x="746" y="992"/>
                  </a:lnTo>
                  <a:lnTo>
                    <a:pt x="746" y="993"/>
                  </a:lnTo>
                  <a:lnTo>
                    <a:pt x="747" y="995"/>
                  </a:lnTo>
                  <a:lnTo>
                    <a:pt x="747" y="996"/>
                  </a:lnTo>
                  <a:lnTo>
                    <a:pt x="748" y="996"/>
                  </a:lnTo>
                  <a:lnTo>
                    <a:pt x="748" y="997"/>
                  </a:lnTo>
                  <a:lnTo>
                    <a:pt x="748" y="998"/>
                  </a:lnTo>
                  <a:lnTo>
                    <a:pt x="748" y="999"/>
                  </a:lnTo>
                  <a:lnTo>
                    <a:pt x="748" y="1000"/>
                  </a:lnTo>
                  <a:lnTo>
                    <a:pt x="747" y="1001"/>
                  </a:lnTo>
                  <a:lnTo>
                    <a:pt x="747" y="1002"/>
                  </a:lnTo>
                  <a:lnTo>
                    <a:pt x="747" y="1004"/>
                  </a:lnTo>
                  <a:lnTo>
                    <a:pt x="747" y="1005"/>
                  </a:lnTo>
                  <a:lnTo>
                    <a:pt x="747" y="1006"/>
                  </a:lnTo>
                  <a:lnTo>
                    <a:pt x="746" y="1006"/>
                  </a:lnTo>
                  <a:lnTo>
                    <a:pt x="746" y="1007"/>
                  </a:lnTo>
                  <a:lnTo>
                    <a:pt x="745" y="1007"/>
                  </a:lnTo>
                  <a:lnTo>
                    <a:pt x="745" y="1008"/>
                  </a:lnTo>
                  <a:lnTo>
                    <a:pt x="745" y="1009"/>
                  </a:lnTo>
                  <a:lnTo>
                    <a:pt x="746" y="1009"/>
                  </a:lnTo>
                  <a:lnTo>
                    <a:pt x="746" y="1010"/>
                  </a:lnTo>
                  <a:lnTo>
                    <a:pt x="747" y="1010"/>
                  </a:lnTo>
                  <a:lnTo>
                    <a:pt x="747" y="1012"/>
                  </a:lnTo>
                  <a:lnTo>
                    <a:pt x="747" y="1013"/>
                  </a:lnTo>
                  <a:lnTo>
                    <a:pt x="747" y="1014"/>
                  </a:lnTo>
                  <a:lnTo>
                    <a:pt x="747" y="1015"/>
                  </a:lnTo>
                  <a:lnTo>
                    <a:pt x="747" y="1016"/>
                  </a:lnTo>
                  <a:lnTo>
                    <a:pt x="747" y="1017"/>
                  </a:lnTo>
                  <a:lnTo>
                    <a:pt x="747" y="1018"/>
                  </a:lnTo>
                  <a:lnTo>
                    <a:pt x="748" y="1018"/>
                  </a:lnTo>
                  <a:lnTo>
                    <a:pt x="748" y="1020"/>
                  </a:lnTo>
                  <a:lnTo>
                    <a:pt x="748" y="1021"/>
                  </a:lnTo>
                  <a:lnTo>
                    <a:pt x="749" y="1021"/>
                  </a:lnTo>
                  <a:lnTo>
                    <a:pt x="749" y="1022"/>
                  </a:lnTo>
                  <a:lnTo>
                    <a:pt x="749" y="1023"/>
                  </a:lnTo>
                  <a:lnTo>
                    <a:pt x="750" y="1023"/>
                  </a:lnTo>
                  <a:lnTo>
                    <a:pt x="750" y="1024"/>
                  </a:lnTo>
                  <a:lnTo>
                    <a:pt x="752" y="1025"/>
                  </a:lnTo>
                  <a:lnTo>
                    <a:pt x="753" y="1025"/>
                  </a:lnTo>
                  <a:lnTo>
                    <a:pt x="753" y="1026"/>
                  </a:lnTo>
                  <a:lnTo>
                    <a:pt x="753" y="1027"/>
                  </a:lnTo>
                  <a:lnTo>
                    <a:pt x="752" y="1027"/>
                  </a:lnTo>
                  <a:lnTo>
                    <a:pt x="753" y="1029"/>
                  </a:lnTo>
                  <a:lnTo>
                    <a:pt x="753" y="1030"/>
                  </a:lnTo>
                  <a:lnTo>
                    <a:pt x="753" y="1031"/>
                  </a:lnTo>
                  <a:lnTo>
                    <a:pt x="754" y="1031"/>
                  </a:lnTo>
                  <a:lnTo>
                    <a:pt x="754" y="1032"/>
                  </a:lnTo>
                  <a:lnTo>
                    <a:pt x="755" y="1034"/>
                  </a:lnTo>
                  <a:lnTo>
                    <a:pt x="755" y="1035"/>
                  </a:lnTo>
                  <a:lnTo>
                    <a:pt x="755" y="1037"/>
                  </a:lnTo>
                  <a:lnTo>
                    <a:pt x="756" y="1038"/>
                  </a:lnTo>
                  <a:lnTo>
                    <a:pt x="756" y="1041"/>
                  </a:lnTo>
                  <a:lnTo>
                    <a:pt x="756" y="1042"/>
                  </a:lnTo>
                  <a:lnTo>
                    <a:pt x="757" y="1043"/>
                  </a:lnTo>
                  <a:lnTo>
                    <a:pt x="757" y="1044"/>
                  </a:lnTo>
                  <a:lnTo>
                    <a:pt x="757" y="1046"/>
                  </a:lnTo>
                  <a:lnTo>
                    <a:pt x="758" y="1047"/>
                  </a:lnTo>
                  <a:lnTo>
                    <a:pt x="758" y="1048"/>
                  </a:lnTo>
                  <a:lnTo>
                    <a:pt x="760" y="1051"/>
                  </a:lnTo>
                  <a:lnTo>
                    <a:pt x="761" y="1052"/>
                  </a:lnTo>
                  <a:lnTo>
                    <a:pt x="761" y="1054"/>
                  </a:lnTo>
                  <a:lnTo>
                    <a:pt x="762" y="1055"/>
                  </a:lnTo>
                  <a:lnTo>
                    <a:pt x="763" y="1057"/>
                  </a:lnTo>
                  <a:lnTo>
                    <a:pt x="764" y="1059"/>
                  </a:lnTo>
                  <a:lnTo>
                    <a:pt x="685" y="1085"/>
                  </a:lnTo>
                  <a:lnTo>
                    <a:pt x="664" y="1092"/>
                  </a:lnTo>
                  <a:lnTo>
                    <a:pt x="611" y="1110"/>
                  </a:lnTo>
                  <a:lnTo>
                    <a:pt x="581" y="1121"/>
                  </a:lnTo>
                  <a:lnTo>
                    <a:pt x="549" y="1125"/>
                  </a:lnTo>
                  <a:lnTo>
                    <a:pt x="548" y="1126"/>
                  </a:lnTo>
                  <a:lnTo>
                    <a:pt x="547" y="1126"/>
                  </a:lnTo>
                  <a:lnTo>
                    <a:pt x="546" y="1126"/>
                  </a:lnTo>
                  <a:lnTo>
                    <a:pt x="545" y="1126"/>
                  </a:lnTo>
                  <a:lnTo>
                    <a:pt x="544" y="1126"/>
                  </a:lnTo>
                  <a:lnTo>
                    <a:pt x="543" y="1126"/>
                  </a:lnTo>
                  <a:lnTo>
                    <a:pt x="541" y="1126"/>
                  </a:lnTo>
                  <a:lnTo>
                    <a:pt x="540" y="1126"/>
                  </a:lnTo>
                  <a:lnTo>
                    <a:pt x="539" y="1126"/>
                  </a:lnTo>
                  <a:lnTo>
                    <a:pt x="538" y="1126"/>
                  </a:lnTo>
                  <a:lnTo>
                    <a:pt x="538" y="1127"/>
                  </a:lnTo>
                  <a:lnTo>
                    <a:pt x="537" y="1127"/>
                  </a:lnTo>
                  <a:lnTo>
                    <a:pt x="536" y="1127"/>
                  </a:lnTo>
                  <a:lnTo>
                    <a:pt x="535" y="1127"/>
                  </a:lnTo>
                  <a:lnTo>
                    <a:pt x="534" y="1127"/>
                  </a:lnTo>
                  <a:lnTo>
                    <a:pt x="532" y="1127"/>
                  </a:lnTo>
                  <a:lnTo>
                    <a:pt x="531" y="1127"/>
                  </a:lnTo>
                  <a:lnTo>
                    <a:pt x="530" y="1127"/>
                  </a:lnTo>
                  <a:lnTo>
                    <a:pt x="529" y="1129"/>
                  </a:lnTo>
                  <a:lnTo>
                    <a:pt x="528" y="1129"/>
                  </a:lnTo>
                  <a:lnTo>
                    <a:pt x="527" y="1130"/>
                  </a:lnTo>
                  <a:lnTo>
                    <a:pt x="526" y="1130"/>
                  </a:lnTo>
                  <a:lnTo>
                    <a:pt x="524" y="1130"/>
                  </a:lnTo>
                  <a:lnTo>
                    <a:pt x="524" y="1131"/>
                  </a:lnTo>
                  <a:lnTo>
                    <a:pt x="523" y="1131"/>
                  </a:lnTo>
                  <a:lnTo>
                    <a:pt x="522" y="1131"/>
                  </a:lnTo>
                  <a:lnTo>
                    <a:pt x="518" y="1132"/>
                  </a:lnTo>
                  <a:lnTo>
                    <a:pt x="517" y="1132"/>
                  </a:lnTo>
                  <a:lnTo>
                    <a:pt x="515" y="1132"/>
                  </a:lnTo>
                  <a:lnTo>
                    <a:pt x="514" y="1132"/>
                  </a:lnTo>
                  <a:lnTo>
                    <a:pt x="513" y="1133"/>
                  </a:lnTo>
                  <a:lnTo>
                    <a:pt x="512" y="1133"/>
                  </a:lnTo>
                  <a:lnTo>
                    <a:pt x="511" y="1134"/>
                  </a:lnTo>
                  <a:lnTo>
                    <a:pt x="511" y="1135"/>
                  </a:lnTo>
                  <a:lnTo>
                    <a:pt x="510" y="1135"/>
                  </a:lnTo>
                  <a:lnTo>
                    <a:pt x="510" y="1136"/>
                  </a:lnTo>
                  <a:lnTo>
                    <a:pt x="507" y="1138"/>
                  </a:lnTo>
                  <a:lnTo>
                    <a:pt x="506" y="1139"/>
                  </a:lnTo>
                  <a:lnTo>
                    <a:pt x="505" y="1139"/>
                  </a:lnTo>
                  <a:lnTo>
                    <a:pt x="505" y="1140"/>
                  </a:lnTo>
                  <a:lnTo>
                    <a:pt x="504" y="1140"/>
                  </a:lnTo>
                  <a:lnTo>
                    <a:pt x="504" y="1141"/>
                  </a:lnTo>
                  <a:lnTo>
                    <a:pt x="502" y="1141"/>
                  </a:lnTo>
                  <a:lnTo>
                    <a:pt x="502" y="1142"/>
                  </a:lnTo>
                  <a:lnTo>
                    <a:pt x="501" y="1142"/>
                  </a:lnTo>
                  <a:lnTo>
                    <a:pt x="499" y="1142"/>
                  </a:lnTo>
                  <a:lnTo>
                    <a:pt x="497" y="1142"/>
                  </a:lnTo>
                  <a:lnTo>
                    <a:pt x="496" y="1143"/>
                  </a:lnTo>
                  <a:lnTo>
                    <a:pt x="495" y="1143"/>
                  </a:lnTo>
                  <a:lnTo>
                    <a:pt x="493" y="1143"/>
                  </a:lnTo>
                  <a:lnTo>
                    <a:pt x="492" y="1143"/>
                  </a:lnTo>
                  <a:lnTo>
                    <a:pt x="490" y="1143"/>
                  </a:lnTo>
                  <a:lnTo>
                    <a:pt x="489" y="1143"/>
                  </a:lnTo>
                  <a:lnTo>
                    <a:pt x="488" y="1143"/>
                  </a:lnTo>
                  <a:lnTo>
                    <a:pt x="487" y="1143"/>
                  </a:lnTo>
                  <a:lnTo>
                    <a:pt x="486" y="1143"/>
                  </a:lnTo>
                  <a:lnTo>
                    <a:pt x="485" y="1143"/>
                  </a:lnTo>
                  <a:lnTo>
                    <a:pt x="482" y="1144"/>
                  </a:lnTo>
                  <a:lnTo>
                    <a:pt x="481" y="1144"/>
                  </a:lnTo>
                  <a:lnTo>
                    <a:pt x="480" y="1146"/>
                  </a:lnTo>
                  <a:lnTo>
                    <a:pt x="479" y="1146"/>
                  </a:lnTo>
                  <a:lnTo>
                    <a:pt x="479" y="1147"/>
                  </a:lnTo>
                  <a:lnTo>
                    <a:pt x="478" y="1147"/>
                  </a:lnTo>
                  <a:lnTo>
                    <a:pt x="477" y="1147"/>
                  </a:lnTo>
                  <a:lnTo>
                    <a:pt x="476" y="1147"/>
                  </a:lnTo>
                  <a:lnTo>
                    <a:pt x="475" y="1148"/>
                  </a:lnTo>
                  <a:lnTo>
                    <a:pt x="473" y="1148"/>
                  </a:lnTo>
                  <a:lnTo>
                    <a:pt x="472" y="1148"/>
                  </a:lnTo>
                  <a:lnTo>
                    <a:pt x="471" y="1148"/>
                  </a:lnTo>
                  <a:lnTo>
                    <a:pt x="470" y="1148"/>
                  </a:lnTo>
                  <a:lnTo>
                    <a:pt x="470" y="1149"/>
                  </a:lnTo>
                  <a:lnTo>
                    <a:pt x="469" y="1149"/>
                  </a:lnTo>
                  <a:lnTo>
                    <a:pt x="468" y="1149"/>
                  </a:lnTo>
                  <a:lnTo>
                    <a:pt x="467" y="1149"/>
                  </a:lnTo>
                  <a:lnTo>
                    <a:pt x="465" y="1149"/>
                  </a:lnTo>
                  <a:lnTo>
                    <a:pt x="465" y="1150"/>
                  </a:lnTo>
                  <a:lnTo>
                    <a:pt x="464" y="1150"/>
                  </a:lnTo>
                  <a:lnTo>
                    <a:pt x="464" y="1151"/>
                  </a:lnTo>
                  <a:lnTo>
                    <a:pt x="463" y="1151"/>
                  </a:lnTo>
                  <a:lnTo>
                    <a:pt x="463" y="1152"/>
                  </a:lnTo>
                  <a:lnTo>
                    <a:pt x="463" y="1153"/>
                  </a:lnTo>
                  <a:lnTo>
                    <a:pt x="462" y="1153"/>
                  </a:lnTo>
                  <a:lnTo>
                    <a:pt x="462" y="1155"/>
                  </a:lnTo>
                  <a:lnTo>
                    <a:pt x="462" y="1156"/>
                  </a:lnTo>
                  <a:lnTo>
                    <a:pt x="461" y="1156"/>
                  </a:lnTo>
                  <a:lnTo>
                    <a:pt x="460" y="1156"/>
                  </a:lnTo>
                  <a:lnTo>
                    <a:pt x="459" y="1156"/>
                  </a:lnTo>
                  <a:lnTo>
                    <a:pt x="459" y="1157"/>
                  </a:lnTo>
                  <a:lnTo>
                    <a:pt x="457" y="1157"/>
                  </a:lnTo>
                  <a:lnTo>
                    <a:pt x="456" y="1158"/>
                  </a:lnTo>
                  <a:lnTo>
                    <a:pt x="455" y="1158"/>
                  </a:lnTo>
                  <a:lnTo>
                    <a:pt x="454" y="1158"/>
                  </a:lnTo>
                  <a:lnTo>
                    <a:pt x="453" y="1158"/>
                  </a:lnTo>
                  <a:lnTo>
                    <a:pt x="452" y="1158"/>
                  </a:lnTo>
                  <a:lnTo>
                    <a:pt x="451" y="1158"/>
                  </a:lnTo>
                  <a:lnTo>
                    <a:pt x="451" y="1157"/>
                  </a:lnTo>
                  <a:lnTo>
                    <a:pt x="450" y="1157"/>
                  </a:lnTo>
                  <a:lnTo>
                    <a:pt x="448" y="1157"/>
                  </a:lnTo>
                  <a:lnTo>
                    <a:pt x="447" y="1157"/>
                  </a:lnTo>
                  <a:lnTo>
                    <a:pt x="446" y="1157"/>
                  </a:lnTo>
                  <a:lnTo>
                    <a:pt x="445" y="1157"/>
                  </a:lnTo>
                  <a:lnTo>
                    <a:pt x="444" y="1157"/>
                  </a:lnTo>
                  <a:lnTo>
                    <a:pt x="443" y="1157"/>
                  </a:lnTo>
                  <a:lnTo>
                    <a:pt x="442" y="1157"/>
                  </a:lnTo>
                  <a:lnTo>
                    <a:pt x="440" y="1157"/>
                  </a:lnTo>
                  <a:lnTo>
                    <a:pt x="439" y="1157"/>
                  </a:lnTo>
                  <a:lnTo>
                    <a:pt x="439" y="1156"/>
                  </a:lnTo>
                  <a:lnTo>
                    <a:pt x="438" y="1156"/>
                  </a:lnTo>
                  <a:lnTo>
                    <a:pt x="437" y="1156"/>
                  </a:lnTo>
                  <a:lnTo>
                    <a:pt x="436" y="1156"/>
                  </a:lnTo>
                  <a:lnTo>
                    <a:pt x="435" y="1156"/>
                  </a:lnTo>
                  <a:lnTo>
                    <a:pt x="434" y="1156"/>
                  </a:lnTo>
                  <a:lnTo>
                    <a:pt x="432" y="1156"/>
                  </a:lnTo>
                  <a:lnTo>
                    <a:pt x="431" y="1156"/>
                  </a:lnTo>
                  <a:lnTo>
                    <a:pt x="430" y="1156"/>
                  </a:lnTo>
                  <a:lnTo>
                    <a:pt x="429" y="1156"/>
                  </a:lnTo>
                  <a:lnTo>
                    <a:pt x="428" y="1156"/>
                  </a:lnTo>
                  <a:lnTo>
                    <a:pt x="427" y="1156"/>
                  </a:lnTo>
                  <a:lnTo>
                    <a:pt x="426" y="1156"/>
                  </a:lnTo>
                  <a:lnTo>
                    <a:pt x="425" y="1157"/>
                  </a:lnTo>
                  <a:lnTo>
                    <a:pt x="423" y="1157"/>
                  </a:lnTo>
                  <a:lnTo>
                    <a:pt x="422" y="1157"/>
                  </a:lnTo>
                  <a:lnTo>
                    <a:pt x="421" y="1157"/>
                  </a:lnTo>
                  <a:lnTo>
                    <a:pt x="420" y="1158"/>
                  </a:lnTo>
                  <a:lnTo>
                    <a:pt x="419" y="1158"/>
                  </a:lnTo>
                  <a:lnTo>
                    <a:pt x="418" y="1158"/>
                  </a:lnTo>
                  <a:lnTo>
                    <a:pt x="417" y="1158"/>
                  </a:lnTo>
                  <a:lnTo>
                    <a:pt x="415" y="1159"/>
                  </a:lnTo>
                  <a:lnTo>
                    <a:pt x="414" y="1159"/>
                  </a:lnTo>
                  <a:lnTo>
                    <a:pt x="414" y="1160"/>
                  </a:lnTo>
                  <a:lnTo>
                    <a:pt x="413" y="1160"/>
                  </a:lnTo>
                  <a:lnTo>
                    <a:pt x="412" y="1161"/>
                  </a:lnTo>
                  <a:lnTo>
                    <a:pt x="411" y="1161"/>
                  </a:lnTo>
                  <a:lnTo>
                    <a:pt x="411" y="1163"/>
                  </a:lnTo>
                  <a:lnTo>
                    <a:pt x="410" y="1163"/>
                  </a:lnTo>
                  <a:lnTo>
                    <a:pt x="409" y="1164"/>
                  </a:lnTo>
                  <a:lnTo>
                    <a:pt x="408" y="1165"/>
                  </a:lnTo>
                  <a:lnTo>
                    <a:pt x="406" y="1165"/>
                  </a:lnTo>
                  <a:lnTo>
                    <a:pt x="406" y="1166"/>
                  </a:lnTo>
                  <a:lnTo>
                    <a:pt x="406" y="1167"/>
                  </a:lnTo>
                  <a:lnTo>
                    <a:pt x="405" y="1168"/>
                  </a:lnTo>
                  <a:lnTo>
                    <a:pt x="405" y="1169"/>
                  </a:lnTo>
                  <a:lnTo>
                    <a:pt x="404" y="1169"/>
                  </a:lnTo>
                  <a:lnTo>
                    <a:pt x="404" y="1171"/>
                  </a:lnTo>
                  <a:lnTo>
                    <a:pt x="403" y="1171"/>
                  </a:lnTo>
                  <a:lnTo>
                    <a:pt x="403" y="1169"/>
                  </a:lnTo>
                  <a:lnTo>
                    <a:pt x="402" y="1169"/>
                  </a:lnTo>
                  <a:lnTo>
                    <a:pt x="401" y="1169"/>
                  </a:lnTo>
                  <a:lnTo>
                    <a:pt x="400" y="1169"/>
                  </a:lnTo>
                  <a:lnTo>
                    <a:pt x="398" y="1169"/>
                  </a:lnTo>
                  <a:lnTo>
                    <a:pt x="373" y="1184"/>
                  </a:lnTo>
                  <a:lnTo>
                    <a:pt x="371" y="1184"/>
                  </a:lnTo>
                  <a:lnTo>
                    <a:pt x="365" y="1188"/>
                  </a:lnTo>
                  <a:lnTo>
                    <a:pt x="362" y="1190"/>
                  </a:lnTo>
                  <a:lnTo>
                    <a:pt x="360" y="1192"/>
                  </a:lnTo>
                  <a:lnTo>
                    <a:pt x="355" y="1197"/>
                  </a:lnTo>
                  <a:lnTo>
                    <a:pt x="337" y="1209"/>
                  </a:lnTo>
                  <a:lnTo>
                    <a:pt x="278" y="1257"/>
                  </a:lnTo>
                  <a:lnTo>
                    <a:pt x="274" y="1208"/>
                  </a:lnTo>
                  <a:lnTo>
                    <a:pt x="270" y="1173"/>
                  </a:lnTo>
                  <a:lnTo>
                    <a:pt x="264" y="1121"/>
                  </a:lnTo>
                  <a:lnTo>
                    <a:pt x="266" y="1119"/>
                  </a:lnTo>
                  <a:lnTo>
                    <a:pt x="266" y="1117"/>
                  </a:lnTo>
                  <a:lnTo>
                    <a:pt x="266" y="1116"/>
                  </a:lnTo>
                  <a:lnTo>
                    <a:pt x="267" y="1114"/>
                  </a:lnTo>
                  <a:lnTo>
                    <a:pt x="270" y="1105"/>
                  </a:lnTo>
                  <a:lnTo>
                    <a:pt x="305" y="1032"/>
                  </a:lnTo>
                  <a:lnTo>
                    <a:pt x="305" y="1031"/>
                  </a:lnTo>
                  <a:lnTo>
                    <a:pt x="306" y="1031"/>
                  </a:lnTo>
                  <a:lnTo>
                    <a:pt x="306" y="1030"/>
                  </a:lnTo>
                  <a:lnTo>
                    <a:pt x="306" y="1029"/>
                  </a:lnTo>
                  <a:lnTo>
                    <a:pt x="308" y="1029"/>
                  </a:lnTo>
                  <a:lnTo>
                    <a:pt x="308" y="1027"/>
                  </a:lnTo>
                  <a:lnTo>
                    <a:pt x="308" y="1026"/>
                  </a:lnTo>
                  <a:lnTo>
                    <a:pt x="309" y="1026"/>
                  </a:lnTo>
                  <a:lnTo>
                    <a:pt x="309" y="1025"/>
                  </a:lnTo>
                  <a:lnTo>
                    <a:pt x="309" y="1024"/>
                  </a:lnTo>
                  <a:lnTo>
                    <a:pt x="309" y="1023"/>
                  </a:lnTo>
                  <a:lnTo>
                    <a:pt x="310" y="1023"/>
                  </a:lnTo>
                  <a:lnTo>
                    <a:pt x="310" y="1022"/>
                  </a:lnTo>
                  <a:lnTo>
                    <a:pt x="310" y="1021"/>
                  </a:lnTo>
                  <a:lnTo>
                    <a:pt x="310" y="1020"/>
                  </a:lnTo>
                  <a:lnTo>
                    <a:pt x="311" y="1020"/>
                  </a:lnTo>
                  <a:lnTo>
                    <a:pt x="311" y="1018"/>
                  </a:lnTo>
                  <a:lnTo>
                    <a:pt x="311" y="1017"/>
                  </a:lnTo>
                  <a:lnTo>
                    <a:pt x="311" y="1016"/>
                  </a:lnTo>
                  <a:lnTo>
                    <a:pt x="311" y="1015"/>
                  </a:lnTo>
                  <a:lnTo>
                    <a:pt x="312" y="1014"/>
                  </a:lnTo>
                  <a:lnTo>
                    <a:pt x="312" y="1013"/>
                  </a:lnTo>
                  <a:lnTo>
                    <a:pt x="312" y="1012"/>
                  </a:lnTo>
                  <a:lnTo>
                    <a:pt x="312" y="1010"/>
                  </a:lnTo>
                  <a:lnTo>
                    <a:pt x="312" y="1009"/>
                  </a:lnTo>
                  <a:lnTo>
                    <a:pt x="312" y="1008"/>
                  </a:lnTo>
                  <a:lnTo>
                    <a:pt x="312" y="1007"/>
                  </a:lnTo>
                  <a:lnTo>
                    <a:pt x="313" y="1007"/>
                  </a:lnTo>
                  <a:lnTo>
                    <a:pt x="313" y="1006"/>
                  </a:lnTo>
                  <a:lnTo>
                    <a:pt x="313" y="1005"/>
                  </a:lnTo>
                  <a:lnTo>
                    <a:pt x="313" y="1004"/>
                  </a:lnTo>
                  <a:lnTo>
                    <a:pt x="313" y="1002"/>
                  </a:lnTo>
                  <a:lnTo>
                    <a:pt x="313" y="1001"/>
                  </a:lnTo>
                  <a:lnTo>
                    <a:pt x="313" y="1000"/>
                  </a:lnTo>
                  <a:lnTo>
                    <a:pt x="313" y="999"/>
                  </a:lnTo>
                  <a:lnTo>
                    <a:pt x="313" y="998"/>
                  </a:lnTo>
                  <a:lnTo>
                    <a:pt x="313" y="997"/>
                  </a:lnTo>
                  <a:lnTo>
                    <a:pt x="313" y="996"/>
                  </a:lnTo>
                  <a:lnTo>
                    <a:pt x="313" y="995"/>
                  </a:lnTo>
                  <a:lnTo>
                    <a:pt x="313" y="993"/>
                  </a:lnTo>
                  <a:lnTo>
                    <a:pt x="313" y="992"/>
                  </a:lnTo>
                  <a:lnTo>
                    <a:pt x="313" y="991"/>
                  </a:lnTo>
                  <a:lnTo>
                    <a:pt x="313" y="990"/>
                  </a:lnTo>
                  <a:lnTo>
                    <a:pt x="312" y="990"/>
                  </a:lnTo>
                  <a:lnTo>
                    <a:pt x="312" y="989"/>
                  </a:lnTo>
                  <a:lnTo>
                    <a:pt x="312" y="988"/>
                  </a:lnTo>
                  <a:lnTo>
                    <a:pt x="312" y="987"/>
                  </a:lnTo>
                  <a:lnTo>
                    <a:pt x="312" y="985"/>
                  </a:lnTo>
                  <a:lnTo>
                    <a:pt x="312" y="984"/>
                  </a:lnTo>
                  <a:lnTo>
                    <a:pt x="312" y="983"/>
                  </a:lnTo>
                  <a:lnTo>
                    <a:pt x="312" y="982"/>
                  </a:lnTo>
                  <a:lnTo>
                    <a:pt x="311" y="982"/>
                  </a:lnTo>
                  <a:lnTo>
                    <a:pt x="311" y="981"/>
                  </a:lnTo>
                  <a:lnTo>
                    <a:pt x="311" y="980"/>
                  </a:lnTo>
                  <a:lnTo>
                    <a:pt x="311" y="979"/>
                  </a:lnTo>
                  <a:lnTo>
                    <a:pt x="311" y="977"/>
                  </a:lnTo>
                  <a:lnTo>
                    <a:pt x="310" y="977"/>
                  </a:lnTo>
                  <a:lnTo>
                    <a:pt x="310" y="976"/>
                  </a:lnTo>
                  <a:lnTo>
                    <a:pt x="310" y="975"/>
                  </a:lnTo>
                  <a:lnTo>
                    <a:pt x="310" y="974"/>
                  </a:lnTo>
                  <a:lnTo>
                    <a:pt x="310" y="973"/>
                  </a:lnTo>
                  <a:lnTo>
                    <a:pt x="309" y="973"/>
                  </a:lnTo>
                  <a:lnTo>
                    <a:pt x="309" y="972"/>
                  </a:lnTo>
                  <a:lnTo>
                    <a:pt x="309" y="971"/>
                  </a:lnTo>
                  <a:lnTo>
                    <a:pt x="309" y="970"/>
                  </a:lnTo>
                  <a:lnTo>
                    <a:pt x="308" y="970"/>
                  </a:lnTo>
                  <a:lnTo>
                    <a:pt x="308" y="968"/>
                  </a:lnTo>
                  <a:lnTo>
                    <a:pt x="308" y="967"/>
                  </a:lnTo>
                  <a:lnTo>
                    <a:pt x="306" y="967"/>
                  </a:lnTo>
                  <a:lnTo>
                    <a:pt x="306" y="966"/>
                  </a:lnTo>
                  <a:lnTo>
                    <a:pt x="306" y="965"/>
                  </a:lnTo>
                  <a:lnTo>
                    <a:pt x="305" y="965"/>
                  </a:lnTo>
                  <a:lnTo>
                    <a:pt x="305" y="964"/>
                  </a:lnTo>
                  <a:lnTo>
                    <a:pt x="305" y="963"/>
                  </a:lnTo>
                  <a:lnTo>
                    <a:pt x="304" y="963"/>
                  </a:lnTo>
                  <a:lnTo>
                    <a:pt x="304" y="962"/>
                  </a:lnTo>
                  <a:lnTo>
                    <a:pt x="304" y="960"/>
                  </a:lnTo>
                  <a:lnTo>
                    <a:pt x="303" y="960"/>
                  </a:lnTo>
                  <a:lnTo>
                    <a:pt x="303" y="959"/>
                  </a:lnTo>
                  <a:lnTo>
                    <a:pt x="303" y="958"/>
                  </a:lnTo>
                  <a:lnTo>
                    <a:pt x="302" y="958"/>
                  </a:lnTo>
                  <a:lnTo>
                    <a:pt x="302" y="957"/>
                  </a:lnTo>
                  <a:lnTo>
                    <a:pt x="302" y="956"/>
                  </a:lnTo>
                  <a:lnTo>
                    <a:pt x="301" y="956"/>
                  </a:lnTo>
                  <a:lnTo>
                    <a:pt x="301" y="955"/>
                  </a:lnTo>
                  <a:lnTo>
                    <a:pt x="300" y="955"/>
                  </a:lnTo>
                  <a:lnTo>
                    <a:pt x="300" y="954"/>
                  </a:lnTo>
                  <a:lnTo>
                    <a:pt x="300" y="953"/>
                  </a:lnTo>
                  <a:lnTo>
                    <a:pt x="299" y="953"/>
                  </a:lnTo>
                  <a:lnTo>
                    <a:pt x="299" y="951"/>
                  </a:lnTo>
                  <a:lnTo>
                    <a:pt x="297" y="951"/>
                  </a:lnTo>
                  <a:lnTo>
                    <a:pt x="297" y="950"/>
                  </a:lnTo>
                  <a:lnTo>
                    <a:pt x="297" y="949"/>
                  </a:lnTo>
                  <a:lnTo>
                    <a:pt x="296" y="949"/>
                  </a:lnTo>
                  <a:lnTo>
                    <a:pt x="296" y="948"/>
                  </a:lnTo>
                  <a:lnTo>
                    <a:pt x="295" y="948"/>
                  </a:lnTo>
                  <a:lnTo>
                    <a:pt x="295" y="947"/>
                  </a:lnTo>
                  <a:lnTo>
                    <a:pt x="294" y="947"/>
                  </a:lnTo>
                  <a:lnTo>
                    <a:pt x="294" y="946"/>
                  </a:lnTo>
                  <a:lnTo>
                    <a:pt x="293" y="946"/>
                  </a:lnTo>
                  <a:lnTo>
                    <a:pt x="293" y="945"/>
                  </a:lnTo>
                  <a:lnTo>
                    <a:pt x="292" y="945"/>
                  </a:lnTo>
                  <a:lnTo>
                    <a:pt x="292" y="943"/>
                  </a:lnTo>
                  <a:lnTo>
                    <a:pt x="287" y="939"/>
                  </a:lnTo>
                  <a:lnTo>
                    <a:pt x="276" y="925"/>
                  </a:lnTo>
                  <a:lnTo>
                    <a:pt x="270" y="920"/>
                  </a:lnTo>
                  <a:lnTo>
                    <a:pt x="270" y="918"/>
                  </a:lnTo>
                  <a:lnTo>
                    <a:pt x="267" y="915"/>
                  </a:lnTo>
                  <a:lnTo>
                    <a:pt x="264" y="912"/>
                  </a:lnTo>
                  <a:lnTo>
                    <a:pt x="261" y="908"/>
                  </a:lnTo>
                  <a:lnTo>
                    <a:pt x="258" y="904"/>
                  </a:lnTo>
                  <a:lnTo>
                    <a:pt x="253" y="899"/>
                  </a:lnTo>
                  <a:lnTo>
                    <a:pt x="250" y="896"/>
                  </a:lnTo>
                  <a:lnTo>
                    <a:pt x="246" y="891"/>
                  </a:lnTo>
                  <a:lnTo>
                    <a:pt x="242" y="886"/>
                  </a:lnTo>
                  <a:lnTo>
                    <a:pt x="238" y="881"/>
                  </a:lnTo>
                  <a:lnTo>
                    <a:pt x="235" y="878"/>
                  </a:lnTo>
                  <a:lnTo>
                    <a:pt x="232" y="874"/>
                  </a:lnTo>
                  <a:lnTo>
                    <a:pt x="228" y="870"/>
                  </a:lnTo>
                  <a:lnTo>
                    <a:pt x="226" y="867"/>
                  </a:lnTo>
                  <a:lnTo>
                    <a:pt x="224" y="865"/>
                  </a:lnTo>
                  <a:lnTo>
                    <a:pt x="222" y="863"/>
                  </a:lnTo>
                  <a:lnTo>
                    <a:pt x="221" y="861"/>
                  </a:lnTo>
                  <a:lnTo>
                    <a:pt x="219" y="859"/>
                  </a:lnTo>
                  <a:lnTo>
                    <a:pt x="217" y="856"/>
                  </a:lnTo>
                  <a:lnTo>
                    <a:pt x="216" y="855"/>
                  </a:lnTo>
                  <a:lnTo>
                    <a:pt x="214" y="853"/>
                  </a:lnTo>
                  <a:lnTo>
                    <a:pt x="212" y="850"/>
                  </a:lnTo>
                  <a:lnTo>
                    <a:pt x="211" y="848"/>
                  </a:lnTo>
                  <a:lnTo>
                    <a:pt x="207" y="842"/>
                  </a:lnTo>
                  <a:lnTo>
                    <a:pt x="199" y="830"/>
                  </a:lnTo>
                  <a:lnTo>
                    <a:pt x="197" y="830"/>
                  </a:lnTo>
                  <a:lnTo>
                    <a:pt x="197" y="829"/>
                  </a:lnTo>
                  <a:lnTo>
                    <a:pt x="196" y="829"/>
                  </a:lnTo>
                  <a:lnTo>
                    <a:pt x="196" y="828"/>
                  </a:lnTo>
                  <a:lnTo>
                    <a:pt x="195" y="826"/>
                  </a:lnTo>
                  <a:lnTo>
                    <a:pt x="195" y="825"/>
                  </a:lnTo>
                  <a:lnTo>
                    <a:pt x="194" y="825"/>
                  </a:lnTo>
                  <a:lnTo>
                    <a:pt x="194" y="824"/>
                  </a:lnTo>
                  <a:lnTo>
                    <a:pt x="193" y="824"/>
                  </a:lnTo>
                  <a:lnTo>
                    <a:pt x="192" y="823"/>
                  </a:lnTo>
                  <a:lnTo>
                    <a:pt x="191" y="823"/>
                  </a:lnTo>
                  <a:lnTo>
                    <a:pt x="191" y="822"/>
                  </a:lnTo>
                  <a:lnTo>
                    <a:pt x="189" y="822"/>
                  </a:lnTo>
                  <a:lnTo>
                    <a:pt x="189" y="821"/>
                  </a:lnTo>
                  <a:lnTo>
                    <a:pt x="188" y="821"/>
                  </a:lnTo>
                  <a:lnTo>
                    <a:pt x="187" y="821"/>
                  </a:lnTo>
                  <a:lnTo>
                    <a:pt x="187" y="820"/>
                  </a:lnTo>
                  <a:lnTo>
                    <a:pt x="186" y="820"/>
                  </a:lnTo>
                  <a:lnTo>
                    <a:pt x="185" y="820"/>
                  </a:lnTo>
                  <a:lnTo>
                    <a:pt x="184" y="819"/>
                  </a:lnTo>
                  <a:lnTo>
                    <a:pt x="183" y="819"/>
                  </a:lnTo>
                  <a:lnTo>
                    <a:pt x="167" y="811"/>
                  </a:lnTo>
                  <a:lnTo>
                    <a:pt x="166" y="811"/>
                  </a:lnTo>
                  <a:lnTo>
                    <a:pt x="166" y="809"/>
                  </a:lnTo>
                  <a:lnTo>
                    <a:pt x="165" y="809"/>
                  </a:lnTo>
                  <a:lnTo>
                    <a:pt x="165" y="808"/>
                  </a:lnTo>
                  <a:lnTo>
                    <a:pt x="163" y="808"/>
                  </a:lnTo>
                  <a:lnTo>
                    <a:pt x="163" y="807"/>
                  </a:lnTo>
                  <a:lnTo>
                    <a:pt x="162" y="807"/>
                  </a:lnTo>
                  <a:lnTo>
                    <a:pt x="162" y="806"/>
                  </a:lnTo>
                  <a:lnTo>
                    <a:pt x="162" y="805"/>
                  </a:lnTo>
                  <a:lnTo>
                    <a:pt x="161" y="805"/>
                  </a:lnTo>
                  <a:lnTo>
                    <a:pt x="160" y="800"/>
                  </a:lnTo>
                  <a:lnTo>
                    <a:pt x="159" y="797"/>
                  </a:lnTo>
                  <a:lnTo>
                    <a:pt x="157" y="789"/>
                  </a:lnTo>
                  <a:lnTo>
                    <a:pt x="157" y="788"/>
                  </a:lnTo>
                  <a:lnTo>
                    <a:pt x="155" y="788"/>
                  </a:lnTo>
                  <a:lnTo>
                    <a:pt x="155" y="787"/>
                  </a:lnTo>
                  <a:lnTo>
                    <a:pt x="155" y="786"/>
                  </a:lnTo>
                  <a:lnTo>
                    <a:pt x="154" y="784"/>
                  </a:lnTo>
                  <a:lnTo>
                    <a:pt x="154" y="783"/>
                  </a:lnTo>
                  <a:lnTo>
                    <a:pt x="154" y="782"/>
                  </a:lnTo>
                  <a:lnTo>
                    <a:pt x="153" y="782"/>
                  </a:lnTo>
                  <a:lnTo>
                    <a:pt x="153" y="781"/>
                  </a:lnTo>
                  <a:lnTo>
                    <a:pt x="152" y="781"/>
                  </a:lnTo>
                  <a:lnTo>
                    <a:pt x="152" y="780"/>
                  </a:lnTo>
                  <a:lnTo>
                    <a:pt x="152" y="779"/>
                  </a:lnTo>
                  <a:lnTo>
                    <a:pt x="151" y="779"/>
                  </a:lnTo>
                  <a:lnTo>
                    <a:pt x="151" y="778"/>
                  </a:lnTo>
                  <a:lnTo>
                    <a:pt x="150" y="778"/>
                  </a:lnTo>
                  <a:lnTo>
                    <a:pt x="147" y="774"/>
                  </a:lnTo>
                  <a:lnTo>
                    <a:pt x="145" y="770"/>
                  </a:lnTo>
                  <a:lnTo>
                    <a:pt x="143" y="766"/>
                  </a:lnTo>
                  <a:lnTo>
                    <a:pt x="143" y="765"/>
                  </a:lnTo>
                  <a:lnTo>
                    <a:pt x="142" y="765"/>
                  </a:lnTo>
                  <a:lnTo>
                    <a:pt x="142" y="764"/>
                  </a:lnTo>
                  <a:lnTo>
                    <a:pt x="142" y="763"/>
                  </a:lnTo>
                  <a:lnTo>
                    <a:pt x="141" y="763"/>
                  </a:lnTo>
                  <a:lnTo>
                    <a:pt x="141" y="762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0" y="759"/>
                  </a:lnTo>
                  <a:lnTo>
                    <a:pt x="138" y="759"/>
                  </a:lnTo>
                  <a:lnTo>
                    <a:pt x="138" y="758"/>
                  </a:lnTo>
                  <a:lnTo>
                    <a:pt x="137" y="758"/>
                  </a:lnTo>
                  <a:lnTo>
                    <a:pt x="137" y="757"/>
                  </a:lnTo>
                  <a:lnTo>
                    <a:pt x="136" y="757"/>
                  </a:lnTo>
                  <a:lnTo>
                    <a:pt x="136" y="756"/>
                  </a:lnTo>
                  <a:lnTo>
                    <a:pt x="135" y="756"/>
                  </a:lnTo>
                  <a:lnTo>
                    <a:pt x="135" y="755"/>
                  </a:lnTo>
                  <a:lnTo>
                    <a:pt x="134" y="754"/>
                  </a:lnTo>
                  <a:lnTo>
                    <a:pt x="134" y="753"/>
                  </a:lnTo>
                  <a:lnTo>
                    <a:pt x="133" y="753"/>
                  </a:lnTo>
                  <a:lnTo>
                    <a:pt x="133" y="752"/>
                  </a:lnTo>
                  <a:lnTo>
                    <a:pt x="132" y="752"/>
                  </a:lnTo>
                  <a:lnTo>
                    <a:pt x="130" y="750"/>
                  </a:lnTo>
                  <a:lnTo>
                    <a:pt x="129" y="750"/>
                  </a:lnTo>
                  <a:lnTo>
                    <a:pt x="129" y="749"/>
                  </a:lnTo>
                  <a:lnTo>
                    <a:pt x="128" y="749"/>
                  </a:lnTo>
                  <a:lnTo>
                    <a:pt x="128" y="748"/>
                  </a:lnTo>
                  <a:lnTo>
                    <a:pt x="127" y="748"/>
                  </a:lnTo>
                  <a:lnTo>
                    <a:pt x="127" y="747"/>
                  </a:lnTo>
                  <a:lnTo>
                    <a:pt x="126" y="747"/>
                  </a:lnTo>
                  <a:lnTo>
                    <a:pt x="126" y="746"/>
                  </a:lnTo>
                  <a:lnTo>
                    <a:pt x="125" y="746"/>
                  </a:lnTo>
                  <a:lnTo>
                    <a:pt x="125" y="745"/>
                  </a:lnTo>
                  <a:lnTo>
                    <a:pt x="124" y="745"/>
                  </a:lnTo>
                  <a:lnTo>
                    <a:pt x="123" y="744"/>
                  </a:lnTo>
                  <a:lnTo>
                    <a:pt x="121" y="744"/>
                  </a:lnTo>
                  <a:lnTo>
                    <a:pt x="121" y="742"/>
                  </a:lnTo>
                  <a:lnTo>
                    <a:pt x="120" y="742"/>
                  </a:lnTo>
                  <a:lnTo>
                    <a:pt x="120" y="741"/>
                  </a:lnTo>
                  <a:lnTo>
                    <a:pt x="119" y="741"/>
                  </a:lnTo>
                  <a:lnTo>
                    <a:pt x="118" y="741"/>
                  </a:lnTo>
                  <a:lnTo>
                    <a:pt x="118" y="740"/>
                  </a:lnTo>
                  <a:lnTo>
                    <a:pt x="117" y="740"/>
                  </a:lnTo>
                  <a:lnTo>
                    <a:pt x="117" y="739"/>
                  </a:lnTo>
                  <a:lnTo>
                    <a:pt x="116" y="739"/>
                  </a:lnTo>
                  <a:lnTo>
                    <a:pt x="115" y="739"/>
                  </a:lnTo>
                  <a:lnTo>
                    <a:pt x="115" y="738"/>
                  </a:lnTo>
                  <a:lnTo>
                    <a:pt x="113" y="738"/>
                  </a:lnTo>
                  <a:lnTo>
                    <a:pt x="112" y="738"/>
                  </a:lnTo>
                  <a:lnTo>
                    <a:pt x="112" y="737"/>
                  </a:lnTo>
                  <a:lnTo>
                    <a:pt x="111" y="737"/>
                  </a:lnTo>
                  <a:lnTo>
                    <a:pt x="111" y="736"/>
                  </a:lnTo>
                  <a:lnTo>
                    <a:pt x="110" y="736"/>
                  </a:lnTo>
                  <a:lnTo>
                    <a:pt x="109" y="736"/>
                  </a:lnTo>
                  <a:lnTo>
                    <a:pt x="109" y="734"/>
                  </a:lnTo>
                  <a:lnTo>
                    <a:pt x="108" y="734"/>
                  </a:lnTo>
                  <a:lnTo>
                    <a:pt x="107" y="734"/>
                  </a:lnTo>
                  <a:lnTo>
                    <a:pt x="107" y="733"/>
                  </a:lnTo>
                  <a:lnTo>
                    <a:pt x="105" y="733"/>
                  </a:lnTo>
                  <a:lnTo>
                    <a:pt x="104" y="733"/>
                  </a:lnTo>
                  <a:lnTo>
                    <a:pt x="103" y="733"/>
                  </a:lnTo>
                  <a:lnTo>
                    <a:pt x="103" y="732"/>
                  </a:lnTo>
                  <a:lnTo>
                    <a:pt x="102" y="732"/>
                  </a:lnTo>
                  <a:lnTo>
                    <a:pt x="101" y="732"/>
                  </a:lnTo>
                  <a:lnTo>
                    <a:pt x="101" y="731"/>
                  </a:lnTo>
                  <a:lnTo>
                    <a:pt x="100" y="731"/>
                  </a:lnTo>
                  <a:lnTo>
                    <a:pt x="99" y="731"/>
                  </a:lnTo>
                  <a:lnTo>
                    <a:pt x="98" y="730"/>
                  </a:lnTo>
                  <a:lnTo>
                    <a:pt x="96" y="730"/>
                  </a:lnTo>
                  <a:lnTo>
                    <a:pt x="95" y="729"/>
                  </a:lnTo>
                  <a:lnTo>
                    <a:pt x="94" y="729"/>
                  </a:lnTo>
                  <a:lnTo>
                    <a:pt x="94" y="728"/>
                  </a:lnTo>
                  <a:lnTo>
                    <a:pt x="93" y="728"/>
                  </a:lnTo>
                  <a:lnTo>
                    <a:pt x="92" y="728"/>
                  </a:lnTo>
                  <a:lnTo>
                    <a:pt x="92" y="727"/>
                  </a:lnTo>
                  <a:lnTo>
                    <a:pt x="91" y="727"/>
                  </a:lnTo>
                  <a:lnTo>
                    <a:pt x="91" y="725"/>
                  </a:lnTo>
                  <a:lnTo>
                    <a:pt x="90" y="725"/>
                  </a:lnTo>
                  <a:lnTo>
                    <a:pt x="88" y="725"/>
                  </a:lnTo>
                  <a:lnTo>
                    <a:pt x="88" y="724"/>
                  </a:lnTo>
                  <a:lnTo>
                    <a:pt x="87" y="724"/>
                  </a:lnTo>
                  <a:lnTo>
                    <a:pt x="87" y="723"/>
                  </a:lnTo>
                  <a:lnTo>
                    <a:pt x="86" y="723"/>
                  </a:lnTo>
                  <a:lnTo>
                    <a:pt x="86" y="722"/>
                  </a:lnTo>
                  <a:lnTo>
                    <a:pt x="85" y="722"/>
                  </a:lnTo>
                  <a:lnTo>
                    <a:pt x="85" y="721"/>
                  </a:lnTo>
                  <a:lnTo>
                    <a:pt x="84" y="721"/>
                  </a:lnTo>
                  <a:lnTo>
                    <a:pt x="84" y="720"/>
                  </a:lnTo>
                  <a:lnTo>
                    <a:pt x="83" y="720"/>
                  </a:lnTo>
                  <a:lnTo>
                    <a:pt x="83" y="719"/>
                  </a:lnTo>
                  <a:lnTo>
                    <a:pt x="82" y="719"/>
                  </a:lnTo>
                  <a:lnTo>
                    <a:pt x="82" y="717"/>
                  </a:lnTo>
                  <a:lnTo>
                    <a:pt x="82" y="716"/>
                  </a:lnTo>
                  <a:lnTo>
                    <a:pt x="80" y="716"/>
                  </a:lnTo>
                  <a:lnTo>
                    <a:pt x="80" y="715"/>
                  </a:lnTo>
                  <a:lnTo>
                    <a:pt x="79" y="715"/>
                  </a:lnTo>
                  <a:lnTo>
                    <a:pt x="79" y="714"/>
                  </a:lnTo>
                  <a:lnTo>
                    <a:pt x="78" y="714"/>
                  </a:lnTo>
                  <a:lnTo>
                    <a:pt x="78" y="713"/>
                  </a:lnTo>
                  <a:lnTo>
                    <a:pt x="77" y="713"/>
                  </a:lnTo>
                  <a:lnTo>
                    <a:pt x="77" y="712"/>
                  </a:lnTo>
                  <a:lnTo>
                    <a:pt x="76" y="712"/>
                  </a:lnTo>
                  <a:lnTo>
                    <a:pt x="75" y="712"/>
                  </a:lnTo>
                  <a:lnTo>
                    <a:pt x="75" y="711"/>
                  </a:lnTo>
                  <a:lnTo>
                    <a:pt x="74" y="711"/>
                  </a:lnTo>
                  <a:lnTo>
                    <a:pt x="73" y="711"/>
                  </a:lnTo>
                  <a:lnTo>
                    <a:pt x="71" y="711"/>
                  </a:lnTo>
                  <a:lnTo>
                    <a:pt x="71" y="709"/>
                  </a:lnTo>
                  <a:lnTo>
                    <a:pt x="70" y="709"/>
                  </a:lnTo>
                  <a:lnTo>
                    <a:pt x="69" y="709"/>
                  </a:lnTo>
                  <a:lnTo>
                    <a:pt x="68" y="709"/>
                  </a:lnTo>
                  <a:lnTo>
                    <a:pt x="67" y="709"/>
                  </a:lnTo>
                  <a:lnTo>
                    <a:pt x="67" y="708"/>
                  </a:lnTo>
                  <a:lnTo>
                    <a:pt x="66" y="708"/>
                  </a:lnTo>
                  <a:lnTo>
                    <a:pt x="62" y="706"/>
                  </a:lnTo>
                  <a:lnTo>
                    <a:pt x="59" y="703"/>
                  </a:lnTo>
                  <a:lnTo>
                    <a:pt x="54" y="698"/>
                  </a:lnTo>
                  <a:lnTo>
                    <a:pt x="53" y="698"/>
                  </a:lnTo>
                  <a:lnTo>
                    <a:pt x="53" y="697"/>
                  </a:lnTo>
                  <a:lnTo>
                    <a:pt x="52" y="697"/>
                  </a:lnTo>
                  <a:lnTo>
                    <a:pt x="52" y="696"/>
                  </a:lnTo>
                  <a:lnTo>
                    <a:pt x="51" y="695"/>
                  </a:lnTo>
                  <a:lnTo>
                    <a:pt x="50" y="694"/>
                  </a:lnTo>
                  <a:lnTo>
                    <a:pt x="50" y="692"/>
                  </a:lnTo>
                  <a:lnTo>
                    <a:pt x="49" y="691"/>
                  </a:lnTo>
                  <a:lnTo>
                    <a:pt x="48" y="690"/>
                  </a:lnTo>
                  <a:lnTo>
                    <a:pt x="44" y="687"/>
                  </a:lnTo>
                  <a:lnTo>
                    <a:pt x="43" y="685"/>
                  </a:lnTo>
                  <a:lnTo>
                    <a:pt x="42" y="683"/>
                  </a:lnTo>
                  <a:lnTo>
                    <a:pt x="40" y="681"/>
                  </a:lnTo>
                  <a:lnTo>
                    <a:pt x="35" y="678"/>
                  </a:lnTo>
                  <a:lnTo>
                    <a:pt x="35" y="677"/>
                  </a:lnTo>
                  <a:lnTo>
                    <a:pt x="34" y="677"/>
                  </a:lnTo>
                  <a:lnTo>
                    <a:pt x="33" y="677"/>
                  </a:lnTo>
                  <a:lnTo>
                    <a:pt x="33" y="675"/>
                  </a:lnTo>
                  <a:lnTo>
                    <a:pt x="32" y="675"/>
                  </a:lnTo>
                  <a:lnTo>
                    <a:pt x="31" y="675"/>
                  </a:lnTo>
                  <a:lnTo>
                    <a:pt x="31" y="674"/>
                  </a:lnTo>
                  <a:lnTo>
                    <a:pt x="29" y="674"/>
                  </a:lnTo>
                  <a:lnTo>
                    <a:pt x="28" y="674"/>
                  </a:lnTo>
                  <a:lnTo>
                    <a:pt x="28" y="673"/>
                  </a:lnTo>
                  <a:lnTo>
                    <a:pt x="27" y="673"/>
                  </a:lnTo>
                  <a:lnTo>
                    <a:pt x="26" y="673"/>
                  </a:lnTo>
                  <a:lnTo>
                    <a:pt x="25" y="673"/>
                  </a:lnTo>
                  <a:lnTo>
                    <a:pt x="24" y="673"/>
                  </a:lnTo>
                  <a:lnTo>
                    <a:pt x="23" y="673"/>
                  </a:lnTo>
                  <a:lnTo>
                    <a:pt x="21" y="673"/>
                  </a:lnTo>
                  <a:lnTo>
                    <a:pt x="20" y="673"/>
                  </a:lnTo>
                  <a:lnTo>
                    <a:pt x="19" y="673"/>
                  </a:lnTo>
                  <a:lnTo>
                    <a:pt x="18" y="673"/>
                  </a:lnTo>
                  <a:lnTo>
                    <a:pt x="17" y="674"/>
                  </a:lnTo>
                  <a:lnTo>
                    <a:pt x="16" y="674"/>
                  </a:lnTo>
                  <a:lnTo>
                    <a:pt x="15" y="674"/>
                  </a:lnTo>
                  <a:lnTo>
                    <a:pt x="14" y="674"/>
                  </a:lnTo>
                  <a:lnTo>
                    <a:pt x="14" y="673"/>
                  </a:lnTo>
                  <a:lnTo>
                    <a:pt x="12" y="673"/>
                  </a:lnTo>
                  <a:lnTo>
                    <a:pt x="11" y="673"/>
                  </a:lnTo>
                  <a:lnTo>
                    <a:pt x="11" y="672"/>
                  </a:lnTo>
                  <a:lnTo>
                    <a:pt x="10" y="672"/>
                  </a:lnTo>
                  <a:lnTo>
                    <a:pt x="9" y="672"/>
                  </a:lnTo>
                  <a:lnTo>
                    <a:pt x="9" y="671"/>
                  </a:lnTo>
                  <a:lnTo>
                    <a:pt x="8" y="671"/>
                  </a:lnTo>
                  <a:lnTo>
                    <a:pt x="8" y="670"/>
                  </a:lnTo>
                  <a:lnTo>
                    <a:pt x="7" y="670"/>
                  </a:lnTo>
                  <a:lnTo>
                    <a:pt x="7" y="669"/>
                  </a:lnTo>
                  <a:lnTo>
                    <a:pt x="6" y="669"/>
                  </a:lnTo>
                  <a:lnTo>
                    <a:pt x="4" y="669"/>
                  </a:lnTo>
                  <a:lnTo>
                    <a:pt x="4" y="667"/>
                  </a:lnTo>
                  <a:lnTo>
                    <a:pt x="3" y="667"/>
                  </a:lnTo>
                  <a:lnTo>
                    <a:pt x="0" y="666"/>
                  </a:lnTo>
                  <a:lnTo>
                    <a:pt x="6" y="657"/>
                  </a:lnTo>
                  <a:lnTo>
                    <a:pt x="7" y="656"/>
                  </a:lnTo>
                  <a:lnTo>
                    <a:pt x="18" y="639"/>
                  </a:lnTo>
                  <a:lnTo>
                    <a:pt x="40" y="606"/>
                  </a:lnTo>
                  <a:lnTo>
                    <a:pt x="41" y="605"/>
                  </a:lnTo>
                  <a:lnTo>
                    <a:pt x="41" y="604"/>
                  </a:lnTo>
                  <a:lnTo>
                    <a:pt x="43" y="602"/>
                  </a:lnTo>
                  <a:lnTo>
                    <a:pt x="48" y="595"/>
                  </a:lnTo>
                  <a:lnTo>
                    <a:pt x="48" y="594"/>
                  </a:lnTo>
                  <a:lnTo>
                    <a:pt x="51" y="589"/>
                  </a:lnTo>
                  <a:lnTo>
                    <a:pt x="56" y="583"/>
                  </a:lnTo>
                  <a:lnTo>
                    <a:pt x="61" y="574"/>
                  </a:lnTo>
                  <a:lnTo>
                    <a:pt x="62" y="573"/>
                  </a:lnTo>
                  <a:lnTo>
                    <a:pt x="62" y="572"/>
                  </a:lnTo>
                  <a:lnTo>
                    <a:pt x="63" y="572"/>
                  </a:lnTo>
                  <a:lnTo>
                    <a:pt x="65" y="570"/>
                  </a:lnTo>
                  <a:lnTo>
                    <a:pt x="65" y="569"/>
                  </a:lnTo>
                  <a:lnTo>
                    <a:pt x="66" y="568"/>
                  </a:lnTo>
                  <a:lnTo>
                    <a:pt x="67" y="565"/>
                  </a:lnTo>
                  <a:lnTo>
                    <a:pt x="68" y="565"/>
                  </a:lnTo>
                  <a:lnTo>
                    <a:pt x="68" y="564"/>
                  </a:lnTo>
                  <a:lnTo>
                    <a:pt x="69" y="564"/>
                  </a:lnTo>
                  <a:lnTo>
                    <a:pt x="69" y="563"/>
                  </a:lnTo>
                  <a:lnTo>
                    <a:pt x="69" y="562"/>
                  </a:lnTo>
                  <a:lnTo>
                    <a:pt x="70" y="562"/>
                  </a:lnTo>
                  <a:lnTo>
                    <a:pt x="71" y="561"/>
                  </a:lnTo>
                  <a:lnTo>
                    <a:pt x="73" y="558"/>
                  </a:lnTo>
                  <a:lnTo>
                    <a:pt x="75" y="556"/>
                  </a:lnTo>
                  <a:lnTo>
                    <a:pt x="75" y="555"/>
                  </a:lnTo>
                  <a:lnTo>
                    <a:pt x="79" y="548"/>
                  </a:lnTo>
                  <a:lnTo>
                    <a:pt x="84" y="541"/>
                  </a:lnTo>
                  <a:lnTo>
                    <a:pt x="85" y="540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7" y="537"/>
                  </a:lnTo>
                  <a:lnTo>
                    <a:pt x="87" y="536"/>
                  </a:lnTo>
                  <a:lnTo>
                    <a:pt x="87" y="535"/>
                  </a:lnTo>
                  <a:lnTo>
                    <a:pt x="91" y="529"/>
                  </a:lnTo>
                  <a:lnTo>
                    <a:pt x="96" y="521"/>
                  </a:lnTo>
                  <a:lnTo>
                    <a:pt x="98" y="519"/>
                  </a:lnTo>
                  <a:lnTo>
                    <a:pt x="99" y="519"/>
                  </a:lnTo>
                  <a:lnTo>
                    <a:pt x="100" y="515"/>
                  </a:lnTo>
                  <a:lnTo>
                    <a:pt x="101" y="514"/>
                  </a:lnTo>
                  <a:lnTo>
                    <a:pt x="102" y="513"/>
                  </a:lnTo>
                  <a:lnTo>
                    <a:pt x="103" y="511"/>
                  </a:lnTo>
                  <a:lnTo>
                    <a:pt x="104" y="508"/>
                  </a:lnTo>
                  <a:lnTo>
                    <a:pt x="108" y="504"/>
                  </a:lnTo>
                  <a:lnTo>
                    <a:pt x="109" y="503"/>
                  </a:lnTo>
                  <a:lnTo>
                    <a:pt x="109" y="502"/>
                  </a:lnTo>
                  <a:lnTo>
                    <a:pt x="110" y="501"/>
                  </a:lnTo>
                  <a:lnTo>
                    <a:pt x="113" y="496"/>
                  </a:lnTo>
                  <a:lnTo>
                    <a:pt x="121" y="484"/>
                  </a:lnTo>
                  <a:lnTo>
                    <a:pt x="125" y="479"/>
                  </a:lnTo>
                  <a:lnTo>
                    <a:pt x="126" y="477"/>
                  </a:lnTo>
                  <a:lnTo>
                    <a:pt x="129" y="472"/>
                  </a:lnTo>
                  <a:lnTo>
                    <a:pt x="130" y="471"/>
                  </a:lnTo>
                  <a:lnTo>
                    <a:pt x="132" y="469"/>
                  </a:lnTo>
                  <a:lnTo>
                    <a:pt x="133" y="466"/>
                  </a:lnTo>
                  <a:lnTo>
                    <a:pt x="134" y="464"/>
                  </a:lnTo>
                  <a:lnTo>
                    <a:pt x="135" y="464"/>
                  </a:lnTo>
                  <a:lnTo>
                    <a:pt x="137" y="460"/>
                  </a:lnTo>
                  <a:lnTo>
                    <a:pt x="138" y="459"/>
                  </a:lnTo>
                  <a:lnTo>
                    <a:pt x="138" y="457"/>
                  </a:lnTo>
                  <a:lnTo>
                    <a:pt x="143" y="453"/>
                  </a:lnTo>
                  <a:lnTo>
                    <a:pt x="143" y="452"/>
                  </a:lnTo>
                  <a:lnTo>
                    <a:pt x="144" y="452"/>
                  </a:lnTo>
                  <a:lnTo>
                    <a:pt x="145" y="452"/>
                  </a:lnTo>
                  <a:lnTo>
                    <a:pt x="146" y="452"/>
                  </a:lnTo>
                  <a:lnTo>
                    <a:pt x="147" y="452"/>
                  </a:lnTo>
                  <a:lnTo>
                    <a:pt x="149" y="451"/>
                  </a:lnTo>
                  <a:lnTo>
                    <a:pt x="150" y="451"/>
                  </a:lnTo>
                  <a:lnTo>
                    <a:pt x="153" y="451"/>
                  </a:lnTo>
                  <a:lnTo>
                    <a:pt x="154" y="451"/>
                  </a:lnTo>
                  <a:lnTo>
                    <a:pt x="155" y="449"/>
                  </a:lnTo>
                  <a:lnTo>
                    <a:pt x="159" y="449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8" y="447"/>
                  </a:lnTo>
                  <a:lnTo>
                    <a:pt x="168" y="446"/>
                  </a:lnTo>
                  <a:lnTo>
                    <a:pt x="168" y="444"/>
                  </a:lnTo>
                  <a:lnTo>
                    <a:pt x="168" y="443"/>
                  </a:lnTo>
                  <a:lnTo>
                    <a:pt x="168" y="441"/>
                  </a:lnTo>
                  <a:lnTo>
                    <a:pt x="168" y="440"/>
                  </a:lnTo>
                  <a:lnTo>
                    <a:pt x="167" y="439"/>
                  </a:lnTo>
                  <a:lnTo>
                    <a:pt x="167" y="438"/>
                  </a:lnTo>
                  <a:lnTo>
                    <a:pt x="166" y="436"/>
                  </a:lnTo>
                  <a:lnTo>
                    <a:pt x="165" y="435"/>
                  </a:lnTo>
                  <a:lnTo>
                    <a:pt x="165" y="434"/>
                  </a:lnTo>
                  <a:lnTo>
                    <a:pt x="165" y="432"/>
                  </a:lnTo>
                  <a:lnTo>
                    <a:pt x="165" y="431"/>
                  </a:lnTo>
                  <a:lnTo>
                    <a:pt x="165" y="430"/>
                  </a:lnTo>
                  <a:lnTo>
                    <a:pt x="163" y="429"/>
                  </a:lnTo>
                  <a:lnTo>
                    <a:pt x="163" y="428"/>
                  </a:lnTo>
                  <a:lnTo>
                    <a:pt x="162" y="428"/>
                  </a:lnTo>
                  <a:lnTo>
                    <a:pt x="160" y="423"/>
                  </a:lnTo>
                  <a:lnTo>
                    <a:pt x="158" y="421"/>
                  </a:lnTo>
                  <a:lnTo>
                    <a:pt x="157" y="419"/>
                  </a:lnTo>
                  <a:lnTo>
                    <a:pt x="155" y="417"/>
                  </a:lnTo>
                  <a:lnTo>
                    <a:pt x="155" y="415"/>
                  </a:lnTo>
                  <a:lnTo>
                    <a:pt x="154" y="413"/>
                  </a:lnTo>
                  <a:lnTo>
                    <a:pt x="154" y="412"/>
                  </a:lnTo>
                  <a:lnTo>
                    <a:pt x="154" y="411"/>
                  </a:lnTo>
                  <a:lnTo>
                    <a:pt x="153" y="411"/>
                  </a:lnTo>
                  <a:lnTo>
                    <a:pt x="153" y="410"/>
                  </a:lnTo>
                  <a:lnTo>
                    <a:pt x="153" y="407"/>
                  </a:lnTo>
                  <a:lnTo>
                    <a:pt x="153" y="406"/>
                  </a:lnTo>
                  <a:lnTo>
                    <a:pt x="153" y="405"/>
                  </a:lnTo>
                  <a:lnTo>
                    <a:pt x="153" y="401"/>
                  </a:lnTo>
                  <a:lnTo>
                    <a:pt x="153" y="397"/>
                  </a:lnTo>
                  <a:lnTo>
                    <a:pt x="153" y="396"/>
                  </a:lnTo>
                  <a:lnTo>
                    <a:pt x="153" y="395"/>
                  </a:lnTo>
                  <a:lnTo>
                    <a:pt x="153" y="394"/>
                  </a:lnTo>
                  <a:lnTo>
                    <a:pt x="154" y="392"/>
                  </a:lnTo>
                  <a:lnTo>
                    <a:pt x="157" y="389"/>
                  </a:lnTo>
                  <a:lnTo>
                    <a:pt x="157" y="388"/>
                  </a:lnTo>
                  <a:lnTo>
                    <a:pt x="157" y="387"/>
                  </a:lnTo>
                  <a:lnTo>
                    <a:pt x="158" y="385"/>
                  </a:lnTo>
                  <a:lnTo>
                    <a:pt x="159" y="381"/>
                  </a:lnTo>
                  <a:lnTo>
                    <a:pt x="159" y="379"/>
                  </a:lnTo>
                  <a:lnTo>
                    <a:pt x="160" y="377"/>
                  </a:lnTo>
                  <a:lnTo>
                    <a:pt x="160" y="373"/>
                  </a:lnTo>
                  <a:lnTo>
                    <a:pt x="161" y="370"/>
                  </a:lnTo>
                  <a:lnTo>
                    <a:pt x="161" y="369"/>
                  </a:lnTo>
                  <a:lnTo>
                    <a:pt x="161" y="367"/>
                  </a:lnTo>
                  <a:lnTo>
                    <a:pt x="162" y="364"/>
                  </a:lnTo>
                  <a:lnTo>
                    <a:pt x="162" y="361"/>
                  </a:lnTo>
                  <a:lnTo>
                    <a:pt x="162" y="359"/>
                  </a:lnTo>
                  <a:lnTo>
                    <a:pt x="162" y="357"/>
                  </a:lnTo>
                  <a:lnTo>
                    <a:pt x="161" y="356"/>
                  </a:lnTo>
                  <a:lnTo>
                    <a:pt x="163" y="355"/>
                  </a:lnTo>
                  <a:lnTo>
                    <a:pt x="168" y="354"/>
                  </a:lnTo>
                  <a:lnTo>
                    <a:pt x="170" y="353"/>
                  </a:lnTo>
                  <a:lnTo>
                    <a:pt x="171" y="352"/>
                  </a:lnTo>
                  <a:lnTo>
                    <a:pt x="172" y="352"/>
                  </a:lnTo>
                  <a:lnTo>
                    <a:pt x="174" y="353"/>
                  </a:lnTo>
                  <a:lnTo>
                    <a:pt x="175" y="354"/>
                  </a:lnTo>
                  <a:lnTo>
                    <a:pt x="175" y="355"/>
                  </a:lnTo>
                  <a:lnTo>
                    <a:pt x="176" y="355"/>
                  </a:lnTo>
                  <a:lnTo>
                    <a:pt x="178" y="356"/>
                  </a:lnTo>
                  <a:lnTo>
                    <a:pt x="179" y="356"/>
                  </a:lnTo>
                  <a:lnTo>
                    <a:pt x="180" y="357"/>
                  </a:lnTo>
                  <a:lnTo>
                    <a:pt x="182" y="359"/>
                  </a:lnTo>
                  <a:lnTo>
                    <a:pt x="183" y="360"/>
                  </a:lnTo>
                  <a:lnTo>
                    <a:pt x="187" y="364"/>
                  </a:lnTo>
                  <a:lnTo>
                    <a:pt x="195" y="369"/>
                  </a:lnTo>
                  <a:lnTo>
                    <a:pt x="195" y="370"/>
                  </a:lnTo>
                  <a:lnTo>
                    <a:pt x="196" y="370"/>
                  </a:lnTo>
                  <a:lnTo>
                    <a:pt x="197" y="370"/>
                  </a:lnTo>
                  <a:lnTo>
                    <a:pt x="199" y="370"/>
                  </a:lnTo>
                  <a:lnTo>
                    <a:pt x="200" y="370"/>
                  </a:lnTo>
                  <a:lnTo>
                    <a:pt x="201" y="370"/>
                  </a:lnTo>
                  <a:lnTo>
                    <a:pt x="202" y="370"/>
                  </a:lnTo>
                  <a:lnTo>
                    <a:pt x="203" y="370"/>
                  </a:lnTo>
                  <a:lnTo>
                    <a:pt x="204" y="370"/>
                  </a:lnTo>
                  <a:lnTo>
                    <a:pt x="204" y="369"/>
                  </a:lnTo>
                  <a:lnTo>
                    <a:pt x="205" y="369"/>
                  </a:lnTo>
                  <a:lnTo>
                    <a:pt x="207" y="368"/>
                  </a:lnTo>
                  <a:lnTo>
                    <a:pt x="208" y="368"/>
                  </a:lnTo>
                  <a:lnTo>
                    <a:pt x="209" y="368"/>
                  </a:lnTo>
                  <a:lnTo>
                    <a:pt x="212" y="365"/>
                  </a:lnTo>
                  <a:lnTo>
                    <a:pt x="214" y="364"/>
                  </a:lnTo>
                  <a:lnTo>
                    <a:pt x="218" y="363"/>
                  </a:lnTo>
                  <a:lnTo>
                    <a:pt x="219" y="363"/>
                  </a:lnTo>
                  <a:lnTo>
                    <a:pt x="220" y="363"/>
                  </a:lnTo>
                  <a:lnTo>
                    <a:pt x="221" y="363"/>
                  </a:lnTo>
                  <a:lnTo>
                    <a:pt x="224" y="363"/>
                  </a:lnTo>
                  <a:lnTo>
                    <a:pt x="226" y="363"/>
                  </a:lnTo>
                  <a:lnTo>
                    <a:pt x="227" y="363"/>
                  </a:lnTo>
                  <a:lnTo>
                    <a:pt x="228" y="363"/>
                  </a:lnTo>
                  <a:lnTo>
                    <a:pt x="232" y="363"/>
                  </a:lnTo>
                  <a:lnTo>
                    <a:pt x="233" y="364"/>
                  </a:lnTo>
                  <a:lnTo>
                    <a:pt x="234" y="364"/>
                  </a:lnTo>
                  <a:lnTo>
                    <a:pt x="238" y="365"/>
                  </a:lnTo>
                  <a:lnTo>
                    <a:pt x="239" y="365"/>
                  </a:lnTo>
                  <a:lnTo>
                    <a:pt x="242" y="365"/>
                  </a:lnTo>
                  <a:lnTo>
                    <a:pt x="244" y="367"/>
                  </a:lnTo>
                  <a:lnTo>
                    <a:pt x="245" y="368"/>
                  </a:lnTo>
                  <a:lnTo>
                    <a:pt x="246" y="368"/>
                  </a:lnTo>
                  <a:lnTo>
                    <a:pt x="247" y="369"/>
                  </a:lnTo>
                  <a:lnTo>
                    <a:pt x="249" y="371"/>
                  </a:lnTo>
                  <a:lnTo>
                    <a:pt x="250" y="371"/>
                  </a:lnTo>
                  <a:lnTo>
                    <a:pt x="251" y="373"/>
                  </a:lnTo>
                  <a:lnTo>
                    <a:pt x="251" y="374"/>
                  </a:lnTo>
                  <a:lnTo>
                    <a:pt x="252" y="374"/>
                  </a:lnTo>
                  <a:lnTo>
                    <a:pt x="252" y="376"/>
                  </a:lnTo>
                  <a:lnTo>
                    <a:pt x="253" y="377"/>
                  </a:lnTo>
                  <a:lnTo>
                    <a:pt x="254" y="378"/>
                  </a:lnTo>
                  <a:lnTo>
                    <a:pt x="256" y="381"/>
                  </a:lnTo>
                  <a:lnTo>
                    <a:pt x="256" y="382"/>
                  </a:lnTo>
                  <a:lnTo>
                    <a:pt x="258" y="384"/>
                  </a:lnTo>
                  <a:lnTo>
                    <a:pt x="259" y="385"/>
                  </a:lnTo>
                  <a:lnTo>
                    <a:pt x="260" y="386"/>
                  </a:lnTo>
                  <a:lnTo>
                    <a:pt x="261" y="386"/>
                  </a:lnTo>
                  <a:lnTo>
                    <a:pt x="263" y="388"/>
                  </a:lnTo>
                  <a:lnTo>
                    <a:pt x="266" y="389"/>
                  </a:lnTo>
                  <a:lnTo>
                    <a:pt x="267" y="390"/>
                  </a:lnTo>
                  <a:lnTo>
                    <a:pt x="267" y="392"/>
                  </a:lnTo>
                  <a:lnTo>
                    <a:pt x="268" y="393"/>
                  </a:lnTo>
                  <a:lnTo>
                    <a:pt x="268" y="394"/>
                  </a:lnTo>
                  <a:lnTo>
                    <a:pt x="269" y="395"/>
                  </a:lnTo>
                  <a:lnTo>
                    <a:pt x="269" y="396"/>
                  </a:lnTo>
                  <a:lnTo>
                    <a:pt x="269" y="397"/>
                  </a:lnTo>
                  <a:lnTo>
                    <a:pt x="269" y="398"/>
                  </a:lnTo>
                  <a:lnTo>
                    <a:pt x="270" y="399"/>
                  </a:lnTo>
                  <a:lnTo>
                    <a:pt x="270" y="401"/>
                  </a:lnTo>
                  <a:lnTo>
                    <a:pt x="271" y="402"/>
                  </a:lnTo>
                  <a:lnTo>
                    <a:pt x="271" y="403"/>
                  </a:lnTo>
                  <a:lnTo>
                    <a:pt x="272" y="404"/>
                  </a:lnTo>
                  <a:lnTo>
                    <a:pt x="274" y="405"/>
                  </a:lnTo>
                  <a:lnTo>
                    <a:pt x="275" y="405"/>
                  </a:lnTo>
                  <a:lnTo>
                    <a:pt x="275" y="406"/>
                  </a:lnTo>
                  <a:lnTo>
                    <a:pt x="276" y="406"/>
                  </a:lnTo>
                  <a:lnTo>
                    <a:pt x="277" y="407"/>
                  </a:lnTo>
                  <a:lnTo>
                    <a:pt x="278" y="407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1" y="409"/>
                  </a:lnTo>
                  <a:lnTo>
                    <a:pt x="283" y="409"/>
                  </a:lnTo>
                  <a:lnTo>
                    <a:pt x="283" y="410"/>
                  </a:lnTo>
                  <a:lnTo>
                    <a:pt x="284" y="410"/>
                  </a:lnTo>
                  <a:lnTo>
                    <a:pt x="285" y="411"/>
                  </a:lnTo>
                  <a:lnTo>
                    <a:pt x="286" y="413"/>
                  </a:lnTo>
                  <a:lnTo>
                    <a:pt x="289" y="417"/>
                  </a:lnTo>
                  <a:lnTo>
                    <a:pt x="292" y="419"/>
                  </a:lnTo>
                  <a:lnTo>
                    <a:pt x="295" y="422"/>
                  </a:lnTo>
                  <a:lnTo>
                    <a:pt x="296" y="423"/>
                  </a:lnTo>
                  <a:lnTo>
                    <a:pt x="299" y="427"/>
                  </a:lnTo>
                  <a:lnTo>
                    <a:pt x="300" y="427"/>
                  </a:lnTo>
                  <a:lnTo>
                    <a:pt x="303" y="427"/>
                  </a:lnTo>
                  <a:lnTo>
                    <a:pt x="304" y="427"/>
                  </a:lnTo>
                  <a:lnTo>
                    <a:pt x="305" y="427"/>
                  </a:lnTo>
                  <a:lnTo>
                    <a:pt x="308" y="426"/>
                  </a:lnTo>
                  <a:lnTo>
                    <a:pt x="309" y="426"/>
                  </a:lnTo>
                  <a:lnTo>
                    <a:pt x="309" y="42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6" name="Freeform 125">
              <a:extLst>
                <a:ext uri="{FF2B5EF4-FFF2-40B4-BE49-F238E27FC236}">
                  <a16:creationId xmlns:a16="http://schemas.microsoft.com/office/drawing/2014/main" id="{C04ECA2E-C03B-622F-3764-AFC47A053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488" y="2801938"/>
              <a:ext cx="1231900" cy="773113"/>
            </a:xfrm>
            <a:custGeom>
              <a:avLst/>
              <a:gdLst>
                <a:gd name="T0" fmla="*/ 139 w 776"/>
                <a:gd name="T1" fmla="*/ 162 h 487"/>
                <a:gd name="T2" fmla="*/ 131 w 776"/>
                <a:gd name="T3" fmla="*/ 156 h 487"/>
                <a:gd name="T4" fmla="*/ 119 w 776"/>
                <a:gd name="T5" fmla="*/ 170 h 487"/>
                <a:gd name="T6" fmla="*/ 107 w 776"/>
                <a:gd name="T7" fmla="*/ 152 h 487"/>
                <a:gd name="T8" fmla="*/ 116 w 776"/>
                <a:gd name="T9" fmla="*/ 147 h 487"/>
                <a:gd name="T10" fmla="*/ 127 w 776"/>
                <a:gd name="T11" fmla="*/ 131 h 487"/>
                <a:gd name="T12" fmla="*/ 122 w 776"/>
                <a:gd name="T13" fmla="*/ 112 h 487"/>
                <a:gd name="T14" fmla="*/ 102 w 776"/>
                <a:gd name="T15" fmla="*/ 102 h 487"/>
                <a:gd name="T16" fmla="*/ 84 w 776"/>
                <a:gd name="T17" fmla="*/ 93 h 487"/>
                <a:gd name="T18" fmla="*/ 73 w 776"/>
                <a:gd name="T19" fmla="*/ 77 h 487"/>
                <a:gd name="T20" fmla="*/ 124 w 776"/>
                <a:gd name="T21" fmla="*/ 67 h 487"/>
                <a:gd name="T22" fmla="*/ 154 w 776"/>
                <a:gd name="T23" fmla="*/ 60 h 487"/>
                <a:gd name="T24" fmla="*/ 231 w 776"/>
                <a:gd name="T25" fmla="*/ 53 h 487"/>
                <a:gd name="T26" fmla="*/ 293 w 776"/>
                <a:gd name="T27" fmla="*/ 68 h 487"/>
                <a:gd name="T28" fmla="*/ 323 w 776"/>
                <a:gd name="T29" fmla="*/ 66 h 487"/>
                <a:gd name="T30" fmla="*/ 370 w 776"/>
                <a:gd name="T31" fmla="*/ 51 h 487"/>
                <a:gd name="T32" fmla="*/ 469 w 776"/>
                <a:gd name="T33" fmla="*/ 18 h 487"/>
                <a:gd name="T34" fmla="*/ 527 w 776"/>
                <a:gd name="T35" fmla="*/ 24 h 487"/>
                <a:gd name="T36" fmla="*/ 553 w 776"/>
                <a:gd name="T37" fmla="*/ 18 h 487"/>
                <a:gd name="T38" fmla="*/ 573 w 776"/>
                <a:gd name="T39" fmla="*/ 12 h 487"/>
                <a:gd name="T40" fmla="*/ 591 w 776"/>
                <a:gd name="T41" fmla="*/ 3 h 487"/>
                <a:gd name="T42" fmla="*/ 612 w 776"/>
                <a:gd name="T43" fmla="*/ 3 h 487"/>
                <a:gd name="T44" fmla="*/ 634 w 776"/>
                <a:gd name="T45" fmla="*/ 0 h 487"/>
                <a:gd name="T46" fmla="*/ 659 w 776"/>
                <a:gd name="T47" fmla="*/ 0 h 487"/>
                <a:gd name="T48" fmla="*/ 737 w 776"/>
                <a:gd name="T49" fmla="*/ 11 h 487"/>
                <a:gd name="T50" fmla="*/ 758 w 776"/>
                <a:gd name="T51" fmla="*/ 38 h 487"/>
                <a:gd name="T52" fmla="*/ 776 w 776"/>
                <a:gd name="T53" fmla="*/ 80 h 487"/>
                <a:gd name="T54" fmla="*/ 769 w 776"/>
                <a:gd name="T55" fmla="*/ 114 h 487"/>
                <a:gd name="T56" fmla="*/ 760 w 776"/>
                <a:gd name="T57" fmla="*/ 153 h 487"/>
                <a:gd name="T58" fmla="*/ 739 w 776"/>
                <a:gd name="T59" fmla="*/ 235 h 487"/>
                <a:gd name="T60" fmla="*/ 742 w 776"/>
                <a:gd name="T61" fmla="*/ 332 h 487"/>
                <a:gd name="T62" fmla="*/ 717 w 776"/>
                <a:gd name="T63" fmla="*/ 406 h 487"/>
                <a:gd name="T64" fmla="*/ 664 w 776"/>
                <a:gd name="T65" fmla="*/ 443 h 487"/>
                <a:gd name="T66" fmla="*/ 618 w 776"/>
                <a:gd name="T67" fmla="*/ 476 h 487"/>
                <a:gd name="T68" fmla="*/ 587 w 776"/>
                <a:gd name="T69" fmla="*/ 446 h 487"/>
                <a:gd name="T70" fmla="*/ 575 w 776"/>
                <a:gd name="T71" fmla="*/ 385 h 487"/>
                <a:gd name="T72" fmla="*/ 525 w 776"/>
                <a:gd name="T73" fmla="*/ 398 h 487"/>
                <a:gd name="T74" fmla="*/ 462 w 776"/>
                <a:gd name="T75" fmla="*/ 367 h 487"/>
                <a:gd name="T76" fmla="*/ 440 w 776"/>
                <a:gd name="T77" fmla="*/ 355 h 487"/>
                <a:gd name="T78" fmla="*/ 403 w 776"/>
                <a:gd name="T79" fmla="*/ 380 h 487"/>
                <a:gd name="T80" fmla="*/ 364 w 776"/>
                <a:gd name="T81" fmla="*/ 391 h 487"/>
                <a:gd name="T82" fmla="*/ 337 w 776"/>
                <a:gd name="T83" fmla="*/ 399 h 487"/>
                <a:gd name="T84" fmla="*/ 286 w 776"/>
                <a:gd name="T85" fmla="*/ 407 h 487"/>
                <a:gd name="T86" fmla="*/ 227 w 776"/>
                <a:gd name="T87" fmla="*/ 412 h 487"/>
                <a:gd name="T88" fmla="*/ 207 w 776"/>
                <a:gd name="T89" fmla="*/ 412 h 487"/>
                <a:gd name="T90" fmla="*/ 184 w 776"/>
                <a:gd name="T91" fmla="*/ 395 h 487"/>
                <a:gd name="T92" fmla="*/ 175 w 776"/>
                <a:gd name="T93" fmla="*/ 388 h 487"/>
                <a:gd name="T94" fmla="*/ 173 w 776"/>
                <a:gd name="T95" fmla="*/ 370 h 487"/>
                <a:gd name="T96" fmla="*/ 166 w 776"/>
                <a:gd name="T97" fmla="*/ 351 h 487"/>
                <a:gd name="T98" fmla="*/ 158 w 776"/>
                <a:gd name="T99" fmla="*/ 335 h 487"/>
                <a:gd name="T100" fmla="*/ 157 w 776"/>
                <a:gd name="T101" fmla="*/ 323 h 487"/>
                <a:gd name="T102" fmla="*/ 149 w 776"/>
                <a:gd name="T103" fmla="*/ 317 h 487"/>
                <a:gd name="T104" fmla="*/ 119 w 776"/>
                <a:gd name="T105" fmla="*/ 290 h 487"/>
                <a:gd name="T106" fmla="*/ 80 w 776"/>
                <a:gd name="T107" fmla="*/ 293 h 487"/>
                <a:gd name="T108" fmla="*/ 54 w 776"/>
                <a:gd name="T109" fmla="*/ 255 h 487"/>
                <a:gd name="T110" fmla="*/ 26 w 776"/>
                <a:gd name="T111" fmla="*/ 222 h 487"/>
                <a:gd name="T112" fmla="*/ 1 w 776"/>
                <a:gd name="T113" fmla="*/ 198 h 487"/>
                <a:gd name="T114" fmla="*/ 39 w 776"/>
                <a:gd name="T115" fmla="*/ 209 h 487"/>
                <a:gd name="T116" fmla="*/ 80 w 776"/>
                <a:gd name="T117" fmla="*/ 204 h 487"/>
                <a:gd name="T118" fmla="*/ 79 w 776"/>
                <a:gd name="T119" fmla="*/ 178 h 487"/>
                <a:gd name="T120" fmla="*/ 127 w 776"/>
                <a:gd name="T121" fmla="*/ 185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6" h="487">
                  <a:moveTo>
                    <a:pt x="142" y="179"/>
                  </a:moveTo>
                  <a:lnTo>
                    <a:pt x="142" y="178"/>
                  </a:lnTo>
                  <a:lnTo>
                    <a:pt x="141" y="178"/>
                  </a:lnTo>
                  <a:lnTo>
                    <a:pt x="140" y="177"/>
                  </a:lnTo>
                  <a:lnTo>
                    <a:pt x="140" y="176"/>
                  </a:lnTo>
                  <a:lnTo>
                    <a:pt x="139" y="176"/>
                  </a:lnTo>
                  <a:lnTo>
                    <a:pt x="139" y="175"/>
                  </a:lnTo>
                  <a:lnTo>
                    <a:pt x="139" y="173"/>
                  </a:lnTo>
                  <a:lnTo>
                    <a:pt x="138" y="173"/>
                  </a:lnTo>
                  <a:lnTo>
                    <a:pt x="138" y="172"/>
                  </a:lnTo>
                  <a:lnTo>
                    <a:pt x="138" y="171"/>
                  </a:lnTo>
                  <a:lnTo>
                    <a:pt x="138" y="170"/>
                  </a:lnTo>
                  <a:lnTo>
                    <a:pt x="138" y="169"/>
                  </a:lnTo>
                  <a:lnTo>
                    <a:pt x="138" y="168"/>
                  </a:lnTo>
                  <a:lnTo>
                    <a:pt x="138" y="167"/>
                  </a:lnTo>
                  <a:lnTo>
                    <a:pt x="136" y="167"/>
                  </a:lnTo>
                  <a:lnTo>
                    <a:pt x="138" y="167"/>
                  </a:lnTo>
                  <a:lnTo>
                    <a:pt x="138" y="166"/>
                  </a:lnTo>
                  <a:lnTo>
                    <a:pt x="138" y="164"/>
                  </a:lnTo>
                  <a:lnTo>
                    <a:pt x="138" y="163"/>
                  </a:lnTo>
                  <a:lnTo>
                    <a:pt x="139" y="163"/>
                  </a:lnTo>
                  <a:lnTo>
                    <a:pt x="139" y="162"/>
                  </a:lnTo>
                  <a:lnTo>
                    <a:pt x="139" y="161"/>
                  </a:lnTo>
                  <a:lnTo>
                    <a:pt x="139" y="160"/>
                  </a:lnTo>
                  <a:lnTo>
                    <a:pt x="139" y="159"/>
                  </a:lnTo>
                  <a:lnTo>
                    <a:pt x="140" y="158"/>
                  </a:lnTo>
                  <a:lnTo>
                    <a:pt x="140" y="156"/>
                  </a:lnTo>
                  <a:lnTo>
                    <a:pt x="140" y="155"/>
                  </a:lnTo>
                  <a:lnTo>
                    <a:pt x="141" y="155"/>
                  </a:lnTo>
                  <a:lnTo>
                    <a:pt x="141" y="154"/>
                  </a:lnTo>
                  <a:lnTo>
                    <a:pt x="141" y="153"/>
                  </a:lnTo>
                  <a:lnTo>
                    <a:pt x="140" y="153"/>
                  </a:lnTo>
                  <a:lnTo>
                    <a:pt x="140" y="152"/>
                  </a:lnTo>
                  <a:lnTo>
                    <a:pt x="139" y="152"/>
                  </a:lnTo>
                  <a:lnTo>
                    <a:pt x="138" y="152"/>
                  </a:lnTo>
                  <a:lnTo>
                    <a:pt x="136" y="152"/>
                  </a:lnTo>
                  <a:lnTo>
                    <a:pt x="136" y="153"/>
                  </a:lnTo>
                  <a:lnTo>
                    <a:pt x="135" y="153"/>
                  </a:lnTo>
                  <a:lnTo>
                    <a:pt x="135" y="154"/>
                  </a:lnTo>
                  <a:lnTo>
                    <a:pt x="134" y="154"/>
                  </a:lnTo>
                  <a:lnTo>
                    <a:pt x="133" y="155"/>
                  </a:lnTo>
                  <a:lnTo>
                    <a:pt x="132" y="155"/>
                  </a:lnTo>
                  <a:lnTo>
                    <a:pt x="132" y="156"/>
                  </a:lnTo>
                  <a:lnTo>
                    <a:pt x="131" y="156"/>
                  </a:lnTo>
                  <a:lnTo>
                    <a:pt x="131" y="158"/>
                  </a:lnTo>
                  <a:lnTo>
                    <a:pt x="130" y="158"/>
                  </a:lnTo>
                  <a:lnTo>
                    <a:pt x="130" y="159"/>
                  </a:lnTo>
                  <a:lnTo>
                    <a:pt x="130" y="160"/>
                  </a:lnTo>
                  <a:lnTo>
                    <a:pt x="129" y="160"/>
                  </a:lnTo>
                  <a:lnTo>
                    <a:pt x="129" y="161"/>
                  </a:lnTo>
                  <a:lnTo>
                    <a:pt x="129" y="162"/>
                  </a:lnTo>
                  <a:lnTo>
                    <a:pt x="127" y="162"/>
                  </a:lnTo>
                  <a:lnTo>
                    <a:pt x="127" y="163"/>
                  </a:lnTo>
                  <a:lnTo>
                    <a:pt x="127" y="164"/>
                  </a:lnTo>
                  <a:lnTo>
                    <a:pt x="126" y="166"/>
                  </a:lnTo>
                  <a:lnTo>
                    <a:pt x="126" y="167"/>
                  </a:lnTo>
                  <a:lnTo>
                    <a:pt x="126" y="168"/>
                  </a:lnTo>
                  <a:lnTo>
                    <a:pt x="126" y="169"/>
                  </a:lnTo>
                  <a:lnTo>
                    <a:pt x="126" y="170"/>
                  </a:lnTo>
                  <a:lnTo>
                    <a:pt x="125" y="170"/>
                  </a:lnTo>
                  <a:lnTo>
                    <a:pt x="124" y="170"/>
                  </a:lnTo>
                  <a:lnTo>
                    <a:pt x="123" y="171"/>
                  </a:lnTo>
                  <a:lnTo>
                    <a:pt x="122" y="171"/>
                  </a:lnTo>
                  <a:lnTo>
                    <a:pt x="121" y="171"/>
                  </a:lnTo>
                  <a:lnTo>
                    <a:pt x="119" y="171"/>
                  </a:lnTo>
                  <a:lnTo>
                    <a:pt x="119" y="170"/>
                  </a:lnTo>
                  <a:lnTo>
                    <a:pt x="118" y="170"/>
                  </a:lnTo>
                  <a:lnTo>
                    <a:pt x="118" y="169"/>
                  </a:lnTo>
                  <a:lnTo>
                    <a:pt x="117" y="168"/>
                  </a:lnTo>
                  <a:lnTo>
                    <a:pt x="116" y="167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4" y="164"/>
                  </a:lnTo>
                  <a:lnTo>
                    <a:pt x="114" y="163"/>
                  </a:lnTo>
                  <a:lnTo>
                    <a:pt x="113" y="163"/>
                  </a:lnTo>
                  <a:lnTo>
                    <a:pt x="113" y="162"/>
                  </a:lnTo>
                  <a:lnTo>
                    <a:pt x="113" y="161"/>
                  </a:lnTo>
                  <a:lnTo>
                    <a:pt x="111" y="160"/>
                  </a:lnTo>
                  <a:lnTo>
                    <a:pt x="111" y="159"/>
                  </a:lnTo>
                  <a:lnTo>
                    <a:pt x="110" y="159"/>
                  </a:lnTo>
                  <a:lnTo>
                    <a:pt x="110" y="158"/>
                  </a:lnTo>
                  <a:lnTo>
                    <a:pt x="110" y="156"/>
                  </a:lnTo>
                  <a:lnTo>
                    <a:pt x="109" y="155"/>
                  </a:lnTo>
                  <a:lnTo>
                    <a:pt x="109" y="154"/>
                  </a:lnTo>
                  <a:lnTo>
                    <a:pt x="108" y="154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7" y="152"/>
                  </a:lnTo>
                  <a:lnTo>
                    <a:pt x="107" y="151"/>
                  </a:lnTo>
                  <a:lnTo>
                    <a:pt x="107" y="150"/>
                  </a:lnTo>
                  <a:lnTo>
                    <a:pt x="107" y="148"/>
                  </a:lnTo>
                  <a:lnTo>
                    <a:pt x="108" y="148"/>
                  </a:lnTo>
                  <a:lnTo>
                    <a:pt x="108" y="147"/>
                  </a:lnTo>
                  <a:lnTo>
                    <a:pt x="108" y="146"/>
                  </a:lnTo>
                  <a:lnTo>
                    <a:pt x="109" y="146"/>
                  </a:lnTo>
                  <a:lnTo>
                    <a:pt x="109" y="145"/>
                  </a:lnTo>
                  <a:lnTo>
                    <a:pt x="110" y="145"/>
                  </a:lnTo>
                  <a:lnTo>
                    <a:pt x="111" y="145"/>
                  </a:lnTo>
                  <a:lnTo>
                    <a:pt x="113" y="145"/>
                  </a:lnTo>
                  <a:lnTo>
                    <a:pt x="111" y="145"/>
                  </a:lnTo>
                  <a:lnTo>
                    <a:pt x="110" y="145"/>
                  </a:lnTo>
                  <a:lnTo>
                    <a:pt x="110" y="146"/>
                  </a:lnTo>
                  <a:lnTo>
                    <a:pt x="111" y="146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8"/>
                  </a:lnTo>
                  <a:lnTo>
                    <a:pt x="114" y="148"/>
                  </a:lnTo>
                  <a:lnTo>
                    <a:pt x="115" y="148"/>
                  </a:lnTo>
                  <a:lnTo>
                    <a:pt x="115" y="147"/>
                  </a:lnTo>
                  <a:lnTo>
                    <a:pt x="116" y="147"/>
                  </a:lnTo>
                  <a:lnTo>
                    <a:pt x="117" y="147"/>
                  </a:lnTo>
                  <a:lnTo>
                    <a:pt x="117" y="146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9" y="145"/>
                  </a:lnTo>
                  <a:lnTo>
                    <a:pt x="119" y="144"/>
                  </a:lnTo>
                  <a:lnTo>
                    <a:pt x="121" y="144"/>
                  </a:lnTo>
                  <a:lnTo>
                    <a:pt x="121" y="143"/>
                  </a:lnTo>
                  <a:lnTo>
                    <a:pt x="122" y="143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3" y="141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8"/>
                  </a:lnTo>
                  <a:lnTo>
                    <a:pt x="125" y="138"/>
                  </a:lnTo>
                  <a:lnTo>
                    <a:pt x="126" y="137"/>
                  </a:lnTo>
                  <a:lnTo>
                    <a:pt x="126" y="136"/>
                  </a:lnTo>
                  <a:lnTo>
                    <a:pt x="126" y="135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7" y="131"/>
                  </a:lnTo>
                  <a:lnTo>
                    <a:pt x="127" y="130"/>
                  </a:lnTo>
                  <a:lnTo>
                    <a:pt x="129" y="129"/>
                  </a:lnTo>
                  <a:lnTo>
                    <a:pt x="129" y="128"/>
                  </a:lnTo>
                  <a:lnTo>
                    <a:pt x="129" y="127"/>
                  </a:lnTo>
                  <a:lnTo>
                    <a:pt x="130" y="127"/>
                  </a:lnTo>
                  <a:lnTo>
                    <a:pt x="130" y="126"/>
                  </a:lnTo>
                  <a:lnTo>
                    <a:pt x="131" y="125"/>
                  </a:lnTo>
                  <a:lnTo>
                    <a:pt x="131" y="123"/>
                  </a:lnTo>
                  <a:lnTo>
                    <a:pt x="130" y="123"/>
                  </a:lnTo>
                  <a:lnTo>
                    <a:pt x="130" y="122"/>
                  </a:lnTo>
                  <a:lnTo>
                    <a:pt x="130" y="121"/>
                  </a:lnTo>
                  <a:lnTo>
                    <a:pt x="130" y="120"/>
                  </a:lnTo>
                  <a:lnTo>
                    <a:pt x="129" y="119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6" y="118"/>
                  </a:lnTo>
                  <a:lnTo>
                    <a:pt x="125" y="118"/>
                  </a:lnTo>
                  <a:lnTo>
                    <a:pt x="124" y="117"/>
                  </a:lnTo>
                  <a:lnTo>
                    <a:pt x="124" y="116"/>
                  </a:lnTo>
                  <a:lnTo>
                    <a:pt x="123" y="114"/>
                  </a:lnTo>
                  <a:lnTo>
                    <a:pt x="123" y="113"/>
                  </a:lnTo>
                  <a:lnTo>
                    <a:pt x="122" y="112"/>
                  </a:lnTo>
                  <a:lnTo>
                    <a:pt x="122" y="111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8" y="110"/>
                  </a:lnTo>
                  <a:lnTo>
                    <a:pt x="118" y="109"/>
                  </a:lnTo>
                  <a:lnTo>
                    <a:pt x="117" y="109"/>
                  </a:lnTo>
                  <a:lnTo>
                    <a:pt x="116" y="109"/>
                  </a:lnTo>
                  <a:lnTo>
                    <a:pt x="116" y="108"/>
                  </a:lnTo>
                  <a:lnTo>
                    <a:pt x="115" y="108"/>
                  </a:lnTo>
                  <a:lnTo>
                    <a:pt x="114" y="106"/>
                  </a:lnTo>
                  <a:lnTo>
                    <a:pt x="113" y="106"/>
                  </a:lnTo>
                  <a:lnTo>
                    <a:pt x="111" y="105"/>
                  </a:lnTo>
                  <a:lnTo>
                    <a:pt x="110" y="105"/>
                  </a:lnTo>
                  <a:lnTo>
                    <a:pt x="109" y="104"/>
                  </a:lnTo>
                  <a:lnTo>
                    <a:pt x="107" y="104"/>
                  </a:lnTo>
                  <a:lnTo>
                    <a:pt x="107" y="103"/>
                  </a:lnTo>
                  <a:lnTo>
                    <a:pt x="106" y="103"/>
                  </a:lnTo>
                  <a:lnTo>
                    <a:pt x="105" y="103"/>
                  </a:lnTo>
                  <a:lnTo>
                    <a:pt x="104" y="103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101" y="102"/>
                  </a:lnTo>
                  <a:lnTo>
                    <a:pt x="100" y="102"/>
                  </a:lnTo>
                  <a:lnTo>
                    <a:pt x="99" y="102"/>
                  </a:lnTo>
                  <a:lnTo>
                    <a:pt x="98" y="102"/>
                  </a:lnTo>
                  <a:lnTo>
                    <a:pt x="98" y="101"/>
                  </a:lnTo>
                  <a:lnTo>
                    <a:pt x="97" y="101"/>
                  </a:lnTo>
                  <a:lnTo>
                    <a:pt x="96" y="101"/>
                  </a:lnTo>
                  <a:lnTo>
                    <a:pt x="94" y="101"/>
                  </a:lnTo>
                  <a:lnTo>
                    <a:pt x="94" y="100"/>
                  </a:lnTo>
                  <a:lnTo>
                    <a:pt x="93" y="100"/>
                  </a:lnTo>
                  <a:lnTo>
                    <a:pt x="93" y="99"/>
                  </a:lnTo>
                  <a:lnTo>
                    <a:pt x="92" y="99"/>
                  </a:lnTo>
                  <a:lnTo>
                    <a:pt x="92" y="97"/>
                  </a:lnTo>
                  <a:lnTo>
                    <a:pt x="91" y="97"/>
                  </a:lnTo>
                  <a:lnTo>
                    <a:pt x="90" y="96"/>
                  </a:lnTo>
                  <a:lnTo>
                    <a:pt x="89" y="96"/>
                  </a:lnTo>
                  <a:lnTo>
                    <a:pt x="88" y="96"/>
                  </a:lnTo>
                  <a:lnTo>
                    <a:pt x="87" y="95"/>
                  </a:lnTo>
                  <a:lnTo>
                    <a:pt x="85" y="95"/>
                  </a:lnTo>
                  <a:lnTo>
                    <a:pt x="85" y="94"/>
                  </a:lnTo>
                  <a:lnTo>
                    <a:pt x="84" y="94"/>
                  </a:lnTo>
                  <a:lnTo>
                    <a:pt x="84" y="93"/>
                  </a:lnTo>
                  <a:lnTo>
                    <a:pt x="83" y="93"/>
                  </a:lnTo>
                  <a:lnTo>
                    <a:pt x="83" y="92"/>
                  </a:lnTo>
                  <a:lnTo>
                    <a:pt x="82" y="92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1" y="89"/>
                  </a:lnTo>
                  <a:lnTo>
                    <a:pt x="80" y="88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7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6" y="83"/>
                  </a:lnTo>
                  <a:lnTo>
                    <a:pt x="76" y="81"/>
                  </a:lnTo>
                  <a:lnTo>
                    <a:pt x="75" y="81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3" y="77"/>
                  </a:lnTo>
                  <a:lnTo>
                    <a:pt x="72" y="76"/>
                  </a:lnTo>
                  <a:lnTo>
                    <a:pt x="72" y="75"/>
                  </a:lnTo>
                  <a:lnTo>
                    <a:pt x="71" y="75"/>
                  </a:lnTo>
                  <a:lnTo>
                    <a:pt x="69" y="74"/>
                  </a:lnTo>
                  <a:lnTo>
                    <a:pt x="68" y="74"/>
                  </a:lnTo>
                  <a:lnTo>
                    <a:pt x="68" y="72"/>
                  </a:lnTo>
                  <a:lnTo>
                    <a:pt x="67" y="71"/>
                  </a:lnTo>
                  <a:lnTo>
                    <a:pt x="67" y="70"/>
                  </a:lnTo>
                  <a:lnTo>
                    <a:pt x="66" y="70"/>
                  </a:lnTo>
                  <a:lnTo>
                    <a:pt x="66" y="69"/>
                  </a:lnTo>
                  <a:lnTo>
                    <a:pt x="68" y="69"/>
                  </a:lnTo>
                  <a:lnTo>
                    <a:pt x="69" y="69"/>
                  </a:lnTo>
                  <a:lnTo>
                    <a:pt x="72" y="69"/>
                  </a:lnTo>
                  <a:lnTo>
                    <a:pt x="73" y="70"/>
                  </a:lnTo>
                  <a:lnTo>
                    <a:pt x="77" y="69"/>
                  </a:lnTo>
                  <a:lnTo>
                    <a:pt x="79" y="69"/>
                  </a:lnTo>
                  <a:lnTo>
                    <a:pt x="83" y="69"/>
                  </a:lnTo>
                  <a:lnTo>
                    <a:pt x="83" y="68"/>
                  </a:lnTo>
                  <a:lnTo>
                    <a:pt x="97" y="68"/>
                  </a:lnTo>
                  <a:lnTo>
                    <a:pt x="107" y="67"/>
                  </a:lnTo>
                  <a:lnTo>
                    <a:pt x="119" y="67"/>
                  </a:lnTo>
                  <a:lnTo>
                    <a:pt x="124" y="67"/>
                  </a:lnTo>
                  <a:lnTo>
                    <a:pt x="126" y="66"/>
                  </a:lnTo>
                  <a:lnTo>
                    <a:pt x="127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4" y="66"/>
                  </a:lnTo>
                  <a:lnTo>
                    <a:pt x="135" y="66"/>
                  </a:lnTo>
                  <a:lnTo>
                    <a:pt x="136" y="66"/>
                  </a:lnTo>
                  <a:lnTo>
                    <a:pt x="138" y="66"/>
                  </a:lnTo>
                  <a:lnTo>
                    <a:pt x="139" y="66"/>
                  </a:lnTo>
                  <a:lnTo>
                    <a:pt x="140" y="64"/>
                  </a:lnTo>
                  <a:lnTo>
                    <a:pt x="141" y="64"/>
                  </a:lnTo>
                  <a:lnTo>
                    <a:pt x="142" y="64"/>
                  </a:lnTo>
                  <a:lnTo>
                    <a:pt x="143" y="66"/>
                  </a:lnTo>
                  <a:lnTo>
                    <a:pt x="143" y="64"/>
                  </a:lnTo>
                  <a:lnTo>
                    <a:pt x="146" y="63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9" y="62"/>
                  </a:lnTo>
                  <a:lnTo>
                    <a:pt x="150" y="62"/>
                  </a:lnTo>
                  <a:lnTo>
                    <a:pt x="151" y="61"/>
                  </a:lnTo>
                  <a:lnTo>
                    <a:pt x="154" y="60"/>
                  </a:lnTo>
                  <a:lnTo>
                    <a:pt x="155" y="60"/>
                  </a:lnTo>
                  <a:lnTo>
                    <a:pt x="155" y="59"/>
                  </a:lnTo>
                  <a:lnTo>
                    <a:pt x="156" y="59"/>
                  </a:lnTo>
                  <a:lnTo>
                    <a:pt x="157" y="58"/>
                  </a:lnTo>
                  <a:lnTo>
                    <a:pt x="159" y="56"/>
                  </a:lnTo>
                  <a:lnTo>
                    <a:pt x="165" y="54"/>
                  </a:lnTo>
                  <a:lnTo>
                    <a:pt x="172" y="51"/>
                  </a:lnTo>
                  <a:lnTo>
                    <a:pt x="173" y="50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88" y="43"/>
                  </a:lnTo>
                  <a:lnTo>
                    <a:pt x="192" y="41"/>
                  </a:lnTo>
                  <a:lnTo>
                    <a:pt x="193" y="41"/>
                  </a:lnTo>
                  <a:lnTo>
                    <a:pt x="199" y="43"/>
                  </a:lnTo>
                  <a:lnTo>
                    <a:pt x="208" y="45"/>
                  </a:lnTo>
                  <a:lnTo>
                    <a:pt x="211" y="46"/>
                  </a:lnTo>
                  <a:lnTo>
                    <a:pt x="215" y="47"/>
                  </a:lnTo>
                  <a:lnTo>
                    <a:pt x="218" y="49"/>
                  </a:lnTo>
                  <a:lnTo>
                    <a:pt x="223" y="50"/>
                  </a:lnTo>
                  <a:lnTo>
                    <a:pt x="226" y="52"/>
                  </a:lnTo>
                  <a:lnTo>
                    <a:pt x="230" y="53"/>
                  </a:lnTo>
                  <a:lnTo>
                    <a:pt x="231" y="53"/>
                  </a:lnTo>
                  <a:lnTo>
                    <a:pt x="232" y="54"/>
                  </a:lnTo>
                  <a:lnTo>
                    <a:pt x="235" y="55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2" y="59"/>
                  </a:lnTo>
                  <a:lnTo>
                    <a:pt x="245" y="61"/>
                  </a:lnTo>
                  <a:lnTo>
                    <a:pt x="249" y="62"/>
                  </a:lnTo>
                  <a:lnTo>
                    <a:pt x="253" y="64"/>
                  </a:lnTo>
                  <a:lnTo>
                    <a:pt x="260" y="68"/>
                  </a:lnTo>
                  <a:lnTo>
                    <a:pt x="265" y="69"/>
                  </a:lnTo>
                  <a:lnTo>
                    <a:pt x="269" y="70"/>
                  </a:lnTo>
                  <a:lnTo>
                    <a:pt x="272" y="71"/>
                  </a:lnTo>
                  <a:lnTo>
                    <a:pt x="275" y="71"/>
                  </a:lnTo>
                  <a:lnTo>
                    <a:pt x="277" y="72"/>
                  </a:lnTo>
                  <a:lnTo>
                    <a:pt x="280" y="74"/>
                  </a:lnTo>
                  <a:lnTo>
                    <a:pt x="281" y="74"/>
                  </a:lnTo>
                  <a:lnTo>
                    <a:pt x="283" y="74"/>
                  </a:lnTo>
                  <a:lnTo>
                    <a:pt x="286" y="74"/>
                  </a:lnTo>
                  <a:lnTo>
                    <a:pt x="287" y="75"/>
                  </a:lnTo>
                  <a:lnTo>
                    <a:pt x="287" y="74"/>
                  </a:lnTo>
                  <a:lnTo>
                    <a:pt x="292" y="68"/>
                  </a:lnTo>
                  <a:lnTo>
                    <a:pt x="293" y="68"/>
                  </a:lnTo>
                  <a:lnTo>
                    <a:pt x="294" y="68"/>
                  </a:lnTo>
                  <a:lnTo>
                    <a:pt x="300" y="68"/>
                  </a:lnTo>
                  <a:lnTo>
                    <a:pt x="303" y="68"/>
                  </a:lnTo>
                  <a:lnTo>
                    <a:pt x="305" y="68"/>
                  </a:lnTo>
                  <a:lnTo>
                    <a:pt x="306" y="68"/>
                  </a:lnTo>
                  <a:lnTo>
                    <a:pt x="307" y="68"/>
                  </a:lnTo>
                  <a:lnTo>
                    <a:pt x="307" y="67"/>
                  </a:lnTo>
                  <a:lnTo>
                    <a:pt x="308" y="67"/>
                  </a:lnTo>
                  <a:lnTo>
                    <a:pt x="309" y="67"/>
                  </a:lnTo>
                  <a:lnTo>
                    <a:pt x="310" y="67"/>
                  </a:lnTo>
                  <a:lnTo>
                    <a:pt x="311" y="67"/>
                  </a:lnTo>
                  <a:lnTo>
                    <a:pt x="312" y="67"/>
                  </a:lnTo>
                  <a:lnTo>
                    <a:pt x="314" y="67"/>
                  </a:lnTo>
                  <a:lnTo>
                    <a:pt x="315" y="67"/>
                  </a:lnTo>
                  <a:lnTo>
                    <a:pt x="316" y="67"/>
                  </a:lnTo>
                  <a:lnTo>
                    <a:pt x="316" y="66"/>
                  </a:lnTo>
                  <a:lnTo>
                    <a:pt x="317" y="66"/>
                  </a:lnTo>
                  <a:lnTo>
                    <a:pt x="318" y="66"/>
                  </a:lnTo>
                  <a:lnTo>
                    <a:pt x="319" y="66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3" y="66"/>
                  </a:lnTo>
                  <a:lnTo>
                    <a:pt x="323" y="64"/>
                  </a:lnTo>
                  <a:lnTo>
                    <a:pt x="324" y="64"/>
                  </a:lnTo>
                  <a:lnTo>
                    <a:pt x="325" y="64"/>
                  </a:lnTo>
                  <a:lnTo>
                    <a:pt x="326" y="64"/>
                  </a:lnTo>
                  <a:lnTo>
                    <a:pt x="327" y="64"/>
                  </a:lnTo>
                  <a:lnTo>
                    <a:pt x="330" y="63"/>
                  </a:lnTo>
                  <a:lnTo>
                    <a:pt x="333" y="63"/>
                  </a:lnTo>
                  <a:lnTo>
                    <a:pt x="339" y="61"/>
                  </a:lnTo>
                  <a:lnTo>
                    <a:pt x="340" y="61"/>
                  </a:lnTo>
                  <a:lnTo>
                    <a:pt x="341" y="61"/>
                  </a:lnTo>
                  <a:lnTo>
                    <a:pt x="342" y="61"/>
                  </a:lnTo>
                  <a:lnTo>
                    <a:pt x="342" y="60"/>
                  </a:lnTo>
                  <a:lnTo>
                    <a:pt x="343" y="60"/>
                  </a:lnTo>
                  <a:lnTo>
                    <a:pt x="344" y="60"/>
                  </a:lnTo>
                  <a:lnTo>
                    <a:pt x="345" y="60"/>
                  </a:lnTo>
                  <a:lnTo>
                    <a:pt x="345" y="59"/>
                  </a:lnTo>
                  <a:lnTo>
                    <a:pt x="347" y="59"/>
                  </a:lnTo>
                  <a:lnTo>
                    <a:pt x="352" y="58"/>
                  </a:lnTo>
                  <a:lnTo>
                    <a:pt x="359" y="55"/>
                  </a:lnTo>
                  <a:lnTo>
                    <a:pt x="360" y="54"/>
                  </a:lnTo>
                  <a:lnTo>
                    <a:pt x="362" y="53"/>
                  </a:lnTo>
                  <a:lnTo>
                    <a:pt x="370" y="51"/>
                  </a:lnTo>
                  <a:lnTo>
                    <a:pt x="373" y="50"/>
                  </a:lnTo>
                  <a:lnTo>
                    <a:pt x="395" y="43"/>
                  </a:lnTo>
                  <a:lnTo>
                    <a:pt x="397" y="42"/>
                  </a:lnTo>
                  <a:lnTo>
                    <a:pt x="402" y="41"/>
                  </a:lnTo>
                  <a:lnTo>
                    <a:pt x="401" y="39"/>
                  </a:lnTo>
                  <a:lnTo>
                    <a:pt x="417" y="35"/>
                  </a:lnTo>
                  <a:lnTo>
                    <a:pt x="424" y="33"/>
                  </a:lnTo>
                  <a:lnTo>
                    <a:pt x="426" y="32"/>
                  </a:lnTo>
                  <a:lnTo>
                    <a:pt x="431" y="29"/>
                  </a:lnTo>
                  <a:lnTo>
                    <a:pt x="437" y="27"/>
                  </a:lnTo>
                  <a:lnTo>
                    <a:pt x="437" y="28"/>
                  </a:lnTo>
                  <a:lnTo>
                    <a:pt x="445" y="26"/>
                  </a:lnTo>
                  <a:lnTo>
                    <a:pt x="445" y="25"/>
                  </a:lnTo>
                  <a:lnTo>
                    <a:pt x="446" y="25"/>
                  </a:lnTo>
                  <a:lnTo>
                    <a:pt x="451" y="24"/>
                  </a:lnTo>
                  <a:lnTo>
                    <a:pt x="454" y="22"/>
                  </a:lnTo>
                  <a:lnTo>
                    <a:pt x="459" y="20"/>
                  </a:lnTo>
                  <a:lnTo>
                    <a:pt x="460" y="20"/>
                  </a:lnTo>
                  <a:lnTo>
                    <a:pt x="461" y="20"/>
                  </a:lnTo>
                  <a:lnTo>
                    <a:pt x="463" y="19"/>
                  </a:lnTo>
                  <a:lnTo>
                    <a:pt x="469" y="17"/>
                  </a:lnTo>
                  <a:lnTo>
                    <a:pt x="469" y="18"/>
                  </a:lnTo>
                  <a:lnTo>
                    <a:pt x="470" y="19"/>
                  </a:lnTo>
                  <a:lnTo>
                    <a:pt x="470" y="24"/>
                  </a:lnTo>
                  <a:lnTo>
                    <a:pt x="470" y="25"/>
                  </a:lnTo>
                  <a:lnTo>
                    <a:pt x="470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4" y="33"/>
                  </a:lnTo>
                  <a:lnTo>
                    <a:pt x="485" y="30"/>
                  </a:lnTo>
                  <a:lnTo>
                    <a:pt x="486" y="30"/>
                  </a:lnTo>
                  <a:lnTo>
                    <a:pt x="487" y="30"/>
                  </a:lnTo>
                  <a:lnTo>
                    <a:pt x="493" y="29"/>
                  </a:lnTo>
                  <a:lnTo>
                    <a:pt x="499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10" y="26"/>
                  </a:lnTo>
                  <a:lnTo>
                    <a:pt x="512" y="26"/>
                  </a:lnTo>
                  <a:lnTo>
                    <a:pt x="517" y="25"/>
                  </a:lnTo>
                  <a:lnTo>
                    <a:pt x="523" y="24"/>
                  </a:lnTo>
                  <a:lnTo>
                    <a:pt x="524" y="24"/>
                  </a:lnTo>
                  <a:lnTo>
                    <a:pt x="527" y="24"/>
                  </a:lnTo>
                  <a:lnTo>
                    <a:pt x="527" y="22"/>
                  </a:lnTo>
                  <a:lnTo>
                    <a:pt x="530" y="22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7" y="21"/>
                  </a:lnTo>
                  <a:lnTo>
                    <a:pt x="537" y="20"/>
                  </a:lnTo>
                  <a:lnTo>
                    <a:pt x="538" y="20"/>
                  </a:lnTo>
                  <a:lnTo>
                    <a:pt x="540" y="20"/>
                  </a:lnTo>
                  <a:lnTo>
                    <a:pt x="541" y="20"/>
                  </a:lnTo>
                  <a:lnTo>
                    <a:pt x="542" y="20"/>
                  </a:lnTo>
                  <a:lnTo>
                    <a:pt x="543" y="20"/>
                  </a:lnTo>
                  <a:lnTo>
                    <a:pt x="544" y="20"/>
                  </a:lnTo>
                  <a:lnTo>
                    <a:pt x="544" y="19"/>
                  </a:lnTo>
                  <a:lnTo>
                    <a:pt x="545" y="19"/>
                  </a:lnTo>
                  <a:lnTo>
                    <a:pt x="546" y="19"/>
                  </a:lnTo>
                  <a:lnTo>
                    <a:pt x="548" y="19"/>
                  </a:lnTo>
                  <a:lnTo>
                    <a:pt x="549" y="19"/>
                  </a:lnTo>
                  <a:lnTo>
                    <a:pt x="550" y="19"/>
                  </a:lnTo>
                  <a:lnTo>
                    <a:pt x="550" y="18"/>
                  </a:lnTo>
                  <a:lnTo>
                    <a:pt x="550" y="19"/>
                  </a:lnTo>
                  <a:lnTo>
                    <a:pt x="552" y="19"/>
                  </a:lnTo>
                  <a:lnTo>
                    <a:pt x="553" y="18"/>
                  </a:lnTo>
                  <a:lnTo>
                    <a:pt x="554" y="18"/>
                  </a:lnTo>
                  <a:lnTo>
                    <a:pt x="555" y="18"/>
                  </a:lnTo>
                  <a:lnTo>
                    <a:pt x="557" y="18"/>
                  </a:lnTo>
                  <a:lnTo>
                    <a:pt x="557" y="17"/>
                  </a:lnTo>
                  <a:lnTo>
                    <a:pt x="558" y="17"/>
                  </a:lnTo>
                  <a:lnTo>
                    <a:pt x="559" y="17"/>
                  </a:lnTo>
                  <a:lnTo>
                    <a:pt x="560" y="17"/>
                  </a:lnTo>
                  <a:lnTo>
                    <a:pt x="561" y="17"/>
                  </a:lnTo>
                  <a:lnTo>
                    <a:pt x="561" y="16"/>
                  </a:lnTo>
                  <a:lnTo>
                    <a:pt x="562" y="16"/>
                  </a:lnTo>
                  <a:lnTo>
                    <a:pt x="563" y="16"/>
                  </a:lnTo>
                  <a:lnTo>
                    <a:pt x="565" y="16"/>
                  </a:lnTo>
                  <a:lnTo>
                    <a:pt x="565" y="14"/>
                  </a:lnTo>
                  <a:lnTo>
                    <a:pt x="566" y="14"/>
                  </a:lnTo>
                  <a:lnTo>
                    <a:pt x="567" y="14"/>
                  </a:lnTo>
                  <a:lnTo>
                    <a:pt x="568" y="14"/>
                  </a:lnTo>
                  <a:lnTo>
                    <a:pt x="568" y="13"/>
                  </a:lnTo>
                  <a:lnTo>
                    <a:pt x="569" y="13"/>
                  </a:lnTo>
                  <a:lnTo>
                    <a:pt x="570" y="13"/>
                  </a:lnTo>
                  <a:lnTo>
                    <a:pt x="571" y="13"/>
                  </a:lnTo>
                  <a:lnTo>
                    <a:pt x="571" y="12"/>
                  </a:lnTo>
                  <a:lnTo>
                    <a:pt x="573" y="12"/>
                  </a:lnTo>
                  <a:lnTo>
                    <a:pt x="574" y="12"/>
                  </a:lnTo>
                  <a:lnTo>
                    <a:pt x="575" y="12"/>
                  </a:lnTo>
                  <a:lnTo>
                    <a:pt x="575" y="11"/>
                  </a:lnTo>
                  <a:lnTo>
                    <a:pt x="576" y="11"/>
                  </a:lnTo>
                  <a:lnTo>
                    <a:pt x="577" y="11"/>
                  </a:lnTo>
                  <a:lnTo>
                    <a:pt x="577" y="10"/>
                  </a:lnTo>
                  <a:lnTo>
                    <a:pt x="578" y="10"/>
                  </a:lnTo>
                  <a:lnTo>
                    <a:pt x="579" y="10"/>
                  </a:lnTo>
                  <a:lnTo>
                    <a:pt x="579" y="9"/>
                  </a:lnTo>
                  <a:lnTo>
                    <a:pt x="580" y="9"/>
                  </a:lnTo>
                  <a:lnTo>
                    <a:pt x="582" y="9"/>
                  </a:lnTo>
                  <a:lnTo>
                    <a:pt x="583" y="8"/>
                  </a:lnTo>
                  <a:lnTo>
                    <a:pt x="584" y="8"/>
                  </a:lnTo>
                  <a:lnTo>
                    <a:pt x="585" y="8"/>
                  </a:lnTo>
                  <a:lnTo>
                    <a:pt x="585" y="7"/>
                  </a:lnTo>
                  <a:lnTo>
                    <a:pt x="586" y="7"/>
                  </a:lnTo>
                  <a:lnTo>
                    <a:pt x="587" y="7"/>
                  </a:lnTo>
                  <a:lnTo>
                    <a:pt x="587" y="5"/>
                  </a:lnTo>
                  <a:lnTo>
                    <a:pt x="588" y="5"/>
                  </a:lnTo>
                  <a:lnTo>
                    <a:pt x="590" y="4"/>
                  </a:lnTo>
                  <a:lnTo>
                    <a:pt x="591" y="4"/>
                  </a:lnTo>
                  <a:lnTo>
                    <a:pt x="591" y="3"/>
                  </a:lnTo>
                  <a:lnTo>
                    <a:pt x="592" y="3"/>
                  </a:lnTo>
                  <a:lnTo>
                    <a:pt x="593" y="3"/>
                  </a:lnTo>
                  <a:lnTo>
                    <a:pt x="594" y="4"/>
                  </a:lnTo>
                  <a:lnTo>
                    <a:pt x="595" y="7"/>
                  </a:lnTo>
                  <a:lnTo>
                    <a:pt x="596" y="9"/>
                  </a:lnTo>
                  <a:lnTo>
                    <a:pt x="597" y="9"/>
                  </a:lnTo>
                  <a:lnTo>
                    <a:pt x="597" y="8"/>
                  </a:lnTo>
                  <a:lnTo>
                    <a:pt x="599" y="8"/>
                  </a:lnTo>
                  <a:lnTo>
                    <a:pt x="600" y="8"/>
                  </a:lnTo>
                  <a:lnTo>
                    <a:pt x="601" y="8"/>
                  </a:lnTo>
                  <a:lnTo>
                    <a:pt x="603" y="7"/>
                  </a:lnTo>
                  <a:lnTo>
                    <a:pt x="604" y="7"/>
                  </a:lnTo>
                  <a:lnTo>
                    <a:pt x="604" y="5"/>
                  </a:lnTo>
                  <a:lnTo>
                    <a:pt x="605" y="5"/>
                  </a:lnTo>
                  <a:lnTo>
                    <a:pt x="607" y="5"/>
                  </a:lnTo>
                  <a:lnTo>
                    <a:pt x="608" y="5"/>
                  </a:lnTo>
                  <a:lnTo>
                    <a:pt x="608" y="4"/>
                  </a:lnTo>
                  <a:lnTo>
                    <a:pt x="609" y="4"/>
                  </a:lnTo>
                  <a:lnTo>
                    <a:pt x="610" y="4"/>
                  </a:lnTo>
                  <a:lnTo>
                    <a:pt x="611" y="4"/>
                  </a:lnTo>
                  <a:lnTo>
                    <a:pt x="612" y="4"/>
                  </a:lnTo>
                  <a:lnTo>
                    <a:pt x="612" y="3"/>
                  </a:lnTo>
                  <a:lnTo>
                    <a:pt x="613" y="3"/>
                  </a:lnTo>
                  <a:lnTo>
                    <a:pt x="615" y="3"/>
                  </a:lnTo>
                  <a:lnTo>
                    <a:pt x="616" y="3"/>
                  </a:lnTo>
                  <a:lnTo>
                    <a:pt x="617" y="3"/>
                  </a:lnTo>
                  <a:lnTo>
                    <a:pt x="617" y="2"/>
                  </a:lnTo>
                  <a:lnTo>
                    <a:pt x="618" y="2"/>
                  </a:lnTo>
                  <a:lnTo>
                    <a:pt x="619" y="2"/>
                  </a:lnTo>
                  <a:lnTo>
                    <a:pt x="620" y="2"/>
                  </a:lnTo>
                  <a:lnTo>
                    <a:pt x="621" y="2"/>
                  </a:lnTo>
                  <a:lnTo>
                    <a:pt x="622" y="2"/>
                  </a:lnTo>
                  <a:lnTo>
                    <a:pt x="622" y="1"/>
                  </a:lnTo>
                  <a:lnTo>
                    <a:pt x="624" y="1"/>
                  </a:lnTo>
                  <a:lnTo>
                    <a:pt x="625" y="1"/>
                  </a:lnTo>
                  <a:lnTo>
                    <a:pt x="626" y="1"/>
                  </a:lnTo>
                  <a:lnTo>
                    <a:pt x="627" y="1"/>
                  </a:lnTo>
                  <a:lnTo>
                    <a:pt x="628" y="1"/>
                  </a:lnTo>
                  <a:lnTo>
                    <a:pt x="629" y="1"/>
                  </a:lnTo>
                  <a:lnTo>
                    <a:pt x="630" y="1"/>
                  </a:lnTo>
                  <a:lnTo>
                    <a:pt x="630" y="0"/>
                  </a:lnTo>
                  <a:lnTo>
                    <a:pt x="632" y="0"/>
                  </a:lnTo>
                  <a:lnTo>
                    <a:pt x="633" y="0"/>
                  </a:lnTo>
                  <a:lnTo>
                    <a:pt x="634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8" y="0"/>
                  </a:lnTo>
                  <a:lnTo>
                    <a:pt x="639" y="0"/>
                  </a:lnTo>
                  <a:lnTo>
                    <a:pt x="641" y="0"/>
                  </a:lnTo>
                  <a:lnTo>
                    <a:pt x="642" y="0"/>
                  </a:lnTo>
                  <a:lnTo>
                    <a:pt x="643" y="0"/>
                  </a:lnTo>
                  <a:lnTo>
                    <a:pt x="644" y="0"/>
                  </a:lnTo>
                  <a:lnTo>
                    <a:pt x="645" y="0"/>
                  </a:lnTo>
                  <a:lnTo>
                    <a:pt x="646" y="0"/>
                  </a:lnTo>
                  <a:lnTo>
                    <a:pt x="647" y="0"/>
                  </a:lnTo>
                  <a:lnTo>
                    <a:pt x="649" y="0"/>
                  </a:lnTo>
                  <a:lnTo>
                    <a:pt x="650" y="0"/>
                  </a:lnTo>
                  <a:lnTo>
                    <a:pt x="651" y="0"/>
                  </a:lnTo>
                  <a:lnTo>
                    <a:pt x="652" y="0"/>
                  </a:lnTo>
                  <a:lnTo>
                    <a:pt x="653" y="0"/>
                  </a:lnTo>
                  <a:lnTo>
                    <a:pt x="654" y="0"/>
                  </a:lnTo>
                  <a:lnTo>
                    <a:pt x="655" y="0"/>
                  </a:lnTo>
                  <a:lnTo>
                    <a:pt x="657" y="0"/>
                  </a:lnTo>
                  <a:lnTo>
                    <a:pt x="658" y="0"/>
                  </a:lnTo>
                  <a:lnTo>
                    <a:pt x="659" y="0"/>
                  </a:lnTo>
                  <a:lnTo>
                    <a:pt x="660" y="0"/>
                  </a:lnTo>
                  <a:lnTo>
                    <a:pt x="661" y="0"/>
                  </a:lnTo>
                  <a:lnTo>
                    <a:pt x="662" y="0"/>
                  </a:lnTo>
                  <a:lnTo>
                    <a:pt x="663" y="0"/>
                  </a:lnTo>
                  <a:lnTo>
                    <a:pt x="664" y="1"/>
                  </a:lnTo>
                  <a:lnTo>
                    <a:pt x="666" y="1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2"/>
                  </a:lnTo>
                  <a:lnTo>
                    <a:pt x="674" y="2"/>
                  </a:lnTo>
                  <a:lnTo>
                    <a:pt x="675" y="2"/>
                  </a:lnTo>
                  <a:lnTo>
                    <a:pt x="676" y="2"/>
                  </a:lnTo>
                  <a:lnTo>
                    <a:pt x="684" y="3"/>
                  </a:lnTo>
                  <a:lnTo>
                    <a:pt x="693" y="4"/>
                  </a:lnTo>
                  <a:lnTo>
                    <a:pt x="733" y="11"/>
                  </a:lnTo>
                  <a:lnTo>
                    <a:pt x="734" y="11"/>
                  </a:lnTo>
                  <a:lnTo>
                    <a:pt x="735" y="11"/>
                  </a:lnTo>
                  <a:lnTo>
                    <a:pt x="736" y="11"/>
                  </a:lnTo>
                  <a:lnTo>
                    <a:pt x="737" y="11"/>
                  </a:lnTo>
                  <a:lnTo>
                    <a:pt x="741" y="12"/>
                  </a:lnTo>
                  <a:lnTo>
                    <a:pt x="742" y="12"/>
                  </a:lnTo>
                  <a:lnTo>
                    <a:pt x="745" y="12"/>
                  </a:lnTo>
                  <a:lnTo>
                    <a:pt x="751" y="13"/>
                  </a:lnTo>
                  <a:lnTo>
                    <a:pt x="759" y="14"/>
                  </a:lnTo>
                  <a:lnTo>
                    <a:pt x="760" y="16"/>
                  </a:lnTo>
                  <a:lnTo>
                    <a:pt x="764" y="16"/>
                  </a:lnTo>
                  <a:lnTo>
                    <a:pt x="770" y="17"/>
                  </a:lnTo>
                  <a:lnTo>
                    <a:pt x="769" y="18"/>
                  </a:lnTo>
                  <a:lnTo>
                    <a:pt x="768" y="19"/>
                  </a:lnTo>
                  <a:lnTo>
                    <a:pt x="766" y="21"/>
                  </a:lnTo>
                  <a:lnTo>
                    <a:pt x="764" y="22"/>
                  </a:lnTo>
                  <a:lnTo>
                    <a:pt x="763" y="25"/>
                  </a:lnTo>
                  <a:lnTo>
                    <a:pt x="762" y="26"/>
                  </a:lnTo>
                  <a:lnTo>
                    <a:pt x="759" y="29"/>
                  </a:lnTo>
                  <a:lnTo>
                    <a:pt x="758" y="32"/>
                  </a:lnTo>
                  <a:lnTo>
                    <a:pt x="756" y="33"/>
                  </a:lnTo>
                  <a:lnTo>
                    <a:pt x="755" y="35"/>
                  </a:lnTo>
                  <a:lnTo>
                    <a:pt x="754" y="36"/>
                  </a:lnTo>
                  <a:lnTo>
                    <a:pt x="755" y="36"/>
                  </a:lnTo>
                  <a:lnTo>
                    <a:pt x="756" y="37"/>
                  </a:lnTo>
                  <a:lnTo>
                    <a:pt x="758" y="38"/>
                  </a:lnTo>
                  <a:lnTo>
                    <a:pt x="759" y="39"/>
                  </a:lnTo>
                  <a:lnTo>
                    <a:pt x="759" y="41"/>
                  </a:lnTo>
                  <a:lnTo>
                    <a:pt x="759" y="43"/>
                  </a:lnTo>
                  <a:lnTo>
                    <a:pt x="760" y="44"/>
                  </a:lnTo>
                  <a:lnTo>
                    <a:pt x="761" y="46"/>
                  </a:lnTo>
                  <a:lnTo>
                    <a:pt x="762" y="49"/>
                  </a:lnTo>
                  <a:lnTo>
                    <a:pt x="762" y="50"/>
                  </a:lnTo>
                  <a:lnTo>
                    <a:pt x="766" y="54"/>
                  </a:lnTo>
                  <a:lnTo>
                    <a:pt x="767" y="56"/>
                  </a:lnTo>
                  <a:lnTo>
                    <a:pt x="768" y="58"/>
                  </a:lnTo>
                  <a:lnTo>
                    <a:pt x="769" y="61"/>
                  </a:lnTo>
                  <a:lnTo>
                    <a:pt x="770" y="64"/>
                  </a:lnTo>
                  <a:lnTo>
                    <a:pt x="770" y="66"/>
                  </a:lnTo>
                  <a:lnTo>
                    <a:pt x="771" y="67"/>
                  </a:lnTo>
                  <a:lnTo>
                    <a:pt x="771" y="68"/>
                  </a:lnTo>
                  <a:lnTo>
                    <a:pt x="772" y="69"/>
                  </a:lnTo>
                  <a:lnTo>
                    <a:pt x="775" y="75"/>
                  </a:lnTo>
                  <a:lnTo>
                    <a:pt x="775" y="76"/>
                  </a:lnTo>
                  <a:lnTo>
                    <a:pt x="775" y="78"/>
                  </a:lnTo>
                  <a:lnTo>
                    <a:pt x="776" y="78"/>
                  </a:lnTo>
                  <a:lnTo>
                    <a:pt x="776" y="79"/>
                  </a:lnTo>
                  <a:lnTo>
                    <a:pt x="776" y="80"/>
                  </a:lnTo>
                  <a:lnTo>
                    <a:pt x="776" y="81"/>
                  </a:lnTo>
                  <a:lnTo>
                    <a:pt x="776" y="83"/>
                  </a:lnTo>
                  <a:lnTo>
                    <a:pt x="776" y="85"/>
                  </a:lnTo>
                  <a:lnTo>
                    <a:pt x="776" y="87"/>
                  </a:lnTo>
                  <a:lnTo>
                    <a:pt x="775" y="89"/>
                  </a:lnTo>
                  <a:lnTo>
                    <a:pt x="775" y="91"/>
                  </a:lnTo>
                  <a:lnTo>
                    <a:pt x="775" y="92"/>
                  </a:lnTo>
                  <a:lnTo>
                    <a:pt x="773" y="94"/>
                  </a:lnTo>
                  <a:lnTo>
                    <a:pt x="773" y="95"/>
                  </a:lnTo>
                  <a:lnTo>
                    <a:pt x="772" y="97"/>
                  </a:lnTo>
                  <a:lnTo>
                    <a:pt x="771" y="99"/>
                  </a:lnTo>
                  <a:lnTo>
                    <a:pt x="770" y="102"/>
                  </a:lnTo>
                  <a:lnTo>
                    <a:pt x="769" y="103"/>
                  </a:lnTo>
                  <a:lnTo>
                    <a:pt x="769" y="104"/>
                  </a:lnTo>
                  <a:lnTo>
                    <a:pt x="769" y="105"/>
                  </a:lnTo>
                  <a:lnTo>
                    <a:pt x="769" y="106"/>
                  </a:lnTo>
                  <a:lnTo>
                    <a:pt x="768" y="106"/>
                  </a:lnTo>
                  <a:lnTo>
                    <a:pt x="768" y="108"/>
                  </a:lnTo>
                  <a:lnTo>
                    <a:pt x="768" y="109"/>
                  </a:lnTo>
                  <a:lnTo>
                    <a:pt x="768" y="110"/>
                  </a:lnTo>
                  <a:lnTo>
                    <a:pt x="769" y="111"/>
                  </a:lnTo>
                  <a:lnTo>
                    <a:pt x="769" y="114"/>
                  </a:lnTo>
                  <a:lnTo>
                    <a:pt x="769" y="116"/>
                  </a:lnTo>
                  <a:lnTo>
                    <a:pt x="768" y="118"/>
                  </a:lnTo>
                  <a:lnTo>
                    <a:pt x="768" y="121"/>
                  </a:lnTo>
                  <a:lnTo>
                    <a:pt x="767" y="122"/>
                  </a:lnTo>
                  <a:lnTo>
                    <a:pt x="767" y="123"/>
                  </a:lnTo>
                  <a:lnTo>
                    <a:pt x="767" y="126"/>
                  </a:lnTo>
                  <a:lnTo>
                    <a:pt x="766" y="126"/>
                  </a:lnTo>
                  <a:lnTo>
                    <a:pt x="764" y="130"/>
                  </a:lnTo>
                  <a:lnTo>
                    <a:pt x="764" y="131"/>
                  </a:lnTo>
                  <a:lnTo>
                    <a:pt x="763" y="134"/>
                  </a:lnTo>
                  <a:lnTo>
                    <a:pt x="763" y="135"/>
                  </a:lnTo>
                  <a:lnTo>
                    <a:pt x="763" y="136"/>
                  </a:lnTo>
                  <a:lnTo>
                    <a:pt x="762" y="138"/>
                  </a:lnTo>
                  <a:lnTo>
                    <a:pt x="762" y="139"/>
                  </a:lnTo>
                  <a:lnTo>
                    <a:pt x="763" y="141"/>
                  </a:lnTo>
                  <a:lnTo>
                    <a:pt x="764" y="142"/>
                  </a:lnTo>
                  <a:lnTo>
                    <a:pt x="763" y="144"/>
                  </a:lnTo>
                  <a:lnTo>
                    <a:pt x="762" y="145"/>
                  </a:lnTo>
                  <a:lnTo>
                    <a:pt x="762" y="146"/>
                  </a:lnTo>
                  <a:lnTo>
                    <a:pt x="761" y="147"/>
                  </a:lnTo>
                  <a:lnTo>
                    <a:pt x="761" y="148"/>
                  </a:lnTo>
                  <a:lnTo>
                    <a:pt x="760" y="153"/>
                  </a:lnTo>
                  <a:lnTo>
                    <a:pt x="759" y="158"/>
                  </a:lnTo>
                  <a:lnTo>
                    <a:pt x="758" y="160"/>
                  </a:lnTo>
                  <a:lnTo>
                    <a:pt x="758" y="161"/>
                  </a:lnTo>
                  <a:lnTo>
                    <a:pt x="756" y="164"/>
                  </a:lnTo>
                  <a:lnTo>
                    <a:pt x="756" y="170"/>
                  </a:lnTo>
                  <a:lnTo>
                    <a:pt x="755" y="173"/>
                  </a:lnTo>
                  <a:lnTo>
                    <a:pt x="754" y="178"/>
                  </a:lnTo>
                  <a:lnTo>
                    <a:pt x="753" y="187"/>
                  </a:lnTo>
                  <a:lnTo>
                    <a:pt x="752" y="192"/>
                  </a:lnTo>
                  <a:lnTo>
                    <a:pt x="751" y="198"/>
                  </a:lnTo>
                  <a:lnTo>
                    <a:pt x="751" y="202"/>
                  </a:lnTo>
                  <a:lnTo>
                    <a:pt x="751" y="203"/>
                  </a:lnTo>
                  <a:lnTo>
                    <a:pt x="750" y="206"/>
                  </a:lnTo>
                  <a:lnTo>
                    <a:pt x="750" y="209"/>
                  </a:lnTo>
                  <a:lnTo>
                    <a:pt x="750" y="212"/>
                  </a:lnTo>
                  <a:lnTo>
                    <a:pt x="749" y="215"/>
                  </a:lnTo>
                  <a:lnTo>
                    <a:pt x="746" y="220"/>
                  </a:lnTo>
                  <a:lnTo>
                    <a:pt x="744" y="226"/>
                  </a:lnTo>
                  <a:lnTo>
                    <a:pt x="742" y="230"/>
                  </a:lnTo>
                  <a:lnTo>
                    <a:pt x="741" y="233"/>
                  </a:lnTo>
                  <a:lnTo>
                    <a:pt x="741" y="234"/>
                  </a:lnTo>
                  <a:lnTo>
                    <a:pt x="739" y="235"/>
                  </a:lnTo>
                  <a:lnTo>
                    <a:pt x="738" y="237"/>
                  </a:lnTo>
                  <a:lnTo>
                    <a:pt x="738" y="239"/>
                  </a:lnTo>
                  <a:lnTo>
                    <a:pt x="737" y="242"/>
                  </a:lnTo>
                  <a:lnTo>
                    <a:pt x="737" y="243"/>
                  </a:lnTo>
                  <a:lnTo>
                    <a:pt x="737" y="244"/>
                  </a:lnTo>
                  <a:lnTo>
                    <a:pt x="736" y="247"/>
                  </a:lnTo>
                  <a:lnTo>
                    <a:pt x="736" y="248"/>
                  </a:lnTo>
                  <a:lnTo>
                    <a:pt x="736" y="251"/>
                  </a:lnTo>
                  <a:lnTo>
                    <a:pt x="736" y="252"/>
                  </a:lnTo>
                  <a:lnTo>
                    <a:pt x="736" y="255"/>
                  </a:lnTo>
                  <a:lnTo>
                    <a:pt x="737" y="260"/>
                  </a:lnTo>
                  <a:lnTo>
                    <a:pt x="737" y="265"/>
                  </a:lnTo>
                  <a:lnTo>
                    <a:pt x="737" y="268"/>
                  </a:lnTo>
                  <a:lnTo>
                    <a:pt x="738" y="276"/>
                  </a:lnTo>
                  <a:lnTo>
                    <a:pt x="738" y="282"/>
                  </a:lnTo>
                  <a:lnTo>
                    <a:pt x="739" y="294"/>
                  </a:lnTo>
                  <a:lnTo>
                    <a:pt x="739" y="306"/>
                  </a:lnTo>
                  <a:lnTo>
                    <a:pt x="739" y="309"/>
                  </a:lnTo>
                  <a:lnTo>
                    <a:pt x="741" y="311"/>
                  </a:lnTo>
                  <a:lnTo>
                    <a:pt x="741" y="312"/>
                  </a:lnTo>
                  <a:lnTo>
                    <a:pt x="741" y="320"/>
                  </a:lnTo>
                  <a:lnTo>
                    <a:pt x="742" y="332"/>
                  </a:lnTo>
                  <a:lnTo>
                    <a:pt x="742" y="344"/>
                  </a:lnTo>
                  <a:lnTo>
                    <a:pt x="743" y="351"/>
                  </a:lnTo>
                  <a:lnTo>
                    <a:pt x="742" y="356"/>
                  </a:lnTo>
                  <a:lnTo>
                    <a:pt x="741" y="364"/>
                  </a:lnTo>
                  <a:lnTo>
                    <a:pt x="739" y="368"/>
                  </a:lnTo>
                  <a:lnTo>
                    <a:pt x="739" y="371"/>
                  </a:lnTo>
                  <a:lnTo>
                    <a:pt x="736" y="378"/>
                  </a:lnTo>
                  <a:lnTo>
                    <a:pt x="735" y="382"/>
                  </a:lnTo>
                  <a:lnTo>
                    <a:pt x="734" y="384"/>
                  </a:lnTo>
                  <a:lnTo>
                    <a:pt x="734" y="385"/>
                  </a:lnTo>
                  <a:lnTo>
                    <a:pt x="733" y="387"/>
                  </a:lnTo>
                  <a:lnTo>
                    <a:pt x="731" y="388"/>
                  </a:lnTo>
                  <a:lnTo>
                    <a:pt x="730" y="390"/>
                  </a:lnTo>
                  <a:lnTo>
                    <a:pt x="729" y="393"/>
                  </a:lnTo>
                  <a:lnTo>
                    <a:pt x="728" y="394"/>
                  </a:lnTo>
                  <a:lnTo>
                    <a:pt x="726" y="396"/>
                  </a:lnTo>
                  <a:lnTo>
                    <a:pt x="725" y="398"/>
                  </a:lnTo>
                  <a:lnTo>
                    <a:pt x="722" y="401"/>
                  </a:lnTo>
                  <a:lnTo>
                    <a:pt x="721" y="402"/>
                  </a:lnTo>
                  <a:lnTo>
                    <a:pt x="720" y="404"/>
                  </a:lnTo>
                  <a:lnTo>
                    <a:pt x="719" y="404"/>
                  </a:lnTo>
                  <a:lnTo>
                    <a:pt x="717" y="406"/>
                  </a:lnTo>
                  <a:lnTo>
                    <a:pt x="716" y="409"/>
                  </a:lnTo>
                  <a:lnTo>
                    <a:pt x="714" y="409"/>
                  </a:lnTo>
                  <a:lnTo>
                    <a:pt x="713" y="410"/>
                  </a:lnTo>
                  <a:lnTo>
                    <a:pt x="712" y="411"/>
                  </a:lnTo>
                  <a:lnTo>
                    <a:pt x="709" y="413"/>
                  </a:lnTo>
                  <a:lnTo>
                    <a:pt x="708" y="414"/>
                  </a:lnTo>
                  <a:lnTo>
                    <a:pt x="705" y="415"/>
                  </a:lnTo>
                  <a:lnTo>
                    <a:pt x="702" y="418"/>
                  </a:lnTo>
                  <a:lnTo>
                    <a:pt x="700" y="419"/>
                  </a:lnTo>
                  <a:lnTo>
                    <a:pt x="697" y="420"/>
                  </a:lnTo>
                  <a:lnTo>
                    <a:pt x="696" y="421"/>
                  </a:lnTo>
                  <a:lnTo>
                    <a:pt x="695" y="422"/>
                  </a:lnTo>
                  <a:lnTo>
                    <a:pt x="692" y="424"/>
                  </a:lnTo>
                  <a:lnTo>
                    <a:pt x="689" y="427"/>
                  </a:lnTo>
                  <a:lnTo>
                    <a:pt x="684" y="429"/>
                  </a:lnTo>
                  <a:lnTo>
                    <a:pt x="682" y="431"/>
                  </a:lnTo>
                  <a:lnTo>
                    <a:pt x="678" y="434"/>
                  </a:lnTo>
                  <a:lnTo>
                    <a:pt x="675" y="437"/>
                  </a:lnTo>
                  <a:lnTo>
                    <a:pt x="672" y="437"/>
                  </a:lnTo>
                  <a:lnTo>
                    <a:pt x="671" y="438"/>
                  </a:lnTo>
                  <a:lnTo>
                    <a:pt x="670" y="439"/>
                  </a:lnTo>
                  <a:lnTo>
                    <a:pt x="664" y="443"/>
                  </a:lnTo>
                  <a:lnTo>
                    <a:pt x="657" y="449"/>
                  </a:lnTo>
                  <a:lnTo>
                    <a:pt x="655" y="449"/>
                  </a:lnTo>
                  <a:lnTo>
                    <a:pt x="653" y="451"/>
                  </a:lnTo>
                  <a:lnTo>
                    <a:pt x="651" y="453"/>
                  </a:lnTo>
                  <a:lnTo>
                    <a:pt x="649" y="454"/>
                  </a:lnTo>
                  <a:lnTo>
                    <a:pt x="647" y="455"/>
                  </a:lnTo>
                  <a:lnTo>
                    <a:pt x="645" y="456"/>
                  </a:lnTo>
                  <a:lnTo>
                    <a:pt x="644" y="457"/>
                  </a:lnTo>
                  <a:lnTo>
                    <a:pt x="643" y="458"/>
                  </a:lnTo>
                  <a:lnTo>
                    <a:pt x="641" y="460"/>
                  </a:lnTo>
                  <a:lnTo>
                    <a:pt x="639" y="461"/>
                  </a:lnTo>
                  <a:lnTo>
                    <a:pt x="635" y="463"/>
                  </a:lnTo>
                  <a:lnTo>
                    <a:pt x="634" y="464"/>
                  </a:lnTo>
                  <a:lnTo>
                    <a:pt x="632" y="465"/>
                  </a:lnTo>
                  <a:lnTo>
                    <a:pt x="629" y="468"/>
                  </a:lnTo>
                  <a:lnTo>
                    <a:pt x="626" y="470"/>
                  </a:lnTo>
                  <a:lnTo>
                    <a:pt x="622" y="472"/>
                  </a:lnTo>
                  <a:lnTo>
                    <a:pt x="621" y="473"/>
                  </a:lnTo>
                  <a:lnTo>
                    <a:pt x="620" y="473"/>
                  </a:lnTo>
                  <a:lnTo>
                    <a:pt x="619" y="474"/>
                  </a:lnTo>
                  <a:lnTo>
                    <a:pt x="618" y="474"/>
                  </a:lnTo>
                  <a:lnTo>
                    <a:pt x="618" y="476"/>
                  </a:lnTo>
                  <a:lnTo>
                    <a:pt x="615" y="477"/>
                  </a:lnTo>
                  <a:lnTo>
                    <a:pt x="613" y="478"/>
                  </a:lnTo>
                  <a:lnTo>
                    <a:pt x="611" y="479"/>
                  </a:lnTo>
                  <a:lnTo>
                    <a:pt x="608" y="481"/>
                  </a:lnTo>
                  <a:lnTo>
                    <a:pt x="603" y="485"/>
                  </a:lnTo>
                  <a:lnTo>
                    <a:pt x="602" y="485"/>
                  </a:lnTo>
                  <a:lnTo>
                    <a:pt x="599" y="487"/>
                  </a:lnTo>
                  <a:lnTo>
                    <a:pt x="597" y="487"/>
                  </a:lnTo>
                  <a:lnTo>
                    <a:pt x="597" y="485"/>
                  </a:lnTo>
                  <a:lnTo>
                    <a:pt x="596" y="481"/>
                  </a:lnTo>
                  <a:lnTo>
                    <a:pt x="596" y="480"/>
                  </a:lnTo>
                  <a:lnTo>
                    <a:pt x="596" y="477"/>
                  </a:lnTo>
                  <a:lnTo>
                    <a:pt x="595" y="472"/>
                  </a:lnTo>
                  <a:lnTo>
                    <a:pt x="594" y="471"/>
                  </a:lnTo>
                  <a:lnTo>
                    <a:pt x="593" y="466"/>
                  </a:lnTo>
                  <a:lnTo>
                    <a:pt x="593" y="463"/>
                  </a:lnTo>
                  <a:lnTo>
                    <a:pt x="592" y="461"/>
                  </a:lnTo>
                  <a:lnTo>
                    <a:pt x="591" y="456"/>
                  </a:lnTo>
                  <a:lnTo>
                    <a:pt x="590" y="453"/>
                  </a:lnTo>
                  <a:lnTo>
                    <a:pt x="588" y="451"/>
                  </a:lnTo>
                  <a:lnTo>
                    <a:pt x="588" y="448"/>
                  </a:lnTo>
                  <a:lnTo>
                    <a:pt x="587" y="446"/>
                  </a:lnTo>
                  <a:lnTo>
                    <a:pt x="586" y="444"/>
                  </a:lnTo>
                  <a:lnTo>
                    <a:pt x="586" y="441"/>
                  </a:lnTo>
                  <a:lnTo>
                    <a:pt x="585" y="441"/>
                  </a:lnTo>
                  <a:lnTo>
                    <a:pt x="585" y="440"/>
                  </a:lnTo>
                  <a:lnTo>
                    <a:pt x="585" y="437"/>
                  </a:lnTo>
                  <a:lnTo>
                    <a:pt x="584" y="434"/>
                  </a:lnTo>
                  <a:lnTo>
                    <a:pt x="583" y="429"/>
                  </a:lnTo>
                  <a:lnTo>
                    <a:pt x="582" y="426"/>
                  </a:lnTo>
                  <a:lnTo>
                    <a:pt x="580" y="420"/>
                  </a:lnTo>
                  <a:lnTo>
                    <a:pt x="578" y="407"/>
                  </a:lnTo>
                  <a:lnTo>
                    <a:pt x="577" y="404"/>
                  </a:lnTo>
                  <a:lnTo>
                    <a:pt x="577" y="403"/>
                  </a:lnTo>
                  <a:lnTo>
                    <a:pt x="577" y="402"/>
                  </a:lnTo>
                  <a:lnTo>
                    <a:pt x="577" y="401"/>
                  </a:lnTo>
                  <a:lnTo>
                    <a:pt x="577" y="399"/>
                  </a:lnTo>
                  <a:lnTo>
                    <a:pt x="577" y="398"/>
                  </a:lnTo>
                  <a:lnTo>
                    <a:pt x="577" y="397"/>
                  </a:lnTo>
                  <a:lnTo>
                    <a:pt x="576" y="394"/>
                  </a:lnTo>
                  <a:lnTo>
                    <a:pt x="575" y="388"/>
                  </a:lnTo>
                  <a:lnTo>
                    <a:pt x="575" y="387"/>
                  </a:lnTo>
                  <a:lnTo>
                    <a:pt x="575" y="386"/>
                  </a:lnTo>
                  <a:lnTo>
                    <a:pt x="575" y="385"/>
                  </a:lnTo>
                  <a:lnTo>
                    <a:pt x="574" y="385"/>
                  </a:lnTo>
                  <a:lnTo>
                    <a:pt x="574" y="386"/>
                  </a:lnTo>
                  <a:lnTo>
                    <a:pt x="573" y="386"/>
                  </a:lnTo>
                  <a:lnTo>
                    <a:pt x="571" y="386"/>
                  </a:lnTo>
                  <a:lnTo>
                    <a:pt x="570" y="386"/>
                  </a:lnTo>
                  <a:lnTo>
                    <a:pt x="569" y="387"/>
                  </a:lnTo>
                  <a:lnTo>
                    <a:pt x="568" y="387"/>
                  </a:lnTo>
                  <a:lnTo>
                    <a:pt x="567" y="387"/>
                  </a:lnTo>
                  <a:lnTo>
                    <a:pt x="566" y="387"/>
                  </a:lnTo>
                  <a:lnTo>
                    <a:pt x="565" y="388"/>
                  </a:lnTo>
                  <a:lnTo>
                    <a:pt x="563" y="388"/>
                  </a:lnTo>
                  <a:lnTo>
                    <a:pt x="562" y="388"/>
                  </a:lnTo>
                  <a:lnTo>
                    <a:pt x="561" y="388"/>
                  </a:lnTo>
                  <a:lnTo>
                    <a:pt x="560" y="389"/>
                  </a:lnTo>
                  <a:lnTo>
                    <a:pt x="559" y="389"/>
                  </a:lnTo>
                  <a:lnTo>
                    <a:pt x="558" y="389"/>
                  </a:lnTo>
                  <a:lnTo>
                    <a:pt x="557" y="389"/>
                  </a:lnTo>
                  <a:lnTo>
                    <a:pt x="555" y="389"/>
                  </a:lnTo>
                  <a:lnTo>
                    <a:pt x="549" y="391"/>
                  </a:lnTo>
                  <a:lnTo>
                    <a:pt x="538" y="395"/>
                  </a:lnTo>
                  <a:lnTo>
                    <a:pt x="535" y="395"/>
                  </a:lnTo>
                  <a:lnTo>
                    <a:pt x="525" y="398"/>
                  </a:lnTo>
                  <a:lnTo>
                    <a:pt x="521" y="404"/>
                  </a:lnTo>
                  <a:lnTo>
                    <a:pt x="520" y="399"/>
                  </a:lnTo>
                  <a:lnTo>
                    <a:pt x="503" y="404"/>
                  </a:lnTo>
                  <a:lnTo>
                    <a:pt x="498" y="406"/>
                  </a:lnTo>
                  <a:lnTo>
                    <a:pt x="494" y="397"/>
                  </a:lnTo>
                  <a:lnTo>
                    <a:pt x="484" y="388"/>
                  </a:lnTo>
                  <a:lnTo>
                    <a:pt x="484" y="387"/>
                  </a:lnTo>
                  <a:lnTo>
                    <a:pt x="482" y="385"/>
                  </a:lnTo>
                  <a:lnTo>
                    <a:pt x="481" y="384"/>
                  </a:lnTo>
                  <a:lnTo>
                    <a:pt x="477" y="381"/>
                  </a:lnTo>
                  <a:lnTo>
                    <a:pt x="475" y="379"/>
                  </a:lnTo>
                  <a:lnTo>
                    <a:pt x="474" y="378"/>
                  </a:lnTo>
                  <a:lnTo>
                    <a:pt x="471" y="376"/>
                  </a:lnTo>
                  <a:lnTo>
                    <a:pt x="469" y="374"/>
                  </a:lnTo>
                  <a:lnTo>
                    <a:pt x="469" y="373"/>
                  </a:lnTo>
                  <a:lnTo>
                    <a:pt x="468" y="372"/>
                  </a:lnTo>
                  <a:lnTo>
                    <a:pt x="467" y="371"/>
                  </a:lnTo>
                  <a:lnTo>
                    <a:pt x="466" y="371"/>
                  </a:lnTo>
                  <a:lnTo>
                    <a:pt x="465" y="370"/>
                  </a:lnTo>
                  <a:lnTo>
                    <a:pt x="463" y="369"/>
                  </a:lnTo>
                  <a:lnTo>
                    <a:pt x="462" y="368"/>
                  </a:lnTo>
                  <a:lnTo>
                    <a:pt x="462" y="367"/>
                  </a:lnTo>
                  <a:lnTo>
                    <a:pt x="461" y="367"/>
                  </a:lnTo>
                  <a:lnTo>
                    <a:pt x="460" y="365"/>
                  </a:lnTo>
                  <a:lnTo>
                    <a:pt x="459" y="364"/>
                  </a:lnTo>
                  <a:lnTo>
                    <a:pt x="458" y="363"/>
                  </a:lnTo>
                  <a:lnTo>
                    <a:pt x="457" y="362"/>
                  </a:lnTo>
                  <a:lnTo>
                    <a:pt x="456" y="361"/>
                  </a:lnTo>
                  <a:lnTo>
                    <a:pt x="454" y="360"/>
                  </a:lnTo>
                  <a:lnTo>
                    <a:pt x="453" y="359"/>
                  </a:lnTo>
                  <a:lnTo>
                    <a:pt x="452" y="357"/>
                  </a:lnTo>
                  <a:lnTo>
                    <a:pt x="451" y="357"/>
                  </a:lnTo>
                  <a:lnTo>
                    <a:pt x="450" y="356"/>
                  </a:lnTo>
                  <a:lnTo>
                    <a:pt x="450" y="355"/>
                  </a:lnTo>
                  <a:lnTo>
                    <a:pt x="449" y="354"/>
                  </a:lnTo>
                  <a:lnTo>
                    <a:pt x="448" y="354"/>
                  </a:lnTo>
                  <a:lnTo>
                    <a:pt x="446" y="353"/>
                  </a:lnTo>
                  <a:lnTo>
                    <a:pt x="445" y="352"/>
                  </a:lnTo>
                  <a:lnTo>
                    <a:pt x="444" y="351"/>
                  </a:lnTo>
                  <a:lnTo>
                    <a:pt x="442" y="353"/>
                  </a:lnTo>
                  <a:lnTo>
                    <a:pt x="441" y="353"/>
                  </a:lnTo>
                  <a:lnTo>
                    <a:pt x="441" y="354"/>
                  </a:lnTo>
                  <a:lnTo>
                    <a:pt x="440" y="354"/>
                  </a:lnTo>
                  <a:lnTo>
                    <a:pt x="440" y="355"/>
                  </a:lnTo>
                  <a:lnTo>
                    <a:pt x="439" y="355"/>
                  </a:lnTo>
                  <a:lnTo>
                    <a:pt x="439" y="356"/>
                  </a:lnTo>
                  <a:lnTo>
                    <a:pt x="437" y="356"/>
                  </a:lnTo>
                  <a:lnTo>
                    <a:pt x="436" y="357"/>
                  </a:lnTo>
                  <a:lnTo>
                    <a:pt x="435" y="357"/>
                  </a:lnTo>
                  <a:lnTo>
                    <a:pt x="435" y="359"/>
                  </a:lnTo>
                  <a:lnTo>
                    <a:pt x="432" y="361"/>
                  </a:lnTo>
                  <a:lnTo>
                    <a:pt x="431" y="361"/>
                  </a:lnTo>
                  <a:lnTo>
                    <a:pt x="429" y="362"/>
                  </a:lnTo>
                  <a:lnTo>
                    <a:pt x="427" y="363"/>
                  </a:lnTo>
                  <a:lnTo>
                    <a:pt x="425" y="365"/>
                  </a:lnTo>
                  <a:lnTo>
                    <a:pt x="421" y="368"/>
                  </a:lnTo>
                  <a:lnTo>
                    <a:pt x="419" y="370"/>
                  </a:lnTo>
                  <a:lnTo>
                    <a:pt x="417" y="371"/>
                  </a:lnTo>
                  <a:lnTo>
                    <a:pt x="417" y="372"/>
                  </a:lnTo>
                  <a:lnTo>
                    <a:pt x="415" y="373"/>
                  </a:lnTo>
                  <a:lnTo>
                    <a:pt x="412" y="374"/>
                  </a:lnTo>
                  <a:lnTo>
                    <a:pt x="410" y="377"/>
                  </a:lnTo>
                  <a:lnTo>
                    <a:pt x="409" y="378"/>
                  </a:lnTo>
                  <a:lnTo>
                    <a:pt x="408" y="379"/>
                  </a:lnTo>
                  <a:lnTo>
                    <a:pt x="406" y="379"/>
                  </a:lnTo>
                  <a:lnTo>
                    <a:pt x="403" y="380"/>
                  </a:lnTo>
                  <a:lnTo>
                    <a:pt x="400" y="381"/>
                  </a:lnTo>
                  <a:lnTo>
                    <a:pt x="395" y="382"/>
                  </a:lnTo>
                  <a:lnTo>
                    <a:pt x="393" y="382"/>
                  </a:lnTo>
                  <a:lnTo>
                    <a:pt x="392" y="384"/>
                  </a:lnTo>
                  <a:lnTo>
                    <a:pt x="389" y="385"/>
                  </a:lnTo>
                  <a:lnTo>
                    <a:pt x="385" y="385"/>
                  </a:lnTo>
                  <a:lnTo>
                    <a:pt x="382" y="386"/>
                  </a:lnTo>
                  <a:lnTo>
                    <a:pt x="378" y="387"/>
                  </a:lnTo>
                  <a:lnTo>
                    <a:pt x="376" y="388"/>
                  </a:lnTo>
                  <a:lnTo>
                    <a:pt x="375" y="388"/>
                  </a:lnTo>
                  <a:lnTo>
                    <a:pt x="374" y="388"/>
                  </a:lnTo>
                  <a:lnTo>
                    <a:pt x="373" y="388"/>
                  </a:lnTo>
                  <a:lnTo>
                    <a:pt x="372" y="388"/>
                  </a:lnTo>
                  <a:lnTo>
                    <a:pt x="370" y="388"/>
                  </a:lnTo>
                  <a:lnTo>
                    <a:pt x="369" y="388"/>
                  </a:lnTo>
                  <a:lnTo>
                    <a:pt x="369" y="389"/>
                  </a:lnTo>
                  <a:lnTo>
                    <a:pt x="368" y="389"/>
                  </a:lnTo>
                  <a:lnTo>
                    <a:pt x="367" y="389"/>
                  </a:lnTo>
                  <a:lnTo>
                    <a:pt x="366" y="389"/>
                  </a:lnTo>
                  <a:lnTo>
                    <a:pt x="366" y="390"/>
                  </a:lnTo>
                  <a:lnTo>
                    <a:pt x="365" y="390"/>
                  </a:lnTo>
                  <a:lnTo>
                    <a:pt x="364" y="391"/>
                  </a:lnTo>
                  <a:lnTo>
                    <a:pt x="362" y="391"/>
                  </a:lnTo>
                  <a:lnTo>
                    <a:pt x="361" y="391"/>
                  </a:lnTo>
                  <a:lnTo>
                    <a:pt x="361" y="393"/>
                  </a:lnTo>
                  <a:lnTo>
                    <a:pt x="359" y="394"/>
                  </a:lnTo>
                  <a:lnTo>
                    <a:pt x="358" y="394"/>
                  </a:lnTo>
                  <a:lnTo>
                    <a:pt x="357" y="394"/>
                  </a:lnTo>
                  <a:lnTo>
                    <a:pt x="357" y="395"/>
                  </a:lnTo>
                  <a:lnTo>
                    <a:pt x="356" y="395"/>
                  </a:lnTo>
                  <a:lnTo>
                    <a:pt x="354" y="395"/>
                  </a:lnTo>
                  <a:lnTo>
                    <a:pt x="354" y="396"/>
                  </a:lnTo>
                  <a:lnTo>
                    <a:pt x="353" y="396"/>
                  </a:lnTo>
                  <a:lnTo>
                    <a:pt x="352" y="396"/>
                  </a:lnTo>
                  <a:lnTo>
                    <a:pt x="351" y="396"/>
                  </a:lnTo>
                  <a:lnTo>
                    <a:pt x="350" y="396"/>
                  </a:lnTo>
                  <a:lnTo>
                    <a:pt x="349" y="397"/>
                  </a:lnTo>
                  <a:lnTo>
                    <a:pt x="348" y="398"/>
                  </a:lnTo>
                  <a:lnTo>
                    <a:pt x="344" y="401"/>
                  </a:lnTo>
                  <a:lnTo>
                    <a:pt x="343" y="402"/>
                  </a:lnTo>
                  <a:lnTo>
                    <a:pt x="342" y="403"/>
                  </a:lnTo>
                  <a:lnTo>
                    <a:pt x="342" y="404"/>
                  </a:lnTo>
                  <a:lnTo>
                    <a:pt x="340" y="402"/>
                  </a:lnTo>
                  <a:lnTo>
                    <a:pt x="337" y="399"/>
                  </a:lnTo>
                  <a:lnTo>
                    <a:pt x="336" y="398"/>
                  </a:lnTo>
                  <a:lnTo>
                    <a:pt x="336" y="397"/>
                  </a:lnTo>
                  <a:lnTo>
                    <a:pt x="335" y="397"/>
                  </a:lnTo>
                  <a:lnTo>
                    <a:pt x="335" y="396"/>
                  </a:lnTo>
                  <a:lnTo>
                    <a:pt x="334" y="395"/>
                  </a:lnTo>
                  <a:lnTo>
                    <a:pt x="331" y="395"/>
                  </a:lnTo>
                  <a:lnTo>
                    <a:pt x="328" y="396"/>
                  </a:lnTo>
                  <a:lnTo>
                    <a:pt x="327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26" y="396"/>
                  </a:lnTo>
                  <a:lnTo>
                    <a:pt x="325" y="397"/>
                  </a:lnTo>
                  <a:lnTo>
                    <a:pt x="323" y="397"/>
                  </a:lnTo>
                  <a:lnTo>
                    <a:pt x="316" y="399"/>
                  </a:lnTo>
                  <a:lnTo>
                    <a:pt x="314" y="401"/>
                  </a:lnTo>
                  <a:lnTo>
                    <a:pt x="308" y="402"/>
                  </a:lnTo>
                  <a:lnTo>
                    <a:pt x="305" y="403"/>
                  </a:lnTo>
                  <a:lnTo>
                    <a:pt x="295" y="405"/>
                  </a:lnTo>
                  <a:lnTo>
                    <a:pt x="291" y="406"/>
                  </a:lnTo>
                  <a:lnTo>
                    <a:pt x="290" y="406"/>
                  </a:lnTo>
                  <a:lnTo>
                    <a:pt x="287" y="407"/>
                  </a:lnTo>
                  <a:lnTo>
                    <a:pt x="286" y="407"/>
                  </a:lnTo>
                  <a:lnTo>
                    <a:pt x="284" y="407"/>
                  </a:lnTo>
                  <a:lnTo>
                    <a:pt x="282" y="409"/>
                  </a:lnTo>
                  <a:lnTo>
                    <a:pt x="277" y="410"/>
                  </a:lnTo>
                  <a:lnTo>
                    <a:pt x="275" y="411"/>
                  </a:lnTo>
                  <a:lnTo>
                    <a:pt x="274" y="411"/>
                  </a:lnTo>
                  <a:lnTo>
                    <a:pt x="261" y="407"/>
                  </a:lnTo>
                  <a:lnTo>
                    <a:pt x="252" y="406"/>
                  </a:lnTo>
                  <a:lnTo>
                    <a:pt x="251" y="406"/>
                  </a:lnTo>
                  <a:lnTo>
                    <a:pt x="250" y="406"/>
                  </a:lnTo>
                  <a:lnTo>
                    <a:pt x="249" y="406"/>
                  </a:lnTo>
                  <a:lnTo>
                    <a:pt x="249" y="405"/>
                  </a:lnTo>
                  <a:lnTo>
                    <a:pt x="244" y="405"/>
                  </a:lnTo>
                  <a:lnTo>
                    <a:pt x="243" y="404"/>
                  </a:lnTo>
                  <a:lnTo>
                    <a:pt x="242" y="404"/>
                  </a:lnTo>
                  <a:lnTo>
                    <a:pt x="241" y="404"/>
                  </a:lnTo>
                  <a:lnTo>
                    <a:pt x="240" y="404"/>
                  </a:lnTo>
                  <a:lnTo>
                    <a:pt x="235" y="403"/>
                  </a:lnTo>
                  <a:lnTo>
                    <a:pt x="233" y="403"/>
                  </a:lnTo>
                  <a:lnTo>
                    <a:pt x="231" y="412"/>
                  </a:lnTo>
                  <a:lnTo>
                    <a:pt x="231" y="413"/>
                  </a:lnTo>
                  <a:lnTo>
                    <a:pt x="230" y="412"/>
                  </a:lnTo>
                  <a:lnTo>
                    <a:pt x="227" y="412"/>
                  </a:lnTo>
                  <a:lnTo>
                    <a:pt x="226" y="412"/>
                  </a:lnTo>
                  <a:lnTo>
                    <a:pt x="225" y="412"/>
                  </a:lnTo>
                  <a:lnTo>
                    <a:pt x="224" y="413"/>
                  </a:lnTo>
                  <a:lnTo>
                    <a:pt x="223" y="413"/>
                  </a:lnTo>
                  <a:lnTo>
                    <a:pt x="222" y="414"/>
                  </a:lnTo>
                  <a:lnTo>
                    <a:pt x="219" y="415"/>
                  </a:lnTo>
                  <a:lnTo>
                    <a:pt x="218" y="415"/>
                  </a:lnTo>
                  <a:lnTo>
                    <a:pt x="216" y="416"/>
                  </a:lnTo>
                  <a:lnTo>
                    <a:pt x="215" y="416"/>
                  </a:lnTo>
                  <a:lnTo>
                    <a:pt x="214" y="416"/>
                  </a:lnTo>
                  <a:lnTo>
                    <a:pt x="213" y="418"/>
                  </a:lnTo>
                  <a:lnTo>
                    <a:pt x="211" y="418"/>
                  </a:lnTo>
                  <a:lnTo>
                    <a:pt x="208" y="418"/>
                  </a:lnTo>
                  <a:lnTo>
                    <a:pt x="207" y="418"/>
                  </a:lnTo>
                  <a:lnTo>
                    <a:pt x="206" y="419"/>
                  </a:lnTo>
                  <a:lnTo>
                    <a:pt x="205" y="419"/>
                  </a:lnTo>
                  <a:lnTo>
                    <a:pt x="203" y="419"/>
                  </a:lnTo>
                  <a:lnTo>
                    <a:pt x="203" y="420"/>
                  </a:lnTo>
                  <a:lnTo>
                    <a:pt x="202" y="420"/>
                  </a:lnTo>
                  <a:lnTo>
                    <a:pt x="201" y="421"/>
                  </a:lnTo>
                  <a:lnTo>
                    <a:pt x="205" y="414"/>
                  </a:lnTo>
                  <a:lnTo>
                    <a:pt x="207" y="412"/>
                  </a:lnTo>
                  <a:lnTo>
                    <a:pt x="208" y="409"/>
                  </a:lnTo>
                  <a:lnTo>
                    <a:pt x="210" y="404"/>
                  </a:lnTo>
                  <a:lnTo>
                    <a:pt x="209" y="401"/>
                  </a:lnTo>
                  <a:lnTo>
                    <a:pt x="208" y="399"/>
                  </a:lnTo>
                  <a:lnTo>
                    <a:pt x="208" y="398"/>
                  </a:lnTo>
                  <a:lnTo>
                    <a:pt x="206" y="394"/>
                  </a:lnTo>
                  <a:lnTo>
                    <a:pt x="205" y="393"/>
                  </a:lnTo>
                  <a:lnTo>
                    <a:pt x="205" y="391"/>
                  </a:lnTo>
                  <a:lnTo>
                    <a:pt x="205" y="393"/>
                  </a:lnTo>
                  <a:lnTo>
                    <a:pt x="203" y="393"/>
                  </a:lnTo>
                  <a:lnTo>
                    <a:pt x="203" y="394"/>
                  </a:lnTo>
                  <a:lnTo>
                    <a:pt x="201" y="397"/>
                  </a:lnTo>
                  <a:lnTo>
                    <a:pt x="200" y="398"/>
                  </a:lnTo>
                  <a:lnTo>
                    <a:pt x="199" y="398"/>
                  </a:lnTo>
                  <a:lnTo>
                    <a:pt x="199" y="399"/>
                  </a:lnTo>
                  <a:lnTo>
                    <a:pt x="198" y="402"/>
                  </a:lnTo>
                  <a:lnTo>
                    <a:pt x="197" y="401"/>
                  </a:lnTo>
                  <a:lnTo>
                    <a:pt x="193" y="397"/>
                  </a:lnTo>
                  <a:lnTo>
                    <a:pt x="189" y="393"/>
                  </a:lnTo>
                  <a:lnTo>
                    <a:pt x="189" y="391"/>
                  </a:lnTo>
                  <a:lnTo>
                    <a:pt x="188" y="393"/>
                  </a:lnTo>
                  <a:lnTo>
                    <a:pt x="184" y="395"/>
                  </a:lnTo>
                  <a:lnTo>
                    <a:pt x="183" y="396"/>
                  </a:lnTo>
                  <a:lnTo>
                    <a:pt x="182" y="397"/>
                  </a:lnTo>
                  <a:lnTo>
                    <a:pt x="181" y="397"/>
                  </a:lnTo>
                  <a:lnTo>
                    <a:pt x="180" y="398"/>
                  </a:lnTo>
                  <a:lnTo>
                    <a:pt x="178" y="398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78" y="397"/>
                  </a:lnTo>
                  <a:lnTo>
                    <a:pt x="178" y="396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80" y="393"/>
                  </a:lnTo>
                  <a:lnTo>
                    <a:pt x="180" y="391"/>
                  </a:lnTo>
                  <a:lnTo>
                    <a:pt x="178" y="391"/>
                  </a:lnTo>
                  <a:lnTo>
                    <a:pt x="178" y="390"/>
                  </a:lnTo>
                  <a:lnTo>
                    <a:pt x="177" y="390"/>
                  </a:lnTo>
                  <a:lnTo>
                    <a:pt x="177" y="389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5" y="388"/>
                  </a:lnTo>
                  <a:lnTo>
                    <a:pt x="174" y="388"/>
                  </a:lnTo>
                  <a:lnTo>
                    <a:pt x="174" y="387"/>
                  </a:lnTo>
                  <a:lnTo>
                    <a:pt x="173" y="387"/>
                  </a:lnTo>
                  <a:lnTo>
                    <a:pt x="173" y="386"/>
                  </a:lnTo>
                  <a:lnTo>
                    <a:pt x="173" y="385"/>
                  </a:lnTo>
                  <a:lnTo>
                    <a:pt x="173" y="384"/>
                  </a:lnTo>
                  <a:lnTo>
                    <a:pt x="172" y="384"/>
                  </a:lnTo>
                  <a:lnTo>
                    <a:pt x="172" y="382"/>
                  </a:lnTo>
                  <a:lnTo>
                    <a:pt x="172" y="381"/>
                  </a:lnTo>
                  <a:lnTo>
                    <a:pt x="172" y="380"/>
                  </a:lnTo>
                  <a:lnTo>
                    <a:pt x="173" y="380"/>
                  </a:lnTo>
                  <a:lnTo>
                    <a:pt x="173" y="379"/>
                  </a:lnTo>
                  <a:lnTo>
                    <a:pt x="173" y="378"/>
                  </a:lnTo>
                  <a:lnTo>
                    <a:pt x="173" y="377"/>
                  </a:lnTo>
                  <a:lnTo>
                    <a:pt x="173" y="376"/>
                  </a:lnTo>
                  <a:lnTo>
                    <a:pt x="173" y="374"/>
                  </a:lnTo>
                  <a:lnTo>
                    <a:pt x="174" y="374"/>
                  </a:lnTo>
                  <a:lnTo>
                    <a:pt x="174" y="373"/>
                  </a:lnTo>
                  <a:lnTo>
                    <a:pt x="174" y="372"/>
                  </a:lnTo>
                  <a:lnTo>
                    <a:pt x="174" y="371"/>
                  </a:lnTo>
                  <a:lnTo>
                    <a:pt x="174" y="370"/>
                  </a:lnTo>
                  <a:lnTo>
                    <a:pt x="173" y="370"/>
                  </a:lnTo>
                  <a:lnTo>
                    <a:pt x="173" y="369"/>
                  </a:lnTo>
                  <a:lnTo>
                    <a:pt x="173" y="368"/>
                  </a:lnTo>
                  <a:lnTo>
                    <a:pt x="172" y="368"/>
                  </a:lnTo>
                  <a:lnTo>
                    <a:pt x="172" y="367"/>
                  </a:lnTo>
                  <a:lnTo>
                    <a:pt x="171" y="365"/>
                  </a:lnTo>
                  <a:lnTo>
                    <a:pt x="171" y="364"/>
                  </a:lnTo>
                  <a:lnTo>
                    <a:pt x="171" y="363"/>
                  </a:lnTo>
                  <a:lnTo>
                    <a:pt x="169" y="363"/>
                  </a:lnTo>
                  <a:lnTo>
                    <a:pt x="169" y="362"/>
                  </a:lnTo>
                  <a:lnTo>
                    <a:pt x="168" y="362"/>
                  </a:lnTo>
                  <a:lnTo>
                    <a:pt x="168" y="361"/>
                  </a:lnTo>
                  <a:lnTo>
                    <a:pt x="168" y="360"/>
                  </a:lnTo>
                  <a:lnTo>
                    <a:pt x="167" y="360"/>
                  </a:lnTo>
                  <a:lnTo>
                    <a:pt x="167" y="359"/>
                  </a:lnTo>
                  <a:lnTo>
                    <a:pt x="167" y="357"/>
                  </a:lnTo>
                  <a:lnTo>
                    <a:pt x="167" y="356"/>
                  </a:lnTo>
                  <a:lnTo>
                    <a:pt x="166" y="356"/>
                  </a:lnTo>
                  <a:lnTo>
                    <a:pt x="166" y="355"/>
                  </a:lnTo>
                  <a:lnTo>
                    <a:pt x="166" y="354"/>
                  </a:lnTo>
                  <a:lnTo>
                    <a:pt x="166" y="353"/>
                  </a:lnTo>
                  <a:lnTo>
                    <a:pt x="166" y="352"/>
                  </a:lnTo>
                  <a:lnTo>
                    <a:pt x="166" y="351"/>
                  </a:lnTo>
                  <a:lnTo>
                    <a:pt x="166" y="349"/>
                  </a:lnTo>
                  <a:lnTo>
                    <a:pt x="165" y="348"/>
                  </a:lnTo>
                  <a:lnTo>
                    <a:pt x="165" y="347"/>
                  </a:lnTo>
                  <a:lnTo>
                    <a:pt x="165" y="346"/>
                  </a:lnTo>
                  <a:lnTo>
                    <a:pt x="164" y="346"/>
                  </a:lnTo>
                  <a:lnTo>
                    <a:pt x="164" y="345"/>
                  </a:lnTo>
                  <a:lnTo>
                    <a:pt x="164" y="344"/>
                  </a:lnTo>
                  <a:lnTo>
                    <a:pt x="163" y="344"/>
                  </a:lnTo>
                  <a:lnTo>
                    <a:pt x="163" y="343"/>
                  </a:lnTo>
                  <a:lnTo>
                    <a:pt x="161" y="343"/>
                  </a:lnTo>
                  <a:lnTo>
                    <a:pt x="161" y="342"/>
                  </a:lnTo>
                  <a:lnTo>
                    <a:pt x="160" y="342"/>
                  </a:lnTo>
                  <a:lnTo>
                    <a:pt x="160" y="340"/>
                  </a:lnTo>
                  <a:lnTo>
                    <a:pt x="160" y="339"/>
                  </a:lnTo>
                  <a:lnTo>
                    <a:pt x="159" y="339"/>
                  </a:lnTo>
                  <a:lnTo>
                    <a:pt x="159" y="338"/>
                  </a:lnTo>
                  <a:lnTo>
                    <a:pt x="158" y="338"/>
                  </a:lnTo>
                  <a:lnTo>
                    <a:pt x="158" y="337"/>
                  </a:lnTo>
                  <a:lnTo>
                    <a:pt x="157" y="337"/>
                  </a:lnTo>
                  <a:lnTo>
                    <a:pt x="157" y="336"/>
                  </a:lnTo>
                  <a:lnTo>
                    <a:pt x="157" y="335"/>
                  </a:lnTo>
                  <a:lnTo>
                    <a:pt x="158" y="335"/>
                  </a:lnTo>
                  <a:lnTo>
                    <a:pt x="158" y="334"/>
                  </a:lnTo>
                  <a:lnTo>
                    <a:pt x="159" y="334"/>
                  </a:lnTo>
                  <a:lnTo>
                    <a:pt x="159" y="332"/>
                  </a:lnTo>
                  <a:lnTo>
                    <a:pt x="160" y="332"/>
                  </a:lnTo>
                  <a:lnTo>
                    <a:pt x="161" y="331"/>
                  </a:lnTo>
                  <a:lnTo>
                    <a:pt x="161" y="330"/>
                  </a:lnTo>
                  <a:lnTo>
                    <a:pt x="161" y="329"/>
                  </a:lnTo>
                  <a:lnTo>
                    <a:pt x="161" y="328"/>
                  </a:lnTo>
                  <a:lnTo>
                    <a:pt x="161" y="327"/>
                  </a:lnTo>
                  <a:lnTo>
                    <a:pt x="161" y="326"/>
                  </a:lnTo>
                  <a:lnTo>
                    <a:pt x="161" y="324"/>
                  </a:lnTo>
                  <a:lnTo>
                    <a:pt x="161" y="323"/>
                  </a:lnTo>
                  <a:lnTo>
                    <a:pt x="160" y="323"/>
                  </a:lnTo>
                  <a:lnTo>
                    <a:pt x="161" y="323"/>
                  </a:lnTo>
                  <a:lnTo>
                    <a:pt x="161" y="322"/>
                  </a:lnTo>
                  <a:lnTo>
                    <a:pt x="161" y="321"/>
                  </a:lnTo>
                  <a:lnTo>
                    <a:pt x="160" y="321"/>
                  </a:lnTo>
                  <a:lnTo>
                    <a:pt x="159" y="321"/>
                  </a:lnTo>
                  <a:lnTo>
                    <a:pt x="158" y="321"/>
                  </a:lnTo>
                  <a:lnTo>
                    <a:pt x="158" y="322"/>
                  </a:lnTo>
                  <a:lnTo>
                    <a:pt x="158" y="323"/>
                  </a:lnTo>
                  <a:lnTo>
                    <a:pt x="157" y="323"/>
                  </a:lnTo>
                  <a:lnTo>
                    <a:pt x="157" y="324"/>
                  </a:lnTo>
                  <a:lnTo>
                    <a:pt x="156" y="326"/>
                  </a:lnTo>
                  <a:lnTo>
                    <a:pt x="155" y="327"/>
                  </a:lnTo>
                  <a:lnTo>
                    <a:pt x="155" y="328"/>
                  </a:lnTo>
                  <a:lnTo>
                    <a:pt x="154" y="328"/>
                  </a:lnTo>
                  <a:lnTo>
                    <a:pt x="152" y="328"/>
                  </a:lnTo>
                  <a:lnTo>
                    <a:pt x="151" y="328"/>
                  </a:lnTo>
                  <a:lnTo>
                    <a:pt x="150" y="328"/>
                  </a:lnTo>
                  <a:lnTo>
                    <a:pt x="150" y="329"/>
                  </a:lnTo>
                  <a:lnTo>
                    <a:pt x="150" y="328"/>
                  </a:lnTo>
                  <a:lnTo>
                    <a:pt x="149" y="328"/>
                  </a:lnTo>
                  <a:lnTo>
                    <a:pt x="149" y="327"/>
                  </a:lnTo>
                  <a:lnTo>
                    <a:pt x="148" y="326"/>
                  </a:lnTo>
                  <a:lnTo>
                    <a:pt x="148" y="324"/>
                  </a:lnTo>
                  <a:lnTo>
                    <a:pt x="149" y="323"/>
                  </a:lnTo>
                  <a:lnTo>
                    <a:pt x="149" y="322"/>
                  </a:lnTo>
                  <a:lnTo>
                    <a:pt x="150" y="321"/>
                  </a:lnTo>
                  <a:lnTo>
                    <a:pt x="150" y="320"/>
                  </a:lnTo>
                  <a:lnTo>
                    <a:pt x="150" y="319"/>
                  </a:lnTo>
                  <a:lnTo>
                    <a:pt x="150" y="318"/>
                  </a:lnTo>
                  <a:lnTo>
                    <a:pt x="150" y="317"/>
                  </a:lnTo>
                  <a:lnTo>
                    <a:pt x="149" y="317"/>
                  </a:lnTo>
                  <a:lnTo>
                    <a:pt x="149" y="315"/>
                  </a:lnTo>
                  <a:lnTo>
                    <a:pt x="149" y="314"/>
                  </a:lnTo>
                  <a:lnTo>
                    <a:pt x="148" y="313"/>
                  </a:lnTo>
                  <a:lnTo>
                    <a:pt x="148" y="312"/>
                  </a:lnTo>
                  <a:lnTo>
                    <a:pt x="147" y="312"/>
                  </a:lnTo>
                  <a:lnTo>
                    <a:pt x="147" y="311"/>
                  </a:lnTo>
                  <a:lnTo>
                    <a:pt x="146" y="310"/>
                  </a:lnTo>
                  <a:lnTo>
                    <a:pt x="144" y="309"/>
                  </a:lnTo>
                  <a:lnTo>
                    <a:pt x="143" y="307"/>
                  </a:lnTo>
                  <a:lnTo>
                    <a:pt x="143" y="306"/>
                  </a:lnTo>
                  <a:lnTo>
                    <a:pt x="142" y="305"/>
                  </a:lnTo>
                  <a:lnTo>
                    <a:pt x="142" y="304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2"/>
                  </a:lnTo>
                  <a:lnTo>
                    <a:pt x="140" y="301"/>
                  </a:lnTo>
                  <a:lnTo>
                    <a:pt x="139" y="301"/>
                  </a:lnTo>
                  <a:lnTo>
                    <a:pt x="134" y="301"/>
                  </a:lnTo>
                  <a:lnTo>
                    <a:pt x="124" y="302"/>
                  </a:lnTo>
                  <a:lnTo>
                    <a:pt x="123" y="298"/>
                  </a:lnTo>
                  <a:lnTo>
                    <a:pt x="121" y="290"/>
                  </a:lnTo>
                  <a:lnTo>
                    <a:pt x="119" y="290"/>
                  </a:lnTo>
                  <a:lnTo>
                    <a:pt x="117" y="292"/>
                  </a:lnTo>
                  <a:lnTo>
                    <a:pt x="115" y="293"/>
                  </a:lnTo>
                  <a:lnTo>
                    <a:pt x="113" y="294"/>
                  </a:lnTo>
                  <a:lnTo>
                    <a:pt x="110" y="295"/>
                  </a:lnTo>
                  <a:lnTo>
                    <a:pt x="109" y="296"/>
                  </a:lnTo>
                  <a:lnTo>
                    <a:pt x="107" y="297"/>
                  </a:lnTo>
                  <a:lnTo>
                    <a:pt x="106" y="298"/>
                  </a:lnTo>
                  <a:lnTo>
                    <a:pt x="104" y="298"/>
                  </a:lnTo>
                  <a:lnTo>
                    <a:pt x="99" y="301"/>
                  </a:lnTo>
                  <a:lnTo>
                    <a:pt x="94" y="303"/>
                  </a:lnTo>
                  <a:lnTo>
                    <a:pt x="93" y="303"/>
                  </a:lnTo>
                  <a:lnTo>
                    <a:pt x="92" y="304"/>
                  </a:lnTo>
                  <a:lnTo>
                    <a:pt x="91" y="304"/>
                  </a:lnTo>
                  <a:lnTo>
                    <a:pt x="89" y="304"/>
                  </a:lnTo>
                  <a:lnTo>
                    <a:pt x="87" y="305"/>
                  </a:lnTo>
                  <a:lnTo>
                    <a:pt x="81" y="306"/>
                  </a:lnTo>
                  <a:lnTo>
                    <a:pt x="81" y="303"/>
                  </a:lnTo>
                  <a:lnTo>
                    <a:pt x="81" y="301"/>
                  </a:lnTo>
                  <a:lnTo>
                    <a:pt x="82" y="300"/>
                  </a:lnTo>
                  <a:lnTo>
                    <a:pt x="81" y="296"/>
                  </a:lnTo>
                  <a:lnTo>
                    <a:pt x="81" y="295"/>
                  </a:lnTo>
                  <a:lnTo>
                    <a:pt x="80" y="293"/>
                  </a:lnTo>
                  <a:lnTo>
                    <a:pt x="79" y="289"/>
                  </a:lnTo>
                  <a:lnTo>
                    <a:pt x="79" y="288"/>
                  </a:lnTo>
                  <a:lnTo>
                    <a:pt x="77" y="287"/>
                  </a:lnTo>
                  <a:lnTo>
                    <a:pt x="75" y="285"/>
                  </a:lnTo>
                  <a:lnTo>
                    <a:pt x="74" y="284"/>
                  </a:lnTo>
                  <a:lnTo>
                    <a:pt x="73" y="282"/>
                  </a:lnTo>
                  <a:lnTo>
                    <a:pt x="69" y="279"/>
                  </a:lnTo>
                  <a:lnTo>
                    <a:pt x="66" y="276"/>
                  </a:lnTo>
                  <a:lnTo>
                    <a:pt x="66" y="275"/>
                  </a:lnTo>
                  <a:lnTo>
                    <a:pt x="65" y="273"/>
                  </a:lnTo>
                  <a:lnTo>
                    <a:pt x="63" y="272"/>
                  </a:lnTo>
                  <a:lnTo>
                    <a:pt x="62" y="271"/>
                  </a:lnTo>
                  <a:lnTo>
                    <a:pt x="59" y="269"/>
                  </a:lnTo>
                  <a:lnTo>
                    <a:pt x="58" y="268"/>
                  </a:lnTo>
                  <a:lnTo>
                    <a:pt x="58" y="267"/>
                  </a:lnTo>
                  <a:lnTo>
                    <a:pt x="57" y="267"/>
                  </a:lnTo>
                  <a:lnTo>
                    <a:pt x="56" y="263"/>
                  </a:lnTo>
                  <a:lnTo>
                    <a:pt x="56" y="262"/>
                  </a:lnTo>
                  <a:lnTo>
                    <a:pt x="55" y="261"/>
                  </a:lnTo>
                  <a:lnTo>
                    <a:pt x="55" y="259"/>
                  </a:lnTo>
                  <a:lnTo>
                    <a:pt x="54" y="256"/>
                  </a:lnTo>
                  <a:lnTo>
                    <a:pt x="54" y="255"/>
                  </a:lnTo>
                  <a:lnTo>
                    <a:pt x="54" y="254"/>
                  </a:lnTo>
                  <a:lnTo>
                    <a:pt x="52" y="253"/>
                  </a:lnTo>
                  <a:lnTo>
                    <a:pt x="52" y="250"/>
                  </a:lnTo>
                  <a:lnTo>
                    <a:pt x="52" y="248"/>
                  </a:lnTo>
                  <a:lnTo>
                    <a:pt x="52" y="247"/>
                  </a:lnTo>
                  <a:lnTo>
                    <a:pt x="51" y="246"/>
                  </a:lnTo>
                  <a:lnTo>
                    <a:pt x="51" y="244"/>
                  </a:lnTo>
                  <a:lnTo>
                    <a:pt x="50" y="243"/>
                  </a:lnTo>
                  <a:lnTo>
                    <a:pt x="50" y="242"/>
                  </a:lnTo>
                  <a:lnTo>
                    <a:pt x="49" y="242"/>
                  </a:lnTo>
                  <a:lnTo>
                    <a:pt x="49" y="240"/>
                  </a:lnTo>
                  <a:lnTo>
                    <a:pt x="43" y="236"/>
                  </a:lnTo>
                  <a:lnTo>
                    <a:pt x="42" y="234"/>
                  </a:lnTo>
                  <a:lnTo>
                    <a:pt x="39" y="231"/>
                  </a:lnTo>
                  <a:lnTo>
                    <a:pt x="38" y="231"/>
                  </a:lnTo>
                  <a:lnTo>
                    <a:pt x="35" y="230"/>
                  </a:lnTo>
                  <a:lnTo>
                    <a:pt x="34" y="228"/>
                  </a:lnTo>
                  <a:lnTo>
                    <a:pt x="31" y="225"/>
                  </a:lnTo>
                  <a:lnTo>
                    <a:pt x="30" y="225"/>
                  </a:lnTo>
                  <a:lnTo>
                    <a:pt x="29" y="223"/>
                  </a:lnTo>
                  <a:lnTo>
                    <a:pt x="27" y="223"/>
                  </a:lnTo>
                  <a:lnTo>
                    <a:pt x="26" y="222"/>
                  </a:lnTo>
                  <a:lnTo>
                    <a:pt x="24" y="221"/>
                  </a:lnTo>
                  <a:lnTo>
                    <a:pt x="21" y="221"/>
                  </a:lnTo>
                  <a:lnTo>
                    <a:pt x="20" y="220"/>
                  </a:lnTo>
                  <a:lnTo>
                    <a:pt x="18" y="220"/>
                  </a:lnTo>
                  <a:lnTo>
                    <a:pt x="17" y="219"/>
                  </a:lnTo>
                  <a:lnTo>
                    <a:pt x="16" y="219"/>
                  </a:lnTo>
                  <a:lnTo>
                    <a:pt x="14" y="218"/>
                  </a:lnTo>
                  <a:lnTo>
                    <a:pt x="12" y="217"/>
                  </a:lnTo>
                  <a:lnTo>
                    <a:pt x="10" y="215"/>
                  </a:lnTo>
                  <a:lnTo>
                    <a:pt x="8" y="214"/>
                  </a:lnTo>
                  <a:lnTo>
                    <a:pt x="5" y="212"/>
                  </a:lnTo>
                  <a:lnTo>
                    <a:pt x="4" y="211"/>
                  </a:lnTo>
                  <a:lnTo>
                    <a:pt x="2" y="210"/>
                  </a:lnTo>
                  <a:lnTo>
                    <a:pt x="2" y="209"/>
                  </a:lnTo>
                  <a:lnTo>
                    <a:pt x="1" y="209"/>
                  </a:lnTo>
                  <a:lnTo>
                    <a:pt x="1" y="208"/>
                  </a:lnTo>
                  <a:lnTo>
                    <a:pt x="1" y="206"/>
                  </a:lnTo>
                  <a:lnTo>
                    <a:pt x="0" y="205"/>
                  </a:lnTo>
                  <a:lnTo>
                    <a:pt x="0" y="204"/>
                  </a:lnTo>
                  <a:lnTo>
                    <a:pt x="0" y="198"/>
                  </a:lnTo>
                  <a:lnTo>
                    <a:pt x="1" y="197"/>
                  </a:lnTo>
                  <a:lnTo>
                    <a:pt x="1" y="198"/>
                  </a:lnTo>
                  <a:lnTo>
                    <a:pt x="4" y="198"/>
                  </a:lnTo>
                  <a:lnTo>
                    <a:pt x="5" y="198"/>
                  </a:lnTo>
                  <a:lnTo>
                    <a:pt x="6" y="198"/>
                  </a:lnTo>
                  <a:lnTo>
                    <a:pt x="7" y="198"/>
                  </a:lnTo>
                  <a:lnTo>
                    <a:pt x="7" y="200"/>
                  </a:lnTo>
                  <a:lnTo>
                    <a:pt x="8" y="200"/>
                  </a:lnTo>
                  <a:lnTo>
                    <a:pt x="8" y="201"/>
                  </a:lnTo>
                  <a:lnTo>
                    <a:pt x="9" y="202"/>
                  </a:lnTo>
                  <a:lnTo>
                    <a:pt x="9" y="203"/>
                  </a:lnTo>
                  <a:lnTo>
                    <a:pt x="10" y="203"/>
                  </a:lnTo>
                  <a:lnTo>
                    <a:pt x="17" y="209"/>
                  </a:lnTo>
                  <a:lnTo>
                    <a:pt x="18" y="209"/>
                  </a:lnTo>
                  <a:lnTo>
                    <a:pt x="20" y="210"/>
                  </a:lnTo>
                  <a:lnTo>
                    <a:pt x="21" y="210"/>
                  </a:lnTo>
                  <a:lnTo>
                    <a:pt x="22" y="211"/>
                  </a:lnTo>
                  <a:lnTo>
                    <a:pt x="23" y="211"/>
                  </a:lnTo>
                  <a:lnTo>
                    <a:pt x="24" y="211"/>
                  </a:lnTo>
                  <a:lnTo>
                    <a:pt x="25" y="211"/>
                  </a:lnTo>
                  <a:lnTo>
                    <a:pt x="26" y="211"/>
                  </a:lnTo>
                  <a:lnTo>
                    <a:pt x="27" y="211"/>
                  </a:lnTo>
                  <a:lnTo>
                    <a:pt x="34" y="210"/>
                  </a:lnTo>
                  <a:lnTo>
                    <a:pt x="39" y="209"/>
                  </a:lnTo>
                  <a:lnTo>
                    <a:pt x="40" y="209"/>
                  </a:lnTo>
                  <a:lnTo>
                    <a:pt x="41" y="209"/>
                  </a:lnTo>
                  <a:lnTo>
                    <a:pt x="42" y="209"/>
                  </a:lnTo>
                  <a:lnTo>
                    <a:pt x="43" y="210"/>
                  </a:lnTo>
                  <a:lnTo>
                    <a:pt x="45" y="211"/>
                  </a:lnTo>
                  <a:lnTo>
                    <a:pt x="46" y="212"/>
                  </a:lnTo>
                  <a:lnTo>
                    <a:pt x="47" y="212"/>
                  </a:lnTo>
                  <a:lnTo>
                    <a:pt x="47" y="213"/>
                  </a:lnTo>
                  <a:lnTo>
                    <a:pt x="48" y="213"/>
                  </a:lnTo>
                  <a:lnTo>
                    <a:pt x="49" y="213"/>
                  </a:lnTo>
                  <a:lnTo>
                    <a:pt x="50" y="213"/>
                  </a:lnTo>
                  <a:lnTo>
                    <a:pt x="51" y="213"/>
                  </a:lnTo>
                  <a:lnTo>
                    <a:pt x="65" y="211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7" y="208"/>
                  </a:lnTo>
                  <a:lnTo>
                    <a:pt x="79" y="205"/>
                  </a:lnTo>
                  <a:lnTo>
                    <a:pt x="79" y="204"/>
                  </a:lnTo>
                  <a:lnTo>
                    <a:pt x="80" y="204"/>
                  </a:lnTo>
                  <a:lnTo>
                    <a:pt x="80" y="203"/>
                  </a:lnTo>
                  <a:lnTo>
                    <a:pt x="83" y="200"/>
                  </a:lnTo>
                  <a:lnTo>
                    <a:pt x="84" y="200"/>
                  </a:lnTo>
                  <a:lnTo>
                    <a:pt x="84" y="198"/>
                  </a:lnTo>
                  <a:lnTo>
                    <a:pt x="85" y="198"/>
                  </a:lnTo>
                  <a:lnTo>
                    <a:pt x="85" y="197"/>
                  </a:lnTo>
                  <a:lnTo>
                    <a:pt x="85" y="196"/>
                  </a:lnTo>
                  <a:lnTo>
                    <a:pt x="87" y="195"/>
                  </a:lnTo>
                  <a:lnTo>
                    <a:pt x="87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5" y="190"/>
                  </a:lnTo>
                  <a:lnTo>
                    <a:pt x="84" y="189"/>
                  </a:lnTo>
                  <a:lnTo>
                    <a:pt x="80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9" y="184"/>
                  </a:lnTo>
                  <a:lnTo>
                    <a:pt x="79" y="183"/>
                  </a:lnTo>
                  <a:lnTo>
                    <a:pt x="79" y="181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9" y="178"/>
                  </a:lnTo>
                  <a:lnTo>
                    <a:pt x="80" y="176"/>
                  </a:lnTo>
                  <a:lnTo>
                    <a:pt x="81" y="176"/>
                  </a:lnTo>
                  <a:lnTo>
                    <a:pt x="82" y="176"/>
                  </a:lnTo>
                  <a:lnTo>
                    <a:pt x="84" y="177"/>
                  </a:lnTo>
                  <a:lnTo>
                    <a:pt x="85" y="178"/>
                  </a:lnTo>
                  <a:lnTo>
                    <a:pt x="90" y="180"/>
                  </a:lnTo>
                  <a:lnTo>
                    <a:pt x="92" y="181"/>
                  </a:lnTo>
                  <a:lnTo>
                    <a:pt x="93" y="181"/>
                  </a:lnTo>
                  <a:lnTo>
                    <a:pt x="96" y="183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100" y="184"/>
                  </a:lnTo>
                  <a:lnTo>
                    <a:pt x="102" y="185"/>
                  </a:lnTo>
                  <a:lnTo>
                    <a:pt x="105" y="185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10" y="186"/>
                  </a:lnTo>
                  <a:lnTo>
                    <a:pt x="115" y="186"/>
                  </a:lnTo>
                  <a:lnTo>
                    <a:pt x="117" y="186"/>
                  </a:lnTo>
                  <a:lnTo>
                    <a:pt x="121" y="186"/>
                  </a:lnTo>
                  <a:lnTo>
                    <a:pt x="123" y="186"/>
                  </a:lnTo>
                  <a:lnTo>
                    <a:pt x="127" y="185"/>
                  </a:lnTo>
                  <a:lnTo>
                    <a:pt x="130" y="185"/>
                  </a:lnTo>
                  <a:lnTo>
                    <a:pt x="133" y="184"/>
                  </a:lnTo>
                  <a:lnTo>
                    <a:pt x="135" y="183"/>
                  </a:lnTo>
                  <a:lnTo>
                    <a:pt x="138" y="183"/>
                  </a:lnTo>
                  <a:lnTo>
                    <a:pt x="138" y="181"/>
                  </a:lnTo>
                  <a:lnTo>
                    <a:pt x="140" y="181"/>
                  </a:lnTo>
                  <a:lnTo>
                    <a:pt x="140" y="180"/>
                  </a:lnTo>
                  <a:lnTo>
                    <a:pt x="141" y="180"/>
                  </a:lnTo>
                  <a:lnTo>
                    <a:pt x="142" y="1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7" name="Freeform 128">
              <a:extLst>
                <a:ext uri="{FF2B5EF4-FFF2-40B4-BE49-F238E27FC236}">
                  <a16:creationId xmlns:a16="http://schemas.microsoft.com/office/drawing/2014/main" id="{DDA0AE32-A142-8E0F-7ED2-ED94AE5BB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981200"/>
              <a:ext cx="1905000" cy="1905000"/>
            </a:xfrm>
            <a:custGeom>
              <a:avLst/>
              <a:gdLst>
                <a:gd name="T0" fmla="*/ 77 w 1200"/>
                <a:gd name="T1" fmla="*/ 460 h 1200"/>
                <a:gd name="T2" fmla="*/ 98 w 1200"/>
                <a:gd name="T3" fmla="*/ 424 h 1200"/>
                <a:gd name="T4" fmla="*/ 114 w 1200"/>
                <a:gd name="T5" fmla="*/ 390 h 1200"/>
                <a:gd name="T6" fmla="*/ 147 w 1200"/>
                <a:gd name="T7" fmla="*/ 362 h 1200"/>
                <a:gd name="T8" fmla="*/ 217 w 1200"/>
                <a:gd name="T9" fmla="*/ 323 h 1200"/>
                <a:gd name="T10" fmla="*/ 227 w 1200"/>
                <a:gd name="T11" fmla="*/ 184 h 1200"/>
                <a:gd name="T12" fmla="*/ 202 w 1200"/>
                <a:gd name="T13" fmla="*/ 41 h 1200"/>
                <a:gd name="T14" fmla="*/ 329 w 1200"/>
                <a:gd name="T15" fmla="*/ 55 h 1200"/>
                <a:gd name="T16" fmla="*/ 407 w 1200"/>
                <a:gd name="T17" fmla="*/ 49 h 1200"/>
                <a:gd name="T18" fmla="*/ 436 w 1200"/>
                <a:gd name="T19" fmla="*/ 41 h 1200"/>
                <a:gd name="T20" fmla="*/ 503 w 1200"/>
                <a:gd name="T21" fmla="*/ 52 h 1200"/>
                <a:gd name="T22" fmla="*/ 554 w 1200"/>
                <a:gd name="T23" fmla="*/ 60 h 1200"/>
                <a:gd name="T24" fmla="*/ 620 w 1200"/>
                <a:gd name="T25" fmla="*/ 94 h 1200"/>
                <a:gd name="T26" fmla="*/ 526 w 1200"/>
                <a:gd name="T27" fmla="*/ 143 h 1200"/>
                <a:gd name="T28" fmla="*/ 423 w 1200"/>
                <a:gd name="T29" fmla="*/ 208 h 1200"/>
                <a:gd name="T30" fmla="*/ 378 w 1200"/>
                <a:gd name="T31" fmla="*/ 295 h 1200"/>
                <a:gd name="T32" fmla="*/ 505 w 1200"/>
                <a:gd name="T33" fmla="*/ 328 h 1200"/>
                <a:gd name="T34" fmla="*/ 620 w 1200"/>
                <a:gd name="T35" fmla="*/ 346 h 1200"/>
                <a:gd name="T36" fmla="*/ 617 w 1200"/>
                <a:gd name="T37" fmla="*/ 471 h 1200"/>
                <a:gd name="T38" fmla="*/ 612 w 1200"/>
                <a:gd name="T39" fmla="*/ 613 h 1200"/>
                <a:gd name="T40" fmla="*/ 743 w 1200"/>
                <a:gd name="T41" fmla="*/ 677 h 1200"/>
                <a:gd name="T42" fmla="*/ 820 w 1200"/>
                <a:gd name="T43" fmla="*/ 661 h 1200"/>
                <a:gd name="T44" fmla="*/ 868 w 1200"/>
                <a:gd name="T45" fmla="*/ 578 h 1200"/>
                <a:gd name="T46" fmla="*/ 916 w 1200"/>
                <a:gd name="T47" fmla="*/ 579 h 1200"/>
                <a:gd name="T48" fmla="*/ 1017 w 1200"/>
                <a:gd name="T49" fmla="*/ 584 h 1200"/>
                <a:gd name="T50" fmla="*/ 1086 w 1200"/>
                <a:gd name="T51" fmla="*/ 695 h 1200"/>
                <a:gd name="T52" fmla="*/ 1137 w 1200"/>
                <a:gd name="T53" fmla="*/ 776 h 1200"/>
                <a:gd name="T54" fmla="*/ 1182 w 1200"/>
                <a:gd name="T55" fmla="*/ 903 h 1200"/>
                <a:gd name="T56" fmla="*/ 1102 w 1200"/>
                <a:gd name="T57" fmla="*/ 939 h 1200"/>
                <a:gd name="T58" fmla="*/ 1035 w 1200"/>
                <a:gd name="T59" fmla="*/ 902 h 1200"/>
                <a:gd name="T60" fmla="*/ 981 w 1200"/>
                <a:gd name="T61" fmla="*/ 941 h 1200"/>
                <a:gd name="T62" fmla="*/ 953 w 1200"/>
                <a:gd name="T63" fmla="*/ 1013 h 1200"/>
                <a:gd name="T64" fmla="*/ 834 w 1200"/>
                <a:gd name="T65" fmla="*/ 1191 h 1200"/>
                <a:gd name="T66" fmla="*/ 792 w 1200"/>
                <a:gd name="T67" fmla="*/ 1172 h 1200"/>
                <a:gd name="T68" fmla="*/ 748 w 1200"/>
                <a:gd name="T69" fmla="*/ 1150 h 1200"/>
                <a:gd name="T70" fmla="*/ 697 w 1200"/>
                <a:gd name="T71" fmla="*/ 1136 h 1200"/>
                <a:gd name="T72" fmla="*/ 669 w 1200"/>
                <a:gd name="T73" fmla="*/ 1166 h 1200"/>
                <a:gd name="T74" fmla="*/ 619 w 1200"/>
                <a:gd name="T75" fmla="*/ 1167 h 1200"/>
                <a:gd name="T76" fmla="*/ 622 w 1200"/>
                <a:gd name="T77" fmla="*/ 1133 h 1200"/>
                <a:gd name="T78" fmla="*/ 642 w 1200"/>
                <a:gd name="T79" fmla="*/ 1100 h 1200"/>
                <a:gd name="T80" fmla="*/ 585 w 1200"/>
                <a:gd name="T81" fmla="*/ 1108 h 1200"/>
                <a:gd name="T82" fmla="*/ 586 w 1200"/>
                <a:gd name="T83" fmla="*/ 1064 h 1200"/>
                <a:gd name="T84" fmla="*/ 520 w 1200"/>
                <a:gd name="T85" fmla="*/ 1041 h 1200"/>
                <a:gd name="T86" fmla="*/ 459 w 1200"/>
                <a:gd name="T87" fmla="*/ 1016 h 1200"/>
                <a:gd name="T88" fmla="*/ 436 w 1200"/>
                <a:gd name="T89" fmla="*/ 1056 h 1200"/>
                <a:gd name="T90" fmla="*/ 409 w 1200"/>
                <a:gd name="T91" fmla="*/ 1089 h 1200"/>
                <a:gd name="T92" fmla="*/ 374 w 1200"/>
                <a:gd name="T93" fmla="*/ 1098 h 1200"/>
                <a:gd name="T94" fmla="*/ 344 w 1200"/>
                <a:gd name="T95" fmla="*/ 1038 h 1200"/>
                <a:gd name="T96" fmla="*/ 358 w 1200"/>
                <a:gd name="T97" fmla="*/ 990 h 1200"/>
                <a:gd name="T98" fmla="*/ 336 w 1200"/>
                <a:gd name="T99" fmla="*/ 932 h 1200"/>
                <a:gd name="T100" fmla="*/ 298 w 1200"/>
                <a:gd name="T101" fmla="*/ 903 h 1200"/>
                <a:gd name="T102" fmla="*/ 294 w 1200"/>
                <a:gd name="T103" fmla="*/ 863 h 1200"/>
                <a:gd name="T104" fmla="*/ 237 w 1200"/>
                <a:gd name="T105" fmla="*/ 843 h 1200"/>
                <a:gd name="T106" fmla="*/ 217 w 1200"/>
                <a:gd name="T107" fmla="*/ 884 h 1200"/>
                <a:gd name="T108" fmla="*/ 194 w 1200"/>
                <a:gd name="T109" fmla="*/ 862 h 1200"/>
                <a:gd name="T110" fmla="*/ 175 w 1200"/>
                <a:gd name="T111" fmla="*/ 809 h 1200"/>
                <a:gd name="T112" fmla="*/ 183 w 1200"/>
                <a:gd name="T113" fmla="*/ 770 h 1200"/>
                <a:gd name="T114" fmla="*/ 183 w 1200"/>
                <a:gd name="T115" fmla="*/ 718 h 1200"/>
                <a:gd name="T116" fmla="*/ 138 w 1200"/>
                <a:gd name="T117" fmla="*/ 688 h 1200"/>
                <a:gd name="T118" fmla="*/ 84 w 1200"/>
                <a:gd name="T119" fmla="*/ 668 h 1200"/>
                <a:gd name="T120" fmla="*/ 65 w 1200"/>
                <a:gd name="T121" fmla="*/ 600 h 1200"/>
                <a:gd name="T122" fmla="*/ 44 w 1200"/>
                <a:gd name="T123" fmla="*/ 536 h 1200"/>
                <a:gd name="T124" fmla="*/ 14 w 1200"/>
                <a:gd name="T125" fmla="*/ 482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0" h="1200">
                  <a:moveTo>
                    <a:pt x="26" y="478"/>
                  </a:moveTo>
                  <a:lnTo>
                    <a:pt x="26" y="477"/>
                  </a:lnTo>
                  <a:lnTo>
                    <a:pt x="26" y="476"/>
                  </a:lnTo>
                  <a:lnTo>
                    <a:pt x="27" y="475"/>
                  </a:lnTo>
                  <a:lnTo>
                    <a:pt x="27" y="474"/>
                  </a:lnTo>
                  <a:lnTo>
                    <a:pt x="28" y="474"/>
                  </a:lnTo>
                  <a:lnTo>
                    <a:pt x="30" y="472"/>
                  </a:lnTo>
                  <a:lnTo>
                    <a:pt x="30" y="471"/>
                  </a:lnTo>
                  <a:lnTo>
                    <a:pt x="31" y="471"/>
                  </a:lnTo>
                  <a:lnTo>
                    <a:pt x="32" y="471"/>
                  </a:lnTo>
                  <a:lnTo>
                    <a:pt x="32" y="470"/>
                  </a:lnTo>
                  <a:lnTo>
                    <a:pt x="33" y="470"/>
                  </a:lnTo>
                  <a:lnTo>
                    <a:pt x="33" y="469"/>
                  </a:lnTo>
                  <a:lnTo>
                    <a:pt x="33" y="468"/>
                  </a:lnTo>
                  <a:lnTo>
                    <a:pt x="33" y="467"/>
                  </a:lnTo>
                  <a:lnTo>
                    <a:pt x="34" y="467"/>
                  </a:lnTo>
                  <a:lnTo>
                    <a:pt x="36" y="463"/>
                  </a:lnTo>
                  <a:lnTo>
                    <a:pt x="41" y="466"/>
                  </a:lnTo>
                  <a:lnTo>
                    <a:pt x="41" y="467"/>
                  </a:lnTo>
                  <a:lnTo>
                    <a:pt x="43" y="467"/>
                  </a:lnTo>
                  <a:lnTo>
                    <a:pt x="44" y="467"/>
                  </a:lnTo>
                  <a:lnTo>
                    <a:pt x="47" y="468"/>
                  </a:lnTo>
                  <a:lnTo>
                    <a:pt x="48" y="463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8" y="460"/>
                  </a:lnTo>
                  <a:lnTo>
                    <a:pt x="48" y="458"/>
                  </a:lnTo>
                  <a:lnTo>
                    <a:pt x="48" y="457"/>
                  </a:lnTo>
                  <a:lnTo>
                    <a:pt x="48" y="455"/>
                  </a:lnTo>
                  <a:lnTo>
                    <a:pt x="48" y="454"/>
                  </a:lnTo>
                  <a:lnTo>
                    <a:pt x="48" y="453"/>
                  </a:lnTo>
                  <a:lnTo>
                    <a:pt x="49" y="453"/>
                  </a:lnTo>
                  <a:lnTo>
                    <a:pt x="49" y="452"/>
                  </a:lnTo>
                  <a:lnTo>
                    <a:pt x="50" y="452"/>
                  </a:lnTo>
                  <a:lnTo>
                    <a:pt x="55" y="450"/>
                  </a:lnTo>
                  <a:lnTo>
                    <a:pt x="56" y="451"/>
                  </a:lnTo>
                  <a:lnTo>
                    <a:pt x="58" y="452"/>
                  </a:lnTo>
                  <a:lnTo>
                    <a:pt x="64" y="458"/>
                  </a:lnTo>
                  <a:lnTo>
                    <a:pt x="64" y="459"/>
                  </a:lnTo>
                  <a:lnTo>
                    <a:pt x="65" y="460"/>
                  </a:lnTo>
                  <a:lnTo>
                    <a:pt x="69" y="466"/>
                  </a:lnTo>
                  <a:lnTo>
                    <a:pt x="75" y="471"/>
                  </a:lnTo>
                  <a:lnTo>
                    <a:pt x="76" y="472"/>
                  </a:lnTo>
                  <a:lnTo>
                    <a:pt x="77" y="467"/>
                  </a:lnTo>
                  <a:lnTo>
                    <a:pt x="76" y="467"/>
                  </a:lnTo>
                  <a:lnTo>
                    <a:pt x="76" y="466"/>
                  </a:lnTo>
                  <a:lnTo>
                    <a:pt x="76" y="464"/>
                  </a:lnTo>
                  <a:lnTo>
                    <a:pt x="77" y="463"/>
                  </a:lnTo>
                  <a:lnTo>
                    <a:pt x="76" y="463"/>
                  </a:lnTo>
                  <a:lnTo>
                    <a:pt x="76" y="462"/>
                  </a:lnTo>
                  <a:lnTo>
                    <a:pt x="76" y="461"/>
                  </a:lnTo>
                  <a:lnTo>
                    <a:pt x="77" y="460"/>
                  </a:lnTo>
                  <a:lnTo>
                    <a:pt x="77" y="459"/>
                  </a:lnTo>
                  <a:lnTo>
                    <a:pt x="77" y="458"/>
                  </a:lnTo>
                  <a:lnTo>
                    <a:pt x="78" y="458"/>
                  </a:lnTo>
                  <a:lnTo>
                    <a:pt x="80" y="458"/>
                  </a:lnTo>
                  <a:lnTo>
                    <a:pt x="81" y="458"/>
                  </a:lnTo>
                  <a:lnTo>
                    <a:pt x="82" y="458"/>
                  </a:lnTo>
                  <a:lnTo>
                    <a:pt x="83" y="458"/>
                  </a:lnTo>
                  <a:lnTo>
                    <a:pt x="83" y="457"/>
                  </a:lnTo>
                  <a:lnTo>
                    <a:pt x="84" y="457"/>
                  </a:lnTo>
                  <a:lnTo>
                    <a:pt x="85" y="457"/>
                  </a:lnTo>
                  <a:lnTo>
                    <a:pt x="86" y="455"/>
                  </a:lnTo>
                  <a:lnTo>
                    <a:pt x="88" y="455"/>
                  </a:lnTo>
                  <a:lnTo>
                    <a:pt x="88" y="454"/>
                  </a:lnTo>
                  <a:lnTo>
                    <a:pt x="89" y="454"/>
                  </a:lnTo>
                  <a:lnTo>
                    <a:pt x="89" y="453"/>
                  </a:lnTo>
                  <a:lnTo>
                    <a:pt x="90" y="453"/>
                  </a:lnTo>
                  <a:lnTo>
                    <a:pt x="91" y="453"/>
                  </a:lnTo>
                  <a:lnTo>
                    <a:pt x="91" y="452"/>
                  </a:lnTo>
                  <a:lnTo>
                    <a:pt x="92" y="452"/>
                  </a:lnTo>
                  <a:lnTo>
                    <a:pt x="92" y="451"/>
                  </a:lnTo>
                  <a:lnTo>
                    <a:pt x="93" y="451"/>
                  </a:lnTo>
                  <a:lnTo>
                    <a:pt x="93" y="450"/>
                  </a:lnTo>
                  <a:lnTo>
                    <a:pt x="93" y="449"/>
                  </a:lnTo>
                  <a:lnTo>
                    <a:pt x="92" y="449"/>
                  </a:lnTo>
                  <a:lnTo>
                    <a:pt x="93" y="447"/>
                  </a:lnTo>
                  <a:lnTo>
                    <a:pt x="93" y="446"/>
                  </a:lnTo>
                  <a:lnTo>
                    <a:pt x="93" y="445"/>
                  </a:lnTo>
                  <a:lnTo>
                    <a:pt x="93" y="444"/>
                  </a:lnTo>
                  <a:lnTo>
                    <a:pt x="93" y="443"/>
                  </a:lnTo>
                  <a:lnTo>
                    <a:pt x="94" y="443"/>
                  </a:lnTo>
                  <a:lnTo>
                    <a:pt x="94" y="442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5" y="439"/>
                  </a:lnTo>
                  <a:lnTo>
                    <a:pt x="95" y="438"/>
                  </a:lnTo>
                  <a:lnTo>
                    <a:pt x="95" y="437"/>
                  </a:lnTo>
                  <a:lnTo>
                    <a:pt x="94" y="437"/>
                  </a:lnTo>
                  <a:lnTo>
                    <a:pt x="94" y="436"/>
                  </a:lnTo>
                  <a:lnTo>
                    <a:pt x="93" y="436"/>
                  </a:lnTo>
                  <a:lnTo>
                    <a:pt x="93" y="435"/>
                  </a:lnTo>
                  <a:lnTo>
                    <a:pt x="94" y="434"/>
                  </a:lnTo>
                  <a:lnTo>
                    <a:pt x="95" y="433"/>
                  </a:lnTo>
                  <a:lnTo>
                    <a:pt x="97" y="433"/>
                  </a:lnTo>
                  <a:lnTo>
                    <a:pt x="97" y="432"/>
                  </a:lnTo>
                  <a:lnTo>
                    <a:pt x="97" y="430"/>
                  </a:lnTo>
                  <a:lnTo>
                    <a:pt x="97" y="429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7" y="426"/>
                  </a:lnTo>
                  <a:lnTo>
                    <a:pt x="97" y="425"/>
                  </a:lnTo>
                  <a:lnTo>
                    <a:pt x="97" y="424"/>
                  </a:lnTo>
                  <a:lnTo>
                    <a:pt x="98" y="424"/>
                  </a:lnTo>
                  <a:lnTo>
                    <a:pt x="98" y="422"/>
                  </a:lnTo>
                  <a:lnTo>
                    <a:pt x="98" y="421"/>
                  </a:lnTo>
                  <a:lnTo>
                    <a:pt x="99" y="421"/>
                  </a:lnTo>
                  <a:lnTo>
                    <a:pt x="99" y="420"/>
                  </a:lnTo>
                  <a:lnTo>
                    <a:pt x="99" y="419"/>
                  </a:lnTo>
                  <a:lnTo>
                    <a:pt x="99" y="418"/>
                  </a:lnTo>
                  <a:lnTo>
                    <a:pt x="98" y="418"/>
                  </a:lnTo>
                  <a:lnTo>
                    <a:pt x="98" y="417"/>
                  </a:lnTo>
                  <a:lnTo>
                    <a:pt x="98" y="416"/>
                  </a:lnTo>
                  <a:lnTo>
                    <a:pt x="99" y="416"/>
                  </a:lnTo>
                  <a:lnTo>
                    <a:pt x="99" y="415"/>
                  </a:lnTo>
                  <a:lnTo>
                    <a:pt x="100" y="415"/>
                  </a:lnTo>
                  <a:lnTo>
                    <a:pt x="100" y="416"/>
                  </a:lnTo>
                  <a:lnTo>
                    <a:pt x="101" y="416"/>
                  </a:lnTo>
                  <a:lnTo>
                    <a:pt x="102" y="416"/>
                  </a:lnTo>
                  <a:lnTo>
                    <a:pt x="102" y="415"/>
                  </a:lnTo>
                  <a:lnTo>
                    <a:pt x="103" y="415"/>
                  </a:lnTo>
                  <a:lnTo>
                    <a:pt x="105" y="415"/>
                  </a:lnTo>
                  <a:lnTo>
                    <a:pt x="106" y="415"/>
                  </a:lnTo>
                  <a:lnTo>
                    <a:pt x="106" y="413"/>
                  </a:lnTo>
                  <a:lnTo>
                    <a:pt x="107" y="413"/>
                  </a:lnTo>
                  <a:lnTo>
                    <a:pt x="107" y="412"/>
                  </a:lnTo>
                  <a:lnTo>
                    <a:pt x="108" y="412"/>
                  </a:lnTo>
                  <a:lnTo>
                    <a:pt x="108" y="411"/>
                  </a:lnTo>
                  <a:lnTo>
                    <a:pt x="109" y="411"/>
                  </a:lnTo>
                  <a:lnTo>
                    <a:pt x="109" y="410"/>
                  </a:lnTo>
                  <a:lnTo>
                    <a:pt x="110" y="409"/>
                  </a:lnTo>
                  <a:lnTo>
                    <a:pt x="110" y="408"/>
                  </a:lnTo>
                  <a:lnTo>
                    <a:pt x="111" y="408"/>
                  </a:lnTo>
                  <a:lnTo>
                    <a:pt x="111" y="407"/>
                  </a:lnTo>
                  <a:lnTo>
                    <a:pt x="113" y="407"/>
                  </a:lnTo>
                  <a:lnTo>
                    <a:pt x="113" y="405"/>
                  </a:lnTo>
                  <a:lnTo>
                    <a:pt x="113" y="404"/>
                  </a:lnTo>
                  <a:lnTo>
                    <a:pt x="114" y="404"/>
                  </a:lnTo>
                  <a:lnTo>
                    <a:pt x="114" y="403"/>
                  </a:lnTo>
                  <a:lnTo>
                    <a:pt x="114" y="402"/>
                  </a:lnTo>
                  <a:lnTo>
                    <a:pt x="114" y="401"/>
                  </a:lnTo>
                  <a:lnTo>
                    <a:pt x="113" y="401"/>
                  </a:lnTo>
                  <a:lnTo>
                    <a:pt x="113" y="400"/>
                  </a:lnTo>
                  <a:lnTo>
                    <a:pt x="114" y="399"/>
                  </a:lnTo>
                  <a:lnTo>
                    <a:pt x="115" y="399"/>
                  </a:lnTo>
                  <a:lnTo>
                    <a:pt x="115" y="397"/>
                  </a:lnTo>
                  <a:lnTo>
                    <a:pt x="115" y="396"/>
                  </a:lnTo>
                  <a:lnTo>
                    <a:pt x="115" y="395"/>
                  </a:lnTo>
                  <a:lnTo>
                    <a:pt x="115" y="394"/>
                  </a:lnTo>
                  <a:lnTo>
                    <a:pt x="114" y="394"/>
                  </a:lnTo>
                  <a:lnTo>
                    <a:pt x="114" y="393"/>
                  </a:lnTo>
                  <a:lnTo>
                    <a:pt x="115" y="393"/>
                  </a:lnTo>
                  <a:lnTo>
                    <a:pt x="115" y="392"/>
                  </a:lnTo>
                  <a:lnTo>
                    <a:pt x="115" y="391"/>
                  </a:lnTo>
                  <a:lnTo>
                    <a:pt x="115" y="390"/>
                  </a:lnTo>
                  <a:lnTo>
                    <a:pt x="114" y="390"/>
                  </a:lnTo>
                  <a:lnTo>
                    <a:pt x="114" y="388"/>
                  </a:lnTo>
                  <a:lnTo>
                    <a:pt x="115" y="388"/>
                  </a:lnTo>
                  <a:lnTo>
                    <a:pt x="115" y="387"/>
                  </a:lnTo>
                  <a:lnTo>
                    <a:pt x="115" y="386"/>
                  </a:lnTo>
                  <a:lnTo>
                    <a:pt x="115" y="385"/>
                  </a:lnTo>
                  <a:lnTo>
                    <a:pt x="116" y="385"/>
                  </a:lnTo>
                  <a:lnTo>
                    <a:pt x="116" y="384"/>
                  </a:lnTo>
                  <a:lnTo>
                    <a:pt x="117" y="383"/>
                  </a:lnTo>
                  <a:lnTo>
                    <a:pt x="117" y="382"/>
                  </a:lnTo>
                  <a:lnTo>
                    <a:pt x="117" y="380"/>
                  </a:lnTo>
                  <a:lnTo>
                    <a:pt x="118" y="380"/>
                  </a:lnTo>
                  <a:lnTo>
                    <a:pt x="119" y="380"/>
                  </a:lnTo>
                  <a:lnTo>
                    <a:pt x="119" y="379"/>
                  </a:lnTo>
                  <a:lnTo>
                    <a:pt x="120" y="379"/>
                  </a:lnTo>
                  <a:lnTo>
                    <a:pt x="122" y="379"/>
                  </a:lnTo>
                  <a:lnTo>
                    <a:pt x="123" y="379"/>
                  </a:lnTo>
                  <a:lnTo>
                    <a:pt x="124" y="379"/>
                  </a:lnTo>
                  <a:lnTo>
                    <a:pt x="124" y="378"/>
                  </a:lnTo>
                  <a:lnTo>
                    <a:pt x="125" y="378"/>
                  </a:lnTo>
                  <a:lnTo>
                    <a:pt x="126" y="378"/>
                  </a:lnTo>
                  <a:lnTo>
                    <a:pt x="127" y="378"/>
                  </a:lnTo>
                  <a:lnTo>
                    <a:pt x="127" y="377"/>
                  </a:lnTo>
                  <a:lnTo>
                    <a:pt x="128" y="377"/>
                  </a:lnTo>
                  <a:lnTo>
                    <a:pt x="130" y="376"/>
                  </a:lnTo>
                  <a:lnTo>
                    <a:pt x="131" y="376"/>
                  </a:lnTo>
                  <a:lnTo>
                    <a:pt x="132" y="375"/>
                  </a:lnTo>
                  <a:lnTo>
                    <a:pt x="133" y="375"/>
                  </a:lnTo>
                  <a:lnTo>
                    <a:pt x="133" y="374"/>
                  </a:lnTo>
                  <a:lnTo>
                    <a:pt x="134" y="374"/>
                  </a:lnTo>
                  <a:lnTo>
                    <a:pt x="135" y="374"/>
                  </a:lnTo>
                  <a:lnTo>
                    <a:pt x="135" y="373"/>
                  </a:lnTo>
                  <a:lnTo>
                    <a:pt x="135" y="371"/>
                  </a:lnTo>
                  <a:lnTo>
                    <a:pt x="136" y="371"/>
                  </a:lnTo>
                  <a:lnTo>
                    <a:pt x="138" y="371"/>
                  </a:lnTo>
                  <a:lnTo>
                    <a:pt x="138" y="370"/>
                  </a:lnTo>
                  <a:lnTo>
                    <a:pt x="138" y="369"/>
                  </a:lnTo>
                  <a:lnTo>
                    <a:pt x="139" y="369"/>
                  </a:lnTo>
                  <a:lnTo>
                    <a:pt x="139" y="368"/>
                  </a:lnTo>
                  <a:lnTo>
                    <a:pt x="140" y="368"/>
                  </a:lnTo>
                  <a:lnTo>
                    <a:pt x="140" y="367"/>
                  </a:lnTo>
                  <a:lnTo>
                    <a:pt x="141" y="368"/>
                  </a:lnTo>
                  <a:lnTo>
                    <a:pt x="142" y="367"/>
                  </a:lnTo>
                  <a:lnTo>
                    <a:pt x="143" y="367"/>
                  </a:lnTo>
                  <a:lnTo>
                    <a:pt x="143" y="366"/>
                  </a:lnTo>
                  <a:lnTo>
                    <a:pt x="142" y="366"/>
                  </a:lnTo>
                  <a:lnTo>
                    <a:pt x="143" y="366"/>
                  </a:lnTo>
                  <a:lnTo>
                    <a:pt x="143" y="365"/>
                  </a:lnTo>
                  <a:lnTo>
                    <a:pt x="144" y="365"/>
                  </a:lnTo>
                  <a:lnTo>
                    <a:pt x="144" y="363"/>
                  </a:lnTo>
                  <a:lnTo>
                    <a:pt x="145" y="363"/>
                  </a:lnTo>
                  <a:lnTo>
                    <a:pt x="145" y="362"/>
                  </a:lnTo>
                  <a:lnTo>
                    <a:pt x="147" y="362"/>
                  </a:lnTo>
                  <a:lnTo>
                    <a:pt x="147" y="363"/>
                  </a:lnTo>
                  <a:lnTo>
                    <a:pt x="148" y="363"/>
                  </a:lnTo>
                  <a:lnTo>
                    <a:pt x="148" y="362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8" y="361"/>
                  </a:lnTo>
                  <a:lnTo>
                    <a:pt x="148" y="362"/>
                  </a:lnTo>
                  <a:lnTo>
                    <a:pt x="149" y="361"/>
                  </a:lnTo>
                  <a:lnTo>
                    <a:pt x="148" y="361"/>
                  </a:lnTo>
                  <a:lnTo>
                    <a:pt x="148" y="360"/>
                  </a:lnTo>
                  <a:lnTo>
                    <a:pt x="149" y="360"/>
                  </a:lnTo>
                  <a:lnTo>
                    <a:pt x="149" y="359"/>
                  </a:lnTo>
                  <a:lnTo>
                    <a:pt x="148" y="359"/>
                  </a:lnTo>
                  <a:lnTo>
                    <a:pt x="148" y="358"/>
                  </a:lnTo>
                  <a:lnTo>
                    <a:pt x="149" y="358"/>
                  </a:lnTo>
                  <a:lnTo>
                    <a:pt x="149" y="357"/>
                  </a:lnTo>
                  <a:lnTo>
                    <a:pt x="148" y="357"/>
                  </a:lnTo>
                  <a:lnTo>
                    <a:pt x="149" y="357"/>
                  </a:lnTo>
                  <a:lnTo>
                    <a:pt x="149" y="355"/>
                  </a:lnTo>
                  <a:lnTo>
                    <a:pt x="150" y="355"/>
                  </a:lnTo>
                  <a:lnTo>
                    <a:pt x="150" y="354"/>
                  </a:lnTo>
                  <a:lnTo>
                    <a:pt x="151" y="354"/>
                  </a:lnTo>
                  <a:lnTo>
                    <a:pt x="151" y="353"/>
                  </a:lnTo>
                  <a:lnTo>
                    <a:pt x="152" y="353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3" y="351"/>
                  </a:lnTo>
                  <a:lnTo>
                    <a:pt x="153" y="350"/>
                  </a:lnTo>
                  <a:lnTo>
                    <a:pt x="155" y="350"/>
                  </a:lnTo>
                  <a:lnTo>
                    <a:pt x="174" y="346"/>
                  </a:lnTo>
                  <a:lnTo>
                    <a:pt x="175" y="346"/>
                  </a:lnTo>
                  <a:lnTo>
                    <a:pt x="182" y="345"/>
                  </a:lnTo>
                  <a:lnTo>
                    <a:pt x="183" y="344"/>
                  </a:lnTo>
                  <a:lnTo>
                    <a:pt x="187" y="344"/>
                  </a:lnTo>
                  <a:lnTo>
                    <a:pt x="189" y="343"/>
                  </a:lnTo>
                  <a:lnTo>
                    <a:pt x="194" y="340"/>
                  </a:lnTo>
                  <a:lnTo>
                    <a:pt x="200" y="337"/>
                  </a:lnTo>
                  <a:lnTo>
                    <a:pt x="202" y="336"/>
                  </a:lnTo>
                  <a:lnTo>
                    <a:pt x="203" y="335"/>
                  </a:lnTo>
                  <a:lnTo>
                    <a:pt x="207" y="335"/>
                  </a:lnTo>
                  <a:lnTo>
                    <a:pt x="208" y="335"/>
                  </a:lnTo>
                  <a:lnTo>
                    <a:pt x="209" y="334"/>
                  </a:lnTo>
                  <a:lnTo>
                    <a:pt x="210" y="334"/>
                  </a:lnTo>
                  <a:lnTo>
                    <a:pt x="210" y="333"/>
                  </a:lnTo>
                  <a:lnTo>
                    <a:pt x="211" y="333"/>
                  </a:lnTo>
                  <a:lnTo>
                    <a:pt x="211" y="332"/>
                  </a:lnTo>
                  <a:lnTo>
                    <a:pt x="212" y="329"/>
                  </a:lnTo>
                  <a:lnTo>
                    <a:pt x="215" y="325"/>
                  </a:lnTo>
                  <a:lnTo>
                    <a:pt x="215" y="324"/>
                  </a:lnTo>
                  <a:lnTo>
                    <a:pt x="216" y="324"/>
                  </a:lnTo>
                  <a:lnTo>
                    <a:pt x="216" y="323"/>
                  </a:lnTo>
                  <a:lnTo>
                    <a:pt x="217" y="323"/>
                  </a:lnTo>
                  <a:lnTo>
                    <a:pt x="217" y="321"/>
                  </a:lnTo>
                  <a:lnTo>
                    <a:pt x="217" y="319"/>
                  </a:lnTo>
                  <a:lnTo>
                    <a:pt x="217" y="318"/>
                  </a:lnTo>
                  <a:lnTo>
                    <a:pt x="217" y="315"/>
                  </a:lnTo>
                  <a:lnTo>
                    <a:pt x="218" y="310"/>
                  </a:lnTo>
                  <a:lnTo>
                    <a:pt x="218" y="309"/>
                  </a:lnTo>
                  <a:lnTo>
                    <a:pt x="219" y="307"/>
                  </a:lnTo>
                  <a:lnTo>
                    <a:pt x="220" y="299"/>
                  </a:lnTo>
                  <a:lnTo>
                    <a:pt x="220" y="298"/>
                  </a:lnTo>
                  <a:lnTo>
                    <a:pt x="220" y="294"/>
                  </a:lnTo>
                  <a:lnTo>
                    <a:pt x="222" y="288"/>
                  </a:lnTo>
                  <a:lnTo>
                    <a:pt x="222" y="287"/>
                  </a:lnTo>
                  <a:lnTo>
                    <a:pt x="222" y="286"/>
                  </a:lnTo>
                  <a:lnTo>
                    <a:pt x="223" y="285"/>
                  </a:lnTo>
                  <a:lnTo>
                    <a:pt x="223" y="283"/>
                  </a:lnTo>
                  <a:lnTo>
                    <a:pt x="223" y="279"/>
                  </a:lnTo>
                  <a:lnTo>
                    <a:pt x="223" y="277"/>
                  </a:lnTo>
                  <a:lnTo>
                    <a:pt x="224" y="275"/>
                  </a:lnTo>
                  <a:lnTo>
                    <a:pt x="224" y="274"/>
                  </a:lnTo>
                  <a:lnTo>
                    <a:pt x="225" y="271"/>
                  </a:lnTo>
                  <a:lnTo>
                    <a:pt x="225" y="270"/>
                  </a:lnTo>
                  <a:lnTo>
                    <a:pt x="226" y="269"/>
                  </a:lnTo>
                  <a:lnTo>
                    <a:pt x="226" y="268"/>
                  </a:lnTo>
                  <a:lnTo>
                    <a:pt x="227" y="266"/>
                  </a:lnTo>
                  <a:lnTo>
                    <a:pt x="231" y="260"/>
                  </a:lnTo>
                  <a:lnTo>
                    <a:pt x="231" y="259"/>
                  </a:lnTo>
                  <a:lnTo>
                    <a:pt x="232" y="258"/>
                  </a:lnTo>
                  <a:lnTo>
                    <a:pt x="232" y="256"/>
                  </a:lnTo>
                  <a:lnTo>
                    <a:pt x="234" y="242"/>
                  </a:lnTo>
                  <a:lnTo>
                    <a:pt x="235" y="236"/>
                  </a:lnTo>
                  <a:lnTo>
                    <a:pt x="236" y="235"/>
                  </a:lnTo>
                  <a:lnTo>
                    <a:pt x="236" y="234"/>
                  </a:lnTo>
                  <a:lnTo>
                    <a:pt x="236" y="232"/>
                  </a:lnTo>
                  <a:lnTo>
                    <a:pt x="236" y="228"/>
                  </a:lnTo>
                  <a:lnTo>
                    <a:pt x="236" y="227"/>
                  </a:lnTo>
                  <a:lnTo>
                    <a:pt x="236" y="226"/>
                  </a:lnTo>
                  <a:lnTo>
                    <a:pt x="236" y="223"/>
                  </a:lnTo>
                  <a:lnTo>
                    <a:pt x="235" y="219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3" y="214"/>
                  </a:lnTo>
                  <a:lnTo>
                    <a:pt x="233" y="211"/>
                  </a:lnTo>
                  <a:lnTo>
                    <a:pt x="233" y="210"/>
                  </a:lnTo>
                  <a:lnTo>
                    <a:pt x="232" y="210"/>
                  </a:lnTo>
                  <a:lnTo>
                    <a:pt x="232" y="208"/>
                  </a:lnTo>
                  <a:lnTo>
                    <a:pt x="232" y="207"/>
                  </a:lnTo>
                  <a:lnTo>
                    <a:pt x="232" y="204"/>
                  </a:lnTo>
                  <a:lnTo>
                    <a:pt x="231" y="202"/>
                  </a:lnTo>
                  <a:lnTo>
                    <a:pt x="229" y="194"/>
                  </a:lnTo>
                  <a:lnTo>
                    <a:pt x="228" y="192"/>
                  </a:lnTo>
                  <a:lnTo>
                    <a:pt x="228" y="190"/>
                  </a:lnTo>
                  <a:lnTo>
                    <a:pt x="227" y="184"/>
                  </a:lnTo>
                  <a:lnTo>
                    <a:pt x="226" y="182"/>
                  </a:lnTo>
                  <a:lnTo>
                    <a:pt x="226" y="181"/>
                  </a:lnTo>
                  <a:lnTo>
                    <a:pt x="226" y="179"/>
                  </a:lnTo>
                  <a:lnTo>
                    <a:pt x="224" y="173"/>
                  </a:lnTo>
                  <a:lnTo>
                    <a:pt x="224" y="170"/>
                  </a:lnTo>
                  <a:lnTo>
                    <a:pt x="223" y="166"/>
                  </a:lnTo>
                  <a:lnTo>
                    <a:pt x="223" y="164"/>
                  </a:lnTo>
                  <a:lnTo>
                    <a:pt x="222" y="162"/>
                  </a:lnTo>
                  <a:lnTo>
                    <a:pt x="222" y="161"/>
                  </a:lnTo>
                  <a:lnTo>
                    <a:pt x="222" y="159"/>
                  </a:lnTo>
                  <a:lnTo>
                    <a:pt x="222" y="158"/>
                  </a:lnTo>
                  <a:lnTo>
                    <a:pt x="220" y="157"/>
                  </a:lnTo>
                  <a:lnTo>
                    <a:pt x="220" y="154"/>
                  </a:lnTo>
                  <a:lnTo>
                    <a:pt x="220" y="153"/>
                  </a:lnTo>
                  <a:lnTo>
                    <a:pt x="219" y="151"/>
                  </a:lnTo>
                  <a:lnTo>
                    <a:pt x="219" y="149"/>
                  </a:lnTo>
                  <a:lnTo>
                    <a:pt x="219" y="147"/>
                  </a:lnTo>
                  <a:lnTo>
                    <a:pt x="218" y="145"/>
                  </a:lnTo>
                  <a:lnTo>
                    <a:pt x="218" y="142"/>
                  </a:lnTo>
                  <a:lnTo>
                    <a:pt x="217" y="141"/>
                  </a:lnTo>
                  <a:lnTo>
                    <a:pt x="216" y="136"/>
                  </a:lnTo>
                  <a:lnTo>
                    <a:pt x="216" y="135"/>
                  </a:lnTo>
                  <a:lnTo>
                    <a:pt x="216" y="132"/>
                  </a:lnTo>
                  <a:lnTo>
                    <a:pt x="215" y="129"/>
                  </a:lnTo>
                  <a:lnTo>
                    <a:pt x="215" y="128"/>
                  </a:lnTo>
                  <a:lnTo>
                    <a:pt x="214" y="126"/>
                  </a:lnTo>
                  <a:lnTo>
                    <a:pt x="214" y="124"/>
                  </a:lnTo>
                  <a:lnTo>
                    <a:pt x="212" y="122"/>
                  </a:lnTo>
                  <a:lnTo>
                    <a:pt x="210" y="109"/>
                  </a:lnTo>
                  <a:lnTo>
                    <a:pt x="210" y="108"/>
                  </a:lnTo>
                  <a:lnTo>
                    <a:pt x="209" y="105"/>
                  </a:lnTo>
                  <a:lnTo>
                    <a:pt x="209" y="103"/>
                  </a:lnTo>
                  <a:lnTo>
                    <a:pt x="209" y="101"/>
                  </a:lnTo>
                  <a:lnTo>
                    <a:pt x="208" y="93"/>
                  </a:lnTo>
                  <a:lnTo>
                    <a:pt x="208" y="92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6" y="76"/>
                  </a:lnTo>
                  <a:lnTo>
                    <a:pt x="206" y="70"/>
                  </a:lnTo>
                  <a:lnTo>
                    <a:pt x="204" y="66"/>
                  </a:lnTo>
                  <a:lnTo>
                    <a:pt x="204" y="64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3" y="57"/>
                  </a:lnTo>
                  <a:lnTo>
                    <a:pt x="203" y="56"/>
                  </a:lnTo>
                  <a:lnTo>
                    <a:pt x="203" y="53"/>
                  </a:lnTo>
                  <a:lnTo>
                    <a:pt x="203" y="51"/>
                  </a:lnTo>
                  <a:lnTo>
                    <a:pt x="203" y="47"/>
                  </a:lnTo>
                  <a:lnTo>
                    <a:pt x="202" y="44"/>
                  </a:lnTo>
                  <a:lnTo>
                    <a:pt x="202" y="43"/>
                  </a:lnTo>
                  <a:lnTo>
                    <a:pt x="202" y="42"/>
                  </a:lnTo>
                  <a:lnTo>
                    <a:pt x="202" y="41"/>
                  </a:lnTo>
                  <a:lnTo>
                    <a:pt x="202" y="40"/>
                  </a:lnTo>
                  <a:lnTo>
                    <a:pt x="202" y="38"/>
                  </a:lnTo>
                  <a:lnTo>
                    <a:pt x="202" y="36"/>
                  </a:lnTo>
                  <a:lnTo>
                    <a:pt x="202" y="35"/>
                  </a:lnTo>
                  <a:lnTo>
                    <a:pt x="202" y="34"/>
                  </a:lnTo>
                  <a:lnTo>
                    <a:pt x="202" y="33"/>
                  </a:lnTo>
                  <a:lnTo>
                    <a:pt x="203" y="32"/>
                  </a:lnTo>
                  <a:lnTo>
                    <a:pt x="203" y="31"/>
                  </a:lnTo>
                  <a:lnTo>
                    <a:pt x="203" y="30"/>
                  </a:lnTo>
                  <a:lnTo>
                    <a:pt x="206" y="25"/>
                  </a:lnTo>
                  <a:lnTo>
                    <a:pt x="208" y="22"/>
                  </a:lnTo>
                  <a:lnTo>
                    <a:pt x="209" y="19"/>
                  </a:lnTo>
                  <a:lnTo>
                    <a:pt x="210" y="16"/>
                  </a:lnTo>
                  <a:lnTo>
                    <a:pt x="211" y="13"/>
                  </a:lnTo>
                  <a:lnTo>
                    <a:pt x="214" y="10"/>
                  </a:lnTo>
                  <a:lnTo>
                    <a:pt x="214" y="9"/>
                  </a:lnTo>
                  <a:lnTo>
                    <a:pt x="215" y="7"/>
                  </a:lnTo>
                  <a:lnTo>
                    <a:pt x="217" y="2"/>
                  </a:lnTo>
                  <a:lnTo>
                    <a:pt x="218" y="1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0" y="1"/>
                  </a:lnTo>
                  <a:lnTo>
                    <a:pt x="224" y="2"/>
                  </a:lnTo>
                  <a:lnTo>
                    <a:pt x="225" y="3"/>
                  </a:lnTo>
                  <a:lnTo>
                    <a:pt x="226" y="3"/>
                  </a:lnTo>
                  <a:lnTo>
                    <a:pt x="229" y="6"/>
                  </a:lnTo>
                  <a:lnTo>
                    <a:pt x="237" y="9"/>
                  </a:lnTo>
                  <a:lnTo>
                    <a:pt x="243" y="13"/>
                  </a:lnTo>
                  <a:lnTo>
                    <a:pt x="244" y="13"/>
                  </a:lnTo>
                  <a:lnTo>
                    <a:pt x="247" y="14"/>
                  </a:lnTo>
                  <a:lnTo>
                    <a:pt x="249" y="15"/>
                  </a:lnTo>
                  <a:lnTo>
                    <a:pt x="250" y="16"/>
                  </a:lnTo>
                  <a:lnTo>
                    <a:pt x="258" y="19"/>
                  </a:lnTo>
                  <a:lnTo>
                    <a:pt x="259" y="20"/>
                  </a:lnTo>
                  <a:lnTo>
                    <a:pt x="267" y="24"/>
                  </a:lnTo>
                  <a:lnTo>
                    <a:pt x="273" y="27"/>
                  </a:lnTo>
                  <a:lnTo>
                    <a:pt x="276" y="28"/>
                  </a:lnTo>
                  <a:lnTo>
                    <a:pt x="277" y="30"/>
                  </a:lnTo>
                  <a:lnTo>
                    <a:pt x="285" y="33"/>
                  </a:lnTo>
                  <a:lnTo>
                    <a:pt x="289" y="34"/>
                  </a:lnTo>
                  <a:lnTo>
                    <a:pt x="292" y="36"/>
                  </a:lnTo>
                  <a:lnTo>
                    <a:pt x="296" y="39"/>
                  </a:lnTo>
                  <a:lnTo>
                    <a:pt x="304" y="42"/>
                  </a:lnTo>
                  <a:lnTo>
                    <a:pt x="307" y="44"/>
                  </a:lnTo>
                  <a:lnTo>
                    <a:pt x="310" y="45"/>
                  </a:lnTo>
                  <a:lnTo>
                    <a:pt x="314" y="47"/>
                  </a:lnTo>
                  <a:lnTo>
                    <a:pt x="321" y="51"/>
                  </a:lnTo>
                  <a:lnTo>
                    <a:pt x="323" y="51"/>
                  </a:lnTo>
                  <a:lnTo>
                    <a:pt x="324" y="52"/>
                  </a:lnTo>
                  <a:lnTo>
                    <a:pt x="326" y="53"/>
                  </a:lnTo>
                  <a:lnTo>
                    <a:pt x="327" y="53"/>
                  </a:lnTo>
                  <a:lnTo>
                    <a:pt x="329" y="55"/>
                  </a:lnTo>
                  <a:lnTo>
                    <a:pt x="331" y="56"/>
                  </a:lnTo>
                  <a:lnTo>
                    <a:pt x="334" y="57"/>
                  </a:lnTo>
                  <a:lnTo>
                    <a:pt x="335" y="58"/>
                  </a:lnTo>
                  <a:lnTo>
                    <a:pt x="346" y="64"/>
                  </a:lnTo>
                  <a:lnTo>
                    <a:pt x="356" y="68"/>
                  </a:lnTo>
                  <a:lnTo>
                    <a:pt x="359" y="69"/>
                  </a:lnTo>
                  <a:lnTo>
                    <a:pt x="366" y="73"/>
                  </a:lnTo>
                  <a:lnTo>
                    <a:pt x="370" y="75"/>
                  </a:lnTo>
                  <a:lnTo>
                    <a:pt x="377" y="78"/>
                  </a:lnTo>
                  <a:lnTo>
                    <a:pt x="380" y="81"/>
                  </a:lnTo>
                  <a:lnTo>
                    <a:pt x="383" y="82"/>
                  </a:lnTo>
                  <a:lnTo>
                    <a:pt x="384" y="82"/>
                  </a:lnTo>
                  <a:lnTo>
                    <a:pt x="399" y="90"/>
                  </a:lnTo>
                  <a:lnTo>
                    <a:pt x="402" y="91"/>
                  </a:lnTo>
                  <a:lnTo>
                    <a:pt x="405" y="93"/>
                  </a:lnTo>
                  <a:lnTo>
                    <a:pt x="407" y="93"/>
                  </a:lnTo>
                  <a:lnTo>
                    <a:pt x="407" y="94"/>
                  </a:lnTo>
                  <a:lnTo>
                    <a:pt x="408" y="94"/>
                  </a:lnTo>
                  <a:lnTo>
                    <a:pt x="412" y="97"/>
                  </a:lnTo>
                  <a:lnTo>
                    <a:pt x="415" y="98"/>
                  </a:lnTo>
                  <a:lnTo>
                    <a:pt x="416" y="98"/>
                  </a:lnTo>
                  <a:lnTo>
                    <a:pt x="421" y="101"/>
                  </a:lnTo>
                  <a:lnTo>
                    <a:pt x="423" y="101"/>
                  </a:lnTo>
                  <a:lnTo>
                    <a:pt x="423" y="100"/>
                  </a:lnTo>
                  <a:lnTo>
                    <a:pt x="421" y="97"/>
                  </a:lnTo>
                  <a:lnTo>
                    <a:pt x="420" y="95"/>
                  </a:lnTo>
                  <a:lnTo>
                    <a:pt x="420" y="94"/>
                  </a:lnTo>
                  <a:lnTo>
                    <a:pt x="419" y="91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7" y="84"/>
                  </a:lnTo>
                  <a:lnTo>
                    <a:pt x="416" y="82"/>
                  </a:lnTo>
                  <a:lnTo>
                    <a:pt x="415" y="81"/>
                  </a:lnTo>
                  <a:lnTo>
                    <a:pt x="413" y="78"/>
                  </a:lnTo>
                  <a:lnTo>
                    <a:pt x="411" y="74"/>
                  </a:lnTo>
                  <a:lnTo>
                    <a:pt x="411" y="73"/>
                  </a:lnTo>
                  <a:lnTo>
                    <a:pt x="410" y="70"/>
                  </a:lnTo>
                  <a:lnTo>
                    <a:pt x="410" y="69"/>
                  </a:lnTo>
                  <a:lnTo>
                    <a:pt x="410" y="68"/>
                  </a:lnTo>
                  <a:lnTo>
                    <a:pt x="410" y="67"/>
                  </a:lnTo>
                  <a:lnTo>
                    <a:pt x="409" y="66"/>
                  </a:lnTo>
                  <a:lnTo>
                    <a:pt x="409" y="65"/>
                  </a:lnTo>
                  <a:lnTo>
                    <a:pt x="409" y="64"/>
                  </a:lnTo>
                  <a:lnTo>
                    <a:pt x="409" y="61"/>
                  </a:lnTo>
                  <a:lnTo>
                    <a:pt x="409" y="60"/>
                  </a:lnTo>
                  <a:lnTo>
                    <a:pt x="409" y="58"/>
                  </a:lnTo>
                  <a:lnTo>
                    <a:pt x="409" y="57"/>
                  </a:lnTo>
                  <a:lnTo>
                    <a:pt x="409" y="56"/>
                  </a:lnTo>
                  <a:lnTo>
                    <a:pt x="409" y="55"/>
                  </a:lnTo>
                  <a:lnTo>
                    <a:pt x="408" y="55"/>
                  </a:lnTo>
                  <a:lnTo>
                    <a:pt x="408" y="53"/>
                  </a:lnTo>
                  <a:lnTo>
                    <a:pt x="407" y="49"/>
                  </a:lnTo>
                  <a:lnTo>
                    <a:pt x="405" y="43"/>
                  </a:lnTo>
                  <a:lnTo>
                    <a:pt x="405" y="42"/>
                  </a:lnTo>
                  <a:lnTo>
                    <a:pt x="404" y="42"/>
                  </a:lnTo>
                  <a:lnTo>
                    <a:pt x="404" y="40"/>
                  </a:lnTo>
                  <a:lnTo>
                    <a:pt x="404" y="39"/>
                  </a:lnTo>
                  <a:lnTo>
                    <a:pt x="404" y="38"/>
                  </a:lnTo>
                  <a:lnTo>
                    <a:pt x="403" y="35"/>
                  </a:lnTo>
                  <a:lnTo>
                    <a:pt x="403" y="33"/>
                  </a:lnTo>
                  <a:lnTo>
                    <a:pt x="402" y="32"/>
                  </a:lnTo>
                  <a:lnTo>
                    <a:pt x="402" y="31"/>
                  </a:lnTo>
                  <a:lnTo>
                    <a:pt x="401" y="28"/>
                  </a:lnTo>
                  <a:lnTo>
                    <a:pt x="401" y="27"/>
                  </a:lnTo>
                  <a:lnTo>
                    <a:pt x="401" y="26"/>
                  </a:lnTo>
                  <a:lnTo>
                    <a:pt x="400" y="25"/>
                  </a:lnTo>
                  <a:lnTo>
                    <a:pt x="400" y="24"/>
                  </a:lnTo>
                  <a:lnTo>
                    <a:pt x="399" y="23"/>
                  </a:lnTo>
                  <a:lnTo>
                    <a:pt x="399" y="22"/>
                  </a:lnTo>
                  <a:lnTo>
                    <a:pt x="399" y="20"/>
                  </a:lnTo>
                  <a:lnTo>
                    <a:pt x="398" y="19"/>
                  </a:lnTo>
                  <a:lnTo>
                    <a:pt x="401" y="22"/>
                  </a:lnTo>
                  <a:lnTo>
                    <a:pt x="402" y="23"/>
                  </a:lnTo>
                  <a:lnTo>
                    <a:pt x="403" y="25"/>
                  </a:lnTo>
                  <a:lnTo>
                    <a:pt x="404" y="26"/>
                  </a:lnTo>
                  <a:lnTo>
                    <a:pt x="405" y="26"/>
                  </a:lnTo>
                  <a:lnTo>
                    <a:pt x="407" y="27"/>
                  </a:lnTo>
                  <a:lnTo>
                    <a:pt x="408" y="28"/>
                  </a:lnTo>
                  <a:lnTo>
                    <a:pt x="409" y="30"/>
                  </a:lnTo>
                  <a:lnTo>
                    <a:pt x="410" y="31"/>
                  </a:lnTo>
                  <a:lnTo>
                    <a:pt x="411" y="31"/>
                  </a:lnTo>
                  <a:lnTo>
                    <a:pt x="411" y="32"/>
                  </a:lnTo>
                  <a:lnTo>
                    <a:pt x="412" y="32"/>
                  </a:lnTo>
                  <a:lnTo>
                    <a:pt x="413" y="32"/>
                  </a:lnTo>
                  <a:lnTo>
                    <a:pt x="415" y="33"/>
                  </a:lnTo>
                  <a:lnTo>
                    <a:pt x="416" y="33"/>
                  </a:lnTo>
                  <a:lnTo>
                    <a:pt x="417" y="34"/>
                  </a:lnTo>
                  <a:lnTo>
                    <a:pt x="419" y="34"/>
                  </a:lnTo>
                  <a:lnTo>
                    <a:pt x="420" y="34"/>
                  </a:lnTo>
                  <a:lnTo>
                    <a:pt x="421" y="35"/>
                  </a:lnTo>
                  <a:lnTo>
                    <a:pt x="423" y="35"/>
                  </a:lnTo>
                  <a:lnTo>
                    <a:pt x="425" y="36"/>
                  </a:lnTo>
                  <a:lnTo>
                    <a:pt x="426" y="36"/>
                  </a:lnTo>
                  <a:lnTo>
                    <a:pt x="427" y="38"/>
                  </a:lnTo>
                  <a:lnTo>
                    <a:pt x="428" y="39"/>
                  </a:lnTo>
                  <a:lnTo>
                    <a:pt x="429" y="39"/>
                  </a:lnTo>
                  <a:lnTo>
                    <a:pt x="430" y="39"/>
                  </a:lnTo>
                  <a:lnTo>
                    <a:pt x="430" y="40"/>
                  </a:lnTo>
                  <a:lnTo>
                    <a:pt x="432" y="40"/>
                  </a:lnTo>
                  <a:lnTo>
                    <a:pt x="433" y="40"/>
                  </a:lnTo>
                  <a:lnTo>
                    <a:pt x="434" y="40"/>
                  </a:lnTo>
                  <a:lnTo>
                    <a:pt x="434" y="41"/>
                  </a:lnTo>
                  <a:lnTo>
                    <a:pt x="435" y="41"/>
                  </a:lnTo>
                  <a:lnTo>
                    <a:pt x="436" y="41"/>
                  </a:lnTo>
                  <a:lnTo>
                    <a:pt x="437" y="42"/>
                  </a:lnTo>
                  <a:lnTo>
                    <a:pt x="438" y="43"/>
                  </a:lnTo>
                  <a:lnTo>
                    <a:pt x="440" y="43"/>
                  </a:lnTo>
                  <a:lnTo>
                    <a:pt x="442" y="44"/>
                  </a:lnTo>
                  <a:lnTo>
                    <a:pt x="443" y="44"/>
                  </a:lnTo>
                  <a:lnTo>
                    <a:pt x="444" y="45"/>
                  </a:lnTo>
                  <a:lnTo>
                    <a:pt x="445" y="45"/>
                  </a:lnTo>
                  <a:lnTo>
                    <a:pt x="447" y="47"/>
                  </a:lnTo>
                  <a:lnTo>
                    <a:pt x="449" y="47"/>
                  </a:lnTo>
                  <a:lnTo>
                    <a:pt x="450" y="47"/>
                  </a:lnTo>
                  <a:lnTo>
                    <a:pt x="451" y="47"/>
                  </a:lnTo>
                  <a:lnTo>
                    <a:pt x="451" y="48"/>
                  </a:lnTo>
                  <a:lnTo>
                    <a:pt x="452" y="48"/>
                  </a:lnTo>
                  <a:lnTo>
                    <a:pt x="453" y="48"/>
                  </a:lnTo>
                  <a:lnTo>
                    <a:pt x="455" y="49"/>
                  </a:lnTo>
                  <a:lnTo>
                    <a:pt x="457" y="49"/>
                  </a:lnTo>
                  <a:lnTo>
                    <a:pt x="458" y="50"/>
                  </a:lnTo>
                  <a:lnTo>
                    <a:pt x="460" y="51"/>
                  </a:lnTo>
                  <a:lnTo>
                    <a:pt x="462" y="52"/>
                  </a:lnTo>
                  <a:lnTo>
                    <a:pt x="463" y="52"/>
                  </a:lnTo>
                  <a:lnTo>
                    <a:pt x="465" y="52"/>
                  </a:lnTo>
                  <a:lnTo>
                    <a:pt x="466" y="52"/>
                  </a:lnTo>
                  <a:lnTo>
                    <a:pt x="466" y="53"/>
                  </a:lnTo>
                  <a:lnTo>
                    <a:pt x="467" y="53"/>
                  </a:lnTo>
                  <a:lnTo>
                    <a:pt x="468" y="55"/>
                  </a:lnTo>
                  <a:lnTo>
                    <a:pt x="469" y="55"/>
                  </a:lnTo>
                  <a:lnTo>
                    <a:pt x="470" y="56"/>
                  </a:lnTo>
                  <a:lnTo>
                    <a:pt x="471" y="57"/>
                  </a:lnTo>
                  <a:lnTo>
                    <a:pt x="472" y="57"/>
                  </a:lnTo>
                  <a:lnTo>
                    <a:pt x="474" y="57"/>
                  </a:lnTo>
                  <a:lnTo>
                    <a:pt x="474" y="58"/>
                  </a:lnTo>
                  <a:lnTo>
                    <a:pt x="475" y="58"/>
                  </a:lnTo>
                  <a:lnTo>
                    <a:pt x="476" y="58"/>
                  </a:lnTo>
                  <a:lnTo>
                    <a:pt x="477" y="58"/>
                  </a:lnTo>
                  <a:lnTo>
                    <a:pt x="478" y="58"/>
                  </a:lnTo>
                  <a:lnTo>
                    <a:pt x="479" y="58"/>
                  </a:lnTo>
                  <a:lnTo>
                    <a:pt x="480" y="58"/>
                  </a:lnTo>
                  <a:lnTo>
                    <a:pt x="480" y="57"/>
                  </a:lnTo>
                  <a:lnTo>
                    <a:pt x="482" y="57"/>
                  </a:lnTo>
                  <a:lnTo>
                    <a:pt x="483" y="57"/>
                  </a:lnTo>
                  <a:lnTo>
                    <a:pt x="484" y="57"/>
                  </a:lnTo>
                  <a:lnTo>
                    <a:pt x="487" y="56"/>
                  </a:lnTo>
                  <a:lnTo>
                    <a:pt x="488" y="56"/>
                  </a:lnTo>
                  <a:lnTo>
                    <a:pt x="490" y="56"/>
                  </a:lnTo>
                  <a:lnTo>
                    <a:pt x="491" y="55"/>
                  </a:lnTo>
                  <a:lnTo>
                    <a:pt x="493" y="55"/>
                  </a:lnTo>
                  <a:lnTo>
                    <a:pt x="494" y="53"/>
                  </a:lnTo>
                  <a:lnTo>
                    <a:pt x="495" y="53"/>
                  </a:lnTo>
                  <a:lnTo>
                    <a:pt x="496" y="53"/>
                  </a:lnTo>
                  <a:lnTo>
                    <a:pt x="501" y="52"/>
                  </a:lnTo>
                  <a:lnTo>
                    <a:pt x="502" y="52"/>
                  </a:lnTo>
                  <a:lnTo>
                    <a:pt x="503" y="52"/>
                  </a:lnTo>
                  <a:lnTo>
                    <a:pt x="504" y="51"/>
                  </a:lnTo>
                  <a:lnTo>
                    <a:pt x="507" y="51"/>
                  </a:lnTo>
                  <a:lnTo>
                    <a:pt x="508" y="50"/>
                  </a:lnTo>
                  <a:lnTo>
                    <a:pt x="509" y="50"/>
                  </a:lnTo>
                  <a:lnTo>
                    <a:pt x="510" y="50"/>
                  </a:lnTo>
                  <a:lnTo>
                    <a:pt x="511" y="50"/>
                  </a:lnTo>
                  <a:lnTo>
                    <a:pt x="512" y="50"/>
                  </a:lnTo>
                  <a:lnTo>
                    <a:pt x="512" y="49"/>
                  </a:lnTo>
                  <a:lnTo>
                    <a:pt x="513" y="49"/>
                  </a:lnTo>
                  <a:lnTo>
                    <a:pt x="514" y="49"/>
                  </a:lnTo>
                  <a:lnTo>
                    <a:pt x="516" y="48"/>
                  </a:lnTo>
                  <a:lnTo>
                    <a:pt x="517" y="48"/>
                  </a:lnTo>
                  <a:lnTo>
                    <a:pt x="518" y="47"/>
                  </a:lnTo>
                  <a:lnTo>
                    <a:pt x="519" y="45"/>
                  </a:lnTo>
                  <a:lnTo>
                    <a:pt x="520" y="45"/>
                  </a:lnTo>
                  <a:lnTo>
                    <a:pt x="521" y="44"/>
                  </a:lnTo>
                  <a:lnTo>
                    <a:pt x="522" y="43"/>
                  </a:lnTo>
                  <a:lnTo>
                    <a:pt x="524" y="43"/>
                  </a:lnTo>
                  <a:lnTo>
                    <a:pt x="525" y="43"/>
                  </a:lnTo>
                  <a:lnTo>
                    <a:pt x="526" y="42"/>
                  </a:lnTo>
                  <a:lnTo>
                    <a:pt x="528" y="41"/>
                  </a:lnTo>
                  <a:lnTo>
                    <a:pt x="529" y="41"/>
                  </a:lnTo>
                  <a:lnTo>
                    <a:pt x="529" y="40"/>
                  </a:lnTo>
                  <a:lnTo>
                    <a:pt x="530" y="40"/>
                  </a:lnTo>
                  <a:lnTo>
                    <a:pt x="532" y="40"/>
                  </a:lnTo>
                  <a:lnTo>
                    <a:pt x="532" y="41"/>
                  </a:lnTo>
                  <a:lnTo>
                    <a:pt x="533" y="41"/>
                  </a:lnTo>
                  <a:lnTo>
                    <a:pt x="534" y="42"/>
                  </a:lnTo>
                  <a:lnTo>
                    <a:pt x="535" y="42"/>
                  </a:lnTo>
                  <a:lnTo>
                    <a:pt x="537" y="44"/>
                  </a:lnTo>
                  <a:lnTo>
                    <a:pt x="538" y="45"/>
                  </a:lnTo>
                  <a:lnTo>
                    <a:pt x="539" y="45"/>
                  </a:lnTo>
                  <a:lnTo>
                    <a:pt x="539" y="47"/>
                  </a:lnTo>
                  <a:lnTo>
                    <a:pt x="541" y="47"/>
                  </a:lnTo>
                  <a:lnTo>
                    <a:pt x="543" y="48"/>
                  </a:lnTo>
                  <a:lnTo>
                    <a:pt x="543" y="49"/>
                  </a:lnTo>
                  <a:lnTo>
                    <a:pt x="544" y="49"/>
                  </a:lnTo>
                  <a:lnTo>
                    <a:pt x="544" y="50"/>
                  </a:lnTo>
                  <a:lnTo>
                    <a:pt x="545" y="50"/>
                  </a:lnTo>
                  <a:lnTo>
                    <a:pt x="545" y="51"/>
                  </a:lnTo>
                  <a:lnTo>
                    <a:pt x="546" y="52"/>
                  </a:lnTo>
                  <a:lnTo>
                    <a:pt x="547" y="53"/>
                  </a:lnTo>
                  <a:lnTo>
                    <a:pt x="549" y="55"/>
                  </a:lnTo>
                  <a:lnTo>
                    <a:pt x="550" y="56"/>
                  </a:lnTo>
                  <a:lnTo>
                    <a:pt x="550" y="57"/>
                  </a:lnTo>
                  <a:lnTo>
                    <a:pt x="550" y="58"/>
                  </a:lnTo>
                  <a:lnTo>
                    <a:pt x="551" y="58"/>
                  </a:lnTo>
                  <a:lnTo>
                    <a:pt x="551" y="59"/>
                  </a:lnTo>
                  <a:lnTo>
                    <a:pt x="552" y="59"/>
                  </a:lnTo>
                  <a:lnTo>
                    <a:pt x="552" y="60"/>
                  </a:lnTo>
                  <a:lnTo>
                    <a:pt x="553" y="60"/>
                  </a:lnTo>
                  <a:lnTo>
                    <a:pt x="554" y="60"/>
                  </a:lnTo>
                  <a:lnTo>
                    <a:pt x="555" y="61"/>
                  </a:lnTo>
                  <a:lnTo>
                    <a:pt x="558" y="62"/>
                  </a:lnTo>
                  <a:lnTo>
                    <a:pt x="559" y="62"/>
                  </a:lnTo>
                  <a:lnTo>
                    <a:pt x="560" y="62"/>
                  </a:lnTo>
                  <a:lnTo>
                    <a:pt x="560" y="64"/>
                  </a:lnTo>
                  <a:lnTo>
                    <a:pt x="560" y="65"/>
                  </a:lnTo>
                  <a:lnTo>
                    <a:pt x="560" y="66"/>
                  </a:lnTo>
                  <a:lnTo>
                    <a:pt x="561" y="67"/>
                  </a:lnTo>
                  <a:lnTo>
                    <a:pt x="561" y="70"/>
                  </a:lnTo>
                  <a:lnTo>
                    <a:pt x="561" y="72"/>
                  </a:lnTo>
                  <a:lnTo>
                    <a:pt x="561" y="73"/>
                  </a:lnTo>
                  <a:lnTo>
                    <a:pt x="561" y="74"/>
                  </a:lnTo>
                  <a:lnTo>
                    <a:pt x="562" y="74"/>
                  </a:lnTo>
                  <a:lnTo>
                    <a:pt x="562" y="75"/>
                  </a:lnTo>
                  <a:lnTo>
                    <a:pt x="563" y="76"/>
                  </a:lnTo>
                  <a:lnTo>
                    <a:pt x="563" y="77"/>
                  </a:lnTo>
                  <a:lnTo>
                    <a:pt x="566" y="78"/>
                  </a:lnTo>
                  <a:lnTo>
                    <a:pt x="566" y="80"/>
                  </a:lnTo>
                  <a:lnTo>
                    <a:pt x="567" y="80"/>
                  </a:lnTo>
                  <a:lnTo>
                    <a:pt x="567" y="81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4"/>
                  </a:lnTo>
                  <a:lnTo>
                    <a:pt x="572" y="85"/>
                  </a:lnTo>
                  <a:lnTo>
                    <a:pt x="574" y="85"/>
                  </a:lnTo>
                  <a:lnTo>
                    <a:pt x="577" y="87"/>
                  </a:lnTo>
                  <a:lnTo>
                    <a:pt x="579" y="87"/>
                  </a:lnTo>
                  <a:lnTo>
                    <a:pt x="580" y="89"/>
                  </a:lnTo>
                  <a:lnTo>
                    <a:pt x="581" y="89"/>
                  </a:lnTo>
                  <a:lnTo>
                    <a:pt x="584" y="90"/>
                  </a:lnTo>
                  <a:lnTo>
                    <a:pt x="584" y="91"/>
                  </a:lnTo>
                  <a:lnTo>
                    <a:pt x="585" y="91"/>
                  </a:lnTo>
                  <a:lnTo>
                    <a:pt x="586" y="91"/>
                  </a:lnTo>
                  <a:lnTo>
                    <a:pt x="587" y="91"/>
                  </a:lnTo>
                  <a:lnTo>
                    <a:pt x="588" y="90"/>
                  </a:lnTo>
                  <a:lnTo>
                    <a:pt x="589" y="89"/>
                  </a:lnTo>
                  <a:lnTo>
                    <a:pt x="594" y="85"/>
                  </a:lnTo>
                  <a:lnTo>
                    <a:pt x="594" y="84"/>
                  </a:lnTo>
                  <a:lnTo>
                    <a:pt x="595" y="84"/>
                  </a:lnTo>
                  <a:lnTo>
                    <a:pt x="596" y="84"/>
                  </a:lnTo>
                  <a:lnTo>
                    <a:pt x="597" y="84"/>
                  </a:lnTo>
                  <a:lnTo>
                    <a:pt x="599" y="85"/>
                  </a:lnTo>
                  <a:lnTo>
                    <a:pt x="600" y="86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8" y="92"/>
                  </a:lnTo>
                  <a:lnTo>
                    <a:pt x="609" y="92"/>
                  </a:lnTo>
                  <a:lnTo>
                    <a:pt x="610" y="93"/>
                  </a:lnTo>
                  <a:lnTo>
                    <a:pt x="611" y="93"/>
                  </a:lnTo>
                  <a:lnTo>
                    <a:pt x="618" y="94"/>
                  </a:lnTo>
                  <a:lnTo>
                    <a:pt x="619" y="94"/>
                  </a:lnTo>
                  <a:lnTo>
                    <a:pt x="620" y="94"/>
                  </a:lnTo>
                  <a:lnTo>
                    <a:pt x="621" y="94"/>
                  </a:lnTo>
                  <a:lnTo>
                    <a:pt x="626" y="94"/>
                  </a:lnTo>
                  <a:lnTo>
                    <a:pt x="628" y="94"/>
                  </a:lnTo>
                  <a:lnTo>
                    <a:pt x="629" y="94"/>
                  </a:lnTo>
                  <a:lnTo>
                    <a:pt x="631" y="94"/>
                  </a:lnTo>
                  <a:lnTo>
                    <a:pt x="634" y="95"/>
                  </a:lnTo>
                  <a:lnTo>
                    <a:pt x="635" y="95"/>
                  </a:lnTo>
                  <a:lnTo>
                    <a:pt x="638" y="95"/>
                  </a:lnTo>
                  <a:lnTo>
                    <a:pt x="641" y="95"/>
                  </a:lnTo>
                  <a:lnTo>
                    <a:pt x="646" y="95"/>
                  </a:lnTo>
                  <a:lnTo>
                    <a:pt x="647" y="97"/>
                  </a:lnTo>
                  <a:lnTo>
                    <a:pt x="646" y="98"/>
                  </a:lnTo>
                  <a:lnTo>
                    <a:pt x="645" y="100"/>
                  </a:lnTo>
                  <a:lnTo>
                    <a:pt x="644" y="100"/>
                  </a:lnTo>
                  <a:lnTo>
                    <a:pt x="642" y="103"/>
                  </a:lnTo>
                  <a:lnTo>
                    <a:pt x="639" y="107"/>
                  </a:lnTo>
                  <a:lnTo>
                    <a:pt x="637" y="110"/>
                  </a:lnTo>
                  <a:lnTo>
                    <a:pt x="636" y="111"/>
                  </a:lnTo>
                  <a:lnTo>
                    <a:pt x="636" y="112"/>
                  </a:lnTo>
                  <a:lnTo>
                    <a:pt x="634" y="115"/>
                  </a:lnTo>
                  <a:lnTo>
                    <a:pt x="633" y="117"/>
                  </a:lnTo>
                  <a:lnTo>
                    <a:pt x="601" y="125"/>
                  </a:lnTo>
                  <a:lnTo>
                    <a:pt x="599" y="129"/>
                  </a:lnTo>
                  <a:lnTo>
                    <a:pt x="601" y="131"/>
                  </a:lnTo>
                  <a:lnTo>
                    <a:pt x="596" y="141"/>
                  </a:lnTo>
                  <a:lnTo>
                    <a:pt x="595" y="142"/>
                  </a:lnTo>
                  <a:lnTo>
                    <a:pt x="594" y="145"/>
                  </a:lnTo>
                  <a:lnTo>
                    <a:pt x="593" y="148"/>
                  </a:lnTo>
                  <a:lnTo>
                    <a:pt x="587" y="159"/>
                  </a:lnTo>
                  <a:lnTo>
                    <a:pt x="583" y="169"/>
                  </a:lnTo>
                  <a:lnTo>
                    <a:pt x="579" y="175"/>
                  </a:lnTo>
                  <a:lnTo>
                    <a:pt x="579" y="176"/>
                  </a:lnTo>
                  <a:lnTo>
                    <a:pt x="579" y="177"/>
                  </a:lnTo>
                  <a:lnTo>
                    <a:pt x="578" y="177"/>
                  </a:lnTo>
                  <a:lnTo>
                    <a:pt x="576" y="176"/>
                  </a:lnTo>
                  <a:lnTo>
                    <a:pt x="570" y="173"/>
                  </a:lnTo>
                  <a:lnTo>
                    <a:pt x="568" y="172"/>
                  </a:lnTo>
                  <a:lnTo>
                    <a:pt x="560" y="168"/>
                  </a:lnTo>
                  <a:lnTo>
                    <a:pt x="558" y="166"/>
                  </a:lnTo>
                  <a:lnTo>
                    <a:pt x="554" y="165"/>
                  </a:lnTo>
                  <a:lnTo>
                    <a:pt x="546" y="160"/>
                  </a:lnTo>
                  <a:lnTo>
                    <a:pt x="545" y="160"/>
                  </a:lnTo>
                  <a:lnTo>
                    <a:pt x="543" y="159"/>
                  </a:lnTo>
                  <a:lnTo>
                    <a:pt x="542" y="158"/>
                  </a:lnTo>
                  <a:lnTo>
                    <a:pt x="539" y="157"/>
                  </a:lnTo>
                  <a:lnTo>
                    <a:pt x="538" y="156"/>
                  </a:lnTo>
                  <a:lnTo>
                    <a:pt x="536" y="153"/>
                  </a:lnTo>
                  <a:lnTo>
                    <a:pt x="533" y="150"/>
                  </a:lnTo>
                  <a:lnTo>
                    <a:pt x="530" y="148"/>
                  </a:lnTo>
                  <a:lnTo>
                    <a:pt x="529" y="145"/>
                  </a:lnTo>
                  <a:lnTo>
                    <a:pt x="527" y="144"/>
                  </a:lnTo>
                  <a:lnTo>
                    <a:pt x="526" y="143"/>
                  </a:lnTo>
                  <a:lnTo>
                    <a:pt x="526" y="142"/>
                  </a:lnTo>
                  <a:lnTo>
                    <a:pt x="525" y="142"/>
                  </a:lnTo>
                  <a:lnTo>
                    <a:pt x="522" y="141"/>
                  </a:lnTo>
                  <a:lnTo>
                    <a:pt x="521" y="141"/>
                  </a:lnTo>
                  <a:lnTo>
                    <a:pt x="517" y="142"/>
                  </a:lnTo>
                  <a:lnTo>
                    <a:pt x="509" y="143"/>
                  </a:lnTo>
                  <a:lnTo>
                    <a:pt x="503" y="145"/>
                  </a:lnTo>
                  <a:lnTo>
                    <a:pt x="501" y="145"/>
                  </a:lnTo>
                  <a:lnTo>
                    <a:pt x="496" y="147"/>
                  </a:lnTo>
                  <a:lnTo>
                    <a:pt x="491" y="148"/>
                  </a:lnTo>
                  <a:lnTo>
                    <a:pt x="488" y="149"/>
                  </a:lnTo>
                  <a:lnTo>
                    <a:pt x="487" y="149"/>
                  </a:lnTo>
                  <a:lnTo>
                    <a:pt x="484" y="150"/>
                  </a:lnTo>
                  <a:lnTo>
                    <a:pt x="478" y="151"/>
                  </a:lnTo>
                  <a:lnTo>
                    <a:pt x="469" y="153"/>
                  </a:lnTo>
                  <a:lnTo>
                    <a:pt x="455" y="157"/>
                  </a:lnTo>
                  <a:lnTo>
                    <a:pt x="452" y="157"/>
                  </a:lnTo>
                  <a:lnTo>
                    <a:pt x="442" y="159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30" y="165"/>
                  </a:lnTo>
                  <a:lnTo>
                    <a:pt x="429" y="165"/>
                  </a:lnTo>
                  <a:lnTo>
                    <a:pt x="428" y="166"/>
                  </a:lnTo>
                  <a:lnTo>
                    <a:pt x="427" y="166"/>
                  </a:lnTo>
                  <a:lnTo>
                    <a:pt x="427" y="167"/>
                  </a:lnTo>
                  <a:lnTo>
                    <a:pt x="426" y="167"/>
                  </a:lnTo>
                  <a:lnTo>
                    <a:pt x="426" y="168"/>
                  </a:lnTo>
                  <a:lnTo>
                    <a:pt x="425" y="168"/>
                  </a:lnTo>
                  <a:lnTo>
                    <a:pt x="425" y="169"/>
                  </a:lnTo>
                  <a:lnTo>
                    <a:pt x="425" y="170"/>
                  </a:lnTo>
                  <a:lnTo>
                    <a:pt x="423" y="182"/>
                  </a:lnTo>
                  <a:lnTo>
                    <a:pt x="423" y="183"/>
                  </a:lnTo>
                  <a:lnTo>
                    <a:pt x="423" y="184"/>
                  </a:lnTo>
                  <a:lnTo>
                    <a:pt x="423" y="185"/>
                  </a:lnTo>
                  <a:lnTo>
                    <a:pt x="423" y="186"/>
                  </a:lnTo>
                  <a:lnTo>
                    <a:pt x="421" y="190"/>
                  </a:lnTo>
                  <a:lnTo>
                    <a:pt x="421" y="191"/>
                  </a:lnTo>
                  <a:lnTo>
                    <a:pt x="421" y="192"/>
                  </a:lnTo>
                  <a:lnTo>
                    <a:pt x="421" y="193"/>
                  </a:lnTo>
                  <a:lnTo>
                    <a:pt x="421" y="194"/>
                  </a:lnTo>
                  <a:lnTo>
                    <a:pt x="421" y="195"/>
                  </a:lnTo>
                  <a:lnTo>
                    <a:pt x="421" y="196"/>
                  </a:lnTo>
                  <a:lnTo>
                    <a:pt x="421" y="198"/>
                  </a:lnTo>
                  <a:lnTo>
                    <a:pt x="423" y="199"/>
                  </a:lnTo>
                  <a:lnTo>
                    <a:pt x="423" y="200"/>
                  </a:lnTo>
                  <a:lnTo>
                    <a:pt x="423" y="201"/>
                  </a:lnTo>
                  <a:lnTo>
                    <a:pt x="423" y="202"/>
                  </a:lnTo>
                  <a:lnTo>
                    <a:pt x="423" y="203"/>
                  </a:lnTo>
                  <a:lnTo>
                    <a:pt x="423" y="204"/>
                  </a:lnTo>
                  <a:lnTo>
                    <a:pt x="423" y="206"/>
                  </a:lnTo>
                  <a:lnTo>
                    <a:pt x="423" y="207"/>
                  </a:lnTo>
                  <a:lnTo>
                    <a:pt x="423" y="208"/>
                  </a:lnTo>
                  <a:lnTo>
                    <a:pt x="423" y="209"/>
                  </a:lnTo>
                  <a:lnTo>
                    <a:pt x="423" y="210"/>
                  </a:lnTo>
                  <a:lnTo>
                    <a:pt x="421" y="210"/>
                  </a:lnTo>
                  <a:lnTo>
                    <a:pt x="421" y="211"/>
                  </a:lnTo>
                  <a:lnTo>
                    <a:pt x="421" y="212"/>
                  </a:lnTo>
                  <a:lnTo>
                    <a:pt x="420" y="214"/>
                  </a:lnTo>
                  <a:lnTo>
                    <a:pt x="420" y="215"/>
                  </a:lnTo>
                  <a:lnTo>
                    <a:pt x="419" y="217"/>
                  </a:lnTo>
                  <a:lnTo>
                    <a:pt x="419" y="218"/>
                  </a:lnTo>
                  <a:lnTo>
                    <a:pt x="418" y="218"/>
                  </a:lnTo>
                  <a:lnTo>
                    <a:pt x="418" y="219"/>
                  </a:lnTo>
                  <a:lnTo>
                    <a:pt x="418" y="220"/>
                  </a:lnTo>
                  <a:lnTo>
                    <a:pt x="417" y="220"/>
                  </a:lnTo>
                  <a:lnTo>
                    <a:pt x="417" y="221"/>
                  </a:lnTo>
                  <a:lnTo>
                    <a:pt x="417" y="223"/>
                  </a:lnTo>
                  <a:lnTo>
                    <a:pt x="417" y="224"/>
                  </a:lnTo>
                  <a:lnTo>
                    <a:pt x="417" y="225"/>
                  </a:lnTo>
                  <a:lnTo>
                    <a:pt x="416" y="225"/>
                  </a:lnTo>
                  <a:lnTo>
                    <a:pt x="416" y="226"/>
                  </a:lnTo>
                  <a:lnTo>
                    <a:pt x="416" y="227"/>
                  </a:lnTo>
                  <a:lnTo>
                    <a:pt x="416" y="229"/>
                  </a:lnTo>
                  <a:lnTo>
                    <a:pt x="416" y="233"/>
                  </a:lnTo>
                  <a:lnTo>
                    <a:pt x="417" y="237"/>
                  </a:lnTo>
                  <a:lnTo>
                    <a:pt x="417" y="239"/>
                  </a:lnTo>
                  <a:lnTo>
                    <a:pt x="412" y="240"/>
                  </a:lnTo>
                  <a:lnTo>
                    <a:pt x="410" y="241"/>
                  </a:lnTo>
                  <a:lnTo>
                    <a:pt x="407" y="242"/>
                  </a:lnTo>
                  <a:lnTo>
                    <a:pt x="402" y="243"/>
                  </a:lnTo>
                  <a:lnTo>
                    <a:pt x="398" y="244"/>
                  </a:lnTo>
                  <a:lnTo>
                    <a:pt x="376" y="250"/>
                  </a:lnTo>
                  <a:lnTo>
                    <a:pt x="374" y="250"/>
                  </a:lnTo>
                  <a:lnTo>
                    <a:pt x="371" y="251"/>
                  </a:lnTo>
                  <a:lnTo>
                    <a:pt x="369" y="251"/>
                  </a:lnTo>
                  <a:lnTo>
                    <a:pt x="371" y="254"/>
                  </a:lnTo>
                  <a:lnTo>
                    <a:pt x="371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3" y="261"/>
                  </a:lnTo>
                  <a:lnTo>
                    <a:pt x="374" y="263"/>
                  </a:lnTo>
                  <a:lnTo>
                    <a:pt x="374" y="266"/>
                  </a:lnTo>
                  <a:lnTo>
                    <a:pt x="374" y="267"/>
                  </a:lnTo>
                  <a:lnTo>
                    <a:pt x="374" y="268"/>
                  </a:lnTo>
                  <a:lnTo>
                    <a:pt x="374" y="269"/>
                  </a:lnTo>
                  <a:lnTo>
                    <a:pt x="374" y="273"/>
                  </a:lnTo>
                  <a:lnTo>
                    <a:pt x="374" y="275"/>
                  </a:lnTo>
                  <a:lnTo>
                    <a:pt x="374" y="277"/>
                  </a:lnTo>
                  <a:lnTo>
                    <a:pt x="375" y="278"/>
                  </a:lnTo>
                  <a:lnTo>
                    <a:pt x="375" y="281"/>
                  </a:lnTo>
                  <a:lnTo>
                    <a:pt x="375" y="284"/>
                  </a:lnTo>
                  <a:lnTo>
                    <a:pt x="376" y="287"/>
                  </a:lnTo>
                  <a:lnTo>
                    <a:pt x="377" y="290"/>
                  </a:lnTo>
                  <a:lnTo>
                    <a:pt x="378" y="295"/>
                  </a:lnTo>
                  <a:lnTo>
                    <a:pt x="379" y="298"/>
                  </a:lnTo>
                  <a:lnTo>
                    <a:pt x="382" y="307"/>
                  </a:lnTo>
                  <a:lnTo>
                    <a:pt x="384" y="313"/>
                  </a:lnTo>
                  <a:lnTo>
                    <a:pt x="384" y="315"/>
                  </a:lnTo>
                  <a:lnTo>
                    <a:pt x="385" y="317"/>
                  </a:lnTo>
                  <a:lnTo>
                    <a:pt x="386" y="318"/>
                  </a:lnTo>
                  <a:lnTo>
                    <a:pt x="387" y="320"/>
                  </a:lnTo>
                  <a:lnTo>
                    <a:pt x="388" y="323"/>
                  </a:lnTo>
                  <a:lnTo>
                    <a:pt x="388" y="324"/>
                  </a:lnTo>
                  <a:lnTo>
                    <a:pt x="391" y="326"/>
                  </a:lnTo>
                  <a:lnTo>
                    <a:pt x="392" y="327"/>
                  </a:lnTo>
                  <a:lnTo>
                    <a:pt x="398" y="335"/>
                  </a:lnTo>
                  <a:lnTo>
                    <a:pt x="400" y="337"/>
                  </a:lnTo>
                  <a:lnTo>
                    <a:pt x="401" y="338"/>
                  </a:lnTo>
                  <a:lnTo>
                    <a:pt x="403" y="341"/>
                  </a:lnTo>
                  <a:lnTo>
                    <a:pt x="404" y="343"/>
                  </a:lnTo>
                  <a:lnTo>
                    <a:pt x="405" y="345"/>
                  </a:lnTo>
                  <a:lnTo>
                    <a:pt x="409" y="350"/>
                  </a:lnTo>
                  <a:lnTo>
                    <a:pt x="410" y="350"/>
                  </a:lnTo>
                  <a:lnTo>
                    <a:pt x="410" y="352"/>
                  </a:lnTo>
                  <a:lnTo>
                    <a:pt x="411" y="353"/>
                  </a:lnTo>
                  <a:lnTo>
                    <a:pt x="412" y="355"/>
                  </a:lnTo>
                  <a:lnTo>
                    <a:pt x="416" y="354"/>
                  </a:lnTo>
                  <a:lnTo>
                    <a:pt x="418" y="353"/>
                  </a:lnTo>
                  <a:lnTo>
                    <a:pt x="424" y="351"/>
                  </a:lnTo>
                  <a:lnTo>
                    <a:pt x="433" y="348"/>
                  </a:lnTo>
                  <a:lnTo>
                    <a:pt x="435" y="346"/>
                  </a:lnTo>
                  <a:lnTo>
                    <a:pt x="438" y="345"/>
                  </a:lnTo>
                  <a:lnTo>
                    <a:pt x="440" y="345"/>
                  </a:lnTo>
                  <a:lnTo>
                    <a:pt x="442" y="344"/>
                  </a:lnTo>
                  <a:lnTo>
                    <a:pt x="444" y="344"/>
                  </a:lnTo>
                  <a:lnTo>
                    <a:pt x="446" y="344"/>
                  </a:lnTo>
                  <a:lnTo>
                    <a:pt x="450" y="344"/>
                  </a:lnTo>
                  <a:lnTo>
                    <a:pt x="458" y="343"/>
                  </a:lnTo>
                  <a:lnTo>
                    <a:pt x="471" y="344"/>
                  </a:lnTo>
                  <a:lnTo>
                    <a:pt x="475" y="343"/>
                  </a:lnTo>
                  <a:lnTo>
                    <a:pt x="477" y="343"/>
                  </a:lnTo>
                  <a:lnTo>
                    <a:pt x="478" y="343"/>
                  </a:lnTo>
                  <a:lnTo>
                    <a:pt x="479" y="343"/>
                  </a:lnTo>
                  <a:lnTo>
                    <a:pt x="480" y="342"/>
                  </a:lnTo>
                  <a:lnTo>
                    <a:pt x="483" y="342"/>
                  </a:lnTo>
                  <a:lnTo>
                    <a:pt x="484" y="342"/>
                  </a:lnTo>
                  <a:lnTo>
                    <a:pt x="485" y="341"/>
                  </a:lnTo>
                  <a:lnTo>
                    <a:pt x="486" y="341"/>
                  </a:lnTo>
                  <a:lnTo>
                    <a:pt x="488" y="340"/>
                  </a:lnTo>
                  <a:lnTo>
                    <a:pt x="491" y="338"/>
                  </a:lnTo>
                  <a:lnTo>
                    <a:pt x="495" y="335"/>
                  </a:lnTo>
                  <a:lnTo>
                    <a:pt x="496" y="335"/>
                  </a:lnTo>
                  <a:lnTo>
                    <a:pt x="500" y="333"/>
                  </a:lnTo>
                  <a:lnTo>
                    <a:pt x="503" y="330"/>
                  </a:lnTo>
                  <a:lnTo>
                    <a:pt x="505" y="329"/>
                  </a:lnTo>
                  <a:lnTo>
                    <a:pt x="505" y="328"/>
                  </a:lnTo>
                  <a:lnTo>
                    <a:pt x="507" y="328"/>
                  </a:lnTo>
                  <a:lnTo>
                    <a:pt x="513" y="325"/>
                  </a:lnTo>
                  <a:lnTo>
                    <a:pt x="516" y="324"/>
                  </a:lnTo>
                  <a:lnTo>
                    <a:pt x="519" y="323"/>
                  </a:lnTo>
                  <a:lnTo>
                    <a:pt x="520" y="323"/>
                  </a:lnTo>
                  <a:lnTo>
                    <a:pt x="521" y="323"/>
                  </a:lnTo>
                  <a:lnTo>
                    <a:pt x="527" y="320"/>
                  </a:lnTo>
                  <a:lnTo>
                    <a:pt x="528" y="320"/>
                  </a:lnTo>
                  <a:lnTo>
                    <a:pt x="528" y="319"/>
                  </a:lnTo>
                  <a:lnTo>
                    <a:pt x="529" y="319"/>
                  </a:lnTo>
                  <a:lnTo>
                    <a:pt x="532" y="319"/>
                  </a:lnTo>
                  <a:lnTo>
                    <a:pt x="533" y="319"/>
                  </a:lnTo>
                  <a:lnTo>
                    <a:pt x="534" y="319"/>
                  </a:lnTo>
                  <a:lnTo>
                    <a:pt x="535" y="319"/>
                  </a:lnTo>
                  <a:lnTo>
                    <a:pt x="543" y="320"/>
                  </a:lnTo>
                  <a:lnTo>
                    <a:pt x="551" y="321"/>
                  </a:lnTo>
                  <a:lnTo>
                    <a:pt x="552" y="321"/>
                  </a:lnTo>
                  <a:lnTo>
                    <a:pt x="553" y="321"/>
                  </a:lnTo>
                  <a:lnTo>
                    <a:pt x="554" y="321"/>
                  </a:lnTo>
                  <a:lnTo>
                    <a:pt x="555" y="323"/>
                  </a:lnTo>
                  <a:lnTo>
                    <a:pt x="556" y="323"/>
                  </a:lnTo>
                  <a:lnTo>
                    <a:pt x="558" y="323"/>
                  </a:lnTo>
                  <a:lnTo>
                    <a:pt x="558" y="324"/>
                  </a:lnTo>
                  <a:lnTo>
                    <a:pt x="559" y="324"/>
                  </a:lnTo>
                  <a:lnTo>
                    <a:pt x="560" y="325"/>
                  </a:lnTo>
                  <a:lnTo>
                    <a:pt x="564" y="328"/>
                  </a:lnTo>
                  <a:lnTo>
                    <a:pt x="567" y="330"/>
                  </a:lnTo>
                  <a:lnTo>
                    <a:pt x="569" y="332"/>
                  </a:lnTo>
                  <a:lnTo>
                    <a:pt x="570" y="333"/>
                  </a:lnTo>
                  <a:lnTo>
                    <a:pt x="571" y="334"/>
                  </a:lnTo>
                  <a:lnTo>
                    <a:pt x="572" y="334"/>
                  </a:lnTo>
                  <a:lnTo>
                    <a:pt x="574" y="335"/>
                  </a:lnTo>
                  <a:lnTo>
                    <a:pt x="576" y="335"/>
                  </a:lnTo>
                  <a:lnTo>
                    <a:pt x="578" y="336"/>
                  </a:lnTo>
                  <a:lnTo>
                    <a:pt x="580" y="336"/>
                  </a:lnTo>
                  <a:lnTo>
                    <a:pt x="584" y="336"/>
                  </a:lnTo>
                  <a:lnTo>
                    <a:pt x="586" y="337"/>
                  </a:lnTo>
                  <a:lnTo>
                    <a:pt x="595" y="338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1" y="340"/>
                  </a:lnTo>
                  <a:lnTo>
                    <a:pt x="602" y="341"/>
                  </a:lnTo>
                  <a:lnTo>
                    <a:pt x="603" y="342"/>
                  </a:lnTo>
                  <a:lnTo>
                    <a:pt x="604" y="342"/>
                  </a:lnTo>
                  <a:lnTo>
                    <a:pt x="609" y="344"/>
                  </a:lnTo>
                  <a:lnTo>
                    <a:pt x="611" y="345"/>
                  </a:lnTo>
                  <a:lnTo>
                    <a:pt x="613" y="345"/>
                  </a:lnTo>
                  <a:lnTo>
                    <a:pt x="614" y="346"/>
                  </a:lnTo>
                  <a:lnTo>
                    <a:pt x="616" y="346"/>
                  </a:lnTo>
                  <a:lnTo>
                    <a:pt x="617" y="346"/>
                  </a:lnTo>
                  <a:lnTo>
                    <a:pt x="618" y="346"/>
                  </a:lnTo>
                  <a:lnTo>
                    <a:pt x="620" y="346"/>
                  </a:lnTo>
                  <a:lnTo>
                    <a:pt x="623" y="348"/>
                  </a:lnTo>
                  <a:lnTo>
                    <a:pt x="625" y="348"/>
                  </a:lnTo>
                  <a:lnTo>
                    <a:pt x="634" y="349"/>
                  </a:lnTo>
                  <a:lnTo>
                    <a:pt x="636" y="349"/>
                  </a:lnTo>
                  <a:lnTo>
                    <a:pt x="637" y="349"/>
                  </a:lnTo>
                  <a:lnTo>
                    <a:pt x="638" y="349"/>
                  </a:lnTo>
                  <a:lnTo>
                    <a:pt x="641" y="350"/>
                  </a:lnTo>
                  <a:lnTo>
                    <a:pt x="642" y="350"/>
                  </a:lnTo>
                  <a:lnTo>
                    <a:pt x="643" y="351"/>
                  </a:lnTo>
                  <a:lnTo>
                    <a:pt x="645" y="352"/>
                  </a:lnTo>
                  <a:lnTo>
                    <a:pt x="646" y="353"/>
                  </a:lnTo>
                  <a:lnTo>
                    <a:pt x="662" y="362"/>
                  </a:lnTo>
                  <a:lnTo>
                    <a:pt x="662" y="363"/>
                  </a:lnTo>
                  <a:lnTo>
                    <a:pt x="662" y="370"/>
                  </a:lnTo>
                  <a:lnTo>
                    <a:pt x="661" y="376"/>
                  </a:lnTo>
                  <a:lnTo>
                    <a:pt x="660" y="383"/>
                  </a:lnTo>
                  <a:lnTo>
                    <a:pt x="660" y="386"/>
                  </a:lnTo>
                  <a:lnTo>
                    <a:pt x="659" y="388"/>
                  </a:lnTo>
                  <a:lnTo>
                    <a:pt x="659" y="390"/>
                  </a:lnTo>
                  <a:lnTo>
                    <a:pt x="658" y="393"/>
                  </a:lnTo>
                  <a:lnTo>
                    <a:pt x="656" y="395"/>
                  </a:lnTo>
                  <a:lnTo>
                    <a:pt x="656" y="397"/>
                  </a:lnTo>
                  <a:lnTo>
                    <a:pt x="655" y="399"/>
                  </a:lnTo>
                  <a:lnTo>
                    <a:pt x="654" y="401"/>
                  </a:lnTo>
                  <a:lnTo>
                    <a:pt x="652" y="404"/>
                  </a:lnTo>
                  <a:lnTo>
                    <a:pt x="650" y="408"/>
                  </a:lnTo>
                  <a:lnTo>
                    <a:pt x="648" y="411"/>
                  </a:lnTo>
                  <a:lnTo>
                    <a:pt x="647" y="412"/>
                  </a:lnTo>
                  <a:lnTo>
                    <a:pt x="647" y="413"/>
                  </a:lnTo>
                  <a:lnTo>
                    <a:pt x="646" y="415"/>
                  </a:lnTo>
                  <a:lnTo>
                    <a:pt x="646" y="416"/>
                  </a:lnTo>
                  <a:lnTo>
                    <a:pt x="645" y="418"/>
                  </a:lnTo>
                  <a:lnTo>
                    <a:pt x="645" y="419"/>
                  </a:lnTo>
                  <a:lnTo>
                    <a:pt x="644" y="420"/>
                  </a:lnTo>
                  <a:lnTo>
                    <a:pt x="644" y="422"/>
                  </a:lnTo>
                  <a:lnTo>
                    <a:pt x="643" y="424"/>
                  </a:lnTo>
                  <a:lnTo>
                    <a:pt x="642" y="428"/>
                  </a:lnTo>
                  <a:lnTo>
                    <a:pt x="641" y="432"/>
                  </a:lnTo>
                  <a:lnTo>
                    <a:pt x="639" y="433"/>
                  </a:lnTo>
                  <a:lnTo>
                    <a:pt x="639" y="435"/>
                  </a:lnTo>
                  <a:lnTo>
                    <a:pt x="638" y="437"/>
                  </a:lnTo>
                  <a:lnTo>
                    <a:pt x="636" y="442"/>
                  </a:lnTo>
                  <a:lnTo>
                    <a:pt x="634" y="445"/>
                  </a:lnTo>
                  <a:lnTo>
                    <a:pt x="630" y="451"/>
                  </a:lnTo>
                  <a:lnTo>
                    <a:pt x="627" y="455"/>
                  </a:lnTo>
                  <a:lnTo>
                    <a:pt x="623" y="458"/>
                  </a:lnTo>
                  <a:lnTo>
                    <a:pt x="621" y="461"/>
                  </a:lnTo>
                  <a:lnTo>
                    <a:pt x="620" y="462"/>
                  </a:lnTo>
                  <a:lnTo>
                    <a:pt x="620" y="464"/>
                  </a:lnTo>
                  <a:lnTo>
                    <a:pt x="619" y="466"/>
                  </a:lnTo>
                  <a:lnTo>
                    <a:pt x="618" y="469"/>
                  </a:lnTo>
                  <a:lnTo>
                    <a:pt x="617" y="471"/>
                  </a:lnTo>
                  <a:lnTo>
                    <a:pt x="617" y="472"/>
                  </a:lnTo>
                  <a:lnTo>
                    <a:pt x="614" y="478"/>
                  </a:lnTo>
                  <a:lnTo>
                    <a:pt x="613" y="483"/>
                  </a:lnTo>
                  <a:lnTo>
                    <a:pt x="613" y="485"/>
                  </a:lnTo>
                  <a:lnTo>
                    <a:pt x="612" y="487"/>
                  </a:lnTo>
                  <a:lnTo>
                    <a:pt x="612" y="491"/>
                  </a:lnTo>
                  <a:lnTo>
                    <a:pt x="612" y="492"/>
                  </a:lnTo>
                  <a:lnTo>
                    <a:pt x="612" y="494"/>
                  </a:lnTo>
                  <a:lnTo>
                    <a:pt x="612" y="495"/>
                  </a:lnTo>
                  <a:lnTo>
                    <a:pt x="612" y="497"/>
                  </a:lnTo>
                  <a:lnTo>
                    <a:pt x="612" y="500"/>
                  </a:lnTo>
                  <a:lnTo>
                    <a:pt x="612" y="503"/>
                  </a:lnTo>
                  <a:lnTo>
                    <a:pt x="613" y="505"/>
                  </a:lnTo>
                  <a:lnTo>
                    <a:pt x="613" y="506"/>
                  </a:lnTo>
                  <a:lnTo>
                    <a:pt x="614" y="508"/>
                  </a:lnTo>
                  <a:lnTo>
                    <a:pt x="614" y="509"/>
                  </a:lnTo>
                  <a:lnTo>
                    <a:pt x="616" y="512"/>
                  </a:lnTo>
                  <a:lnTo>
                    <a:pt x="616" y="514"/>
                  </a:lnTo>
                  <a:lnTo>
                    <a:pt x="617" y="517"/>
                  </a:lnTo>
                  <a:lnTo>
                    <a:pt x="617" y="518"/>
                  </a:lnTo>
                  <a:lnTo>
                    <a:pt x="618" y="521"/>
                  </a:lnTo>
                  <a:lnTo>
                    <a:pt x="618" y="522"/>
                  </a:lnTo>
                  <a:lnTo>
                    <a:pt x="618" y="524"/>
                  </a:lnTo>
                  <a:lnTo>
                    <a:pt x="618" y="529"/>
                  </a:lnTo>
                  <a:lnTo>
                    <a:pt x="618" y="530"/>
                  </a:lnTo>
                  <a:lnTo>
                    <a:pt x="618" y="531"/>
                  </a:lnTo>
                  <a:lnTo>
                    <a:pt x="618" y="533"/>
                  </a:lnTo>
                  <a:lnTo>
                    <a:pt x="618" y="536"/>
                  </a:lnTo>
                  <a:lnTo>
                    <a:pt x="618" y="539"/>
                  </a:lnTo>
                  <a:lnTo>
                    <a:pt x="618" y="542"/>
                  </a:lnTo>
                  <a:lnTo>
                    <a:pt x="618" y="544"/>
                  </a:lnTo>
                  <a:lnTo>
                    <a:pt x="618" y="546"/>
                  </a:lnTo>
                  <a:lnTo>
                    <a:pt x="618" y="556"/>
                  </a:lnTo>
                  <a:lnTo>
                    <a:pt x="617" y="560"/>
                  </a:lnTo>
                  <a:lnTo>
                    <a:pt x="617" y="562"/>
                  </a:lnTo>
                  <a:lnTo>
                    <a:pt x="617" y="566"/>
                  </a:lnTo>
                  <a:lnTo>
                    <a:pt x="616" y="568"/>
                  </a:lnTo>
                  <a:lnTo>
                    <a:pt x="616" y="569"/>
                  </a:lnTo>
                  <a:lnTo>
                    <a:pt x="616" y="570"/>
                  </a:lnTo>
                  <a:lnTo>
                    <a:pt x="616" y="572"/>
                  </a:lnTo>
                  <a:lnTo>
                    <a:pt x="616" y="576"/>
                  </a:lnTo>
                  <a:lnTo>
                    <a:pt x="616" y="579"/>
                  </a:lnTo>
                  <a:lnTo>
                    <a:pt x="614" y="588"/>
                  </a:lnTo>
                  <a:lnTo>
                    <a:pt x="613" y="594"/>
                  </a:lnTo>
                  <a:lnTo>
                    <a:pt x="613" y="597"/>
                  </a:lnTo>
                  <a:lnTo>
                    <a:pt x="613" y="600"/>
                  </a:lnTo>
                  <a:lnTo>
                    <a:pt x="613" y="603"/>
                  </a:lnTo>
                  <a:lnTo>
                    <a:pt x="612" y="603"/>
                  </a:lnTo>
                  <a:lnTo>
                    <a:pt x="612" y="609"/>
                  </a:lnTo>
                  <a:lnTo>
                    <a:pt x="612" y="610"/>
                  </a:lnTo>
                  <a:lnTo>
                    <a:pt x="611" y="612"/>
                  </a:lnTo>
                  <a:lnTo>
                    <a:pt x="612" y="613"/>
                  </a:lnTo>
                  <a:lnTo>
                    <a:pt x="614" y="613"/>
                  </a:lnTo>
                  <a:lnTo>
                    <a:pt x="617" y="616"/>
                  </a:lnTo>
                  <a:lnTo>
                    <a:pt x="618" y="616"/>
                  </a:lnTo>
                  <a:lnTo>
                    <a:pt x="620" y="617"/>
                  </a:lnTo>
                  <a:lnTo>
                    <a:pt x="621" y="618"/>
                  </a:lnTo>
                  <a:lnTo>
                    <a:pt x="623" y="619"/>
                  </a:lnTo>
                  <a:lnTo>
                    <a:pt x="628" y="620"/>
                  </a:lnTo>
                  <a:lnTo>
                    <a:pt x="629" y="620"/>
                  </a:lnTo>
                  <a:lnTo>
                    <a:pt x="631" y="621"/>
                  </a:lnTo>
                  <a:lnTo>
                    <a:pt x="634" y="621"/>
                  </a:lnTo>
                  <a:lnTo>
                    <a:pt x="637" y="621"/>
                  </a:lnTo>
                  <a:lnTo>
                    <a:pt x="639" y="622"/>
                  </a:lnTo>
                  <a:lnTo>
                    <a:pt x="642" y="622"/>
                  </a:lnTo>
                  <a:lnTo>
                    <a:pt x="644" y="622"/>
                  </a:lnTo>
                  <a:lnTo>
                    <a:pt x="647" y="622"/>
                  </a:lnTo>
                  <a:lnTo>
                    <a:pt x="648" y="622"/>
                  </a:lnTo>
                  <a:lnTo>
                    <a:pt x="652" y="623"/>
                  </a:lnTo>
                  <a:lnTo>
                    <a:pt x="655" y="623"/>
                  </a:lnTo>
                  <a:lnTo>
                    <a:pt x="660" y="625"/>
                  </a:lnTo>
                  <a:lnTo>
                    <a:pt x="661" y="626"/>
                  </a:lnTo>
                  <a:lnTo>
                    <a:pt x="670" y="628"/>
                  </a:lnTo>
                  <a:lnTo>
                    <a:pt x="675" y="629"/>
                  </a:lnTo>
                  <a:lnTo>
                    <a:pt x="677" y="629"/>
                  </a:lnTo>
                  <a:lnTo>
                    <a:pt x="678" y="629"/>
                  </a:lnTo>
                  <a:lnTo>
                    <a:pt x="679" y="630"/>
                  </a:lnTo>
                  <a:lnTo>
                    <a:pt x="683" y="631"/>
                  </a:lnTo>
                  <a:lnTo>
                    <a:pt x="685" y="634"/>
                  </a:lnTo>
                  <a:lnTo>
                    <a:pt x="686" y="635"/>
                  </a:lnTo>
                  <a:lnTo>
                    <a:pt x="687" y="636"/>
                  </a:lnTo>
                  <a:lnTo>
                    <a:pt x="688" y="637"/>
                  </a:lnTo>
                  <a:lnTo>
                    <a:pt x="695" y="646"/>
                  </a:lnTo>
                  <a:lnTo>
                    <a:pt x="696" y="647"/>
                  </a:lnTo>
                  <a:lnTo>
                    <a:pt x="697" y="648"/>
                  </a:lnTo>
                  <a:lnTo>
                    <a:pt x="700" y="650"/>
                  </a:lnTo>
                  <a:lnTo>
                    <a:pt x="701" y="652"/>
                  </a:lnTo>
                  <a:lnTo>
                    <a:pt x="703" y="653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6" y="655"/>
                  </a:lnTo>
                  <a:lnTo>
                    <a:pt x="712" y="659"/>
                  </a:lnTo>
                  <a:lnTo>
                    <a:pt x="713" y="660"/>
                  </a:lnTo>
                  <a:lnTo>
                    <a:pt x="717" y="662"/>
                  </a:lnTo>
                  <a:lnTo>
                    <a:pt x="718" y="662"/>
                  </a:lnTo>
                  <a:lnTo>
                    <a:pt x="720" y="664"/>
                  </a:lnTo>
                  <a:lnTo>
                    <a:pt x="722" y="665"/>
                  </a:lnTo>
                  <a:lnTo>
                    <a:pt x="723" y="665"/>
                  </a:lnTo>
                  <a:lnTo>
                    <a:pt x="726" y="668"/>
                  </a:lnTo>
                  <a:lnTo>
                    <a:pt x="728" y="669"/>
                  </a:lnTo>
                  <a:lnTo>
                    <a:pt x="732" y="671"/>
                  </a:lnTo>
                  <a:lnTo>
                    <a:pt x="735" y="672"/>
                  </a:lnTo>
                  <a:lnTo>
                    <a:pt x="740" y="675"/>
                  </a:lnTo>
                  <a:lnTo>
                    <a:pt x="743" y="677"/>
                  </a:lnTo>
                  <a:lnTo>
                    <a:pt x="745" y="678"/>
                  </a:lnTo>
                  <a:lnTo>
                    <a:pt x="746" y="678"/>
                  </a:lnTo>
                  <a:lnTo>
                    <a:pt x="747" y="680"/>
                  </a:lnTo>
                  <a:lnTo>
                    <a:pt x="748" y="680"/>
                  </a:lnTo>
                  <a:lnTo>
                    <a:pt x="751" y="683"/>
                  </a:lnTo>
                  <a:lnTo>
                    <a:pt x="752" y="684"/>
                  </a:lnTo>
                  <a:lnTo>
                    <a:pt x="756" y="687"/>
                  </a:lnTo>
                  <a:lnTo>
                    <a:pt x="760" y="689"/>
                  </a:lnTo>
                  <a:lnTo>
                    <a:pt x="762" y="688"/>
                  </a:lnTo>
                  <a:lnTo>
                    <a:pt x="763" y="687"/>
                  </a:lnTo>
                  <a:lnTo>
                    <a:pt x="765" y="687"/>
                  </a:lnTo>
                  <a:lnTo>
                    <a:pt x="767" y="686"/>
                  </a:lnTo>
                  <a:lnTo>
                    <a:pt x="768" y="686"/>
                  </a:lnTo>
                  <a:lnTo>
                    <a:pt x="768" y="685"/>
                  </a:lnTo>
                  <a:lnTo>
                    <a:pt x="769" y="685"/>
                  </a:lnTo>
                  <a:lnTo>
                    <a:pt x="770" y="684"/>
                  </a:lnTo>
                  <a:lnTo>
                    <a:pt x="771" y="681"/>
                  </a:lnTo>
                  <a:lnTo>
                    <a:pt x="772" y="680"/>
                  </a:lnTo>
                  <a:lnTo>
                    <a:pt x="773" y="679"/>
                  </a:lnTo>
                  <a:lnTo>
                    <a:pt x="775" y="678"/>
                  </a:lnTo>
                  <a:lnTo>
                    <a:pt x="776" y="676"/>
                  </a:lnTo>
                  <a:lnTo>
                    <a:pt x="777" y="675"/>
                  </a:lnTo>
                  <a:lnTo>
                    <a:pt x="778" y="675"/>
                  </a:lnTo>
                  <a:lnTo>
                    <a:pt x="778" y="673"/>
                  </a:lnTo>
                  <a:lnTo>
                    <a:pt x="779" y="673"/>
                  </a:lnTo>
                  <a:lnTo>
                    <a:pt x="780" y="673"/>
                  </a:lnTo>
                  <a:lnTo>
                    <a:pt x="781" y="673"/>
                  </a:lnTo>
                  <a:lnTo>
                    <a:pt x="784" y="673"/>
                  </a:lnTo>
                  <a:lnTo>
                    <a:pt x="786" y="675"/>
                  </a:lnTo>
                  <a:lnTo>
                    <a:pt x="787" y="675"/>
                  </a:lnTo>
                  <a:lnTo>
                    <a:pt x="788" y="673"/>
                  </a:lnTo>
                  <a:lnTo>
                    <a:pt x="789" y="675"/>
                  </a:lnTo>
                  <a:lnTo>
                    <a:pt x="790" y="675"/>
                  </a:lnTo>
                  <a:lnTo>
                    <a:pt x="793" y="675"/>
                  </a:lnTo>
                  <a:lnTo>
                    <a:pt x="794" y="675"/>
                  </a:lnTo>
                  <a:lnTo>
                    <a:pt x="801" y="675"/>
                  </a:lnTo>
                  <a:lnTo>
                    <a:pt x="802" y="675"/>
                  </a:lnTo>
                  <a:lnTo>
                    <a:pt x="803" y="675"/>
                  </a:lnTo>
                  <a:lnTo>
                    <a:pt x="803" y="673"/>
                  </a:lnTo>
                  <a:lnTo>
                    <a:pt x="804" y="673"/>
                  </a:lnTo>
                  <a:lnTo>
                    <a:pt x="805" y="672"/>
                  </a:lnTo>
                  <a:lnTo>
                    <a:pt x="806" y="671"/>
                  </a:lnTo>
                  <a:lnTo>
                    <a:pt x="807" y="671"/>
                  </a:lnTo>
                  <a:lnTo>
                    <a:pt x="809" y="670"/>
                  </a:lnTo>
                  <a:lnTo>
                    <a:pt x="810" y="669"/>
                  </a:lnTo>
                  <a:lnTo>
                    <a:pt x="811" y="669"/>
                  </a:lnTo>
                  <a:lnTo>
                    <a:pt x="812" y="668"/>
                  </a:lnTo>
                  <a:lnTo>
                    <a:pt x="812" y="667"/>
                  </a:lnTo>
                  <a:lnTo>
                    <a:pt x="813" y="665"/>
                  </a:lnTo>
                  <a:lnTo>
                    <a:pt x="818" y="662"/>
                  </a:lnTo>
                  <a:lnTo>
                    <a:pt x="819" y="661"/>
                  </a:lnTo>
                  <a:lnTo>
                    <a:pt x="820" y="661"/>
                  </a:lnTo>
                  <a:lnTo>
                    <a:pt x="821" y="660"/>
                  </a:lnTo>
                  <a:lnTo>
                    <a:pt x="822" y="659"/>
                  </a:lnTo>
                  <a:lnTo>
                    <a:pt x="823" y="659"/>
                  </a:lnTo>
                  <a:lnTo>
                    <a:pt x="824" y="658"/>
                  </a:lnTo>
                  <a:lnTo>
                    <a:pt x="826" y="656"/>
                  </a:lnTo>
                  <a:lnTo>
                    <a:pt x="831" y="652"/>
                  </a:lnTo>
                  <a:lnTo>
                    <a:pt x="831" y="651"/>
                  </a:lnTo>
                  <a:lnTo>
                    <a:pt x="834" y="650"/>
                  </a:lnTo>
                  <a:lnTo>
                    <a:pt x="836" y="648"/>
                  </a:lnTo>
                  <a:lnTo>
                    <a:pt x="837" y="648"/>
                  </a:lnTo>
                  <a:lnTo>
                    <a:pt x="837" y="647"/>
                  </a:lnTo>
                  <a:lnTo>
                    <a:pt x="839" y="646"/>
                  </a:lnTo>
                  <a:lnTo>
                    <a:pt x="843" y="644"/>
                  </a:lnTo>
                  <a:lnTo>
                    <a:pt x="845" y="643"/>
                  </a:lnTo>
                  <a:lnTo>
                    <a:pt x="846" y="642"/>
                  </a:lnTo>
                  <a:lnTo>
                    <a:pt x="847" y="640"/>
                  </a:lnTo>
                  <a:lnTo>
                    <a:pt x="848" y="638"/>
                  </a:lnTo>
                  <a:lnTo>
                    <a:pt x="849" y="637"/>
                  </a:lnTo>
                  <a:lnTo>
                    <a:pt x="851" y="635"/>
                  </a:lnTo>
                  <a:lnTo>
                    <a:pt x="853" y="630"/>
                  </a:lnTo>
                  <a:lnTo>
                    <a:pt x="854" y="629"/>
                  </a:lnTo>
                  <a:lnTo>
                    <a:pt x="854" y="628"/>
                  </a:lnTo>
                  <a:lnTo>
                    <a:pt x="856" y="625"/>
                  </a:lnTo>
                  <a:lnTo>
                    <a:pt x="859" y="619"/>
                  </a:lnTo>
                  <a:lnTo>
                    <a:pt x="860" y="617"/>
                  </a:lnTo>
                  <a:lnTo>
                    <a:pt x="861" y="613"/>
                  </a:lnTo>
                  <a:lnTo>
                    <a:pt x="862" y="612"/>
                  </a:lnTo>
                  <a:lnTo>
                    <a:pt x="863" y="610"/>
                  </a:lnTo>
                  <a:lnTo>
                    <a:pt x="864" y="608"/>
                  </a:lnTo>
                  <a:lnTo>
                    <a:pt x="864" y="606"/>
                  </a:lnTo>
                  <a:lnTo>
                    <a:pt x="865" y="604"/>
                  </a:lnTo>
                  <a:lnTo>
                    <a:pt x="866" y="603"/>
                  </a:lnTo>
                  <a:lnTo>
                    <a:pt x="868" y="601"/>
                  </a:lnTo>
                  <a:lnTo>
                    <a:pt x="873" y="593"/>
                  </a:lnTo>
                  <a:lnTo>
                    <a:pt x="874" y="592"/>
                  </a:lnTo>
                  <a:lnTo>
                    <a:pt x="876" y="589"/>
                  </a:lnTo>
                  <a:lnTo>
                    <a:pt x="876" y="588"/>
                  </a:lnTo>
                  <a:lnTo>
                    <a:pt x="877" y="587"/>
                  </a:lnTo>
                  <a:lnTo>
                    <a:pt x="877" y="586"/>
                  </a:lnTo>
                  <a:lnTo>
                    <a:pt x="876" y="586"/>
                  </a:lnTo>
                  <a:lnTo>
                    <a:pt x="874" y="586"/>
                  </a:lnTo>
                  <a:lnTo>
                    <a:pt x="873" y="585"/>
                  </a:lnTo>
                  <a:lnTo>
                    <a:pt x="872" y="585"/>
                  </a:lnTo>
                  <a:lnTo>
                    <a:pt x="871" y="585"/>
                  </a:lnTo>
                  <a:lnTo>
                    <a:pt x="871" y="584"/>
                  </a:lnTo>
                  <a:lnTo>
                    <a:pt x="870" y="584"/>
                  </a:lnTo>
                  <a:lnTo>
                    <a:pt x="869" y="584"/>
                  </a:lnTo>
                  <a:lnTo>
                    <a:pt x="868" y="583"/>
                  </a:lnTo>
                  <a:lnTo>
                    <a:pt x="868" y="581"/>
                  </a:lnTo>
                  <a:lnTo>
                    <a:pt x="868" y="580"/>
                  </a:lnTo>
                  <a:lnTo>
                    <a:pt x="868" y="579"/>
                  </a:lnTo>
                  <a:lnTo>
                    <a:pt x="868" y="578"/>
                  </a:lnTo>
                  <a:lnTo>
                    <a:pt x="868" y="577"/>
                  </a:lnTo>
                  <a:lnTo>
                    <a:pt x="868" y="576"/>
                  </a:lnTo>
                  <a:lnTo>
                    <a:pt x="868" y="575"/>
                  </a:lnTo>
                  <a:lnTo>
                    <a:pt x="868" y="573"/>
                  </a:lnTo>
                  <a:lnTo>
                    <a:pt x="868" y="572"/>
                  </a:lnTo>
                  <a:lnTo>
                    <a:pt x="868" y="571"/>
                  </a:lnTo>
                  <a:lnTo>
                    <a:pt x="869" y="571"/>
                  </a:lnTo>
                  <a:lnTo>
                    <a:pt x="869" y="570"/>
                  </a:lnTo>
                  <a:lnTo>
                    <a:pt x="869" y="569"/>
                  </a:lnTo>
                  <a:lnTo>
                    <a:pt x="869" y="568"/>
                  </a:lnTo>
                  <a:lnTo>
                    <a:pt x="869" y="567"/>
                  </a:lnTo>
                  <a:lnTo>
                    <a:pt x="869" y="566"/>
                  </a:lnTo>
                  <a:lnTo>
                    <a:pt x="869" y="564"/>
                  </a:lnTo>
                  <a:lnTo>
                    <a:pt x="869" y="563"/>
                  </a:lnTo>
                  <a:lnTo>
                    <a:pt x="869" y="562"/>
                  </a:lnTo>
                  <a:lnTo>
                    <a:pt x="870" y="562"/>
                  </a:lnTo>
                  <a:lnTo>
                    <a:pt x="870" y="561"/>
                  </a:lnTo>
                  <a:lnTo>
                    <a:pt x="870" y="560"/>
                  </a:lnTo>
                  <a:lnTo>
                    <a:pt x="871" y="560"/>
                  </a:lnTo>
                  <a:lnTo>
                    <a:pt x="871" y="559"/>
                  </a:lnTo>
                  <a:lnTo>
                    <a:pt x="872" y="559"/>
                  </a:lnTo>
                  <a:lnTo>
                    <a:pt x="873" y="559"/>
                  </a:lnTo>
                  <a:lnTo>
                    <a:pt x="873" y="558"/>
                  </a:lnTo>
                  <a:lnTo>
                    <a:pt x="878" y="561"/>
                  </a:lnTo>
                  <a:lnTo>
                    <a:pt x="879" y="561"/>
                  </a:lnTo>
                  <a:lnTo>
                    <a:pt x="880" y="561"/>
                  </a:lnTo>
                  <a:lnTo>
                    <a:pt x="882" y="562"/>
                  </a:lnTo>
                  <a:lnTo>
                    <a:pt x="887" y="566"/>
                  </a:lnTo>
                  <a:lnTo>
                    <a:pt x="886" y="567"/>
                  </a:lnTo>
                  <a:lnTo>
                    <a:pt x="890" y="569"/>
                  </a:lnTo>
                  <a:lnTo>
                    <a:pt x="891" y="569"/>
                  </a:lnTo>
                  <a:lnTo>
                    <a:pt x="891" y="570"/>
                  </a:lnTo>
                  <a:lnTo>
                    <a:pt x="894" y="571"/>
                  </a:lnTo>
                  <a:lnTo>
                    <a:pt x="894" y="570"/>
                  </a:lnTo>
                  <a:lnTo>
                    <a:pt x="895" y="570"/>
                  </a:lnTo>
                  <a:lnTo>
                    <a:pt x="899" y="572"/>
                  </a:lnTo>
                  <a:lnTo>
                    <a:pt x="903" y="575"/>
                  </a:lnTo>
                  <a:lnTo>
                    <a:pt x="904" y="575"/>
                  </a:lnTo>
                  <a:lnTo>
                    <a:pt x="904" y="576"/>
                  </a:lnTo>
                  <a:lnTo>
                    <a:pt x="905" y="576"/>
                  </a:lnTo>
                  <a:lnTo>
                    <a:pt x="906" y="576"/>
                  </a:lnTo>
                  <a:lnTo>
                    <a:pt x="907" y="577"/>
                  </a:lnTo>
                  <a:lnTo>
                    <a:pt x="908" y="577"/>
                  </a:lnTo>
                  <a:lnTo>
                    <a:pt x="910" y="577"/>
                  </a:lnTo>
                  <a:lnTo>
                    <a:pt x="910" y="578"/>
                  </a:lnTo>
                  <a:lnTo>
                    <a:pt x="911" y="578"/>
                  </a:lnTo>
                  <a:lnTo>
                    <a:pt x="912" y="578"/>
                  </a:lnTo>
                  <a:lnTo>
                    <a:pt x="913" y="578"/>
                  </a:lnTo>
                  <a:lnTo>
                    <a:pt x="914" y="578"/>
                  </a:lnTo>
                  <a:lnTo>
                    <a:pt x="914" y="579"/>
                  </a:lnTo>
                  <a:lnTo>
                    <a:pt x="915" y="579"/>
                  </a:lnTo>
                  <a:lnTo>
                    <a:pt x="916" y="579"/>
                  </a:lnTo>
                  <a:lnTo>
                    <a:pt x="918" y="579"/>
                  </a:lnTo>
                  <a:lnTo>
                    <a:pt x="919" y="579"/>
                  </a:lnTo>
                  <a:lnTo>
                    <a:pt x="920" y="579"/>
                  </a:lnTo>
                  <a:lnTo>
                    <a:pt x="921" y="579"/>
                  </a:lnTo>
                  <a:lnTo>
                    <a:pt x="922" y="579"/>
                  </a:lnTo>
                  <a:lnTo>
                    <a:pt x="922" y="580"/>
                  </a:lnTo>
                  <a:lnTo>
                    <a:pt x="923" y="580"/>
                  </a:lnTo>
                  <a:lnTo>
                    <a:pt x="924" y="580"/>
                  </a:lnTo>
                  <a:lnTo>
                    <a:pt x="926" y="580"/>
                  </a:lnTo>
                  <a:lnTo>
                    <a:pt x="927" y="580"/>
                  </a:lnTo>
                  <a:lnTo>
                    <a:pt x="928" y="580"/>
                  </a:lnTo>
                  <a:lnTo>
                    <a:pt x="929" y="580"/>
                  </a:lnTo>
                  <a:lnTo>
                    <a:pt x="930" y="580"/>
                  </a:lnTo>
                  <a:lnTo>
                    <a:pt x="931" y="580"/>
                  </a:lnTo>
                  <a:lnTo>
                    <a:pt x="931" y="579"/>
                  </a:lnTo>
                  <a:lnTo>
                    <a:pt x="932" y="579"/>
                  </a:lnTo>
                  <a:lnTo>
                    <a:pt x="937" y="579"/>
                  </a:lnTo>
                  <a:lnTo>
                    <a:pt x="935" y="580"/>
                  </a:lnTo>
                  <a:lnTo>
                    <a:pt x="937" y="579"/>
                  </a:lnTo>
                  <a:lnTo>
                    <a:pt x="939" y="578"/>
                  </a:lnTo>
                  <a:lnTo>
                    <a:pt x="945" y="577"/>
                  </a:lnTo>
                  <a:lnTo>
                    <a:pt x="948" y="576"/>
                  </a:lnTo>
                  <a:lnTo>
                    <a:pt x="952" y="573"/>
                  </a:lnTo>
                  <a:lnTo>
                    <a:pt x="954" y="573"/>
                  </a:lnTo>
                  <a:lnTo>
                    <a:pt x="957" y="572"/>
                  </a:lnTo>
                  <a:lnTo>
                    <a:pt x="964" y="570"/>
                  </a:lnTo>
                  <a:lnTo>
                    <a:pt x="964" y="569"/>
                  </a:lnTo>
                  <a:lnTo>
                    <a:pt x="966" y="568"/>
                  </a:lnTo>
                  <a:lnTo>
                    <a:pt x="968" y="568"/>
                  </a:lnTo>
                  <a:lnTo>
                    <a:pt x="969" y="568"/>
                  </a:lnTo>
                  <a:lnTo>
                    <a:pt x="970" y="568"/>
                  </a:lnTo>
                  <a:lnTo>
                    <a:pt x="970" y="567"/>
                  </a:lnTo>
                  <a:lnTo>
                    <a:pt x="971" y="567"/>
                  </a:lnTo>
                  <a:lnTo>
                    <a:pt x="972" y="567"/>
                  </a:lnTo>
                  <a:lnTo>
                    <a:pt x="973" y="567"/>
                  </a:lnTo>
                  <a:lnTo>
                    <a:pt x="974" y="567"/>
                  </a:lnTo>
                  <a:lnTo>
                    <a:pt x="980" y="567"/>
                  </a:lnTo>
                  <a:lnTo>
                    <a:pt x="990" y="567"/>
                  </a:lnTo>
                  <a:lnTo>
                    <a:pt x="993" y="567"/>
                  </a:lnTo>
                  <a:lnTo>
                    <a:pt x="995" y="567"/>
                  </a:lnTo>
                  <a:lnTo>
                    <a:pt x="999" y="566"/>
                  </a:lnTo>
                  <a:lnTo>
                    <a:pt x="1004" y="566"/>
                  </a:lnTo>
                  <a:lnTo>
                    <a:pt x="1005" y="566"/>
                  </a:lnTo>
                  <a:lnTo>
                    <a:pt x="1005" y="567"/>
                  </a:lnTo>
                  <a:lnTo>
                    <a:pt x="1006" y="568"/>
                  </a:lnTo>
                  <a:lnTo>
                    <a:pt x="1006" y="569"/>
                  </a:lnTo>
                  <a:lnTo>
                    <a:pt x="1008" y="571"/>
                  </a:lnTo>
                  <a:lnTo>
                    <a:pt x="1011" y="573"/>
                  </a:lnTo>
                  <a:lnTo>
                    <a:pt x="1011" y="575"/>
                  </a:lnTo>
                  <a:lnTo>
                    <a:pt x="1012" y="576"/>
                  </a:lnTo>
                  <a:lnTo>
                    <a:pt x="1015" y="580"/>
                  </a:lnTo>
                  <a:lnTo>
                    <a:pt x="1017" y="584"/>
                  </a:lnTo>
                  <a:lnTo>
                    <a:pt x="1019" y="585"/>
                  </a:lnTo>
                  <a:lnTo>
                    <a:pt x="1020" y="586"/>
                  </a:lnTo>
                  <a:lnTo>
                    <a:pt x="1021" y="588"/>
                  </a:lnTo>
                  <a:lnTo>
                    <a:pt x="1025" y="593"/>
                  </a:lnTo>
                  <a:lnTo>
                    <a:pt x="1030" y="597"/>
                  </a:lnTo>
                  <a:lnTo>
                    <a:pt x="1035" y="602"/>
                  </a:lnTo>
                  <a:lnTo>
                    <a:pt x="1035" y="603"/>
                  </a:lnTo>
                  <a:lnTo>
                    <a:pt x="1038" y="605"/>
                  </a:lnTo>
                  <a:lnTo>
                    <a:pt x="1039" y="608"/>
                  </a:lnTo>
                  <a:lnTo>
                    <a:pt x="1040" y="609"/>
                  </a:lnTo>
                  <a:lnTo>
                    <a:pt x="1042" y="612"/>
                  </a:lnTo>
                  <a:lnTo>
                    <a:pt x="1044" y="614"/>
                  </a:lnTo>
                  <a:lnTo>
                    <a:pt x="1045" y="616"/>
                  </a:lnTo>
                  <a:lnTo>
                    <a:pt x="1045" y="617"/>
                  </a:lnTo>
                  <a:lnTo>
                    <a:pt x="1046" y="618"/>
                  </a:lnTo>
                  <a:lnTo>
                    <a:pt x="1048" y="622"/>
                  </a:lnTo>
                  <a:lnTo>
                    <a:pt x="1050" y="629"/>
                  </a:lnTo>
                  <a:lnTo>
                    <a:pt x="1053" y="634"/>
                  </a:lnTo>
                  <a:lnTo>
                    <a:pt x="1054" y="635"/>
                  </a:lnTo>
                  <a:lnTo>
                    <a:pt x="1054" y="636"/>
                  </a:lnTo>
                  <a:lnTo>
                    <a:pt x="1056" y="638"/>
                  </a:lnTo>
                  <a:lnTo>
                    <a:pt x="1058" y="642"/>
                  </a:lnTo>
                  <a:lnTo>
                    <a:pt x="1062" y="645"/>
                  </a:lnTo>
                  <a:lnTo>
                    <a:pt x="1062" y="646"/>
                  </a:lnTo>
                  <a:lnTo>
                    <a:pt x="1064" y="648"/>
                  </a:lnTo>
                  <a:lnTo>
                    <a:pt x="1065" y="651"/>
                  </a:lnTo>
                  <a:lnTo>
                    <a:pt x="1066" y="652"/>
                  </a:lnTo>
                  <a:lnTo>
                    <a:pt x="1067" y="653"/>
                  </a:lnTo>
                  <a:lnTo>
                    <a:pt x="1069" y="655"/>
                  </a:lnTo>
                  <a:lnTo>
                    <a:pt x="1071" y="658"/>
                  </a:lnTo>
                  <a:lnTo>
                    <a:pt x="1071" y="659"/>
                  </a:lnTo>
                  <a:lnTo>
                    <a:pt x="1072" y="661"/>
                  </a:lnTo>
                  <a:lnTo>
                    <a:pt x="1073" y="663"/>
                  </a:lnTo>
                  <a:lnTo>
                    <a:pt x="1075" y="670"/>
                  </a:lnTo>
                  <a:lnTo>
                    <a:pt x="1077" y="671"/>
                  </a:lnTo>
                  <a:lnTo>
                    <a:pt x="1075" y="671"/>
                  </a:lnTo>
                  <a:lnTo>
                    <a:pt x="1077" y="672"/>
                  </a:lnTo>
                  <a:lnTo>
                    <a:pt x="1077" y="673"/>
                  </a:lnTo>
                  <a:lnTo>
                    <a:pt x="1077" y="675"/>
                  </a:lnTo>
                  <a:lnTo>
                    <a:pt x="1078" y="676"/>
                  </a:lnTo>
                  <a:lnTo>
                    <a:pt x="1079" y="678"/>
                  </a:lnTo>
                  <a:lnTo>
                    <a:pt x="1079" y="679"/>
                  </a:lnTo>
                  <a:lnTo>
                    <a:pt x="1080" y="681"/>
                  </a:lnTo>
                  <a:lnTo>
                    <a:pt x="1080" y="683"/>
                  </a:lnTo>
                  <a:lnTo>
                    <a:pt x="1082" y="686"/>
                  </a:lnTo>
                  <a:lnTo>
                    <a:pt x="1083" y="688"/>
                  </a:lnTo>
                  <a:lnTo>
                    <a:pt x="1083" y="689"/>
                  </a:lnTo>
                  <a:lnTo>
                    <a:pt x="1083" y="690"/>
                  </a:lnTo>
                  <a:lnTo>
                    <a:pt x="1084" y="692"/>
                  </a:lnTo>
                  <a:lnTo>
                    <a:pt x="1084" y="693"/>
                  </a:lnTo>
                  <a:lnTo>
                    <a:pt x="1084" y="694"/>
                  </a:lnTo>
                  <a:lnTo>
                    <a:pt x="1086" y="695"/>
                  </a:lnTo>
                  <a:lnTo>
                    <a:pt x="1086" y="696"/>
                  </a:lnTo>
                  <a:lnTo>
                    <a:pt x="1086" y="697"/>
                  </a:lnTo>
                  <a:lnTo>
                    <a:pt x="1084" y="702"/>
                  </a:lnTo>
                  <a:lnTo>
                    <a:pt x="1084" y="706"/>
                  </a:lnTo>
                  <a:lnTo>
                    <a:pt x="1084" y="707"/>
                  </a:lnTo>
                  <a:lnTo>
                    <a:pt x="1083" y="712"/>
                  </a:lnTo>
                  <a:lnTo>
                    <a:pt x="1083" y="714"/>
                  </a:lnTo>
                  <a:lnTo>
                    <a:pt x="1082" y="715"/>
                  </a:lnTo>
                  <a:lnTo>
                    <a:pt x="1082" y="721"/>
                  </a:lnTo>
                  <a:lnTo>
                    <a:pt x="1082" y="722"/>
                  </a:lnTo>
                  <a:lnTo>
                    <a:pt x="1083" y="723"/>
                  </a:lnTo>
                  <a:lnTo>
                    <a:pt x="1083" y="725"/>
                  </a:lnTo>
                  <a:lnTo>
                    <a:pt x="1083" y="726"/>
                  </a:lnTo>
                  <a:lnTo>
                    <a:pt x="1084" y="726"/>
                  </a:lnTo>
                  <a:lnTo>
                    <a:pt x="1084" y="727"/>
                  </a:lnTo>
                  <a:lnTo>
                    <a:pt x="1086" y="728"/>
                  </a:lnTo>
                  <a:lnTo>
                    <a:pt x="1087" y="729"/>
                  </a:lnTo>
                  <a:lnTo>
                    <a:pt x="1090" y="731"/>
                  </a:lnTo>
                  <a:lnTo>
                    <a:pt x="1092" y="732"/>
                  </a:lnTo>
                  <a:lnTo>
                    <a:pt x="1094" y="734"/>
                  </a:lnTo>
                  <a:lnTo>
                    <a:pt x="1096" y="735"/>
                  </a:lnTo>
                  <a:lnTo>
                    <a:pt x="1098" y="736"/>
                  </a:lnTo>
                  <a:lnTo>
                    <a:pt x="1099" y="736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3" y="738"/>
                  </a:lnTo>
                  <a:lnTo>
                    <a:pt x="1106" y="738"/>
                  </a:lnTo>
                  <a:lnTo>
                    <a:pt x="1108" y="739"/>
                  </a:lnTo>
                  <a:lnTo>
                    <a:pt x="1109" y="740"/>
                  </a:lnTo>
                  <a:lnTo>
                    <a:pt x="1111" y="740"/>
                  </a:lnTo>
                  <a:lnTo>
                    <a:pt x="1112" y="742"/>
                  </a:lnTo>
                  <a:lnTo>
                    <a:pt x="1113" y="742"/>
                  </a:lnTo>
                  <a:lnTo>
                    <a:pt x="1116" y="745"/>
                  </a:lnTo>
                  <a:lnTo>
                    <a:pt x="1117" y="747"/>
                  </a:lnTo>
                  <a:lnTo>
                    <a:pt x="1120" y="748"/>
                  </a:lnTo>
                  <a:lnTo>
                    <a:pt x="1121" y="748"/>
                  </a:lnTo>
                  <a:lnTo>
                    <a:pt x="1124" y="751"/>
                  </a:lnTo>
                  <a:lnTo>
                    <a:pt x="1125" y="753"/>
                  </a:lnTo>
                  <a:lnTo>
                    <a:pt x="1131" y="757"/>
                  </a:lnTo>
                  <a:lnTo>
                    <a:pt x="1131" y="759"/>
                  </a:lnTo>
                  <a:lnTo>
                    <a:pt x="1132" y="759"/>
                  </a:lnTo>
                  <a:lnTo>
                    <a:pt x="1132" y="760"/>
                  </a:lnTo>
                  <a:lnTo>
                    <a:pt x="1133" y="761"/>
                  </a:lnTo>
                  <a:lnTo>
                    <a:pt x="1133" y="763"/>
                  </a:lnTo>
                  <a:lnTo>
                    <a:pt x="1134" y="764"/>
                  </a:lnTo>
                  <a:lnTo>
                    <a:pt x="1134" y="765"/>
                  </a:lnTo>
                  <a:lnTo>
                    <a:pt x="1134" y="767"/>
                  </a:lnTo>
                  <a:lnTo>
                    <a:pt x="1134" y="770"/>
                  </a:lnTo>
                  <a:lnTo>
                    <a:pt x="1136" y="771"/>
                  </a:lnTo>
                  <a:lnTo>
                    <a:pt x="1136" y="772"/>
                  </a:lnTo>
                  <a:lnTo>
                    <a:pt x="1136" y="773"/>
                  </a:lnTo>
                  <a:lnTo>
                    <a:pt x="1137" y="776"/>
                  </a:lnTo>
                  <a:lnTo>
                    <a:pt x="1137" y="778"/>
                  </a:lnTo>
                  <a:lnTo>
                    <a:pt x="1138" y="779"/>
                  </a:lnTo>
                  <a:lnTo>
                    <a:pt x="1138" y="780"/>
                  </a:lnTo>
                  <a:lnTo>
                    <a:pt x="1139" y="784"/>
                  </a:lnTo>
                  <a:lnTo>
                    <a:pt x="1140" y="784"/>
                  </a:lnTo>
                  <a:lnTo>
                    <a:pt x="1140" y="785"/>
                  </a:lnTo>
                  <a:lnTo>
                    <a:pt x="1141" y="786"/>
                  </a:lnTo>
                  <a:lnTo>
                    <a:pt x="1144" y="788"/>
                  </a:lnTo>
                  <a:lnTo>
                    <a:pt x="1145" y="789"/>
                  </a:lnTo>
                  <a:lnTo>
                    <a:pt x="1147" y="790"/>
                  </a:lnTo>
                  <a:lnTo>
                    <a:pt x="1148" y="792"/>
                  </a:lnTo>
                  <a:lnTo>
                    <a:pt x="1148" y="793"/>
                  </a:lnTo>
                  <a:lnTo>
                    <a:pt x="1151" y="796"/>
                  </a:lnTo>
                  <a:lnTo>
                    <a:pt x="1155" y="799"/>
                  </a:lnTo>
                  <a:lnTo>
                    <a:pt x="1156" y="801"/>
                  </a:lnTo>
                  <a:lnTo>
                    <a:pt x="1157" y="802"/>
                  </a:lnTo>
                  <a:lnTo>
                    <a:pt x="1159" y="804"/>
                  </a:lnTo>
                  <a:lnTo>
                    <a:pt x="1161" y="805"/>
                  </a:lnTo>
                  <a:lnTo>
                    <a:pt x="1161" y="806"/>
                  </a:lnTo>
                  <a:lnTo>
                    <a:pt x="1162" y="810"/>
                  </a:lnTo>
                  <a:lnTo>
                    <a:pt x="1163" y="812"/>
                  </a:lnTo>
                  <a:lnTo>
                    <a:pt x="1163" y="813"/>
                  </a:lnTo>
                  <a:lnTo>
                    <a:pt x="1164" y="817"/>
                  </a:lnTo>
                  <a:lnTo>
                    <a:pt x="1163" y="818"/>
                  </a:lnTo>
                  <a:lnTo>
                    <a:pt x="1163" y="820"/>
                  </a:lnTo>
                  <a:lnTo>
                    <a:pt x="1163" y="823"/>
                  </a:lnTo>
                  <a:lnTo>
                    <a:pt x="1163" y="827"/>
                  </a:lnTo>
                  <a:lnTo>
                    <a:pt x="1163" y="831"/>
                  </a:lnTo>
                  <a:lnTo>
                    <a:pt x="1163" y="837"/>
                  </a:lnTo>
                  <a:lnTo>
                    <a:pt x="1164" y="840"/>
                  </a:lnTo>
                  <a:lnTo>
                    <a:pt x="1164" y="843"/>
                  </a:lnTo>
                  <a:lnTo>
                    <a:pt x="1165" y="843"/>
                  </a:lnTo>
                  <a:lnTo>
                    <a:pt x="1169" y="847"/>
                  </a:lnTo>
                  <a:lnTo>
                    <a:pt x="1170" y="848"/>
                  </a:lnTo>
                  <a:lnTo>
                    <a:pt x="1173" y="854"/>
                  </a:lnTo>
                  <a:lnTo>
                    <a:pt x="1174" y="857"/>
                  </a:lnTo>
                  <a:lnTo>
                    <a:pt x="1175" y="859"/>
                  </a:lnTo>
                  <a:lnTo>
                    <a:pt x="1175" y="860"/>
                  </a:lnTo>
                  <a:lnTo>
                    <a:pt x="1175" y="861"/>
                  </a:lnTo>
                  <a:lnTo>
                    <a:pt x="1181" y="869"/>
                  </a:lnTo>
                  <a:lnTo>
                    <a:pt x="1182" y="884"/>
                  </a:lnTo>
                  <a:lnTo>
                    <a:pt x="1182" y="886"/>
                  </a:lnTo>
                  <a:lnTo>
                    <a:pt x="1182" y="887"/>
                  </a:lnTo>
                  <a:lnTo>
                    <a:pt x="1182" y="888"/>
                  </a:lnTo>
                  <a:lnTo>
                    <a:pt x="1182" y="889"/>
                  </a:lnTo>
                  <a:lnTo>
                    <a:pt x="1181" y="894"/>
                  </a:lnTo>
                  <a:lnTo>
                    <a:pt x="1181" y="895"/>
                  </a:lnTo>
                  <a:lnTo>
                    <a:pt x="1181" y="896"/>
                  </a:lnTo>
                  <a:lnTo>
                    <a:pt x="1181" y="898"/>
                  </a:lnTo>
                  <a:lnTo>
                    <a:pt x="1182" y="901"/>
                  </a:lnTo>
                  <a:lnTo>
                    <a:pt x="1182" y="902"/>
                  </a:lnTo>
                  <a:lnTo>
                    <a:pt x="1182" y="903"/>
                  </a:lnTo>
                  <a:lnTo>
                    <a:pt x="1183" y="904"/>
                  </a:lnTo>
                  <a:lnTo>
                    <a:pt x="1183" y="905"/>
                  </a:lnTo>
                  <a:lnTo>
                    <a:pt x="1183" y="906"/>
                  </a:lnTo>
                  <a:lnTo>
                    <a:pt x="1183" y="908"/>
                  </a:lnTo>
                  <a:lnTo>
                    <a:pt x="1183" y="910"/>
                  </a:lnTo>
                  <a:lnTo>
                    <a:pt x="1183" y="911"/>
                  </a:lnTo>
                  <a:lnTo>
                    <a:pt x="1186" y="924"/>
                  </a:lnTo>
                  <a:lnTo>
                    <a:pt x="1186" y="930"/>
                  </a:lnTo>
                  <a:lnTo>
                    <a:pt x="1186" y="931"/>
                  </a:lnTo>
                  <a:lnTo>
                    <a:pt x="1187" y="932"/>
                  </a:lnTo>
                  <a:lnTo>
                    <a:pt x="1187" y="933"/>
                  </a:lnTo>
                  <a:lnTo>
                    <a:pt x="1188" y="933"/>
                  </a:lnTo>
                  <a:lnTo>
                    <a:pt x="1188" y="935"/>
                  </a:lnTo>
                  <a:lnTo>
                    <a:pt x="1189" y="937"/>
                  </a:lnTo>
                  <a:lnTo>
                    <a:pt x="1191" y="941"/>
                  </a:lnTo>
                  <a:lnTo>
                    <a:pt x="1192" y="943"/>
                  </a:lnTo>
                  <a:lnTo>
                    <a:pt x="1192" y="944"/>
                  </a:lnTo>
                  <a:lnTo>
                    <a:pt x="1193" y="945"/>
                  </a:lnTo>
                  <a:lnTo>
                    <a:pt x="1195" y="947"/>
                  </a:lnTo>
                  <a:lnTo>
                    <a:pt x="1197" y="949"/>
                  </a:lnTo>
                  <a:lnTo>
                    <a:pt x="1197" y="951"/>
                  </a:lnTo>
                  <a:lnTo>
                    <a:pt x="1198" y="953"/>
                  </a:lnTo>
                  <a:lnTo>
                    <a:pt x="1199" y="954"/>
                  </a:lnTo>
                  <a:lnTo>
                    <a:pt x="1200" y="957"/>
                  </a:lnTo>
                  <a:lnTo>
                    <a:pt x="1200" y="958"/>
                  </a:lnTo>
                  <a:lnTo>
                    <a:pt x="1138" y="961"/>
                  </a:lnTo>
                  <a:lnTo>
                    <a:pt x="1137" y="961"/>
                  </a:lnTo>
                  <a:lnTo>
                    <a:pt x="1137" y="960"/>
                  </a:lnTo>
                  <a:lnTo>
                    <a:pt x="1136" y="960"/>
                  </a:lnTo>
                  <a:lnTo>
                    <a:pt x="1133" y="961"/>
                  </a:lnTo>
                  <a:lnTo>
                    <a:pt x="1132" y="961"/>
                  </a:lnTo>
                  <a:lnTo>
                    <a:pt x="1131" y="961"/>
                  </a:lnTo>
                  <a:lnTo>
                    <a:pt x="1128" y="961"/>
                  </a:lnTo>
                  <a:lnTo>
                    <a:pt x="1127" y="961"/>
                  </a:lnTo>
                  <a:lnTo>
                    <a:pt x="1124" y="957"/>
                  </a:lnTo>
                  <a:lnTo>
                    <a:pt x="1123" y="956"/>
                  </a:lnTo>
                  <a:lnTo>
                    <a:pt x="1120" y="953"/>
                  </a:lnTo>
                  <a:lnTo>
                    <a:pt x="1117" y="951"/>
                  </a:lnTo>
                  <a:lnTo>
                    <a:pt x="1114" y="947"/>
                  </a:lnTo>
                  <a:lnTo>
                    <a:pt x="1113" y="945"/>
                  </a:lnTo>
                  <a:lnTo>
                    <a:pt x="1112" y="944"/>
                  </a:lnTo>
                  <a:lnTo>
                    <a:pt x="1111" y="944"/>
                  </a:lnTo>
                  <a:lnTo>
                    <a:pt x="1111" y="943"/>
                  </a:lnTo>
                  <a:lnTo>
                    <a:pt x="1109" y="943"/>
                  </a:lnTo>
                  <a:lnTo>
                    <a:pt x="1108" y="941"/>
                  </a:lnTo>
                  <a:lnTo>
                    <a:pt x="1107" y="941"/>
                  </a:lnTo>
                  <a:lnTo>
                    <a:pt x="1106" y="941"/>
                  </a:lnTo>
                  <a:lnTo>
                    <a:pt x="1105" y="941"/>
                  </a:lnTo>
                  <a:lnTo>
                    <a:pt x="1104" y="940"/>
                  </a:lnTo>
                  <a:lnTo>
                    <a:pt x="1103" y="940"/>
                  </a:lnTo>
                  <a:lnTo>
                    <a:pt x="1103" y="939"/>
                  </a:lnTo>
                  <a:lnTo>
                    <a:pt x="1102" y="939"/>
                  </a:lnTo>
                  <a:lnTo>
                    <a:pt x="1100" y="938"/>
                  </a:lnTo>
                  <a:lnTo>
                    <a:pt x="1099" y="937"/>
                  </a:lnTo>
                  <a:lnTo>
                    <a:pt x="1099" y="936"/>
                  </a:lnTo>
                  <a:lnTo>
                    <a:pt x="1098" y="935"/>
                  </a:lnTo>
                  <a:lnTo>
                    <a:pt x="1098" y="933"/>
                  </a:lnTo>
                  <a:lnTo>
                    <a:pt x="1097" y="932"/>
                  </a:lnTo>
                  <a:lnTo>
                    <a:pt x="1097" y="931"/>
                  </a:lnTo>
                  <a:lnTo>
                    <a:pt x="1097" y="930"/>
                  </a:lnTo>
                  <a:lnTo>
                    <a:pt x="1097" y="929"/>
                  </a:lnTo>
                  <a:lnTo>
                    <a:pt x="1096" y="928"/>
                  </a:lnTo>
                  <a:lnTo>
                    <a:pt x="1096" y="927"/>
                  </a:lnTo>
                  <a:lnTo>
                    <a:pt x="1095" y="926"/>
                  </a:lnTo>
                  <a:lnTo>
                    <a:pt x="1095" y="924"/>
                  </a:lnTo>
                  <a:lnTo>
                    <a:pt x="1094" y="923"/>
                  </a:lnTo>
                  <a:lnTo>
                    <a:pt x="1091" y="922"/>
                  </a:lnTo>
                  <a:lnTo>
                    <a:pt x="1089" y="920"/>
                  </a:lnTo>
                  <a:lnTo>
                    <a:pt x="1088" y="920"/>
                  </a:lnTo>
                  <a:lnTo>
                    <a:pt x="1087" y="919"/>
                  </a:lnTo>
                  <a:lnTo>
                    <a:pt x="1086" y="918"/>
                  </a:lnTo>
                  <a:lnTo>
                    <a:pt x="1084" y="916"/>
                  </a:lnTo>
                  <a:lnTo>
                    <a:pt x="1084" y="915"/>
                  </a:lnTo>
                  <a:lnTo>
                    <a:pt x="1082" y="912"/>
                  </a:lnTo>
                  <a:lnTo>
                    <a:pt x="1081" y="911"/>
                  </a:lnTo>
                  <a:lnTo>
                    <a:pt x="1080" y="910"/>
                  </a:lnTo>
                  <a:lnTo>
                    <a:pt x="1080" y="908"/>
                  </a:lnTo>
                  <a:lnTo>
                    <a:pt x="1079" y="908"/>
                  </a:lnTo>
                  <a:lnTo>
                    <a:pt x="1079" y="907"/>
                  </a:lnTo>
                  <a:lnTo>
                    <a:pt x="1078" y="905"/>
                  </a:lnTo>
                  <a:lnTo>
                    <a:pt x="1077" y="905"/>
                  </a:lnTo>
                  <a:lnTo>
                    <a:pt x="1075" y="903"/>
                  </a:lnTo>
                  <a:lnTo>
                    <a:pt x="1074" y="902"/>
                  </a:lnTo>
                  <a:lnTo>
                    <a:pt x="1073" y="902"/>
                  </a:lnTo>
                  <a:lnTo>
                    <a:pt x="1072" y="901"/>
                  </a:lnTo>
                  <a:lnTo>
                    <a:pt x="1070" y="899"/>
                  </a:lnTo>
                  <a:lnTo>
                    <a:pt x="1067" y="899"/>
                  </a:lnTo>
                  <a:lnTo>
                    <a:pt x="1066" y="899"/>
                  </a:lnTo>
                  <a:lnTo>
                    <a:pt x="1062" y="898"/>
                  </a:lnTo>
                  <a:lnTo>
                    <a:pt x="1061" y="898"/>
                  </a:lnTo>
                  <a:lnTo>
                    <a:pt x="1060" y="897"/>
                  </a:lnTo>
                  <a:lnTo>
                    <a:pt x="1056" y="897"/>
                  </a:lnTo>
                  <a:lnTo>
                    <a:pt x="1055" y="897"/>
                  </a:lnTo>
                  <a:lnTo>
                    <a:pt x="1054" y="897"/>
                  </a:lnTo>
                  <a:lnTo>
                    <a:pt x="1052" y="897"/>
                  </a:lnTo>
                  <a:lnTo>
                    <a:pt x="1049" y="897"/>
                  </a:lnTo>
                  <a:lnTo>
                    <a:pt x="1048" y="897"/>
                  </a:lnTo>
                  <a:lnTo>
                    <a:pt x="1047" y="897"/>
                  </a:lnTo>
                  <a:lnTo>
                    <a:pt x="1046" y="897"/>
                  </a:lnTo>
                  <a:lnTo>
                    <a:pt x="1042" y="898"/>
                  </a:lnTo>
                  <a:lnTo>
                    <a:pt x="1040" y="899"/>
                  </a:lnTo>
                  <a:lnTo>
                    <a:pt x="1037" y="902"/>
                  </a:lnTo>
                  <a:lnTo>
                    <a:pt x="1036" y="902"/>
                  </a:lnTo>
                  <a:lnTo>
                    <a:pt x="1035" y="902"/>
                  </a:lnTo>
                  <a:lnTo>
                    <a:pt x="1033" y="903"/>
                  </a:lnTo>
                  <a:lnTo>
                    <a:pt x="1032" y="903"/>
                  </a:lnTo>
                  <a:lnTo>
                    <a:pt x="1032" y="904"/>
                  </a:lnTo>
                  <a:lnTo>
                    <a:pt x="1031" y="904"/>
                  </a:lnTo>
                  <a:lnTo>
                    <a:pt x="1030" y="904"/>
                  </a:lnTo>
                  <a:lnTo>
                    <a:pt x="1029" y="904"/>
                  </a:lnTo>
                  <a:lnTo>
                    <a:pt x="1028" y="904"/>
                  </a:lnTo>
                  <a:lnTo>
                    <a:pt x="1027" y="904"/>
                  </a:lnTo>
                  <a:lnTo>
                    <a:pt x="1025" y="904"/>
                  </a:lnTo>
                  <a:lnTo>
                    <a:pt x="1024" y="904"/>
                  </a:lnTo>
                  <a:lnTo>
                    <a:pt x="1023" y="904"/>
                  </a:lnTo>
                  <a:lnTo>
                    <a:pt x="1023" y="903"/>
                  </a:lnTo>
                  <a:lnTo>
                    <a:pt x="1015" y="898"/>
                  </a:lnTo>
                  <a:lnTo>
                    <a:pt x="1011" y="894"/>
                  </a:lnTo>
                  <a:lnTo>
                    <a:pt x="1010" y="893"/>
                  </a:lnTo>
                  <a:lnTo>
                    <a:pt x="1008" y="891"/>
                  </a:lnTo>
                  <a:lnTo>
                    <a:pt x="1007" y="890"/>
                  </a:lnTo>
                  <a:lnTo>
                    <a:pt x="1006" y="890"/>
                  </a:lnTo>
                  <a:lnTo>
                    <a:pt x="1004" y="889"/>
                  </a:lnTo>
                  <a:lnTo>
                    <a:pt x="1003" y="889"/>
                  </a:lnTo>
                  <a:lnTo>
                    <a:pt x="1003" y="888"/>
                  </a:lnTo>
                  <a:lnTo>
                    <a:pt x="1002" y="887"/>
                  </a:lnTo>
                  <a:lnTo>
                    <a:pt x="1000" y="886"/>
                  </a:lnTo>
                  <a:lnTo>
                    <a:pt x="999" y="886"/>
                  </a:lnTo>
                  <a:lnTo>
                    <a:pt x="998" y="887"/>
                  </a:lnTo>
                  <a:lnTo>
                    <a:pt x="996" y="888"/>
                  </a:lnTo>
                  <a:lnTo>
                    <a:pt x="991" y="889"/>
                  </a:lnTo>
                  <a:lnTo>
                    <a:pt x="989" y="890"/>
                  </a:lnTo>
                  <a:lnTo>
                    <a:pt x="990" y="891"/>
                  </a:lnTo>
                  <a:lnTo>
                    <a:pt x="990" y="893"/>
                  </a:lnTo>
                  <a:lnTo>
                    <a:pt x="990" y="895"/>
                  </a:lnTo>
                  <a:lnTo>
                    <a:pt x="990" y="898"/>
                  </a:lnTo>
                  <a:lnTo>
                    <a:pt x="989" y="901"/>
                  </a:lnTo>
                  <a:lnTo>
                    <a:pt x="989" y="903"/>
                  </a:lnTo>
                  <a:lnTo>
                    <a:pt x="989" y="904"/>
                  </a:lnTo>
                  <a:lnTo>
                    <a:pt x="988" y="907"/>
                  </a:lnTo>
                  <a:lnTo>
                    <a:pt x="988" y="911"/>
                  </a:lnTo>
                  <a:lnTo>
                    <a:pt x="987" y="913"/>
                  </a:lnTo>
                  <a:lnTo>
                    <a:pt x="987" y="915"/>
                  </a:lnTo>
                  <a:lnTo>
                    <a:pt x="986" y="919"/>
                  </a:lnTo>
                  <a:lnTo>
                    <a:pt x="985" y="921"/>
                  </a:lnTo>
                  <a:lnTo>
                    <a:pt x="985" y="922"/>
                  </a:lnTo>
                  <a:lnTo>
                    <a:pt x="985" y="923"/>
                  </a:lnTo>
                  <a:lnTo>
                    <a:pt x="982" y="926"/>
                  </a:lnTo>
                  <a:lnTo>
                    <a:pt x="981" y="928"/>
                  </a:lnTo>
                  <a:lnTo>
                    <a:pt x="981" y="929"/>
                  </a:lnTo>
                  <a:lnTo>
                    <a:pt x="981" y="930"/>
                  </a:lnTo>
                  <a:lnTo>
                    <a:pt x="981" y="931"/>
                  </a:lnTo>
                  <a:lnTo>
                    <a:pt x="981" y="935"/>
                  </a:lnTo>
                  <a:lnTo>
                    <a:pt x="981" y="939"/>
                  </a:lnTo>
                  <a:lnTo>
                    <a:pt x="981" y="940"/>
                  </a:lnTo>
                  <a:lnTo>
                    <a:pt x="981" y="941"/>
                  </a:lnTo>
                  <a:lnTo>
                    <a:pt x="981" y="944"/>
                  </a:lnTo>
                  <a:lnTo>
                    <a:pt x="981" y="945"/>
                  </a:lnTo>
                  <a:lnTo>
                    <a:pt x="982" y="945"/>
                  </a:lnTo>
                  <a:lnTo>
                    <a:pt x="982" y="946"/>
                  </a:lnTo>
                  <a:lnTo>
                    <a:pt x="982" y="947"/>
                  </a:lnTo>
                  <a:lnTo>
                    <a:pt x="983" y="949"/>
                  </a:lnTo>
                  <a:lnTo>
                    <a:pt x="983" y="951"/>
                  </a:lnTo>
                  <a:lnTo>
                    <a:pt x="985" y="953"/>
                  </a:lnTo>
                  <a:lnTo>
                    <a:pt x="986" y="955"/>
                  </a:lnTo>
                  <a:lnTo>
                    <a:pt x="988" y="957"/>
                  </a:lnTo>
                  <a:lnTo>
                    <a:pt x="990" y="962"/>
                  </a:lnTo>
                  <a:lnTo>
                    <a:pt x="991" y="962"/>
                  </a:lnTo>
                  <a:lnTo>
                    <a:pt x="991" y="963"/>
                  </a:lnTo>
                  <a:lnTo>
                    <a:pt x="993" y="964"/>
                  </a:lnTo>
                  <a:lnTo>
                    <a:pt x="993" y="965"/>
                  </a:lnTo>
                  <a:lnTo>
                    <a:pt x="993" y="966"/>
                  </a:lnTo>
                  <a:lnTo>
                    <a:pt x="993" y="968"/>
                  </a:lnTo>
                  <a:lnTo>
                    <a:pt x="993" y="969"/>
                  </a:lnTo>
                  <a:lnTo>
                    <a:pt x="994" y="970"/>
                  </a:lnTo>
                  <a:lnTo>
                    <a:pt x="995" y="972"/>
                  </a:lnTo>
                  <a:lnTo>
                    <a:pt x="995" y="973"/>
                  </a:lnTo>
                  <a:lnTo>
                    <a:pt x="996" y="974"/>
                  </a:lnTo>
                  <a:lnTo>
                    <a:pt x="996" y="975"/>
                  </a:lnTo>
                  <a:lnTo>
                    <a:pt x="996" y="977"/>
                  </a:lnTo>
                  <a:lnTo>
                    <a:pt x="996" y="978"/>
                  </a:lnTo>
                  <a:lnTo>
                    <a:pt x="996" y="980"/>
                  </a:lnTo>
                  <a:lnTo>
                    <a:pt x="996" y="981"/>
                  </a:lnTo>
                  <a:lnTo>
                    <a:pt x="995" y="982"/>
                  </a:lnTo>
                  <a:lnTo>
                    <a:pt x="993" y="982"/>
                  </a:lnTo>
                  <a:lnTo>
                    <a:pt x="987" y="983"/>
                  </a:lnTo>
                  <a:lnTo>
                    <a:pt x="983" y="983"/>
                  </a:lnTo>
                  <a:lnTo>
                    <a:pt x="982" y="985"/>
                  </a:lnTo>
                  <a:lnTo>
                    <a:pt x="981" y="985"/>
                  </a:lnTo>
                  <a:lnTo>
                    <a:pt x="978" y="985"/>
                  </a:lnTo>
                  <a:lnTo>
                    <a:pt x="977" y="985"/>
                  </a:lnTo>
                  <a:lnTo>
                    <a:pt x="975" y="986"/>
                  </a:lnTo>
                  <a:lnTo>
                    <a:pt x="974" y="986"/>
                  </a:lnTo>
                  <a:lnTo>
                    <a:pt x="973" y="986"/>
                  </a:lnTo>
                  <a:lnTo>
                    <a:pt x="972" y="986"/>
                  </a:lnTo>
                  <a:lnTo>
                    <a:pt x="971" y="986"/>
                  </a:lnTo>
                  <a:lnTo>
                    <a:pt x="971" y="987"/>
                  </a:lnTo>
                  <a:lnTo>
                    <a:pt x="966" y="991"/>
                  </a:lnTo>
                  <a:lnTo>
                    <a:pt x="966" y="993"/>
                  </a:lnTo>
                  <a:lnTo>
                    <a:pt x="965" y="994"/>
                  </a:lnTo>
                  <a:lnTo>
                    <a:pt x="963" y="998"/>
                  </a:lnTo>
                  <a:lnTo>
                    <a:pt x="962" y="998"/>
                  </a:lnTo>
                  <a:lnTo>
                    <a:pt x="961" y="1000"/>
                  </a:lnTo>
                  <a:lnTo>
                    <a:pt x="960" y="1003"/>
                  </a:lnTo>
                  <a:lnTo>
                    <a:pt x="958" y="1005"/>
                  </a:lnTo>
                  <a:lnTo>
                    <a:pt x="957" y="1006"/>
                  </a:lnTo>
                  <a:lnTo>
                    <a:pt x="954" y="1011"/>
                  </a:lnTo>
                  <a:lnTo>
                    <a:pt x="953" y="1013"/>
                  </a:lnTo>
                  <a:lnTo>
                    <a:pt x="949" y="1018"/>
                  </a:lnTo>
                  <a:lnTo>
                    <a:pt x="941" y="1030"/>
                  </a:lnTo>
                  <a:lnTo>
                    <a:pt x="938" y="1035"/>
                  </a:lnTo>
                  <a:lnTo>
                    <a:pt x="937" y="1036"/>
                  </a:lnTo>
                  <a:lnTo>
                    <a:pt x="937" y="1037"/>
                  </a:lnTo>
                  <a:lnTo>
                    <a:pt x="936" y="1038"/>
                  </a:lnTo>
                  <a:lnTo>
                    <a:pt x="932" y="1042"/>
                  </a:lnTo>
                  <a:lnTo>
                    <a:pt x="931" y="1045"/>
                  </a:lnTo>
                  <a:lnTo>
                    <a:pt x="930" y="1047"/>
                  </a:lnTo>
                  <a:lnTo>
                    <a:pt x="929" y="1048"/>
                  </a:lnTo>
                  <a:lnTo>
                    <a:pt x="928" y="1049"/>
                  </a:lnTo>
                  <a:lnTo>
                    <a:pt x="927" y="1053"/>
                  </a:lnTo>
                  <a:lnTo>
                    <a:pt x="926" y="1053"/>
                  </a:lnTo>
                  <a:lnTo>
                    <a:pt x="924" y="1055"/>
                  </a:lnTo>
                  <a:lnTo>
                    <a:pt x="919" y="1063"/>
                  </a:lnTo>
                  <a:lnTo>
                    <a:pt x="915" y="1069"/>
                  </a:lnTo>
                  <a:lnTo>
                    <a:pt x="915" y="1070"/>
                  </a:lnTo>
                  <a:lnTo>
                    <a:pt x="915" y="1071"/>
                  </a:lnTo>
                  <a:lnTo>
                    <a:pt x="916" y="1071"/>
                  </a:lnTo>
                  <a:lnTo>
                    <a:pt x="914" y="1073"/>
                  </a:lnTo>
                  <a:lnTo>
                    <a:pt x="913" y="1074"/>
                  </a:lnTo>
                  <a:lnTo>
                    <a:pt x="912" y="1075"/>
                  </a:lnTo>
                  <a:lnTo>
                    <a:pt x="907" y="1082"/>
                  </a:lnTo>
                  <a:lnTo>
                    <a:pt x="903" y="1089"/>
                  </a:lnTo>
                  <a:lnTo>
                    <a:pt x="903" y="1090"/>
                  </a:lnTo>
                  <a:lnTo>
                    <a:pt x="901" y="1092"/>
                  </a:lnTo>
                  <a:lnTo>
                    <a:pt x="899" y="1095"/>
                  </a:lnTo>
                  <a:lnTo>
                    <a:pt x="898" y="1096"/>
                  </a:lnTo>
                  <a:lnTo>
                    <a:pt x="897" y="1096"/>
                  </a:lnTo>
                  <a:lnTo>
                    <a:pt x="897" y="1097"/>
                  </a:lnTo>
                  <a:lnTo>
                    <a:pt x="897" y="1098"/>
                  </a:lnTo>
                  <a:lnTo>
                    <a:pt x="896" y="1098"/>
                  </a:lnTo>
                  <a:lnTo>
                    <a:pt x="896" y="1099"/>
                  </a:lnTo>
                  <a:lnTo>
                    <a:pt x="895" y="1099"/>
                  </a:lnTo>
                  <a:lnTo>
                    <a:pt x="894" y="1102"/>
                  </a:lnTo>
                  <a:lnTo>
                    <a:pt x="893" y="1103"/>
                  </a:lnTo>
                  <a:lnTo>
                    <a:pt x="893" y="1104"/>
                  </a:lnTo>
                  <a:lnTo>
                    <a:pt x="891" y="1106"/>
                  </a:lnTo>
                  <a:lnTo>
                    <a:pt x="890" y="1106"/>
                  </a:lnTo>
                  <a:lnTo>
                    <a:pt x="890" y="1107"/>
                  </a:lnTo>
                  <a:lnTo>
                    <a:pt x="889" y="1108"/>
                  </a:lnTo>
                  <a:lnTo>
                    <a:pt x="884" y="1117"/>
                  </a:lnTo>
                  <a:lnTo>
                    <a:pt x="879" y="1123"/>
                  </a:lnTo>
                  <a:lnTo>
                    <a:pt x="876" y="1128"/>
                  </a:lnTo>
                  <a:lnTo>
                    <a:pt x="876" y="1129"/>
                  </a:lnTo>
                  <a:lnTo>
                    <a:pt x="871" y="1136"/>
                  </a:lnTo>
                  <a:lnTo>
                    <a:pt x="869" y="1138"/>
                  </a:lnTo>
                  <a:lnTo>
                    <a:pt x="869" y="1139"/>
                  </a:lnTo>
                  <a:lnTo>
                    <a:pt x="868" y="1140"/>
                  </a:lnTo>
                  <a:lnTo>
                    <a:pt x="846" y="1173"/>
                  </a:lnTo>
                  <a:lnTo>
                    <a:pt x="835" y="1190"/>
                  </a:lnTo>
                  <a:lnTo>
                    <a:pt x="834" y="1191"/>
                  </a:lnTo>
                  <a:lnTo>
                    <a:pt x="828" y="1200"/>
                  </a:lnTo>
                  <a:lnTo>
                    <a:pt x="827" y="1199"/>
                  </a:lnTo>
                  <a:lnTo>
                    <a:pt x="826" y="1199"/>
                  </a:lnTo>
                  <a:lnTo>
                    <a:pt x="826" y="1198"/>
                  </a:lnTo>
                  <a:lnTo>
                    <a:pt x="824" y="1198"/>
                  </a:lnTo>
                  <a:lnTo>
                    <a:pt x="824" y="1197"/>
                  </a:lnTo>
                  <a:lnTo>
                    <a:pt x="823" y="1197"/>
                  </a:lnTo>
                  <a:lnTo>
                    <a:pt x="822" y="1196"/>
                  </a:lnTo>
                  <a:lnTo>
                    <a:pt x="821" y="1196"/>
                  </a:lnTo>
                  <a:lnTo>
                    <a:pt x="821" y="1195"/>
                  </a:lnTo>
                  <a:lnTo>
                    <a:pt x="820" y="1195"/>
                  </a:lnTo>
                  <a:lnTo>
                    <a:pt x="820" y="1194"/>
                  </a:lnTo>
                  <a:lnTo>
                    <a:pt x="819" y="1194"/>
                  </a:lnTo>
                  <a:lnTo>
                    <a:pt x="819" y="1192"/>
                  </a:lnTo>
                  <a:lnTo>
                    <a:pt x="818" y="1192"/>
                  </a:lnTo>
                  <a:lnTo>
                    <a:pt x="818" y="1191"/>
                  </a:lnTo>
                  <a:lnTo>
                    <a:pt x="818" y="1190"/>
                  </a:lnTo>
                  <a:lnTo>
                    <a:pt x="817" y="1190"/>
                  </a:lnTo>
                  <a:lnTo>
                    <a:pt x="817" y="1189"/>
                  </a:lnTo>
                  <a:lnTo>
                    <a:pt x="815" y="1189"/>
                  </a:lnTo>
                  <a:lnTo>
                    <a:pt x="815" y="1188"/>
                  </a:lnTo>
                  <a:lnTo>
                    <a:pt x="814" y="1188"/>
                  </a:lnTo>
                  <a:lnTo>
                    <a:pt x="814" y="1187"/>
                  </a:lnTo>
                  <a:lnTo>
                    <a:pt x="813" y="1187"/>
                  </a:lnTo>
                  <a:lnTo>
                    <a:pt x="813" y="1186"/>
                  </a:lnTo>
                  <a:lnTo>
                    <a:pt x="812" y="1186"/>
                  </a:lnTo>
                  <a:lnTo>
                    <a:pt x="812" y="1184"/>
                  </a:lnTo>
                  <a:lnTo>
                    <a:pt x="811" y="1184"/>
                  </a:lnTo>
                  <a:lnTo>
                    <a:pt x="811" y="1183"/>
                  </a:lnTo>
                  <a:lnTo>
                    <a:pt x="810" y="1183"/>
                  </a:lnTo>
                  <a:lnTo>
                    <a:pt x="810" y="1182"/>
                  </a:lnTo>
                  <a:lnTo>
                    <a:pt x="809" y="1182"/>
                  </a:lnTo>
                  <a:lnTo>
                    <a:pt x="809" y="1181"/>
                  </a:lnTo>
                  <a:lnTo>
                    <a:pt x="805" y="1179"/>
                  </a:lnTo>
                  <a:lnTo>
                    <a:pt x="804" y="1179"/>
                  </a:lnTo>
                  <a:lnTo>
                    <a:pt x="804" y="1178"/>
                  </a:lnTo>
                  <a:lnTo>
                    <a:pt x="803" y="1178"/>
                  </a:lnTo>
                  <a:lnTo>
                    <a:pt x="802" y="1178"/>
                  </a:lnTo>
                  <a:lnTo>
                    <a:pt x="802" y="1176"/>
                  </a:lnTo>
                  <a:lnTo>
                    <a:pt x="801" y="1176"/>
                  </a:lnTo>
                  <a:lnTo>
                    <a:pt x="799" y="1176"/>
                  </a:lnTo>
                  <a:lnTo>
                    <a:pt x="799" y="1175"/>
                  </a:lnTo>
                  <a:lnTo>
                    <a:pt x="798" y="1175"/>
                  </a:lnTo>
                  <a:lnTo>
                    <a:pt x="798" y="1174"/>
                  </a:lnTo>
                  <a:lnTo>
                    <a:pt x="797" y="1174"/>
                  </a:lnTo>
                  <a:lnTo>
                    <a:pt x="796" y="1174"/>
                  </a:lnTo>
                  <a:lnTo>
                    <a:pt x="796" y="1173"/>
                  </a:lnTo>
                  <a:lnTo>
                    <a:pt x="795" y="1173"/>
                  </a:lnTo>
                  <a:lnTo>
                    <a:pt x="794" y="1173"/>
                  </a:lnTo>
                  <a:lnTo>
                    <a:pt x="794" y="1172"/>
                  </a:lnTo>
                  <a:lnTo>
                    <a:pt x="793" y="1172"/>
                  </a:lnTo>
                  <a:lnTo>
                    <a:pt x="792" y="1172"/>
                  </a:lnTo>
                  <a:lnTo>
                    <a:pt x="792" y="1171"/>
                  </a:lnTo>
                  <a:lnTo>
                    <a:pt x="790" y="1171"/>
                  </a:lnTo>
                  <a:lnTo>
                    <a:pt x="789" y="1171"/>
                  </a:lnTo>
                  <a:lnTo>
                    <a:pt x="788" y="1170"/>
                  </a:lnTo>
                  <a:lnTo>
                    <a:pt x="787" y="1170"/>
                  </a:lnTo>
                  <a:lnTo>
                    <a:pt x="786" y="1170"/>
                  </a:lnTo>
                  <a:lnTo>
                    <a:pt x="786" y="1169"/>
                  </a:lnTo>
                  <a:lnTo>
                    <a:pt x="785" y="1169"/>
                  </a:lnTo>
                  <a:lnTo>
                    <a:pt x="784" y="1169"/>
                  </a:lnTo>
                  <a:lnTo>
                    <a:pt x="784" y="1167"/>
                  </a:lnTo>
                  <a:lnTo>
                    <a:pt x="782" y="1167"/>
                  </a:lnTo>
                  <a:lnTo>
                    <a:pt x="781" y="1167"/>
                  </a:lnTo>
                  <a:lnTo>
                    <a:pt x="781" y="1166"/>
                  </a:lnTo>
                  <a:lnTo>
                    <a:pt x="780" y="1166"/>
                  </a:lnTo>
                  <a:lnTo>
                    <a:pt x="780" y="1165"/>
                  </a:lnTo>
                  <a:lnTo>
                    <a:pt x="779" y="1165"/>
                  </a:lnTo>
                  <a:lnTo>
                    <a:pt x="778" y="1165"/>
                  </a:lnTo>
                  <a:lnTo>
                    <a:pt x="778" y="1164"/>
                  </a:lnTo>
                  <a:lnTo>
                    <a:pt x="777" y="1164"/>
                  </a:lnTo>
                  <a:lnTo>
                    <a:pt x="776" y="1164"/>
                  </a:lnTo>
                  <a:lnTo>
                    <a:pt x="776" y="1163"/>
                  </a:lnTo>
                  <a:lnTo>
                    <a:pt x="775" y="1163"/>
                  </a:lnTo>
                  <a:lnTo>
                    <a:pt x="773" y="1162"/>
                  </a:lnTo>
                  <a:lnTo>
                    <a:pt x="772" y="1162"/>
                  </a:lnTo>
                  <a:lnTo>
                    <a:pt x="772" y="1161"/>
                  </a:lnTo>
                  <a:lnTo>
                    <a:pt x="771" y="1161"/>
                  </a:lnTo>
                  <a:lnTo>
                    <a:pt x="770" y="1161"/>
                  </a:lnTo>
                  <a:lnTo>
                    <a:pt x="769" y="1159"/>
                  </a:lnTo>
                  <a:lnTo>
                    <a:pt x="768" y="1159"/>
                  </a:lnTo>
                  <a:lnTo>
                    <a:pt x="767" y="1159"/>
                  </a:lnTo>
                  <a:lnTo>
                    <a:pt x="767" y="1158"/>
                  </a:lnTo>
                  <a:lnTo>
                    <a:pt x="765" y="1158"/>
                  </a:lnTo>
                  <a:lnTo>
                    <a:pt x="764" y="1158"/>
                  </a:lnTo>
                  <a:lnTo>
                    <a:pt x="764" y="1157"/>
                  </a:lnTo>
                  <a:lnTo>
                    <a:pt x="763" y="1157"/>
                  </a:lnTo>
                  <a:lnTo>
                    <a:pt x="762" y="1157"/>
                  </a:lnTo>
                  <a:lnTo>
                    <a:pt x="761" y="1156"/>
                  </a:lnTo>
                  <a:lnTo>
                    <a:pt x="760" y="1156"/>
                  </a:lnTo>
                  <a:lnTo>
                    <a:pt x="759" y="1156"/>
                  </a:lnTo>
                  <a:lnTo>
                    <a:pt x="759" y="1155"/>
                  </a:lnTo>
                  <a:lnTo>
                    <a:pt x="757" y="1155"/>
                  </a:lnTo>
                  <a:lnTo>
                    <a:pt x="756" y="1155"/>
                  </a:lnTo>
                  <a:lnTo>
                    <a:pt x="755" y="1155"/>
                  </a:lnTo>
                  <a:lnTo>
                    <a:pt x="755" y="1154"/>
                  </a:lnTo>
                  <a:lnTo>
                    <a:pt x="754" y="1154"/>
                  </a:lnTo>
                  <a:lnTo>
                    <a:pt x="753" y="1154"/>
                  </a:lnTo>
                  <a:lnTo>
                    <a:pt x="753" y="1153"/>
                  </a:lnTo>
                  <a:lnTo>
                    <a:pt x="752" y="1153"/>
                  </a:lnTo>
                  <a:lnTo>
                    <a:pt x="751" y="1153"/>
                  </a:lnTo>
                  <a:lnTo>
                    <a:pt x="751" y="1152"/>
                  </a:lnTo>
                  <a:lnTo>
                    <a:pt x="750" y="1152"/>
                  </a:lnTo>
                  <a:lnTo>
                    <a:pt x="748" y="1150"/>
                  </a:lnTo>
                  <a:lnTo>
                    <a:pt x="747" y="1150"/>
                  </a:lnTo>
                  <a:lnTo>
                    <a:pt x="747" y="1149"/>
                  </a:lnTo>
                  <a:lnTo>
                    <a:pt x="746" y="1149"/>
                  </a:lnTo>
                  <a:lnTo>
                    <a:pt x="746" y="1148"/>
                  </a:lnTo>
                  <a:lnTo>
                    <a:pt x="745" y="1147"/>
                  </a:lnTo>
                  <a:lnTo>
                    <a:pt x="745" y="1146"/>
                  </a:lnTo>
                  <a:lnTo>
                    <a:pt x="744" y="1146"/>
                  </a:lnTo>
                  <a:lnTo>
                    <a:pt x="744" y="1145"/>
                  </a:lnTo>
                  <a:lnTo>
                    <a:pt x="744" y="1144"/>
                  </a:lnTo>
                  <a:lnTo>
                    <a:pt x="743" y="1144"/>
                  </a:lnTo>
                  <a:lnTo>
                    <a:pt x="743" y="1142"/>
                  </a:lnTo>
                  <a:lnTo>
                    <a:pt x="743" y="1141"/>
                  </a:lnTo>
                  <a:lnTo>
                    <a:pt x="742" y="1140"/>
                  </a:lnTo>
                  <a:lnTo>
                    <a:pt x="742" y="1139"/>
                  </a:lnTo>
                  <a:lnTo>
                    <a:pt x="742" y="1138"/>
                  </a:lnTo>
                  <a:lnTo>
                    <a:pt x="742" y="1137"/>
                  </a:lnTo>
                  <a:lnTo>
                    <a:pt x="740" y="1137"/>
                  </a:lnTo>
                  <a:lnTo>
                    <a:pt x="740" y="1136"/>
                  </a:lnTo>
                  <a:lnTo>
                    <a:pt x="740" y="1134"/>
                  </a:lnTo>
                  <a:lnTo>
                    <a:pt x="740" y="1133"/>
                  </a:lnTo>
                  <a:lnTo>
                    <a:pt x="739" y="1133"/>
                  </a:lnTo>
                  <a:lnTo>
                    <a:pt x="739" y="1132"/>
                  </a:lnTo>
                  <a:lnTo>
                    <a:pt x="739" y="1131"/>
                  </a:lnTo>
                  <a:lnTo>
                    <a:pt x="738" y="1130"/>
                  </a:lnTo>
                  <a:lnTo>
                    <a:pt x="738" y="1129"/>
                  </a:lnTo>
                  <a:lnTo>
                    <a:pt x="737" y="1129"/>
                  </a:lnTo>
                  <a:lnTo>
                    <a:pt x="737" y="1128"/>
                  </a:lnTo>
                  <a:lnTo>
                    <a:pt x="736" y="1128"/>
                  </a:lnTo>
                  <a:lnTo>
                    <a:pt x="736" y="1127"/>
                  </a:lnTo>
                  <a:lnTo>
                    <a:pt x="735" y="1127"/>
                  </a:lnTo>
                  <a:lnTo>
                    <a:pt x="735" y="1125"/>
                  </a:lnTo>
                  <a:lnTo>
                    <a:pt x="734" y="1125"/>
                  </a:lnTo>
                  <a:lnTo>
                    <a:pt x="732" y="1125"/>
                  </a:lnTo>
                  <a:lnTo>
                    <a:pt x="731" y="1125"/>
                  </a:lnTo>
                  <a:lnTo>
                    <a:pt x="731" y="1124"/>
                  </a:lnTo>
                  <a:lnTo>
                    <a:pt x="730" y="1124"/>
                  </a:lnTo>
                  <a:lnTo>
                    <a:pt x="729" y="1124"/>
                  </a:lnTo>
                  <a:lnTo>
                    <a:pt x="728" y="1124"/>
                  </a:lnTo>
                  <a:lnTo>
                    <a:pt x="728" y="1125"/>
                  </a:lnTo>
                  <a:lnTo>
                    <a:pt x="706" y="1131"/>
                  </a:lnTo>
                  <a:lnTo>
                    <a:pt x="705" y="1131"/>
                  </a:lnTo>
                  <a:lnTo>
                    <a:pt x="704" y="1131"/>
                  </a:lnTo>
                  <a:lnTo>
                    <a:pt x="704" y="1132"/>
                  </a:lnTo>
                  <a:lnTo>
                    <a:pt x="703" y="1132"/>
                  </a:lnTo>
                  <a:lnTo>
                    <a:pt x="702" y="1132"/>
                  </a:lnTo>
                  <a:lnTo>
                    <a:pt x="702" y="1133"/>
                  </a:lnTo>
                  <a:lnTo>
                    <a:pt x="701" y="1133"/>
                  </a:lnTo>
                  <a:lnTo>
                    <a:pt x="700" y="1133"/>
                  </a:lnTo>
                  <a:lnTo>
                    <a:pt x="700" y="1134"/>
                  </a:lnTo>
                  <a:lnTo>
                    <a:pt x="698" y="1134"/>
                  </a:lnTo>
                  <a:lnTo>
                    <a:pt x="697" y="1134"/>
                  </a:lnTo>
                  <a:lnTo>
                    <a:pt x="697" y="1136"/>
                  </a:lnTo>
                  <a:lnTo>
                    <a:pt x="696" y="1136"/>
                  </a:lnTo>
                  <a:lnTo>
                    <a:pt x="696" y="1137"/>
                  </a:lnTo>
                  <a:lnTo>
                    <a:pt x="695" y="1137"/>
                  </a:lnTo>
                  <a:lnTo>
                    <a:pt x="695" y="1138"/>
                  </a:lnTo>
                  <a:lnTo>
                    <a:pt x="694" y="1138"/>
                  </a:lnTo>
                  <a:lnTo>
                    <a:pt x="694" y="1139"/>
                  </a:lnTo>
                  <a:lnTo>
                    <a:pt x="693" y="1139"/>
                  </a:lnTo>
                  <a:lnTo>
                    <a:pt x="693" y="1140"/>
                  </a:lnTo>
                  <a:lnTo>
                    <a:pt x="692" y="1140"/>
                  </a:lnTo>
                  <a:lnTo>
                    <a:pt x="692" y="1141"/>
                  </a:lnTo>
                  <a:lnTo>
                    <a:pt x="692" y="1142"/>
                  </a:lnTo>
                  <a:lnTo>
                    <a:pt x="690" y="1142"/>
                  </a:lnTo>
                  <a:lnTo>
                    <a:pt x="690" y="1144"/>
                  </a:lnTo>
                  <a:lnTo>
                    <a:pt x="689" y="1144"/>
                  </a:lnTo>
                  <a:lnTo>
                    <a:pt x="689" y="1145"/>
                  </a:lnTo>
                  <a:lnTo>
                    <a:pt x="689" y="1146"/>
                  </a:lnTo>
                  <a:lnTo>
                    <a:pt x="688" y="1146"/>
                  </a:lnTo>
                  <a:lnTo>
                    <a:pt x="688" y="1147"/>
                  </a:lnTo>
                  <a:lnTo>
                    <a:pt x="688" y="1148"/>
                  </a:lnTo>
                  <a:lnTo>
                    <a:pt x="688" y="1149"/>
                  </a:lnTo>
                  <a:lnTo>
                    <a:pt x="687" y="1149"/>
                  </a:lnTo>
                  <a:lnTo>
                    <a:pt x="687" y="1150"/>
                  </a:lnTo>
                  <a:lnTo>
                    <a:pt x="687" y="1152"/>
                  </a:lnTo>
                  <a:lnTo>
                    <a:pt x="687" y="1153"/>
                  </a:lnTo>
                  <a:lnTo>
                    <a:pt x="687" y="1154"/>
                  </a:lnTo>
                  <a:lnTo>
                    <a:pt x="686" y="1154"/>
                  </a:lnTo>
                  <a:lnTo>
                    <a:pt x="686" y="1155"/>
                  </a:lnTo>
                  <a:lnTo>
                    <a:pt x="686" y="1156"/>
                  </a:lnTo>
                  <a:lnTo>
                    <a:pt x="686" y="1157"/>
                  </a:lnTo>
                  <a:lnTo>
                    <a:pt x="685" y="1157"/>
                  </a:lnTo>
                  <a:lnTo>
                    <a:pt x="685" y="1158"/>
                  </a:lnTo>
                  <a:lnTo>
                    <a:pt x="685" y="1159"/>
                  </a:lnTo>
                  <a:lnTo>
                    <a:pt x="684" y="1159"/>
                  </a:lnTo>
                  <a:lnTo>
                    <a:pt x="684" y="1161"/>
                  </a:lnTo>
                  <a:lnTo>
                    <a:pt x="683" y="1161"/>
                  </a:lnTo>
                  <a:lnTo>
                    <a:pt x="683" y="1162"/>
                  </a:lnTo>
                  <a:lnTo>
                    <a:pt x="681" y="1162"/>
                  </a:lnTo>
                  <a:lnTo>
                    <a:pt x="680" y="1162"/>
                  </a:lnTo>
                  <a:lnTo>
                    <a:pt x="680" y="1163"/>
                  </a:lnTo>
                  <a:lnTo>
                    <a:pt x="679" y="1163"/>
                  </a:lnTo>
                  <a:lnTo>
                    <a:pt x="678" y="1163"/>
                  </a:lnTo>
                  <a:lnTo>
                    <a:pt x="678" y="1164"/>
                  </a:lnTo>
                  <a:lnTo>
                    <a:pt x="677" y="1164"/>
                  </a:lnTo>
                  <a:lnTo>
                    <a:pt x="676" y="1164"/>
                  </a:lnTo>
                  <a:lnTo>
                    <a:pt x="675" y="1164"/>
                  </a:lnTo>
                  <a:lnTo>
                    <a:pt x="675" y="1165"/>
                  </a:lnTo>
                  <a:lnTo>
                    <a:pt x="673" y="1165"/>
                  </a:lnTo>
                  <a:lnTo>
                    <a:pt x="672" y="1165"/>
                  </a:lnTo>
                  <a:lnTo>
                    <a:pt x="671" y="1165"/>
                  </a:lnTo>
                  <a:lnTo>
                    <a:pt x="671" y="1166"/>
                  </a:lnTo>
                  <a:lnTo>
                    <a:pt x="670" y="1166"/>
                  </a:lnTo>
                  <a:lnTo>
                    <a:pt x="669" y="1166"/>
                  </a:lnTo>
                  <a:lnTo>
                    <a:pt x="668" y="1166"/>
                  </a:lnTo>
                  <a:lnTo>
                    <a:pt x="668" y="1167"/>
                  </a:lnTo>
                  <a:lnTo>
                    <a:pt x="667" y="1167"/>
                  </a:lnTo>
                  <a:lnTo>
                    <a:pt x="666" y="1167"/>
                  </a:lnTo>
                  <a:lnTo>
                    <a:pt x="664" y="1167"/>
                  </a:lnTo>
                  <a:lnTo>
                    <a:pt x="663" y="1167"/>
                  </a:lnTo>
                  <a:lnTo>
                    <a:pt x="662" y="1167"/>
                  </a:lnTo>
                  <a:lnTo>
                    <a:pt x="661" y="1167"/>
                  </a:lnTo>
                  <a:lnTo>
                    <a:pt x="660" y="1167"/>
                  </a:lnTo>
                  <a:lnTo>
                    <a:pt x="659" y="1167"/>
                  </a:lnTo>
                  <a:lnTo>
                    <a:pt x="658" y="1167"/>
                  </a:lnTo>
                  <a:lnTo>
                    <a:pt x="656" y="1167"/>
                  </a:lnTo>
                  <a:lnTo>
                    <a:pt x="655" y="1167"/>
                  </a:lnTo>
                  <a:lnTo>
                    <a:pt x="654" y="1167"/>
                  </a:lnTo>
                  <a:lnTo>
                    <a:pt x="653" y="1167"/>
                  </a:lnTo>
                  <a:lnTo>
                    <a:pt x="652" y="1167"/>
                  </a:lnTo>
                  <a:lnTo>
                    <a:pt x="651" y="1167"/>
                  </a:lnTo>
                  <a:lnTo>
                    <a:pt x="650" y="1167"/>
                  </a:lnTo>
                  <a:lnTo>
                    <a:pt x="650" y="1169"/>
                  </a:lnTo>
                  <a:lnTo>
                    <a:pt x="648" y="1169"/>
                  </a:lnTo>
                  <a:lnTo>
                    <a:pt x="647" y="1169"/>
                  </a:lnTo>
                  <a:lnTo>
                    <a:pt x="647" y="1170"/>
                  </a:lnTo>
                  <a:lnTo>
                    <a:pt x="646" y="1170"/>
                  </a:lnTo>
                  <a:lnTo>
                    <a:pt x="645" y="1170"/>
                  </a:lnTo>
                  <a:lnTo>
                    <a:pt x="645" y="1171"/>
                  </a:lnTo>
                  <a:lnTo>
                    <a:pt x="644" y="1171"/>
                  </a:lnTo>
                  <a:lnTo>
                    <a:pt x="643" y="1171"/>
                  </a:lnTo>
                  <a:lnTo>
                    <a:pt x="642" y="1171"/>
                  </a:lnTo>
                  <a:lnTo>
                    <a:pt x="641" y="1171"/>
                  </a:lnTo>
                  <a:lnTo>
                    <a:pt x="641" y="1172"/>
                  </a:lnTo>
                  <a:lnTo>
                    <a:pt x="639" y="1172"/>
                  </a:lnTo>
                  <a:lnTo>
                    <a:pt x="638" y="1172"/>
                  </a:lnTo>
                  <a:lnTo>
                    <a:pt x="637" y="1172"/>
                  </a:lnTo>
                  <a:lnTo>
                    <a:pt x="636" y="1172"/>
                  </a:lnTo>
                  <a:lnTo>
                    <a:pt x="635" y="1172"/>
                  </a:lnTo>
                  <a:lnTo>
                    <a:pt x="634" y="1172"/>
                  </a:lnTo>
                  <a:lnTo>
                    <a:pt x="633" y="1171"/>
                  </a:lnTo>
                  <a:lnTo>
                    <a:pt x="631" y="1171"/>
                  </a:lnTo>
                  <a:lnTo>
                    <a:pt x="630" y="1171"/>
                  </a:lnTo>
                  <a:lnTo>
                    <a:pt x="629" y="1171"/>
                  </a:lnTo>
                  <a:lnTo>
                    <a:pt x="628" y="1171"/>
                  </a:lnTo>
                  <a:lnTo>
                    <a:pt x="627" y="1171"/>
                  </a:lnTo>
                  <a:lnTo>
                    <a:pt x="627" y="1170"/>
                  </a:lnTo>
                  <a:lnTo>
                    <a:pt x="626" y="1170"/>
                  </a:lnTo>
                  <a:lnTo>
                    <a:pt x="625" y="1170"/>
                  </a:lnTo>
                  <a:lnTo>
                    <a:pt x="623" y="1170"/>
                  </a:lnTo>
                  <a:lnTo>
                    <a:pt x="623" y="1169"/>
                  </a:lnTo>
                  <a:lnTo>
                    <a:pt x="622" y="1169"/>
                  </a:lnTo>
                  <a:lnTo>
                    <a:pt x="621" y="1169"/>
                  </a:lnTo>
                  <a:lnTo>
                    <a:pt x="620" y="1169"/>
                  </a:lnTo>
                  <a:lnTo>
                    <a:pt x="620" y="1167"/>
                  </a:lnTo>
                  <a:lnTo>
                    <a:pt x="619" y="1167"/>
                  </a:lnTo>
                  <a:lnTo>
                    <a:pt x="618" y="1167"/>
                  </a:lnTo>
                  <a:lnTo>
                    <a:pt x="617" y="1167"/>
                  </a:lnTo>
                  <a:lnTo>
                    <a:pt x="617" y="1166"/>
                  </a:lnTo>
                  <a:lnTo>
                    <a:pt x="616" y="1166"/>
                  </a:lnTo>
                  <a:lnTo>
                    <a:pt x="614" y="1166"/>
                  </a:lnTo>
                  <a:lnTo>
                    <a:pt x="614" y="1165"/>
                  </a:lnTo>
                  <a:lnTo>
                    <a:pt x="613" y="1165"/>
                  </a:lnTo>
                  <a:lnTo>
                    <a:pt x="612" y="1165"/>
                  </a:lnTo>
                  <a:lnTo>
                    <a:pt x="612" y="1164"/>
                  </a:lnTo>
                  <a:lnTo>
                    <a:pt x="611" y="1164"/>
                  </a:lnTo>
                  <a:lnTo>
                    <a:pt x="611" y="1163"/>
                  </a:lnTo>
                  <a:lnTo>
                    <a:pt x="610" y="1163"/>
                  </a:lnTo>
                  <a:lnTo>
                    <a:pt x="610" y="1162"/>
                  </a:lnTo>
                  <a:lnTo>
                    <a:pt x="609" y="1162"/>
                  </a:lnTo>
                  <a:lnTo>
                    <a:pt x="609" y="1161"/>
                  </a:lnTo>
                  <a:lnTo>
                    <a:pt x="609" y="1159"/>
                  </a:lnTo>
                  <a:lnTo>
                    <a:pt x="608" y="1158"/>
                  </a:lnTo>
                  <a:lnTo>
                    <a:pt x="608" y="1157"/>
                  </a:lnTo>
                  <a:lnTo>
                    <a:pt x="608" y="1156"/>
                  </a:lnTo>
                  <a:lnTo>
                    <a:pt x="608" y="1155"/>
                  </a:lnTo>
                  <a:lnTo>
                    <a:pt x="608" y="1154"/>
                  </a:lnTo>
                  <a:lnTo>
                    <a:pt x="608" y="1153"/>
                  </a:lnTo>
                  <a:lnTo>
                    <a:pt x="608" y="1152"/>
                  </a:lnTo>
                  <a:lnTo>
                    <a:pt x="609" y="1152"/>
                  </a:lnTo>
                  <a:lnTo>
                    <a:pt x="609" y="1150"/>
                  </a:lnTo>
                  <a:lnTo>
                    <a:pt x="609" y="1149"/>
                  </a:lnTo>
                  <a:lnTo>
                    <a:pt x="609" y="1148"/>
                  </a:lnTo>
                  <a:lnTo>
                    <a:pt x="610" y="1148"/>
                  </a:lnTo>
                  <a:lnTo>
                    <a:pt x="610" y="1147"/>
                  </a:lnTo>
                  <a:lnTo>
                    <a:pt x="610" y="1146"/>
                  </a:lnTo>
                  <a:lnTo>
                    <a:pt x="611" y="1146"/>
                  </a:lnTo>
                  <a:lnTo>
                    <a:pt x="611" y="1145"/>
                  </a:lnTo>
                  <a:lnTo>
                    <a:pt x="612" y="1145"/>
                  </a:lnTo>
                  <a:lnTo>
                    <a:pt x="612" y="1144"/>
                  </a:lnTo>
                  <a:lnTo>
                    <a:pt x="612" y="1142"/>
                  </a:lnTo>
                  <a:lnTo>
                    <a:pt x="613" y="1142"/>
                  </a:lnTo>
                  <a:lnTo>
                    <a:pt x="613" y="1141"/>
                  </a:lnTo>
                  <a:lnTo>
                    <a:pt x="614" y="1141"/>
                  </a:lnTo>
                  <a:lnTo>
                    <a:pt x="614" y="1140"/>
                  </a:lnTo>
                  <a:lnTo>
                    <a:pt x="616" y="1140"/>
                  </a:lnTo>
                  <a:lnTo>
                    <a:pt x="616" y="1139"/>
                  </a:lnTo>
                  <a:lnTo>
                    <a:pt x="617" y="1139"/>
                  </a:lnTo>
                  <a:lnTo>
                    <a:pt x="617" y="1138"/>
                  </a:lnTo>
                  <a:lnTo>
                    <a:pt x="618" y="1138"/>
                  </a:lnTo>
                  <a:lnTo>
                    <a:pt x="618" y="1137"/>
                  </a:lnTo>
                  <a:lnTo>
                    <a:pt x="619" y="1137"/>
                  </a:lnTo>
                  <a:lnTo>
                    <a:pt x="619" y="1136"/>
                  </a:lnTo>
                  <a:lnTo>
                    <a:pt x="620" y="1136"/>
                  </a:lnTo>
                  <a:lnTo>
                    <a:pt x="620" y="1134"/>
                  </a:lnTo>
                  <a:lnTo>
                    <a:pt x="621" y="1134"/>
                  </a:lnTo>
                  <a:lnTo>
                    <a:pt x="621" y="1133"/>
                  </a:lnTo>
                  <a:lnTo>
                    <a:pt x="622" y="1133"/>
                  </a:lnTo>
                  <a:lnTo>
                    <a:pt x="622" y="1132"/>
                  </a:lnTo>
                  <a:lnTo>
                    <a:pt x="623" y="1132"/>
                  </a:lnTo>
                  <a:lnTo>
                    <a:pt x="625" y="1131"/>
                  </a:lnTo>
                  <a:lnTo>
                    <a:pt x="626" y="1131"/>
                  </a:lnTo>
                  <a:lnTo>
                    <a:pt x="626" y="1130"/>
                  </a:lnTo>
                  <a:lnTo>
                    <a:pt x="627" y="1130"/>
                  </a:lnTo>
                  <a:lnTo>
                    <a:pt x="627" y="1129"/>
                  </a:lnTo>
                  <a:lnTo>
                    <a:pt x="628" y="1129"/>
                  </a:lnTo>
                  <a:lnTo>
                    <a:pt x="629" y="1129"/>
                  </a:lnTo>
                  <a:lnTo>
                    <a:pt x="629" y="1128"/>
                  </a:lnTo>
                  <a:lnTo>
                    <a:pt x="630" y="1128"/>
                  </a:lnTo>
                  <a:lnTo>
                    <a:pt x="630" y="1127"/>
                  </a:lnTo>
                  <a:lnTo>
                    <a:pt x="631" y="1127"/>
                  </a:lnTo>
                  <a:lnTo>
                    <a:pt x="633" y="1127"/>
                  </a:lnTo>
                  <a:lnTo>
                    <a:pt x="633" y="1125"/>
                  </a:lnTo>
                  <a:lnTo>
                    <a:pt x="634" y="1125"/>
                  </a:lnTo>
                  <a:lnTo>
                    <a:pt x="635" y="1125"/>
                  </a:lnTo>
                  <a:lnTo>
                    <a:pt x="635" y="1124"/>
                  </a:lnTo>
                  <a:lnTo>
                    <a:pt x="636" y="1124"/>
                  </a:lnTo>
                  <a:lnTo>
                    <a:pt x="636" y="1123"/>
                  </a:lnTo>
                  <a:lnTo>
                    <a:pt x="637" y="1123"/>
                  </a:lnTo>
                  <a:lnTo>
                    <a:pt x="638" y="1123"/>
                  </a:lnTo>
                  <a:lnTo>
                    <a:pt x="638" y="1122"/>
                  </a:lnTo>
                  <a:lnTo>
                    <a:pt x="639" y="1122"/>
                  </a:lnTo>
                  <a:lnTo>
                    <a:pt x="641" y="1122"/>
                  </a:lnTo>
                  <a:lnTo>
                    <a:pt x="642" y="1121"/>
                  </a:lnTo>
                  <a:lnTo>
                    <a:pt x="643" y="1121"/>
                  </a:lnTo>
                  <a:lnTo>
                    <a:pt x="644" y="1121"/>
                  </a:lnTo>
                  <a:lnTo>
                    <a:pt x="644" y="1120"/>
                  </a:lnTo>
                  <a:lnTo>
                    <a:pt x="645" y="1120"/>
                  </a:lnTo>
                  <a:lnTo>
                    <a:pt x="645" y="1119"/>
                  </a:lnTo>
                  <a:lnTo>
                    <a:pt x="645" y="1117"/>
                  </a:lnTo>
                  <a:lnTo>
                    <a:pt x="646" y="1117"/>
                  </a:lnTo>
                  <a:lnTo>
                    <a:pt x="646" y="1116"/>
                  </a:lnTo>
                  <a:lnTo>
                    <a:pt x="646" y="1115"/>
                  </a:lnTo>
                  <a:lnTo>
                    <a:pt x="646" y="1114"/>
                  </a:lnTo>
                  <a:lnTo>
                    <a:pt x="646" y="1113"/>
                  </a:lnTo>
                  <a:lnTo>
                    <a:pt x="646" y="1112"/>
                  </a:lnTo>
                  <a:lnTo>
                    <a:pt x="646" y="1111"/>
                  </a:lnTo>
                  <a:lnTo>
                    <a:pt x="646" y="1109"/>
                  </a:lnTo>
                  <a:lnTo>
                    <a:pt x="646" y="1108"/>
                  </a:lnTo>
                  <a:lnTo>
                    <a:pt x="646" y="1107"/>
                  </a:lnTo>
                  <a:lnTo>
                    <a:pt x="645" y="1107"/>
                  </a:lnTo>
                  <a:lnTo>
                    <a:pt x="645" y="1106"/>
                  </a:lnTo>
                  <a:lnTo>
                    <a:pt x="645" y="1105"/>
                  </a:lnTo>
                  <a:lnTo>
                    <a:pt x="645" y="1104"/>
                  </a:lnTo>
                  <a:lnTo>
                    <a:pt x="644" y="1104"/>
                  </a:lnTo>
                  <a:lnTo>
                    <a:pt x="644" y="1103"/>
                  </a:lnTo>
                  <a:lnTo>
                    <a:pt x="644" y="1102"/>
                  </a:lnTo>
                  <a:lnTo>
                    <a:pt x="643" y="1102"/>
                  </a:lnTo>
                  <a:lnTo>
                    <a:pt x="643" y="1100"/>
                  </a:lnTo>
                  <a:lnTo>
                    <a:pt x="642" y="1100"/>
                  </a:lnTo>
                  <a:lnTo>
                    <a:pt x="642" y="1099"/>
                  </a:lnTo>
                  <a:lnTo>
                    <a:pt x="641" y="1099"/>
                  </a:lnTo>
                  <a:lnTo>
                    <a:pt x="641" y="1098"/>
                  </a:lnTo>
                  <a:lnTo>
                    <a:pt x="639" y="1098"/>
                  </a:lnTo>
                  <a:lnTo>
                    <a:pt x="638" y="1097"/>
                  </a:lnTo>
                  <a:lnTo>
                    <a:pt x="637" y="1097"/>
                  </a:lnTo>
                  <a:lnTo>
                    <a:pt x="636" y="1096"/>
                  </a:lnTo>
                  <a:lnTo>
                    <a:pt x="635" y="1096"/>
                  </a:lnTo>
                  <a:lnTo>
                    <a:pt x="634" y="1096"/>
                  </a:lnTo>
                  <a:lnTo>
                    <a:pt x="633" y="1096"/>
                  </a:lnTo>
                  <a:lnTo>
                    <a:pt x="631" y="1096"/>
                  </a:lnTo>
                  <a:lnTo>
                    <a:pt x="630" y="1096"/>
                  </a:lnTo>
                  <a:lnTo>
                    <a:pt x="629" y="1096"/>
                  </a:lnTo>
                  <a:lnTo>
                    <a:pt x="629" y="1097"/>
                  </a:lnTo>
                  <a:lnTo>
                    <a:pt x="628" y="1097"/>
                  </a:lnTo>
                  <a:lnTo>
                    <a:pt x="627" y="1097"/>
                  </a:lnTo>
                  <a:lnTo>
                    <a:pt x="626" y="1098"/>
                  </a:lnTo>
                  <a:lnTo>
                    <a:pt x="625" y="1098"/>
                  </a:lnTo>
                  <a:lnTo>
                    <a:pt x="625" y="1099"/>
                  </a:lnTo>
                  <a:lnTo>
                    <a:pt x="623" y="1099"/>
                  </a:lnTo>
                  <a:lnTo>
                    <a:pt x="623" y="1100"/>
                  </a:lnTo>
                  <a:lnTo>
                    <a:pt x="622" y="1100"/>
                  </a:lnTo>
                  <a:lnTo>
                    <a:pt x="621" y="1100"/>
                  </a:lnTo>
                  <a:lnTo>
                    <a:pt x="621" y="1102"/>
                  </a:lnTo>
                  <a:lnTo>
                    <a:pt x="620" y="1102"/>
                  </a:lnTo>
                  <a:lnTo>
                    <a:pt x="619" y="1102"/>
                  </a:lnTo>
                  <a:lnTo>
                    <a:pt x="619" y="1103"/>
                  </a:lnTo>
                  <a:lnTo>
                    <a:pt x="618" y="1103"/>
                  </a:lnTo>
                  <a:lnTo>
                    <a:pt x="617" y="1103"/>
                  </a:lnTo>
                  <a:lnTo>
                    <a:pt x="616" y="1103"/>
                  </a:lnTo>
                  <a:lnTo>
                    <a:pt x="616" y="1104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1" y="1104"/>
                  </a:lnTo>
                  <a:lnTo>
                    <a:pt x="610" y="1104"/>
                  </a:lnTo>
                  <a:lnTo>
                    <a:pt x="610" y="1105"/>
                  </a:lnTo>
                  <a:lnTo>
                    <a:pt x="609" y="1105"/>
                  </a:lnTo>
                  <a:lnTo>
                    <a:pt x="608" y="1105"/>
                  </a:lnTo>
                  <a:lnTo>
                    <a:pt x="606" y="1105"/>
                  </a:lnTo>
                  <a:lnTo>
                    <a:pt x="605" y="1105"/>
                  </a:lnTo>
                  <a:lnTo>
                    <a:pt x="605" y="1106"/>
                  </a:lnTo>
                  <a:lnTo>
                    <a:pt x="604" y="1106"/>
                  </a:lnTo>
                  <a:lnTo>
                    <a:pt x="603" y="1106"/>
                  </a:lnTo>
                  <a:lnTo>
                    <a:pt x="601" y="1106"/>
                  </a:lnTo>
                  <a:lnTo>
                    <a:pt x="591" y="1108"/>
                  </a:lnTo>
                  <a:lnTo>
                    <a:pt x="589" y="1109"/>
                  </a:lnTo>
                  <a:lnTo>
                    <a:pt x="588" y="1109"/>
                  </a:lnTo>
                  <a:lnTo>
                    <a:pt x="587" y="1109"/>
                  </a:lnTo>
                  <a:lnTo>
                    <a:pt x="586" y="1109"/>
                  </a:lnTo>
                  <a:lnTo>
                    <a:pt x="586" y="1108"/>
                  </a:lnTo>
                  <a:lnTo>
                    <a:pt x="585" y="1108"/>
                  </a:lnTo>
                  <a:lnTo>
                    <a:pt x="584" y="1108"/>
                  </a:lnTo>
                  <a:lnTo>
                    <a:pt x="583" y="1108"/>
                  </a:lnTo>
                  <a:lnTo>
                    <a:pt x="583" y="1107"/>
                  </a:lnTo>
                  <a:lnTo>
                    <a:pt x="581" y="1107"/>
                  </a:lnTo>
                  <a:lnTo>
                    <a:pt x="581" y="1106"/>
                  </a:lnTo>
                  <a:lnTo>
                    <a:pt x="580" y="1106"/>
                  </a:lnTo>
                  <a:lnTo>
                    <a:pt x="580" y="1105"/>
                  </a:lnTo>
                  <a:lnTo>
                    <a:pt x="579" y="1105"/>
                  </a:lnTo>
                  <a:lnTo>
                    <a:pt x="579" y="1104"/>
                  </a:lnTo>
                  <a:lnTo>
                    <a:pt x="579" y="1103"/>
                  </a:lnTo>
                  <a:lnTo>
                    <a:pt x="579" y="1102"/>
                  </a:lnTo>
                  <a:lnTo>
                    <a:pt x="579" y="1100"/>
                  </a:lnTo>
                  <a:lnTo>
                    <a:pt x="579" y="1099"/>
                  </a:lnTo>
                  <a:lnTo>
                    <a:pt x="579" y="1098"/>
                  </a:lnTo>
                  <a:lnTo>
                    <a:pt x="579" y="1097"/>
                  </a:lnTo>
                  <a:lnTo>
                    <a:pt x="579" y="1096"/>
                  </a:lnTo>
                  <a:lnTo>
                    <a:pt x="579" y="1095"/>
                  </a:lnTo>
                  <a:lnTo>
                    <a:pt x="580" y="1095"/>
                  </a:lnTo>
                  <a:lnTo>
                    <a:pt x="580" y="1094"/>
                  </a:lnTo>
                  <a:lnTo>
                    <a:pt x="580" y="1092"/>
                  </a:lnTo>
                  <a:lnTo>
                    <a:pt x="580" y="1091"/>
                  </a:lnTo>
                  <a:lnTo>
                    <a:pt x="581" y="1091"/>
                  </a:lnTo>
                  <a:lnTo>
                    <a:pt x="581" y="1090"/>
                  </a:lnTo>
                  <a:lnTo>
                    <a:pt x="581" y="1089"/>
                  </a:lnTo>
                  <a:lnTo>
                    <a:pt x="583" y="1088"/>
                  </a:lnTo>
                  <a:lnTo>
                    <a:pt x="583" y="1087"/>
                  </a:lnTo>
                  <a:lnTo>
                    <a:pt x="583" y="1086"/>
                  </a:lnTo>
                  <a:lnTo>
                    <a:pt x="584" y="1086"/>
                  </a:lnTo>
                  <a:lnTo>
                    <a:pt x="584" y="1085"/>
                  </a:lnTo>
                  <a:lnTo>
                    <a:pt x="584" y="1083"/>
                  </a:lnTo>
                  <a:lnTo>
                    <a:pt x="585" y="1083"/>
                  </a:lnTo>
                  <a:lnTo>
                    <a:pt x="585" y="1082"/>
                  </a:lnTo>
                  <a:lnTo>
                    <a:pt x="585" y="1081"/>
                  </a:lnTo>
                  <a:lnTo>
                    <a:pt x="586" y="1081"/>
                  </a:lnTo>
                  <a:lnTo>
                    <a:pt x="586" y="1080"/>
                  </a:lnTo>
                  <a:lnTo>
                    <a:pt x="586" y="1079"/>
                  </a:lnTo>
                  <a:lnTo>
                    <a:pt x="587" y="1079"/>
                  </a:lnTo>
                  <a:lnTo>
                    <a:pt x="587" y="1078"/>
                  </a:lnTo>
                  <a:lnTo>
                    <a:pt x="587" y="1077"/>
                  </a:lnTo>
                  <a:lnTo>
                    <a:pt x="587" y="1075"/>
                  </a:lnTo>
                  <a:lnTo>
                    <a:pt x="587" y="1074"/>
                  </a:lnTo>
                  <a:lnTo>
                    <a:pt x="587" y="1073"/>
                  </a:lnTo>
                  <a:lnTo>
                    <a:pt x="588" y="1073"/>
                  </a:lnTo>
                  <a:lnTo>
                    <a:pt x="588" y="1072"/>
                  </a:lnTo>
                  <a:lnTo>
                    <a:pt x="588" y="1071"/>
                  </a:lnTo>
                  <a:lnTo>
                    <a:pt x="588" y="1070"/>
                  </a:lnTo>
                  <a:lnTo>
                    <a:pt x="588" y="1069"/>
                  </a:lnTo>
                  <a:lnTo>
                    <a:pt x="587" y="1069"/>
                  </a:lnTo>
                  <a:lnTo>
                    <a:pt x="587" y="1067"/>
                  </a:lnTo>
                  <a:lnTo>
                    <a:pt x="587" y="1066"/>
                  </a:lnTo>
                  <a:lnTo>
                    <a:pt x="587" y="1065"/>
                  </a:lnTo>
                  <a:lnTo>
                    <a:pt x="586" y="1064"/>
                  </a:lnTo>
                  <a:lnTo>
                    <a:pt x="586" y="1063"/>
                  </a:lnTo>
                  <a:lnTo>
                    <a:pt x="585" y="1063"/>
                  </a:lnTo>
                  <a:lnTo>
                    <a:pt x="585" y="1062"/>
                  </a:lnTo>
                  <a:lnTo>
                    <a:pt x="584" y="1062"/>
                  </a:lnTo>
                  <a:lnTo>
                    <a:pt x="584" y="1061"/>
                  </a:lnTo>
                  <a:lnTo>
                    <a:pt x="583" y="1061"/>
                  </a:lnTo>
                  <a:lnTo>
                    <a:pt x="583" y="1060"/>
                  </a:lnTo>
                  <a:lnTo>
                    <a:pt x="581" y="1060"/>
                  </a:lnTo>
                  <a:lnTo>
                    <a:pt x="581" y="1058"/>
                  </a:lnTo>
                  <a:lnTo>
                    <a:pt x="580" y="1058"/>
                  </a:lnTo>
                  <a:lnTo>
                    <a:pt x="579" y="1058"/>
                  </a:lnTo>
                  <a:lnTo>
                    <a:pt x="577" y="1056"/>
                  </a:lnTo>
                  <a:lnTo>
                    <a:pt x="575" y="1055"/>
                  </a:lnTo>
                  <a:lnTo>
                    <a:pt x="574" y="1055"/>
                  </a:lnTo>
                  <a:lnTo>
                    <a:pt x="571" y="1054"/>
                  </a:lnTo>
                  <a:lnTo>
                    <a:pt x="570" y="1053"/>
                  </a:lnTo>
                  <a:lnTo>
                    <a:pt x="569" y="1053"/>
                  </a:lnTo>
                  <a:lnTo>
                    <a:pt x="568" y="1053"/>
                  </a:lnTo>
                  <a:lnTo>
                    <a:pt x="567" y="1052"/>
                  </a:lnTo>
                  <a:lnTo>
                    <a:pt x="566" y="1052"/>
                  </a:lnTo>
                  <a:lnTo>
                    <a:pt x="564" y="1052"/>
                  </a:lnTo>
                  <a:lnTo>
                    <a:pt x="563" y="1052"/>
                  </a:lnTo>
                  <a:lnTo>
                    <a:pt x="562" y="1052"/>
                  </a:lnTo>
                  <a:lnTo>
                    <a:pt x="561" y="1050"/>
                  </a:lnTo>
                  <a:lnTo>
                    <a:pt x="560" y="1050"/>
                  </a:lnTo>
                  <a:lnTo>
                    <a:pt x="559" y="1050"/>
                  </a:lnTo>
                  <a:lnTo>
                    <a:pt x="558" y="1050"/>
                  </a:lnTo>
                  <a:lnTo>
                    <a:pt x="556" y="1050"/>
                  </a:lnTo>
                  <a:lnTo>
                    <a:pt x="555" y="1050"/>
                  </a:lnTo>
                  <a:lnTo>
                    <a:pt x="554" y="1050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46" y="1049"/>
                  </a:lnTo>
                  <a:lnTo>
                    <a:pt x="546" y="1050"/>
                  </a:lnTo>
                  <a:lnTo>
                    <a:pt x="545" y="1050"/>
                  </a:lnTo>
                  <a:lnTo>
                    <a:pt x="544" y="1049"/>
                  </a:lnTo>
                  <a:lnTo>
                    <a:pt x="541" y="1049"/>
                  </a:lnTo>
                  <a:lnTo>
                    <a:pt x="539" y="1049"/>
                  </a:lnTo>
                  <a:lnTo>
                    <a:pt x="538" y="1049"/>
                  </a:lnTo>
                  <a:lnTo>
                    <a:pt x="537" y="1049"/>
                  </a:lnTo>
                  <a:lnTo>
                    <a:pt x="535" y="1048"/>
                  </a:lnTo>
                  <a:lnTo>
                    <a:pt x="534" y="1048"/>
                  </a:lnTo>
                  <a:lnTo>
                    <a:pt x="533" y="1047"/>
                  </a:lnTo>
                  <a:lnTo>
                    <a:pt x="529" y="1045"/>
                  </a:lnTo>
                  <a:lnTo>
                    <a:pt x="528" y="1045"/>
                  </a:lnTo>
                  <a:lnTo>
                    <a:pt x="527" y="1045"/>
                  </a:lnTo>
                  <a:lnTo>
                    <a:pt x="527" y="1044"/>
                  </a:lnTo>
                  <a:lnTo>
                    <a:pt x="525" y="1044"/>
                  </a:lnTo>
                  <a:lnTo>
                    <a:pt x="524" y="1042"/>
                  </a:lnTo>
                  <a:lnTo>
                    <a:pt x="522" y="1042"/>
                  </a:lnTo>
                  <a:lnTo>
                    <a:pt x="521" y="1041"/>
                  </a:lnTo>
                  <a:lnTo>
                    <a:pt x="520" y="1041"/>
                  </a:lnTo>
                  <a:lnTo>
                    <a:pt x="519" y="1041"/>
                  </a:lnTo>
                  <a:lnTo>
                    <a:pt x="518" y="1041"/>
                  </a:lnTo>
                  <a:lnTo>
                    <a:pt x="517" y="1041"/>
                  </a:lnTo>
                  <a:lnTo>
                    <a:pt x="516" y="1041"/>
                  </a:lnTo>
                  <a:lnTo>
                    <a:pt x="511" y="1042"/>
                  </a:lnTo>
                  <a:lnTo>
                    <a:pt x="510" y="1042"/>
                  </a:lnTo>
                  <a:lnTo>
                    <a:pt x="508" y="1042"/>
                  </a:lnTo>
                  <a:lnTo>
                    <a:pt x="505" y="1042"/>
                  </a:lnTo>
                  <a:lnTo>
                    <a:pt x="504" y="1042"/>
                  </a:lnTo>
                  <a:lnTo>
                    <a:pt x="503" y="1042"/>
                  </a:lnTo>
                  <a:lnTo>
                    <a:pt x="500" y="1041"/>
                  </a:lnTo>
                  <a:lnTo>
                    <a:pt x="499" y="1041"/>
                  </a:lnTo>
                  <a:lnTo>
                    <a:pt x="497" y="1041"/>
                  </a:lnTo>
                  <a:lnTo>
                    <a:pt x="495" y="1041"/>
                  </a:lnTo>
                  <a:lnTo>
                    <a:pt x="493" y="1040"/>
                  </a:lnTo>
                  <a:lnTo>
                    <a:pt x="492" y="1040"/>
                  </a:lnTo>
                  <a:lnTo>
                    <a:pt x="491" y="1039"/>
                  </a:lnTo>
                  <a:lnTo>
                    <a:pt x="490" y="1039"/>
                  </a:lnTo>
                  <a:lnTo>
                    <a:pt x="487" y="1038"/>
                  </a:lnTo>
                  <a:lnTo>
                    <a:pt x="486" y="1037"/>
                  </a:lnTo>
                  <a:lnTo>
                    <a:pt x="485" y="1036"/>
                  </a:lnTo>
                  <a:lnTo>
                    <a:pt x="483" y="1035"/>
                  </a:lnTo>
                  <a:lnTo>
                    <a:pt x="482" y="1033"/>
                  </a:lnTo>
                  <a:lnTo>
                    <a:pt x="482" y="1032"/>
                  </a:lnTo>
                  <a:lnTo>
                    <a:pt x="480" y="1032"/>
                  </a:lnTo>
                  <a:lnTo>
                    <a:pt x="480" y="1031"/>
                  </a:lnTo>
                  <a:lnTo>
                    <a:pt x="479" y="1030"/>
                  </a:lnTo>
                  <a:lnTo>
                    <a:pt x="479" y="1029"/>
                  </a:lnTo>
                  <a:lnTo>
                    <a:pt x="478" y="1029"/>
                  </a:lnTo>
                  <a:lnTo>
                    <a:pt x="478" y="1028"/>
                  </a:lnTo>
                  <a:lnTo>
                    <a:pt x="477" y="1027"/>
                  </a:lnTo>
                  <a:lnTo>
                    <a:pt x="477" y="1025"/>
                  </a:lnTo>
                  <a:lnTo>
                    <a:pt x="476" y="1025"/>
                  </a:lnTo>
                  <a:lnTo>
                    <a:pt x="471" y="1020"/>
                  </a:lnTo>
                  <a:lnTo>
                    <a:pt x="471" y="1019"/>
                  </a:lnTo>
                  <a:lnTo>
                    <a:pt x="470" y="1019"/>
                  </a:lnTo>
                  <a:lnTo>
                    <a:pt x="470" y="1018"/>
                  </a:lnTo>
                  <a:lnTo>
                    <a:pt x="469" y="1018"/>
                  </a:lnTo>
                  <a:lnTo>
                    <a:pt x="469" y="1016"/>
                  </a:lnTo>
                  <a:lnTo>
                    <a:pt x="468" y="1016"/>
                  </a:lnTo>
                  <a:lnTo>
                    <a:pt x="468" y="1015"/>
                  </a:lnTo>
                  <a:lnTo>
                    <a:pt x="467" y="1015"/>
                  </a:lnTo>
                  <a:lnTo>
                    <a:pt x="466" y="1015"/>
                  </a:lnTo>
                  <a:lnTo>
                    <a:pt x="466" y="1014"/>
                  </a:lnTo>
                  <a:lnTo>
                    <a:pt x="465" y="1014"/>
                  </a:lnTo>
                  <a:lnTo>
                    <a:pt x="463" y="1014"/>
                  </a:lnTo>
                  <a:lnTo>
                    <a:pt x="462" y="1014"/>
                  </a:lnTo>
                  <a:lnTo>
                    <a:pt x="462" y="1015"/>
                  </a:lnTo>
                  <a:lnTo>
                    <a:pt x="461" y="1015"/>
                  </a:lnTo>
                  <a:lnTo>
                    <a:pt x="461" y="1016"/>
                  </a:lnTo>
                  <a:lnTo>
                    <a:pt x="460" y="1016"/>
                  </a:lnTo>
                  <a:lnTo>
                    <a:pt x="459" y="1016"/>
                  </a:lnTo>
                  <a:lnTo>
                    <a:pt x="459" y="1018"/>
                  </a:lnTo>
                  <a:lnTo>
                    <a:pt x="458" y="1018"/>
                  </a:lnTo>
                  <a:lnTo>
                    <a:pt x="458" y="1019"/>
                  </a:lnTo>
                  <a:lnTo>
                    <a:pt x="457" y="1019"/>
                  </a:lnTo>
                  <a:lnTo>
                    <a:pt x="457" y="1020"/>
                  </a:lnTo>
                  <a:lnTo>
                    <a:pt x="455" y="1020"/>
                  </a:lnTo>
                  <a:lnTo>
                    <a:pt x="455" y="1021"/>
                  </a:lnTo>
                  <a:lnTo>
                    <a:pt x="454" y="1021"/>
                  </a:lnTo>
                  <a:lnTo>
                    <a:pt x="454" y="1022"/>
                  </a:lnTo>
                  <a:lnTo>
                    <a:pt x="453" y="1022"/>
                  </a:lnTo>
                  <a:lnTo>
                    <a:pt x="453" y="1023"/>
                  </a:lnTo>
                  <a:lnTo>
                    <a:pt x="452" y="1023"/>
                  </a:lnTo>
                  <a:lnTo>
                    <a:pt x="452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0" y="1025"/>
                  </a:lnTo>
                  <a:lnTo>
                    <a:pt x="450" y="1027"/>
                  </a:lnTo>
                  <a:lnTo>
                    <a:pt x="449" y="1027"/>
                  </a:lnTo>
                  <a:lnTo>
                    <a:pt x="449" y="1028"/>
                  </a:lnTo>
                  <a:lnTo>
                    <a:pt x="449" y="1029"/>
                  </a:lnTo>
                  <a:lnTo>
                    <a:pt x="447" y="1029"/>
                  </a:lnTo>
                  <a:lnTo>
                    <a:pt x="447" y="1030"/>
                  </a:lnTo>
                  <a:lnTo>
                    <a:pt x="446" y="1030"/>
                  </a:lnTo>
                  <a:lnTo>
                    <a:pt x="446" y="1031"/>
                  </a:lnTo>
                  <a:lnTo>
                    <a:pt x="446" y="1032"/>
                  </a:lnTo>
                  <a:lnTo>
                    <a:pt x="445" y="1032"/>
                  </a:lnTo>
                  <a:lnTo>
                    <a:pt x="444" y="1035"/>
                  </a:lnTo>
                  <a:lnTo>
                    <a:pt x="444" y="1036"/>
                  </a:lnTo>
                  <a:lnTo>
                    <a:pt x="443" y="1036"/>
                  </a:lnTo>
                  <a:lnTo>
                    <a:pt x="443" y="1037"/>
                  </a:lnTo>
                  <a:lnTo>
                    <a:pt x="443" y="1038"/>
                  </a:lnTo>
                  <a:lnTo>
                    <a:pt x="442" y="1038"/>
                  </a:lnTo>
                  <a:lnTo>
                    <a:pt x="442" y="1039"/>
                  </a:lnTo>
                  <a:lnTo>
                    <a:pt x="442" y="1040"/>
                  </a:lnTo>
                  <a:lnTo>
                    <a:pt x="442" y="1041"/>
                  </a:lnTo>
                  <a:lnTo>
                    <a:pt x="441" y="1041"/>
                  </a:lnTo>
                  <a:lnTo>
                    <a:pt x="441" y="1042"/>
                  </a:lnTo>
                  <a:lnTo>
                    <a:pt x="441" y="1044"/>
                  </a:lnTo>
                  <a:lnTo>
                    <a:pt x="440" y="1044"/>
                  </a:lnTo>
                  <a:lnTo>
                    <a:pt x="440" y="1045"/>
                  </a:lnTo>
                  <a:lnTo>
                    <a:pt x="440" y="1046"/>
                  </a:lnTo>
                  <a:lnTo>
                    <a:pt x="438" y="1047"/>
                  </a:lnTo>
                  <a:lnTo>
                    <a:pt x="438" y="1048"/>
                  </a:lnTo>
                  <a:lnTo>
                    <a:pt x="438" y="1049"/>
                  </a:lnTo>
                  <a:lnTo>
                    <a:pt x="437" y="1049"/>
                  </a:lnTo>
                  <a:lnTo>
                    <a:pt x="437" y="1050"/>
                  </a:lnTo>
                  <a:lnTo>
                    <a:pt x="437" y="1052"/>
                  </a:lnTo>
                  <a:lnTo>
                    <a:pt x="437" y="1053"/>
                  </a:lnTo>
                  <a:lnTo>
                    <a:pt x="436" y="1053"/>
                  </a:lnTo>
                  <a:lnTo>
                    <a:pt x="436" y="1054"/>
                  </a:lnTo>
                  <a:lnTo>
                    <a:pt x="436" y="1055"/>
                  </a:lnTo>
                  <a:lnTo>
                    <a:pt x="436" y="1056"/>
                  </a:lnTo>
                  <a:lnTo>
                    <a:pt x="435" y="1056"/>
                  </a:lnTo>
                  <a:lnTo>
                    <a:pt x="435" y="1057"/>
                  </a:lnTo>
                  <a:lnTo>
                    <a:pt x="435" y="1058"/>
                  </a:lnTo>
                  <a:lnTo>
                    <a:pt x="435" y="1060"/>
                  </a:lnTo>
                  <a:lnTo>
                    <a:pt x="435" y="1061"/>
                  </a:lnTo>
                  <a:lnTo>
                    <a:pt x="434" y="1061"/>
                  </a:lnTo>
                  <a:lnTo>
                    <a:pt x="434" y="1062"/>
                  </a:lnTo>
                  <a:lnTo>
                    <a:pt x="434" y="1063"/>
                  </a:lnTo>
                  <a:lnTo>
                    <a:pt x="434" y="1064"/>
                  </a:lnTo>
                  <a:lnTo>
                    <a:pt x="434" y="1065"/>
                  </a:lnTo>
                  <a:lnTo>
                    <a:pt x="433" y="1065"/>
                  </a:lnTo>
                  <a:lnTo>
                    <a:pt x="433" y="1066"/>
                  </a:lnTo>
                  <a:lnTo>
                    <a:pt x="433" y="1067"/>
                  </a:lnTo>
                  <a:lnTo>
                    <a:pt x="433" y="1069"/>
                  </a:lnTo>
                  <a:lnTo>
                    <a:pt x="433" y="1070"/>
                  </a:lnTo>
                  <a:lnTo>
                    <a:pt x="432" y="1070"/>
                  </a:lnTo>
                  <a:lnTo>
                    <a:pt x="432" y="1071"/>
                  </a:lnTo>
                  <a:lnTo>
                    <a:pt x="432" y="1072"/>
                  </a:lnTo>
                  <a:lnTo>
                    <a:pt x="432" y="1073"/>
                  </a:lnTo>
                  <a:lnTo>
                    <a:pt x="432" y="1074"/>
                  </a:lnTo>
                  <a:lnTo>
                    <a:pt x="430" y="1074"/>
                  </a:lnTo>
                  <a:lnTo>
                    <a:pt x="430" y="1075"/>
                  </a:lnTo>
                  <a:lnTo>
                    <a:pt x="430" y="1077"/>
                  </a:lnTo>
                  <a:lnTo>
                    <a:pt x="429" y="1077"/>
                  </a:lnTo>
                  <a:lnTo>
                    <a:pt x="429" y="1078"/>
                  </a:lnTo>
                  <a:lnTo>
                    <a:pt x="429" y="1079"/>
                  </a:lnTo>
                  <a:lnTo>
                    <a:pt x="428" y="1079"/>
                  </a:lnTo>
                  <a:lnTo>
                    <a:pt x="428" y="1080"/>
                  </a:lnTo>
                  <a:lnTo>
                    <a:pt x="427" y="1080"/>
                  </a:lnTo>
                  <a:lnTo>
                    <a:pt x="427" y="1081"/>
                  </a:lnTo>
                  <a:lnTo>
                    <a:pt x="426" y="1081"/>
                  </a:lnTo>
                  <a:lnTo>
                    <a:pt x="425" y="1081"/>
                  </a:lnTo>
                  <a:lnTo>
                    <a:pt x="425" y="1082"/>
                  </a:lnTo>
                  <a:lnTo>
                    <a:pt x="424" y="1082"/>
                  </a:lnTo>
                  <a:lnTo>
                    <a:pt x="423" y="1082"/>
                  </a:lnTo>
                  <a:lnTo>
                    <a:pt x="421" y="1083"/>
                  </a:lnTo>
                  <a:lnTo>
                    <a:pt x="420" y="1083"/>
                  </a:lnTo>
                  <a:lnTo>
                    <a:pt x="419" y="1083"/>
                  </a:lnTo>
                  <a:lnTo>
                    <a:pt x="418" y="1083"/>
                  </a:lnTo>
                  <a:lnTo>
                    <a:pt x="417" y="1083"/>
                  </a:lnTo>
                  <a:lnTo>
                    <a:pt x="417" y="1085"/>
                  </a:lnTo>
                  <a:lnTo>
                    <a:pt x="416" y="1085"/>
                  </a:lnTo>
                  <a:lnTo>
                    <a:pt x="415" y="1085"/>
                  </a:lnTo>
                  <a:lnTo>
                    <a:pt x="413" y="1085"/>
                  </a:lnTo>
                  <a:lnTo>
                    <a:pt x="413" y="1086"/>
                  </a:lnTo>
                  <a:lnTo>
                    <a:pt x="412" y="1086"/>
                  </a:lnTo>
                  <a:lnTo>
                    <a:pt x="411" y="1086"/>
                  </a:lnTo>
                  <a:lnTo>
                    <a:pt x="411" y="1087"/>
                  </a:lnTo>
                  <a:lnTo>
                    <a:pt x="410" y="1087"/>
                  </a:lnTo>
                  <a:lnTo>
                    <a:pt x="410" y="1088"/>
                  </a:lnTo>
                  <a:lnTo>
                    <a:pt x="409" y="1088"/>
                  </a:lnTo>
                  <a:lnTo>
                    <a:pt x="409" y="1089"/>
                  </a:lnTo>
                  <a:lnTo>
                    <a:pt x="408" y="1089"/>
                  </a:lnTo>
                  <a:lnTo>
                    <a:pt x="408" y="1090"/>
                  </a:lnTo>
                  <a:lnTo>
                    <a:pt x="407" y="1090"/>
                  </a:lnTo>
                  <a:lnTo>
                    <a:pt x="407" y="1091"/>
                  </a:lnTo>
                  <a:lnTo>
                    <a:pt x="407" y="1092"/>
                  </a:lnTo>
                  <a:lnTo>
                    <a:pt x="407" y="1094"/>
                  </a:lnTo>
                  <a:lnTo>
                    <a:pt x="405" y="1094"/>
                  </a:lnTo>
                  <a:lnTo>
                    <a:pt x="405" y="1095"/>
                  </a:lnTo>
                  <a:lnTo>
                    <a:pt x="405" y="1096"/>
                  </a:lnTo>
                  <a:lnTo>
                    <a:pt x="405" y="1097"/>
                  </a:lnTo>
                  <a:lnTo>
                    <a:pt x="405" y="1098"/>
                  </a:lnTo>
                  <a:lnTo>
                    <a:pt x="405" y="1099"/>
                  </a:lnTo>
                  <a:lnTo>
                    <a:pt x="405" y="1100"/>
                  </a:lnTo>
                  <a:lnTo>
                    <a:pt x="405" y="1102"/>
                  </a:lnTo>
                  <a:lnTo>
                    <a:pt x="405" y="1103"/>
                  </a:lnTo>
                  <a:lnTo>
                    <a:pt x="405" y="1104"/>
                  </a:lnTo>
                  <a:lnTo>
                    <a:pt x="404" y="1104"/>
                  </a:lnTo>
                  <a:lnTo>
                    <a:pt x="404" y="1105"/>
                  </a:lnTo>
                  <a:lnTo>
                    <a:pt x="404" y="1106"/>
                  </a:lnTo>
                  <a:lnTo>
                    <a:pt x="403" y="1107"/>
                  </a:lnTo>
                  <a:lnTo>
                    <a:pt x="403" y="1108"/>
                  </a:lnTo>
                  <a:lnTo>
                    <a:pt x="402" y="1108"/>
                  </a:lnTo>
                  <a:lnTo>
                    <a:pt x="402" y="1109"/>
                  </a:lnTo>
                  <a:lnTo>
                    <a:pt x="401" y="1109"/>
                  </a:lnTo>
                  <a:lnTo>
                    <a:pt x="401" y="1111"/>
                  </a:lnTo>
                  <a:lnTo>
                    <a:pt x="400" y="1111"/>
                  </a:lnTo>
                  <a:lnTo>
                    <a:pt x="399" y="1111"/>
                  </a:lnTo>
                  <a:lnTo>
                    <a:pt x="398" y="1111"/>
                  </a:lnTo>
                  <a:lnTo>
                    <a:pt x="396" y="1111"/>
                  </a:lnTo>
                  <a:lnTo>
                    <a:pt x="396" y="1112"/>
                  </a:lnTo>
                  <a:lnTo>
                    <a:pt x="395" y="1111"/>
                  </a:lnTo>
                  <a:lnTo>
                    <a:pt x="394" y="1111"/>
                  </a:lnTo>
                  <a:lnTo>
                    <a:pt x="393" y="1111"/>
                  </a:lnTo>
                  <a:lnTo>
                    <a:pt x="392" y="1111"/>
                  </a:lnTo>
                  <a:lnTo>
                    <a:pt x="391" y="1111"/>
                  </a:lnTo>
                  <a:lnTo>
                    <a:pt x="391" y="1109"/>
                  </a:lnTo>
                  <a:lnTo>
                    <a:pt x="390" y="1109"/>
                  </a:lnTo>
                  <a:lnTo>
                    <a:pt x="388" y="1109"/>
                  </a:lnTo>
                  <a:lnTo>
                    <a:pt x="388" y="1108"/>
                  </a:lnTo>
                  <a:lnTo>
                    <a:pt x="387" y="1108"/>
                  </a:lnTo>
                  <a:lnTo>
                    <a:pt x="386" y="1108"/>
                  </a:lnTo>
                  <a:lnTo>
                    <a:pt x="386" y="1107"/>
                  </a:lnTo>
                  <a:lnTo>
                    <a:pt x="380" y="1104"/>
                  </a:lnTo>
                  <a:lnTo>
                    <a:pt x="379" y="1104"/>
                  </a:lnTo>
                  <a:lnTo>
                    <a:pt x="378" y="1103"/>
                  </a:lnTo>
                  <a:lnTo>
                    <a:pt x="377" y="1103"/>
                  </a:lnTo>
                  <a:lnTo>
                    <a:pt x="377" y="1102"/>
                  </a:lnTo>
                  <a:lnTo>
                    <a:pt x="376" y="1102"/>
                  </a:lnTo>
                  <a:lnTo>
                    <a:pt x="376" y="1100"/>
                  </a:lnTo>
                  <a:lnTo>
                    <a:pt x="375" y="1100"/>
                  </a:lnTo>
                  <a:lnTo>
                    <a:pt x="375" y="1099"/>
                  </a:lnTo>
                  <a:lnTo>
                    <a:pt x="374" y="1098"/>
                  </a:lnTo>
                  <a:lnTo>
                    <a:pt x="374" y="1097"/>
                  </a:lnTo>
                  <a:lnTo>
                    <a:pt x="373" y="1097"/>
                  </a:lnTo>
                  <a:lnTo>
                    <a:pt x="373" y="1096"/>
                  </a:lnTo>
                  <a:lnTo>
                    <a:pt x="361" y="1080"/>
                  </a:lnTo>
                  <a:lnTo>
                    <a:pt x="361" y="1079"/>
                  </a:lnTo>
                  <a:lnTo>
                    <a:pt x="360" y="1079"/>
                  </a:lnTo>
                  <a:lnTo>
                    <a:pt x="360" y="1078"/>
                  </a:lnTo>
                  <a:lnTo>
                    <a:pt x="359" y="1078"/>
                  </a:lnTo>
                  <a:lnTo>
                    <a:pt x="359" y="1077"/>
                  </a:lnTo>
                  <a:lnTo>
                    <a:pt x="359" y="1075"/>
                  </a:lnTo>
                  <a:lnTo>
                    <a:pt x="358" y="1075"/>
                  </a:lnTo>
                  <a:lnTo>
                    <a:pt x="358" y="1074"/>
                  </a:lnTo>
                  <a:lnTo>
                    <a:pt x="357" y="1073"/>
                  </a:lnTo>
                  <a:lnTo>
                    <a:pt x="357" y="1072"/>
                  </a:lnTo>
                  <a:lnTo>
                    <a:pt x="356" y="1072"/>
                  </a:lnTo>
                  <a:lnTo>
                    <a:pt x="356" y="1071"/>
                  </a:lnTo>
                  <a:lnTo>
                    <a:pt x="356" y="1070"/>
                  </a:lnTo>
                  <a:lnTo>
                    <a:pt x="354" y="1070"/>
                  </a:lnTo>
                  <a:lnTo>
                    <a:pt x="354" y="1069"/>
                  </a:lnTo>
                  <a:lnTo>
                    <a:pt x="354" y="1067"/>
                  </a:lnTo>
                  <a:lnTo>
                    <a:pt x="353" y="1067"/>
                  </a:lnTo>
                  <a:lnTo>
                    <a:pt x="353" y="1066"/>
                  </a:lnTo>
                  <a:lnTo>
                    <a:pt x="353" y="1065"/>
                  </a:lnTo>
                  <a:lnTo>
                    <a:pt x="352" y="1065"/>
                  </a:lnTo>
                  <a:lnTo>
                    <a:pt x="352" y="1064"/>
                  </a:lnTo>
                  <a:lnTo>
                    <a:pt x="351" y="1063"/>
                  </a:lnTo>
                  <a:lnTo>
                    <a:pt x="351" y="1062"/>
                  </a:lnTo>
                  <a:lnTo>
                    <a:pt x="351" y="1061"/>
                  </a:lnTo>
                  <a:lnTo>
                    <a:pt x="350" y="1061"/>
                  </a:lnTo>
                  <a:lnTo>
                    <a:pt x="350" y="1060"/>
                  </a:lnTo>
                  <a:lnTo>
                    <a:pt x="350" y="1058"/>
                  </a:lnTo>
                  <a:lnTo>
                    <a:pt x="349" y="1058"/>
                  </a:lnTo>
                  <a:lnTo>
                    <a:pt x="349" y="1057"/>
                  </a:lnTo>
                  <a:lnTo>
                    <a:pt x="349" y="1056"/>
                  </a:lnTo>
                  <a:lnTo>
                    <a:pt x="348" y="1055"/>
                  </a:lnTo>
                  <a:lnTo>
                    <a:pt x="348" y="1054"/>
                  </a:lnTo>
                  <a:lnTo>
                    <a:pt x="348" y="1053"/>
                  </a:lnTo>
                  <a:lnTo>
                    <a:pt x="346" y="1052"/>
                  </a:lnTo>
                  <a:lnTo>
                    <a:pt x="346" y="1050"/>
                  </a:lnTo>
                  <a:lnTo>
                    <a:pt x="346" y="1049"/>
                  </a:lnTo>
                  <a:lnTo>
                    <a:pt x="346" y="1048"/>
                  </a:lnTo>
                  <a:lnTo>
                    <a:pt x="345" y="1048"/>
                  </a:lnTo>
                  <a:lnTo>
                    <a:pt x="345" y="1047"/>
                  </a:lnTo>
                  <a:lnTo>
                    <a:pt x="345" y="1046"/>
                  </a:lnTo>
                  <a:lnTo>
                    <a:pt x="345" y="1045"/>
                  </a:lnTo>
                  <a:lnTo>
                    <a:pt x="345" y="1044"/>
                  </a:lnTo>
                  <a:lnTo>
                    <a:pt x="345" y="1042"/>
                  </a:lnTo>
                  <a:lnTo>
                    <a:pt x="344" y="1042"/>
                  </a:lnTo>
                  <a:lnTo>
                    <a:pt x="344" y="1041"/>
                  </a:lnTo>
                  <a:lnTo>
                    <a:pt x="344" y="1040"/>
                  </a:lnTo>
                  <a:lnTo>
                    <a:pt x="344" y="1039"/>
                  </a:lnTo>
                  <a:lnTo>
                    <a:pt x="344" y="1038"/>
                  </a:lnTo>
                  <a:lnTo>
                    <a:pt x="344" y="1037"/>
                  </a:lnTo>
                  <a:lnTo>
                    <a:pt x="344" y="1036"/>
                  </a:lnTo>
                  <a:lnTo>
                    <a:pt x="344" y="1035"/>
                  </a:lnTo>
                  <a:lnTo>
                    <a:pt x="344" y="1033"/>
                  </a:lnTo>
                  <a:lnTo>
                    <a:pt x="344" y="1032"/>
                  </a:lnTo>
                  <a:lnTo>
                    <a:pt x="344" y="1031"/>
                  </a:lnTo>
                  <a:lnTo>
                    <a:pt x="344" y="1030"/>
                  </a:lnTo>
                  <a:lnTo>
                    <a:pt x="344" y="1029"/>
                  </a:lnTo>
                  <a:lnTo>
                    <a:pt x="344" y="1028"/>
                  </a:lnTo>
                  <a:lnTo>
                    <a:pt x="344" y="1027"/>
                  </a:lnTo>
                  <a:lnTo>
                    <a:pt x="344" y="1025"/>
                  </a:lnTo>
                  <a:lnTo>
                    <a:pt x="344" y="1024"/>
                  </a:lnTo>
                  <a:lnTo>
                    <a:pt x="344" y="1023"/>
                  </a:lnTo>
                  <a:lnTo>
                    <a:pt x="344" y="1022"/>
                  </a:lnTo>
                  <a:lnTo>
                    <a:pt x="344" y="1021"/>
                  </a:lnTo>
                  <a:lnTo>
                    <a:pt x="344" y="1020"/>
                  </a:lnTo>
                  <a:lnTo>
                    <a:pt x="344" y="1019"/>
                  </a:lnTo>
                  <a:lnTo>
                    <a:pt x="345" y="1019"/>
                  </a:lnTo>
                  <a:lnTo>
                    <a:pt x="345" y="1018"/>
                  </a:lnTo>
                  <a:lnTo>
                    <a:pt x="345" y="1016"/>
                  </a:lnTo>
                  <a:lnTo>
                    <a:pt x="345" y="1015"/>
                  </a:lnTo>
                  <a:lnTo>
                    <a:pt x="345" y="1014"/>
                  </a:lnTo>
                  <a:lnTo>
                    <a:pt x="346" y="1014"/>
                  </a:lnTo>
                  <a:lnTo>
                    <a:pt x="346" y="1013"/>
                  </a:lnTo>
                  <a:lnTo>
                    <a:pt x="346" y="1012"/>
                  </a:lnTo>
                  <a:lnTo>
                    <a:pt x="346" y="1011"/>
                  </a:lnTo>
                  <a:lnTo>
                    <a:pt x="348" y="1011"/>
                  </a:lnTo>
                  <a:lnTo>
                    <a:pt x="348" y="1010"/>
                  </a:lnTo>
                  <a:lnTo>
                    <a:pt x="348" y="1008"/>
                  </a:lnTo>
                  <a:lnTo>
                    <a:pt x="349" y="1008"/>
                  </a:lnTo>
                  <a:lnTo>
                    <a:pt x="349" y="1007"/>
                  </a:lnTo>
                  <a:lnTo>
                    <a:pt x="349" y="1006"/>
                  </a:lnTo>
                  <a:lnTo>
                    <a:pt x="350" y="1005"/>
                  </a:lnTo>
                  <a:lnTo>
                    <a:pt x="350" y="1004"/>
                  </a:lnTo>
                  <a:lnTo>
                    <a:pt x="351" y="1004"/>
                  </a:lnTo>
                  <a:lnTo>
                    <a:pt x="351" y="1003"/>
                  </a:lnTo>
                  <a:lnTo>
                    <a:pt x="351" y="1002"/>
                  </a:lnTo>
                  <a:lnTo>
                    <a:pt x="352" y="1002"/>
                  </a:lnTo>
                  <a:lnTo>
                    <a:pt x="352" y="1000"/>
                  </a:lnTo>
                  <a:lnTo>
                    <a:pt x="352" y="999"/>
                  </a:lnTo>
                  <a:lnTo>
                    <a:pt x="353" y="999"/>
                  </a:lnTo>
                  <a:lnTo>
                    <a:pt x="353" y="998"/>
                  </a:lnTo>
                  <a:lnTo>
                    <a:pt x="354" y="998"/>
                  </a:lnTo>
                  <a:lnTo>
                    <a:pt x="354" y="997"/>
                  </a:lnTo>
                  <a:lnTo>
                    <a:pt x="356" y="996"/>
                  </a:lnTo>
                  <a:lnTo>
                    <a:pt x="356" y="995"/>
                  </a:lnTo>
                  <a:lnTo>
                    <a:pt x="357" y="995"/>
                  </a:lnTo>
                  <a:lnTo>
                    <a:pt x="357" y="994"/>
                  </a:lnTo>
                  <a:lnTo>
                    <a:pt x="357" y="993"/>
                  </a:lnTo>
                  <a:lnTo>
                    <a:pt x="358" y="993"/>
                  </a:lnTo>
                  <a:lnTo>
                    <a:pt x="358" y="991"/>
                  </a:lnTo>
                  <a:lnTo>
                    <a:pt x="358" y="990"/>
                  </a:lnTo>
                  <a:lnTo>
                    <a:pt x="359" y="990"/>
                  </a:lnTo>
                  <a:lnTo>
                    <a:pt x="359" y="989"/>
                  </a:lnTo>
                  <a:lnTo>
                    <a:pt x="359" y="988"/>
                  </a:lnTo>
                  <a:lnTo>
                    <a:pt x="359" y="987"/>
                  </a:lnTo>
                  <a:lnTo>
                    <a:pt x="358" y="982"/>
                  </a:lnTo>
                  <a:lnTo>
                    <a:pt x="358" y="973"/>
                  </a:lnTo>
                  <a:lnTo>
                    <a:pt x="357" y="965"/>
                  </a:lnTo>
                  <a:lnTo>
                    <a:pt x="357" y="964"/>
                  </a:lnTo>
                  <a:lnTo>
                    <a:pt x="357" y="963"/>
                  </a:lnTo>
                  <a:lnTo>
                    <a:pt x="356" y="963"/>
                  </a:lnTo>
                  <a:lnTo>
                    <a:pt x="356" y="962"/>
                  </a:lnTo>
                  <a:lnTo>
                    <a:pt x="356" y="961"/>
                  </a:lnTo>
                  <a:lnTo>
                    <a:pt x="356" y="960"/>
                  </a:lnTo>
                  <a:lnTo>
                    <a:pt x="356" y="958"/>
                  </a:lnTo>
                  <a:lnTo>
                    <a:pt x="354" y="958"/>
                  </a:lnTo>
                  <a:lnTo>
                    <a:pt x="354" y="957"/>
                  </a:lnTo>
                  <a:lnTo>
                    <a:pt x="354" y="956"/>
                  </a:lnTo>
                  <a:lnTo>
                    <a:pt x="354" y="955"/>
                  </a:lnTo>
                  <a:lnTo>
                    <a:pt x="353" y="955"/>
                  </a:lnTo>
                  <a:lnTo>
                    <a:pt x="353" y="954"/>
                  </a:lnTo>
                  <a:lnTo>
                    <a:pt x="353" y="953"/>
                  </a:lnTo>
                  <a:lnTo>
                    <a:pt x="352" y="952"/>
                  </a:lnTo>
                  <a:lnTo>
                    <a:pt x="352" y="951"/>
                  </a:lnTo>
                  <a:lnTo>
                    <a:pt x="352" y="949"/>
                  </a:lnTo>
                  <a:lnTo>
                    <a:pt x="351" y="949"/>
                  </a:lnTo>
                  <a:lnTo>
                    <a:pt x="351" y="948"/>
                  </a:lnTo>
                  <a:lnTo>
                    <a:pt x="350" y="948"/>
                  </a:lnTo>
                  <a:lnTo>
                    <a:pt x="350" y="947"/>
                  </a:lnTo>
                  <a:lnTo>
                    <a:pt x="350" y="946"/>
                  </a:lnTo>
                  <a:lnTo>
                    <a:pt x="349" y="946"/>
                  </a:lnTo>
                  <a:lnTo>
                    <a:pt x="349" y="945"/>
                  </a:lnTo>
                  <a:lnTo>
                    <a:pt x="349" y="944"/>
                  </a:lnTo>
                  <a:lnTo>
                    <a:pt x="348" y="944"/>
                  </a:lnTo>
                  <a:lnTo>
                    <a:pt x="348" y="943"/>
                  </a:lnTo>
                  <a:lnTo>
                    <a:pt x="346" y="943"/>
                  </a:lnTo>
                  <a:lnTo>
                    <a:pt x="346" y="941"/>
                  </a:lnTo>
                  <a:lnTo>
                    <a:pt x="345" y="940"/>
                  </a:lnTo>
                  <a:lnTo>
                    <a:pt x="345" y="939"/>
                  </a:lnTo>
                  <a:lnTo>
                    <a:pt x="344" y="939"/>
                  </a:lnTo>
                  <a:lnTo>
                    <a:pt x="344" y="938"/>
                  </a:lnTo>
                  <a:lnTo>
                    <a:pt x="343" y="938"/>
                  </a:lnTo>
                  <a:lnTo>
                    <a:pt x="343" y="937"/>
                  </a:lnTo>
                  <a:lnTo>
                    <a:pt x="342" y="937"/>
                  </a:lnTo>
                  <a:lnTo>
                    <a:pt x="342" y="936"/>
                  </a:lnTo>
                  <a:lnTo>
                    <a:pt x="341" y="936"/>
                  </a:lnTo>
                  <a:lnTo>
                    <a:pt x="341" y="935"/>
                  </a:lnTo>
                  <a:lnTo>
                    <a:pt x="340" y="935"/>
                  </a:lnTo>
                  <a:lnTo>
                    <a:pt x="340" y="933"/>
                  </a:lnTo>
                  <a:lnTo>
                    <a:pt x="338" y="933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2"/>
                  </a:lnTo>
                  <a:lnTo>
                    <a:pt x="336" y="931"/>
                  </a:lnTo>
                  <a:lnTo>
                    <a:pt x="335" y="931"/>
                  </a:lnTo>
                  <a:lnTo>
                    <a:pt x="335" y="930"/>
                  </a:lnTo>
                  <a:lnTo>
                    <a:pt x="334" y="930"/>
                  </a:lnTo>
                  <a:lnTo>
                    <a:pt x="334" y="929"/>
                  </a:lnTo>
                  <a:lnTo>
                    <a:pt x="333" y="929"/>
                  </a:lnTo>
                  <a:lnTo>
                    <a:pt x="333" y="928"/>
                  </a:lnTo>
                  <a:lnTo>
                    <a:pt x="332" y="927"/>
                  </a:lnTo>
                  <a:lnTo>
                    <a:pt x="332" y="926"/>
                  </a:lnTo>
                  <a:lnTo>
                    <a:pt x="331" y="926"/>
                  </a:lnTo>
                  <a:lnTo>
                    <a:pt x="331" y="924"/>
                  </a:lnTo>
                  <a:lnTo>
                    <a:pt x="329" y="924"/>
                  </a:lnTo>
                  <a:lnTo>
                    <a:pt x="329" y="923"/>
                  </a:lnTo>
                  <a:lnTo>
                    <a:pt x="329" y="922"/>
                  </a:lnTo>
                  <a:lnTo>
                    <a:pt x="328" y="922"/>
                  </a:lnTo>
                  <a:lnTo>
                    <a:pt x="328" y="921"/>
                  </a:lnTo>
                  <a:lnTo>
                    <a:pt x="327" y="921"/>
                  </a:lnTo>
                  <a:lnTo>
                    <a:pt x="327" y="920"/>
                  </a:lnTo>
                  <a:lnTo>
                    <a:pt x="326" y="920"/>
                  </a:lnTo>
                  <a:lnTo>
                    <a:pt x="326" y="919"/>
                  </a:lnTo>
                  <a:lnTo>
                    <a:pt x="325" y="919"/>
                  </a:lnTo>
                  <a:lnTo>
                    <a:pt x="325" y="918"/>
                  </a:lnTo>
                  <a:lnTo>
                    <a:pt x="324" y="918"/>
                  </a:lnTo>
                  <a:lnTo>
                    <a:pt x="323" y="918"/>
                  </a:lnTo>
                  <a:lnTo>
                    <a:pt x="323" y="916"/>
                  </a:lnTo>
                  <a:lnTo>
                    <a:pt x="321" y="916"/>
                  </a:lnTo>
                  <a:lnTo>
                    <a:pt x="320" y="915"/>
                  </a:lnTo>
                  <a:lnTo>
                    <a:pt x="319" y="915"/>
                  </a:lnTo>
                  <a:lnTo>
                    <a:pt x="318" y="914"/>
                  </a:lnTo>
                  <a:lnTo>
                    <a:pt x="317" y="914"/>
                  </a:lnTo>
                  <a:lnTo>
                    <a:pt x="316" y="913"/>
                  </a:lnTo>
                  <a:lnTo>
                    <a:pt x="315" y="913"/>
                  </a:lnTo>
                  <a:lnTo>
                    <a:pt x="315" y="912"/>
                  </a:lnTo>
                  <a:lnTo>
                    <a:pt x="314" y="912"/>
                  </a:lnTo>
                  <a:lnTo>
                    <a:pt x="312" y="911"/>
                  </a:lnTo>
                  <a:lnTo>
                    <a:pt x="311" y="911"/>
                  </a:lnTo>
                  <a:lnTo>
                    <a:pt x="310" y="911"/>
                  </a:lnTo>
                  <a:lnTo>
                    <a:pt x="310" y="910"/>
                  </a:lnTo>
                  <a:lnTo>
                    <a:pt x="309" y="910"/>
                  </a:lnTo>
                  <a:lnTo>
                    <a:pt x="308" y="908"/>
                  </a:lnTo>
                  <a:lnTo>
                    <a:pt x="307" y="908"/>
                  </a:lnTo>
                  <a:lnTo>
                    <a:pt x="307" y="907"/>
                  </a:lnTo>
                  <a:lnTo>
                    <a:pt x="306" y="907"/>
                  </a:lnTo>
                  <a:lnTo>
                    <a:pt x="304" y="907"/>
                  </a:lnTo>
                  <a:lnTo>
                    <a:pt x="304" y="906"/>
                  </a:lnTo>
                  <a:lnTo>
                    <a:pt x="303" y="906"/>
                  </a:lnTo>
                  <a:lnTo>
                    <a:pt x="302" y="906"/>
                  </a:lnTo>
                  <a:lnTo>
                    <a:pt x="301" y="905"/>
                  </a:lnTo>
                  <a:lnTo>
                    <a:pt x="300" y="905"/>
                  </a:lnTo>
                  <a:lnTo>
                    <a:pt x="299" y="904"/>
                  </a:lnTo>
                  <a:lnTo>
                    <a:pt x="298" y="904"/>
                  </a:lnTo>
                  <a:lnTo>
                    <a:pt x="298" y="903"/>
                  </a:lnTo>
                  <a:lnTo>
                    <a:pt x="296" y="902"/>
                  </a:lnTo>
                  <a:lnTo>
                    <a:pt x="296" y="901"/>
                  </a:lnTo>
                  <a:lnTo>
                    <a:pt x="296" y="899"/>
                  </a:lnTo>
                  <a:lnTo>
                    <a:pt x="296" y="898"/>
                  </a:lnTo>
                  <a:lnTo>
                    <a:pt x="296" y="897"/>
                  </a:lnTo>
                  <a:lnTo>
                    <a:pt x="296" y="896"/>
                  </a:lnTo>
                  <a:lnTo>
                    <a:pt x="296" y="895"/>
                  </a:lnTo>
                  <a:lnTo>
                    <a:pt x="298" y="895"/>
                  </a:lnTo>
                  <a:lnTo>
                    <a:pt x="298" y="894"/>
                  </a:lnTo>
                  <a:lnTo>
                    <a:pt x="298" y="893"/>
                  </a:lnTo>
                  <a:lnTo>
                    <a:pt x="298" y="891"/>
                  </a:lnTo>
                  <a:lnTo>
                    <a:pt x="299" y="891"/>
                  </a:lnTo>
                  <a:lnTo>
                    <a:pt x="299" y="890"/>
                  </a:lnTo>
                  <a:lnTo>
                    <a:pt x="299" y="889"/>
                  </a:lnTo>
                  <a:lnTo>
                    <a:pt x="300" y="889"/>
                  </a:lnTo>
                  <a:lnTo>
                    <a:pt x="300" y="888"/>
                  </a:lnTo>
                  <a:lnTo>
                    <a:pt x="300" y="887"/>
                  </a:lnTo>
                  <a:lnTo>
                    <a:pt x="301" y="887"/>
                  </a:lnTo>
                  <a:lnTo>
                    <a:pt x="301" y="886"/>
                  </a:lnTo>
                  <a:lnTo>
                    <a:pt x="302" y="885"/>
                  </a:lnTo>
                  <a:lnTo>
                    <a:pt x="302" y="884"/>
                  </a:lnTo>
                  <a:lnTo>
                    <a:pt x="303" y="884"/>
                  </a:lnTo>
                  <a:lnTo>
                    <a:pt x="303" y="882"/>
                  </a:lnTo>
                  <a:lnTo>
                    <a:pt x="303" y="881"/>
                  </a:lnTo>
                  <a:lnTo>
                    <a:pt x="304" y="881"/>
                  </a:lnTo>
                  <a:lnTo>
                    <a:pt x="304" y="880"/>
                  </a:lnTo>
                  <a:lnTo>
                    <a:pt x="304" y="879"/>
                  </a:lnTo>
                  <a:lnTo>
                    <a:pt x="306" y="879"/>
                  </a:lnTo>
                  <a:lnTo>
                    <a:pt x="306" y="878"/>
                  </a:lnTo>
                  <a:lnTo>
                    <a:pt x="306" y="877"/>
                  </a:lnTo>
                  <a:lnTo>
                    <a:pt x="306" y="876"/>
                  </a:lnTo>
                  <a:lnTo>
                    <a:pt x="306" y="874"/>
                  </a:lnTo>
                  <a:lnTo>
                    <a:pt x="307" y="874"/>
                  </a:lnTo>
                  <a:lnTo>
                    <a:pt x="307" y="873"/>
                  </a:lnTo>
                  <a:lnTo>
                    <a:pt x="307" y="872"/>
                  </a:lnTo>
                  <a:lnTo>
                    <a:pt x="307" y="871"/>
                  </a:lnTo>
                  <a:lnTo>
                    <a:pt x="307" y="870"/>
                  </a:lnTo>
                  <a:lnTo>
                    <a:pt x="307" y="869"/>
                  </a:lnTo>
                  <a:lnTo>
                    <a:pt x="307" y="868"/>
                  </a:lnTo>
                  <a:lnTo>
                    <a:pt x="306" y="866"/>
                  </a:lnTo>
                  <a:lnTo>
                    <a:pt x="306" y="865"/>
                  </a:lnTo>
                  <a:lnTo>
                    <a:pt x="304" y="865"/>
                  </a:lnTo>
                  <a:lnTo>
                    <a:pt x="304" y="864"/>
                  </a:lnTo>
                  <a:lnTo>
                    <a:pt x="303" y="864"/>
                  </a:lnTo>
                  <a:lnTo>
                    <a:pt x="302" y="863"/>
                  </a:lnTo>
                  <a:lnTo>
                    <a:pt x="301" y="863"/>
                  </a:lnTo>
                  <a:lnTo>
                    <a:pt x="300" y="863"/>
                  </a:lnTo>
                  <a:lnTo>
                    <a:pt x="299" y="863"/>
                  </a:lnTo>
                  <a:lnTo>
                    <a:pt x="298" y="863"/>
                  </a:lnTo>
                  <a:lnTo>
                    <a:pt x="296" y="863"/>
                  </a:lnTo>
                  <a:lnTo>
                    <a:pt x="295" y="863"/>
                  </a:lnTo>
                  <a:lnTo>
                    <a:pt x="294" y="863"/>
                  </a:lnTo>
                  <a:lnTo>
                    <a:pt x="293" y="863"/>
                  </a:lnTo>
                  <a:lnTo>
                    <a:pt x="292" y="863"/>
                  </a:lnTo>
                  <a:lnTo>
                    <a:pt x="291" y="863"/>
                  </a:lnTo>
                  <a:lnTo>
                    <a:pt x="290" y="863"/>
                  </a:lnTo>
                  <a:lnTo>
                    <a:pt x="289" y="863"/>
                  </a:lnTo>
                  <a:lnTo>
                    <a:pt x="287" y="863"/>
                  </a:lnTo>
                  <a:lnTo>
                    <a:pt x="286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79" y="860"/>
                  </a:lnTo>
                  <a:lnTo>
                    <a:pt x="278" y="860"/>
                  </a:lnTo>
                  <a:lnTo>
                    <a:pt x="277" y="860"/>
                  </a:lnTo>
                  <a:lnTo>
                    <a:pt x="276" y="860"/>
                  </a:lnTo>
                  <a:lnTo>
                    <a:pt x="275" y="860"/>
                  </a:lnTo>
                  <a:lnTo>
                    <a:pt x="274" y="860"/>
                  </a:lnTo>
                  <a:lnTo>
                    <a:pt x="273" y="860"/>
                  </a:lnTo>
                  <a:lnTo>
                    <a:pt x="271" y="860"/>
                  </a:lnTo>
                  <a:lnTo>
                    <a:pt x="269" y="860"/>
                  </a:lnTo>
                  <a:lnTo>
                    <a:pt x="268" y="860"/>
                  </a:lnTo>
                  <a:lnTo>
                    <a:pt x="267" y="860"/>
                  </a:lnTo>
                  <a:lnTo>
                    <a:pt x="266" y="860"/>
                  </a:lnTo>
                  <a:lnTo>
                    <a:pt x="266" y="861"/>
                  </a:lnTo>
                  <a:lnTo>
                    <a:pt x="265" y="861"/>
                  </a:lnTo>
                  <a:lnTo>
                    <a:pt x="264" y="861"/>
                  </a:lnTo>
                  <a:lnTo>
                    <a:pt x="262" y="862"/>
                  </a:lnTo>
                  <a:lnTo>
                    <a:pt x="261" y="862"/>
                  </a:lnTo>
                  <a:lnTo>
                    <a:pt x="260" y="862"/>
                  </a:lnTo>
                  <a:lnTo>
                    <a:pt x="260" y="863"/>
                  </a:lnTo>
                  <a:lnTo>
                    <a:pt x="259" y="863"/>
                  </a:lnTo>
                  <a:lnTo>
                    <a:pt x="258" y="863"/>
                  </a:lnTo>
                  <a:lnTo>
                    <a:pt x="257" y="863"/>
                  </a:lnTo>
                  <a:lnTo>
                    <a:pt x="256" y="863"/>
                  </a:lnTo>
                  <a:lnTo>
                    <a:pt x="256" y="862"/>
                  </a:lnTo>
                  <a:lnTo>
                    <a:pt x="254" y="861"/>
                  </a:lnTo>
                  <a:lnTo>
                    <a:pt x="254" y="860"/>
                  </a:lnTo>
                  <a:lnTo>
                    <a:pt x="254" y="859"/>
                  </a:lnTo>
                  <a:lnTo>
                    <a:pt x="253" y="857"/>
                  </a:lnTo>
                  <a:lnTo>
                    <a:pt x="252" y="856"/>
                  </a:lnTo>
                  <a:lnTo>
                    <a:pt x="251" y="855"/>
                  </a:lnTo>
                  <a:lnTo>
                    <a:pt x="250" y="854"/>
                  </a:lnTo>
                  <a:lnTo>
                    <a:pt x="249" y="853"/>
                  </a:lnTo>
                  <a:lnTo>
                    <a:pt x="249" y="852"/>
                  </a:lnTo>
                  <a:lnTo>
                    <a:pt x="248" y="851"/>
                  </a:lnTo>
                  <a:lnTo>
                    <a:pt x="247" y="849"/>
                  </a:lnTo>
                  <a:lnTo>
                    <a:pt x="245" y="848"/>
                  </a:lnTo>
                  <a:lnTo>
                    <a:pt x="244" y="847"/>
                  </a:lnTo>
                  <a:lnTo>
                    <a:pt x="243" y="846"/>
                  </a:lnTo>
                  <a:lnTo>
                    <a:pt x="242" y="845"/>
                  </a:lnTo>
                  <a:lnTo>
                    <a:pt x="241" y="844"/>
                  </a:lnTo>
                  <a:lnTo>
                    <a:pt x="240" y="844"/>
                  </a:lnTo>
                  <a:lnTo>
                    <a:pt x="239" y="843"/>
                  </a:lnTo>
                  <a:lnTo>
                    <a:pt x="237" y="843"/>
                  </a:lnTo>
                  <a:lnTo>
                    <a:pt x="235" y="843"/>
                  </a:lnTo>
                  <a:lnTo>
                    <a:pt x="234" y="843"/>
                  </a:lnTo>
                  <a:lnTo>
                    <a:pt x="233" y="844"/>
                  </a:lnTo>
                  <a:lnTo>
                    <a:pt x="232" y="844"/>
                  </a:lnTo>
                  <a:lnTo>
                    <a:pt x="231" y="845"/>
                  </a:lnTo>
                  <a:lnTo>
                    <a:pt x="229" y="845"/>
                  </a:lnTo>
                  <a:lnTo>
                    <a:pt x="228" y="846"/>
                  </a:lnTo>
                  <a:lnTo>
                    <a:pt x="227" y="846"/>
                  </a:lnTo>
                  <a:lnTo>
                    <a:pt x="226" y="847"/>
                  </a:lnTo>
                  <a:lnTo>
                    <a:pt x="226" y="848"/>
                  </a:lnTo>
                  <a:lnTo>
                    <a:pt x="225" y="849"/>
                  </a:lnTo>
                  <a:lnTo>
                    <a:pt x="225" y="851"/>
                  </a:lnTo>
                  <a:lnTo>
                    <a:pt x="225" y="852"/>
                  </a:lnTo>
                  <a:lnTo>
                    <a:pt x="224" y="853"/>
                  </a:lnTo>
                  <a:lnTo>
                    <a:pt x="224" y="854"/>
                  </a:lnTo>
                  <a:lnTo>
                    <a:pt x="223" y="855"/>
                  </a:lnTo>
                  <a:lnTo>
                    <a:pt x="223" y="856"/>
                  </a:lnTo>
                  <a:lnTo>
                    <a:pt x="222" y="856"/>
                  </a:lnTo>
                  <a:lnTo>
                    <a:pt x="222" y="857"/>
                  </a:lnTo>
                  <a:lnTo>
                    <a:pt x="222" y="859"/>
                  </a:lnTo>
                  <a:lnTo>
                    <a:pt x="222" y="860"/>
                  </a:lnTo>
                  <a:lnTo>
                    <a:pt x="222" y="861"/>
                  </a:lnTo>
                  <a:lnTo>
                    <a:pt x="222" y="862"/>
                  </a:lnTo>
                  <a:lnTo>
                    <a:pt x="222" y="863"/>
                  </a:lnTo>
                  <a:lnTo>
                    <a:pt x="222" y="864"/>
                  </a:lnTo>
                  <a:lnTo>
                    <a:pt x="223" y="865"/>
                  </a:lnTo>
                  <a:lnTo>
                    <a:pt x="223" y="866"/>
                  </a:lnTo>
                  <a:lnTo>
                    <a:pt x="223" y="868"/>
                  </a:lnTo>
                  <a:lnTo>
                    <a:pt x="223" y="869"/>
                  </a:lnTo>
                  <a:lnTo>
                    <a:pt x="224" y="870"/>
                  </a:lnTo>
                  <a:lnTo>
                    <a:pt x="224" y="871"/>
                  </a:lnTo>
                  <a:lnTo>
                    <a:pt x="224" y="872"/>
                  </a:lnTo>
                  <a:lnTo>
                    <a:pt x="225" y="873"/>
                  </a:lnTo>
                  <a:lnTo>
                    <a:pt x="225" y="874"/>
                  </a:lnTo>
                  <a:lnTo>
                    <a:pt x="226" y="876"/>
                  </a:lnTo>
                  <a:lnTo>
                    <a:pt x="227" y="877"/>
                  </a:lnTo>
                  <a:lnTo>
                    <a:pt x="227" y="878"/>
                  </a:lnTo>
                  <a:lnTo>
                    <a:pt x="228" y="879"/>
                  </a:lnTo>
                  <a:lnTo>
                    <a:pt x="228" y="880"/>
                  </a:lnTo>
                  <a:lnTo>
                    <a:pt x="228" y="881"/>
                  </a:lnTo>
                  <a:lnTo>
                    <a:pt x="228" y="882"/>
                  </a:lnTo>
                  <a:lnTo>
                    <a:pt x="227" y="882"/>
                  </a:lnTo>
                  <a:lnTo>
                    <a:pt x="227" y="884"/>
                  </a:lnTo>
                  <a:lnTo>
                    <a:pt x="226" y="884"/>
                  </a:lnTo>
                  <a:lnTo>
                    <a:pt x="225" y="884"/>
                  </a:lnTo>
                  <a:lnTo>
                    <a:pt x="224" y="884"/>
                  </a:lnTo>
                  <a:lnTo>
                    <a:pt x="223" y="884"/>
                  </a:lnTo>
                  <a:lnTo>
                    <a:pt x="222" y="884"/>
                  </a:lnTo>
                  <a:lnTo>
                    <a:pt x="220" y="884"/>
                  </a:lnTo>
                  <a:lnTo>
                    <a:pt x="219" y="884"/>
                  </a:lnTo>
                  <a:lnTo>
                    <a:pt x="218" y="884"/>
                  </a:lnTo>
                  <a:lnTo>
                    <a:pt x="217" y="884"/>
                  </a:lnTo>
                  <a:lnTo>
                    <a:pt x="216" y="882"/>
                  </a:lnTo>
                  <a:lnTo>
                    <a:pt x="215" y="884"/>
                  </a:lnTo>
                  <a:lnTo>
                    <a:pt x="214" y="884"/>
                  </a:lnTo>
                  <a:lnTo>
                    <a:pt x="212" y="884"/>
                  </a:lnTo>
                  <a:lnTo>
                    <a:pt x="211" y="884"/>
                  </a:lnTo>
                  <a:lnTo>
                    <a:pt x="210" y="884"/>
                  </a:lnTo>
                  <a:lnTo>
                    <a:pt x="209" y="884"/>
                  </a:lnTo>
                  <a:lnTo>
                    <a:pt x="208" y="885"/>
                  </a:lnTo>
                  <a:lnTo>
                    <a:pt x="208" y="886"/>
                  </a:lnTo>
                  <a:lnTo>
                    <a:pt x="207" y="887"/>
                  </a:lnTo>
                  <a:lnTo>
                    <a:pt x="206" y="888"/>
                  </a:lnTo>
                  <a:lnTo>
                    <a:pt x="204" y="888"/>
                  </a:lnTo>
                  <a:lnTo>
                    <a:pt x="204" y="889"/>
                  </a:lnTo>
                  <a:lnTo>
                    <a:pt x="203" y="889"/>
                  </a:lnTo>
                  <a:lnTo>
                    <a:pt x="202" y="890"/>
                  </a:lnTo>
                  <a:lnTo>
                    <a:pt x="201" y="890"/>
                  </a:lnTo>
                  <a:lnTo>
                    <a:pt x="200" y="890"/>
                  </a:lnTo>
                  <a:lnTo>
                    <a:pt x="199" y="890"/>
                  </a:lnTo>
                  <a:lnTo>
                    <a:pt x="198" y="891"/>
                  </a:lnTo>
                  <a:lnTo>
                    <a:pt x="197" y="891"/>
                  </a:lnTo>
                  <a:lnTo>
                    <a:pt x="194" y="891"/>
                  </a:lnTo>
                  <a:lnTo>
                    <a:pt x="193" y="891"/>
                  </a:lnTo>
                  <a:lnTo>
                    <a:pt x="192" y="891"/>
                  </a:lnTo>
                  <a:lnTo>
                    <a:pt x="191" y="891"/>
                  </a:lnTo>
                  <a:lnTo>
                    <a:pt x="190" y="891"/>
                  </a:lnTo>
                  <a:lnTo>
                    <a:pt x="189" y="891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8"/>
                  </a:lnTo>
                  <a:lnTo>
                    <a:pt x="186" y="887"/>
                  </a:lnTo>
                  <a:lnTo>
                    <a:pt x="186" y="886"/>
                  </a:lnTo>
                  <a:lnTo>
                    <a:pt x="186" y="885"/>
                  </a:lnTo>
                  <a:lnTo>
                    <a:pt x="186" y="884"/>
                  </a:lnTo>
                  <a:lnTo>
                    <a:pt x="186" y="882"/>
                  </a:lnTo>
                  <a:lnTo>
                    <a:pt x="186" y="881"/>
                  </a:lnTo>
                  <a:lnTo>
                    <a:pt x="186" y="879"/>
                  </a:lnTo>
                  <a:lnTo>
                    <a:pt x="187" y="878"/>
                  </a:lnTo>
                  <a:lnTo>
                    <a:pt x="187" y="876"/>
                  </a:lnTo>
                  <a:lnTo>
                    <a:pt x="187" y="874"/>
                  </a:lnTo>
                  <a:lnTo>
                    <a:pt x="189" y="873"/>
                  </a:lnTo>
                  <a:lnTo>
                    <a:pt x="189" y="872"/>
                  </a:lnTo>
                  <a:lnTo>
                    <a:pt x="190" y="871"/>
                  </a:lnTo>
                  <a:lnTo>
                    <a:pt x="190" y="870"/>
                  </a:lnTo>
                  <a:lnTo>
                    <a:pt x="191" y="869"/>
                  </a:lnTo>
                  <a:lnTo>
                    <a:pt x="191" y="868"/>
                  </a:lnTo>
                  <a:lnTo>
                    <a:pt x="191" y="866"/>
                  </a:lnTo>
                  <a:lnTo>
                    <a:pt x="192" y="866"/>
                  </a:lnTo>
                  <a:lnTo>
                    <a:pt x="192" y="865"/>
                  </a:lnTo>
                  <a:lnTo>
                    <a:pt x="192" y="864"/>
                  </a:lnTo>
                  <a:lnTo>
                    <a:pt x="193" y="863"/>
                  </a:lnTo>
                  <a:lnTo>
                    <a:pt x="194" y="862"/>
                  </a:lnTo>
                  <a:lnTo>
                    <a:pt x="194" y="861"/>
                  </a:lnTo>
                  <a:lnTo>
                    <a:pt x="195" y="860"/>
                  </a:lnTo>
                  <a:lnTo>
                    <a:pt x="197" y="859"/>
                  </a:lnTo>
                  <a:lnTo>
                    <a:pt x="198" y="857"/>
                  </a:lnTo>
                  <a:lnTo>
                    <a:pt x="201" y="854"/>
                  </a:lnTo>
                  <a:lnTo>
                    <a:pt x="201" y="853"/>
                  </a:lnTo>
                  <a:lnTo>
                    <a:pt x="202" y="852"/>
                  </a:lnTo>
                  <a:lnTo>
                    <a:pt x="203" y="852"/>
                  </a:lnTo>
                  <a:lnTo>
                    <a:pt x="204" y="849"/>
                  </a:lnTo>
                  <a:lnTo>
                    <a:pt x="206" y="848"/>
                  </a:lnTo>
                  <a:lnTo>
                    <a:pt x="207" y="848"/>
                  </a:lnTo>
                  <a:lnTo>
                    <a:pt x="208" y="847"/>
                  </a:lnTo>
                  <a:lnTo>
                    <a:pt x="209" y="846"/>
                  </a:lnTo>
                  <a:lnTo>
                    <a:pt x="209" y="845"/>
                  </a:lnTo>
                  <a:lnTo>
                    <a:pt x="210" y="845"/>
                  </a:lnTo>
                  <a:lnTo>
                    <a:pt x="210" y="844"/>
                  </a:lnTo>
                  <a:lnTo>
                    <a:pt x="212" y="843"/>
                  </a:lnTo>
                  <a:lnTo>
                    <a:pt x="212" y="841"/>
                  </a:lnTo>
                  <a:lnTo>
                    <a:pt x="214" y="840"/>
                  </a:lnTo>
                  <a:lnTo>
                    <a:pt x="215" y="839"/>
                  </a:lnTo>
                  <a:lnTo>
                    <a:pt x="215" y="838"/>
                  </a:lnTo>
                  <a:lnTo>
                    <a:pt x="215" y="837"/>
                  </a:lnTo>
                  <a:lnTo>
                    <a:pt x="215" y="836"/>
                  </a:lnTo>
                  <a:lnTo>
                    <a:pt x="215" y="835"/>
                  </a:lnTo>
                  <a:lnTo>
                    <a:pt x="214" y="834"/>
                  </a:lnTo>
                  <a:lnTo>
                    <a:pt x="212" y="832"/>
                  </a:lnTo>
                  <a:lnTo>
                    <a:pt x="212" y="831"/>
                  </a:lnTo>
                  <a:lnTo>
                    <a:pt x="211" y="831"/>
                  </a:lnTo>
                  <a:lnTo>
                    <a:pt x="210" y="830"/>
                  </a:lnTo>
                  <a:lnTo>
                    <a:pt x="209" y="830"/>
                  </a:lnTo>
                  <a:lnTo>
                    <a:pt x="208" y="829"/>
                  </a:lnTo>
                  <a:lnTo>
                    <a:pt x="206" y="828"/>
                  </a:lnTo>
                  <a:lnTo>
                    <a:pt x="204" y="827"/>
                  </a:lnTo>
                  <a:lnTo>
                    <a:pt x="203" y="827"/>
                  </a:lnTo>
                  <a:lnTo>
                    <a:pt x="201" y="826"/>
                  </a:lnTo>
                  <a:lnTo>
                    <a:pt x="200" y="824"/>
                  </a:lnTo>
                  <a:lnTo>
                    <a:pt x="199" y="824"/>
                  </a:lnTo>
                  <a:lnTo>
                    <a:pt x="198" y="823"/>
                  </a:lnTo>
                  <a:lnTo>
                    <a:pt x="195" y="822"/>
                  </a:lnTo>
                  <a:lnTo>
                    <a:pt x="194" y="821"/>
                  </a:lnTo>
                  <a:lnTo>
                    <a:pt x="192" y="820"/>
                  </a:lnTo>
                  <a:lnTo>
                    <a:pt x="190" y="819"/>
                  </a:lnTo>
                  <a:lnTo>
                    <a:pt x="189" y="818"/>
                  </a:lnTo>
                  <a:lnTo>
                    <a:pt x="186" y="817"/>
                  </a:lnTo>
                  <a:lnTo>
                    <a:pt x="185" y="815"/>
                  </a:lnTo>
                  <a:lnTo>
                    <a:pt x="183" y="814"/>
                  </a:lnTo>
                  <a:lnTo>
                    <a:pt x="181" y="813"/>
                  </a:lnTo>
                  <a:lnTo>
                    <a:pt x="180" y="812"/>
                  </a:lnTo>
                  <a:lnTo>
                    <a:pt x="178" y="812"/>
                  </a:lnTo>
                  <a:lnTo>
                    <a:pt x="178" y="811"/>
                  </a:lnTo>
                  <a:lnTo>
                    <a:pt x="176" y="810"/>
                  </a:lnTo>
                  <a:lnTo>
                    <a:pt x="175" y="809"/>
                  </a:lnTo>
                  <a:lnTo>
                    <a:pt x="174" y="809"/>
                  </a:lnTo>
                  <a:lnTo>
                    <a:pt x="172" y="809"/>
                  </a:lnTo>
                  <a:lnTo>
                    <a:pt x="170" y="809"/>
                  </a:lnTo>
                  <a:lnTo>
                    <a:pt x="169" y="809"/>
                  </a:lnTo>
                  <a:lnTo>
                    <a:pt x="168" y="807"/>
                  </a:lnTo>
                  <a:lnTo>
                    <a:pt x="168" y="806"/>
                  </a:lnTo>
                  <a:lnTo>
                    <a:pt x="167" y="805"/>
                  </a:lnTo>
                  <a:lnTo>
                    <a:pt x="166" y="804"/>
                  </a:lnTo>
                  <a:lnTo>
                    <a:pt x="166" y="803"/>
                  </a:lnTo>
                  <a:lnTo>
                    <a:pt x="166" y="802"/>
                  </a:lnTo>
                  <a:lnTo>
                    <a:pt x="165" y="801"/>
                  </a:lnTo>
                  <a:lnTo>
                    <a:pt x="165" y="799"/>
                  </a:lnTo>
                  <a:lnTo>
                    <a:pt x="165" y="798"/>
                  </a:lnTo>
                  <a:lnTo>
                    <a:pt x="164" y="797"/>
                  </a:lnTo>
                  <a:lnTo>
                    <a:pt x="164" y="796"/>
                  </a:lnTo>
                  <a:lnTo>
                    <a:pt x="164" y="795"/>
                  </a:lnTo>
                  <a:lnTo>
                    <a:pt x="162" y="794"/>
                  </a:lnTo>
                  <a:lnTo>
                    <a:pt x="162" y="793"/>
                  </a:lnTo>
                  <a:lnTo>
                    <a:pt x="161" y="792"/>
                  </a:lnTo>
                  <a:lnTo>
                    <a:pt x="161" y="790"/>
                  </a:lnTo>
                  <a:lnTo>
                    <a:pt x="160" y="789"/>
                  </a:lnTo>
                  <a:lnTo>
                    <a:pt x="160" y="788"/>
                  </a:lnTo>
                  <a:lnTo>
                    <a:pt x="160" y="787"/>
                  </a:lnTo>
                  <a:lnTo>
                    <a:pt x="161" y="786"/>
                  </a:lnTo>
                  <a:lnTo>
                    <a:pt x="162" y="786"/>
                  </a:lnTo>
                  <a:lnTo>
                    <a:pt x="162" y="785"/>
                  </a:lnTo>
                  <a:lnTo>
                    <a:pt x="164" y="785"/>
                  </a:lnTo>
                  <a:lnTo>
                    <a:pt x="165" y="784"/>
                  </a:lnTo>
                  <a:lnTo>
                    <a:pt x="166" y="782"/>
                  </a:lnTo>
                  <a:lnTo>
                    <a:pt x="167" y="782"/>
                  </a:lnTo>
                  <a:lnTo>
                    <a:pt x="168" y="781"/>
                  </a:lnTo>
                  <a:lnTo>
                    <a:pt x="169" y="781"/>
                  </a:lnTo>
                  <a:lnTo>
                    <a:pt x="170" y="780"/>
                  </a:lnTo>
                  <a:lnTo>
                    <a:pt x="172" y="780"/>
                  </a:lnTo>
                  <a:lnTo>
                    <a:pt x="173" y="780"/>
                  </a:lnTo>
                  <a:lnTo>
                    <a:pt x="174" y="780"/>
                  </a:lnTo>
                  <a:lnTo>
                    <a:pt x="175" y="781"/>
                  </a:lnTo>
                  <a:lnTo>
                    <a:pt x="176" y="781"/>
                  </a:lnTo>
                  <a:lnTo>
                    <a:pt x="177" y="782"/>
                  </a:lnTo>
                  <a:lnTo>
                    <a:pt x="178" y="782"/>
                  </a:lnTo>
                  <a:lnTo>
                    <a:pt x="180" y="781"/>
                  </a:lnTo>
                  <a:lnTo>
                    <a:pt x="181" y="781"/>
                  </a:lnTo>
                  <a:lnTo>
                    <a:pt x="181" y="780"/>
                  </a:lnTo>
                  <a:lnTo>
                    <a:pt x="182" y="780"/>
                  </a:lnTo>
                  <a:lnTo>
                    <a:pt x="182" y="778"/>
                  </a:lnTo>
                  <a:lnTo>
                    <a:pt x="183" y="777"/>
                  </a:lnTo>
                  <a:lnTo>
                    <a:pt x="183" y="776"/>
                  </a:lnTo>
                  <a:lnTo>
                    <a:pt x="183" y="774"/>
                  </a:lnTo>
                  <a:lnTo>
                    <a:pt x="183" y="773"/>
                  </a:lnTo>
                  <a:lnTo>
                    <a:pt x="183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3" y="767"/>
                  </a:lnTo>
                  <a:lnTo>
                    <a:pt x="183" y="765"/>
                  </a:lnTo>
                  <a:lnTo>
                    <a:pt x="183" y="764"/>
                  </a:lnTo>
                  <a:lnTo>
                    <a:pt x="183" y="763"/>
                  </a:lnTo>
                  <a:lnTo>
                    <a:pt x="183" y="762"/>
                  </a:lnTo>
                  <a:lnTo>
                    <a:pt x="183" y="761"/>
                  </a:lnTo>
                  <a:lnTo>
                    <a:pt x="183" y="760"/>
                  </a:lnTo>
                  <a:lnTo>
                    <a:pt x="182" y="760"/>
                  </a:lnTo>
                  <a:lnTo>
                    <a:pt x="182" y="759"/>
                  </a:lnTo>
                  <a:lnTo>
                    <a:pt x="180" y="756"/>
                  </a:lnTo>
                  <a:lnTo>
                    <a:pt x="180" y="755"/>
                  </a:lnTo>
                  <a:lnTo>
                    <a:pt x="178" y="755"/>
                  </a:lnTo>
                  <a:lnTo>
                    <a:pt x="178" y="754"/>
                  </a:lnTo>
                  <a:lnTo>
                    <a:pt x="177" y="754"/>
                  </a:lnTo>
                  <a:lnTo>
                    <a:pt x="177" y="753"/>
                  </a:lnTo>
                  <a:lnTo>
                    <a:pt x="176" y="753"/>
                  </a:lnTo>
                  <a:lnTo>
                    <a:pt x="175" y="753"/>
                  </a:lnTo>
                  <a:lnTo>
                    <a:pt x="174" y="753"/>
                  </a:lnTo>
                  <a:lnTo>
                    <a:pt x="170" y="752"/>
                  </a:lnTo>
                  <a:lnTo>
                    <a:pt x="169" y="752"/>
                  </a:lnTo>
                  <a:lnTo>
                    <a:pt x="169" y="751"/>
                  </a:lnTo>
                  <a:lnTo>
                    <a:pt x="168" y="751"/>
                  </a:lnTo>
                  <a:lnTo>
                    <a:pt x="168" y="750"/>
                  </a:lnTo>
                  <a:lnTo>
                    <a:pt x="168" y="748"/>
                  </a:lnTo>
                  <a:lnTo>
                    <a:pt x="168" y="747"/>
                  </a:lnTo>
                  <a:lnTo>
                    <a:pt x="168" y="746"/>
                  </a:lnTo>
                  <a:lnTo>
                    <a:pt x="170" y="735"/>
                  </a:lnTo>
                  <a:lnTo>
                    <a:pt x="170" y="734"/>
                  </a:lnTo>
                  <a:lnTo>
                    <a:pt x="170" y="732"/>
                  </a:lnTo>
                  <a:lnTo>
                    <a:pt x="172" y="731"/>
                  </a:lnTo>
                  <a:lnTo>
                    <a:pt x="172" y="730"/>
                  </a:lnTo>
                  <a:lnTo>
                    <a:pt x="173" y="730"/>
                  </a:lnTo>
                  <a:lnTo>
                    <a:pt x="173" y="729"/>
                  </a:lnTo>
                  <a:lnTo>
                    <a:pt x="174" y="729"/>
                  </a:lnTo>
                  <a:lnTo>
                    <a:pt x="174" y="728"/>
                  </a:lnTo>
                  <a:lnTo>
                    <a:pt x="177" y="726"/>
                  </a:lnTo>
                  <a:lnTo>
                    <a:pt x="178" y="726"/>
                  </a:lnTo>
                  <a:lnTo>
                    <a:pt x="178" y="725"/>
                  </a:lnTo>
                  <a:lnTo>
                    <a:pt x="180" y="725"/>
                  </a:lnTo>
                  <a:lnTo>
                    <a:pt x="181" y="725"/>
                  </a:lnTo>
                  <a:lnTo>
                    <a:pt x="181" y="723"/>
                  </a:lnTo>
                  <a:lnTo>
                    <a:pt x="182" y="723"/>
                  </a:lnTo>
                  <a:lnTo>
                    <a:pt x="183" y="723"/>
                  </a:lnTo>
                  <a:lnTo>
                    <a:pt x="183" y="722"/>
                  </a:lnTo>
                  <a:lnTo>
                    <a:pt x="184" y="722"/>
                  </a:lnTo>
                  <a:lnTo>
                    <a:pt x="184" y="721"/>
                  </a:lnTo>
                  <a:lnTo>
                    <a:pt x="184" y="720"/>
                  </a:lnTo>
                  <a:lnTo>
                    <a:pt x="184" y="719"/>
                  </a:lnTo>
                  <a:lnTo>
                    <a:pt x="183" y="719"/>
                  </a:lnTo>
                  <a:lnTo>
                    <a:pt x="183" y="718"/>
                  </a:lnTo>
                  <a:lnTo>
                    <a:pt x="182" y="718"/>
                  </a:lnTo>
                  <a:lnTo>
                    <a:pt x="182" y="717"/>
                  </a:lnTo>
                  <a:lnTo>
                    <a:pt x="181" y="717"/>
                  </a:lnTo>
                  <a:lnTo>
                    <a:pt x="181" y="715"/>
                  </a:lnTo>
                  <a:lnTo>
                    <a:pt x="180" y="715"/>
                  </a:lnTo>
                  <a:lnTo>
                    <a:pt x="180" y="714"/>
                  </a:lnTo>
                  <a:lnTo>
                    <a:pt x="178" y="714"/>
                  </a:lnTo>
                  <a:lnTo>
                    <a:pt x="177" y="714"/>
                  </a:lnTo>
                  <a:lnTo>
                    <a:pt x="177" y="713"/>
                  </a:lnTo>
                  <a:lnTo>
                    <a:pt x="176" y="713"/>
                  </a:lnTo>
                  <a:lnTo>
                    <a:pt x="176" y="712"/>
                  </a:lnTo>
                  <a:lnTo>
                    <a:pt x="175" y="712"/>
                  </a:lnTo>
                  <a:lnTo>
                    <a:pt x="175" y="711"/>
                  </a:lnTo>
                  <a:lnTo>
                    <a:pt x="174" y="711"/>
                  </a:lnTo>
                  <a:lnTo>
                    <a:pt x="173" y="711"/>
                  </a:lnTo>
                  <a:lnTo>
                    <a:pt x="173" y="710"/>
                  </a:lnTo>
                  <a:lnTo>
                    <a:pt x="172" y="710"/>
                  </a:lnTo>
                  <a:lnTo>
                    <a:pt x="172" y="709"/>
                  </a:lnTo>
                  <a:lnTo>
                    <a:pt x="170" y="709"/>
                  </a:lnTo>
                  <a:lnTo>
                    <a:pt x="169" y="709"/>
                  </a:lnTo>
                  <a:lnTo>
                    <a:pt x="169" y="707"/>
                  </a:lnTo>
                  <a:lnTo>
                    <a:pt x="168" y="707"/>
                  </a:lnTo>
                  <a:lnTo>
                    <a:pt x="168" y="706"/>
                  </a:lnTo>
                  <a:lnTo>
                    <a:pt x="167" y="706"/>
                  </a:lnTo>
                  <a:lnTo>
                    <a:pt x="166" y="705"/>
                  </a:lnTo>
                  <a:lnTo>
                    <a:pt x="165" y="705"/>
                  </a:lnTo>
                  <a:lnTo>
                    <a:pt x="165" y="704"/>
                  </a:lnTo>
                  <a:lnTo>
                    <a:pt x="160" y="702"/>
                  </a:lnTo>
                  <a:lnTo>
                    <a:pt x="160" y="701"/>
                  </a:lnTo>
                  <a:lnTo>
                    <a:pt x="159" y="701"/>
                  </a:lnTo>
                  <a:lnTo>
                    <a:pt x="158" y="700"/>
                  </a:lnTo>
                  <a:lnTo>
                    <a:pt x="156" y="700"/>
                  </a:lnTo>
                  <a:lnTo>
                    <a:pt x="156" y="698"/>
                  </a:lnTo>
                  <a:lnTo>
                    <a:pt x="155" y="698"/>
                  </a:lnTo>
                  <a:lnTo>
                    <a:pt x="153" y="698"/>
                  </a:lnTo>
                  <a:lnTo>
                    <a:pt x="152" y="697"/>
                  </a:lnTo>
                  <a:lnTo>
                    <a:pt x="151" y="697"/>
                  </a:lnTo>
                  <a:lnTo>
                    <a:pt x="150" y="697"/>
                  </a:lnTo>
                  <a:lnTo>
                    <a:pt x="149" y="697"/>
                  </a:lnTo>
                  <a:lnTo>
                    <a:pt x="148" y="696"/>
                  </a:lnTo>
                  <a:lnTo>
                    <a:pt x="147" y="696"/>
                  </a:lnTo>
                  <a:lnTo>
                    <a:pt x="147" y="695"/>
                  </a:lnTo>
                  <a:lnTo>
                    <a:pt x="145" y="695"/>
                  </a:lnTo>
                  <a:lnTo>
                    <a:pt x="145" y="694"/>
                  </a:lnTo>
                  <a:lnTo>
                    <a:pt x="144" y="693"/>
                  </a:lnTo>
                  <a:lnTo>
                    <a:pt x="143" y="693"/>
                  </a:lnTo>
                  <a:lnTo>
                    <a:pt x="142" y="693"/>
                  </a:lnTo>
                  <a:lnTo>
                    <a:pt x="141" y="693"/>
                  </a:lnTo>
                  <a:lnTo>
                    <a:pt x="140" y="692"/>
                  </a:lnTo>
                  <a:lnTo>
                    <a:pt x="139" y="690"/>
                  </a:lnTo>
                  <a:lnTo>
                    <a:pt x="139" y="689"/>
                  </a:lnTo>
                  <a:lnTo>
                    <a:pt x="138" y="688"/>
                  </a:lnTo>
                  <a:lnTo>
                    <a:pt x="138" y="687"/>
                  </a:lnTo>
                  <a:lnTo>
                    <a:pt x="138" y="686"/>
                  </a:lnTo>
                  <a:lnTo>
                    <a:pt x="138" y="685"/>
                  </a:lnTo>
                  <a:lnTo>
                    <a:pt x="136" y="685"/>
                  </a:lnTo>
                  <a:lnTo>
                    <a:pt x="135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3" y="683"/>
                  </a:lnTo>
                  <a:lnTo>
                    <a:pt x="132" y="683"/>
                  </a:lnTo>
                  <a:lnTo>
                    <a:pt x="131" y="681"/>
                  </a:lnTo>
                  <a:lnTo>
                    <a:pt x="130" y="680"/>
                  </a:lnTo>
                  <a:lnTo>
                    <a:pt x="128" y="680"/>
                  </a:lnTo>
                  <a:lnTo>
                    <a:pt x="127" y="680"/>
                  </a:lnTo>
                  <a:lnTo>
                    <a:pt x="126" y="679"/>
                  </a:lnTo>
                  <a:lnTo>
                    <a:pt x="125" y="679"/>
                  </a:lnTo>
                  <a:lnTo>
                    <a:pt x="124" y="679"/>
                  </a:lnTo>
                  <a:lnTo>
                    <a:pt x="123" y="678"/>
                  </a:lnTo>
                  <a:lnTo>
                    <a:pt x="122" y="678"/>
                  </a:lnTo>
                  <a:lnTo>
                    <a:pt x="120" y="677"/>
                  </a:lnTo>
                  <a:lnTo>
                    <a:pt x="118" y="676"/>
                  </a:lnTo>
                  <a:lnTo>
                    <a:pt x="117" y="676"/>
                  </a:lnTo>
                  <a:lnTo>
                    <a:pt x="117" y="675"/>
                  </a:lnTo>
                  <a:lnTo>
                    <a:pt x="116" y="675"/>
                  </a:lnTo>
                  <a:lnTo>
                    <a:pt x="114" y="673"/>
                  </a:lnTo>
                  <a:lnTo>
                    <a:pt x="113" y="672"/>
                  </a:lnTo>
                  <a:lnTo>
                    <a:pt x="113" y="671"/>
                  </a:lnTo>
                  <a:lnTo>
                    <a:pt x="111" y="671"/>
                  </a:lnTo>
                  <a:lnTo>
                    <a:pt x="110" y="670"/>
                  </a:lnTo>
                  <a:lnTo>
                    <a:pt x="109" y="669"/>
                  </a:lnTo>
                  <a:lnTo>
                    <a:pt x="108" y="668"/>
                  </a:lnTo>
                  <a:lnTo>
                    <a:pt x="107" y="667"/>
                  </a:lnTo>
                  <a:lnTo>
                    <a:pt x="106" y="665"/>
                  </a:lnTo>
                  <a:lnTo>
                    <a:pt x="105" y="664"/>
                  </a:lnTo>
                  <a:lnTo>
                    <a:pt x="102" y="663"/>
                  </a:lnTo>
                  <a:lnTo>
                    <a:pt x="101" y="662"/>
                  </a:lnTo>
                  <a:lnTo>
                    <a:pt x="100" y="661"/>
                  </a:lnTo>
                  <a:lnTo>
                    <a:pt x="99" y="660"/>
                  </a:lnTo>
                  <a:lnTo>
                    <a:pt x="98" y="660"/>
                  </a:lnTo>
                  <a:lnTo>
                    <a:pt x="97" y="659"/>
                  </a:lnTo>
                  <a:lnTo>
                    <a:pt x="95" y="659"/>
                  </a:lnTo>
                  <a:lnTo>
                    <a:pt x="94" y="660"/>
                  </a:lnTo>
                  <a:lnTo>
                    <a:pt x="93" y="660"/>
                  </a:lnTo>
                  <a:lnTo>
                    <a:pt x="92" y="661"/>
                  </a:lnTo>
                  <a:lnTo>
                    <a:pt x="91" y="661"/>
                  </a:lnTo>
                  <a:lnTo>
                    <a:pt x="91" y="662"/>
                  </a:lnTo>
                  <a:lnTo>
                    <a:pt x="90" y="663"/>
                  </a:lnTo>
                  <a:lnTo>
                    <a:pt x="90" y="664"/>
                  </a:lnTo>
                  <a:lnTo>
                    <a:pt x="89" y="665"/>
                  </a:lnTo>
                  <a:lnTo>
                    <a:pt x="88" y="667"/>
                  </a:lnTo>
                  <a:lnTo>
                    <a:pt x="86" y="667"/>
                  </a:lnTo>
                  <a:lnTo>
                    <a:pt x="85" y="668"/>
                  </a:lnTo>
                  <a:lnTo>
                    <a:pt x="84" y="668"/>
                  </a:lnTo>
                  <a:lnTo>
                    <a:pt x="83" y="668"/>
                  </a:lnTo>
                  <a:lnTo>
                    <a:pt x="82" y="668"/>
                  </a:lnTo>
                  <a:lnTo>
                    <a:pt x="81" y="667"/>
                  </a:lnTo>
                  <a:lnTo>
                    <a:pt x="80" y="665"/>
                  </a:lnTo>
                  <a:lnTo>
                    <a:pt x="80" y="664"/>
                  </a:lnTo>
                  <a:lnTo>
                    <a:pt x="80" y="663"/>
                  </a:lnTo>
                  <a:lnTo>
                    <a:pt x="80" y="661"/>
                  </a:lnTo>
                  <a:lnTo>
                    <a:pt x="80" y="660"/>
                  </a:lnTo>
                  <a:lnTo>
                    <a:pt x="80" y="659"/>
                  </a:lnTo>
                  <a:lnTo>
                    <a:pt x="80" y="658"/>
                  </a:lnTo>
                  <a:lnTo>
                    <a:pt x="80" y="656"/>
                  </a:lnTo>
                  <a:lnTo>
                    <a:pt x="80" y="655"/>
                  </a:lnTo>
                  <a:lnTo>
                    <a:pt x="80" y="653"/>
                  </a:lnTo>
                  <a:lnTo>
                    <a:pt x="81" y="651"/>
                  </a:lnTo>
                  <a:lnTo>
                    <a:pt x="81" y="650"/>
                  </a:lnTo>
                  <a:lnTo>
                    <a:pt x="81" y="648"/>
                  </a:lnTo>
                  <a:lnTo>
                    <a:pt x="81" y="647"/>
                  </a:lnTo>
                  <a:lnTo>
                    <a:pt x="81" y="645"/>
                  </a:lnTo>
                  <a:lnTo>
                    <a:pt x="81" y="643"/>
                  </a:lnTo>
                  <a:lnTo>
                    <a:pt x="81" y="640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81" y="636"/>
                  </a:lnTo>
                  <a:lnTo>
                    <a:pt x="81" y="634"/>
                  </a:lnTo>
                  <a:lnTo>
                    <a:pt x="81" y="631"/>
                  </a:lnTo>
                  <a:lnTo>
                    <a:pt x="82" y="630"/>
                  </a:lnTo>
                  <a:lnTo>
                    <a:pt x="82" y="629"/>
                  </a:lnTo>
                  <a:lnTo>
                    <a:pt x="82" y="627"/>
                  </a:lnTo>
                  <a:lnTo>
                    <a:pt x="82" y="626"/>
                  </a:lnTo>
                  <a:lnTo>
                    <a:pt x="82" y="625"/>
                  </a:lnTo>
                  <a:lnTo>
                    <a:pt x="82" y="623"/>
                  </a:lnTo>
                  <a:lnTo>
                    <a:pt x="82" y="622"/>
                  </a:lnTo>
                  <a:lnTo>
                    <a:pt x="82" y="620"/>
                  </a:lnTo>
                  <a:lnTo>
                    <a:pt x="81" y="620"/>
                  </a:lnTo>
                  <a:lnTo>
                    <a:pt x="81" y="619"/>
                  </a:lnTo>
                  <a:lnTo>
                    <a:pt x="80" y="618"/>
                  </a:lnTo>
                  <a:lnTo>
                    <a:pt x="78" y="617"/>
                  </a:lnTo>
                  <a:lnTo>
                    <a:pt x="78" y="616"/>
                  </a:lnTo>
                  <a:lnTo>
                    <a:pt x="77" y="614"/>
                  </a:lnTo>
                  <a:lnTo>
                    <a:pt x="76" y="613"/>
                  </a:lnTo>
                  <a:lnTo>
                    <a:pt x="76" y="612"/>
                  </a:lnTo>
                  <a:lnTo>
                    <a:pt x="75" y="611"/>
                  </a:lnTo>
                  <a:lnTo>
                    <a:pt x="74" y="610"/>
                  </a:lnTo>
                  <a:lnTo>
                    <a:pt x="73" y="609"/>
                  </a:lnTo>
                  <a:lnTo>
                    <a:pt x="72" y="608"/>
                  </a:lnTo>
                  <a:lnTo>
                    <a:pt x="71" y="608"/>
                  </a:lnTo>
                  <a:lnTo>
                    <a:pt x="69" y="606"/>
                  </a:lnTo>
                  <a:lnTo>
                    <a:pt x="69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1"/>
                  </a:lnTo>
                  <a:lnTo>
                    <a:pt x="65" y="600"/>
                  </a:lnTo>
                  <a:lnTo>
                    <a:pt x="65" y="597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4" y="593"/>
                  </a:lnTo>
                  <a:lnTo>
                    <a:pt x="64" y="592"/>
                  </a:lnTo>
                  <a:lnTo>
                    <a:pt x="64" y="591"/>
                  </a:lnTo>
                  <a:lnTo>
                    <a:pt x="65" y="591"/>
                  </a:lnTo>
                  <a:lnTo>
                    <a:pt x="65" y="589"/>
                  </a:lnTo>
                  <a:lnTo>
                    <a:pt x="65" y="588"/>
                  </a:lnTo>
                  <a:lnTo>
                    <a:pt x="65" y="587"/>
                  </a:lnTo>
                  <a:lnTo>
                    <a:pt x="65" y="586"/>
                  </a:lnTo>
                  <a:lnTo>
                    <a:pt x="65" y="585"/>
                  </a:lnTo>
                  <a:lnTo>
                    <a:pt x="65" y="584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4" y="581"/>
                  </a:lnTo>
                  <a:lnTo>
                    <a:pt x="63" y="581"/>
                  </a:lnTo>
                  <a:lnTo>
                    <a:pt x="63" y="580"/>
                  </a:lnTo>
                  <a:lnTo>
                    <a:pt x="63" y="579"/>
                  </a:lnTo>
                  <a:lnTo>
                    <a:pt x="61" y="579"/>
                  </a:lnTo>
                  <a:lnTo>
                    <a:pt x="61" y="578"/>
                  </a:lnTo>
                  <a:lnTo>
                    <a:pt x="61" y="577"/>
                  </a:lnTo>
                  <a:lnTo>
                    <a:pt x="61" y="576"/>
                  </a:lnTo>
                  <a:lnTo>
                    <a:pt x="58" y="571"/>
                  </a:lnTo>
                  <a:lnTo>
                    <a:pt x="58" y="570"/>
                  </a:lnTo>
                  <a:lnTo>
                    <a:pt x="58" y="569"/>
                  </a:lnTo>
                  <a:lnTo>
                    <a:pt x="57" y="568"/>
                  </a:lnTo>
                  <a:lnTo>
                    <a:pt x="57" y="566"/>
                  </a:lnTo>
                  <a:lnTo>
                    <a:pt x="57" y="564"/>
                  </a:lnTo>
                  <a:lnTo>
                    <a:pt x="57" y="563"/>
                  </a:lnTo>
                  <a:lnTo>
                    <a:pt x="57" y="562"/>
                  </a:lnTo>
                  <a:lnTo>
                    <a:pt x="56" y="561"/>
                  </a:lnTo>
                  <a:lnTo>
                    <a:pt x="56" y="560"/>
                  </a:lnTo>
                  <a:lnTo>
                    <a:pt x="55" y="560"/>
                  </a:lnTo>
                  <a:lnTo>
                    <a:pt x="55" y="559"/>
                  </a:lnTo>
                  <a:lnTo>
                    <a:pt x="55" y="558"/>
                  </a:lnTo>
                  <a:lnTo>
                    <a:pt x="53" y="556"/>
                  </a:lnTo>
                  <a:lnTo>
                    <a:pt x="53" y="555"/>
                  </a:lnTo>
                  <a:lnTo>
                    <a:pt x="52" y="552"/>
                  </a:lnTo>
                  <a:lnTo>
                    <a:pt x="51" y="545"/>
                  </a:lnTo>
                  <a:lnTo>
                    <a:pt x="50" y="545"/>
                  </a:lnTo>
                  <a:lnTo>
                    <a:pt x="50" y="544"/>
                  </a:lnTo>
                  <a:lnTo>
                    <a:pt x="49" y="543"/>
                  </a:lnTo>
                  <a:lnTo>
                    <a:pt x="48" y="543"/>
                  </a:lnTo>
                  <a:lnTo>
                    <a:pt x="48" y="542"/>
                  </a:lnTo>
                  <a:lnTo>
                    <a:pt x="48" y="541"/>
                  </a:lnTo>
                  <a:lnTo>
                    <a:pt x="47" y="541"/>
                  </a:lnTo>
                  <a:lnTo>
                    <a:pt x="47" y="539"/>
                  </a:lnTo>
                  <a:lnTo>
                    <a:pt x="46" y="538"/>
                  </a:lnTo>
                  <a:lnTo>
                    <a:pt x="46" y="537"/>
                  </a:lnTo>
                  <a:lnTo>
                    <a:pt x="46" y="536"/>
                  </a:lnTo>
                  <a:lnTo>
                    <a:pt x="44" y="536"/>
                  </a:lnTo>
                  <a:lnTo>
                    <a:pt x="44" y="535"/>
                  </a:lnTo>
                  <a:lnTo>
                    <a:pt x="43" y="535"/>
                  </a:lnTo>
                  <a:lnTo>
                    <a:pt x="43" y="534"/>
                  </a:lnTo>
                  <a:lnTo>
                    <a:pt x="41" y="531"/>
                  </a:lnTo>
                  <a:lnTo>
                    <a:pt x="40" y="531"/>
                  </a:lnTo>
                  <a:lnTo>
                    <a:pt x="40" y="530"/>
                  </a:lnTo>
                  <a:lnTo>
                    <a:pt x="40" y="529"/>
                  </a:lnTo>
                  <a:lnTo>
                    <a:pt x="39" y="529"/>
                  </a:lnTo>
                  <a:lnTo>
                    <a:pt x="39" y="528"/>
                  </a:lnTo>
                  <a:lnTo>
                    <a:pt x="38" y="528"/>
                  </a:lnTo>
                  <a:lnTo>
                    <a:pt x="38" y="527"/>
                  </a:lnTo>
                  <a:lnTo>
                    <a:pt x="38" y="526"/>
                  </a:lnTo>
                  <a:lnTo>
                    <a:pt x="35" y="521"/>
                  </a:lnTo>
                  <a:lnTo>
                    <a:pt x="35" y="520"/>
                  </a:lnTo>
                  <a:lnTo>
                    <a:pt x="34" y="520"/>
                  </a:lnTo>
                  <a:lnTo>
                    <a:pt x="34" y="519"/>
                  </a:lnTo>
                  <a:lnTo>
                    <a:pt x="34" y="518"/>
                  </a:lnTo>
                  <a:lnTo>
                    <a:pt x="34" y="517"/>
                  </a:lnTo>
                  <a:lnTo>
                    <a:pt x="33" y="517"/>
                  </a:lnTo>
                  <a:lnTo>
                    <a:pt x="33" y="516"/>
                  </a:lnTo>
                  <a:lnTo>
                    <a:pt x="32" y="516"/>
                  </a:lnTo>
                  <a:lnTo>
                    <a:pt x="32" y="514"/>
                  </a:lnTo>
                  <a:lnTo>
                    <a:pt x="31" y="514"/>
                  </a:lnTo>
                  <a:lnTo>
                    <a:pt x="30" y="514"/>
                  </a:lnTo>
                  <a:lnTo>
                    <a:pt x="24" y="513"/>
                  </a:lnTo>
                  <a:lnTo>
                    <a:pt x="14" y="513"/>
                  </a:lnTo>
                  <a:lnTo>
                    <a:pt x="13" y="513"/>
                  </a:lnTo>
                  <a:lnTo>
                    <a:pt x="11" y="513"/>
                  </a:lnTo>
                  <a:lnTo>
                    <a:pt x="8" y="514"/>
                  </a:lnTo>
                  <a:lnTo>
                    <a:pt x="7" y="514"/>
                  </a:lnTo>
                  <a:lnTo>
                    <a:pt x="7" y="516"/>
                  </a:lnTo>
                  <a:lnTo>
                    <a:pt x="6" y="516"/>
                  </a:lnTo>
                  <a:lnTo>
                    <a:pt x="5" y="517"/>
                  </a:lnTo>
                  <a:lnTo>
                    <a:pt x="4" y="517"/>
                  </a:lnTo>
                  <a:lnTo>
                    <a:pt x="4" y="518"/>
                  </a:lnTo>
                  <a:lnTo>
                    <a:pt x="2" y="518"/>
                  </a:lnTo>
                  <a:lnTo>
                    <a:pt x="2" y="517"/>
                  </a:lnTo>
                  <a:lnTo>
                    <a:pt x="1" y="514"/>
                  </a:lnTo>
                  <a:lnTo>
                    <a:pt x="0" y="512"/>
                  </a:lnTo>
                  <a:lnTo>
                    <a:pt x="0" y="508"/>
                  </a:lnTo>
                  <a:lnTo>
                    <a:pt x="0" y="505"/>
                  </a:lnTo>
                  <a:lnTo>
                    <a:pt x="1" y="500"/>
                  </a:lnTo>
                  <a:lnTo>
                    <a:pt x="1" y="499"/>
                  </a:lnTo>
                  <a:lnTo>
                    <a:pt x="2" y="488"/>
                  </a:lnTo>
                  <a:lnTo>
                    <a:pt x="4" y="483"/>
                  </a:lnTo>
                  <a:lnTo>
                    <a:pt x="4" y="476"/>
                  </a:lnTo>
                  <a:lnTo>
                    <a:pt x="5" y="477"/>
                  </a:lnTo>
                  <a:lnTo>
                    <a:pt x="6" y="477"/>
                  </a:lnTo>
                  <a:lnTo>
                    <a:pt x="7" y="478"/>
                  </a:lnTo>
                  <a:lnTo>
                    <a:pt x="10" y="480"/>
                  </a:lnTo>
                  <a:lnTo>
                    <a:pt x="13" y="482"/>
                  </a:lnTo>
                  <a:lnTo>
                    <a:pt x="14" y="482"/>
                  </a:lnTo>
                  <a:lnTo>
                    <a:pt x="15" y="482"/>
                  </a:lnTo>
                  <a:lnTo>
                    <a:pt x="15" y="483"/>
                  </a:lnTo>
                  <a:lnTo>
                    <a:pt x="16" y="483"/>
                  </a:lnTo>
                  <a:lnTo>
                    <a:pt x="17" y="483"/>
                  </a:lnTo>
                  <a:lnTo>
                    <a:pt x="17" y="482"/>
                  </a:lnTo>
                  <a:lnTo>
                    <a:pt x="18" y="482"/>
                  </a:lnTo>
                  <a:lnTo>
                    <a:pt x="19" y="482"/>
                  </a:lnTo>
                  <a:lnTo>
                    <a:pt x="21" y="479"/>
                  </a:lnTo>
                  <a:lnTo>
                    <a:pt x="22" y="478"/>
                  </a:lnTo>
                  <a:lnTo>
                    <a:pt x="23" y="478"/>
                  </a:lnTo>
                  <a:lnTo>
                    <a:pt x="24" y="478"/>
                  </a:lnTo>
                  <a:lnTo>
                    <a:pt x="25" y="478"/>
                  </a:lnTo>
                  <a:lnTo>
                    <a:pt x="26" y="4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8" name="Freeform 133">
              <a:extLst>
                <a:ext uri="{FF2B5EF4-FFF2-40B4-BE49-F238E27FC236}">
                  <a16:creationId xmlns:a16="http://schemas.microsoft.com/office/drawing/2014/main" id="{C67CF2F3-D241-01C0-27C6-22187B6CA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338" y="220663"/>
              <a:ext cx="2468563" cy="1670050"/>
            </a:xfrm>
            <a:custGeom>
              <a:avLst/>
              <a:gdLst>
                <a:gd name="T0" fmla="*/ 565 w 1555"/>
                <a:gd name="T1" fmla="*/ 18 h 1052"/>
                <a:gd name="T2" fmla="*/ 609 w 1555"/>
                <a:gd name="T3" fmla="*/ 35 h 1052"/>
                <a:gd name="T4" fmla="*/ 693 w 1555"/>
                <a:gd name="T5" fmla="*/ 70 h 1052"/>
                <a:gd name="T6" fmla="*/ 753 w 1555"/>
                <a:gd name="T7" fmla="*/ 123 h 1052"/>
                <a:gd name="T8" fmla="*/ 804 w 1555"/>
                <a:gd name="T9" fmla="*/ 156 h 1052"/>
                <a:gd name="T10" fmla="*/ 849 w 1555"/>
                <a:gd name="T11" fmla="*/ 168 h 1052"/>
                <a:gd name="T12" fmla="*/ 904 w 1555"/>
                <a:gd name="T13" fmla="*/ 194 h 1052"/>
                <a:gd name="T14" fmla="*/ 933 w 1555"/>
                <a:gd name="T15" fmla="*/ 230 h 1052"/>
                <a:gd name="T16" fmla="*/ 920 w 1555"/>
                <a:gd name="T17" fmla="*/ 277 h 1052"/>
                <a:gd name="T18" fmla="*/ 883 w 1555"/>
                <a:gd name="T19" fmla="*/ 332 h 1052"/>
                <a:gd name="T20" fmla="*/ 887 w 1555"/>
                <a:gd name="T21" fmla="*/ 381 h 1052"/>
                <a:gd name="T22" fmla="*/ 914 w 1555"/>
                <a:gd name="T23" fmla="*/ 421 h 1052"/>
                <a:gd name="T24" fmla="*/ 931 w 1555"/>
                <a:gd name="T25" fmla="*/ 479 h 1052"/>
                <a:gd name="T26" fmla="*/ 963 w 1555"/>
                <a:gd name="T27" fmla="*/ 500 h 1052"/>
                <a:gd name="T28" fmla="*/ 993 w 1555"/>
                <a:gd name="T29" fmla="*/ 504 h 1052"/>
                <a:gd name="T30" fmla="*/ 1021 w 1555"/>
                <a:gd name="T31" fmla="*/ 529 h 1052"/>
                <a:gd name="T32" fmla="*/ 1062 w 1555"/>
                <a:gd name="T33" fmla="*/ 550 h 1052"/>
                <a:gd name="T34" fmla="*/ 1110 w 1555"/>
                <a:gd name="T35" fmla="*/ 559 h 1052"/>
                <a:gd name="T36" fmla="*/ 1155 w 1555"/>
                <a:gd name="T37" fmla="*/ 578 h 1052"/>
                <a:gd name="T38" fmla="*/ 1210 w 1555"/>
                <a:gd name="T39" fmla="*/ 576 h 1052"/>
                <a:gd name="T40" fmla="*/ 1257 w 1555"/>
                <a:gd name="T41" fmla="*/ 571 h 1052"/>
                <a:gd name="T42" fmla="*/ 1304 w 1555"/>
                <a:gd name="T43" fmla="*/ 583 h 1052"/>
                <a:gd name="T44" fmla="*/ 1355 w 1555"/>
                <a:gd name="T45" fmla="*/ 586 h 1052"/>
                <a:gd name="T46" fmla="*/ 1413 w 1555"/>
                <a:gd name="T47" fmla="*/ 593 h 1052"/>
                <a:gd name="T48" fmla="*/ 1457 w 1555"/>
                <a:gd name="T49" fmla="*/ 640 h 1052"/>
                <a:gd name="T50" fmla="*/ 1483 w 1555"/>
                <a:gd name="T51" fmla="*/ 676 h 1052"/>
                <a:gd name="T52" fmla="*/ 1511 w 1555"/>
                <a:gd name="T53" fmla="*/ 743 h 1052"/>
                <a:gd name="T54" fmla="*/ 1548 w 1555"/>
                <a:gd name="T55" fmla="*/ 781 h 1052"/>
                <a:gd name="T56" fmla="*/ 1503 w 1555"/>
                <a:gd name="T57" fmla="*/ 841 h 1052"/>
                <a:gd name="T58" fmla="*/ 1454 w 1555"/>
                <a:gd name="T59" fmla="*/ 891 h 1052"/>
                <a:gd name="T60" fmla="*/ 1385 w 1555"/>
                <a:gd name="T61" fmla="*/ 960 h 1052"/>
                <a:gd name="T62" fmla="*/ 1320 w 1555"/>
                <a:gd name="T63" fmla="*/ 1026 h 1052"/>
                <a:gd name="T64" fmla="*/ 1260 w 1555"/>
                <a:gd name="T65" fmla="*/ 1044 h 1052"/>
                <a:gd name="T66" fmla="*/ 1193 w 1555"/>
                <a:gd name="T67" fmla="*/ 1010 h 1052"/>
                <a:gd name="T68" fmla="*/ 1148 w 1555"/>
                <a:gd name="T69" fmla="*/ 998 h 1052"/>
                <a:gd name="T70" fmla="*/ 1079 w 1555"/>
                <a:gd name="T71" fmla="*/ 946 h 1052"/>
                <a:gd name="T72" fmla="*/ 1164 w 1555"/>
                <a:gd name="T73" fmla="*/ 866 h 1052"/>
                <a:gd name="T74" fmla="*/ 1065 w 1555"/>
                <a:gd name="T75" fmla="*/ 794 h 1052"/>
                <a:gd name="T76" fmla="*/ 947 w 1555"/>
                <a:gd name="T77" fmla="*/ 788 h 1052"/>
                <a:gd name="T78" fmla="*/ 852 w 1555"/>
                <a:gd name="T79" fmla="*/ 801 h 1052"/>
                <a:gd name="T80" fmla="*/ 785 w 1555"/>
                <a:gd name="T81" fmla="*/ 747 h 1052"/>
                <a:gd name="T82" fmla="*/ 741 w 1555"/>
                <a:gd name="T83" fmla="*/ 696 h 1052"/>
                <a:gd name="T84" fmla="*/ 774 w 1555"/>
                <a:gd name="T85" fmla="*/ 646 h 1052"/>
                <a:gd name="T86" fmla="*/ 660 w 1555"/>
                <a:gd name="T87" fmla="*/ 551 h 1052"/>
                <a:gd name="T88" fmla="*/ 526 w 1555"/>
                <a:gd name="T89" fmla="*/ 447 h 1052"/>
                <a:gd name="T90" fmla="*/ 394 w 1555"/>
                <a:gd name="T91" fmla="*/ 357 h 1052"/>
                <a:gd name="T92" fmla="*/ 375 w 1555"/>
                <a:gd name="T93" fmla="*/ 411 h 1052"/>
                <a:gd name="T94" fmla="*/ 340 w 1555"/>
                <a:gd name="T95" fmla="*/ 439 h 1052"/>
                <a:gd name="T96" fmla="*/ 324 w 1555"/>
                <a:gd name="T97" fmla="*/ 462 h 1052"/>
                <a:gd name="T98" fmla="*/ 333 w 1555"/>
                <a:gd name="T99" fmla="*/ 562 h 1052"/>
                <a:gd name="T100" fmla="*/ 254 w 1555"/>
                <a:gd name="T101" fmla="*/ 667 h 1052"/>
                <a:gd name="T102" fmla="*/ 161 w 1555"/>
                <a:gd name="T103" fmla="*/ 680 h 1052"/>
                <a:gd name="T104" fmla="*/ 99 w 1555"/>
                <a:gd name="T105" fmla="*/ 693 h 1052"/>
                <a:gd name="T106" fmla="*/ 63 w 1555"/>
                <a:gd name="T107" fmla="*/ 741 h 1052"/>
                <a:gd name="T108" fmla="*/ 32 w 1555"/>
                <a:gd name="T109" fmla="*/ 727 h 1052"/>
                <a:gd name="T110" fmla="*/ 2 w 1555"/>
                <a:gd name="T111" fmla="*/ 701 h 1052"/>
                <a:gd name="T112" fmla="*/ 56 w 1555"/>
                <a:gd name="T113" fmla="*/ 598 h 1052"/>
                <a:gd name="T114" fmla="*/ 123 w 1555"/>
                <a:gd name="T115" fmla="*/ 512 h 1052"/>
                <a:gd name="T116" fmla="*/ 189 w 1555"/>
                <a:gd name="T117" fmla="*/ 425 h 1052"/>
                <a:gd name="T118" fmla="*/ 229 w 1555"/>
                <a:gd name="T119" fmla="*/ 374 h 1052"/>
                <a:gd name="T120" fmla="*/ 287 w 1555"/>
                <a:gd name="T121" fmla="*/ 298 h 1052"/>
                <a:gd name="T122" fmla="*/ 385 w 1555"/>
                <a:gd name="T123" fmla="*/ 171 h 1052"/>
                <a:gd name="T124" fmla="*/ 467 w 1555"/>
                <a:gd name="T125" fmla="*/ 63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5" h="1052">
                  <a:moveTo>
                    <a:pt x="518" y="0"/>
                  </a:moveTo>
                  <a:lnTo>
                    <a:pt x="519" y="0"/>
                  </a:lnTo>
                  <a:lnTo>
                    <a:pt x="520" y="0"/>
                  </a:lnTo>
                  <a:lnTo>
                    <a:pt x="522" y="0"/>
                  </a:lnTo>
                  <a:lnTo>
                    <a:pt x="523" y="0"/>
                  </a:lnTo>
                  <a:lnTo>
                    <a:pt x="524" y="0"/>
                  </a:lnTo>
                  <a:lnTo>
                    <a:pt x="525" y="1"/>
                  </a:lnTo>
                  <a:lnTo>
                    <a:pt x="526" y="0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0" y="3"/>
                  </a:lnTo>
                  <a:lnTo>
                    <a:pt x="531" y="4"/>
                  </a:lnTo>
                  <a:lnTo>
                    <a:pt x="532" y="4"/>
                  </a:lnTo>
                  <a:lnTo>
                    <a:pt x="533" y="5"/>
                  </a:lnTo>
                  <a:lnTo>
                    <a:pt x="533" y="6"/>
                  </a:lnTo>
                  <a:lnTo>
                    <a:pt x="534" y="6"/>
                  </a:lnTo>
                  <a:lnTo>
                    <a:pt x="535" y="8"/>
                  </a:lnTo>
                  <a:lnTo>
                    <a:pt x="536" y="8"/>
                  </a:lnTo>
                  <a:lnTo>
                    <a:pt x="539" y="9"/>
                  </a:lnTo>
                  <a:lnTo>
                    <a:pt x="540" y="10"/>
                  </a:lnTo>
                  <a:lnTo>
                    <a:pt x="541" y="10"/>
                  </a:lnTo>
                  <a:lnTo>
                    <a:pt x="542" y="10"/>
                  </a:lnTo>
                  <a:lnTo>
                    <a:pt x="542" y="11"/>
                  </a:lnTo>
                  <a:lnTo>
                    <a:pt x="543" y="11"/>
                  </a:lnTo>
                  <a:lnTo>
                    <a:pt x="544" y="11"/>
                  </a:lnTo>
                  <a:lnTo>
                    <a:pt x="545" y="11"/>
                  </a:lnTo>
                  <a:lnTo>
                    <a:pt x="547" y="11"/>
                  </a:lnTo>
                  <a:lnTo>
                    <a:pt x="548" y="11"/>
                  </a:lnTo>
                  <a:lnTo>
                    <a:pt x="549" y="11"/>
                  </a:lnTo>
                  <a:lnTo>
                    <a:pt x="550" y="11"/>
                  </a:lnTo>
                  <a:lnTo>
                    <a:pt x="551" y="11"/>
                  </a:lnTo>
                  <a:lnTo>
                    <a:pt x="552" y="11"/>
                  </a:lnTo>
                  <a:lnTo>
                    <a:pt x="553" y="11"/>
                  </a:lnTo>
                  <a:lnTo>
                    <a:pt x="553" y="12"/>
                  </a:lnTo>
                  <a:lnTo>
                    <a:pt x="555" y="12"/>
                  </a:lnTo>
                  <a:lnTo>
                    <a:pt x="556" y="12"/>
                  </a:lnTo>
                  <a:lnTo>
                    <a:pt x="556" y="13"/>
                  </a:lnTo>
                  <a:lnTo>
                    <a:pt x="557" y="13"/>
                  </a:lnTo>
                  <a:lnTo>
                    <a:pt x="558" y="13"/>
                  </a:lnTo>
                  <a:lnTo>
                    <a:pt x="559" y="14"/>
                  </a:lnTo>
                  <a:lnTo>
                    <a:pt x="560" y="14"/>
                  </a:lnTo>
                  <a:lnTo>
                    <a:pt x="561" y="15"/>
                  </a:lnTo>
                  <a:lnTo>
                    <a:pt x="562" y="15"/>
                  </a:lnTo>
                  <a:lnTo>
                    <a:pt x="564" y="17"/>
                  </a:lnTo>
                  <a:lnTo>
                    <a:pt x="565" y="17"/>
                  </a:lnTo>
                  <a:lnTo>
                    <a:pt x="565" y="18"/>
                  </a:lnTo>
                  <a:lnTo>
                    <a:pt x="566" y="18"/>
                  </a:lnTo>
                  <a:lnTo>
                    <a:pt x="567" y="18"/>
                  </a:lnTo>
                  <a:lnTo>
                    <a:pt x="567" y="19"/>
                  </a:lnTo>
                  <a:lnTo>
                    <a:pt x="568" y="19"/>
                  </a:lnTo>
                  <a:lnTo>
                    <a:pt x="568" y="20"/>
                  </a:lnTo>
                  <a:lnTo>
                    <a:pt x="569" y="20"/>
                  </a:lnTo>
                  <a:lnTo>
                    <a:pt x="569" y="21"/>
                  </a:lnTo>
                  <a:lnTo>
                    <a:pt x="570" y="21"/>
                  </a:lnTo>
                  <a:lnTo>
                    <a:pt x="572" y="21"/>
                  </a:lnTo>
                  <a:lnTo>
                    <a:pt x="572" y="22"/>
                  </a:lnTo>
                  <a:lnTo>
                    <a:pt x="573" y="22"/>
                  </a:lnTo>
                  <a:lnTo>
                    <a:pt x="573" y="23"/>
                  </a:lnTo>
                  <a:lnTo>
                    <a:pt x="574" y="23"/>
                  </a:lnTo>
                  <a:lnTo>
                    <a:pt x="574" y="25"/>
                  </a:lnTo>
                  <a:lnTo>
                    <a:pt x="575" y="25"/>
                  </a:lnTo>
                  <a:lnTo>
                    <a:pt x="576" y="26"/>
                  </a:lnTo>
                  <a:lnTo>
                    <a:pt x="576" y="27"/>
                  </a:lnTo>
                  <a:lnTo>
                    <a:pt x="577" y="27"/>
                  </a:lnTo>
                  <a:lnTo>
                    <a:pt x="577" y="28"/>
                  </a:lnTo>
                  <a:lnTo>
                    <a:pt x="578" y="28"/>
                  </a:lnTo>
                  <a:lnTo>
                    <a:pt x="578" y="29"/>
                  </a:lnTo>
                  <a:lnTo>
                    <a:pt x="580" y="29"/>
                  </a:lnTo>
                  <a:lnTo>
                    <a:pt x="580" y="30"/>
                  </a:lnTo>
                  <a:lnTo>
                    <a:pt x="581" y="30"/>
                  </a:lnTo>
                  <a:lnTo>
                    <a:pt x="581" y="31"/>
                  </a:lnTo>
                  <a:lnTo>
                    <a:pt x="582" y="31"/>
                  </a:lnTo>
                  <a:lnTo>
                    <a:pt x="582" y="33"/>
                  </a:lnTo>
                  <a:lnTo>
                    <a:pt x="583" y="33"/>
                  </a:lnTo>
                  <a:lnTo>
                    <a:pt x="584" y="33"/>
                  </a:lnTo>
                  <a:lnTo>
                    <a:pt x="584" y="34"/>
                  </a:lnTo>
                  <a:lnTo>
                    <a:pt x="585" y="34"/>
                  </a:lnTo>
                  <a:lnTo>
                    <a:pt x="586" y="34"/>
                  </a:lnTo>
                  <a:lnTo>
                    <a:pt x="586" y="35"/>
                  </a:lnTo>
                  <a:lnTo>
                    <a:pt x="587" y="35"/>
                  </a:lnTo>
                  <a:lnTo>
                    <a:pt x="589" y="35"/>
                  </a:lnTo>
                  <a:lnTo>
                    <a:pt x="598" y="36"/>
                  </a:lnTo>
                  <a:lnTo>
                    <a:pt x="598" y="35"/>
                  </a:lnTo>
                  <a:lnTo>
                    <a:pt x="599" y="35"/>
                  </a:lnTo>
                  <a:lnTo>
                    <a:pt x="600" y="35"/>
                  </a:lnTo>
                  <a:lnTo>
                    <a:pt x="601" y="35"/>
                  </a:lnTo>
                  <a:lnTo>
                    <a:pt x="602" y="35"/>
                  </a:lnTo>
                  <a:lnTo>
                    <a:pt x="603" y="35"/>
                  </a:lnTo>
                  <a:lnTo>
                    <a:pt x="603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5"/>
                  </a:lnTo>
                  <a:lnTo>
                    <a:pt x="607" y="35"/>
                  </a:lnTo>
                  <a:lnTo>
                    <a:pt x="609" y="35"/>
                  </a:lnTo>
                  <a:lnTo>
                    <a:pt x="610" y="35"/>
                  </a:lnTo>
                  <a:lnTo>
                    <a:pt x="610" y="34"/>
                  </a:lnTo>
                  <a:lnTo>
                    <a:pt x="611" y="34"/>
                  </a:lnTo>
                  <a:lnTo>
                    <a:pt x="612" y="34"/>
                  </a:lnTo>
                  <a:lnTo>
                    <a:pt x="614" y="34"/>
                  </a:lnTo>
                  <a:lnTo>
                    <a:pt x="615" y="34"/>
                  </a:lnTo>
                  <a:lnTo>
                    <a:pt x="616" y="34"/>
                  </a:lnTo>
                  <a:lnTo>
                    <a:pt x="618" y="34"/>
                  </a:lnTo>
                  <a:lnTo>
                    <a:pt x="619" y="34"/>
                  </a:lnTo>
                  <a:lnTo>
                    <a:pt x="620" y="34"/>
                  </a:lnTo>
                  <a:lnTo>
                    <a:pt x="620" y="35"/>
                  </a:lnTo>
                  <a:lnTo>
                    <a:pt x="622" y="35"/>
                  </a:lnTo>
                  <a:lnTo>
                    <a:pt x="623" y="35"/>
                  </a:lnTo>
                  <a:lnTo>
                    <a:pt x="624" y="35"/>
                  </a:lnTo>
                  <a:lnTo>
                    <a:pt x="625" y="35"/>
                  </a:lnTo>
                  <a:lnTo>
                    <a:pt x="626" y="36"/>
                  </a:lnTo>
                  <a:lnTo>
                    <a:pt x="627" y="36"/>
                  </a:lnTo>
                  <a:lnTo>
                    <a:pt x="628" y="36"/>
                  </a:lnTo>
                  <a:lnTo>
                    <a:pt x="629" y="36"/>
                  </a:lnTo>
                  <a:lnTo>
                    <a:pt x="634" y="38"/>
                  </a:lnTo>
                  <a:lnTo>
                    <a:pt x="636" y="39"/>
                  </a:lnTo>
                  <a:lnTo>
                    <a:pt x="636" y="40"/>
                  </a:lnTo>
                  <a:lnTo>
                    <a:pt x="637" y="40"/>
                  </a:lnTo>
                  <a:lnTo>
                    <a:pt x="639" y="40"/>
                  </a:lnTo>
                  <a:lnTo>
                    <a:pt x="639" y="42"/>
                  </a:lnTo>
                  <a:lnTo>
                    <a:pt x="640" y="42"/>
                  </a:lnTo>
                  <a:lnTo>
                    <a:pt x="640" y="43"/>
                  </a:lnTo>
                  <a:lnTo>
                    <a:pt x="641" y="43"/>
                  </a:lnTo>
                  <a:lnTo>
                    <a:pt x="657" y="53"/>
                  </a:lnTo>
                  <a:lnTo>
                    <a:pt x="658" y="53"/>
                  </a:lnTo>
                  <a:lnTo>
                    <a:pt x="658" y="54"/>
                  </a:lnTo>
                  <a:lnTo>
                    <a:pt x="659" y="54"/>
                  </a:lnTo>
                  <a:lnTo>
                    <a:pt x="660" y="54"/>
                  </a:lnTo>
                  <a:lnTo>
                    <a:pt x="661" y="54"/>
                  </a:lnTo>
                  <a:lnTo>
                    <a:pt x="661" y="55"/>
                  </a:lnTo>
                  <a:lnTo>
                    <a:pt x="662" y="55"/>
                  </a:lnTo>
                  <a:lnTo>
                    <a:pt x="664" y="55"/>
                  </a:lnTo>
                  <a:lnTo>
                    <a:pt x="664" y="56"/>
                  </a:lnTo>
                  <a:lnTo>
                    <a:pt x="665" y="56"/>
                  </a:lnTo>
                  <a:lnTo>
                    <a:pt x="666" y="56"/>
                  </a:lnTo>
                  <a:lnTo>
                    <a:pt x="666" y="57"/>
                  </a:lnTo>
                  <a:lnTo>
                    <a:pt x="667" y="57"/>
                  </a:lnTo>
                  <a:lnTo>
                    <a:pt x="667" y="59"/>
                  </a:lnTo>
                  <a:lnTo>
                    <a:pt x="675" y="62"/>
                  </a:lnTo>
                  <a:lnTo>
                    <a:pt x="684" y="65"/>
                  </a:lnTo>
                  <a:lnTo>
                    <a:pt x="687" y="67"/>
                  </a:lnTo>
                  <a:lnTo>
                    <a:pt x="690" y="69"/>
                  </a:lnTo>
                  <a:lnTo>
                    <a:pt x="693" y="70"/>
                  </a:lnTo>
                  <a:lnTo>
                    <a:pt x="698" y="75"/>
                  </a:lnTo>
                  <a:lnTo>
                    <a:pt x="701" y="77"/>
                  </a:lnTo>
                  <a:lnTo>
                    <a:pt x="702" y="78"/>
                  </a:lnTo>
                  <a:lnTo>
                    <a:pt x="703" y="78"/>
                  </a:lnTo>
                  <a:lnTo>
                    <a:pt x="704" y="79"/>
                  </a:lnTo>
                  <a:lnTo>
                    <a:pt x="706" y="79"/>
                  </a:lnTo>
                  <a:lnTo>
                    <a:pt x="706" y="80"/>
                  </a:lnTo>
                  <a:lnTo>
                    <a:pt x="707" y="80"/>
                  </a:lnTo>
                  <a:lnTo>
                    <a:pt x="707" y="81"/>
                  </a:lnTo>
                  <a:lnTo>
                    <a:pt x="708" y="81"/>
                  </a:lnTo>
                  <a:lnTo>
                    <a:pt x="708" y="82"/>
                  </a:lnTo>
                  <a:lnTo>
                    <a:pt x="709" y="82"/>
                  </a:lnTo>
                  <a:lnTo>
                    <a:pt x="709" y="84"/>
                  </a:lnTo>
                  <a:lnTo>
                    <a:pt x="710" y="84"/>
                  </a:lnTo>
                  <a:lnTo>
                    <a:pt x="710" y="85"/>
                  </a:lnTo>
                  <a:lnTo>
                    <a:pt x="711" y="85"/>
                  </a:lnTo>
                  <a:lnTo>
                    <a:pt x="711" y="86"/>
                  </a:lnTo>
                  <a:lnTo>
                    <a:pt x="712" y="86"/>
                  </a:lnTo>
                  <a:lnTo>
                    <a:pt x="712" y="87"/>
                  </a:lnTo>
                  <a:lnTo>
                    <a:pt x="720" y="94"/>
                  </a:lnTo>
                  <a:lnTo>
                    <a:pt x="720" y="95"/>
                  </a:lnTo>
                  <a:lnTo>
                    <a:pt x="721" y="95"/>
                  </a:lnTo>
                  <a:lnTo>
                    <a:pt x="721" y="96"/>
                  </a:lnTo>
                  <a:lnTo>
                    <a:pt x="723" y="96"/>
                  </a:lnTo>
                  <a:lnTo>
                    <a:pt x="723" y="97"/>
                  </a:lnTo>
                  <a:lnTo>
                    <a:pt x="724" y="98"/>
                  </a:lnTo>
                  <a:lnTo>
                    <a:pt x="725" y="100"/>
                  </a:lnTo>
                  <a:lnTo>
                    <a:pt x="726" y="101"/>
                  </a:lnTo>
                  <a:lnTo>
                    <a:pt x="726" y="102"/>
                  </a:lnTo>
                  <a:lnTo>
                    <a:pt x="727" y="103"/>
                  </a:lnTo>
                  <a:lnTo>
                    <a:pt x="731" y="106"/>
                  </a:lnTo>
                  <a:lnTo>
                    <a:pt x="736" y="111"/>
                  </a:lnTo>
                  <a:lnTo>
                    <a:pt x="742" y="115"/>
                  </a:lnTo>
                  <a:lnTo>
                    <a:pt x="743" y="115"/>
                  </a:lnTo>
                  <a:lnTo>
                    <a:pt x="744" y="115"/>
                  </a:lnTo>
                  <a:lnTo>
                    <a:pt x="744" y="117"/>
                  </a:lnTo>
                  <a:lnTo>
                    <a:pt x="745" y="117"/>
                  </a:lnTo>
                  <a:lnTo>
                    <a:pt x="746" y="117"/>
                  </a:lnTo>
                  <a:lnTo>
                    <a:pt x="746" y="118"/>
                  </a:lnTo>
                  <a:lnTo>
                    <a:pt x="748" y="118"/>
                  </a:lnTo>
                  <a:lnTo>
                    <a:pt x="749" y="119"/>
                  </a:lnTo>
                  <a:lnTo>
                    <a:pt x="750" y="120"/>
                  </a:lnTo>
                  <a:lnTo>
                    <a:pt x="750" y="121"/>
                  </a:lnTo>
                  <a:lnTo>
                    <a:pt x="751" y="121"/>
                  </a:lnTo>
                  <a:lnTo>
                    <a:pt x="751" y="122"/>
                  </a:lnTo>
                  <a:lnTo>
                    <a:pt x="752" y="122"/>
                  </a:lnTo>
                  <a:lnTo>
                    <a:pt x="752" y="123"/>
                  </a:lnTo>
                  <a:lnTo>
                    <a:pt x="753" y="123"/>
                  </a:lnTo>
                  <a:lnTo>
                    <a:pt x="753" y="124"/>
                  </a:lnTo>
                  <a:lnTo>
                    <a:pt x="754" y="124"/>
                  </a:lnTo>
                  <a:lnTo>
                    <a:pt x="756" y="124"/>
                  </a:lnTo>
                  <a:lnTo>
                    <a:pt x="756" y="126"/>
                  </a:lnTo>
                  <a:lnTo>
                    <a:pt x="757" y="126"/>
                  </a:lnTo>
                  <a:lnTo>
                    <a:pt x="757" y="127"/>
                  </a:lnTo>
                  <a:lnTo>
                    <a:pt x="758" y="127"/>
                  </a:lnTo>
                  <a:lnTo>
                    <a:pt x="758" y="128"/>
                  </a:lnTo>
                  <a:lnTo>
                    <a:pt x="761" y="130"/>
                  </a:lnTo>
                  <a:lnTo>
                    <a:pt x="762" y="130"/>
                  </a:lnTo>
                  <a:lnTo>
                    <a:pt x="762" y="131"/>
                  </a:lnTo>
                  <a:lnTo>
                    <a:pt x="762" y="132"/>
                  </a:lnTo>
                  <a:lnTo>
                    <a:pt x="763" y="132"/>
                  </a:lnTo>
                  <a:lnTo>
                    <a:pt x="765" y="134"/>
                  </a:lnTo>
                  <a:lnTo>
                    <a:pt x="766" y="135"/>
                  </a:lnTo>
                  <a:lnTo>
                    <a:pt x="767" y="136"/>
                  </a:lnTo>
                  <a:lnTo>
                    <a:pt x="768" y="137"/>
                  </a:lnTo>
                  <a:lnTo>
                    <a:pt x="770" y="139"/>
                  </a:lnTo>
                  <a:lnTo>
                    <a:pt x="773" y="142"/>
                  </a:lnTo>
                  <a:lnTo>
                    <a:pt x="774" y="142"/>
                  </a:lnTo>
                  <a:lnTo>
                    <a:pt x="774" y="143"/>
                  </a:lnTo>
                  <a:lnTo>
                    <a:pt x="775" y="143"/>
                  </a:lnTo>
                  <a:lnTo>
                    <a:pt x="775" y="144"/>
                  </a:lnTo>
                  <a:lnTo>
                    <a:pt x="776" y="144"/>
                  </a:lnTo>
                  <a:lnTo>
                    <a:pt x="780" y="147"/>
                  </a:lnTo>
                  <a:lnTo>
                    <a:pt x="782" y="147"/>
                  </a:lnTo>
                  <a:lnTo>
                    <a:pt x="782" y="148"/>
                  </a:lnTo>
                  <a:lnTo>
                    <a:pt x="783" y="148"/>
                  </a:lnTo>
                  <a:lnTo>
                    <a:pt x="784" y="148"/>
                  </a:lnTo>
                  <a:lnTo>
                    <a:pt x="787" y="151"/>
                  </a:lnTo>
                  <a:lnTo>
                    <a:pt x="788" y="151"/>
                  </a:lnTo>
                  <a:lnTo>
                    <a:pt x="788" y="152"/>
                  </a:lnTo>
                  <a:lnTo>
                    <a:pt x="790" y="152"/>
                  </a:lnTo>
                  <a:lnTo>
                    <a:pt x="791" y="152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3" y="152"/>
                  </a:lnTo>
                  <a:lnTo>
                    <a:pt x="794" y="152"/>
                  </a:lnTo>
                  <a:lnTo>
                    <a:pt x="795" y="153"/>
                  </a:lnTo>
                  <a:lnTo>
                    <a:pt x="796" y="153"/>
                  </a:lnTo>
                  <a:lnTo>
                    <a:pt x="798" y="154"/>
                  </a:lnTo>
                  <a:lnTo>
                    <a:pt x="799" y="154"/>
                  </a:lnTo>
                  <a:lnTo>
                    <a:pt x="800" y="154"/>
                  </a:lnTo>
                  <a:lnTo>
                    <a:pt x="800" y="155"/>
                  </a:lnTo>
                  <a:lnTo>
                    <a:pt x="801" y="155"/>
                  </a:lnTo>
                  <a:lnTo>
                    <a:pt x="802" y="155"/>
                  </a:lnTo>
                  <a:lnTo>
                    <a:pt x="804" y="156"/>
                  </a:lnTo>
                  <a:lnTo>
                    <a:pt x="805" y="157"/>
                  </a:lnTo>
                  <a:lnTo>
                    <a:pt x="807" y="157"/>
                  </a:lnTo>
                  <a:lnTo>
                    <a:pt x="808" y="157"/>
                  </a:lnTo>
                  <a:lnTo>
                    <a:pt x="808" y="159"/>
                  </a:lnTo>
                  <a:lnTo>
                    <a:pt x="809" y="159"/>
                  </a:lnTo>
                  <a:lnTo>
                    <a:pt x="810" y="159"/>
                  </a:lnTo>
                  <a:lnTo>
                    <a:pt x="810" y="160"/>
                  </a:lnTo>
                  <a:lnTo>
                    <a:pt x="811" y="160"/>
                  </a:lnTo>
                  <a:lnTo>
                    <a:pt x="812" y="160"/>
                  </a:lnTo>
                  <a:lnTo>
                    <a:pt x="812" y="161"/>
                  </a:lnTo>
                  <a:lnTo>
                    <a:pt x="813" y="161"/>
                  </a:lnTo>
                  <a:lnTo>
                    <a:pt x="815" y="161"/>
                  </a:lnTo>
                  <a:lnTo>
                    <a:pt x="816" y="161"/>
                  </a:lnTo>
                  <a:lnTo>
                    <a:pt x="816" y="162"/>
                  </a:lnTo>
                  <a:lnTo>
                    <a:pt x="817" y="162"/>
                  </a:lnTo>
                  <a:lnTo>
                    <a:pt x="818" y="162"/>
                  </a:lnTo>
                  <a:lnTo>
                    <a:pt x="819" y="162"/>
                  </a:lnTo>
                  <a:lnTo>
                    <a:pt x="820" y="162"/>
                  </a:lnTo>
                  <a:lnTo>
                    <a:pt x="821" y="162"/>
                  </a:lnTo>
                  <a:lnTo>
                    <a:pt x="822" y="162"/>
                  </a:lnTo>
                  <a:lnTo>
                    <a:pt x="824" y="162"/>
                  </a:lnTo>
                  <a:lnTo>
                    <a:pt x="824" y="163"/>
                  </a:lnTo>
                  <a:lnTo>
                    <a:pt x="825" y="163"/>
                  </a:lnTo>
                  <a:lnTo>
                    <a:pt x="826" y="163"/>
                  </a:lnTo>
                  <a:lnTo>
                    <a:pt x="827" y="163"/>
                  </a:lnTo>
                  <a:lnTo>
                    <a:pt x="828" y="163"/>
                  </a:lnTo>
                  <a:lnTo>
                    <a:pt x="829" y="163"/>
                  </a:lnTo>
                  <a:lnTo>
                    <a:pt x="829" y="164"/>
                  </a:lnTo>
                  <a:lnTo>
                    <a:pt x="830" y="164"/>
                  </a:lnTo>
                  <a:lnTo>
                    <a:pt x="832" y="164"/>
                  </a:lnTo>
                  <a:lnTo>
                    <a:pt x="833" y="164"/>
                  </a:lnTo>
                  <a:lnTo>
                    <a:pt x="834" y="164"/>
                  </a:lnTo>
                  <a:lnTo>
                    <a:pt x="835" y="164"/>
                  </a:lnTo>
                  <a:lnTo>
                    <a:pt x="836" y="164"/>
                  </a:lnTo>
                  <a:lnTo>
                    <a:pt x="836" y="165"/>
                  </a:lnTo>
                  <a:lnTo>
                    <a:pt x="837" y="165"/>
                  </a:lnTo>
                  <a:lnTo>
                    <a:pt x="838" y="165"/>
                  </a:lnTo>
                  <a:lnTo>
                    <a:pt x="840" y="165"/>
                  </a:lnTo>
                  <a:lnTo>
                    <a:pt x="841" y="165"/>
                  </a:lnTo>
                  <a:lnTo>
                    <a:pt x="841" y="167"/>
                  </a:lnTo>
                  <a:lnTo>
                    <a:pt x="842" y="167"/>
                  </a:lnTo>
                  <a:lnTo>
                    <a:pt x="843" y="167"/>
                  </a:lnTo>
                  <a:lnTo>
                    <a:pt x="844" y="167"/>
                  </a:lnTo>
                  <a:lnTo>
                    <a:pt x="845" y="167"/>
                  </a:lnTo>
                  <a:lnTo>
                    <a:pt x="846" y="167"/>
                  </a:lnTo>
                  <a:lnTo>
                    <a:pt x="846" y="168"/>
                  </a:lnTo>
                  <a:lnTo>
                    <a:pt x="847" y="168"/>
                  </a:lnTo>
                  <a:lnTo>
                    <a:pt x="849" y="168"/>
                  </a:lnTo>
                  <a:lnTo>
                    <a:pt x="850" y="168"/>
                  </a:lnTo>
                  <a:lnTo>
                    <a:pt x="851" y="168"/>
                  </a:lnTo>
                  <a:lnTo>
                    <a:pt x="852" y="168"/>
                  </a:lnTo>
                  <a:lnTo>
                    <a:pt x="853" y="168"/>
                  </a:lnTo>
                  <a:lnTo>
                    <a:pt x="854" y="168"/>
                  </a:lnTo>
                  <a:lnTo>
                    <a:pt x="855" y="168"/>
                  </a:lnTo>
                  <a:lnTo>
                    <a:pt x="858" y="169"/>
                  </a:lnTo>
                  <a:lnTo>
                    <a:pt x="867" y="172"/>
                  </a:lnTo>
                  <a:lnTo>
                    <a:pt x="872" y="173"/>
                  </a:lnTo>
                  <a:lnTo>
                    <a:pt x="874" y="174"/>
                  </a:lnTo>
                  <a:lnTo>
                    <a:pt x="875" y="174"/>
                  </a:lnTo>
                  <a:lnTo>
                    <a:pt x="876" y="174"/>
                  </a:lnTo>
                  <a:lnTo>
                    <a:pt x="876" y="176"/>
                  </a:lnTo>
                  <a:lnTo>
                    <a:pt x="877" y="176"/>
                  </a:lnTo>
                  <a:lnTo>
                    <a:pt x="878" y="176"/>
                  </a:lnTo>
                  <a:lnTo>
                    <a:pt x="879" y="176"/>
                  </a:lnTo>
                  <a:lnTo>
                    <a:pt x="879" y="177"/>
                  </a:lnTo>
                  <a:lnTo>
                    <a:pt x="880" y="177"/>
                  </a:lnTo>
                  <a:lnTo>
                    <a:pt x="882" y="177"/>
                  </a:lnTo>
                  <a:lnTo>
                    <a:pt x="883" y="177"/>
                  </a:lnTo>
                  <a:lnTo>
                    <a:pt x="883" y="178"/>
                  </a:lnTo>
                  <a:lnTo>
                    <a:pt x="884" y="178"/>
                  </a:lnTo>
                  <a:lnTo>
                    <a:pt x="885" y="178"/>
                  </a:lnTo>
                  <a:lnTo>
                    <a:pt x="885" y="179"/>
                  </a:lnTo>
                  <a:lnTo>
                    <a:pt x="886" y="179"/>
                  </a:lnTo>
                  <a:lnTo>
                    <a:pt x="888" y="181"/>
                  </a:lnTo>
                  <a:lnTo>
                    <a:pt x="889" y="181"/>
                  </a:lnTo>
                  <a:lnTo>
                    <a:pt x="889" y="182"/>
                  </a:lnTo>
                  <a:lnTo>
                    <a:pt x="891" y="182"/>
                  </a:lnTo>
                  <a:lnTo>
                    <a:pt x="892" y="182"/>
                  </a:lnTo>
                  <a:lnTo>
                    <a:pt x="892" y="184"/>
                  </a:lnTo>
                  <a:lnTo>
                    <a:pt x="893" y="184"/>
                  </a:lnTo>
                  <a:lnTo>
                    <a:pt x="893" y="185"/>
                  </a:lnTo>
                  <a:lnTo>
                    <a:pt x="894" y="185"/>
                  </a:lnTo>
                  <a:lnTo>
                    <a:pt x="894" y="186"/>
                  </a:lnTo>
                  <a:lnTo>
                    <a:pt x="895" y="186"/>
                  </a:lnTo>
                  <a:lnTo>
                    <a:pt x="896" y="186"/>
                  </a:lnTo>
                  <a:lnTo>
                    <a:pt x="896" y="187"/>
                  </a:lnTo>
                  <a:lnTo>
                    <a:pt x="897" y="187"/>
                  </a:lnTo>
                  <a:lnTo>
                    <a:pt x="897" y="188"/>
                  </a:lnTo>
                  <a:lnTo>
                    <a:pt x="899" y="188"/>
                  </a:lnTo>
                  <a:lnTo>
                    <a:pt x="900" y="188"/>
                  </a:lnTo>
                  <a:lnTo>
                    <a:pt x="900" y="189"/>
                  </a:lnTo>
                  <a:lnTo>
                    <a:pt x="901" y="189"/>
                  </a:lnTo>
                  <a:lnTo>
                    <a:pt x="901" y="190"/>
                  </a:lnTo>
                  <a:lnTo>
                    <a:pt x="902" y="191"/>
                  </a:lnTo>
                  <a:lnTo>
                    <a:pt x="904" y="193"/>
                  </a:lnTo>
                  <a:lnTo>
                    <a:pt x="904" y="194"/>
                  </a:lnTo>
                  <a:lnTo>
                    <a:pt x="905" y="194"/>
                  </a:lnTo>
                  <a:lnTo>
                    <a:pt x="905" y="195"/>
                  </a:lnTo>
                  <a:lnTo>
                    <a:pt x="907" y="195"/>
                  </a:lnTo>
                  <a:lnTo>
                    <a:pt x="908" y="195"/>
                  </a:lnTo>
                  <a:lnTo>
                    <a:pt x="908" y="196"/>
                  </a:lnTo>
                  <a:lnTo>
                    <a:pt x="909" y="196"/>
                  </a:lnTo>
                  <a:lnTo>
                    <a:pt x="910" y="196"/>
                  </a:lnTo>
                  <a:lnTo>
                    <a:pt x="911" y="196"/>
                  </a:lnTo>
                  <a:lnTo>
                    <a:pt x="912" y="197"/>
                  </a:lnTo>
                  <a:lnTo>
                    <a:pt x="913" y="197"/>
                  </a:lnTo>
                  <a:lnTo>
                    <a:pt x="914" y="197"/>
                  </a:lnTo>
                  <a:lnTo>
                    <a:pt x="914" y="198"/>
                  </a:lnTo>
                  <a:lnTo>
                    <a:pt x="916" y="198"/>
                  </a:lnTo>
                  <a:lnTo>
                    <a:pt x="916" y="199"/>
                  </a:lnTo>
                  <a:lnTo>
                    <a:pt x="917" y="199"/>
                  </a:lnTo>
                  <a:lnTo>
                    <a:pt x="918" y="201"/>
                  </a:lnTo>
                  <a:lnTo>
                    <a:pt x="918" y="202"/>
                  </a:lnTo>
                  <a:lnTo>
                    <a:pt x="919" y="202"/>
                  </a:lnTo>
                  <a:lnTo>
                    <a:pt x="919" y="203"/>
                  </a:lnTo>
                  <a:lnTo>
                    <a:pt x="920" y="203"/>
                  </a:lnTo>
                  <a:lnTo>
                    <a:pt x="920" y="204"/>
                  </a:lnTo>
                  <a:lnTo>
                    <a:pt x="921" y="204"/>
                  </a:lnTo>
                  <a:lnTo>
                    <a:pt x="921" y="205"/>
                  </a:lnTo>
                  <a:lnTo>
                    <a:pt x="922" y="205"/>
                  </a:lnTo>
                  <a:lnTo>
                    <a:pt x="924" y="206"/>
                  </a:lnTo>
                  <a:lnTo>
                    <a:pt x="924" y="207"/>
                  </a:lnTo>
                  <a:lnTo>
                    <a:pt x="925" y="207"/>
                  </a:lnTo>
                  <a:lnTo>
                    <a:pt x="925" y="209"/>
                  </a:lnTo>
                  <a:lnTo>
                    <a:pt x="926" y="210"/>
                  </a:lnTo>
                  <a:lnTo>
                    <a:pt x="926" y="211"/>
                  </a:lnTo>
                  <a:lnTo>
                    <a:pt x="927" y="212"/>
                  </a:lnTo>
                  <a:lnTo>
                    <a:pt x="927" y="213"/>
                  </a:lnTo>
                  <a:lnTo>
                    <a:pt x="927" y="214"/>
                  </a:lnTo>
                  <a:lnTo>
                    <a:pt x="928" y="215"/>
                  </a:lnTo>
                  <a:lnTo>
                    <a:pt x="928" y="216"/>
                  </a:lnTo>
                  <a:lnTo>
                    <a:pt x="929" y="218"/>
                  </a:lnTo>
                  <a:lnTo>
                    <a:pt x="929" y="219"/>
                  </a:lnTo>
                  <a:lnTo>
                    <a:pt x="929" y="220"/>
                  </a:lnTo>
                  <a:lnTo>
                    <a:pt x="930" y="220"/>
                  </a:lnTo>
                  <a:lnTo>
                    <a:pt x="930" y="221"/>
                  </a:lnTo>
                  <a:lnTo>
                    <a:pt x="930" y="222"/>
                  </a:lnTo>
                  <a:lnTo>
                    <a:pt x="931" y="223"/>
                  </a:lnTo>
                  <a:lnTo>
                    <a:pt x="931" y="224"/>
                  </a:lnTo>
                  <a:lnTo>
                    <a:pt x="931" y="226"/>
                  </a:lnTo>
                  <a:lnTo>
                    <a:pt x="933" y="227"/>
                  </a:lnTo>
                  <a:lnTo>
                    <a:pt x="933" y="228"/>
                  </a:lnTo>
                  <a:lnTo>
                    <a:pt x="933" y="229"/>
                  </a:lnTo>
                  <a:lnTo>
                    <a:pt x="933" y="230"/>
                  </a:lnTo>
                  <a:lnTo>
                    <a:pt x="933" y="231"/>
                  </a:lnTo>
                  <a:lnTo>
                    <a:pt x="934" y="231"/>
                  </a:lnTo>
                  <a:lnTo>
                    <a:pt x="934" y="232"/>
                  </a:lnTo>
                  <a:lnTo>
                    <a:pt x="934" y="234"/>
                  </a:lnTo>
                  <a:lnTo>
                    <a:pt x="934" y="235"/>
                  </a:lnTo>
                  <a:lnTo>
                    <a:pt x="934" y="236"/>
                  </a:lnTo>
                  <a:lnTo>
                    <a:pt x="934" y="237"/>
                  </a:lnTo>
                  <a:lnTo>
                    <a:pt x="934" y="238"/>
                  </a:lnTo>
                  <a:lnTo>
                    <a:pt x="934" y="239"/>
                  </a:lnTo>
                  <a:lnTo>
                    <a:pt x="934" y="240"/>
                  </a:lnTo>
                  <a:lnTo>
                    <a:pt x="933" y="241"/>
                  </a:lnTo>
                  <a:lnTo>
                    <a:pt x="933" y="244"/>
                  </a:lnTo>
                  <a:lnTo>
                    <a:pt x="931" y="245"/>
                  </a:lnTo>
                  <a:lnTo>
                    <a:pt x="931" y="246"/>
                  </a:lnTo>
                  <a:lnTo>
                    <a:pt x="931" y="247"/>
                  </a:lnTo>
                  <a:lnTo>
                    <a:pt x="931" y="248"/>
                  </a:lnTo>
                  <a:lnTo>
                    <a:pt x="931" y="249"/>
                  </a:lnTo>
                  <a:lnTo>
                    <a:pt x="931" y="251"/>
                  </a:lnTo>
                  <a:lnTo>
                    <a:pt x="931" y="252"/>
                  </a:lnTo>
                  <a:lnTo>
                    <a:pt x="930" y="252"/>
                  </a:lnTo>
                  <a:lnTo>
                    <a:pt x="930" y="253"/>
                  </a:lnTo>
                  <a:lnTo>
                    <a:pt x="930" y="254"/>
                  </a:lnTo>
                  <a:lnTo>
                    <a:pt x="930" y="255"/>
                  </a:lnTo>
                  <a:lnTo>
                    <a:pt x="930" y="256"/>
                  </a:lnTo>
                  <a:lnTo>
                    <a:pt x="929" y="257"/>
                  </a:lnTo>
                  <a:lnTo>
                    <a:pt x="929" y="258"/>
                  </a:lnTo>
                  <a:lnTo>
                    <a:pt x="929" y="260"/>
                  </a:lnTo>
                  <a:lnTo>
                    <a:pt x="928" y="260"/>
                  </a:lnTo>
                  <a:lnTo>
                    <a:pt x="928" y="261"/>
                  </a:lnTo>
                  <a:lnTo>
                    <a:pt x="927" y="261"/>
                  </a:lnTo>
                  <a:lnTo>
                    <a:pt x="927" y="262"/>
                  </a:lnTo>
                  <a:lnTo>
                    <a:pt x="926" y="262"/>
                  </a:lnTo>
                  <a:lnTo>
                    <a:pt x="926" y="263"/>
                  </a:lnTo>
                  <a:lnTo>
                    <a:pt x="925" y="264"/>
                  </a:lnTo>
                  <a:lnTo>
                    <a:pt x="925" y="265"/>
                  </a:lnTo>
                  <a:lnTo>
                    <a:pt x="925" y="266"/>
                  </a:lnTo>
                  <a:lnTo>
                    <a:pt x="925" y="268"/>
                  </a:lnTo>
                  <a:lnTo>
                    <a:pt x="925" y="269"/>
                  </a:lnTo>
                  <a:lnTo>
                    <a:pt x="924" y="269"/>
                  </a:lnTo>
                  <a:lnTo>
                    <a:pt x="924" y="270"/>
                  </a:lnTo>
                  <a:lnTo>
                    <a:pt x="924" y="271"/>
                  </a:lnTo>
                  <a:lnTo>
                    <a:pt x="924" y="272"/>
                  </a:lnTo>
                  <a:lnTo>
                    <a:pt x="922" y="273"/>
                  </a:lnTo>
                  <a:lnTo>
                    <a:pt x="922" y="274"/>
                  </a:lnTo>
                  <a:lnTo>
                    <a:pt x="921" y="274"/>
                  </a:lnTo>
                  <a:lnTo>
                    <a:pt x="921" y="276"/>
                  </a:lnTo>
                  <a:lnTo>
                    <a:pt x="920" y="276"/>
                  </a:lnTo>
                  <a:lnTo>
                    <a:pt x="920" y="277"/>
                  </a:lnTo>
                  <a:lnTo>
                    <a:pt x="918" y="279"/>
                  </a:lnTo>
                  <a:lnTo>
                    <a:pt x="917" y="280"/>
                  </a:lnTo>
                  <a:lnTo>
                    <a:pt x="916" y="281"/>
                  </a:lnTo>
                  <a:lnTo>
                    <a:pt x="914" y="281"/>
                  </a:lnTo>
                  <a:lnTo>
                    <a:pt x="914" y="282"/>
                  </a:lnTo>
                  <a:lnTo>
                    <a:pt x="909" y="286"/>
                  </a:lnTo>
                  <a:lnTo>
                    <a:pt x="908" y="286"/>
                  </a:lnTo>
                  <a:lnTo>
                    <a:pt x="908" y="287"/>
                  </a:lnTo>
                  <a:lnTo>
                    <a:pt x="907" y="287"/>
                  </a:lnTo>
                  <a:lnTo>
                    <a:pt x="907" y="288"/>
                  </a:lnTo>
                  <a:lnTo>
                    <a:pt x="905" y="288"/>
                  </a:lnTo>
                  <a:lnTo>
                    <a:pt x="905" y="289"/>
                  </a:lnTo>
                  <a:lnTo>
                    <a:pt x="904" y="289"/>
                  </a:lnTo>
                  <a:lnTo>
                    <a:pt x="903" y="290"/>
                  </a:lnTo>
                  <a:lnTo>
                    <a:pt x="902" y="291"/>
                  </a:lnTo>
                  <a:lnTo>
                    <a:pt x="901" y="293"/>
                  </a:lnTo>
                  <a:lnTo>
                    <a:pt x="901" y="294"/>
                  </a:lnTo>
                  <a:lnTo>
                    <a:pt x="900" y="295"/>
                  </a:lnTo>
                  <a:lnTo>
                    <a:pt x="899" y="296"/>
                  </a:lnTo>
                  <a:lnTo>
                    <a:pt x="899" y="297"/>
                  </a:lnTo>
                  <a:lnTo>
                    <a:pt x="899" y="298"/>
                  </a:lnTo>
                  <a:lnTo>
                    <a:pt x="897" y="299"/>
                  </a:lnTo>
                  <a:lnTo>
                    <a:pt x="896" y="300"/>
                  </a:lnTo>
                  <a:lnTo>
                    <a:pt x="896" y="302"/>
                  </a:lnTo>
                  <a:lnTo>
                    <a:pt x="895" y="303"/>
                  </a:lnTo>
                  <a:lnTo>
                    <a:pt x="894" y="304"/>
                  </a:lnTo>
                  <a:lnTo>
                    <a:pt x="894" y="305"/>
                  </a:lnTo>
                  <a:lnTo>
                    <a:pt x="893" y="306"/>
                  </a:lnTo>
                  <a:lnTo>
                    <a:pt x="893" y="307"/>
                  </a:lnTo>
                  <a:lnTo>
                    <a:pt x="892" y="308"/>
                  </a:lnTo>
                  <a:lnTo>
                    <a:pt x="891" y="310"/>
                  </a:lnTo>
                  <a:lnTo>
                    <a:pt x="891" y="311"/>
                  </a:lnTo>
                  <a:lnTo>
                    <a:pt x="891" y="312"/>
                  </a:lnTo>
                  <a:lnTo>
                    <a:pt x="888" y="319"/>
                  </a:lnTo>
                  <a:lnTo>
                    <a:pt x="887" y="319"/>
                  </a:lnTo>
                  <a:lnTo>
                    <a:pt x="887" y="320"/>
                  </a:lnTo>
                  <a:lnTo>
                    <a:pt x="887" y="321"/>
                  </a:lnTo>
                  <a:lnTo>
                    <a:pt x="886" y="321"/>
                  </a:lnTo>
                  <a:lnTo>
                    <a:pt x="886" y="322"/>
                  </a:lnTo>
                  <a:lnTo>
                    <a:pt x="886" y="323"/>
                  </a:lnTo>
                  <a:lnTo>
                    <a:pt x="885" y="324"/>
                  </a:lnTo>
                  <a:lnTo>
                    <a:pt x="885" y="328"/>
                  </a:lnTo>
                  <a:lnTo>
                    <a:pt x="885" y="329"/>
                  </a:lnTo>
                  <a:lnTo>
                    <a:pt x="884" y="329"/>
                  </a:lnTo>
                  <a:lnTo>
                    <a:pt x="884" y="330"/>
                  </a:lnTo>
                  <a:lnTo>
                    <a:pt x="883" y="330"/>
                  </a:lnTo>
                  <a:lnTo>
                    <a:pt x="883" y="331"/>
                  </a:lnTo>
                  <a:lnTo>
                    <a:pt x="883" y="332"/>
                  </a:lnTo>
                  <a:lnTo>
                    <a:pt x="883" y="333"/>
                  </a:lnTo>
                  <a:lnTo>
                    <a:pt x="882" y="335"/>
                  </a:lnTo>
                  <a:lnTo>
                    <a:pt x="882" y="336"/>
                  </a:lnTo>
                  <a:lnTo>
                    <a:pt x="880" y="337"/>
                  </a:lnTo>
                  <a:lnTo>
                    <a:pt x="880" y="338"/>
                  </a:lnTo>
                  <a:lnTo>
                    <a:pt x="880" y="339"/>
                  </a:lnTo>
                  <a:lnTo>
                    <a:pt x="880" y="340"/>
                  </a:lnTo>
                  <a:lnTo>
                    <a:pt x="880" y="341"/>
                  </a:lnTo>
                  <a:lnTo>
                    <a:pt x="880" y="343"/>
                  </a:lnTo>
                  <a:lnTo>
                    <a:pt x="880" y="344"/>
                  </a:lnTo>
                  <a:lnTo>
                    <a:pt x="880" y="345"/>
                  </a:lnTo>
                  <a:lnTo>
                    <a:pt x="879" y="345"/>
                  </a:lnTo>
                  <a:lnTo>
                    <a:pt x="879" y="346"/>
                  </a:lnTo>
                  <a:lnTo>
                    <a:pt x="879" y="347"/>
                  </a:lnTo>
                  <a:lnTo>
                    <a:pt x="879" y="348"/>
                  </a:lnTo>
                  <a:lnTo>
                    <a:pt x="879" y="349"/>
                  </a:lnTo>
                  <a:lnTo>
                    <a:pt x="879" y="350"/>
                  </a:lnTo>
                  <a:lnTo>
                    <a:pt x="879" y="352"/>
                  </a:lnTo>
                  <a:lnTo>
                    <a:pt x="879" y="353"/>
                  </a:lnTo>
                  <a:lnTo>
                    <a:pt x="878" y="355"/>
                  </a:lnTo>
                  <a:lnTo>
                    <a:pt x="878" y="356"/>
                  </a:lnTo>
                  <a:lnTo>
                    <a:pt x="878" y="357"/>
                  </a:lnTo>
                  <a:lnTo>
                    <a:pt x="878" y="358"/>
                  </a:lnTo>
                  <a:lnTo>
                    <a:pt x="879" y="358"/>
                  </a:lnTo>
                  <a:lnTo>
                    <a:pt x="879" y="360"/>
                  </a:lnTo>
                  <a:lnTo>
                    <a:pt x="879" y="361"/>
                  </a:lnTo>
                  <a:lnTo>
                    <a:pt x="880" y="361"/>
                  </a:lnTo>
                  <a:lnTo>
                    <a:pt x="880" y="362"/>
                  </a:lnTo>
                  <a:lnTo>
                    <a:pt x="882" y="362"/>
                  </a:lnTo>
                  <a:lnTo>
                    <a:pt x="882" y="363"/>
                  </a:lnTo>
                  <a:lnTo>
                    <a:pt x="883" y="363"/>
                  </a:lnTo>
                  <a:lnTo>
                    <a:pt x="883" y="364"/>
                  </a:lnTo>
                  <a:lnTo>
                    <a:pt x="883" y="365"/>
                  </a:lnTo>
                  <a:lnTo>
                    <a:pt x="883" y="366"/>
                  </a:lnTo>
                  <a:lnTo>
                    <a:pt x="884" y="367"/>
                  </a:lnTo>
                  <a:lnTo>
                    <a:pt x="884" y="370"/>
                  </a:lnTo>
                  <a:lnTo>
                    <a:pt x="884" y="371"/>
                  </a:lnTo>
                  <a:lnTo>
                    <a:pt x="884" y="372"/>
                  </a:lnTo>
                  <a:lnTo>
                    <a:pt x="884" y="373"/>
                  </a:lnTo>
                  <a:lnTo>
                    <a:pt x="884" y="375"/>
                  </a:lnTo>
                  <a:lnTo>
                    <a:pt x="885" y="375"/>
                  </a:lnTo>
                  <a:lnTo>
                    <a:pt x="885" y="377"/>
                  </a:lnTo>
                  <a:lnTo>
                    <a:pt x="885" y="378"/>
                  </a:lnTo>
                  <a:lnTo>
                    <a:pt x="886" y="378"/>
                  </a:lnTo>
                  <a:lnTo>
                    <a:pt x="886" y="379"/>
                  </a:lnTo>
                  <a:lnTo>
                    <a:pt x="886" y="380"/>
                  </a:lnTo>
                  <a:lnTo>
                    <a:pt x="886" y="381"/>
                  </a:lnTo>
                  <a:lnTo>
                    <a:pt x="887" y="381"/>
                  </a:lnTo>
                  <a:lnTo>
                    <a:pt x="888" y="382"/>
                  </a:lnTo>
                  <a:lnTo>
                    <a:pt x="889" y="382"/>
                  </a:lnTo>
                  <a:lnTo>
                    <a:pt x="889" y="383"/>
                  </a:lnTo>
                  <a:lnTo>
                    <a:pt x="889" y="386"/>
                  </a:lnTo>
                  <a:lnTo>
                    <a:pt x="889" y="387"/>
                  </a:lnTo>
                  <a:lnTo>
                    <a:pt x="889" y="388"/>
                  </a:lnTo>
                  <a:lnTo>
                    <a:pt x="889" y="389"/>
                  </a:lnTo>
                  <a:lnTo>
                    <a:pt x="889" y="390"/>
                  </a:lnTo>
                  <a:lnTo>
                    <a:pt x="891" y="390"/>
                  </a:lnTo>
                  <a:lnTo>
                    <a:pt x="891" y="391"/>
                  </a:lnTo>
                  <a:lnTo>
                    <a:pt x="892" y="391"/>
                  </a:lnTo>
                  <a:lnTo>
                    <a:pt x="892" y="392"/>
                  </a:lnTo>
                  <a:lnTo>
                    <a:pt x="892" y="394"/>
                  </a:lnTo>
                  <a:lnTo>
                    <a:pt x="892" y="395"/>
                  </a:lnTo>
                  <a:lnTo>
                    <a:pt x="893" y="395"/>
                  </a:lnTo>
                  <a:lnTo>
                    <a:pt x="893" y="396"/>
                  </a:lnTo>
                  <a:lnTo>
                    <a:pt x="893" y="397"/>
                  </a:lnTo>
                  <a:lnTo>
                    <a:pt x="892" y="397"/>
                  </a:lnTo>
                  <a:lnTo>
                    <a:pt x="892" y="398"/>
                  </a:lnTo>
                  <a:lnTo>
                    <a:pt x="893" y="398"/>
                  </a:lnTo>
                  <a:lnTo>
                    <a:pt x="894" y="398"/>
                  </a:lnTo>
                  <a:lnTo>
                    <a:pt x="895" y="398"/>
                  </a:lnTo>
                  <a:lnTo>
                    <a:pt x="899" y="399"/>
                  </a:lnTo>
                  <a:lnTo>
                    <a:pt x="899" y="400"/>
                  </a:lnTo>
                  <a:lnTo>
                    <a:pt x="900" y="400"/>
                  </a:lnTo>
                  <a:lnTo>
                    <a:pt x="903" y="402"/>
                  </a:lnTo>
                  <a:lnTo>
                    <a:pt x="904" y="402"/>
                  </a:lnTo>
                  <a:lnTo>
                    <a:pt x="905" y="402"/>
                  </a:lnTo>
                  <a:lnTo>
                    <a:pt x="907" y="403"/>
                  </a:lnTo>
                  <a:lnTo>
                    <a:pt x="908" y="403"/>
                  </a:lnTo>
                  <a:lnTo>
                    <a:pt x="908" y="404"/>
                  </a:lnTo>
                  <a:lnTo>
                    <a:pt x="908" y="405"/>
                  </a:lnTo>
                  <a:lnTo>
                    <a:pt x="908" y="406"/>
                  </a:lnTo>
                  <a:lnTo>
                    <a:pt x="908" y="407"/>
                  </a:lnTo>
                  <a:lnTo>
                    <a:pt x="909" y="407"/>
                  </a:lnTo>
                  <a:lnTo>
                    <a:pt x="909" y="408"/>
                  </a:lnTo>
                  <a:lnTo>
                    <a:pt x="910" y="408"/>
                  </a:lnTo>
                  <a:lnTo>
                    <a:pt x="910" y="410"/>
                  </a:lnTo>
                  <a:lnTo>
                    <a:pt x="911" y="410"/>
                  </a:lnTo>
                  <a:lnTo>
                    <a:pt x="911" y="411"/>
                  </a:lnTo>
                  <a:lnTo>
                    <a:pt x="912" y="413"/>
                  </a:lnTo>
                  <a:lnTo>
                    <a:pt x="912" y="414"/>
                  </a:lnTo>
                  <a:lnTo>
                    <a:pt x="913" y="414"/>
                  </a:lnTo>
                  <a:lnTo>
                    <a:pt x="913" y="415"/>
                  </a:lnTo>
                  <a:lnTo>
                    <a:pt x="913" y="416"/>
                  </a:lnTo>
                  <a:lnTo>
                    <a:pt x="914" y="416"/>
                  </a:lnTo>
                  <a:lnTo>
                    <a:pt x="914" y="417"/>
                  </a:lnTo>
                  <a:lnTo>
                    <a:pt x="914" y="421"/>
                  </a:lnTo>
                  <a:lnTo>
                    <a:pt x="916" y="424"/>
                  </a:lnTo>
                  <a:lnTo>
                    <a:pt x="916" y="425"/>
                  </a:lnTo>
                  <a:lnTo>
                    <a:pt x="916" y="427"/>
                  </a:lnTo>
                  <a:lnTo>
                    <a:pt x="916" y="428"/>
                  </a:lnTo>
                  <a:lnTo>
                    <a:pt x="917" y="429"/>
                  </a:lnTo>
                  <a:lnTo>
                    <a:pt x="917" y="430"/>
                  </a:lnTo>
                  <a:lnTo>
                    <a:pt x="917" y="431"/>
                  </a:lnTo>
                  <a:lnTo>
                    <a:pt x="917" y="432"/>
                  </a:lnTo>
                  <a:lnTo>
                    <a:pt x="918" y="432"/>
                  </a:lnTo>
                  <a:lnTo>
                    <a:pt x="918" y="433"/>
                  </a:lnTo>
                  <a:lnTo>
                    <a:pt x="918" y="434"/>
                  </a:lnTo>
                  <a:lnTo>
                    <a:pt x="918" y="436"/>
                  </a:lnTo>
                  <a:lnTo>
                    <a:pt x="919" y="437"/>
                  </a:lnTo>
                  <a:lnTo>
                    <a:pt x="919" y="438"/>
                  </a:lnTo>
                  <a:lnTo>
                    <a:pt x="920" y="439"/>
                  </a:lnTo>
                  <a:lnTo>
                    <a:pt x="920" y="440"/>
                  </a:lnTo>
                  <a:lnTo>
                    <a:pt x="920" y="441"/>
                  </a:lnTo>
                  <a:lnTo>
                    <a:pt x="920" y="442"/>
                  </a:lnTo>
                  <a:lnTo>
                    <a:pt x="921" y="442"/>
                  </a:lnTo>
                  <a:lnTo>
                    <a:pt x="921" y="444"/>
                  </a:lnTo>
                  <a:lnTo>
                    <a:pt x="921" y="445"/>
                  </a:lnTo>
                  <a:lnTo>
                    <a:pt x="921" y="446"/>
                  </a:lnTo>
                  <a:lnTo>
                    <a:pt x="922" y="446"/>
                  </a:lnTo>
                  <a:lnTo>
                    <a:pt x="922" y="447"/>
                  </a:lnTo>
                  <a:lnTo>
                    <a:pt x="925" y="455"/>
                  </a:lnTo>
                  <a:lnTo>
                    <a:pt x="926" y="457"/>
                  </a:lnTo>
                  <a:lnTo>
                    <a:pt x="926" y="458"/>
                  </a:lnTo>
                  <a:lnTo>
                    <a:pt x="926" y="459"/>
                  </a:lnTo>
                  <a:lnTo>
                    <a:pt x="927" y="461"/>
                  </a:lnTo>
                  <a:lnTo>
                    <a:pt x="927" y="462"/>
                  </a:lnTo>
                  <a:lnTo>
                    <a:pt x="927" y="463"/>
                  </a:lnTo>
                  <a:lnTo>
                    <a:pt x="928" y="463"/>
                  </a:lnTo>
                  <a:lnTo>
                    <a:pt x="928" y="464"/>
                  </a:lnTo>
                  <a:lnTo>
                    <a:pt x="928" y="465"/>
                  </a:lnTo>
                  <a:lnTo>
                    <a:pt x="928" y="466"/>
                  </a:lnTo>
                  <a:lnTo>
                    <a:pt x="929" y="466"/>
                  </a:lnTo>
                  <a:lnTo>
                    <a:pt x="929" y="467"/>
                  </a:lnTo>
                  <a:lnTo>
                    <a:pt x="929" y="469"/>
                  </a:lnTo>
                  <a:lnTo>
                    <a:pt x="930" y="470"/>
                  </a:lnTo>
                  <a:lnTo>
                    <a:pt x="930" y="471"/>
                  </a:lnTo>
                  <a:lnTo>
                    <a:pt x="930" y="472"/>
                  </a:lnTo>
                  <a:lnTo>
                    <a:pt x="930" y="473"/>
                  </a:lnTo>
                  <a:lnTo>
                    <a:pt x="930" y="474"/>
                  </a:lnTo>
                  <a:lnTo>
                    <a:pt x="931" y="474"/>
                  </a:lnTo>
                  <a:lnTo>
                    <a:pt x="931" y="475"/>
                  </a:lnTo>
                  <a:lnTo>
                    <a:pt x="931" y="477"/>
                  </a:lnTo>
                  <a:lnTo>
                    <a:pt x="931" y="478"/>
                  </a:lnTo>
                  <a:lnTo>
                    <a:pt x="931" y="479"/>
                  </a:lnTo>
                  <a:lnTo>
                    <a:pt x="931" y="480"/>
                  </a:lnTo>
                  <a:lnTo>
                    <a:pt x="933" y="480"/>
                  </a:lnTo>
                  <a:lnTo>
                    <a:pt x="934" y="480"/>
                  </a:lnTo>
                  <a:lnTo>
                    <a:pt x="934" y="481"/>
                  </a:lnTo>
                  <a:lnTo>
                    <a:pt x="935" y="481"/>
                  </a:lnTo>
                  <a:lnTo>
                    <a:pt x="936" y="482"/>
                  </a:lnTo>
                  <a:lnTo>
                    <a:pt x="936" y="483"/>
                  </a:lnTo>
                  <a:lnTo>
                    <a:pt x="937" y="483"/>
                  </a:lnTo>
                  <a:lnTo>
                    <a:pt x="936" y="483"/>
                  </a:lnTo>
                  <a:lnTo>
                    <a:pt x="936" y="482"/>
                  </a:lnTo>
                  <a:lnTo>
                    <a:pt x="937" y="481"/>
                  </a:lnTo>
                  <a:lnTo>
                    <a:pt x="937" y="482"/>
                  </a:lnTo>
                  <a:lnTo>
                    <a:pt x="938" y="482"/>
                  </a:lnTo>
                  <a:lnTo>
                    <a:pt x="939" y="483"/>
                  </a:lnTo>
                  <a:lnTo>
                    <a:pt x="941" y="483"/>
                  </a:lnTo>
                  <a:lnTo>
                    <a:pt x="942" y="483"/>
                  </a:lnTo>
                  <a:lnTo>
                    <a:pt x="943" y="483"/>
                  </a:lnTo>
                  <a:lnTo>
                    <a:pt x="944" y="484"/>
                  </a:lnTo>
                  <a:lnTo>
                    <a:pt x="945" y="484"/>
                  </a:lnTo>
                  <a:lnTo>
                    <a:pt x="946" y="486"/>
                  </a:lnTo>
                  <a:lnTo>
                    <a:pt x="947" y="486"/>
                  </a:lnTo>
                  <a:lnTo>
                    <a:pt x="949" y="486"/>
                  </a:lnTo>
                  <a:lnTo>
                    <a:pt x="949" y="487"/>
                  </a:lnTo>
                  <a:lnTo>
                    <a:pt x="950" y="487"/>
                  </a:lnTo>
                  <a:lnTo>
                    <a:pt x="950" y="488"/>
                  </a:lnTo>
                  <a:lnTo>
                    <a:pt x="951" y="488"/>
                  </a:lnTo>
                  <a:lnTo>
                    <a:pt x="951" y="489"/>
                  </a:lnTo>
                  <a:lnTo>
                    <a:pt x="952" y="489"/>
                  </a:lnTo>
                  <a:lnTo>
                    <a:pt x="953" y="489"/>
                  </a:lnTo>
                  <a:lnTo>
                    <a:pt x="954" y="489"/>
                  </a:lnTo>
                  <a:lnTo>
                    <a:pt x="954" y="490"/>
                  </a:lnTo>
                  <a:lnTo>
                    <a:pt x="955" y="490"/>
                  </a:lnTo>
                  <a:lnTo>
                    <a:pt x="955" y="491"/>
                  </a:lnTo>
                  <a:lnTo>
                    <a:pt x="956" y="491"/>
                  </a:lnTo>
                  <a:lnTo>
                    <a:pt x="956" y="492"/>
                  </a:lnTo>
                  <a:lnTo>
                    <a:pt x="958" y="492"/>
                  </a:lnTo>
                  <a:lnTo>
                    <a:pt x="958" y="494"/>
                  </a:lnTo>
                  <a:lnTo>
                    <a:pt x="958" y="495"/>
                  </a:lnTo>
                  <a:lnTo>
                    <a:pt x="959" y="495"/>
                  </a:lnTo>
                  <a:lnTo>
                    <a:pt x="959" y="496"/>
                  </a:lnTo>
                  <a:lnTo>
                    <a:pt x="960" y="496"/>
                  </a:lnTo>
                  <a:lnTo>
                    <a:pt x="960" y="497"/>
                  </a:lnTo>
                  <a:lnTo>
                    <a:pt x="961" y="497"/>
                  </a:lnTo>
                  <a:lnTo>
                    <a:pt x="961" y="498"/>
                  </a:lnTo>
                  <a:lnTo>
                    <a:pt x="962" y="498"/>
                  </a:lnTo>
                  <a:lnTo>
                    <a:pt x="962" y="499"/>
                  </a:lnTo>
                  <a:lnTo>
                    <a:pt x="963" y="499"/>
                  </a:lnTo>
                  <a:lnTo>
                    <a:pt x="963" y="500"/>
                  </a:lnTo>
                  <a:lnTo>
                    <a:pt x="964" y="500"/>
                  </a:lnTo>
                  <a:lnTo>
                    <a:pt x="964" y="501"/>
                  </a:lnTo>
                  <a:lnTo>
                    <a:pt x="966" y="501"/>
                  </a:lnTo>
                  <a:lnTo>
                    <a:pt x="966" y="503"/>
                  </a:lnTo>
                  <a:lnTo>
                    <a:pt x="966" y="504"/>
                  </a:lnTo>
                  <a:lnTo>
                    <a:pt x="967" y="504"/>
                  </a:lnTo>
                  <a:lnTo>
                    <a:pt x="967" y="505"/>
                  </a:lnTo>
                  <a:lnTo>
                    <a:pt x="968" y="505"/>
                  </a:lnTo>
                  <a:lnTo>
                    <a:pt x="968" y="506"/>
                  </a:lnTo>
                  <a:lnTo>
                    <a:pt x="968" y="507"/>
                  </a:lnTo>
                  <a:lnTo>
                    <a:pt x="969" y="507"/>
                  </a:lnTo>
                  <a:lnTo>
                    <a:pt x="970" y="508"/>
                  </a:lnTo>
                  <a:lnTo>
                    <a:pt x="970" y="509"/>
                  </a:lnTo>
                  <a:lnTo>
                    <a:pt x="971" y="509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4" y="514"/>
                  </a:lnTo>
                  <a:lnTo>
                    <a:pt x="976" y="516"/>
                  </a:lnTo>
                  <a:lnTo>
                    <a:pt x="976" y="517"/>
                  </a:lnTo>
                  <a:lnTo>
                    <a:pt x="977" y="517"/>
                  </a:lnTo>
                  <a:lnTo>
                    <a:pt x="978" y="517"/>
                  </a:lnTo>
                  <a:lnTo>
                    <a:pt x="979" y="517"/>
                  </a:lnTo>
                  <a:lnTo>
                    <a:pt x="979" y="519"/>
                  </a:lnTo>
                  <a:lnTo>
                    <a:pt x="979" y="520"/>
                  </a:lnTo>
                  <a:lnTo>
                    <a:pt x="980" y="520"/>
                  </a:lnTo>
                  <a:lnTo>
                    <a:pt x="981" y="522"/>
                  </a:lnTo>
                  <a:lnTo>
                    <a:pt x="983" y="522"/>
                  </a:lnTo>
                  <a:lnTo>
                    <a:pt x="984" y="522"/>
                  </a:lnTo>
                  <a:lnTo>
                    <a:pt x="984" y="521"/>
                  </a:lnTo>
                  <a:lnTo>
                    <a:pt x="985" y="520"/>
                  </a:lnTo>
                  <a:lnTo>
                    <a:pt x="986" y="519"/>
                  </a:lnTo>
                  <a:lnTo>
                    <a:pt x="986" y="517"/>
                  </a:lnTo>
                  <a:lnTo>
                    <a:pt x="987" y="516"/>
                  </a:lnTo>
                  <a:lnTo>
                    <a:pt x="987" y="515"/>
                  </a:lnTo>
                  <a:lnTo>
                    <a:pt x="987" y="514"/>
                  </a:lnTo>
                  <a:lnTo>
                    <a:pt x="988" y="514"/>
                  </a:lnTo>
                  <a:lnTo>
                    <a:pt x="988" y="513"/>
                  </a:lnTo>
                  <a:lnTo>
                    <a:pt x="989" y="512"/>
                  </a:lnTo>
                  <a:lnTo>
                    <a:pt x="989" y="511"/>
                  </a:lnTo>
                  <a:lnTo>
                    <a:pt x="989" y="509"/>
                  </a:lnTo>
                  <a:lnTo>
                    <a:pt x="991" y="509"/>
                  </a:lnTo>
                  <a:lnTo>
                    <a:pt x="991" y="508"/>
                  </a:lnTo>
                  <a:lnTo>
                    <a:pt x="992" y="508"/>
                  </a:lnTo>
                  <a:lnTo>
                    <a:pt x="992" y="507"/>
                  </a:lnTo>
                  <a:lnTo>
                    <a:pt x="993" y="507"/>
                  </a:lnTo>
                  <a:lnTo>
                    <a:pt x="993" y="506"/>
                  </a:lnTo>
                  <a:lnTo>
                    <a:pt x="993" y="505"/>
                  </a:lnTo>
                  <a:lnTo>
                    <a:pt x="993" y="504"/>
                  </a:lnTo>
                  <a:lnTo>
                    <a:pt x="994" y="504"/>
                  </a:lnTo>
                  <a:lnTo>
                    <a:pt x="994" y="503"/>
                  </a:lnTo>
                  <a:lnTo>
                    <a:pt x="994" y="501"/>
                  </a:lnTo>
                  <a:lnTo>
                    <a:pt x="995" y="501"/>
                  </a:lnTo>
                  <a:lnTo>
                    <a:pt x="996" y="500"/>
                  </a:lnTo>
                  <a:lnTo>
                    <a:pt x="996" y="501"/>
                  </a:lnTo>
                  <a:lnTo>
                    <a:pt x="997" y="501"/>
                  </a:lnTo>
                  <a:lnTo>
                    <a:pt x="998" y="501"/>
                  </a:lnTo>
                  <a:lnTo>
                    <a:pt x="1000" y="501"/>
                  </a:lnTo>
                  <a:lnTo>
                    <a:pt x="1001" y="501"/>
                  </a:lnTo>
                  <a:lnTo>
                    <a:pt x="1002" y="501"/>
                  </a:lnTo>
                  <a:lnTo>
                    <a:pt x="1002" y="500"/>
                  </a:lnTo>
                  <a:lnTo>
                    <a:pt x="1003" y="500"/>
                  </a:lnTo>
                  <a:lnTo>
                    <a:pt x="1003" y="499"/>
                  </a:lnTo>
                  <a:lnTo>
                    <a:pt x="1004" y="499"/>
                  </a:lnTo>
                  <a:lnTo>
                    <a:pt x="1004" y="498"/>
                  </a:lnTo>
                  <a:lnTo>
                    <a:pt x="1005" y="498"/>
                  </a:lnTo>
                  <a:lnTo>
                    <a:pt x="1006" y="498"/>
                  </a:lnTo>
                  <a:lnTo>
                    <a:pt x="1008" y="499"/>
                  </a:lnTo>
                  <a:lnTo>
                    <a:pt x="1009" y="499"/>
                  </a:lnTo>
                  <a:lnTo>
                    <a:pt x="1009" y="500"/>
                  </a:lnTo>
                  <a:lnTo>
                    <a:pt x="1011" y="503"/>
                  </a:lnTo>
                  <a:lnTo>
                    <a:pt x="1012" y="504"/>
                  </a:lnTo>
                  <a:lnTo>
                    <a:pt x="1012" y="505"/>
                  </a:lnTo>
                  <a:lnTo>
                    <a:pt x="1013" y="505"/>
                  </a:lnTo>
                  <a:lnTo>
                    <a:pt x="1013" y="506"/>
                  </a:lnTo>
                  <a:lnTo>
                    <a:pt x="1013" y="507"/>
                  </a:lnTo>
                  <a:lnTo>
                    <a:pt x="1014" y="507"/>
                  </a:lnTo>
                  <a:lnTo>
                    <a:pt x="1014" y="508"/>
                  </a:lnTo>
                  <a:lnTo>
                    <a:pt x="1014" y="509"/>
                  </a:lnTo>
                  <a:lnTo>
                    <a:pt x="1016" y="509"/>
                  </a:lnTo>
                  <a:lnTo>
                    <a:pt x="1016" y="511"/>
                  </a:lnTo>
                  <a:lnTo>
                    <a:pt x="1016" y="512"/>
                  </a:lnTo>
                  <a:lnTo>
                    <a:pt x="1017" y="512"/>
                  </a:lnTo>
                  <a:lnTo>
                    <a:pt x="1017" y="513"/>
                  </a:lnTo>
                  <a:lnTo>
                    <a:pt x="1019" y="517"/>
                  </a:lnTo>
                  <a:lnTo>
                    <a:pt x="1019" y="519"/>
                  </a:lnTo>
                  <a:lnTo>
                    <a:pt x="1019" y="520"/>
                  </a:lnTo>
                  <a:lnTo>
                    <a:pt x="1019" y="521"/>
                  </a:lnTo>
                  <a:lnTo>
                    <a:pt x="1020" y="521"/>
                  </a:lnTo>
                  <a:lnTo>
                    <a:pt x="1020" y="522"/>
                  </a:lnTo>
                  <a:lnTo>
                    <a:pt x="1020" y="523"/>
                  </a:lnTo>
                  <a:lnTo>
                    <a:pt x="1020" y="524"/>
                  </a:lnTo>
                  <a:lnTo>
                    <a:pt x="1020" y="525"/>
                  </a:lnTo>
                  <a:lnTo>
                    <a:pt x="1020" y="526"/>
                  </a:lnTo>
                  <a:lnTo>
                    <a:pt x="1021" y="526"/>
                  </a:lnTo>
                  <a:lnTo>
                    <a:pt x="1021" y="528"/>
                  </a:lnTo>
                  <a:lnTo>
                    <a:pt x="1021" y="529"/>
                  </a:lnTo>
                  <a:lnTo>
                    <a:pt x="1022" y="530"/>
                  </a:lnTo>
                  <a:lnTo>
                    <a:pt x="1022" y="531"/>
                  </a:lnTo>
                  <a:lnTo>
                    <a:pt x="1022" y="532"/>
                  </a:lnTo>
                  <a:lnTo>
                    <a:pt x="1023" y="532"/>
                  </a:lnTo>
                  <a:lnTo>
                    <a:pt x="1023" y="533"/>
                  </a:lnTo>
                  <a:lnTo>
                    <a:pt x="1025" y="533"/>
                  </a:lnTo>
                  <a:lnTo>
                    <a:pt x="1025" y="534"/>
                  </a:lnTo>
                  <a:lnTo>
                    <a:pt x="1025" y="536"/>
                  </a:lnTo>
                  <a:lnTo>
                    <a:pt x="1026" y="536"/>
                  </a:lnTo>
                  <a:lnTo>
                    <a:pt x="1026" y="537"/>
                  </a:lnTo>
                  <a:lnTo>
                    <a:pt x="1027" y="537"/>
                  </a:lnTo>
                  <a:lnTo>
                    <a:pt x="1027" y="538"/>
                  </a:lnTo>
                  <a:lnTo>
                    <a:pt x="1028" y="538"/>
                  </a:lnTo>
                  <a:lnTo>
                    <a:pt x="1028" y="539"/>
                  </a:lnTo>
                  <a:lnTo>
                    <a:pt x="1029" y="539"/>
                  </a:lnTo>
                  <a:lnTo>
                    <a:pt x="1029" y="540"/>
                  </a:lnTo>
                  <a:lnTo>
                    <a:pt x="1030" y="540"/>
                  </a:lnTo>
                  <a:lnTo>
                    <a:pt x="1030" y="541"/>
                  </a:lnTo>
                  <a:lnTo>
                    <a:pt x="1034" y="545"/>
                  </a:lnTo>
                  <a:lnTo>
                    <a:pt x="1035" y="545"/>
                  </a:lnTo>
                  <a:lnTo>
                    <a:pt x="1035" y="546"/>
                  </a:lnTo>
                  <a:lnTo>
                    <a:pt x="1036" y="546"/>
                  </a:lnTo>
                  <a:lnTo>
                    <a:pt x="1036" y="547"/>
                  </a:lnTo>
                  <a:lnTo>
                    <a:pt x="1037" y="547"/>
                  </a:lnTo>
                  <a:lnTo>
                    <a:pt x="1038" y="547"/>
                  </a:lnTo>
                  <a:lnTo>
                    <a:pt x="1038" y="548"/>
                  </a:lnTo>
                  <a:lnTo>
                    <a:pt x="1039" y="548"/>
                  </a:lnTo>
                  <a:lnTo>
                    <a:pt x="1042" y="549"/>
                  </a:lnTo>
                  <a:lnTo>
                    <a:pt x="1044" y="550"/>
                  </a:lnTo>
                  <a:lnTo>
                    <a:pt x="1045" y="550"/>
                  </a:lnTo>
                  <a:lnTo>
                    <a:pt x="1046" y="550"/>
                  </a:lnTo>
                  <a:lnTo>
                    <a:pt x="1047" y="550"/>
                  </a:lnTo>
                  <a:lnTo>
                    <a:pt x="1047" y="551"/>
                  </a:lnTo>
                  <a:lnTo>
                    <a:pt x="1048" y="551"/>
                  </a:lnTo>
                  <a:lnTo>
                    <a:pt x="1050" y="551"/>
                  </a:lnTo>
                  <a:lnTo>
                    <a:pt x="1051" y="553"/>
                  </a:lnTo>
                  <a:lnTo>
                    <a:pt x="1052" y="553"/>
                  </a:lnTo>
                  <a:lnTo>
                    <a:pt x="1053" y="553"/>
                  </a:lnTo>
                  <a:lnTo>
                    <a:pt x="1054" y="553"/>
                  </a:lnTo>
                  <a:lnTo>
                    <a:pt x="1054" y="551"/>
                  </a:lnTo>
                  <a:lnTo>
                    <a:pt x="1055" y="551"/>
                  </a:lnTo>
                  <a:lnTo>
                    <a:pt x="1056" y="551"/>
                  </a:lnTo>
                  <a:lnTo>
                    <a:pt x="1058" y="551"/>
                  </a:lnTo>
                  <a:lnTo>
                    <a:pt x="1059" y="551"/>
                  </a:lnTo>
                  <a:lnTo>
                    <a:pt x="1059" y="550"/>
                  </a:lnTo>
                  <a:lnTo>
                    <a:pt x="1060" y="550"/>
                  </a:lnTo>
                  <a:lnTo>
                    <a:pt x="1061" y="550"/>
                  </a:lnTo>
                  <a:lnTo>
                    <a:pt x="1062" y="550"/>
                  </a:lnTo>
                  <a:lnTo>
                    <a:pt x="1062" y="551"/>
                  </a:lnTo>
                  <a:lnTo>
                    <a:pt x="1063" y="551"/>
                  </a:lnTo>
                  <a:lnTo>
                    <a:pt x="1064" y="551"/>
                  </a:lnTo>
                  <a:lnTo>
                    <a:pt x="1065" y="553"/>
                  </a:lnTo>
                  <a:lnTo>
                    <a:pt x="1068" y="554"/>
                  </a:lnTo>
                  <a:lnTo>
                    <a:pt x="1069" y="554"/>
                  </a:lnTo>
                  <a:lnTo>
                    <a:pt x="1070" y="554"/>
                  </a:lnTo>
                  <a:lnTo>
                    <a:pt x="1071" y="554"/>
                  </a:lnTo>
                  <a:lnTo>
                    <a:pt x="1072" y="554"/>
                  </a:lnTo>
                  <a:lnTo>
                    <a:pt x="1073" y="555"/>
                  </a:lnTo>
                  <a:lnTo>
                    <a:pt x="1077" y="556"/>
                  </a:lnTo>
                  <a:lnTo>
                    <a:pt x="1077" y="557"/>
                  </a:lnTo>
                  <a:lnTo>
                    <a:pt x="1078" y="557"/>
                  </a:lnTo>
                  <a:lnTo>
                    <a:pt x="1079" y="557"/>
                  </a:lnTo>
                  <a:lnTo>
                    <a:pt x="1080" y="557"/>
                  </a:lnTo>
                  <a:lnTo>
                    <a:pt x="1081" y="557"/>
                  </a:lnTo>
                  <a:lnTo>
                    <a:pt x="1083" y="557"/>
                  </a:lnTo>
                  <a:lnTo>
                    <a:pt x="1084" y="557"/>
                  </a:lnTo>
                  <a:lnTo>
                    <a:pt x="1084" y="558"/>
                  </a:lnTo>
                  <a:lnTo>
                    <a:pt x="1085" y="561"/>
                  </a:lnTo>
                  <a:lnTo>
                    <a:pt x="1086" y="561"/>
                  </a:lnTo>
                  <a:lnTo>
                    <a:pt x="1086" y="562"/>
                  </a:lnTo>
                  <a:lnTo>
                    <a:pt x="1087" y="562"/>
                  </a:lnTo>
                  <a:lnTo>
                    <a:pt x="1088" y="562"/>
                  </a:lnTo>
                  <a:lnTo>
                    <a:pt x="1089" y="562"/>
                  </a:lnTo>
                  <a:lnTo>
                    <a:pt x="1090" y="562"/>
                  </a:lnTo>
                  <a:lnTo>
                    <a:pt x="1092" y="562"/>
                  </a:lnTo>
                  <a:lnTo>
                    <a:pt x="1093" y="562"/>
                  </a:lnTo>
                  <a:lnTo>
                    <a:pt x="1093" y="563"/>
                  </a:lnTo>
                  <a:lnTo>
                    <a:pt x="1094" y="563"/>
                  </a:lnTo>
                  <a:lnTo>
                    <a:pt x="1095" y="563"/>
                  </a:lnTo>
                  <a:lnTo>
                    <a:pt x="1095" y="564"/>
                  </a:lnTo>
                  <a:lnTo>
                    <a:pt x="1096" y="564"/>
                  </a:lnTo>
                  <a:lnTo>
                    <a:pt x="1097" y="564"/>
                  </a:lnTo>
                  <a:lnTo>
                    <a:pt x="1097" y="565"/>
                  </a:lnTo>
                  <a:lnTo>
                    <a:pt x="1098" y="565"/>
                  </a:lnTo>
                  <a:lnTo>
                    <a:pt x="1100" y="565"/>
                  </a:lnTo>
                  <a:lnTo>
                    <a:pt x="1100" y="564"/>
                  </a:lnTo>
                  <a:lnTo>
                    <a:pt x="1101" y="564"/>
                  </a:lnTo>
                  <a:lnTo>
                    <a:pt x="1102" y="563"/>
                  </a:lnTo>
                  <a:lnTo>
                    <a:pt x="1103" y="563"/>
                  </a:lnTo>
                  <a:lnTo>
                    <a:pt x="1104" y="561"/>
                  </a:lnTo>
                  <a:lnTo>
                    <a:pt x="1105" y="561"/>
                  </a:lnTo>
                  <a:lnTo>
                    <a:pt x="1105" y="559"/>
                  </a:lnTo>
                  <a:lnTo>
                    <a:pt x="1106" y="559"/>
                  </a:lnTo>
                  <a:lnTo>
                    <a:pt x="1107" y="559"/>
                  </a:lnTo>
                  <a:lnTo>
                    <a:pt x="1109" y="559"/>
                  </a:lnTo>
                  <a:lnTo>
                    <a:pt x="1110" y="559"/>
                  </a:lnTo>
                  <a:lnTo>
                    <a:pt x="1111" y="559"/>
                  </a:lnTo>
                  <a:lnTo>
                    <a:pt x="1112" y="559"/>
                  </a:lnTo>
                  <a:lnTo>
                    <a:pt x="1112" y="558"/>
                  </a:lnTo>
                  <a:lnTo>
                    <a:pt x="1113" y="558"/>
                  </a:lnTo>
                  <a:lnTo>
                    <a:pt x="1114" y="558"/>
                  </a:lnTo>
                  <a:lnTo>
                    <a:pt x="1115" y="558"/>
                  </a:lnTo>
                  <a:lnTo>
                    <a:pt x="1117" y="558"/>
                  </a:lnTo>
                  <a:lnTo>
                    <a:pt x="1117" y="559"/>
                  </a:lnTo>
                  <a:lnTo>
                    <a:pt x="1118" y="559"/>
                  </a:lnTo>
                  <a:lnTo>
                    <a:pt x="1119" y="559"/>
                  </a:lnTo>
                  <a:lnTo>
                    <a:pt x="1120" y="559"/>
                  </a:lnTo>
                  <a:lnTo>
                    <a:pt x="1120" y="561"/>
                  </a:lnTo>
                  <a:lnTo>
                    <a:pt x="1121" y="561"/>
                  </a:lnTo>
                  <a:lnTo>
                    <a:pt x="1122" y="561"/>
                  </a:lnTo>
                  <a:lnTo>
                    <a:pt x="1122" y="562"/>
                  </a:lnTo>
                  <a:lnTo>
                    <a:pt x="1123" y="562"/>
                  </a:lnTo>
                  <a:lnTo>
                    <a:pt x="1125" y="562"/>
                  </a:lnTo>
                  <a:lnTo>
                    <a:pt x="1125" y="563"/>
                  </a:lnTo>
                  <a:lnTo>
                    <a:pt x="1126" y="563"/>
                  </a:lnTo>
                  <a:lnTo>
                    <a:pt x="1126" y="564"/>
                  </a:lnTo>
                  <a:lnTo>
                    <a:pt x="1127" y="564"/>
                  </a:lnTo>
                  <a:lnTo>
                    <a:pt x="1127" y="565"/>
                  </a:lnTo>
                  <a:lnTo>
                    <a:pt x="1128" y="566"/>
                  </a:lnTo>
                  <a:lnTo>
                    <a:pt x="1129" y="567"/>
                  </a:lnTo>
                  <a:lnTo>
                    <a:pt x="1130" y="567"/>
                  </a:lnTo>
                  <a:lnTo>
                    <a:pt x="1130" y="568"/>
                  </a:lnTo>
                  <a:lnTo>
                    <a:pt x="1131" y="568"/>
                  </a:lnTo>
                  <a:lnTo>
                    <a:pt x="1131" y="570"/>
                  </a:lnTo>
                  <a:lnTo>
                    <a:pt x="1132" y="570"/>
                  </a:lnTo>
                  <a:lnTo>
                    <a:pt x="1134" y="570"/>
                  </a:lnTo>
                  <a:lnTo>
                    <a:pt x="1135" y="571"/>
                  </a:lnTo>
                  <a:lnTo>
                    <a:pt x="1137" y="572"/>
                  </a:lnTo>
                  <a:lnTo>
                    <a:pt x="1138" y="572"/>
                  </a:lnTo>
                  <a:lnTo>
                    <a:pt x="1139" y="572"/>
                  </a:lnTo>
                  <a:lnTo>
                    <a:pt x="1140" y="572"/>
                  </a:lnTo>
                  <a:lnTo>
                    <a:pt x="1140" y="573"/>
                  </a:lnTo>
                  <a:lnTo>
                    <a:pt x="1142" y="573"/>
                  </a:lnTo>
                  <a:lnTo>
                    <a:pt x="1143" y="573"/>
                  </a:lnTo>
                  <a:lnTo>
                    <a:pt x="1143" y="574"/>
                  </a:lnTo>
                  <a:lnTo>
                    <a:pt x="1144" y="574"/>
                  </a:lnTo>
                  <a:lnTo>
                    <a:pt x="1145" y="575"/>
                  </a:lnTo>
                  <a:lnTo>
                    <a:pt x="1146" y="575"/>
                  </a:lnTo>
                  <a:lnTo>
                    <a:pt x="1146" y="576"/>
                  </a:lnTo>
                  <a:lnTo>
                    <a:pt x="1147" y="576"/>
                  </a:lnTo>
                  <a:lnTo>
                    <a:pt x="1148" y="576"/>
                  </a:lnTo>
                  <a:lnTo>
                    <a:pt x="1151" y="578"/>
                  </a:lnTo>
                  <a:lnTo>
                    <a:pt x="1152" y="578"/>
                  </a:lnTo>
                  <a:lnTo>
                    <a:pt x="1155" y="578"/>
                  </a:lnTo>
                  <a:lnTo>
                    <a:pt x="1157" y="579"/>
                  </a:lnTo>
                  <a:lnTo>
                    <a:pt x="1159" y="579"/>
                  </a:lnTo>
                  <a:lnTo>
                    <a:pt x="1160" y="579"/>
                  </a:lnTo>
                  <a:lnTo>
                    <a:pt x="1163" y="580"/>
                  </a:lnTo>
                  <a:lnTo>
                    <a:pt x="1164" y="580"/>
                  </a:lnTo>
                  <a:lnTo>
                    <a:pt x="1164" y="581"/>
                  </a:lnTo>
                  <a:lnTo>
                    <a:pt x="1165" y="581"/>
                  </a:lnTo>
                  <a:lnTo>
                    <a:pt x="1167" y="581"/>
                  </a:lnTo>
                  <a:lnTo>
                    <a:pt x="1168" y="581"/>
                  </a:lnTo>
                  <a:lnTo>
                    <a:pt x="1169" y="581"/>
                  </a:lnTo>
                  <a:lnTo>
                    <a:pt x="1170" y="581"/>
                  </a:lnTo>
                  <a:lnTo>
                    <a:pt x="1172" y="580"/>
                  </a:lnTo>
                  <a:lnTo>
                    <a:pt x="1173" y="579"/>
                  </a:lnTo>
                  <a:lnTo>
                    <a:pt x="1173" y="578"/>
                  </a:lnTo>
                  <a:lnTo>
                    <a:pt x="1174" y="578"/>
                  </a:lnTo>
                  <a:lnTo>
                    <a:pt x="1176" y="578"/>
                  </a:lnTo>
                  <a:lnTo>
                    <a:pt x="1176" y="576"/>
                  </a:lnTo>
                  <a:lnTo>
                    <a:pt x="1177" y="576"/>
                  </a:lnTo>
                  <a:lnTo>
                    <a:pt x="1178" y="576"/>
                  </a:lnTo>
                  <a:lnTo>
                    <a:pt x="1178" y="578"/>
                  </a:lnTo>
                  <a:lnTo>
                    <a:pt x="1179" y="578"/>
                  </a:lnTo>
                  <a:lnTo>
                    <a:pt x="1180" y="576"/>
                  </a:lnTo>
                  <a:lnTo>
                    <a:pt x="1180" y="575"/>
                  </a:lnTo>
                  <a:lnTo>
                    <a:pt x="1181" y="575"/>
                  </a:lnTo>
                  <a:lnTo>
                    <a:pt x="1182" y="575"/>
                  </a:lnTo>
                  <a:lnTo>
                    <a:pt x="1182" y="574"/>
                  </a:lnTo>
                  <a:lnTo>
                    <a:pt x="1184" y="574"/>
                  </a:lnTo>
                  <a:lnTo>
                    <a:pt x="1184" y="573"/>
                  </a:lnTo>
                  <a:lnTo>
                    <a:pt x="1184" y="572"/>
                  </a:lnTo>
                  <a:lnTo>
                    <a:pt x="1185" y="572"/>
                  </a:lnTo>
                  <a:lnTo>
                    <a:pt x="1186" y="572"/>
                  </a:lnTo>
                  <a:lnTo>
                    <a:pt x="1187" y="572"/>
                  </a:lnTo>
                  <a:lnTo>
                    <a:pt x="1187" y="573"/>
                  </a:lnTo>
                  <a:lnTo>
                    <a:pt x="1188" y="573"/>
                  </a:lnTo>
                  <a:lnTo>
                    <a:pt x="1189" y="573"/>
                  </a:lnTo>
                  <a:lnTo>
                    <a:pt x="1190" y="573"/>
                  </a:lnTo>
                  <a:lnTo>
                    <a:pt x="1193" y="573"/>
                  </a:lnTo>
                  <a:lnTo>
                    <a:pt x="1194" y="573"/>
                  </a:lnTo>
                  <a:lnTo>
                    <a:pt x="1195" y="573"/>
                  </a:lnTo>
                  <a:lnTo>
                    <a:pt x="1199" y="573"/>
                  </a:lnTo>
                  <a:lnTo>
                    <a:pt x="1201" y="573"/>
                  </a:lnTo>
                  <a:lnTo>
                    <a:pt x="1202" y="573"/>
                  </a:lnTo>
                  <a:lnTo>
                    <a:pt x="1202" y="574"/>
                  </a:lnTo>
                  <a:lnTo>
                    <a:pt x="1203" y="574"/>
                  </a:lnTo>
                  <a:lnTo>
                    <a:pt x="1204" y="574"/>
                  </a:lnTo>
                  <a:lnTo>
                    <a:pt x="1205" y="575"/>
                  </a:lnTo>
                  <a:lnTo>
                    <a:pt x="1209" y="576"/>
                  </a:lnTo>
                  <a:lnTo>
                    <a:pt x="1210" y="576"/>
                  </a:lnTo>
                  <a:lnTo>
                    <a:pt x="1210" y="575"/>
                  </a:lnTo>
                  <a:lnTo>
                    <a:pt x="1211" y="575"/>
                  </a:lnTo>
                  <a:lnTo>
                    <a:pt x="1211" y="574"/>
                  </a:lnTo>
                  <a:lnTo>
                    <a:pt x="1212" y="574"/>
                  </a:lnTo>
                  <a:lnTo>
                    <a:pt x="1213" y="574"/>
                  </a:lnTo>
                  <a:lnTo>
                    <a:pt x="1213" y="573"/>
                  </a:lnTo>
                  <a:lnTo>
                    <a:pt x="1214" y="573"/>
                  </a:lnTo>
                  <a:lnTo>
                    <a:pt x="1214" y="574"/>
                  </a:lnTo>
                  <a:lnTo>
                    <a:pt x="1215" y="574"/>
                  </a:lnTo>
                  <a:lnTo>
                    <a:pt x="1217" y="574"/>
                  </a:lnTo>
                  <a:lnTo>
                    <a:pt x="1218" y="574"/>
                  </a:lnTo>
                  <a:lnTo>
                    <a:pt x="1220" y="574"/>
                  </a:lnTo>
                  <a:lnTo>
                    <a:pt x="1220" y="575"/>
                  </a:lnTo>
                  <a:lnTo>
                    <a:pt x="1221" y="575"/>
                  </a:lnTo>
                  <a:lnTo>
                    <a:pt x="1222" y="575"/>
                  </a:lnTo>
                  <a:lnTo>
                    <a:pt x="1223" y="575"/>
                  </a:lnTo>
                  <a:lnTo>
                    <a:pt x="1224" y="574"/>
                  </a:lnTo>
                  <a:lnTo>
                    <a:pt x="1226" y="574"/>
                  </a:lnTo>
                  <a:lnTo>
                    <a:pt x="1227" y="574"/>
                  </a:lnTo>
                  <a:lnTo>
                    <a:pt x="1228" y="574"/>
                  </a:lnTo>
                  <a:lnTo>
                    <a:pt x="1229" y="574"/>
                  </a:lnTo>
                  <a:lnTo>
                    <a:pt x="1230" y="574"/>
                  </a:lnTo>
                  <a:lnTo>
                    <a:pt x="1231" y="574"/>
                  </a:lnTo>
                  <a:lnTo>
                    <a:pt x="1232" y="574"/>
                  </a:lnTo>
                  <a:lnTo>
                    <a:pt x="1234" y="574"/>
                  </a:lnTo>
                  <a:lnTo>
                    <a:pt x="1235" y="574"/>
                  </a:lnTo>
                  <a:lnTo>
                    <a:pt x="1236" y="574"/>
                  </a:lnTo>
                  <a:lnTo>
                    <a:pt x="1236" y="573"/>
                  </a:lnTo>
                  <a:lnTo>
                    <a:pt x="1238" y="572"/>
                  </a:lnTo>
                  <a:lnTo>
                    <a:pt x="1239" y="571"/>
                  </a:lnTo>
                  <a:lnTo>
                    <a:pt x="1239" y="570"/>
                  </a:lnTo>
                  <a:lnTo>
                    <a:pt x="1240" y="568"/>
                  </a:lnTo>
                  <a:lnTo>
                    <a:pt x="1241" y="568"/>
                  </a:lnTo>
                  <a:lnTo>
                    <a:pt x="1243" y="568"/>
                  </a:lnTo>
                  <a:lnTo>
                    <a:pt x="1244" y="568"/>
                  </a:lnTo>
                  <a:lnTo>
                    <a:pt x="1245" y="568"/>
                  </a:lnTo>
                  <a:lnTo>
                    <a:pt x="1246" y="568"/>
                  </a:lnTo>
                  <a:lnTo>
                    <a:pt x="1247" y="568"/>
                  </a:lnTo>
                  <a:lnTo>
                    <a:pt x="1248" y="568"/>
                  </a:lnTo>
                  <a:lnTo>
                    <a:pt x="1249" y="568"/>
                  </a:lnTo>
                  <a:lnTo>
                    <a:pt x="1249" y="570"/>
                  </a:lnTo>
                  <a:lnTo>
                    <a:pt x="1251" y="570"/>
                  </a:lnTo>
                  <a:lnTo>
                    <a:pt x="1252" y="570"/>
                  </a:lnTo>
                  <a:lnTo>
                    <a:pt x="1252" y="571"/>
                  </a:lnTo>
                  <a:lnTo>
                    <a:pt x="1253" y="571"/>
                  </a:lnTo>
                  <a:lnTo>
                    <a:pt x="1254" y="571"/>
                  </a:lnTo>
                  <a:lnTo>
                    <a:pt x="1256" y="571"/>
                  </a:lnTo>
                  <a:lnTo>
                    <a:pt x="1257" y="571"/>
                  </a:lnTo>
                  <a:lnTo>
                    <a:pt x="1259" y="571"/>
                  </a:lnTo>
                  <a:lnTo>
                    <a:pt x="1259" y="572"/>
                  </a:lnTo>
                  <a:lnTo>
                    <a:pt x="1260" y="572"/>
                  </a:lnTo>
                  <a:lnTo>
                    <a:pt x="1261" y="572"/>
                  </a:lnTo>
                  <a:lnTo>
                    <a:pt x="1262" y="572"/>
                  </a:lnTo>
                  <a:lnTo>
                    <a:pt x="1263" y="572"/>
                  </a:lnTo>
                  <a:lnTo>
                    <a:pt x="1264" y="572"/>
                  </a:lnTo>
                  <a:lnTo>
                    <a:pt x="1265" y="572"/>
                  </a:lnTo>
                  <a:lnTo>
                    <a:pt x="1266" y="572"/>
                  </a:lnTo>
                  <a:lnTo>
                    <a:pt x="1268" y="572"/>
                  </a:lnTo>
                  <a:lnTo>
                    <a:pt x="1269" y="572"/>
                  </a:lnTo>
                  <a:lnTo>
                    <a:pt x="1269" y="573"/>
                  </a:lnTo>
                  <a:lnTo>
                    <a:pt x="1270" y="573"/>
                  </a:lnTo>
                  <a:lnTo>
                    <a:pt x="1271" y="573"/>
                  </a:lnTo>
                  <a:lnTo>
                    <a:pt x="1271" y="572"/>
                  </a:lnTo>
                  <a:lnTo>
                    <a:pt x="1272" y="572"/>
                  </a:lnTo>
                  <a:lnTo>
                    <a:pt x="1273" y="572"/>
                  </a:lnTo>
                  <a:lnTo>
                    <a:pt x="1277" y="572"/>
                  </a:lnTo>
                  <a:lnTo>
                    <a:pt x="1278" y="572"/>
                  </a:lnTo>
                  <a:lnTo>
                    <a:pt x="1279" y="572"/>
                  </a:lnTo>
                  <a:lnTo>
                    <a:pt x="1280" y="572"/>
                  </a:lnTo>
                  <a:lnTo>
                    <a:pt x="1281" y="572"/>
                  </a:lnTo>
                  <a:lnTo>
                    <a:pt x="1281" y="573"/>
                  </a:lnTo>
                  <a:lnTo>
                    <a:pt x="1282" y="573"/>
                  </a:lnTo>
                  <a:lnTo>
                    <a:pt x="1283" y="574"/>
                  </a:lnTo>
                  <a:lnTo>
                    <a:pt x="1285" y="574"/>
                  </a:lnTo>
                  <a:lnTo>
                    <a:pt x="1286" y="574"/>
                  </a:lnTo>
                  <a:lnTo>
                    <a:pt x="1287" y="574"/>
                  </a:lnTo>
                  <a:lnTo>
                    <a:pt x="1288" y="574"/>
                  </a:lnTo>
                  <a:lnTo>
                    <a:pt x="1289" y="574"/>
                  </a:lnTo>
                  <a:lnTo>
                    <a:pt x="1290" y="575"/>
                  </a:lnTo>
                  <a:lnTo>
                    <a:pt x="1291" y="575"/>
                  </a:lnTo>
                  <a:lnTo>
                    <a:pt x="1293" y="575"/>
                  </a:lnTo>
                  <a:lnTo>
                    <a:pt x="1293" y="576"/>
                  </a:lnTo>
                  <a:lnTo>
                    <a:pt x="1294" y="576"/>
                  </a:lnTo>
                  <a:lnTo>
                    <a:pt x="1295" y="576"/>
                  </a:lnTo>
                  <a:lnTo>
                    <a:pt x="1295" y="578"/>
                  </a:lnTo>
                  <a:lnTo>
                    <a:pt x="1296" y="579"/>
                  </a:lnTo>
                  <a:lnTo>
                    <a:pt x="1297" y="579"/>
                  </a:lnTo>
                  <a:lnTo>
                    <a:pt x="1297" y="580"/>
                  </a:lnTo>
                  <a:lnTo>
                    <a:pt x="1297" y="581"/>
                  </a:lnTo>
                  <a:lnTo>
                    <a:pt x="1298" y="581"/>
                  </a:lnTo>
                  <a:lnTo>
                    <a:pt x="1298" y="582"/>
                  </a:lnTo>
                  <a:lnTo>
                    <a:pt x="1299" y="582"/>
                  </a:lnTo>
                  <a:lnTo>
                    <a:pt x="1301" y="582"/>
                  </a:lnTo>
                  <a:lnTo>
                    <a:pt x="1302" y="583"/>
                  </a:lnTo>
                  <a:lnTo>
                    <a:pt x="1303" y="583"/>
                  </a:lnTo>
                  <a:lnTo>
                    <a:pt x="1304" y="583"/>
                  </a:lnTo>
                  <a:lnTo>
                    <a:pt x="1305" y="583"/>
                  </a:lnTo>
                  <a:lnTo>
                    <a:pt x="1306" y="583"/>
                  </a:lnTo>
                  <a:lnTo>
                    <a:pt x="1306" y="584"/>
                  </a:lnTo>
                  <a:lnTo>
                    <a:pt x="1307" y="584"/>
                  </a:lnTo>
                  <a:lnTo>
                    <a:pt x="1308" y="584"/>
                  </a:lnTo>
                  <a:lnTo>
                    <a:pt x="1308" y="583"/>
                  </a:lnTo>
                  <a:lnTo>
                    <a:pt x="1310" y="583"/>
                  </a:lnTo>
                  <a:lnTo>
                    <a:pt x="1311" y="583"/>
                  </a:lnTo>
                  <a:lnTo>
                    <a:pt x="1311" y="582"/>
                  </a:lnTo>
                  <a:lnTo>
                    <a:pt x="1312" y="581"/>
                  </a:lnTo>
                  <a:lnTo>
                    <a:pt x="1312" y="580"/>
                  </a:lnTo>
                  <a:lnTo>
                    <a:pt x="1313" y="580"/>
                  </a:lnTo>
                  <a:lnTo>
                    <a:pt x="1313" y="579"/>
                  </a:lnTo>
                  <a:lnTo>
                    <a:pt x="1314" y="579"/>
                  </a:lnTo>
                  <a:lnTo>
                    <a:pt x="1315" y="579"/>
                  </a:lnTo>
                  <a:lnTo>
                    <a:pt x="1316" y="578"/>
                  </a:lnTo>
                  <a:lnTo>
                    <a:pt x="1318" y="578"/>
                  </a:lnTo>
                  <a:lnTo>
                    <a:pt x="1319" y="578"/>
                  </a:lnTo>
                  <a:lnTo>
                    <a:pt x="1320" y="578"/>
                  </a:lnTo>
                  <a:lnTo>
                    <a:pt x="1320" y="576"/>
                  </a:lnTo>
                  <a:lnTo>
                    <a:pt x="1321" y="576"/>
                  </a:lnTo>
                  <a:lnTo>
                    <a:pt x="1322" y="576"/>
                  </a:lnTo>
                  <a:lnTo>
                    <a:pt x="1322" y="575"/>
                  </a:lnTo>
                  <a:lnTo>
                    <a:pt x="1323" y="575"/>
                  </a:lnTo>
                  <a:lnTo>
                    <a:pt x="1324" y="575"/>
                  </a:lnTo>
                  <a:lnTo>
                    <a:pt x="1326" y="575"/>
                  </a:lnTo>
                  <a:lnTo>
                    <a:pt x="1328" y="575"/>
                  </a:lnTo>
                  <a:lnTo>
                    <a:pt x="1329" y="574"/>
                  </a:lnTo>
                  <a:lnTo>
                    <a:pt x="1330" y="574"/>
                  </a:lnTo>
                  <a:lnTo>
                    <a:pt x="1331" y="574"/>
                  </a:lnTo>
                  <a:lnTo>
                    <a:pt x="1332" y="575"/>
                  </a:lnTo>
                  <a:lnTo>
                    <a:pt x="1333" y="575"/>
                  </a:lnTo>
                  <a:lnTo>
                    <a:pt x="1335" y="575"/>
                  </a:lnTo>
                  <a:lnTo>
                    <a:pt x="1337" y="576"/>
                  </a:lnTo>
                  <a:lnTo>
                    <a:pt x="1338" y="576"/>
                  </a:lnTo>
                  <a:lnTo>
                    <a:pt x="1338" y="578"/>
                  </a:lnTo>
                  <a:lnTo>
                    <a:pt x="1339" y="578"/>
                  </a:lnTo>
                  <a:lnTo>
                    <a:pt x="1340" y="578"/>
                  </a:lnTo>
                  <a:lnTo>
                    <a:pt x="1341" y="578"/>
                  </a:lnTo>
                  <a:lnTo>
                    <a:pt x="1341" y="579"/>
                  </a:lnTo>
                  <a:lnTo>
                    <a:pt x="1344" y="580"/>
                  </a:lnTo>
                  <a:lnTo>
                    <a:pt x="1345" y="580"/>
                  </a:lnTo>
                  <a:lnTo>
                    <a:pt x="1345" y="581"/>
                  </a:lnTo>
                  <a:lnTo>
                    <a:pt x="1346" y="581"/>
                  </a:lnTo>
                  <a:lnTo>
                    <a:pt x="1346" y="582"/>
                  </a:lnTo>
                  <a:lnTo>
                    <a:pt x="1347" y="582"/>
                  </a:lnTo>
                  <a:lnTo>
                    <a:pt x="1349" y="583"/>
                  </a:lnTo>
                  <a:lnTo>
                    <a:pt x="1355" y="586"/>
                  </a:lnTo>
                  <a:lnTo>
                    <a:pt x="1356" y="586"/>
                  </a:lnTo>
                  <a:lnTo>
                    <a:pt x="1357" y="586"/>
                  </a:lnTo>
                  <a:lnTo>
                    <a:pt x="1358" y="586"/>
                  </a:lnTo>
                  <a:lnTo>
                    <a:pt x="1362" y="587"/>
                  </a:lnTo>
                  <a:lnTo>
                    <a:pt x="1363" y="587"/>
                  </a:lnTo>
                  <a:lnTo>
                    <a:pt x="1364" y="587"/>
                  </a:lnTo>
                  <a:lnTo>
                    <a:pt x="1364" y="586"/>
                  </a:lnTo>
                  <a:lnTo>
                    <a:pt x="1365" y="586"/>
                  </a:lnTo>
                  <a:lnTo>
                    <a:pt x="1366" y="586"/>
                  </a:lnTo>
                  <a:lnTo>
                    <a:pt x="1366" y="584"/>
                  </a:lnTo>
                  <a:lnTo>
                    <a:pt x="1368" y="584"/>
                  </a:lnTo>
                  <a:lnTo>
                    <a:pt x="1369" y="584"/>
                  </a:lnTo>
                  <a:lnTo>
                    <a:pt x="1370" y="584"/>
                  </a:lnTo>
                  <a:lnTo>
                    <a:pt x="1371" y="584"/>
                  </a:lnTo>
                  <a:lnTo>
                    <a:pt x="1372" y="584"/>
                  </a:lnTo>
                  <a:lnTo>
                    <a:pt x="1372" y="586"/>
                  </a:lnTo>
                  <a:lnTo>
                    <a:pt x="1374" y="586"/>
                  </a:lnTo>
                  <a:lnTo>
                    <a:pt x="1375" y="586"/>
                  </a:lnTo>
                  <a:lnTo>
                    <a:pt x="1377" y="586"/>
                  </a:lnTo>
                  <a:lnTo>
                    <a:pt x="1378" y="586"/>
                  </a:lnTo>
                  <a:lnTo>
                    <a:pt x="1378" y="587"/>
                  </a:lnTo>
                  <a:lnTo>
                    <a:pt x="1379" y="587"/>
                  </a:lnTo>
                  <a:lnTo>
                    <a:pt x="1381" y="587"/>
                  </a:lnTo>
                  <a:lnTo>
                    <a:pt x="1382" y="587"/>
                  </a:lnTo>
                  <a:lnTo>
                    <a:pt x="1382" y="588"/>
                  </a:lnTo>
                  <a:lnTo>
                    <a:pt x="1383" y="588"/>
                  </a:lnTo>
                  <a:lnTo>
                    <a:pt x="1385" y="588"/>
                  </a:lnTo>
                  <a:lnTo>
                    <a:pt x="1386" y="588"/>
                  </a:lnTo>
                  <a:lnTo>
                    <a:pt x="1387" y="588"/>
                  </a:lnTo>
                  <a:lnTo>
                    <a:pt x="1388" y="588"/>
                  </a:lnTo>
                  <a:lnTo>
                    <a:pt x="1389" y="588"/>
                  </a:lnTo>
                  <a:lnTo>
                    <a:pt x="1390" y="588"/>
                  </a:lnTo>
                  <a:lnTo>
                    <a:pt x="1391" y="588"/>
                  </a:lnTo>
                  <a:lnTo>
                    <a:pt x="1393" y="588"/>
                  </a:lnTo>
                  <a:lnTo>
                    <a:pt x="1394" y="588"/>
                  </a:lnTo>
                  <a:lnTo>
                    <a:pt x="1395" y="588"/>
                  </a:lnTo>
                  <a:lnTo>
                    <a:pt x="1396" y="588"/>
                  </a:lnTo>
                  <a:lnTo>
                    <a:pt x="1397" y="588"/>
                  </a:lnTo>
                  <a:lnTo>
                    <a:pt x="1399" y="588"/>
                  </a:lnTo>
                  <a:lnTo>
                    <a:pt x="1400" y="588"/>
                  </a:lnTo>
                  <a:lnTo>
                    <a:pt x="1402" y="589"/>
                  </a:lnTo>
                  <a:lnTo>
                    <a:pt x="1403" y="589"/>
                  </a:lnTo>
                  <a:lnTo>
                    <a:pt x="1404" y="589"/>
                  </a:lnTo>
                  <a:lnTo>
                    <a:pt x="1410" y="591"/>
                  </a:lnTo>
                  <a:lnTo>
                    <a:pt x="1411" y="592"/>
                  </a:lnTo>
                  <a:lnTo>
                    <a:pt x="1412" y="592"/>
                  </a:lnTo>
                  <a:lnTo>
                    <a:pt x="1412" y="593"/>
                  </a:lnTo>
                  <a:lnTo>
                    <a:pt x="1413" y="593"/>
                  </a:lnTo>
                  <a:lnTo>
                    <a:pt x="1414" y="593"/>
                  </a:lnTo>
                  <a:lnTo>
                    <a:pt x="1415" y="593"/>
                  </a:lnTo>
                  <a:lnTo>
                    <a:pt x="1415" y="595"/>
                  </a:lnTo>
                  <a:lnTo>
                    <a:pt x="1416" y="595"/>
                  </a:lnTo>
                  <a:lnTo>
                    <a:pt x="1417" y="596"/>
                  </a:lnTo>
                  <a:lnTo>
                    <a:pt x="1419" y="596"/>
                  </a:lnTo>
                  <a:lnTo>
                    <a:pt x="1420" y="596"/>
                  </a:lnTo>
                  <a:lnTo>
                    <a:pt x="1420" y="597"/>
                  </a:lnTo>
                  <a:lnTo>
                    <a:pt x="1421" y="597"/>
                  </a:lnTo>
                  <a:lnTo>
                    <a:pt x="1421" y="598"/>
                  </a:lnTo>
                  <a:lnTo>
                    <a:pt x="1422" y="598"/>
                  </a:lnTo>
                  <a:lnTo>
                    <a:pt x="1422" y="599"/>
                  </a:lnTo>
                  <a:lnTo>
                    <a:pt x="1423" y="599"/>
                  </a:lnTo>
                  <a:lnTo>
                    <a:pt x="1423" y="600"/>
                  </a:lnTo>
                  <a:lnTo>
                    <a:pt x="1424" y="600"/>
                  </a:lnTo>
                  <a:lnTo>
                    <a:pt x="1424" y="601"/>
                  </a:lnTo>
                  <a:lnTo>
                    <a:pt x="1425" y="601"/>
                  </a:lnTo>
                  <a:lnTo>
                    <a:pt x="1427" y="601"/>
                  </a:lnTo>
                  <a:lnTo>
                    <a:pt x="1427" y="603"/>
                  </a:lnTo>
                  <a:lnTo>
                    <a:pt x="1428" y="603"/>
                  </a:lnTo>
                  <a:lnTo>
                    <a:pt x="1428" y="604"/>
                  </a:lnTo>
                  <a:lnTo>
                    <a:pt x="1429" y="604"/>
                  </a:lnTo>
                  <a:lnTo>
                    <a:pt x="1429" y="605"/>
                  </a:lnTo>
                  <a:lnTo>
                    <a:pt x="1432" y="609"/>
                  </a:lnTo>
                  <a:lnTo>
                    <a:pt x="1433" y="609"/>
                  </a:lnTo>
                  <a:lnTo>
                    <a:pt x="1433" y="611"/>
                  </a:lnTo>
                  <a:lnTo>
                    <a:pt x="1433" y="612"/>
                  </a:lnTo>
                  <a:lnTo>
                    <a:pt x="1437" y="614"/>
                  </a:lnTo>
                  <a:lnTo>
                    <a:pt x="1437" y="615"/>
                  </a:lnTo>
                  <a:lnTo>
                    <a:pt x="1438" y="615"/>
                  </a:lnTo>
                  <a:lnTo>
                    <a:pt x="1438" y="616"/>
                  </a:lnTo>
                  <a:lnTo>
                    <a:pt x="1439" y="616"/>
                  </a:lnTo>
                  <a:lnTo>
                    <a:pt x="1439" y="617"/>
                  </a:lnTo>
                  <a:lnTo>
                    <a:pt x="1444" y="623"/>
                  </a:lnTo>
                  <a:lnTo>
                    <a:pt x="1444" y="624"/>
                  </a:lnTo>
                  <a:lnTo>
                    <a:pt x="1445" y="624"/>
                  </a:lnTo>
                  <a:lnTo>
                    <a:pt x="1445" y="625"/>
                  </a:lnTo>
                  <a:lnTo>
                    <a:pt x="1445" y="626"/>
                  </a:lnTo>
                  <a:lnTo>
                    <a:pt x="1446" y="626"/>
                  </a:lnTo>
                  <a:lnTo>
                    <a:pt x="1446" y="628"/>
                  </a:lnTo>
                  <a:lnTo>
                    <a:pt x="1446" y="629"/>
                  </a:lnTo>
                  <a:lnTo>
                    <a:pt x="1447" y="629"/>
                  </a:lnTo>
                  <a:lnTo>
                    <a:pt x="1447" y="630"/>
                  </a:lnTo>
                  <a:lnTo>
                    <a:pt x="1452" y="634"/>
                  </a:lnTo>
                  <a:lnTo>
                    <a:pt x="1452" y="635"/>
                  </a:lnTo>
                  <a:lnTo>
                    <a:pt x="1453" y="637"/>
                  </a:lnTo>
                  <a:lnTo>
                    <a:pt x="1454" y="637"/>
                  </a:lnTo>
                  <a:lnTo>
                    <a:pt x="1457" y="640"/>
                  </a:lnTo>
                  <a:lnTo>
                    <a:pt x="1457" y="641"/>
                  </a:lnTo>
                  <a:lnTo>
                    <a:pt x="1458" y="641"/>
                  </a:lnTo>
                  <a:lnTo>
                    <a:pt x="1458" y="642"/>
                  </a:lnTo>
                  <a:lnTo>
                    <a:pt x="1459" y="642"/>
                  </a:lnTo>
                  <a:lnTo>
                    <a:pt x="1459" y="643"/>
                  </a:lnTo>
                  <a:lnTo>
                    <a:pt x="1461" y="643"/>
                  </a:lnTo>
                  <a:lnTo>
                    <a:pt x="1462" y="646"/>
                  </a:lnTo>
                  <a:lnTo>
                    <a:pt x="1462" y="647"/>
                  </a:lnTo>
                  <a:lnTo>
                    <a:pt x="1463" y="647"/>
                  </a:lnTo>
                  <a:lnTo>
                    <a:pt x="1463" y="648"/>
                  </a:lnTo>
                  <a:lnTo>
                    <a:pt x="1464" y="649"/>
                  </a:lnTo>
                  <a:lnTo>
                    <a:pt x="1465" y="650"/>
                  </a:lnTo>
                  <a:lnTo>
                    <a:pt x="1466" y="651"/>
                  </a:lnTo>
                  <a:lnTo>
                    <a:pt x="1467" y="651"/>
                  </a:lnTo>
                  <a:lnTo>
                    <a:pt x="1467" y="653"/>
                  </a:lnTo>
                  <a:lnTo>
                    <a:pt x="1469" y="653"/>
                  </a:lnTo>
                  <a:lnTo>
                    <a:pt x="1469" y="654"/>
                  </a:lnTo>
                  <a:lnTo>
                    <a:pt x="1470" y="654"/>
                  </a:lnTo>
                  <a:lnTo>
                    <a:pt x="1470" y="655"/>
                  </a:lnTo>
                  <a:lnTo>
                    <a:pt x="1471" y="656"/>
                  </a:lnTo>
                  <a:lnTo>
                    <a:pt x="1471" y="657"/>
                  </a:lnTo>
                  <a:lnTo>
                    <a:pt x="1472" y="657"/>
                  </a:lnTo>
                  <a:lnTo>
                    <a:pt x="1472" y="658"/>
                  </a:lnTo>
                  <a:lnTo>
                    <a:pt x="1473" y="658"/>
                  </a:lnTo>
                  <a:lnTo>
                    <a:pt x="1473" y="659"/>
                  </a:lnTo>
                  <a:lnTo>
                    <a:pt x="1474" y="659"/>
                  </a:lnTo>
                  <a:lnTo>
                    <a:pt x="1474" y="660"/>
                  </a:lnTo>
                  <a:lnTo>
                    <a:pt x="1475" y="660"/>
                  </a:lnTo>
                  <a:lnTo>
                    <a:pt x="1475" y="662"/>
                  </a:lnTo>
                  <a:lnTo>
                    <a:pt x="1475" y="663"/>
                  </a:lnTo>
                  <a:lnTo>
                    <a:pt x="1477" y="663"/>
                  </a:lnTo>
                  <a:lnTo>
                    <a:pt x="1477" y="664"/>
                  </a:lnTo>
                  <a:lnTo>
                    <a:pt x="1478" y="664"/>
                  </a:lnTo>
                  <a:lnTo>
                    <a:pt x="1478" y="665"/>
                  </a:lnTo>
                  <a:lnTo>
                    <a:pt x="1478" y="666"/>
                  </a:lnTo>
                  <a:lnTo>
                    <a:pt x="1479" y="666"/>
                  </a:lnTo>
                  <a:lnTo>
                    <a:pt x="1479" y="667"/>
                  </a:lnTo>
                  <a:lnTo>
                    <a:pt x="1479" y="668"/>
                  </a:lnTo>
                  <a:lnTo>
                    <a:pt x="1480" y="668"/>
                  </a:lnTo>
                  <a:lnTo>
                    <a:pt x="1480" y="670"/>
                  </a:lnTo>
                  <a:lnTo>
                    <a:pt x="1480" y="671"/>
                  </a:lnTo>
                  <a:lnTo>
                    <a:pt x="1481" y="671"/>
                  </a:lnTo>
                  <a:lnTo>
                    <a:pt x="1481" y="672"/>
                  </a:lnTo>
                  <a:lnTo>
                    <a:pt x="1481" y="673"/>
                  </a:lnTo>
                  <a:lnTo>
                    <a:pt x="1482" y="673"/>
                  </a:lnTo>
                  <a:lnTo>
                    <a:pt x="1482" y="674"/>
                  </a:lnTo>
                  <a:lnTo>
                    <a:pt x="1482" y="675"/>
                  </a:lnTo>
                  <a:lnTo>
                    <a:pt x="1483" y="676"/>
                  </a:lnTo>
                  <a:lnTo>
                    <a:pt x="1483" y="678"/>
                  </a:lnTo>
                  <a:lnTo>
                    <a:pt x="1484" y="679"/>
                  </a:lnTo>
                  <a:lnTo>
                    <a:pt x="1484" y="680"/>
                  </a:lnTo>
                  <a:lnTo>
                    <a:pt x="1484" y="681"/>
                  </a:lnTo>
                  <a:lnTo>
                    <a:pt x="1486" y="681"/>
                  </a:lnTo>
                  <a:lnTo>
                    <a:pt x="1486" y="682"/>
                  </a:lnTo>
                  <a:lnTo>
                    <a:pt x="1486" y="683"/>
                  </a:lnTo>
                  <a:lnTo>
                    <a:pt x="1486" y="684"/>
                  </a:lnTo>
                  <a:lnTo>
                    <a:pt x="1487" y="684"/>
                  </a:lnTo>
                  <a:lnTo>
                    <a:pt x="1487" y="685"/>
                  </a:lnTo>
                  <a:lnTo>
                    <a:pt x="1487" y="687"/>
                  </a:lnTo>
                  <a:lnTo>
                    <a:pt x="1488" y="689"/>
                  </a:lnTo>
                  <a:lnTo>
                    <a:pt x="1489" y="690"/>
                  </a:lnTo>
                  <a:lnTo>
                    <a:pt x="1490" y="693"/>
                  </a:lnTo>
                  <a:lnTo>
                    <a:pt x="1491" y="695"/>
                  </a:lnTo>
                  <a:lnTo>
                    <a:pt x="1491" y="696"/>
                  </a:lnTo>
                  <a:lnTo>
                    <a:pt x="1492" y="699"/>
                  </a:lnTo>
                  <a:lnTo>
                    <a:pt x="1495" y="702"/>
                  </a:lnTo>
                  <a:lnTo>
                    <a:pt x="1496" y="705"/>
                  </a:lnTo>
                  <a:lnTo>
                    <a:pt x="1496" y="706"/>
                  </a:lnTo>
                  <a:lnTo>
                    <a:pt x="1497" y="708"/>
                  </a:lnTo>
                  <a:lnTo>
                    <a:pt x="1498" y="710"/>
                  </a:lnTo>
                  <a:lnTo>
                    <a:pt x="1499" y="712"/>
                  </a:lnTo>
                  <a:lnTo>
                    <a:pt x="1500" y="715"/>
                  </a:lnTo>
                  <a:lnTo>
                    <a:pt x="1500" y="717"/>
                  </a:lnTo>
                  <a:lnTo>
                    <a:pt x="1502" y="720"/>
                  </a:lnTo>
                  <a:lnTo>
                    <a:pt x="1503" y="722"/>
                  </a:lnTo>
                  <a:lnTo>
                    <a:pt x="1504" y="724"/>
                  </a:lnTo>
                  <a:lnTo>
                    <a:pt x="1504" y="725"/>
                  </a:lnTo>
                  <a:lnTo>
                    <a:pt x="1505" y="725"/>
                  </a:lnTo>
                  <a:lnTo>
                    <a:pt x="1505" y="726"/>
                  </a:lnTo>
                  <a:lnTo>
                    <a:pt x="1505" y="727"/>
                  </a:lnTo>
                  <a:lnTo>
                    <a:pt x="1506" y="727"/>
                  </a:lnTo>
                  <a:lnTo>
                    <a:pt x="1506" y="729"/>
                  </a:lnTo>
                  <a:lnTo>
                    <a:pt x="1506" y="730"/>
                  </a:lnTo>
                  <a:lnTo>
                    <a:pt x="1506" y="731"/>
                  </a:lnTo>
                  <a:lnTo>
                    <a:pt x="1507" y="731"/>
                  </a:lnTo>
                  <a:lnTo>
                    <a:pt x="1507" y="732"/>
                  </a:lnTo>
                  <a:lnTo>
                    <a:pt x="1507" y="733"/>
                  </a:lnTo>
                  <a:lnTo>
                    <a:pt x="1508" y="734"/>
                  </a:lnTo>
                  <a:lnTo>
                    <a:pt x="1508" y="735"/>
                  </a:lnTo>
                  <a:lnTo>
                    <a:pt x="1508" y="737"/>
                  </a:lnTo>
                  <a:lnTo>
                    <a:pt x="1508" y="738"/>
                  </a:lnTo>
                  <a:lnTo>
                    <a:pt x="1509" y="738"/>
                  </a:lnTo>
                  <a:lnTo>
                    <a:pt x="1509" y="739"/>
                  </a:lnTo>
                  <a:lnTo>
                    <a:pt x="1511" y="741"/>
                  </a:lnTo>
                  <a:lnTo>
                    <a:pt x="1511" y="742"/>
                  </a:lnTo>
                  <a:lnTo>
                    <a:pt x="1511" y="743"/>
                  </a:lnTo>
                  <a:lnTo>
                    <a:pt x="1512" y="743"/>
                  </a:lnTo>
                  <a:lnTo>
                    <a:pt x="1512" y="745"/>
                  </a:lnTo>
                  <a:lnTo>
                    <a:pt x="1512" y="746"/>
                  </a:lnTo>
                  <a:lnTo>
                    <a:pt x="1513" y="746"/>
                  </a:lnTo>
                  <a:lnTo>
                    <a:pt x="1513" y="747"/>
                  </a:lnTo>
                  <a:lnTo>
                    <a:pt x="1514" y="748"/>
                  </a:lnTo>
                  <a:lnTo>
                    <a:pt x="1516" y="749"/>
                  </a:lnTo>
                  <a:lnTo>
                    <a:pt x="1517" y="749"/>
                  </a:lnTo>
                  <a:lnTo>
                    <a:pt x="1517" y="750"/>
                  </a:lnTo>
                  <a:lnTo>
                    <a:pt x="1519" y="750"/>
                  </a:lnTo>
                  <a:lnTo>
                    <a:pt x="1519" y="751"/>
                  </a:lnTo>
                  <a:lnTo>
                    <a:pt x="1520" y="751"/>
                  </a:lnTo>
                  <a:lnTo>
                    <a:pt x="1521" y="751"/>
                  </a:lnTo>
                  <a:lnTo>
                    <a:pt x="1522" y="754"/>
                  </a:lnTo>
                  <a:lnTo>
                    <a:pt x="1523" y="754"/>
                  </a:lnTo>
                  <a:lnTo>
                    <a:pt x="1524" y="754"/>
                  </a:lnTo>
                  <a:lnTo>
                    <a:pt x="1524" y="755"/>
                  </a:lnTo>
                  <a:lnTo>
                    <a:pt x="1525" y="755"/>
                  </a:lnTo>
                  <a:lnTo>
                    <a:pt x="1528" y="758"/>
                  </a:lnTo>
                  <a:lnTo>
                    <a:pt x="1529" y="758"/>
                  </a:lnTo>
                  <a:lnTo>
                    <a:pt x="1531" y="760"/>
                  </a:lnTo>
                  <a:lnTo>
                    <a:pt x="1531" y="762"/>
                  </a:lnTo>
                  <a:lnTo>
                    <a:pt x="1532" y="762"/>
                  </a:lnTo>
                  <a:lnTo>
                    <a:pt x="1532" y="763"/>
                  </a:lnTo>
                  <a:lnTo>
                    <a:pt x="1533" y="763"/>
                  </a:lnTo>
                  <a:lnTo>
                    <a:pt x="1533" y="764"/>
                  </a:lnTo>
                  <a:lnTo>
                    <a:pt x="1534" y="765"/>
                  </a:lnTo>
                  <a:lnTo>
                    <a:pt x="1534" y="766"/>
                  </a:lnTo>
                  <a:lnTo>
                    <a:pt x="1536" y="766"/>
                  </a:lnTo>
                  <a:lnTo>
                    <a:pt x="1536" y="767"/>
                  </a:lnTo>
                  <a:lnTo>
                    <a:pt x="1537" y="768"/>
                  </a:lnTo>
                  <a:lnTo>
                    <a:pt x="1538" y="768"/>
                  </a:lnTo>
                  <a:lnTo>
                    <a:pt x="1538" y="769"/>
                  </a:lnTo>
                  <a:lnTo>
                    <a:pt x="1539" y="771"/>
                  </a:lnTo>
                  <a:lnTo>
                    <a:pt x="1540" y="771"/>
                  </a:lnTo>
                  <a:lnTo>
                    <a:pt x="1541" y="772"/>
                  </a:lnTo>
                  <a:lnTo>
                    <a:pt x="1541" y="773"/>
                  </a:lnTo>
                  <a:lnTo>
                    <a:pt x="1542" y="773"/>
                  </a:lnTo>
                  <a:lnTo>
                    <a:pt x="1542" y="774"/>
                  </a:lnTo>
                  <a:lnTo>
                    <a:pt x="1544" y="774"/>
                  </a:lnTo>
                  <a:lnTo>
                    <a:pt x="1544" y="775"/>
                  </a:lnTo>
                  <a:lnTo>
                    <a:pt x="1545" y="775"/>
                  </a:lnTo>
                  <a:lnTo>
                    <a:pt x="1545" y="776"/>
                  </a:lnTo>
                  <a:lnTo>
                    <a:pt x="1546" y="776"/>
                  </a:lnTo>
                  <a:lnTo>
                    <a:pt x="1546" y="777"/>
                  </a:lnTo>
                  <a:lnTo>
                    <a:pt x="1547" y="779"/>
                  </a:lnTo>
                  <a:lnTo>
                    <a:pt x="1548" y="780"/>
                  </a:lnTo>
                  <a:lnTo>
                    <a:pt x="1548" y="781"/>
                  </a:lnTo>
                  <a:lnTo>
                    <a:pt x="1549" y="781"/>
                  </a:lnTo>
                  <a:lnTo>
                    <a:pt x="1549" y="782"/>
                  </a:lnTo>
                  <a:lnTo>
                    <a:pt x="1550" y="782"/>
                  </a:lnTo>
                  <a:lnTo>
                    <a:pt x="1550" y="783"/>
                  </a:lnTo>
                  <a:lnTo>
                    <a:pt x="1551" y="783"/>
                  </a:lnTo>
                  <a:lnTo>
                    <a:pt x="1551" y="784"/>
                  </a:lnTo>
                  <a:lnTo>
                    <a:pt x="1553" y="784"/>
                  </a:lnTo>
                  <a:lnTo>
                    <a:pt x="1553" y="785"/>
                  </a:lnTo>
                  <a:lnTo>
                    <a:pt x="1554" y="787"/>
                  </a:lnTo>
                  <a:lnTo>
                    <a:pt x="1554" y="788"/>
                  </a:lnTo>
                  <a:lnTo>
                    <a:pt x="1555" y="788"/>
                  </a:lnTo>
                  <a:lnTo>
                    <a:pt x="1555" y="789"/>
                  </a:lnTo>
                  <a:lnTo>
                    <a:pt x="1548" y="796"/>
                  </a:lnTo>
                  <a:lnTo>
                    <a:pt x="1546" y="798"/>
                  </a:lnTo>
                  <a:lnTo>
                    <a:pt x="1545" y="799"/>
                  </a:lnTo>
                  <a:lnTo>
                    <a:pt x="1545" y="800"/>
                  </a:lnTo>
                  <a:lnTo>
                    <a:pt x="1542" y="801"/>
                  </a:lnTo>
                  <a:lnTo>
                    <a:pt x="1541" y="802"/>
                  </a:lnTo>
                  <a:lnTo>
                    <a:pt x="1537" y="808"/>
                  </a:lnTo>
                  <a:lnTo>
                    <a:pt x="1536" y="808"/>
                  </a:lnTo>
                  <a:lnTo>
                    <a:pt x="1536" y="809"/>
                  </a:lnTo>
                  <a:lnTo>
                    <a:pt x="1533" y="810"/>
                  </a:lnTo>
                  <a:lnTo>
                    <a:pt x="1531" y="813"/>
                  </a:lnTo>
                  <a:lnTo>
                    <a:pt x="1531" y="814"/>
                  </a:lnTo>
                  <a:lnTo>
                    <a:pt x="1530" y="814"/>
                  </a:lnTo>
                  <a:lnTo>
                    <a:pt x="1529" y="816"/>
                  </a:lnTo>
                  <a:lnTo>
                    <a:pt x="1528" y="816"/>
                  </a:lnTo>
                  <a:lnTo>
                    <a:pt x="1526" y="817"/>
                  </a:lnTo>
                  <a:lnTo>
                    <a:pt x="1525" y="819"/>
                  </a:lnTo>
                  <a:lnTo>
                    <a:pt x="1524" y="821"/>
                  </a:lnTo>
                  <a:lnTo>
                    <a:pt x="1523" y="822"/>
                  </a:lnTo>
                  <a:lnTo>
                    <a:pt x="1521" y="823"/>
                  </a:lnTo>
                  <a:lnTo>
                    <a:pt x="1520" y="824"/>
                  </a:lnTo>
                  <a:lnTo>
                    <a:pt x="1517" y="826"/>
                  </a:lnTo>
                  <a:lnTo>
                    <a:pt x="1516" y="827"/>
                  </a:lnTo>
                  <a:lnTo>
                    <a:pt x="1515" y="829"/>
                  </a:lnTo>
                  <a:lnTo>
                    <a:pt x="1513" y="831"/>
                  </a:lnTo>
                  <a:lnTo>
                    <a:pt x="1512" y="832"/>
                  </a:lnTo>
                  <a:lnTo>
                    <a:pt x="1512" y="833"/>
                  </a:lnTo>
                  <a:lnTo>
                    <a:pt x="1509" y="834"/>
                  </a:lnTo>
                  <a:lnTo>
                    <a:pt x="1508" y="835"/>
                  </a:lnTo>
                  <a:lnTo>
                    <a:pt x="1508" y="836"/>
                  </a:lnTo>
                  <a:lnTo>
                    <a:pt x="1506" y="838"/>
                  </a:lnTo>
                  <a:lnTo>
                    <a:pt x="1505" y="839"/>
                  </a:lnTo>
                  <a:lnTo>
                    <a:pt x="1505" y="840"/>
                  </a:lnTo>
                  <a:lnTo>
                    <a:pt x="1504" y="840"/>
                  </a:lnTo>
                  <a:lnTo>
                    <a:pt x="1504" y="841"/>
                  </a:lnTo>
                  <a:lnTo>
                    <a:pt x="1503" y="841"/>
                  </a:lnTo>
                  <a:lnTo>
                    <a:pt x="1502" y="842"/>
                  </a:lnTo>
                  <a:lnTo>
                    <a:pt x="1500" y="843"/>
                  </a:lnTo>
                  <a:lnTo>
                    <a:pt x="1500" y="844"/>
                  </a:lnTo>
                  <a:lnTo>
                    <a:pt x="1499" y="846"/>
                  </a:lnTo>
                  <a:lnTo>
                    <a:pt x="1497" y="847"/>
                  </a:lnTo>
                  <a:lnTo>
                    <a:pt x="1497" y="848"/>
                  </a:lnTo>
                  <a:lnTo>
                    <a:pt x="1496" y="849"/>
                  </a:lnTo>
                  <a:lnTo>
                    <a:pt x="1495" y="849"/>
                  </a:lnTo>
                  <a:lnTo>
                    <a:pt x="1494" y="850"/>
                  </a:lnTo>
                  <a:lnTo>
                    <a:pt x="1492" y="851"/>
                  </a:lnTo>
                  <a:lnTo>
                    <a:pt x="1491" y="852"/>
                  </a:lnTo>
                  <a:lnTo>
                    <a:pt x="1491" y="854"/>
                  </a:lnTo>
                  <a:lnTo>
                    <a:pt x="1489" y="856"/>
                  </a:lnTo>
                  <a:lnTo>
                    <a:pt x="1487" y="857"/>
                  </a:lnTo>
                  <a:lnTo>
                    <a:pt x="1487" y="858"/>
                  </a:lnTo>
                  <a:lnTo>
                    <a:pt x="1486" y="858"/>
                  </a:lnTo>
                  <a:lnTo>
                    <a:pt x="1486" y="859"/>
                  </a:lnTo>
                  <a:lnTo>
                    <a:pt x="1484" y="860"/>
                  </a:lnTo>
                  <a:lnTo>
                    <a:pt x="1483" y="860"/>
                  </a:lnTo>
                  <a:lnTo>
                    <a:pt x="1483" y="861"/>
                  </a:lnTo>
                  <a:lnTo>
                    <a:pt x="1482" y="863"/>
                  </a:lnTo>
                  <a:lnTo>
                    <a:pt x="1481" y="863"/>
                  </a:lnTo>
                  <a:lnTo>
                    <a:pt x="1481" y="864"/>
                  </a:lnTo>
                  <a:lnTo>
                    <a:pt x="1480" y="864"/>
                  </a:lnTo>
                  <a:lnTo>
                    <a:pt x="1480" y="865"/>
                  </a:lnTo>
                  <a:lnTo>
                    <a:pt x="1479" y="865"/>
                  </a:lnTo>
                  <a:lnTo>
                    <a:pt x="1479" y="866"/>
                  </a:lnTo>
                  <a:lnTo>
                    <a:pt x="1477" y="867"/>
                  </a:lnTo>
                  <a:lnTo>
                    <a:pt x="1477" y="868"/>
                  </a:lnTo>
                  <a:lnTo>
                    <a:pt x="1475" y="869"/>
                  </a:lnTo>
                  <a:lnTo>
                    <a:pt x="1474" y="869"/>
                  </a:lnTo>
                  <a:lnTo>
                    <a:pt x="1473" y="871"/>
                  </a:lnTo>
                  <a:lnTo>
                    <a:pt x="1472" y="872"/>
                  </a:lnTo>
                  <a:lnTo>
                    <a:pt x="1471" y="873"/>
                  </a:lnTo>
                  <a:lnTo>
                    <a:pt x="1470" y="874"/>
                  </a:lnTo>
                  <a:lnTo>
                    <a:pt x="1469" y="875"/>
                  </a:lnTo>
                  <a:lnTo>
                    <a:pt x="1467" y="876"/>
                  </a:lnTo>
                  <a:lnTo>
                    <a:pt x="1466" y="877"/>
                  </a:lnTo>
                  <a:lnTo>
                    <a:pt x="1465" y="879"/>
                  </a:lnTo>
                  <a:lnTo>
                    <a:pt x="1464" y="880"/>
                  </a:lnTo>
                  <a:lnTo>
                    <a:pt x="1463" y="881"/>
                  </a:lnTo>
                  <a:lnTo>
                    <a:pt x="1462" y="883"/>
                  </a:lnTo>
                  <a:lnTo>
                    <a:pt x="1459" y="885"/>
                  </a:lnTo>
                  <a:lnTo>
                    <a:pt x="1457" y="886"/>
                  </a:lnTo>
                  <a:lnTo>
                    <a:pt x="1457" y="888"/>
                  </a:lnTo>
                  <a:lnTo>
                    <a:pt x="1455" y="889"/>
                  </a:lnTo>
                  <a:lnTo>
                    <a:pt x="1455" y="890"/>
                  </a:lnTo>
                  <a:lnTo>
                    <a:pt x="1454" y="891"/>
                  </a:lnTo>
                  <a:lnTo>
                    <a:pt x="1452" y="893"/>
                  </a:lnTo>
                  <a:lnTo>
                    <a:pt x="1450" y="893"/>
                  </a:lnTo>
                  <a:lnTo>
                    <a:pt x="1450" y="894"/>
                  </a:lnTo>
                  <a:lnTo>
                    <a:pt x="1449" y="896"/>
                  </a:lnTo>
                  <a:lnTo>
                    <a:pt x="1446" y="899"/>
                  </a:lnTo>
                  <a:lnTo>
                    <a:pt x="1445" y="900"/>
                  </a:lnTo>
                  <a:lnTo>
                    <a:pt x="1444" y="901"/>
                  </a:lnTo>
                  <a:lnTo>
                    <a:pt x="1441" y="903"/>
                  </a:lnTo>
                  <a:lnTo>
                    <a:pt x="1440" y="905"/>
                  </a:lnTo>
                  <a:lnTo>
                    <a:pt x="1438" y="907"/>
                  </a:lnTo>
                  <a:lnTo>
                    <a:pt x="1437" y="908"/>
                  </a:lnTo>
                  <a:lnTo>
                    <a:pt x="1436" y="908"/>
                  </a:lnTo>
                  <a:lnTo>
                    <a:pt x="1436" y="909"/>
                  </a:lnTo>
                  <a:lnTo>
                    <a:pt x="1433" y="911"/>
                  </a:lnTo>
                  <a:lnTo>
                    <a:pt x="1432" y="913"/>
                  </a:lnTo>
                  <a:lnTo>
                    <a:pt x="1431" y="914"/>
                  </a:lnTo>
                  <a:lnTo>
                    <a:pt x="1430" y="915"/>
                  </a:lnTo>
                  <a:lnTo>
                    <a:pt x="1429" y="916"/>
                  </a:lnTo>
                  <a:lnTo>
                    <a:pt x="1427" y="917"/>
                  </a:lnTo>
                  <a:lnTo>
                    <a:pt x="1425" y="918"/>
                  </a:lnTo>
                  <a:lnTo>
                    <a:pt x="1425" y="919"/>
                  </a:lnTo>
                  <a:lnTo>
                    <a:pt x="1424" y="921"/>
                  </a:lnTo>
                  <a:lnTo>
                    <a:pt x="1422" y="923"/>
                  </a:lnTo>
                  <a:lnTo>
                    <a:pt x="1421" y="923"/>
                  </a:lnTo>
                  <a:lnTo>
                    <a:pt x="1419" y="926"/>
                  </a:lnTo>
                  <a:lnTo>
                    <a:pt x="1417" y="927"/>
                  </a:lnTo>
                  <a:lnTo>
                    <a:pt x="1416" y="928"/>
                  </a:lnTo>
                  <a:lnTo>
                    <a:pt x="1414" y="931"/>
                  </a:lnTo>
                  <a:lnTo>
                    <a:pt x="1412" y="932"/>
                  </a:lnTo>
                  <a:lnTo>
                    <a:pt x="1412" y="933"/>
                  </a:lnTo>
                  <a:lnTo>
                    <a:pt x="1411" y="934"/>
                  </a:lnTo>
                  <a:lnTo>
                    <a:pt x="1410" y="935"/>
                  </a:lnTo>
                  <a:lnTo>
                    <a:pt x="1408" y="936"/>
                  </a:lnTo>
                  <a:lnTo>
                    <a:pt x="1406" y="939"/>
                  </a:lnTo>
                  <a:lnTo>
                    <a:pt x="1405" y="940"/>
                  </a:lnTo>
                  <a:lnTo>
                    <a:pt x="1403" y="942"/>
                  </a:lnTo>
                  <a:lnTo>
                    <a:pt x="1402" y="943"/>
                  </a:lnTo>
                  <a:lnTo>
                    <a:pt x="1400" y="944"/>
                  </a:lnTo>
                  <a:lnTo>
                    <a:pt x="1397" y="947"/>
                  </a:lnTo>
                  <a:lnTo>
                    <a:pt x="1397" y="948"/>
                  </a:lnTo>
                  <a:lnTo>
                    <a:pt x="1396" y="949"/>
                  </a:lnTo>
                  <a:lnTo>
                    <a:pt x="1395" y="950"/>
                  </a:lnTo>
                  <a:lnTo>
                    <a:pt x="1393" y="952"/>
                  </a:lnTo>
                  <a:lnTo>
                    <a:pt x="1391" y="953"/>
                  </a:lnTo>
                  <a:lnTo>
                    <a:pt x="1389" y="956"/>
                  </a:lnTo>
                  <a:lnTo>
                    <a:pt x="1388" y="957"/>
                  </a:lnTo>
                  <a:lnTo>
                    <a:pt x="1387" y="958"/>
                  </a:lnTo>
                  <a:lnTo>
                    <a:pt x="1385" y="960"/>
                  </a:lnTo>
                  <a:lnTo>
                    <a:pt x="1382" y="963"/>
                  </a:lnTo>
                  <a:lnTo>
                    <a:pt x="1380" y="965"/>
                  </a:lnTo>
                  <a:lnTo>
                    <a:pt x="1377" y="968"/>
                  </a:lnTo>
                  <a:lnTo>
                    <a:pt x="1375" y="969"/>
                  </a:lnTo>
                  <a:lnTo>
                    <a:pt x="1374" y="970"/>
                  </a:lnTo>
                  <a:lnTo>
                    <a:pt x="1373" y="972"/>
                  </a:lnTo>
                  <a:lnTo>
                    <a:pt x="1371" y="974"/>
                  </a:lnTo>
                  <a:lnTo>
                    <a:pt x="1370" y="975"/>
                  </a:lnTo>
                  <a:lnTo>
                    <a:pt x="1365" y="980"/>
                  </a:lnTo>
                  <a:lnTo>
                    <a:pt x="1364" y="981"/>
                  </a:lnTo>
                  <a:lnTo>
                    <a:pt x="1363" y="982"/>
                  </a:lnTo>
                  <a:lnTo>
                    <a:pt x="1362" y="983"/>
                  </a:lnTo>
                  <a:lnTo>
                    <a:pt x="1362" y="984"/>
                  </a:lnTo>
                  <a:lnTo>
                    <a:pt x="1360" y="985"/>
                  </a:lnTo>
                  <a:lnTo>
                    <a:pt x="1357" y="988"/>
                  </a:lnTo>
                  <a:lnTo>
                    <a:pt x="1356" y="989"/>
                  </a:lnTo>
                  <a:lnTo>
                    <a:pt x="1355" y="990"/>
                  </a:lnTo>
                  <a:lnTo>
                    <a:pt x="1353" y="993"/>
                  </a:lnTo>
                  <a:lnTo>
                    <a:pt x="1352" y="994"/>
                  </a:lnTo>
                  <a:lnTo>
                    <a:pt x="1350" y="994"/>
                  </a:lnTo>
                  <a:lnTo>
                    <a:pt x="1349" y="997"/>
                  </a:lnTo>
                  <a:lnTo>
                    <a:pt x="1347" y="998"/>
                  </a:lnTo>
                  <a:lnTo>
                    <a:pt x="1346" y="999"/>
                  </a:lnTo>
                  <a:lnTo>
                    <a:pt x="1345" y="1000"/>
                  </a:lnTo>
                  <a:lnTo>
                    <a:pt x="1343" y="1002"/>
                  </a:lnTo>
                  <a:lnTo>
                    <a:pt x="1341" y="1005"/>
                  </a:lnTo>
                  <a:lnTo>
                    <a:pt x="1340" y="1005"/>
                  </a:lnTo>
                  <a:lnTo>
                    <a:pt x="1340" y="1006"/>
                  </a:lnTo>
                  <a:lnTo>
                    <a:pt x="1339" y="1007"/>
                  </a:lnTo>
                  <a:lnTo>
                    <a:pt x="1338" y="1007"/>
                  </a:lnTo>
                  <a:lnTo>
                    <a:pt x="1337" y="1009"/>
                  </a:lnTo>
                  <a:lnTo>
                    <a:pt x="1336" y="1010"/>
                  </a:lnTo>
                  <a:lnTo>
                    <a:pt x="1335" y="1010"/>
                  </a:lnTo>
                  <a:lnTo>
                    <a:pt x="1333" y="1011"/>
                  </a:lnTo>
                  <a:lnTo>
                    <a:pt x="1333" y="1013"/>
                  </a:lnTo>
                  <a:lnTo>
                    <a:pt x="1331" y="1014"/>
                  </a:lnTo>
                  <a:lnTo>
                    <a:pt x="1331" y="1015"/>
                  </a:lnTo>
                  <a:lnTo>
                    <a:pt x="1330" y="1015"/>
                  </a:lnTo>
                  <a:lnTo>
                    <a:pt x="1330" y="1016"/>
                  </a:lnTo>
                  <a:lnTo>
                    <a:pt x="1329" y="1017"/>
                  </a:lnTo>
                  <a:lnTo>
                    <a:pt x="1328" y="1018"/>
                  </a:lnTo>
                  <a:lnTo>
                    <a:pt x="1327" y="1018"/>
                  </a:lnTo>
                  <a:lnTo>
                    <a:pt x="1327" y="1019"/>
                  </a:lnTo>
                  <a:lnTo>
                    <a:pt x="1326" y="1020"/>
                  </a:lnTo>
                  <a:lnTo>
                    <a:pt x="1323" y="1022"/>
                  </a:lnTo>
                  <a:lnTo>
                    <a:pt x="1321" y="1024"/>
                  </a:lnTo>
                  <a:lnTo>
                    <a:pt x="1321" y="1025"/>
                  </a:lnTo>
                  <a:lnTo>
                    <a:pt x="1320" y="1026"/>
                  </a:lnTo>
                  <a:lnTo>
                    <a:pt x="1319" y="1026"/>
                  </a:lnTo>
                  <a:lnTo>
                    <a:pt x="1318" y="1027"/>
                  </a:lnTo>
                  <a:lnTo>
                    <a:pt x="1316" y="1028"/>
                  </a:lnTo>
                  <a:lnTo>
                    <a:pt x="1316" y="1030"/>
                  </a:lnTo>
                  <a:lnTo>
                    <a:pt x="1315" y="1030"/>
                  </a:lnTo>
                  <a:lnTo>
                    <a:pt x="1314" y="1031"/>
                  </a:lnTo>
                  <a:lnTo>
                    <a:pt x="1312" y="1033"/>
                  </a:lnTo>
                  <a:lnTo>
                    <a:pt x="1310" y="1036"/>
                  </a:lnTo>
                  <a:lnTo>
                    <a:pt x="1308" y="1037"/>
                  </a:lnTo>
                  <a:lnTo>
                    <a:pt x="1307" y="1037"/>
                  </a:lnTo>
                  <a:lnTo>
                    <a:pt x="1307" y="1039"/>
                  </a:lnTo>
                  <a:lnTo>
                    <a:pt x="1306" y="1040"/>
                  </a:lnTo>
                  <a:lnTo>
                    <a:pt x="1305" y="1041"/>
                  </a:lnTo>
                  <a:lnTo>
                    <a:pt x="1303" y="1043"/>
                  </a:lnTo>
                  <a:lnTo>
                    <a:pt x="1302" y="1044"/>
                  </a:lnTo>
                  <a:lnTo>
                    <a:pt x="1301" y="1045"/>
                  </a:lnTo>
                  <a:lnTo>
                    <a:pt x="1299" y="1047"/>
                  </a:lnTo>
                  <a:lnTo>
                    <a:pt x="1298" y="1048"/>
                  </a:lnTo>
                  <a:lnTo>
                    <a:pt x="1297" y="1048"/>
                  </a:lnTo>
                  <a:lnTo>
                    <a:pt x="1296" y="1050"/>
                  </a:lnTo>
                  <a:lnTo>
                    <a:pt x="1295" y="1050"/>
                  </a:lnTo>
                  <a:lnTo>
                    <a:pt x="1295" y="1051"/>
                  </a:lnTo>
                  <a:lnTo>
                    <a:pt x="1294" y="1052"/>
                  </a:lnTo>
                  <a:lnTo>
                    <a:pt x="1293" y="1051"/>
                  </a:lnTo>
                  <a:lnTo>
                    <a:pt x="1290" y="1051"/>
                  </a:lnTo>
                  <a:lnTo>
                    <a:pt x="1289" y="1051"/>
                  </a:lnTo>
                  <a:lnTo>
                    <a:pt x="1288" y="1050"/>
                  </a:lnTo>
                  <a:lnTo>
                    <a:pt x="1287" y="1050"/>
                  </a:lnTo>
                  <a:lnTo>
                    <a:pt x="1286" y="1050"/>
                  </a:lnTo>
                  <a:lnTo>
                    <a:pt x="1283" y="1050"/>
                  </a:lnTo>
                  <a:lnTo>
                    <a:pt x="1281" y="1049"/>
                  </a:lnTo>
                  <a:lnTo>
                    <a:pt x="1280" y="1049"/>
                  </a:lnTo>
                  <a:lnTo>
                    <a:pt x="1279" y="1049"/>
                  </a:lnTo>
                  <a:lnTo>
                    <a:pt x="1279" y="1048"/>
                  </a:lnTo>
                  <a:lnTo>
                    <a:pt x="1278" y="1048"/>
                  </a:lnTo>
                  <a:lnTo>
                    <a:pt x="1277" y="1048"/>
                  </a:lnTo>
                  <a:lnTo>
                    <a:pt x="1276" y="1048"/>
                  </a:lnTo>
                  <a:lnTo>
                    <a:pt x="1274" y="1048"/>
                  </a:lnTo>
                  <a:lnTo>
                    <a:pt x="1273" y="1047"/>
                  </a:lnTo>
                  <a:lnTo>
                    <a:pt x="1270" y="1047"/>
                  </a:lnTo>
                  <a:lnTo>
                    <a:pt x="1268" y="1045"/>
                  </a:lnTo>
                  <a:lnTo>
                    <a:pt x="1266" y="1045"/>
                  </a:lnTo>
                  <a:lnTo>
                    <a:pt x="1265" y="1045"/>
                  </a:lnTo>
                  <a:lnTo>
                    <a:pt x="1264" y="1045"/>
                  </a:lnTo>
                  <a:lnTo>
                    <a:pt x="1264" y="1044"/>
                  </a:lnTo>
                  <a:lnTo>
                    <a:pt x="1262" y="1044"/>
                  </a:lnTo>
                  <a:lnTo>
                    <a:pt x="1261" y="1044"/>
                  </a:lnTo>
                  <a:lnTo>
                    <a:pt x="1260" y="1044"/>
                  </a:lnTo>
                  <a:lnTo>
                    <a:pt x="1257" y="1043"/>
                  </a:lnTo>
                  <a:lnTo>
                    <a:pt x="1256" y="1043"/>
                  </a:lnTo>
                  <a:lnTo>
                    <a:pt x="1255" y="1043"/>
                  </a:lnTo>
                  <a:lnTo>
                    <a:pt x="1254" y="1042"/>
                  </a:lnTo>
                  <a:lnTo>
                    <a:pt x="1252" y="1042"/>
                  </a:lnTo>
                  <a:lnTo>
                    <a:pt x="1251" y="1042"/>
                  </a:lnTo>
                  <a:lnTo>
                    <a:pt x="1249" y="1041"/>
                  </a:lnTo>
                  <a:lnTo>
                    <a:pt x="1248" y="1041"/>
                  </a:lnTo>
                  <a:lnTo>
                    <a:pt x="1247" y="1041"/>
                  </a:lnTo>
                  <a:lnTo>
                    <a:pt x="1246" y="1041"/>
                  </a:lnTo>
                  <a:lnTo>
                    <a:pt x="1245" y="1041"/>
                  </a:lnTo>
                  <a:lnTo>
                    <a:pt x="1245" y="1040"/>
                  </a:lnTo>
                  <a:lnTo>
                    <a:pt x="1244" y="1040"/>
                  </a:lnTo>
                  <a:lnTo>
                    <a:pt x="1241" y="1040"/>
                  </a:lnTo>
                  <a:lnTo>
                    <a:pt x="1240" y="1040"/>
                  </a:lnTo>
                  <a:lnTo>
                    <a:pt x="1239" y="1039"/>
                  </a:lnTo>
                  <a:lnTo>
                    <a:pt x="1238" y="1039"/>
                  </a:lnTo>
                  <a:lnTo>
                    <a:pt x="1236" y="1039"/>
                  </a:lnTo>
                  <a:lnTo>
                    <a:pt x="1234" y="1037"/>
                  </a:lnTo>
                  <a:lnTo>
                    <a:pt x="1232" y="1037"/>
                  </a:lnTo>
                  <a:lnTo>
                    <a:pt x="1231" y="1037"/>
                  </a:lnTo>
                  <a:lnTo>
                    <a:pt x="1230" y="1036"/>
                  </a:lnTo>
                  <a:lnTo>
                    <a:pt x="1229" y="1036"/>
                  </a:lnTo>
                  <a:lnTo>
                    <a:pt x="1228" y="1036"/>
                  </a:lnTo>
                  <a:lnTo>
                    <a:pt x="1226" y="1035"/>
                  </a:lnTo>
                  <a:lnTo>
                    <a:pt x="1224" y="1035"/>
                  </a:lnTo>
                  <a:lnTo>
                    <a:pt x="1223" y="1035"/>
                  </a:lnTo>
                  <a:lnTo>
                    <a:pt x="1222" y="1035"/>
                  </a:lnTo>
                  <a:lnTo>
                    <a:pt x="1221" y="1035"/>
                  </a:lnTo>
                  <a:lnTo>
                    <a:pt x="1220" y="1034"/>
                  </a:lnTo>
                  <a:lnTo>
                    <a:pt x="1218" y="1034"/>
                  </a:lnTo>
                  <a:lnTo>
                    <a:pt x="1217" y="1034"/>
                  </a:lnTo>
                  <a:lnTo>
                    <a:pt x="1215" y="1034"/>
                  </a:lnTo>
                  <a:lnTo>
                    <a:pt x="1214" y="1033"/>
                  </a:lnTo>
                  <a:lnTo>
                    <a:pt x="1213" y="1033"/>
                  </a:lnTo>
                  <a:lnTo>
                    <a:pt x="1212" y="1033"/>
                  </a:lnTo>
                  <a:lnTo>
                    <a:pt x="1211" y="1033"/>
                  </a:lnTo>
                  <a:lnTo>
                    <a:pt x="1209" y="1032"/>
                  </a:lnTo>
                  <a:lnTo>
                    <a:pt x="1203" y="1027"/>
                  </a:lnTo>
                  <a:lnTo>
                    <a:pt x="1198" y="1023"/>
                  </a:lnTo>
                  <a:lnTo>
                    <a:pt x="1203" y="1017"/>
                  </a:lnTo>
                  <a:lnTo>
                    <a:pt x="1201" y="1014"/>
                  </a:lnTo>
                  <a:lnTo>
                    <a:pt x="1199" y="1013"/>
                  </a:lnTo>
                  <a:lnTo>
                    <a:pt x="1199" y="1011"/>
                  </a:lnTo>
                  <a:lnTo>
                    <a:pt x="1198" y="1010"/>
                  </a:lnTo>
                  <a:lnTo>
                    <a:pt x="1197" y="1010"/>
                  </a:lnTo>
                  <a:lnTo>
                    <a:pt x="1196" y="1009"/>
                  </a:lnTo>
                  <a:lnTo>
                    <a:pt x="1193" y="1010"/>
                  </a:lnTo>
                  <a:lnTo>
                    <a:pt x="1190" y="1010"/>
                  </a:lnTo>
                  <a:lnTo>
                    <a:pt x="1189" y="1011"/>
                  </a:lnTo>
                  <a:lnTo>
                    <a:pt x="1188" y="1011"/>
                  </a:lnTo>
                  <a:lnTo>
                    <a:pt x="1187" y="1011"/>
                  </a:lnTo>
                  <a:lnTo>
                    <a:pt x="1187" y="1013"/>
                  </a:lnTo>
                  <a:lnTo>
                    <a:pt x="1186" y="1013"/>
                  </a:lnTo>
                  <a:lnTo>
                    <a:pt x="1185" y="1013"/>
                  </a:lnTo>
                  <a:lnTo>
                    <a:pt x="1184" y="1014"/>
                  </a:lnTo>
                  <a:lnTo>
                    <a:pt x="1181" y="1016"/>
                  </a:lnTo>
                  <a:lnTo>
                    <a:pt x="1181" y="1017"/>
                  </a:lnTo>
                  <a:lnTo>
                    <a:pt x="1181" y="1018"/>
                  </a:lnTo>
                  <a:lnTo>
                    <a:pt x="1181" y="1019"/>
                  </a:lnTo>
                  <a:lnTo>
                    <a:pt x="1182" y="1023"/>
                  </a:lnTo>
                  <a:lnTo>
                    <a:pt x="1184" y="1023"/>
                  </a:lnTo>
                  <a:lnTo>
                    <a:pt x="1184" y="1024"/>
                  </a:lnTo>
                  <a:lnTo>
                    <a:pt x="1188" y="1026"/>
                  </a:lnTo>
                  <a:lnTo>
                    <a:pt x="1188" y="1027"/>
                  </a:lnTo>
                  <a:lnTo>
                    <a:pt x="1188" y="1028"/>
                  </a:lnTo>
                  <a:lnTo>
                    <a:pt x="1187" y="1028"/>
                  </a:lnTo>
                  <a:lnTo>
                    <a:pt x="1204" y="1042"/>
                  </a:lnTo>
                  <a:lnTo>
                    <a:pt x="1205" y="1043"/>
                  </a:lnTo>
                  <a:lnTo>
                    <a:pt x="1206" y="1044"/>
                  </a:lnTo>
                  <a:lnTo>
                    <a:pt x="1206" y="1045"/>
                  </a:lnTo>
                  <a:lnTo>
                    <a:pt x="1204" y="1043"/>
                  </a:lnTo>
                  <a:lnTo>
                    <a:pt x="1203" y="1043"/>
                  </a:lnTo>
                  <a:lnTo>
                    <a:pt x="1199" y="1040"/>
                  </a:lnTo>
                  <a:lnTo>
                    <a:pt x="1198" y="1039"/>
                  </a:lnTo>
                  <a:lnTo>
                    <a:pt x="1196" y="1036"/>
                  </a:lnTo>
                  <a:lnTo>
                    <a:pt x="1190" y="1032"/>
                  </a:lnTo>
                  <a:lnTo>
                    <a:pt x="1186" y="1028"/>
                  </a:lnTo>
                  <a:lnTo>
                    <a:pt x="1184" y="1026"/>
                  </a:lnTo>
                  <a:lnTo>
                    <a:pt x="1178" y="1022"/>
                  </a:lnTo>
                  <a:lnTo>
                    <a:pt x="1176" y="1020"/>
                  </a:lnTo>
                  <a:lnTo>
                    <a:pt x="1176" y="1019"/>
                  </a:lnTo>
                  <a:lnTo>
                    <a:pt x="1174" y="1018"/>
                  </a:lnTo>
                  <a:lnTo>
                    <a:pt x="1173" y="1018"/>
                  </a:lnTo>
                  <a:lnTo>
                    <a:pt x="1172" y="1017"/>
                  </a:lnTo>
                  <a:lnTo>
                    <a:pt x="1170" y="1015"/>
                  </a:lnTo>
                  <a:lnTo>
                    <a:pt x="1168" y="1014"/>
                  </a:lnTo>
                  <a:lnTo>
                    <a:pt x="1167" y="1013"/>
                  </a:lnTo>
                  <a:lnTo>
                    <a:pt x="1162" y="1009"/>
                  </a:lnTo>
                  <a:lnTo>
                    <a:pt x="1161" y="1008"/>
                  </a:lnTo>
                  <a:lnTo>
                    <a:pt x="1160" y="1007"/>
                  </a:lnTo>
                  <a:lnTo>
                    <a:pt x="1156" y="1005"/>
                  </a:lnTo>
                  <a:lnTo>
                    <a:pt x="1153" y="1001"/>
                  </a:lnTo>
                  <a:lnTo>
                    <a:pt x="1152" y="1001"/>
                  </a:lnTo>
                  <a:lnTo>
                    <a:pt x="1150" y="999"/>
                  </a:lnTo>
                  <a:lnTo>
                    <a:pt x="1148" y="998"/>
                  </a:lnTo>
                  <a:lnTo>
                    <a:pt x="1147" y="997"/>
                  </a:lnTo>
                  <a:lnTo>
                    <a:pt x="1145" y="995"/>
                  </a:lnTo>
                  <a:lnTo>
                    <a:pt x="1144" y="994"/>
                  </a:lnTo>
                  <a:lnTo>
                    <a:pt x="1143" y="993"/>
                  </a:lnTo>
                  <a:lnTo>
                    <a:pt x="1142" y="992"/>
                  </a:lnTo>
                  <a:lnTo>
                    <a:pt x="1139" y="990"/>
                  </a:lnTo>
                  <a:lnTo>
                    <a:pt x="1138" y="990"/>
                  </a:lnTo>
                  <a:lnTo>
                    <a:pt x="1137" y="989"/>
                  </a:lnTo>
                  <a:lnTo>
                    <a:pt x="1136" y="988"/>
                  </a:lnTo>
                  <a:lnTo>
                    <a:pt x="1136" y="986"/>
                  </a:lnTo>
                  <a:lnTo>
                    <a:pt x="1135" y="986"/>
                  </a:lnTo>
                  <a:lnTo>
                    <a:pt x="1135" y="985"/>
                  </a:lnTo>
                  <a:lnTo>
                    <a:pt x="1134" y="984"/>
                  </a:lnTo>
                  <a:lnTo>
                    <a:pt x="1132" y="982"/>
                  </a:lnTo>
                  <a:lnTo>
                    <a:pt x="1130" y="981"/>
                  </a:lnTo>
                  <a:lnTo>
                    <a:pt x="1129" y="977"/>
                  </a:lnTo>
                  <a:lnTo>
                    <a:pt x="1128" y="976"/>
                  </a:lnTo>
                  <a:lnTo>
                    <a:pt x="1126" y="974"/>
                  </a:lnTo>
                  <a:lnTo>
                    <a:pt x="1123" y="972"/>
                  </a:lnTo>
                  <a:lnTo>
                    <a:pt x="1123" y="970"/>
                  </a:lnTo>
                  <a:lnTo>
                    <a:pt x="1122" y="970"/>
                  </a:lnTo>
                  <a:lnTo>
                    <a:pt x="1121" y="968"/>
                  </a:lnTo>
                  <a:lnTo>
                    <a:pt x="1120" y="967"/>
                  </a:lnTo>
                  <a:lnTo>
                    <a:pt x="1118" y="966"/>
                  </a:lnTo>
                  <a:lnTo>
                    <a:pt x="1117" y="966"/>
                  </a:lnTo>
                  <a:lnTo>
                    <a:pt x="1115" y="966"/>
                  </a:lnTo>
                  <a:lnTo>
                    <a:pt x="1113" y="965"/>
                  </a:lnTo>
                  <a:lnTo>
                    <a:pt x="1105" y="963"/>
                  </a:lnTo>
                  <a:lnTo>
                    <a:pt x="1102" y="961"/>
                  </a:lnTo>
                  <a:lnTo>
                    <a:pt x="1101" y="961"/>
                  </a:lnTo>
                  <a:lnTo>
                    <a:pt x="1098" y="960"/>
                  </a:lnTo>
                  <a:lnTo>
                    <a:pt x="1097" y="960"/>
                  </a:lnTo>
                  <a:lnTo>
                    <a:pt x="1096" y="959"/>
                  </a:lnTo>
                  <a:lnTo>
                    <a:pt x="1095" y="959"/>
                  </a:lnTo>
                  <a:lnTo>
                    <a:pt x="1094" y="959"/>
                  </a:lnTo>
                  <a:lnTo>
                    <a:pt x="1093" y="958"/>
                  </a:lnTo>
                  <a:lnTo>
                    <a:pt x="1089" y="957"/>
                  </a:lnTo>
                  <a:lnTo>
                    <a:pt x="1088" y="957"/>
                  </a:lnTo>
                  <a:lnTo>
                    <a:pt x="1086" y="956"/>
                  </a:lnTo>
                  <a:lnTo>
                    <a:pt x="1085" y="955"/>
                  </a:lnTo>
                  <a:lnTo>
                    <a:pt x="1084" y="953"/>
                  </a:lnTo>
                  <a:lnTo>
                    <a:pt x="1081" y="952"/>
                  </a:lnTo>
                  <a:lnTo>
                    <a:pt x="1079" y="951"/>
                  </a:lnTo>
                  <a:lnTo>
                    <a:pt x="1078" y="950"/>
                  </a:lnTo>
                  <a:lnTo>
                    <a:pt x="1077" y="949"/>
                  </a:lnTo>
                  <a:lnTo>
                    <a:pt x="1077" y="948"/>
                  </a:lnTo>
                  <a:lnTo>
                    <a:pt x="1078" y="947"/>
                  </a:lnTo>
                  <a:lnTo>
                    <a:pt x="1079" y="946"/>
                  </a:lnTo>
                  <a:lnTo>
                    <a:pt x="1080" y="943"/>
                  </a:lnTo>
                  <a:lnTo>
                    <a:pt x="1081" y="941"/>
                  </a:lnTo>
                  <a:lnTo>
                    <a:pt x="1083" y="939"/>
                  </a:lnTo>
                  <a:lnTo>
                    <a:pt x="1083" y="938"/>
                  </a:lnTo>
                  <a:lnTo>
                    <a:pt x="1084" y="938"/>
                  </a:lnTo>
                  <a:lnTo>
                    <a:pt x="1084" y="935"/>
                  </a:lnTo>
                  <a:lnTo>
                    <a:pt x="1085" y="935"/>
                  </a:lnTo>
                  <a:lnTo>
                    <a:pt x="1087" y="932"/>
                  </a:lnTo>
                  <a:lnTo>
                    <a:pt x="1089" y="927"/>
                  </a:lnTo>
                  <a:lnTo>
                    <a:pt x="1092" y="923"/>
                  </a:lnTo>
                  <a:lnTo>
                    <a:pt x="1092" y="921"/>
                  </a:lnTo>
                  <a:lnTo>
                    <a:pt x="1093" y="921"/>
                  </a:lnTo>
                  <a:lnTo>
                    <a:pt x="1094" y="919"/>
                  </a:lnTo>
                  <a:lnTo>
                    <a:pt x="1095" y="919"/>
                  </a:lnTo>
                  <a:lnTo>
                    <a:pt x="1095" y="918"/>
                  </a:lnTo>
                  <a:lnTo>
                    <a:pt x="1097" y="917"/>
                  </a:lnTo>
                  <a:lnTo>
                    <a:pt x="1100" y="915"/>
                  </a:lnTo>
                  <a:lnTo>
                    <a:pt x="1101" y="915"/>
                  </a:lnTo>
                  <a:lnTo>
                    <a:pt x="1102" y="915"/>
                  </a:lnTo>
                  <a:lnTo>
                    <a:pt x="1102" y="914"/>
                  </a:lnTo>
                  <a:lnTo>
                    <a:pt x="1106" y="910"/>
                  </a:lnTo>
                  <a:lnTo>
                    <a:pt x="1107" y="909"/>
                  </a:lnTo>
                  <a:lnTo>
                    <a:pt x="1109" y="909"/>
                  </a:lnTo>
                  <a:lnTo>
                    <a:pt x="1109" y="908"/>
                  </a:lnTo>
                  <a:lnTo>
                    <a:pt x="1110" y="907"/>
                  </a:lnTo>
                  <a:lnTo>
                    <a:pt x="1111" y="907"/>
                  </a:lnTo>
                  <a:lnTo>
                    <a:pt x="1111" y="906"/>
                  </a:lnTo>
                  <a:lnTo>
                    <a:pt x="1113" y="905"/>
                  </a:lnTo>
                  <a:lnTo>
                    <a:pt x="1117" y="902"/>
                  </a:lnTo>
                  <a:lnTo>
                    <a:pt x="1121" y="898"/>
                  </a:lnTo>
                  <a:lnTo>
                    <a:pt x="1123" y="897"/>
                  </a:lnTo>
                  <a:lnTo>
                    <a:pt x="1127" y="894"/>
                  </a:lnTo>
                  <a:lnTo>
                    <a:pt x="1132" y="890"/>
                  </a:lnTo>
                  <a:lnTo>
                    <a:pt x="1136" y="886"/>
                  </a:lnTo>
                  <a:lnTo>
                    <a:pt x="1138" y="885"/>
                  </a:lnTo>
                  <a:lnTo>
                    <a:pt x="1142" y="883"/>
                  </a:lnTo>
                  <a:lnTo>
                    <a:pt x="1143" y="883"/>
                  </a:lnTo>
                  <a:lnTo>
                    <a:pt x="1145" y="881"/>
                  </a:lnTo>
                  <a:lnTo>
                    <a:pt x="1151" y="876"/>
                  </a:lnTo>
                  <a:lnTo>
                    <a:pt x="1152" y="876"/>
                  </a:lnTo>
                  <a:lnTo>
                    <a:pt x="1153" y="875"/>
                  </a:lnTo>
                  <a:lnTo>
                    <a:pt x="1153" y="874"/>
                  </a:lnTo>
                  <a:lnTo>
                    <a:pt x="1155" y="873"/>
                  </a:lnTo>
                  <a:lnTo>
                    <a:pt x="1157" y="872"/>
                  </a:lnTo>
                  <a:lnTo>
                    <a:pt x="1160" y="869"/>
                  </a:lnTo>
                  <a:lnTo>
                    <a:pt x="1161" y="868"/>
                  </a:lnTo>
                  <a:lnTo>
                    <a:pt x="1162" y="868"/>
                  </a:lnTo>
                  <a:lnTo>
                    <a:pt x="1164" y="866"/>
                  </a:lnTo>
                  <a:lnTo>
                    <a:pt x="1165" y="865"/>
                  </a:lnTo>
                  <a:lnTo>
                    <a:pt x="1167" y="864"/>
                  </a:lnTo>
                  <a:lnTo>
                    <a:pt x="1168" y="863"/>
                  </a:lnTo>
                  <a:lnTo>
                    <a:pt x="1170" y="863"/>
                  </a:lnTo>
                  <a:lnTo>
                    <a:pt x="1170" y="861"/>
                  </a:lnTo>
                  <a:lnTo>
                    <a:pt x="1171" y="860"/>
                  </a:lnTo>
                  <a:lnTo>
                    <a:pt x="1173" y="859"/>
                  </a:lnTo>
                  <a:lnTo>
                    <a:pt x="1171" y="856"/>
                  </a:lnTo>
                  <a:lnTo>
                    <a:pt x="1168" y="848"/>
                  </a:lnTo>
                  <a:lnTo>
                    <a:pt x="1165" y="846"/>
                  </a:lnTo>
                  <a:lnTo>
                    <a:pt x="1163" y="843"/>
                  </a:lnTo>
                  <a:lnTo>
                    <a:pt x="1161" y="839"/>
                  </a:lnTo>
                  <a:lnTo>
                    <a:pt x="1157" y="836"/>
                  </a:lnTo>
                  <a:lnTo>
                    <a:pt x="1155" y="835"/>
                  </a:lnTo>
                  <a:lnTo>
                    <a:pt x="1154" y="834"/>
                  </a:lnTo>
                  <a:lnTo>
                    <a:pt x="1153" y="833"/>
                  </a:lnTo>
                  <a:lnTo>
                    <a:pt x="1151" y="832"/>
                  </a:lnTo>
                  <a:lnTo>
                    <a:pt x="1146" y="830"/>
                  </a:lnTo>
                  <a:lnTo>
                    <a:pt x="1142" y="827"/>
                  </a:lnTo>
                  <a:lnTo>
                    <a:pt x="1139" y="826"/>
                  </a:lnTo>
                  <a:lnTo>
                    <a:pt x="1138" y="826"/>
                  </a:lnTo>
                  <a:lnTo>
                    <a:pt x="1137" y="825"/>
                  </a:lnTo>
                  <a:lnTo>
                    <a:pt x="1130" y="822"/>
                  </a:lnTo>
                  <a:lnTo>
                    <a:pt x="1129" y="822"/>
                  </a:lnTo>
                  <a:lnTo>
                    <a:pt x="1128" y="822"/>
                  </a:lnTo>
                  <a:lnTo>
                    <a:pt x="1128" y="821"/>
                  </a:lnTo>
                  <a:lnTo>
                    <a:pt x="1127" y="821"/>
                  </a:lnTo>
                  <a:lnTo>
                    <a:pt x="1121" y="818"/>
                  </a:lnTo>
                  <a:lnTo>
                    <a:pt x="1119" y="817"/>
                  </a:lnTo>
                  <a:lnTo>
                    <a:pt x="1115" y="816"/>
                  </a:lnTo>
                  <a:lnTo>
                    <a:pt x="1110" y="813"/>
                  </a:lnTo>
                  <a:lnTo>
                    <a:pt x="1109" y="813"/>
                  </a:lnTo>
                  <a:lnTo>
                    <a:pt x="1106" y="812"/>
                  </a:lnTo>
                  <a:lnTo>
                    <a:pt x="1106" y="810"/>
                  </a:lnTo>
                  <a:lnTo>
                    <a:pt x="1104" y="810"/>
                  </a:lnTo>
                  <a:lnTo>
                    <a:pt x="1103" y="809"/>
                  </a:lnTo>
                  <a:lnTo>
                    <a:pt x="1090" y="804"/>
                  </a:lnTo>
                  <a:lnTo>
                    <a:pt x="1087" y="802"/>
                  </a:lnTo>
                  <a:lnTo>
                    <a:pt x="1083" y="800"/>
                  </a:lnTo>
                  <a:lnTo>
                    <a:pt x="1079" y="799"/>
                  </a:lnTo>
                  <a:lnTo>
                    <a:pt x="1077" y="798"/>
                  </a:lnTo>
                  <a:lnTo>
                    <a:pt x="1076" y="797"/>
                  </a:lnTo>
                  <a:lnTo>
                    <a:pt x="1075" y="797"/>
                  </a:lnTo>
                  <a:lnTo>
                    <a:pt x="1073" y="797"/>
                  </a:lnTo>
                  <a:lnTo>
                    <a:pt x="1071" y="796"/>
                  </a:lnTo>
                  <a:lnTo>
                    <a:pt x="1068" y="794"/>
                  </a:lnTo>
                  <a:lnTo>
                    <a:pt x="1067" y="794"/>
                  </a:lnTo>
                  <a:lnTo>
                    <a:pt x="1065" y="794"/>
                  </a:lnTo>
                  <a:lnTo>
                    <a:pt x="1061" y="793"/>
                  </a:lnTo>
                  <a:lnTo>
                    <a:pt x="1060" y="793"/>
                  </a:lnTo>
                  <a:lnTo>
                    <a:pt x="1059" y="793"/>
                  </a:lnTo>
                  <a:lnTo>
                    <a:pt x="1058" y="793"/>
                  </a:lnTo>
                  <a:lnTo>
                    <a:pt x="1055" y="792"/>
                  </a:lnTo>
                  <a:lnTo>
                    <a:pt x="1054" y="792"/>
                  </a:lnTo>
                  <a:lnTo>
                    <a:pt x="1051" y="792"/>
                  </a:lnTo>
                  <a:lnTo>
                    <a:pt x="1048" y="792"/>
                  </a:lnTo>
                  <a:lnTo>
                    <a:pt x="1047" y="792"/>
                  </a:lnTo>
                  <a:lnTo>
                    <a:pt x="1045" y="792"/>
                  </a:lnTo>
                  <a:lnTo>
                    <a:pt x="1044" y="792"/>
                  </a:lnTo>
                  <a:lnTo>
                    <a:pt x="1043" y="792"/>
                  </a:lnTo>
                  <a:lnTo>
                    <a:pt x="1041" y="792"/>
                  </a:lnTo>
                  <a:lnTo>
                    <a:pt x="1039" y="792"/>
                  </a:lnTo>
                  <a:lnTo>
                    <a:pt x="1037" y="792"/>
                  </a:lnTo>
                  <a:lnTo>
                    <a:pt x="1031" y="793"/>
                  </a:lnTo>
                  <a:lnTo>
                    <a:pt x="1029" y="793"/>
                  </a:lnTo>
                  <a:lnTo>
                    <a:pt x="1028" y="793"/>
                  </a:lnTo>
                  <a:lnTo>
                    <a:pt x="1025" y="793"/>
                  </a:lnTo>
                  <a:lnTo>
                    <a:pt x="1019" y="793"/>
                  </a:lnTo>
                  <a:lnTo>
                    <a:pt x="1018" y="793"/>
                  </a:lnTo>
                  <a:lnTo>
                    <a:pt x="1017" y="794"/>
                  </a:lnTo>
                  <a:lnTo>
                    <a:pt x="1012" y="794"/>
                  </a:lnTo>
                  <a:lnTo>
                    <a:pt x="1005" y="794"/>
                  </a:lnTo>
                  <a:lnTo>
                    <a:pt x="998" y="794"/>
                  </a:lnTo>
                  <a:lnTo>
                    <a:pt x="996" y="794"/>
                  </a:lnTo>
                  <a:lnTo>
                    <a:pt x="994" y="794"/>
                  </a:lnTo>
                  <a:lnTo>
                    <a:pt x="992" y="794"/>
                  </a:lnTo>
                  <a:lnTo>
                    <a:pt x="991" y="794"/>
                  </a:lnTo>
                  <a:lnTo>
                    <a:pt x="988" y="794"/>
                  </a:lnTo>
                  <a:lnTo>
                    <a:pt x="986" y="793"/>
                  </a:lnTo>
                  <a:lnTo>
                    <a:pt x="984" y="793"/>
                  </a:lnTo>
                  <a:lnTo>
                    <a:pt x="981" y="793"/>
                  </a:lnTo>
                  <a:lnTo>
                    <a:pt x="979" y="793"/>
                  </a:lnTo>
                  <a:lnTo>
                    <a:pt x="978" y="792"/>
                  </a:lnTo>
                  <a:lnTo>
                    <a:pt x="977" y="792"/>
                  </a:lnTo>
                  <a:lnTo>
                    <a:pt x="972" y="791"/>
                  </a:lnTo>
                  <a:lnTo>
                    <a:pt x="971" y="791"/>
                  </a:lnTo>
                  <a:lnTo>
                    <a:pt x="970" y="791"/>
                  </a:lnTo>
                  <a:lnTo>
                    <a:pt x="966" y="791"/>
                  </a:lnTo>
                  <a:lnTo>
                    <a:pt x="962" y="790"/>
                  </a:lnTo>
                  <a:lnTo>
                    <a:pt x="961" y="790"/>
                  </a:lnTo>
                  <a:lnTo>
                    <a:pt x="960" y="790"/>
                  </a:lnTo>
                  <a:lnTo>
                    <a:pt x="956" y="789"/>
                  </a:lnTo>
                  <a:lnTo>
                    <a:pt x="953" y="789"/>
                  </a:lnTo>
                  <a:lnTo>
                    <a:pt x="952" y="789"/>
                  </a:lnTo>
                  <a:lnTo>
                    <a:pt x="950" y="788"/>
                  </a:lnTo>
                  <a:lnTo>
                    <a:pt x="947" y="788"/>
                  </a:lnTo>
                  <a:lnTo>
                    <a:pt x="945" y="788"/>
                  </a:lnTo>
                  <a:lnTo>
                    <a:pt x="944" y="788"/>
                  </a:lnTo>
                  <a:lnTo>
                    <a:pt x="943" y="788"/>
                  </a:lnTo>
                  <a:lnTo>
                    <a:pt x="942" y="788"/>
                  </a:lnTo>
                  <a:lnTo>
                    <a:pt x="939" y="789"/>
                  </a:lnTo>
                  <a:lnTo>
                    <a:pt x="938" y="789"/>
                  </a:lnTo>
                  <a:lnTo>
                    <a:pt x="937" y="789"/>
                  </a:lnTo>
                  <a:lnTo>
                    <a:pt x="935" y="789"/>
                  </a:lnTo>
                  <a:lnTo>
                    <a:pt x="933" y="789"/>
                  </a:lnTo>
                  <a:lnTo>
                    <a:pt x="930" y="790"/>
                  </a:lnTo>
                  <a:lnTo>
                    <a:pt x="929" y="790"/>
                  </a:lnTo>
                  <a:lnTo>
                    <a:pt x="926" y="791"/>
                  </a:lnTo>
                  <a:lnTo>
                    <a:pt x="924" y="792"/>
                  </a:lnTo>
                  <a:lnTo>
                    <a:pt x="922" y="792"/>
                  </a:lnTo>
                  <a:lnTo>
                    <a:pt x="918" y="793"/>
                  </a:lnTo>
                  <a:lnTo>
                    <a:pt x="917" y="794"/>
                  </a:lnTo>
                  <a:lnTo>
                    <a:pt x="913" y="796"/>
                  </a:lnTo>
                  <a:lnTo>
                    <a:pt x="910" y="797"/>
                  </a:lnTo>
                  <a:lnTo>
                    <a:pt x="909" y="798"/>
                  </a:lnTo>
                  <a:lnTo>
                    <a:pt x="905" y="799"/>
                  </a:lnTo>
                  <a:lnTo>
                    <a:pt x="902" y="800"/>
                  </a:lnTo>
                  <a:lnTo>
                    <a:pt x="896" y="801"/>
                  </a:lnTo>
                  <a:lnTo>
                    <a:pt x="895" y="802"/>
                  </a:lnTo>
                  <a:lnTo>
                    <a:pt x="893" y="802"/>
                  </a:lnTo>
                  <a:lnTo>
                    <a:pt x="891" y="802"/>
                  </a:lnTo>
                  <a:lnTo>
                    <a:pt x="888" y="804"/>
                  </a:lnTo>
                  <a:lnTo>
                    <a:pt x="887" y="804"/>
                  </a:lnTo>
                  <a:lnTo>
                    <a:pt x="885" y="804"/>
                  </a:lnTo>
                  <a:lnTo>
                    <a:pt x="884" y="804"/>
                  </a:lnTo>
                  <a:lnTo>
                    <a:pt x="882" y="805"/>
                  </a:lnTo>
                  <a:lnTo>
                    <a:pt x="880" y="805"/>
                  </a:lnTo>
                  <a:lnTo>
                    <a:pt x="878" y="805"/>
                  </a:lnTo>
                  <a:lnTo>
                    <a:pt x="877" y="805"/>
                  </a:lnTo>
                  <a:lnTo>
                    <a:pt x="875" y="805"/>
                  </a:lnTo>
                  <a:lnTo>
                    <a:pt x="871" y="805"/>
                  </a:lnTo>
                  <a:lnTo>
                    <a:pt x="869" y="805"/>
                  </a:lnTo>
                  <a:lnTo>
                    <a:pt x="867" y="805"/>
                  </a:lnTo>
                  <a:lnTo>
                    <a:pt x="865" y="804"/>
                  </a:lnTo>
                  <a:lnTo>
                    <a:pt x="863" y="804"/>
                  </a:lnTo>
                  <a:lnTo>
                    <a:pt x="862" y="804"/>
                  </a:lnTo>
                  <a:lnTo>
                    <a:pt x="861" y="804"/>
                  </a:lnTo>
                  <a:lnTo>
                    <a:pt x="860" y="804"/>
                  </a:lnTo>
                  <a:lnTo>
                    <a:pt x="859" y="804"/>
                  </a:lnTo>
                  <a:lnTo>
                    <a:pt x="858" y="802"/>
                  </a:lnTo>
                  <a:lnTo>
                    <a:pt x="857" y="802"/>
                  </a:lnTo>
                  <a:lnTo>
                    <a:pt x="855" y="802"/>
                  </a:lnTo>
                  <a:lnTo>
                    <a:pt x="854" y="802"/>
                  </a:lnTo>
                  <a:lnTo>
                    <a:pt x="852" y="801"/>
                  </a:lnTo>
                  <a:lnTo>
                    <a:pt x="850" y="800"/>
                  </a:lnTo>
                  <a:lnTo>
                    <a:pt x="849" y="800"/>
                  </a:lnTo>
                  <a:lnTo>
                    <a:pt x="847" y="799"/>
                  </a:lnTo>
                  <a:lnTo>
                    <a:pt x="846" y="799"/>
                  </a:lnTo>
                  <a:lnTo>
                    <a:pt x="845" y="799"/>
                  </a:lnTo>
                  <a:lnTo>
                    <a:pt x="844" y="798"/>
                  </a:lnTo>
                  <a:lnTo>
                    <a:pt x="843" y="798"/>
                  </a:lnTo>
                  <a:lnTo>
                    <a:pt x="842" y="797"/>
                  </a:lnTo>
                  <a:lnTo>
                    <a:pt x="841" y="797"/>
                  </a:lnTo>
                  <a:lnTo>
                    <a:pt x="838" y="796"/>
                  </a:lnTo>
                  <a:lnTo>
                    <a:pt x="837" y="794"/>
                  </a:lnTo>
                  <a:lnTo>
                    <a:pt x="836" y="793"/>
                  </a:lnTo>
                  <a:lnTo>
                    <a:pt x="835" y="793"/>
                  </a:lnTo>
                  <a:lnTo>
                    <a:pt x="834" y="792"/>
                  </a:lnTo>
                  <a:lnTo>
                    <a:pt x="833" y="791"/>
                  </a:lnTo>
                  <a:lnTo>
                    <a:pt x="830" y="789"/>
                  </a:lnTo>
                  <a:lnTo>
                    <a:pt x="828" y="787"/>
                  </a:lnTo>
                  <a:lnTo>
                    <a:pt x="827" y="785"/>
                  </a:lnTo>
                  <a:lnTo>
                    <a:pt x="826" y="785"/>
                  </a:lnTo>
                  <a:lnTo>
                    <a:pt x="825" y="783"/>
                  </a:lnTo>
                  <a:lnTo>
                    <a:pt x="824" y="782"/>
                  </a:lnTo>
                  <a:lnTo>
                    <a:pt x="821" y="780"/>
                  </a:lnTo>
                  <a:lnTo>
                    <a:pt x="819" y="776"/>
                  </a:lnTo>
                  <a:lnTo>
                    <a:pt x="818" y="776"/>
                  </a:lnTo>
                  <a:lnTo>
                    <a:pt x="817" y="774"/>
                  </a:lnTo>
                  <a:lnTo>
                    <a:pt x="815" y="772"/>
                  </a:lnTo>
                  <a:lnTo>
                    <a:pt x="812" y="769"/>
                  </a:lnTo>
                  <a:lnTo>
                    <a:pt x="811" y="768"/>
                  </a:lnTo>
                  <a:lnTo>
                    <a:pt x="809" y="765"/>
                  </a:lnTo>
                  <a:lnTo>
                    <a:pt x="804" y="760"/>
                  </a:lnTo>
                  <a:lnTo>
                    <a:pt x="802" y="758"/>
                  </a:lnTo>
                  <a:lnTo>
                    <a:pt x="801" y="757"/>
                  </a:lnTo>
                  <a:lnTo>
                    <a:pt x="800" y="756"/>
                  </a:lnTo>
                  <a:lnTo>
                    <a:pt x="799" y="755"/>
                  </a:lnTo>
                  <a:lnTo>
                    <a:pt x="798" y="754"/>
                  </a:lnTo>
                  <a:lnTo>
                    <a:pt x="796" y="752"/>
                  </a:lnTo>
                  <a:lnTo>
                    <a:pt x="795" y="752"/>
                  </a:lnTo>
                  <a:lnTo>
                    <a:pt x="795" y="751"/>
                  </a:lnTo>
                  <a:lnTo>
                    <a:pt x="794" y="751"/>
                  </a:lnTo>
                  <a:lnTo>
                    <a:pt x="793" y="750"/>
                  </a:lnTo>
                  <a:lnTo>
                    <a:pt x="792" y="750"/>
                  </a:lnTo>
                  <a:lnTo>
                    <a:pt x="792" y="749"/>
                  </a:lnTo>
                  <a:lnTo>
                    <a:pt x="791" y="749"/>
                  </a:lnTo>
                  <a:lnTo>
                    <a:pt x="790" y="748"/>
                  </a:lnTo>
                  <a:lnTo>
                    <a:pt x="788" y="748"/>
                  </a:lnTo>
                  <a:lnTo>
                    <a:pt x="787" y="748"/>
                  </a:lnTo>
                  <a:lnTo>
                    <a:pt x="786" y="747"/>
                  </a:lnTo>
                  <a:lnTo>
                    <a:pt x="785" y="747"/>
                  </a:lnTo>
                  <a:lnTo>
                    <a:pt x="784" y="746"/>
                  </a:lnTo>
                  <a:lnTo>
                    <a:pt x="783" y="746"/>
                  </a:lnTo>
                  <a:lnTo>
                    <a:pt x="782" y="746"/>
                  </a:lnTo>
                  <a:lnTo>
                    <a:pt x="779" y="745"/>
                  </a:lnTo>
                  <a:lnTo>
                    <a:pt x="778" y="745"/>
                  </a:lnTo>
                  <a:lnTo>
                    <a:pt x="776" y="743"/>
                  </a:lnTo>
                  <a:lnTo>
                    <a:pt x="775" y="743"/>
                  </a:lnTo>
                  <a:lnTo>
                    <a:pt x="773" y="743"/>
                  </a:lnTo>
                  <a:lnTo>
                    <a:pt x="771" y="743"/>
                  </a:lnTo>
                  <a:lnTo>
                    <a:pt x="767" y="743"/>
                  </a:lnTo>
                  <a:lnTo>
                    <a:pt x="766" y="742"/>
                  </a:lnTo>
                  <a:lnTo>
                    <a:pt x="765" y="742"/>
                  </a:lnTo>
                  <a:lnTo>
                    <a:pt x="763" y="742"/>
                  </a:lnTo>
                  <a:lnTo>
                    <a:pt x="760" y="742"/>
                  </a:lnTo>
                  <a:lnTo>
                    <a:pt x="756" y="742"/>
                  </a:lnTo>
                  <a:lnTo>
                    <a:pt x="751" y="741"/>
                  </a:lnTo>
                  <a:lnTo>
                    <a:pt x="749" y="741"/>
                  </a:lnTo>
                  <a:lnTo>
                    <a:pt x="745" y="740"/>
                  </a:lnTo>
                  <a:lnTo>
                    <a:pt x="743" y="740"/>
                  </a:lnTo>
                  <a:lnTo>
                    <a:pt x="743" y="739"/>
                  </a:lnTo>
                  <a:lnTo>
                    <a:pt x="742" y="738"/>
                  </a:lnTo>
                  <a:lnTo>
                    <a:pt x="742" y="737"/>
                  </a:lnTo>
                  <a:lnTo>
                    <a:pt x="741" y="733"/>
                  </a:lnTo>
                  <a:lnTo>
                    <a:pt x="741" y="732"/>
                  </a:lnTo>
                  <a:lnTo>
                    <a:pt x="741" y="731"/>
                  </a:lnTo>
                  <a:lnTo>
                    <a:pt x="740" y="730"/>
                  </a:lnTo>
                  <a:lnTo>
                    <a:pt x="741" y="727"/>
                  </a:lnTo>
                  <a:lnTo>
                    <a:pt x="741" y="725"/>
                  </a:lnTo>
                  <a:lnTo>
                    <a:pt x="742" y="724"/>
                  </a:lnTo>
                  <a:lnTo>
                    <a:pt x="742" y="722"/>
                  </a:lnTo>
                  <a:lnTo>
                    <a:pt x="742" y="721"/>
                  </a:lnTo>
                  <a:lnTo>
                    <a:pt x="743" y="720"/>
                  </a:lnTo>
                  <a:lnTo>
                    <a:pt x="743" y="718"/>
                  </a:lnTo>
                  <a:lnTo>
                    <a:pt x="743" y="717"/>
                  </a:lnTo>
                  <a:lnTo>
                    <a:pt x="744" y="715"/>
                  </a:lnTo>
                  <a:lnTo>
                    <a:pt x="744" y="714"/>
                  </a:lnTo>
                  <a:lnTo>
                    <a:pt x="744" y="713"/>
                  </a:lnTo>
                  <a:lnTo>
                    <a:pt x="744" y="712"/>
                  </a:lnTo>
                  <a:lnTo>
                    <a:pt x="744" y="708"/>
                  </a:lnTo>
                  <a:lnTo>
                    <a:pt x="744" y="706"/>
                  </a:lnTo>
                  <a:lnTo>
                    <a:pt x="744" y="701"/>
                  </a:lnTo>
                  <a:lnTo>
                    <a:pt x="744" y="699"/>
                  </a:lnTo>
                  <a:lnTo>
                    <a:pt x="744" y="698"/>
                  </a:lnTo>
                  <a:lnTo>
                    <a:pt x="744" y="697"/>
                  </a:lnTo>
                  <a:lnTo>
                    <a:pt x="743" y="697"/>
                  </a:lnTo>
                  <a:lnTo>
                    <a:pt x="743" y="696"/>
                  </a:lnTo>
                  <a:lnTo>
                    <a:pt x="742" y="696"/>
                  </a:lnTo>
                  <a:lnTo>
                    <a:pt x="741" y="696"/>
                  </a:lnTo>
                  <a:lnTo>
                    <a:pt x="741" y="695"/>
                  </a:lnTo>
                  <a:lnTo>
                    <a:pt x="740" y="695"/>
                  </a:lnTo>
                  <a:lnTo>
                    <a:pt x="738" y="695"/>
                  </a:lnTo>
                  <a:lnTo>
                    <a:pt x="737" y="695"/>
                  </a:lnTo>
                  <a:lnTo>
                    <a:pt x="736" y="695"/>
                  </a:lnTo>
                  <a:lnTo>
                    <a:pt x="736" y="693"/>
                  </a:lnTo>
                  <a:lnTo>
                    <a:pt x="735" y="692"/>
                  </a:lnTo>
                  <a:lnTo>
                    <a:pt x="734" y="689"/>
                  </a:lnTo>
                  <a:lnTo>
                    <a:pt x="734" y="688"/>
                  </a:lnTo>
                  <a:lnTo>
                    <a:pt x="735" y="687"/>
                  </a:lnTo>
                  <a:lnTo>
                    <a:pt x="735" y="685"/>
                  </a:lnTo>
                  <a:lnTo>
                    <a:pt x="735" y="684"/>
                  </a:lnTo>
                  <a:lnTo>
                    <a:pt x="736" y="683"/>
                  </a:lnTo>
                  <a:lnTo>
                    <a:pt x="736" y="682"/>
                  </a:lnTo>
                  <a:lnTo>
                    <a:pt x="737" y="681"/>
                  </a:lnTo>
                  <a:lnTo>
                    <a:pt x="738" y="680"/>
                  </a:lnTo>
                  <a:lnTo>
                    <a:pt x="738" y="679"/>
                  </a:lnTo>
                  <a:lnTo>
                    <a:pt x="740" y="679"/>
                  </a:lnTo>
                  <a:lnTo>
                    <a:pt x="741" y="678"/>
                  </a:lnTo>
                  <a:lnTo>
                    <a:pt x="742" y="678"/>
                  </a:lnTo>
                  <a:lnTo>
                    <a:pt x="743" y="676"/>
                  </a:lnTo>
                  <a:lnTo>
                    <a:pt x="746" y="676"/>
                  </a:lnTo>
                  <a:lnTo>
                    <a:pt x="748" y="675"/>
                  </a:lnTo>
                  <a:lnTo>
                    <a:pt x="749" y="674"/>
                  </a:lnTo>
                  <a:lnTo>
                    <a:pt x="750" y="673"/>
                  </a:lnTo>
                  <a:lnTo>
                    <a:pt x="751" y="672"/>
                  </a:lnTo>
                  <a:lnTo>
                    <a:pt x="753" y="670"/>
                  </a:lnTo>
                  <a:lnTo>
                    <a:pt x="754" y="670"/>
                  </a:lnTo>
                  <a:lnTo>
                    <a:pt x="756" y="668"/>
                  </a:lnTo>
                  <a:lnTo>
                    <a:pt x="758" y="666"/>
                  </a:lnTo>
                  <a:lnTo>
                    <a:pt x="759" y="665"/>
                  </a:lnTo>
                  <a:lnTo>
                    <a:pt x="760" y="665"/>
                  </a:lnTo>
                  <a:lnTo>
                    <a:pt x="760" y="664"/>
                  </a:lnTo>
                  <a:lnTo>
                    <a:pt x="762" y="663"/>
                  </a:lnTo>
                  <a:lnTo>
                    <a:pt x="762" y="662"/>
                  </a:lnTo>
                  <a:lnTo>
                    <a:pt x="763" y="662"/>
                  </a:lnTo>
                  <a:lnTo>
                    <a:pt x="763" y="660"/>
                  </a:lnTo>
                  <a:lnTo>
                    <a:pt x="765" y="660"/>
                  </a:lnTo>
                  <a:lnTo>
                    <a:pt x="765" y="659"/>
                  </a:lnTo>
                  <a:lnTo>
                    <a:pt x="766" y="659"/>
                  </a:lnTo>
                  <a:lnTo>
                    <a:pt x="766" y="658"/>
                  </a:lnTo>
                  <a:lnTo>
                    <a:pt x="767" y="657"/>
                  </a:lnTo>
                  <a:lnTo>
                    <a:pt x="768" y="655"/>
                  </a:lnTo>
                  <a:lnTo>
                    <a:pt x="768" y="654"/>
                  </a:lnTo>
                  <a:lnTo>
                    <a:pt x="770" y="651"/>
                  </a:lnTo>
                  <a:lnTo>
                    <a:pt x="771" y="649"/>
                  </a:lnTo>
                  <a:lnTo>
                    <a:pt x="771" y="648"/>
                  </a:lnTo>
                  <a:lnTo>
                    <a:pt x="774" y="646"/>
                  </a:lnTo>
                  <a:lnTo>
                    <a:pt x="775" y="642"/>
                  </a:lnTo>
                  <a:lnTo>
                    <a:pt x="776" y="642"/>
                  </a:lnTo>
                  <a:lnTo>
                    <a:pt x="776" y="641"/>
                  </a:lnTo>
                  <a:lnTo>
                    <a:pt x="778" y="641"/>
                  </a:lnTo>
                  <a:lnTo>
                    <a:pt x="780" y="640"/>
                  </a:lnTo>
                  <a:lnTo>
                    <a:pt x="782" y="639"/>
                  </a:lnTo>
                  <a:lnTo>
                    <a:pt x="784" y="638"/>
                  </a:lnTo>
                  <a:lnTo>
                    <a:pt x="773" y="628"/>
                  </a:lnTo>
                  <a:lnTo>
                    <a:pt x="770" y="625"/>
                  </a:lnTo>
                  <a:lnTo>
                    <a:pt x="766" y="622"/>
                  </a:lnTo>
                  <a:lnTo>
                    <a:pt x="761" y="617"/>
                  </a:lnTo>
                  <a:lnTo>
                    <a:pt x="760" y="616"/>
                  </a:lnTo>
                  <a:lnTo>
                    <a:pt x="759" y="615"/>
                  </a:lnTo>
                  <a:lnTo>
                    <a:pt x="756" y="612"/>
                  </a:lnTo>
                  <a:lnTo>
                    <a:pt x="753" y="609"/>
                  </a:lnTo>
                  <a:lnTo>
                    <a:pt x="750" y="607"/>
                  </a:lnTo>
                  <a:lnTo>
                    <a:pt x="746" y="604"/>
                  </a:lnTo>
                  <a:lnTo>
                    <a:pt x="743" y="600"/>
                  </a:lnTo>
                  <a:lnTo>
                    <a:pt x="742" y="599"/>
                  </a:lnTo>
                  <a:lnTo>
                    <a:pt x="741" y="598"/>
                  </a:lnTo>
                  <a:lnTo>
                    <a:pt x="740" y="597"/>
                  </a:lnTo>
                  <a:lnTo>
                    <a:pt x="738" y="597"/>
                  </a:lnTo>
                  <a:lnTo>
                    <a:pt x="738" y="596"/>
                  </a:lnTo>
                  <a:lnTo>
                    <a:pt x="736" y="595"/>
                  </a:lnTo>
                  <a:lnTo>
                    <a:pt x="735" y="595"/>
                  </a:lnTo>
                  <a:lnTo>
                    <a:pt x="735" y="593"/>
                  </a:lnTo>
                  <a:lnTo>
                    <a:pt x="732" y="592"/>
                  </a:lnTo>
                  <a:lnTo>
                    <a:pt x="729" y="591"/>
                  </a:lnTo>
                  <a:lnTo>
                    <a:pt x="724" y="589"/>
                  </a:lnTo>
                  <a:lnTo>
                    <a:pt x="721" y="588"/>
                  </a:lnTo>
                  <a:lnTo>
                    <a:pt x="720" y="588"/>
                  </a:lnTo>
                  <a:lnTo>
                    <a:pt x="718" y="587"/>
                  </a:lnTo>
                  <a:lnTo>
                    <a:pt x="717" y="586"/>
                  </a:lnTo>
                  <a:lnTo>
                    <a:pt x="716" y="586"/>
                  </a:lnTo>
                  <a:lnTo>
                    <a:pt x="712" y="583"/>
                  </a:lnTo>
                  <a:lnTo>
                    <a:pt x="703" y="580"/>
                  </a:lnTo>
                  <a:lnTo>
                    <a:pt x="701" y="579"/>
                  </a:lnTo>
                  <a:lnTo>
                    <a:pt x="700" y="578"/>
                  </a:lnTo>
                  <a:lnTo>
                    <a:pt x="693" y="575"/>
                  </a:lnTo>
                  <a:lnTo>
                    <a:pt x="691" y="574"/>
                  </a:lnTo>
                  <a:lnTo>
                    <a:pt x="689" y="573"/>
                  </a:lnTo>
                  <a:lnTo>
                    <a:pt x="687" y="572"/>
                  </a:lnTo>
                  <a:lnTo>
                    <a:pt x="686" y="571"/>
                  </a:lnTo>
                  <a:lnTo>
                    <a:pt x="684" y="570"/>
                  </a:lnTo>
                  <a:lnTo>
                    <a:pt x="683" y="568"/>
                  </a:lnTo>
                  <a:lnTo>
                    <a:pt x="675" y="563"/>
                  </a:lnTo>
                  <a:lnTo>
                    <a:pt x="669" y="558"/>
                  </a:lnTo>
                  <a:lnTo>
                    <a:pt x="660" y="551"/>
                  </a:lnTo>
                  <a:lnTo>
                    <a:pt x="649" y="544"/>
                  </a:lnTo>
                  <a:lnTo>
                    <a:pt x="640" y="537"/>
                  </a:lnTo>
                  <a:lnTo>
                    <a:pt x="639" y="536"/>
                  </a:lnTo>
                  <a:lnTo>
                    <a:pt x="637" y="534"/>
                  </a:lnTo>
                  <a:lnTo>
                    <a:pt x="635" y="534"/>
                  </a:lnTo>
                  <a:lnTo>
                    <a:pt x="634" y="533"/>
                  </a:lnTo>
                  <a:lnTo>
                    <a:pt x="632" y="532"/>
                  </a:lnTo>
                  <a:lnTo>
                    <a:pt x="631" y="532"/>
                  </a:lnTo>
                  <a:lnTo>
                    <a:pt x="628" y="531"/>
                  </a:lnTo>
                  <a:lnTo>
                    <a:pt x="618" y="526"/>
                  </a:lnTo>
                  <a:lnTo>
                    <a:pt x="616" y="526"/>
                  </a:lnTo>
                  <a:lnTo>
                    <a:pt x="603" y="522"/>
                  </a:lnTo>
                  <a:lnTo>
                    <a:pt x="594" y="519"/>
                  </a:lnTo>
                  <a:lnTo>
                    <a:pt x="592" y="517"/>
                  </a:lnTo>
                  <a:lnTo>
                    <a:pt x="590" y="516"/>
                  </a:lnTo>
                  <a:lnTo>
                    <a:pt x="587" y="515"/>
                  </a:lnTo>
                  <a:lnTo>
                    <a:pt x="585" y="514"/>
                  </a:lnTo>
                  <a:lnTo>
                    <a:pt x="582" y="512"/>
                  </a:lnTo>
                  <a:lnTo>
                    <a:pt x="578" y="509"/>
                  </a:lnTo>
                  <a:lnTo>
                    <a:pt x="576" y="508"/>
                  </a:lnTo>
                  <a:lnTo>
                    <a:pt x="572" y="505"/>
                  </a:lnTo>
                  <a:lnTo>
                    <a:pt x="568" y="501"/>
                  </a:lnTo>
                  <a:lnTo>
                    <a:pt x="565" y="498"/>
                  </a:lnTo>
                  <a:lnTo>
                    <a:pt x="562" y="497"/>
                  </a:lnTo>
                  <a:lnTo>
                    <a:pt x="561" y="495"/>
                  </a:lnTo>
                  <a:lnTo>
                    <a:pt x="560" y="492"/>
                  </a:lnTo>
                  <a:lnTo>
                    <a:pt x="559" y="491"/>
                  </a:lnTo>
                  <a:lnTo>
                    <a:pt x="557" y="489"/>
                  </a:lnTo>
                  <a:lnTo>
                    <a:pt x="556" y="488"/>
                  </a:lnTo>
                  <a:lnTo>
                    <a:pt x="555" y="484"/>
                  </a:lnTo>
                  <a:lnTo>
                    <a:pt x="553" y="482"/>
                  </a:lnTo>
                  <a:lnTo>
                    <a:pt x="548" y="473"/>
                  </a:lnTo>
                  <a:lnTo>
                    <a:pt x="547" y="470"/>
                  </a:lnTo>
                  <a:lnTo>
                    <a:pt x="545" y="467"/>
                  </a:lnTo>
                  <a:lnTo>
                    <a:pt x="544" y="465"/>
                  </a:lnTo>
                  <a:lnTo>
                    <a:pt x="543" y="464"/>
                  </a:lnTo>
                  <a:lnTo>
                    <a:pt x="541" y="462"/>
                  </a:lnTo>
                  <a:lnTo>
                    <a:pt x="540" y="459"/>
                  </a:lnTo>
                  <a:lnTo>
                    <a:pt x="539" y="458"/>
                  </a:lnTo>
                  <a:lnTo>
                    <a:pt x="537" y="457"/>
                  </a:lnTo>
                  <a:lnTo>
                    <a:pt x="536" y="455"/>
                  </a:lnTo>
                  <a:lnTo>
                    <a:pt x="534" y="454"/>
                  </a:lnTo>
                  <a:lnTo>
                    <a:pt x="533" y="453"/>
                  </a:lnTo>
                  <a:lnTo>
                    <a:pt x="531" y="452"/>
                  </a:lnTo>
                  <a:lnTo>
                    <a:pt x="530" y="450"/>
                  </a:lnTo>
                  <a:lnTo>
                    <a:pt x="527" y="448"/>
                  </a:lnTo>
                  <a:lnTo>
                    <a:pt x="526" y="448"/>
                  </a:lnTo>
                  <a:lnTo>
                    <a:pt x="526" y="447"/>
                  </a:lnTo>
                  <a:lnTo>
                    <a:pt x="520" y="444"/>
                  </a:lnTo>
                  <a:lnTo>
                    <a:pt x="514" y="438"/>
                  </a:lnTo>
                  <a:lnTo>
                    <a:pt x="511" y="437"/>
                  </a:lnTo>
                  <a:lnTo>
                    <a:pt x="510" y="436"/>
                  </a:lnTo>
                  <a:lnTo>
                    <a:pt x="508" y="433"/>
                  </a:lnTo>
                  <a:lnTo>
                    <a:pt x="506" y="431"/>
                  </a:lnTo>
                  <a:lnTo>
                    <a:pt x="501" y="427"/>
                  </a:lnTo>
                  <a:lnTo>
                    <a:pt x="497" y="422"/>
                  </a:lnTo>
                  <a:lnTo>
                    <a:pt x="495" y="421"/>
                  </a:lnTo>
                  <a:lnTo>
                    <a:pt x="493" y="419"/>
                  </a:lnTo>
                  <a:lnTo>
                    <a:pt x="492" y="417"/>
                  </a:lnTo>
                  <a:lnTo>
                    <a:pt x="491" y="417"/>
                  </a:lnTo>
                  <a:lnTo>
                    <a:pt x="491" y="416"/>
                  </a:lnTo>
                  <a:lnTo>
                    <a:pt x="490" y="415"/>
                  </a:lnTo>
                  <a:lnTo>
                    <a:pt x="486" y="413"/>
                  </a:lnTo>
                  <a:lnTo>
                    <a:pt x="483" y="410"/>
                  </a:lnTo>
                  <a:lnTo>
                    <a:pt x="480" y="406"/>
                  </a:lnTo>
                  <a:lnTo>
                    <a:pt x="477" y="404"/>
                  </a:lnTo>
                  <a:lnTo>
                    <a:pt x="476" y="404"/>
                  </a:lnTo>
                  <a:lnTo>
                    <a:pt x="475" y="402"/>
                  </a:lnTo>
                  <a:lnTo>
                    <a:pt x="474" y="402"/>
                  </a:lnTo>
                  <a:lnTo>
                    <a:pt x="465" y="392"/>
                  </a:lnTo>
                  <a:lnTo>
                    <a:pt x="463" y="391"/>
                  </a:lnTo>
                  <a:lnTo>
                    <a:pt x="459" y="388"/>
                  </a:lnTo>
                  <a:lnTo>
                    <a:pt x="457" y="386"/>
                  </a:lnTo>
                  <a:lnTo>
                    <a:pt x="448" y="378"/>
                  </a:lnTo>
                  <a:lnTo>
                    <a:pt x="446" y="375"/>
                  </a:lnTo>
                  <a:lnTo>
                    <a:pt x="442" y="372"/>
                  </a:lnTo>
                  <a:lnTo>
                    <a:pt x="439" y="370"/>
                  </a:lnTo>
                  <a:lnTo>
                    <a:pt x="438" y="369"/>
                  </a:lnTo>
                  <a:lnTo>
                    <a:pt x="434" y="366"/>
                  </a:lnTo>
                  <a:lnTo>
                    <a:pt x="432" y="365"/>
                  </a:lnTo>
                  <a:lnTo>
                    <a:pt x="428" y="363"/>
                  </a:lnTo>
                  <a:lnTo>
                    <a:pt x="419" y="357"/>
                  </a:lnTo>
                  <a:lnTo>
                    <a:pt x="416" y="355"/>
                  </a:lnTo>
                  <a:lnTo>
                    <a:pt x="414" y="354"/>
                  </a:lnTo>
                  <a:lnTo>
                    <a:pt x="411" y="353"/>
                  </a:lnTo>
                  <a:lnTo>
                    <a:pt x="409" y="350"/>
                  </a:lnTo>
                  <a:lnTo>
                    <a:pt x="407" y="353"/>
                  </a:lnTo>
                  <a:lnTo>
                    <a:pt x="406" y="354"/>
                  </a:lnTo>
                  <a:lnTo>
                    <a:pt x="405" y="355"/>
                  </a:lnTo>
                  <a:lnTo>
                    <a:pt x="404" y="355"/>
                  </a:lnTo>
                  <a:lnTo>
                    <a:pt x="402" y="356"/>
                  </a:lnTo>
                  <a:lnTo>
                    <a:pt x="401" y="356"/>
                  </a:lnTo>
                  <a:lnTo>
                    <a:pt x="400" y="356"/>
                  </a:lnTo>
                  <a:lnTo>
                    <a:pt x="397" y="357"/>
                  </a:lnTo>
                  <a:lnTo>
                    <a:pt x="396" y="357"/>
                  </a:lnTo>
                  <a:lnTo>
                    <a:pt x="394" y="357"/>
                  </a:lnTo>
                  <a:lnTo>
                    <a:pt x="393" y="358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397" y="360"/>
                  </a:lnTo>
                  <a:lnTo>
                    <a:pt x="397" y="361"/>
                  </a:lnTo>
                  <a:lnTo>
                    <a:pt x="398" y="361"/>
                  </a:lnTo>
                  <a:lnTo>
                    <a:pt x="399" y="362"/>
                  </a:lnTo>
                  <a:lnTo>
                    <a:pt x="400" y="362"/>
                  </a:lnTo>
                  <a:lnTo>
                    <a:pt x="400" y="363"/>
                  </a:lnTo>
                  <a:lnTo>
                    <a:pt x="400" y="364"/>
                  </a:lnTo>
                  <a:lnTo>
                    <a:pt x="401" y="364"/>
                  </a:lnTo>
                  <a:lnTo>
                    <a:pt x="401" y="370"/>
                  </a:lnTo>
                  <a:lnTo>
                    <a:pt x="401" y="373"/>
                  </a:lnTo>
                  <a:lnTo>
                    <a:pt x="401" y="375"/>
                  </a:lnTo>
                  <a:lnTo>
                    <a:pt x="402" y="390"/>
                  </a:lnTo>
                  <a:lnTo>
                    <a:pt x="402" y="391"/>
                  </a:lnTo>
                  <a:lnTo>
                    <a:pt x="402" y="395"/>
                  </a:lnTo>
                  <a:lnTo>
                    <a:pt x="402" y="396"/>
                  </a:lnTo>
                  <a:lnTo>
                    <a:pt x="402" y="397"/>
                  </a:lnTo>
                  <a:lnTo>
                    <a:pt x="402" y="398"/>
                  </a:lnTo>
                  <a:lnTo>
                    <a:pt x="401" y="398"/>
                  </a:lnTo>
                  <a:lnTo>
                    <a:pt x="400" y="398"/>
                  </a:lnTo>
                  <a:lnTo>
                    <a:pt x="397" y="400"/>
                  </a:lnTo>
                  <a:lnTo>
                    <a:pt x="396" y="400"/>
                  </a:lnTo>
                  <a:lnTo>
                    <a:pt x="393" y="400"/>
                  </a:lnTo>
                  <a:lnTo>
                    <a:pt x="391" y="400"/>
                  </a:lnTo>
                  <a:lnTo>
                    <a:pt x="390" y="400"/>
                  </a:lnTo>
                  <a:lnTo>
                    <a:pt x="389" y="400"/>
                  </a:lnTo>
                  <a:lnTo>
                    <a:pt x="389" y="399"/>
                  </a:lnTo>
                  <a:lnTo>
                    <a:pt x="388" y="399"/>
                  </a:lnTo>
                  <a:lnTo>
                    <a:pt x="386" y="399"/>
                  </a:lnTo>
                  <a:lnTo>
                    <a:pt x="386" y="398"/>
                  </a:lnTo>
                  <a:lnTo>
                    <a:pt x="385" y="398"/>
                  </a:lnTo>
                  <a:lnTo>
                    <a:pt x="384" y="398"/>
                  </a:lnTo>
                  <a:lnTo>
                    <a:pt x="383" y="398"/>
                  </a:lnTo>
                  <a:lnTo>
                    <a:pt x="383" y="399"/>
                  </a:lnTo>
                  <a:lnTo>
                    <a:pt x="382" y="399"/>
                  </a:lnTo>
                  <a:lnTo>
                    <a:pt x="382" y="400"/>
                  </a:lnTo>
                  <a:lnTo>
                    <a:pt x="381" y="400"/>
                  </a:lnTo>
                  <a:lnTo>
                    <a:pt x="381" y="402"/>
                  </a:lnTo>
                  <a:lnTo>
                    <a:pt x="380" y="403"/>
                  </a:lnTo>
                  <a:lnTo>
                    <a:pt x="377" y="405"/>
                  </a:lnTo>
                  <a:lnTo>
                    <a:pt x="377" y="406"/>
                  </a:lnTo>
                  <a:lnTo>
                    <a:pt x="376" y="407"/>
                  </a:lnTo>
                  <a:lnTo>
                    <a:pt x="376" y="408"/>
                  </a:lnTo>
                  <a:lnTo>
                    <a:pt x="376" y="410"/>
                  </a:lnTo>
                  <a:lnTo>
                    <a:pt x="375" y="410"/>
                  </a:lnTo>
                  <a:lnTo>
                    <a:pt x="375" y="411"/>
                  </a:lnTo>
                  <a:lnTo>
                    <a:pt x="375" y="414"/>
                  </a:lnTo>
                  <a:lnTo>
                    <a:pt x="374" y="415"/>
                  </a:lnTo>
                  <a:lnTo>
                    <a:pt x="374" y="416"/>
                  </a:lnTo>
                  <a:lnTo>
                    <a:pt x="373" y="419"/>
                  </a:lnTo>
                  <a:lnTo>
                    <a:pt x="372" y="420"/>
                  </a:lnTo>
                  <a:lnTo>
                    <a:pt x="372" y="421"/>
                  </a:lnTo>
                  <a:lnTo>
                    <a:pt x="372" y="422"/>
                  </a:lnTo>
                  <a:lnTo>
                    <a:pt x="371" y="423"/>
                  </a:lnTo>
                  <a:lnTo>
                    <a:pt x="369" y="424"/>
                  </a:lnTo>
                  <a:lnTo>
                    <a:pt x="365" y="436"/>
                  </a:lnTo>
                  <a:lnTo>
                    <a:pt x="365" y="437"/>
                  </a:lnTo>
                  <a:lnTo>
                    <a:pt x="364" y="439"/>
                  </a:lnTo>
                  <a:lnTo>
                    <a:pt x="363" y="441"/>
                  </a:lnTo>
                  <a:lnTo>
                    <a:pt x="363" y="442"/>
                  </a:lnTo>
                  <a:lnTo>
                    <a:pt x="361" y="442"/>
                  </a:lnTo>
                  <a:lnTo>
                    <a:pt x="360" y="442"/>
                  </a:lnTo>
                  <a:lnTo>
                    <a:pt x="360" y="444"/>
                  </a:lnTo>
                  <a:lnTo>
                    <a:pt x="359" y="446"/>
                  </a:lnTo>
                  <a:lnTo>
                    <a:pt x="359" y="447"/>
                  </a:lnTo>
                  <a:lnTo>
                    <a:pt x="358" y="448"/>
                  </a:lnTo>
                  <a:lnTo>
                    <a:pt x="358" y="447"/>
                  </a:lnTo>
                  <a:lnTo>
                    <a:pt x="357" y="447"/>
                  </a:lnTo>
                  <a:lnTo>
                    <a:pt x="356" y="447"/>
                  </a:lnTo>
                  <a:lnTo>
                    <a:pt x="356" y="446"/>
                  </a:lnTo>
                  <a:lnTo>
                    <a:pt x="355" y="447"/>
                  </a:lnTo>
                  <a:lnTo>
                    <a:pt x="355" y="446"/>
                  </a:lnTo>
                  <a:lnTo>
                    <a:pt x="354" y="446"/>
                  </a:lnTo>
                  <a:lnTo>
                    <a:pt x="352" y="446"/>
                  </a:lnTo>
                  <a:lnTo>
                    <a:pt x="351" y="446"/>
                  </a:lnTo>
                  <a:lnTo>
                    <a:pt x="350" y="446"/>
                  </a:lnTo>
                  <a:lnTo>
                    <a:pt x="350" y="445"/>
                  </a:lnTo>
                  <a:lnTo>
                    <a:pt x="349" y="445"/>
                  </a:lnTo>
                  <a:lnTo>
                    <a:pt x="348" y="445"/>
                  </a:lnTo>
                  <a:lnTo>
                    <a:pt x="348" y="444"/>
                  </a:lnTo>
                  <a:lnTo>
                    <a:pt x="347" y="444"/>
                  </a:lnTo>
                  <a:lnTo>
                    <a:pt x="347" y="442"/>
                  </a:lnTo>
                  <a:lnTo>
                    <a:pt x="346" y="442"/>
                  </a:lnTo>
                  <a:lnTo>
                    <a:pt x="344" y="442"/>
                  </a:lnTo>
                  <a:lnTo>
                    <a:pt x="344" y="441"/>
                  </a:lnTo>
                  <a:lnTo>
                    <a:pt x="343" y="442"/>
                  </a:lnTo>
                  <a:lnTo>
                    <a:pt x="343" y="441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1" y="440"/>
                  </a:lnTo>
                  <a:lnTo>
                    <a:pt x="341" y="439"/>
                  </a:lnTo>
                  <a:lnTo>
                    <a:pt x="340" y="439"/>
                  </a:lnTo>
                  <a:lnTo>
                    <a:pt x="340" y="438"/>
                  </a:lnTo>
                  <a:lnTo>
                    <a:pt x="339" y="438"/>
                  </a:lnTo>
                  <a:lnTo>
                    <a:pt x="339" y="437"/>
                  </a:lnTo>
                  <a:lnTo>
                    <a:pt x="339" y="436"/>
                  </a:lnTo>
                  <a:lnTo>
                    <a:pt x="338" y="434"/>
                  </a:lnTo>
                  <a:lnTo>
                    <a:pt x="337" y="433"/>
                  </a:lnTo>
                  <a:lnTo>
                    <a:pt x="337" y="432"/>
                  </a:lnTo>
                  <a:lnTo>
                    <a:pt x="335" y="432"/>
                  </a:lnTo>
                  <a:lnTo>
                    <a:pt x="334" y="431"/>
                  </a:lnTo>
                  <a:lnTo>
                    <a:pt x="335" y="432"/>
                  </a:lnTo>
                  <a:lnTo>
                    <a:pt x="335" y="433"/>
                  </a:lnTo>
                  <a:lnTo>
                    <a:pt x="334" y="433"/>
                  </a:lnTo>
                  <a:lnTo>
                    <a:pt x="334" y="434"/>
                  </a:lnTo>
                  <a:lnTo>
                    <a:pt x="334" y="436"/>
                  </a:lnTo>
                  <a:lnTo>
                    <a:pt x="334" y="437"/>
                  </a:lnTo>
                  <a:lnTo>
                    <a:pt x="334" y="438"/>
                  </a:lnTo>
                  <a:lnTo>
                    <a:pt x="333" y="439"/>
                  </a:lnTo>
                  <a:lnTo>
                    <a:pt x="333" y="440"/>
                  </a:lnTo>
                  <a:lnTo>
                    <a:pt x="333" y="441"/>
                  </a:lnTo>
                  <a:lnTo>
                    <a:pt x="333" y="442"/>
                  </a:lnTo>
                  <a:lnTo>
                    <a:pt x="333" y="444"/>
                  </a:lnTo>
                  <a:lnTo>
                    <a:pt x="332" y="444"/>
                  </a:lnTo>
                  <a:lnTo>
                    <a:pt x="332" y="445"/>
                  </a:lnTo>
                  <a:lnTo>
                    <a:pt x="331" y="446"/>
                  </a:lnTo>
                  <a:lnTo>
                    <a:pt x="332" y="447"/>
                  </a:lnTo>
                  <a:lnTo>
                    <a:pt x="332" y="448"/>
                  </a:lnTo>
                  <a:lnTo>
                    <a:pt x="333" y="448"/>
                  </a:lnTo>
                  <a:lnTo>
                    <a:pt x="334" y="449"/>
                  </a:lnTo>
                  <a:lnTo>
                    <a:pt x="334" y="450"/>
                  </a:lnTo>
                  <a:lnTo>
                    <a:pt x="333" y="452"/>
                  </a:lnTo>
                  <a:lnTo>
                    <a:pt x="333" y="453"/>
                  </a:lnTo>
                  <a:lnTo>
                    <a:pt x="332" y="453"/>
                  </a:lnTo>
                  <a:lnTo>
                    <a:pt x="331" y="453"/>
                  </a:lnTo>
                  <a:lnTo>
                    <a:pt x="330" y="453"/>
                  </a:lnTo>
                  <a:lnTo>
                    <a:pt x="330" y="452"/>
                  </a:lnTo>
                  <a:lnTo>
                    <a:pt x="329" y="452"/>
                  </a:lnTo>
                  <a:lnTo>
                    <a:pt x="327" y="453"/>
                  </a:lnTo>
                  <a:lnTo>
                    <a:pt x="326" y="453"/>
                  </a:lnTo>
                  <a:lnTo>
                    <a:pt x="326" y="454"/>
                  </a:lnTo>
                  <a:lnTo>
                    <a:pt x="326" y="455"/>
                  </a:lnTo>
                  <a:lnTo>
                    <a:pt x="326" y="456"/>
                  </a:lnTo>
                  <a:lnTo>
                    <a:pt x="326" y="457"/>
                  </a:lnTo>
                  <a:lnTo>
                    <a:pt x="325" y="457"/>
                  </a:lnTo>
                  <a:lnTo>
                    <a:pt x="325" y="458"/>
                  </a:lnTo>
                  <a:lnTo>
                    <a:pt x="324" y="458"/>
                  </a:lnTo>
                  <a:lnTo>
                    <a:pt x="324" y="459"/>
                  </a:lnTo>
                  <a:lnTo>
                    <a:pt x="324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5" y="464"/>
                  </a:lnTo>
                  <a:lnTo>
                    <a:pt x="325" y="465"/>
                  </a:lnTo>
                  <a:lnTo>
                    <a:pt x="325" y="466"/>
                  </a:lnTo>
                  <a:lnTo>
                    <a:pt x="325" y="467"/>
                  </a:lnTo>
                  <a:lnTo>
                    <a:pt x="325" y="469"/>
                  </a:lnTo>
                  <a:lnTo>
                    <a:pt x="325" y="470"/>
                  </a:lnTo>
                  <a:lnTo>
                    <a:pt x="325" y="471"/>
                  </a:lnTo>
                  <a:lnTo>
                    <a:pt x="325" y="472"/>
                  </a:lnTo>
                  <a:lnTo>
                    <a:pt x="325" y="473"/>
                  </a:lnTo>
                  <a:lnTo>
                    <a:pt x="325" y="474"/>
                  </a:lnTo>
                  <a:lnTo>
                    <a:pt x="325" y="475"/>
                  </a:lnTo>
                  <a:lnTo>
                    <a:pt x="324" y="475"/>
                  </a:lnTo>
                  <a:lnTo>
                    <a:pt x="324" y="477"/>
                  </a:lnTo>
                  <a:lnTo>
                    <a:pt x="324" y="478"/>
                  </a:lnTo>
                  <a:lnTo>
                    <a:pt x="323" y="478"/>
                  </a:lnTo>
                  <a:lnTo>
                    <a:pt x="324" y="478"/>
                  </a:lnTo>
                  <a:lnTo>
                    <a:pt x="324" y="479"/>
                  </a:lnTo>
                  <a:lnTo>
                    <a:pt x="325" y="479"/>
                  </a:lnTo>
                  <a:lnTo>
                    <a:pt x="325" y="480"/>
                  </a:lnTo>
                  <a:lnTo>
                    <a:pt x="326" y="480"/>
                  </a:lnTo>
                  <a:lnTo>
                    <a:pt x="325" y="480"/>
                  </a:lnTo>
                  <a:lnTo>
                    <a:pt x="325" y="481"/>
                  </a:lnTo>
                  <a:lnTo>
                    <a:pt x="325" y="482"/>
                  </a:lnTo>
                  <a:lnTo>
                    <a:pt x="326" y="482"/>
                  </a:lnTo>
                  <a:lnTo>
                    <a:pt x="326" y="483"/>
                  </a:lnTo>
                  <a:lnTo>
                    <a:pt x="326" y="484"/>
                  </a:lnTo>
                  <a:lnTo>
                    <a:pt x="326" y="486"/>
                  </a:lnTo>
                  <a:lnTo>
                    <a:pt x="325" y="494"/>
                  </a:lnTo>
                  <a:lnTo>
                    <a:pt x="325" y="496"/>
                  </a:lnTo>
                  <a:lnTo>
                    <a:pt x="325" y="500"/>
                  </a:lnTo>
                  <a:lnTo>
                    <a:pt x="325" y="507"/>
                  </a:lnTo>
                  <a:lnTo>
                    <a:pt x="325" y="508"/>
                  </a:lnTo>
                  <a:lnTo>
                    <a:pt x="324" y="516"/>
                  </a:lnTo>
                  <a:lnTo>
                    <a:pt x="324" y="520"/>
                  </a:lnTo>
                  <a:lnTo>
                    <a:pt x="324" y="521"/>
                  </a:lnTo>
                  <a:lnTo>
                    <a:pt x="324" y="528"/>
                  </a:lnTo>
                  <a:lnTo>
                    <a:pt x="324" y="532"/>
                  </a:lnTo>
                  <a:lnTo>
                    <a:pt x="323" y="546"/>
                  </a:lnTo>
                  <a:lnTo>
                    <a:pt x="323" y="547"/>
                  </a:lnTo>
                  <a:lnTo>
                    <a:pt x="323" y="557"/>
                  </a:lnTo>
                  <a:lnTo>
                    <a:pt x="324" y="558"/>
                  </a:lnTo>
                  <a:lnTo>
                    <a:pt x="326" y="558"/>
                  </a:lnTo>
                  <a:lnTo>
                    <a:pt x="327" y="559"/>
                  </a:lnTo>
                  <a:lnTo>
                    <a:pt x="329" y="559"/>
                  </a:lnTo>
                  <a:lnTo>
                    <a:pt x="331" y="561"/>
                  </a:lnTo>
                  <a:lnTo>
                    <a:pt x="332" y="561"/>
                  </a:lnTo>
                  <a:lnTo>
                    <a:pt x="333" y="562"/>
                  </a:lnTo>
                  <a:lnTo>
                    <a:pt x="333" y="566"/>
                  </a:lnTo>
                  <a:lnTo>
                    <a:pt x="333" y="568"/>
                  </a:lnTo>
                  <a:lnTo>
                    <a:pt x="333" y="570"/>
                  </a:lnTo>
                  <a:lnTo>
                    <a:pt x="333" y="572"/>
                  </a:lnTo>
                  <a:lnTo>
                    <a:pt x="333" y="573"/>
                  </a:lnTo>
                  <a:lnTo>
                    <a:pt x="333" y="574"/>
                  </a:lnTo>
                  <a:lnTo>
                    <a:pt x="333" y="578"/>
                  </a:lnTo>
                  <a:lnTo>
                    <a:pt x="333" y="579"/>
                  </a:lnTo>
                  <a:lnTo>
                    <a:pt x="333" y="580"/>
                  </a:lnTo>
                  <a:lnTo>
                    <a:pt x="333" y="582"/>
                  </a:lnTo>
                  <a:lnTo>
                    <a:pt x="333" y="584"/>
                  </a:lnTo>
                  <a:lnTo>
                    <a:pt x="333" y="586"/>
                  </a:lnTo>
                  <a:lnTo>
                    <a:pt x="332" y="586"/>
                  </a:lnTo>
                  <a:lnTo>
                    <a:pt x="331" y="590"/>
                  </a:lnTo>
                  <a:lnTo>
                    <a:pt x="329" y="593"/>
                  </a:lnTo>
                  <a:lnTo>
                    <a:pt x="327" y="595"/>
                  </a:lnTo>
                  <a:lnTo>
                    <a:pt x="321" y="611"/>
                  </a:lnTo>
                  <a:lnTo>
                    <a:pt x="315" y="620"/>
                  </a:lnTo>
                  <a:lnTo>
                    <a:pt x="313" y="625"/>
                  </a:lnTo>
                  <a:lnTo>
                    <a:pt x="309" y="631"/>
                  </a:lnTo>
                  <a:lnTo>
                    <a:pt x="309" y="632"/>
                  </a:lnTo>
                  <a:lnTo>
                    <a:pt x="308" y="632"/>
                  </a:lnTo>
                  <a:lnTo>
                    <a:pt x="307" y="634"/>
                  </a:lnTo>
                  <a:lnTo>
                    <a:pt x="306" y="637"/>
                  </a:lnTo>
                  <a:lnTo>
                    <a:pt x="304" y="640"/>
                  </a:lnTo>
                  <a:lnTo>
                    <a:pt x="304" y="641"/>
                  </a:lnTo>
                  <a:lnTo>
                    <a:pt x="302" y="642"/>
                  </a:lnTo>
                  <a:lnTo>
                    <a:pt x="299" y="650"/>
                  </a:lnTo>
                  <a:lnTo>
                    <a:pt x="294" y="656"/>
                  </a:lnTo>
                  <a:lnTo>
                    <a:pt x="294" y="657"/>
                  </a:lnTo>
                  <a:lnTo>
                    <a:pt x="294" y="658"/>
                  </a:lnTo>
                  <a:lnTo>
                    <a:pt x="293" y="658"/>
                  </a:lnTo>
                  <a:lnTo>
                    <a:pt x="293" y="659"/>
                  </a:lnTo>
                  <a:lnTo>
                    <a:pt x="290" y="665"/>
                  </a:lnTo>
                  <a:lnTo>
                    <a:pt x="289" y="665"/>
                  </a:lnTo>
                  <a:lnTo>
                    <a:pt x="288" y="665"/>
                  </a:lnTo>
                  <a:lnTo>
                    <a:pt x="287" y="665"/>
                  </a:lnTo>
                  <a:lnTo>
                    <a:pt x="285" y="665"/>
                  </a:lnTo>
                  <a:lnTo>
                    <a:pt x="280" y="666"/>
                  </a:lnTo>
                  <a:lnTo>
                    <a:pt x="273" y="666"/>
                  </a:lnTo>
                  <a:lnTo>
                    <a:pt x="270" y="666"/>
                  </a:lnTo>
                  <a:lnTo>
                    <a:pt x="268" y="666"/>
                  </a:lnTo>
                  <a:lnTo>
                    <a:pt x="265" y="667"/>
                  </a:lnTo>
                  <a:lnTo>
                    <a:pt x="260" y="667"/>
                  </a:lnTo>
                  <a:lnTo>
                    <a:pt x="257" y="667"/>
                  </a:lnTo>
                  <a:lnTo>
                    <a:pt x="256" y="667"/>
                  </a:lnTo>
                  <a:lnTo>
                    <a:pt x="255" y="667"/>
                  </a:lnTo>
                  <a:lnTo>
                    <a:pt x="254" y="667"/>
                  </a:lnTo>
                  <a:lnTo>
                    <a:pt x="252" y="667"/>
                  </a:lnTo>
                  <a:lnTo>
                    <a:pt x="251" y="667"/>
                  </a:lnTo>
                  <a:lnTo>
                    <a:pt x="251" y="668"/>
                  </a:lnTo>
                  <a:lnTo>
                    <a:pt x="249" y="668"/>
                  </a:lnTo>
                  <a:lnTo>
                    <a:pt x="247" y="668"/>
                  </a:lnTo>
                  <a:lnTo>
                    <a:pt x="246" y="668"/>
                  </a:lnTo>
                  <a:lnTo>
                    <a:pt x="245" y="668"/>
                  </a:lnTo>
                  <a:lnTo>
                    <a:pt x="243" y="668"/>
                  </a:lnTo>
                  <a:lnTo>
                    <a:pt x="241" y="668"/>
                  </a:lnTo>
                  <a:lnTo>
                    <a:pt x="239" y="667"/>
                  </a:lnTo>
                  <a:lnTo>
                    <a:pt x="237" y="667"/>
                  </a:lnTo>
                  <a:lnTo>
                    <a:pt x="235" y="667"/>
                  </a:lnTo>
                  <a:lnTo>
                    <a:pt x="233" y="667"/>
                  </a:lnTo>
                  <a:lnTo>
                    <a:pt x="231" y="667"/>
                  </a:lnTo>
                  <a:lnTo>
                    <a:pt x="229" y="666"/>
                  </a:lnTo>
                  <a:lnTo>
                    <a:pt x="226" y="666"/>
                  </a:lnTo>
                  <a:lnTo>
                    <a:pt x="225" y="666"/>
                  </a:lnTo>
                  <a:lnTo>
                    <a:pt x="224" y="666"/>
                  </a:lnTo>
                  <a:lnTo>
                    <a:pt x="223" y="666"/>
                  </a:lnTo>
                  <a:lnTo>
                    <a:pt x="222" y="665"/>
                  </a:lnTo>
                  <a:lnTo>
                    <a:pt x="221" y="665"/>
                  </a:lnTo>
                  <a:lnTo>
                    <a:pt x="218" y="665"/>
                  </a:lnTo>
                  <a:lnTo>
                    <a:pt x="217" y="664"/>
                  </a:lnTo>
                  <a:lnTo>
                    <a:pt x="216" y="664"/>
                  </a:lnTo>
                  <a:lnTo>
                    <a:pt x="215" y="664"/>
                  </a:lnTo>
                  <a:lnTo>
                    <a:pt x="213" y="664"/>
                  </a:lnTo>
                  <a:lnTo>
                    <a:pt x="210" y="663"/>
                  </a:lnTo>
                  <a:lnTo>
                    <a:pt x="208" y="663"/>
                  </a:lnTo>
                  <a:lnTo>
                    <a:pt x="207" y="664"/>
                  </a:lnTo>
                  <a:lnTo>
                    <a:pt x="205" y="667"/>
                  </a:lnTo>
                  <a:lnTo>
                    <a:pt x="205" y="668"/>
                  </a:lnTo>
                  <a:lnTo>
                    <a:pt x="204" y="668"/>
                  </a:lnTo>
                  <a:lnTo>
                    <a:pt x="204" y="671"/>
                  </a:lnTo>
                  <a:lnTo>
                    <a:pt x="201" y="671"/>
                  </a:lnTo>
                  <a:lnTo>
                    <a:pt x="199" y="672"/>
                  </a:lnTo>
                  <a:lnTo>
                    <a:pt x="198" y="672"/>
                  </a:lnTo>
                  <a:lnTo>
                    <a:pt x="197" y="672"/>
                  </a:lnTo>
                  <a:lnTo>
                    <a:pt x="188" y="674"/>
                  </a:lnTo>
                  <a:lnTo>
                    <a:pt x="187" y="674"/>
                  </a:lnTo>
                  <a:lnTo>
                    <a:pt x="185" y="674"/>
                  </a:lnTo>
                  <a:lnTo>
                    <a:pt x="184" y="674"/>
                  </a:lnTo>
                  <a:lnTo>
                    <a:pt x="183" y="675"/>
                  </a:lnTo>
                  <a:lnTo>
                    <a:pt x="181" y="675"/>
                  </a:lnTo>
                  <a:lnTo>
                    <a:pt x="179" y="676"/>
                  </a:lnTo>
                  <a:lnTo>
                    <a:pt x="178" y="676"/>
                  </a:lnTo>
                  <a:lnTo>
                    <a:pt x="170" y="678"/>
                  </a:lnTo>
                  <a:lnTo>
                    <a:pt x="168" y="678"/>
                  </a:lnTo>
                  <a:lnTo>
                    <a:pt x="161" y="680"/>
                  </a:lnTo>
                  <a:lnTo>
                    <a:pt x="158" y="680"/>
                  </a:lnTo>
                  <a:lnTo>
                    <a:pt x="157" y="680"/>
                  </a:lnTo>
                  <a:lnTo>
                    <a:pt x="156" y="680"/>
                  </a:lnTo>
                  <a:lnTo>
                    <a:pt x="155" y="680"/>
                  </a:lnTo>
                  <a:lnTo>
                    <a:pt x="155" y="679"/>
                  </a:lnTo>
                  <a:lnTo>
                    <a:pt x="154" y="679"/>
                  </a:lnTo>
                  <a:lnTo>
                    <a:pt x="153" y="679"/>
                  </a:lnTo>
                  <a:lnTo>
                    <a:pt x="151" y="679"/>
                  </a:lnTo>
                  <a:lnTo>
                    <a:pt x="150" y="680"/>
                  </a:lnTo>
                  <a:lnTo>
                    <a:pt x="148" y="680"/>
                  </a:lnTo>
                  <a:lnTo>
                    <a:pt x="147" y="680"/>
                  </a:lnTo>
                  <a:lnTo>
                    <a:pt x="146" y="681"/>
                  </a:lnTo>
                  <a:lnTo>
                    <a:pt x="145" y="681"/>
                  </a:lnTo>
                  <a:lnTo>
                    <a:pt x="143" y="682"/>
                  </a:lnTo>
                  <a:lnTo>
                    <a:pt x="142" y="682"/>
                  </a:lnTo>
                  <a:lnTo>
                    <a:pt x="141" y="683"/>
                  </a:lnTo>
                  <a:lnTo>
                    <a:pt x="139" y="684"/>
                  </a:lnTo>
                  <a:lnTo>
                    <a:pt x="137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1" y="684"/>
                  </a:lnTo>
                  <a:lnTo>
                    <a:pt x="130" y="684"/>
                  </a:lnTo>
                  <a:lnTo>
                    <a:pt x="129" y="684"/>
                  </a:lnTo>
                  <a:lnTo>
                    <a:pt x="126" y="683"/>
                  </a:lnTo>
                  <a:lnTo>
                    <a:pt x="125" y="683"/>
                  </a:lnTo>
                  <a:lnTo>
                    <a:pt x="125" y="682"/>
                  </a:lnTo>
                  <a:lnTo>
                    <a:pt x="124" y="682"/>
                  </a:lnTo>
                  <a:lnTo>
                    <a:pt x="123" y="682"/>
                  </a:lnTo>
                  <a:lnTo>
                    <a:pt x="123" y="681"/>
                  </a:lnTo>
                  <a:lnTo>
                    <a:pt x="121" y="679"/>
                  </a:lnTo>
                  <a:lnTo>
                    <a:pt x="120" y="679"/>
                  </a:lnTo>
                  <a:lnTo>
                    <a:pt x="120" y="678"/>
                  </a:lnTo>
                  <a:lnTo>
                    <a:pt x="117" y="676"/>
                  </a:lnTo>
                  <a:lnTo>
                    <a:pt x="115" y="674"/>
                  </a:lnTo>
                  <a:lnTo>
                    <a:pt x="113" y="676"/>
                  </a:lnTo>
                  <a:lnTo>
                    <a:pt x="112" y="679"/>
                  </a:lnTo>
                  <a:lnTo>
                    <a:pt x="111" y="679"/>
                  </a:lnTo>
                  <a:lnTo>
                    <a:pt x="109" y="681"/>
                  </a:lnTo>
                  <a:lnTo>
                    <a:pt x="107" y="683"/>
                  </a:lnTo>
                  <a:lnTo>
                    <a:pt x="105" y="685"/>
                  </a:lnTo>
                  <a:lnTo>
                    <a:pt x="104" y="687"/>
                  </a:lnTo>
                  <a:lnTo>
                    <a:pt x="103" y="688"/>
                  </a:lnTo>
                  <a:lnTo>
                    <a:pt x="103" y="689"/>
                  </a:lnTo>
                  <a:lnTo>
                    <a:pt x="101" y="689"/>
                  </a:lnTo>
                  <a:lnTo>
                    <a:pt x="101" y="690"/>
                  </a:lnTo>
                  <a:lnTo>
                    <a:pt x="100" y="691"/>
                  </a:lnTo>
                  <a:lnTo>
                    <a:pt x="99" y="692"/>
                  </a:lnTo>
                  <a:lnTo>
                    <a:pt x="99" y="693"/>
                  </a:lnTo>
                  <a:lnTo>
                    <a:pt x="98" y="695"/>
                  </a:lnTo>
                  <a:lnTo>
                    <a:pt x="98" y="696"/>
                  </a:lnTo>
                  <a:lnTo>
                    <a:pt x="97" y="697"/>
                  </a:lnTo>
                  <a:lnTo>
                    <a:pt x="97" y="698"/>
                  </a:lnTo>
                  <a:lnTo>
                    <a:pt x="97" y="699"/>
                  </a:lnTo>
                  <a:lnTo>
                    <a:pt x="96" y="700"/>
                  </a:lnTo>
                  <a:lnTo>
                    <a:pt x="96" y="701"/>
                  </a:lnTo>
                  <a:lnTo>
                    <a:pt x="96" y="702"/>
                  </a:lnTo>
                  <a:lnTo>
                    <a:pt x="95" y="708"/>
                  </a:lnTo>
                  <a:lnTo>
                    <a:pt x="95" y="710"/>
                  </a:lnTo>
                  <a:lnTo>
                    <a:pt x="95" y="712"/>
                  </a:lnTo>
                  <a:lnTo>
                    <a:pt x="95" y="716"/>
                  </a:lnTo>
                  <a:lnTo>
                    <a:pt x="94" y="718"/>
                  </a:lnTo>
                  <a:lnTo>
                    <a:pt x="94" y="721"/>
                  </a:lnTo>
                  <a:lnTo>
                    <a:pt x="94" y="724"/>
                  </a:lnTo>
                  <a:lnTo>
                    <a:pt x="92" y="729"/>
                  </a:lnTo>
                  <a:lnTo>
                    <a:pt x="91" y="734"/>
                  </a:lnTo>
                  <a:lnTo>
                    <a:pt x="91" y="735"/>
                  </a:lnTo>
                  <a:lnTo>
                    <a:pt x="91" y="737"/>
                  </a:lnTo>
                  <a:lnTo>
                    <a:pt x="91" y="740"/>
                  </a:lnTo>
                  <a:lnTo>
                    <a:pt x="90" y="740"/>
                  </a:lnTo>
                  <a:lnTo>
                    <a:pt x="89" y="740"/>
                  </a:lnTo>
                  <a:lnTo>
                    <a:pt x="88" y="740"/>
                  </a:lnTo>
                  <a:lnTo>
                    <a:pt x="86" y="740"/>
                  </a:lnTo>
                  <a:lnTo>
                    <a:pt x="83" y="740"/>
                  </a:lnTo>
                  <a:lnTo>
                    <a:pt x="82" y="740"/>
                  </a:lnTo>
                  <a:lnTo>
                    <a:pt x="81" y="742"/>
                  </a:lnTo>
                  <a:lnTo>
                    <a:pt x="81" y="743"/>
                  </a:lnTo>
                  <a:lnTo>
                    <a:pt x="80" y="743"/>
                  </a:lnTo>
                  <a:lnTo>
                    <a:pt x="79" y="743"/>
                  </a:lnTo>
                  <a:lnTo>
                    <a:pt x="79" y="745"/>
                  </a:lnTo>
                  <a:lnTo>
                    <a:pt x="78" y="745"/>
                  </a:lnTo>
                  <a:lnTo>
                    <a:pt x="76" y="745"/>
                  </a:lnTo>
                  <a:lnTo>
                    <a:pt x="75" y="743"/>
                  </a:lnTo>
                  <a:lnTo>
                    <a:pt x="75" y="745"/>
                  </a:lnTo>
                  <a:lnTo>
                    <a:pt x="74" y="745"/>
                  </a:lnTo>
                  <a:lnTo>
                    <a:pt x="73" y="745"/>
                  </a:lnTo>
                  <a:lnTo>
                    <a:pt x="73" y="743"/>
                  </a:lnTo>
                  <a:lnTo>
                    <a:pt x="72" y="743"/>
                  </a:lnTo>
                  <a:lnTo>
                    <a:pt x="71" y="743"/>
                  </a:lnTo>
                  <a:lnTo>
                    <a:pt x="70" y="743"/>
                  </a:lnTo>
                  <a:lnTo>
                    <a:pt x="69" y="742"/>
                  </a:lnTo>
                  <a:lnTo>
                    <a:pt x="67" y="742"/>
                  </a:lnTo>
                  <a:lnTo>
                    <a:pt x="66" y="742"/>
                  </a:lnTo>
                  <a:lnTo>
                    <a:pt x="65" y="742"/>
                  </a:lnTo>
                  <a:lnTo>
                    <a:pt x="64" y="742"/>
                  </a:lnTo>
                  <a:lnTo>
                    <a:pt x="64" y="741"/>
                  </a:lnTo>
                  <a:lnTo>
                    <a:pt x="63" y="741"/>
                  </a:lnTo>
                  <a:lnTo>
                    <a:pt x="62" y="741"/>
                  </a:lnTo>
                  <a:lnTo>
                    <a:pt x="62" y="740"/>
                  </a:lnTo>
                  <a:lnTo>
                    <a:pt x="61" y="740"/>
                  </a:lnTo>
                  <a:lnTo>
                    <a:pt x="61" y="739"/>
                  </a:lnTo>
                  <a:lnTo>
                    <a:pt x="59" y="739"/>
                  </a:lnTo>
                  <a:lnTo>
                    <a:pt x="58" y="739"/>
                  </a:lnTo>
                  <a:lnTo>
                    <a:pt x="57" y="738"/>
                  </a:lnTo>
                  <a:lnTo>
                    <a:pt x="56" y="737"/>
                  </a:lnTo>
                  <a:lnTo>
                    <a:pt x="55" y="737"/>
                  </a:lnTo>
                  <a:lnTo>
                    <a:pt x="54" y="737"/>
                  </a:lnTo>
                  <a:lnTo>
                    <a:pt x="53" y="737"/>
                  </a:lnTo>
                  <a:lnTo>
                    <a:pt x="52" y="737"/>
                  </a:lnTo>
                  <a:lnTo>
                    <a:pt x="52" y="738"/>
                  </a:lnTo>
                  <a:lnTo>
                    <a:pt x="50" y="738"/>
                  </a:lnTo>
                  <a:lnTo>
                    <a:pt x="49" y="738"/>
                  </a:lnTo>
                  <a:lnTo>
                    <a:pt x="49" y="739"/>
                  </a:lnTo>
                  <a:lnTo>
                    <a:pt x="48" y="739"/>
                  </a:lnTo>
                  <a:lnTo>
                    <a:pt x="47" y="739"/>
                  </a:lnTo>
                  <a:lnTo>
                    <a:pt x="47" y="740"/>
                  </a:lnTo>
                  <a:lnTo>
                    <a:pt x="46" y="740"/>
                  </a:lnTo>
                  <a:lnTo>
                    <a:pt x="46" y="739"/>
                  </a:lnTo>
                  <a:lnTo>
                    <a:pt x="45" y="739"/>
                  </a:lnTo>
                  <a:lnTo>
                    <a:pt x="44" y="739"/>
                  </a:lnTo>
                  <a:lnTo>
                    <a:pt x="42" y="739"/>
                  </a:lnTo>
                  <a:lnTo>
                    <a:pt x="42" y="740"/>
                  </a:lnTo>
                  <a:lnTo>
                    <a:pt x="42" y="739"/>
                  </a:lnTo>
                  <a:lnTo>
                    <a:pt x="41" y="739"/>
                  </a:lnTo>
                  <a:lnTo>
                    <a:pt x="41" y="738"/>
                  </a:lnTo>
                  <a:lnTo>
                    <a:pt x="41" y="737"/>
                  </a:lnTo>
                  <a:lnTo>
                    <a:pt x="40" y="737"/>
                  </a:lnTo>
                  <a:lnTo>
                    <a:pt x="40" y="735"/>
                  </a:lnTo>
                  <a:lnTo>
                    <a:pt x="39" y="735"/>
                  </a:lnTo>
                  <a:lnTo>
                    <a:pt x="39" y="734"/>
                  </a:lnTo>
                  <a:lnTo>
                    <a:pt x="39" y="735"/>
                  </a:lnTo>
                  <a:lnTo>
                    <a:pt x="38" y="735"/>
                  </a:lnTo>
                  <a:lnTo>
                    <a:pt x="37" y="735"/>
                  </a:lnTo>
                  <a:lnTo>
                    <a:pt x="36" y="734"/>
                  </a:lnTo>
                  <a:lnTo>
                    <a:pt x="36" y="733"/>
                  </a:lnTo>
                  <a:lnTo>
                    <a:pt x="36" y="732"/>
                  </a:lnTo>
                  <a:lnTo>
                    <a:pt x="37" y="732"/>
                  </a:lnTo>
                  <a:lnTo>
                    <a:pt x="37" y="731"/>
                  </a:lnTo>
                  <a:lnTo>
                    <a:pt x="37" y="730"/>
                  </a:lnTo>
                  <a:lnTo>
                    <a:pt x="36" y="729"/>
                  </a:lnTo>
                  <a:lnTo>
                    <a:pt x="36" y="727"/>
                  </a:lnTo>
                  <a:lnTo>
                    <a:pt x="34" y="727"/>
                  </a:lnTo>
                  <a:lnTo>
                    <a:pt x="34" y="726"/>
                  </a:lnTo>
                  <a:lnTo>
                    <a:pt x="33" y="726"/>
                  </a:lnTo>
                  <a:lnTo>
                    <a:pt x="32" y="727"/>
                  </a:lnTo>
                  <a:lnTo>
                    <a:pt x="32" y="729"/>
                  </a:lnTo>
                  <a:lnTo>
                    <a:pt x="33" y="729"/>
                  </a:lnTo>
                  <a:lnTo>
                    <a:pt x="32" y="730"/>
                  </a:lnTo>
                  <a:lnTo>
                    <a:pt x="32" y="729"/>
                  </a:lnTo>
                  <a:lnTo>
                    <a:pt x="31" y="729"/>
                  </a:lnTo>
                  <a:lnTo>
                    <a:pt x="30" y="729"/>
                  </a:lnTo>
                  <a:lnTo>
                    <a:pt x="30" y="727"/>
                  </a:lnTo>
                  <a:lnTo>
                    <a:pt x="29" y="727"/>
                  </a:lnTo>
                  <a:lnTo>
                    <a:pt x="28" y="727"/>
                  </a:lnTo>
                  <a:lnTo>
                    <a:pt x="27" y="727"/>
                  </a:lnTo>
                  <a:lnTo>
                    <a:pt x="25" y="726"/>
                  </a:lnTo>
                  <a:lnTo>
                    <a:pt x="24" y="726"/>
                  </a:lnTo>
                  <a:lnTo>
                    <a:pt x="24" y="725"/>
                  </a:lnTo>
                  <a:lnTo>
                    <a:pt x="24" y="724"/>
                  </a:lnTo>
                  <a:lnTo>
                    <a:pt x="24" y="723"/>
                  </a:lnTo>
                  <a:lnTo>
                    <a:pt x="24" y="722"/>
                  </a:lnTo>
                  <a:lnTo>
                    <a:pt x="24" y="721"/>
                  </a:lnTo>
                  <a:lnTo>
                    <a:pt x="24" y="720"/>
                  </a:lnTo>
                  <a:lnTo>
                    <a:pt x="24" y="718"/>
                  </a:lnTo>
                  <a:lnTo>
                    <a:pt x="23" y="718"/>
                  </a:lnTo>
                  <a:lnTo>
                    <a:pt x="23" y="717"/>
                  </a:lnTo>
                  <a:lnTo>
                    <a:pt x="22" y="717"/>
                  </a:lnTo>
                  <a:lnTo>
                    <a:pt x="23" y="716"/>
                  </a:lnTo>
                  <a:lnTo>
                    <a:pt x="23" y="715"/>
                  </a:lnTo>
                  <a:lnTo>
                    <a:pt x="22" y="715"/>
                  </a:lnTo>
                  <a:lnTo>
                    <a:pt x="22" y="714"/>
                  </a:lnTo>
                  <a:lnTo>
                    <a:pt x="22" y="713"/>
                  </a:lnTo>
                  <a:lnTo>
                    <a:pt x="21" y="713"/>
                  </a:lnTo>
                  <a:lnTo>
                    <a:pt x="20" y="713"/>
                  </a:lnTo>
                  <a:lnTo>
                    <a:pt x="19" y="712"/>
                  </a:lnTo>
                  <a:lnTo>
                    <a:pt x="17" y="712"/>
                  </a:lnTo>
                  <a:lnTo>
                    <a:pt x="16" y="712"/>
                  </a:lnTo>
                  <a:lnTo>
                    <a:pt x="15" y="712"/>
                  </a:lnTo>
                  <a:lnTo>
                    <a:pt x="15" y="710"/>
                  </a:lnTo>
                  <a:lnTo>
                    <a:pt x="14" y="710"/>
                  </a:lnTo>
                  <a:lnTo>
                    <a:pt x="13" y="710"/>
                  </a:lnTo>
                  <a:lnTo>
                    <a:pt x="12" y="710"/>
                  </a:lnTo>
                  <a:lnTo>
                    <a:pt x="11" y="709"/>
                  </a:lnTo>
                  <a:lnTo>
                    <a:pt x="9" y="709"/>
                  </a:lnTo>
                  <a:lnTo>
                    <a:pt x="8" y="709"/>
                  </a:lnTo>
                  <a:lnTo>
                    <a:pt x="8" y="708"/>
                  </a:lnTo>
                  <a:lnTo>
                    <a:pt x="7" y="708"/>
                  </a:lnTo>
                  <a:lnTo>
                    <a:pt x="5" y="706"/>
                  </a:lnTo>
                  <a:lnTo>
                    <a:pt x="4" y="705"/>
                  </a:lnTo>
                  <a:lnTo>
                    <a:pt x="4" y="704"/>
                  </a:lnTo>
                  <a:lnTo>
                    <a:pt x="3" y="704"/>
                  </a:lnTo>
                  <a:lnTo>
                    <a:pt x="3" y="702"/>
                  </a:lnTo>
                  <a:lnTo>
                    <a:pt x="2" y="701"/>
                  </a:lnTo>
                  <a:lnTo>
                    <a:pt x="2" y="700"/>
                  </a:lnTo>
                  <a:lnTo>
                    <a:pt x="0" y="698"/>
                  </a:lnTo>
                  <a:lnTo>
                    <a:pt x="0" y="697"/>
                  </a:lnTo>
                  <a:lnTo>
                    <a:pt x="0" y="696"/>
                  </a:lnTo>
                  <a:lnTo>
                    <a:pt x="0" y="695"/>
                  </a:lnTo>
                  <a:lnTo>
                    <a:pt x="0" y="692"/>
                  </a:lnTo>
                  <a:lnTo>
                    <a:pt x="0" y="691"/>
                  </a:lnTo>
                  <a:lnTo>
                    <a:pt x="0" y="689"/>
                  </a:lnTo>
                  <a:lnTo>
                    <a:pt x="0" y="688"/>
                  </a:lnTo>
                  <a:lnTo>
                    <a:pt x="0" y="687"/>
                  </a:lnTo>
                  <a:lnTo>
                    <a:pt x="0" y="685"/>
                  </a:lnTo>
                  <a:lnTo>
                    <a:pt x="0" y="684"/>
                  </a:lnTo>
                  <a:lnTo>
                    <a:pt x="0" y="683"/>
                  </a:lnTo>
                  <a:lnTo>
                    <a:pt x="0" y="681"/>
                  </a:lnTo>
                  <a:lnTo>
                    <a:pt x="0" y="680"/>
                  </a:lnTo>
                  <a:lnTo>
                    <a:pt x="0" y="679"/>
                  </a:lnTo>
                  <a:lnTo>
                    <a:pt x="0" y="678"/>
                  </a:lnTo>
                  <a:lnTo>
                    <a:pt x="0" y="675"/>
                  </a:lnTo>
                  <a:lnTo>
                    <a:pt x="0" y="674"/>
                  </a:lnTo>
                  <a:lnTo>
                    <a:pt x="0" y="672"/>
                  </a:lnTo>
                  <a:lnTo>
                    <a:pt x="5" y="666"/>
                  </a:lnTo>
                  <a:lnTo>
                    <a:pt x="12" y="656"/>
                  </a:lnTo>
                  <a:lnTo>
                    <a:pt x="14" y="654"/>
                  </a:lnTo>
                  <a:lnTo>
                    <a:pt x="16" y="650"/>
                  </a:lnTo>
                  <a:lnTo>
                    <a:pt x="19" y="647"/>
                  </a:lnTo>
                  <a:lnTo>
                    <a:pt x="20" y="646"/>
                  </a:lnTo>
                  <a:lnTo>
                    <a:pt x="21" y="645"/>
                  </a:lnTo>
                  <a:lnTo>
                    <a:pt x="22" y="643"/>
                  </a:lnTo>
                  <a:lnTo>
                    <a:pt x="22" y="642"/>
                  </a:lnTo>
                  <a:lnTo>
                    <a:pt x="23" y="641"/>
                  </a:lnTo>
                  <a:lnTo>
                    <a:pt x="25" y="639"/>
                  </a:lnTo>
                  <a:lnTo>
                    <a:pt x="29" y="634"/>
                  </a:lnTo>
                  <a:lnTo>
                    <a:pt x="33" y="629"/>
                  </a:lnTo>
                  <a:lnTo>
                    <a:pt x="37" y="624"/>
                  </a:lnTo>
                  <a:lnTo>
                    <a:pt x="38" y="623"/>
                  </a:lnTo>
                  <a:lnTo>
                    <a:pt x="42" y="616"/>
                  </a:lnTo>
                  <a:lnTo>
                    <a:pt x="45" y="614"/>
                  </a:lnTo>
                  <a:lnTo>
                    <a:pt x="46" y="613"/>
                  </a:lnTo>
                  <a:lnTo>
                    <a:pt x="46" y="612"/>
                  </a:lnTo>
                  <a:lnTo>
                    <a:pt x="47" y="611"/>
                  </a:lnTo>
                  <a:lnTo>
                    <a:pt x="48" y="609"/>
                  </a:lnTo>
                  <a:lnTo>
                    <a:pt x="48" y="608"/>
                  </a:lnTo>
                  <a:lnTo>
                    <a:pt x="49" y="608"/>
                  </a:lnTo>
                  <a:lnTo>
                    <a:pt x="49" y="607"/>
                  </a:lnTo>
                  <a:lnTo>
                    <a:pt x="50" y="607"/>
                  </a:lnTo>
                  <a:lnTo>
                    <a:pt x="50" y="606"/>
                  </a:lnTo>
                  <a:lnTo>
                    <a:pt x="52" y="605"/>
                  </a:lnTo>
                  <a:lnTo>
                    <a:pt x="56" y="598"/>
                  </a:lnTo>
                  <a:lnTo>
                    <a:pt x="59" y="595"/>
                  </a:lnTo>
                  <a:lnTo>
                    <a:pt x="62" y="591"/>
                  </a:lnTo>
                  <a:lnTo>
                    <a:pt x="64" y="589"/>
                  </a:lnTo>
                  <a:lnTo>
                    <a:pt x="65" y="587"/>
                  </a:lnTo>
                  <a:lnTo>
                    <a:pt x="67" y="584"/>
                  </a:lnTo>
                  <a:lnTo>
                    <a:pt x="69" y="583"/>
                  </a:lnTo>
                  <a:lnTo>
                    <a:pt x="70" y="581"/>
                  </a:lnTo>
                  <a:lnTo>
                    <a:pt x="71" y="580"/>
                  </a:lnTo>
                  <a:lnTo>
                    <a:pt x="72" y="579"/>
                  </a:lnTo>
                  <a:lnTo>
                    <a:pt x="76" y="572"/>
                  </a:lnTo>
                  <a:lnTo>
                    <a:pt x="78" y="571"/>
                  </a:lnTo>
                  <a:lnTo>
                    <a:pt x="78" y="570"/>
                  </a:lnTo>
                  <a:lnTo>
                    <a:pt x="79" y="570"/>
                  </a:lnTo>
                  <a:lnTo>
                    <a:pt x="80" y="568"/>
                  </a:lnTo>
                  <a:lnTo>
                    <a:pt x="80" y="567"/>
                  </a:lnTo>
                  <a:lnTo>
                    <a:pt x="84" y="562"/>
                  </a:lnTo>
                  <a:lnTo>
                    <a:pt x="86" y="562"/>
                  </a:lnTo>
                  <a:lnTo>
                    <a:pt x="87" y="558"/>
                  </a:lnTo>
                  <a:lnTo>
                    <a:pt x="88" y="558"/>
                  </a:lnTo>
                  <a:lnTo>
                    <a:pt x="88" y="557"/>
                  </a:lnTo>
                  <a:lnTo>
                    <a:pt x="89" y="556"/>
                  </a:lnTo>
                  <a:lnTo>
                    <a:pt x="90" y="555"/>
                  </a:lnTo>
                  <a:lnTo>
                    <a:pt x="91" y="553"/>
                  </a:lnTo>
                  <a:lnTo>
                    <a:pt x="94" y="550"/>
                  </a:lnTo>
                  <a:lnTo>
                    <a:pt x="96" y="547"/>
                  </a:lnTo>
                  <a:lnTo>
                    <a:pt x="97" y="546"/>
                  </a:lnTo>
                  <a:lnTo>
                    <a:pt x="98" y="545"/>
                  </a:lnTo>
                  <a:lnTo>
                    <a:pt x="99" y="544"/>
                  </a:lnTo>
                  <a:lnTo>
                    <a:pt x="99" y="542"/>
                  </a:lnTo>
                  <a:lnTo>
                    <a:pt x="100" y="541"/>
                  </a:lnTo>
                  <a:lnTo>
                    <a:pt x="100" y="540"/>
                  </a:lnTo>
                  <a:lnTo>
                    <a:pt x="101" y="539"/>
                  </a:lnTo>
                  <a:lnTo>
                    <a:pt x="104" y="537"/>
                  </a:lnTo>
                  <a:lnTo>
                    <a:pt x="105" y="536"/>
                  </a:lnTo>
                  <a:lnTo>
                    <a:pt x="106" y="534"/>
                  </a:lnTo>
                  <a:lnTo>
                    <a:pt x="106" y="533"/>
                  </a:lnTo>
                  <a:lnTo>
                    <a:pt x="107" y="532"/>
                  </a:lnTo>
                  <a:lnTo>
                    <a:pt x="109" y="530"/>
                  </a:lnTo>
                  <a:lnTo>
                    <a:pt x="111" y="528"/>
                  </a:lnTo>
                  <a:lnTo>
                    <a:pt x="112" y="526"/>
                  </a:lnTo>
                  <a:lnTo>
                    <a:pt x="113" y="525"/>
                  </a:lnTo>
                  <a:lnTo>
                    <a:pt x="114" y="524"/>
                  </a:lnTo>
                  <a:lnTo>
                    <a:pt x="117" y="520"/>
                  </a:lnTo>
                  <a:lnTo>
                    <a:pt x="117" y="519"/>
                  </a:lnTo>
                  <a:lnTo>
                    <a:pt x="118" y="519"/>
                  </a:lnTo>
                  <a:lnTo>
                    <a:pt x="118" y="517"/>
                  </a:lnTo>
                  <a:lnTo>
                    <a:pt x="122" y="513"/>
                  </a:lnTo>
                  <a:lnTo>
                    <a:pt x="123" y="512"/>
                  </a:lnTo>
                  <a:lnTo>
                    <a:pt x="124" y="511"/>
                  </a:lnTo>
                  <a:lnTo>
                    <a:pt x="124" y="509"/>
                  </a:lnTo>
                  <a:lnTo>
                    <a:pt x="125" y="509"/>
                  </a:lnTo>
                  <a:lnTo>
                    <a:pt x="126" y="507"/>
                  </a:lnTo>
                  <a:lnTo>
                    <a:pt x="128" y="506"/>
                  </a:lnTo>
                  <a:lnTo>
                    <a:pt x="128" y="505"/>
                  </a:lnTo>
                  <a:lnTo>
                    <a:pt x="129" y="504"/>
                  </a:lnTo>
                  <a:lnTo>
                    <a:pt x="130" y="503"/>
                  </a:lnTo>
                  <a:lnTo>
                    <a:pt x="131" y="503"/>
                  </a:lnTo>
                  <a:lnTo>
                    <a:pt x="131" y="501"/>
                  </a:lnTo>
                  <a:lnTo>
                    <a:pt x="132" y="500"/>
                  </a:lnTo>
                  <a:lnTo>
                    <a:pt x="133" y="499"/>
                  </a:lnTo>
                  <a:lnTo>
                    <a:pt x="133" y="498"/>
                  </a:lnTo>
                  <a:lnTo>
                    <a:pt x="134" y="497"/>
                  </a:lnTo>
                  <a:lnTo>
                    <a:pt x="136" y="496"/>
                  </a:lnTo>
                  <a:lnTo>
                    <a:pt x="136" y="495"/>
                  </a:lnTo>
                  <a:lnTo>
                    <a:pt x="137" y="495"/>
                  </a:lnTo>
                  <a:lnTo>
                    <a:pt x="137" y="494"/>
                  </a:lnTo>
                  <a:lnTo>
                    <a:pt x="138" y="492"/>
                  </a:lnTo>
                  <a:lnTo>
                    <a:pt x="139" y="490"/>
                  </a:lnTo>
                  <a:lnTo>
                    <a:pt x="140" y="490"/>
                  </a:lnTo>
                  <a:lnTo>
                    <a:pt x="140" y="489"/>
                  </a:lnTo>
                  <a:lnTo>
                    <a:pt x="142" y="487"/>
                  </a:lnTo>
                  <a:lnTo>
                    <a:pt x="143" y="486"/>
                  </a:lnTo>
                  <a:lnTo>
                    <a:pt x="145" y="483"/>
                  </a:lnTo>
                  <a:lnTo>
                    <a:pt x="147" y="481"/>
                  </a:lnTo>
                  <a:lnTo>
                    <a:pt x="148" y="480"/>
                  </a:lnTo>
                  <a:lnTo>
                    <a:pt x="148" y="479"/>
                  </a:lnTo>
                  <a:lnTo>
                    <a:pt x="150" y="477"/>
                  </a:lnTo>
                  <a:lnTo>
                    <a:pt x="156" y="470"/>
                  </a:lnTo>
                  <a:lnTo>
                    <a:pt x="158" y="466"/>
                  </a:lnTo>
                  <a:lnTo>
                    <a:pt x="158" y="465"/>
                  </a:lnTo>
                  <a:lnTo>
                    <a:pt x="159" y="465"/>
                  </a:lnTo>
                  <a:lnTo>
                    <a:pt x="159" y="464"/>
                  </a:lnTo>
                  <a:lnTo>
                    <a:pt x="161" y="463"/>
                  </a:lnTo>
                  <a:lnTo>
                    <a:pt x="162" y="462"/>
                  </a:lnTo>
                  <a:lnTo>
                    <a:pt x="163" y="461"/>
                  </a:lnTo>
                  <a:lnTo>
                    <a:pt x="164" y="458"/>
                  </a:lnTo>
                  <a:lnTo>
                    <a:pt x="165" y="457"/>
                  </a:lnTo>
                  <a:lnTo>
                    <a:pt x="165" y="456"/>
                  </a:lnTo>
                  <a:lnTo>
                    <a:pt x="166" y="455"/>
                  </a:lnTo>
                  <a:lnTo>
                    <a:pt x="167" y="455"/>
                  </a:lnTo>
                  <a:lnTo>
                    <a:pt x="179" y="439"/>
                  </a:lnTo>
                  <a:lnTo>
                    <a:pt x="180" y="438"/>
                  </a:lnTo>
                  <a:lnTo>
                    <a:pt x="183" y="434"/>
                  </a:lnTo>
                  <a:lnTo>
                    <a:pt x="187" y="429"/>
                  </a:lnTo>
                  <a:lnTo>
                    <a:pt x="188" y="427"/>
                  </a:lnTo>
                  <a:lnTo>
                    <a:pt x="189" y="425"/>
                  </a:lnTo>
                  <a:lnTo>
                    <a:pt x="190" y="425"/>
                  </a:lnTo>
                  <a:lnTo>
                    <a:pt x="190" y="424"/>
                  </a:lnTo>
                  <a:lnTo>
                    <a:pt x="191" y="423"/>
                  </a:lnTo>
                  <a:lnTo>
                    <a:pt x="192" y="422"/>
                  </a:lnTo>
                  <a:lnTo>
                    <a:pt x="192" y="421"/>
                  </a:lnTo>
                  <a:lnTo>
                    <a:pt x="193" y="420"/>
                  </a:lnTo>
                  <a:lnTo>
                    <a:pt x="195" y="419"/>
                  </a:lnTo>
                  <a:lnTo>
                    <a:pt x="197" y="416"/>
                  </a:lnTo>
                  <a:lnTo>
                    <a:pt x="197" y="415"/>
                  </a:lnTo>
                  <a:lnTo>
                    <a:pt x="198" y="414"/>
                  </a:lnTo>
                  <a:lnTo>
                    <a:pt x="199" y="413"/>
                  </a:lnTo>
                  <a:lnTo>
                    <a:pt x="200" y="412"/>
                  </a:lnTo>
                  <a:lnTo>
                    <a:pt x="201" y="410"/>
                  </a:lnTo>
                  <a:lnTo>
                    <a:pt x="203" y="408"/>
                  </a:lnTo>
                  <a:lnTo>
                    <a:pt x="203" y="407"/>
                  </a:lnTo>
                  <a:lnTo>
                    <a:pt x="204" y="406"/>
                  </a:lnTo>
                  <a:lnTo>
                    <a:pt x="205" y="406"/>
                  </a:lnTo>
                  <a:lnTo>
                    <a:pt x="205" y="405"/>
                  </a:lnTo>
                  <a:lnTo>
                    <a:pt x="206" y="404"/>
                  </a:lnTo>
                  <a:lnTo>
                    <a:pt x="207" y="403"/>
                  </a:lnTo>
                  <a:lnTo>
                    <a:pt x="208" y="402"/>
                  </a:lnTo>
                  <a:lnTo>
                    <a:pt x="209" y="399"/>
                  </a:lnTo>
                  <a:lnTo>
                    <a:pt x="209" y="398"/>
                  </a:lnTo>
                  <a:lnTo>
                    <a:pt x="210" y="398"/>
                  </a:lnTo>
                  <a:lnTo>
                    <a:pt x="212" y="397"/>
                  </a:lnTo>
                  <a:lnTo>
                    <a:pt x="212" y="396"/>
                  </a:lnTo>
                  <a:lnTo>
                    <a:pt x="213" y="396"/>
                  </a:lnTo>
                  <a:lnTo>
                    <a:pt x="213" y="395"/>
                  </a:lnTo>
                  <a:lnTo>
                    <a:pt x="214" y="394"/>
                  </a:lnTo>
                  <a:lnTo>
                    <a:pt x="215" y="392"/>
                  </a:lnTo>
                  <a:lnTo>
                    <a:pt x="215" y="391"/>
                  </a:lnTo>
                  <a:lnTo>
                    <a:pt x="216" y="390"/>
                  </a:lnTo>
                  <a:lnTo>
                    <a:pt x="217" y="389"/>
                  </a:lnTo>
                  <a:lnTo>
                    <a:pt x="218" y="388"/>
                  </a:lnTo>
                  <a:lnTo>
                    <a:pt x="218" y="387"/>
                  </a:lnTo>
                  <a:lnTo>
                    <a:pt x="220" y="386"/>
                  </a:lnTo>
                  <a:lnTo>
                    <a:pt x="221" y="385"/>
                  </a:lnTo>
                  <a:lnTo>
                    <a:pt x="222" y="383"/>
                  </a:lnTo>
                  <a:lnTo>
                    <a:pt x="222" y="382"/>
                  </a:lnTo>
                  <a:lnTo>
                    <a:pt x="223" y="381"/>
                  </a:lnTo>
                  <a:lnTo>
                    <a:pt x="224" y="380"/>
                  </a:lnTo>
                  <a:lnTo>
                    <a:pt x="225" y="379"/>
                  </a:lnTo>
                  <a:lnTo>
                    <a:pt x="225" y="378"/>
                  </a:lnTo>
                  <a:lnTo>
                    <a:pt x="226" y="378"/>
                  </a:lnTo>
                  <a:lnTo>
                    <a:pt x="228" y="377"/>
                  </a:lnTo>
                  <a:lnTo>
                    <a:pt x="228" y="375"/>
                  </a:lnTo>
                  <a:lnTo>
                    <a:pt x="229" y="375"/>
                  </a:lnTo>
                  <a:lnTo>
                    <a:pt x="229" y="374"/>
                  </a:lnTo>
                  <a:lnTo>
                    <a:pt x="230" y="373"/>
                  </a:lnTo>
                  <a:lnTo>
                    <a:pt x="231" y="372"/>
                  </a:lnTo>
                  <a:lnTo>
                    <a:pt x="232" y="371"/>
                  </a:lnTo>
                  <a:lnTo>
                    <a:pt x="233" y="369"/>
                  </a:lnTo>
                  <a:lnTo>
                    <a:pt x="233" y="367"/>
                  </a:lnTo>
                  <a:lnTo>
                    <a:pt x="234" y="366"/>
                  </a:lnTo>
                  <a:lnTo>
                    <a:pt x="235" y="366"/>
                  </a:lnTo>
                  <a:lnTo>
                    <a:pt x="237" y="364"/>
                  </a:lnTo>
                  <a:lnTo>
                    <a:pt x="238" y="362"/>
                  </a:lnTo>
                  <a:lnTo>
                    <a:pt x="243" y="355"/>
                  </a:lnTo>
                  <a:lnTo>
                    <a:pt x="245" y="354"/>
                  </a:lnTo>
                  <a:lnTo>
                    <a:pt x="246" y="353"/>
                  </a:lnTo>
                  <a:lnTo>
                    <a:pt x="247" y="350"/>
                  </a:lnTo>
                  <a:lnTo>
                    <a:pt x="248" y="349"/>
                  </a:lnTo>
                  <a:lnTo>
                    <a:pt x="249" y="348"/>
                  </a:lnTo>
                  <a:lnTo>
                    <a:pt x="250" y="347"/>
                  </a:lnTo>
                  <a:lnTo>
                    <a:pt x="250" y="346"/>
                  </a:lnTo>
                  <a:lnTo>
                    <a:pt x="251" y="346"/>
                  </a:lnTo>
                  <a:lnTo>
                    <a:pt x="252" y="344"/>
                  </a:lnTo>
                  <a:lnTo>
                    <a:pt x="252" y="343"/>
                  </a:lnTo>
                  <a:lnTo>
                    <a:pt x="254" y="343"/>
                  </a:lnTo>
                  <a:lnTo>
                    <a:pt x="255" y="340"/>
                  </a:lnTo>
                  <a:lnTo>
                    <a:pt x="256" y="338"/>
                  </a:lnTo>
                  <a:lnTo>
                    <a:pt x="259" y="335"/>
                  </a:lnTo>
                  <a:lnTo>
                    <a:pt x="262" y="331"/>
                  </a:lnTo>
                  <a:lnTo>
                    <a:pt x="263" y="330"/>
                  </a:lnTo>
                  <a:lnTo>
                    <a:pt x="265" y="327"/>
                  </a:lnTo>
                  <a:lnTo>
                    <a:pt x="267" y="324"/>
                  </a:lnTo>
                  <a:lnTo>
                    <a:pt x="267" y="323"/>
                  </a:lnTo>
                  <a:lnTo>
                    <a:pt x="268" y="323"/>
                  </a:lnTo>
                  <a:lnTo>
                    <a:pt x="268" y="322"/>
                  </a:lnTo>
                  <a:lnTo>
                    <a:pt x="270" y="322"/>
                  </a:lnTo>
                  <a:lnTo>
                    <a:pt x="270" y="321"/>
                  </a:lnTo>
                  <a:lnTo>
                    <a:pt x="272" y="318"/>
                  </a:lnTo>
                  <a:lnTo>
                    <a:pt x="273" y="316"/>
                  </a:lnTo>
                  <a:lnTo>
                    <a:pt x="274" y="316"/>
                  </a:lnTo>
                  <a:lnTo>
                    <a:pt x="274" y="315"/>
                  </a:lnTo>
                  <a:lnTo>
                    <a:pt x="275" y="313"/>
                  </a:lnTo>
                  <a:lnTo>
                    <a:pt x="276" y="313"/>
                  </a:lnTo>
                  <a:lnTo>
                    <a:pt x="276" y="312"/>
                  </a:lnTo>
                  <a:lnTo>
                    <a:pt x="277" y="311"/>
                  </a:lnTo>
                  <a:lnTo>
                    <a:pt x="279" y="310"/>
                  </a:lnTo>
                  <a:lnTo>
                    <a:pt x="280" y="308"/>
                  </a:lnTo>
                  <a:lnTo>
                    <a:pt x="280" y="307"/>
                  </a:lnTo>
                  <a:lnTo>
                    <a:pt x="281" y="306"/>
                  </a:lnTo>
                  <a:lnTo>
                    <a:pt x="282" y="305"/>
                  </a:lnTo>
                  <a:lnTo>
                    <a:pt x="287" y="299"/>
                  </a:lnTo>
                  <a:lnTo>
                    <a:pt x="287" y="298"/>
                  </a:lnTo>
                  <a:lnTo>
                    <a:pt x="290" y="295"/>
                  </a:lnTo>
                  <a:lnTo>
                    <a:pt x="292" y="291"/>
                  </a:lnTo>
                  <a:lnTo>
                    <a:pt x="293" y="290"/>
                  </a:lnTo>
                  <a:lnTo>
                    <a:pt x="297" y="287"/>
                  </a:lnTo>
                  <a:lnTo>
                    <a:pt x="302" y="279"/>
                  </a:lnTo>
                  <a:lnTo>
                    <a:pt x="302" y="278"/>
                  </a:lnTo>
                  <a:lnTo>
                    <a:pt x="304" y="278"/>
                  </a:lnTo>
                  <a:lnTo>
                    <a:pt x="305" y="276"/>
                  </a:lnTo>
                  <a:lnTo>
                    <a:pt x="307" y="272"/>
                  </a:lnTo>
                  <a:lnTo>
                    <a:pt x="308" y="272"/>
                  </a:lnTo>
                  <a:lnTo>
                    <a:pt x="308" y="271"/>
                  </a:lnTo>
                  <a:lnTo>
                    <a:pt x="315" y="263"/>
                  </a:lnTo>
                  <a:lnTo>
                    <a:pt x="316" y="261"/>
                  </a:lnTo>
                  <a:lnTo>
                    <a:pt x="317" y="260"/>
                  </a:lnTo>
                  <a:lnTo>
                    <a:pt x="318" y="257"/>
                  </a:lnTo>
                  <a:lnTo>
                    <a:pt x="319" y="256"/>
                  </a:lnTo>
                  <a:lnTo>
                    <a:pt x="322" y="253"/>
                  </a:lnTo>
                  <a:lnTo>
                    <a:pt x="326" y="247"/>
                  </a:lnTo>
                  <a:lnTo>
                    <a:pt x="327" y="246"/>
                  </a:lnTo>
                  <a:lnTo>
                    <a:pt x="329" y="244"/>
                  </a:lnTo>
                  <a:lnTo>
                    <a:pt x="331" y="240"/>
                  </a:lnTo>
                  <a:lnTo>
                    <a:pt x="332" y="239"/>
                  </a:lnTo>
                  <a:lnTo>
                    <a:pt x="333" y="239"/>
                  </a:lnTo>
                  <a:lnTo>
                    <a:pt x="333" y="238"/>
                  </a:lnTo>
                  <a:lnTo>
                    <a:pt x="335" y="236"/>
                  </a:lnTo>
                  <a:lnTo>
                    <a:pt x="340" y="230"/>
                  </a:lnTo>
                  <a:lnTo>
                    <a:pt x="341" y="229"/>
                  </a:lnTo>
                  <a:lnTo>
                    <a:pt x="343" y="226"/>
                  </a:lnTo>
                  <a:lnTo>
                    <a:pt x="346" y="223"/>
                  </a:lnTo>
                  <a:lnTo>
                    <a:pt x="346" y="222"/>
                  </a:lnTo>
                  <a:lnTo>
                    <a:pt x="348" y="220"/>
                  </a:lnTo>
                  <a:lnTo>
                    <a:pt x="349" y="218"/>
                  </a:lnTo>
                  <a:lnTo>
                    <a:pt x="350" y="216"/>
                  </a:lnTo>
                  <a:lnTo>
                    <a:pt x="351" y="215"/>
                  </a:lnTo>
                  <a:lnTo>
                    <a:pt x="354" y="212"/>
                  </a:lnTo>
                  <a:lnTo>
                    <a:pt x="356" y="210"/>
                  </a:lnTo>
                  <a:lnTo>
                    <a:pt x="360" y="203"/>
                  </a:lnTo>
                  <a:lnTo>
                    <a:pt x="365" y="196"/>
                  </a:lnTo>
                  <a:lnTo>
                    <a:pt x="366" y="196"/>
                  </a:lnTo>
                  <a:lnTo>
                    <a:pt x="371" y="190"/>
                  </a:lnTo>
                  <a:lnTo>
                    <a:pt x="371" y="189"/>
                  </a:lnTo>
                  <a:lnTo>
                    <a:pt x="372" y="188"/>
                  </a:lnTo>
                  <a:lnTo>
                    <a:pt x="373" y="186"/>
                  </a:lnTo>
                  <a:lnTo>
                    <a:pt x="374" y="186"/>
                  </a:lnTo>
                  <a:lnTo>
                    <a:pt x="377" y="181"/>
                  </a:lnTo>
                  <a:lnTo>
                    <a:pt x="381" y="176"/>
                  </a:lnTo>
                  <a:lnTo>
                    <a:pt x="384" y="172"/>
                  </a:lnTo>
                  <a:lnTo>
                    <a:pt x="385" y="171"/>
                  </a:lnTo>
                  <a:lnTo>
                    <a:pt x="385" y="170"/>
                  </a:lnTo>
                  <a:lnTo>
                    <a:pt x="390" y="164"/>
                  </a:lnTo>
                  <a:lnTo>
                    <a:pt x="391" y="163"/>
                  </a:lnTo>
                  <a:lnTo>
                    <a:pt x="392" y="161"/>
                  </a:lnTo>
                  <a:lnTo>
                    <a:pt x="393" y="161"/>
                  </a:lnTo>
                  <a:lnTo>
                    <a:pt x="393" y="160"/>
                  </a:lnTo>
                  <a:lnTo>
                    <a:pt x="394" y="159"/>
                  </a:lnTo>
                  <a:lnTo>
                    <a:pt x="397" y="155"/>
                  </a:lnTo>
                  <a:lnTo>
                    <a:pt x="398" y="154"/>
                  </a:lnTo>
                  <a:lnTo>
                    <a:pt x="400" y="151"/>
                  </a:lnTo>
                  <a:lnTo>
                    <a:pt x="401" y="151"/>
                  </a:lnTo>
                  <a:lnTo>
                    <a:pt x="401" y="149"/>
                  </a:lnTo>
                  <a:lnTo>
                    <a:pt x="406" y="144"/>
                  </a:lnTo>
                  <a:lnTo>
                    <a:pt x="407" y="143"/>
                  </a:lnTo>
                  <a:lnTo>
                    <a:pt x="408" y="142"/>
                  </a:lnTo>
                  <a:lnTo>
                    <a:pt x="408" y="140"/>
                  </a:lnTo>
                  <a:lnTo>
                    <a:pt x="410" y="138"/>
                  </a:lnTo>
                  <a:lnTo>
                    <a:pt x="415" y="132"/>
                  </a:lnTo>
                  <a:lnTo>
                    <a:pt x="416" y="131"/>
                  </a:lnTo>
                  <a:lnTo>
                    <a:pt x="419" y="127"/>
                  </a:lnTo>
                  <a:lnTo>
                    <a:pt x="419" y="126"/>
                  </a:lnTo>
                  <a:lnTo>
                    <a:pt x="421" y="124"/>
                  </a:lnTo>
                  <a:lnTo>
                    <a:pt x="422" y="123"/>
                  </a:lnTo>
                  <a:lnTo>
                    <a:pt x="428" y="115"/>
                  </a:lnTo>
                  <a:lnTo>
                    <a:pt x="430" y="113"/>
                  </a:lnTo>
                  <a:lnTo>
                    <a:pt x="431" y="112"/>
                  </a:lnTo>
                  <a:lnTo>
                    <a:pt x="433" y="109"/>
                  </a:lnTo>
                  <a:lnTo>
                    <a:pt x="434" y="107"/>
                  </a:lnTo>
                  <a:lnTo>
                    <a:pt x="436" y="105"/>
                  </a:lnTo>
                  <a:lnTo>
                    <a:pt x="439" y="102"/>
                  </a:lnTo>
                  <a:lnTo>
                    <a:pt x="439" y="101"/>
                  </a:lnTo>
                  <a:lnTo>
                    <a:pt x="441" y="98"/>
                  </a:lnTo>
                  <a:lnTo>
                    <a:pt x="443" y="95"/>
                  </a:lnTo>
                  <a:lnTo>
                    <a:pt x="446" y="93"/>
                  </a:lnTo>
                  <a:lnTo>
                    <a:pt x="448" y="89"/>
                  </a:lnTo>
                  <a:lnTo>
                    <a:pt x="453" y="81"/>
                  </a:lnTo>
                  <a:lnTo>
                    <a:pt x="455" y="80"/>
                  </a:lnTo>
                  <a:lnTo>
                    <a:pt x="456" y="79"/>
                  </a:lnTo>
                  <a:lnTo>
                    <a:pt x="457" y="77"/>
                  </a:lnTo>
                  <a:lnTo>
                    <a:pt x="458" y="76"/>
                  </a:lnTo>
                  <a:lnTo>
                    <a:pt x="459" y="75"/>
                  </a:lnTo>
                  <a:lnTo>
                    <a:pt x="460" y="72"/>
                  </a:lnTo>
                  <a:lnTo>
                    <a:pt x="461" y="72"/>
                  </a:lnTo>
                  <a:lnTo>
                    <a:pt x="461" y="71"/>
                  </a:lnTo>
                  <a:lnTo>
                    <a:pt x="464" y="69"/>
                  </a:lnTo>
                  <a:lnTo>
                    <a:pt x="465" y="68"/>
                  </a:lnTo>
                  <a:lnTo>
                    <a:pt x="467" y="64"/>
                  </a:lnTo>
                  <a:lnTo>
                    <a:pt x="467" y="63"/>
                  </a:lnTo>
                  <a:lnTo>
                    <a:pt x="470" y="60"/>
                  </a:lnTo>
                  <a:lnTo>
                    <a:pt x="472" y="59"/>
                  </a:lnTo>
                  <a:lnTo>
                    <a:pt x="473" y="57"/>
                  </a:lnTo>
                  <a:lnTo>
                    <a:pt x="473" y="56"/>
                  </a:lnTo>
                  <a:lnTo>
                    <a:pt x="476" y="52"/>
                  </a:lnTo>
                  <a:lnTo>
                    <a:pt x="478" y="50"/>
                  </a:lnTo>
                  <a:lnTo>
                    <a:pt x="481" y="47"/>
                  </a:lnTo>
                  <a:lnTo>
                    <a:pt x="482" y="45"/>
                  </a:lnTo>
                  <a:lnTo>
                    <a:pt x="486" y="39"/>
                  </a:lnTo>
                  <a:lnTo>
                    <a:pt x="488" y="37"/>
                  </a:lnTo>
                  <a:lnTo>
                    <a:pt x="489" y="36"/>
                  </a:lnTo>
                  <a:lnTo>
                    <a:pt x="493" y="29"/>
                  </a:lnTo>
                  <a:lnTo>
                    <a:pt x="503" y="17"/>
                  </a:lnTo>
                  <a:lnTo>
                    <a:pt x="507" y="12"/>
                  </a:lnTo>
                  <a:lnTo>
                    <a:pt x="511" y="8"/>
                  </a:lnTo>
                  <a:lnTo>
                    <a:pt x="517" y="0"/>
                  </a:lnTo>
                  <a:lnTo>
                    <a:pt x="51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9" name="Freeform 137">
              <a:extLst>
                <a:ext uri="{FF2B5EF4-FFF2-40B4-BE49-F238E27FC236}">
                  <a16:creationId xmlns:a16="http://schemas.microsoft.com/office/drawing/2014/main" id="{F5568B54-D3EF-C8E1-83D2-3FF7891E98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40113" y="1471613"/>
              <a:ext cx="1274763" cy="966788"/>
            </a:xfrm>
            <a:custGeom>
              <a:avLst/>
              <a:gdLst>
                <a:gd name="T0" fmla="*/ 536 w 803"/>
                <a:gd name="T1" fmla="*/ 516 h 609"/>
                <a:gd name="T2" fmla="*/ 519 w 803"/>
                <a:gd name="T3" fmla="*/ 553 h 609"/>
                <a:gd name="T4" fmla="*/ 495 w 803"/>
                <a:gd name="T5" fmla="*/ 578 h 609"/>
                <a:gd name="T6" fmla="*/ 461 w 803"/>
                <a:gd name="T7" fmla="*/ 584 h 609"/>
                <a:gd name="T8" fmla="*/ 454 w 803"/>
                <a:gd name="T9" fmla="*/ 565 h 609"/>
                <a:gd name="T10" fmla="*/ 436 w 803"/>
                <a:gd name="T11" fmla="*/ 572 h 609"/>
                <a:gd name="T12" fmla="*/ 417 w 803"/>
                <a:gd name="T13" fmla="*/ 567 h 609"/>
                <a:gd name="T14" fmla="*/ 369 w 803"/>
                <a:gd name="T15" fmla="*/ 604 h 609"/>
                <a:gd name="T16" fmla="*/ 346 w 803"/>
                <a:gd name="T17" fmla="*/ 525 h 609"/>
                <a:gd name="T18" fmla="*/ 347 w 803"/>
                <a:gd name="T19" fmla="*/ 460 h 609"/>
                <a:gd name="T20" fmla="*/ 280 w 803"/>
                <a:gd name="T21" fmla="*/ 432 h 609"/>
                <a:gd name="T22" fmla="*/ 224 w 803"/>
                <a:gd name="T23" fmla="*/ 404 h 609"/>
                <a:gd name="T24" fmla="*/ 186 w 803"/>
                <a:gd name="T25" fmla="*/ 414 h 609"/>
                <a:gd name="T26" fmla="*/ 151 w 803"/>
                <a:gd name="T27" fmla="*/ 449 h 609"/>
                <a:gd name="T28" fmla="*/ 133 w 803"/>
                <a:gd name="T29" fmla="*/ 433 h 609"/>
                <a:gd name="T30" fmla="*/ 92 w 803"/>
                <a:gd name="T31" fmla="*/ 421 h 609"/>
                <a:gd name="T32" fmla="*/ 43 w 803"/>
                <a:gd name="T33" fmla="*/ 405 h 609"/>
                <a:gd name="T34" fmla="*/ 9 w 803"/>
                <a:gd name="T35" fmla="*/ 395 h 609"/>
                <a:gd name="T36" fmla="*/ 0 w 803"/>
                <a:gd name="T37" fmla="*/ 368 h 609"/>
                <a:gd name="T38" fmla="*/ 14 w 803"/>
                <a:gd name="T39" fmla="*/ 348 h 609"/>
                <a:gd name="T40" fmla="*/ 24 w 803"/>
                <a:gd name="T41" fmla="*/ 330 h 609"/>
                <a:gd name="T42" fmla="*/ 37 w 803"/>
                <a:gd name="T43" fmla="*/ 311 h 609"/>
                <a:gd name="T44" fmla="*/ 44 w 803"/>
                <a:gd name="T45" fmla="*/ 296 h 609"/>
                <a:gd name="T46" fmla="*/ 49 w 803"/>
                <a:gd name="T47" fmla="*/ 280 h 609"/>
                <a:gd name="T48" fmla="*/ 65 w 803"/>
                <a:gd name="T49" fmla="*/ 271 h 609"/>
                <a:gd name="T50" fmla="*/ 82 w 803"/>
                <a:gd name="T51" fmla="*/ 255 h 609"/>
                <a:gd name="T52" fmla="*/ 94 w 803"/>
                <a:gd name="T53" fmla="*/ 236 h 609"/>
                <a:gd name="T54" fmla="*/ 102 w 803"/>
                <a:gd name="T55" fmla="*/ 221 h 609"/>
                <a:gd name="T56" fmla="*/ 104 w 803"/>
                <a:gd name="T57" fmla="*/ 201 h 609"/>
                <a:gd name="T58" fmla="*/ 115 w 803"/>
                <a:gd name="T59" fmla="*/ 182 h 609"/>
                <a:gd name="T60" fmla="*/ 158 w 803"/>
                <a:gd name="T61" fmla="*/ 206 h 609"/>
                <a:gd name="T62" fmla="*/ 188 w 803"/>
                <a:gd name="T63" fmla="*/ 198 h 609"/>
                <a:gd name="T64" fmla="*/ 233 w 803"/>
                <a:gd name="T65" fmla="*/ 211 h 609"/>
                <a:gd name="T66" fmla="*/ 254 w 803"/>
                <a:gd name="T67" fmla="*/ 253 h 609"/>
                <a:gd name="T68" fmla="*/ 305 w 803"/>
                <a:gd name="T69" fmla="*/ 272 h 609"/>
                <a:gd name="T70" fmla="*/ 338 w 803"/>
                <a:gd name="T71" fmla="*/ 334 h 609"/>
                <a:gd name="T72" fmla="*/ 383 w 803"/>
                <a:gd name="T73" fmla="*/ 339 h 609"/>
                <a:gd name="T74" fmla="*/ 418 w 803"/>
                <a:gd name="T75" fmla="*/ 351 h 609"/>
                <a:gd name="T76" fmla="*/ 456 w 803"/>
                <a:gd name="T77" fmla="*/ 286 h 609"/>
                <a:gd name="T78" fmla="*/ 478 w 803"/>
                <a:gd name="T79" fmla="*/ 245 h 609"/>
                <a:gd name="T80" fmla="*/ 479 w 803"/>
                <a:gd name="T81" fmla="*/ 207 h 609"/>
                <a:gd name="T82" fmla="*/ 472 w 803"/>
                <a:gd name="T83" fmla="*/ 167 h 609"/>
                <a:gd name="T84" fmla="*/ 442 w 803"/>
                <a:gd name="T85" fmla="*/ 152 h 609"/>
                <a:gd name="T86" fmla="*/ 504 w 803"/>
                <a:gd name="T87" fmla="*/ 115 h 609"/>
                <a:gd name="T88" fmla="*/ 519 w 803"/>
                <a:gd name="T89" fmla="*/ 84 h 609"/>
                <a:gd name="T90" fmla="*/ 486 w 803"/>
                <a:gd name="T91" fmla="*/ 41 h 609"/>
                <a:gd name="T92" fmla="*/ 460 w 803"/>
                <a:gd name="T93" fmla="*/ 6 h 609"/>
                <a:gd name="T94" fmla="*/ 511 w 803"/>
                <a:gd name="T95" fmla="*/ 4 h 609"/>
                <a:gd name="T96" fmla="*/ 581 w 803"/>
                <a:gd name="T97" fmla="*/ 4 h 609"/>
                <a:gd name="T98" fmla="*/ 653 w 803"/>
                <a:gd name="T99" fmla="*/ 29 h 609"/>
                <a:gd name="T100" fmla="*/ 699 w 803"/>
                <a:gd name="T101" fmla="*/ 77 h 609"/>
                <a:gd name="T102" fmla="*/ 641 w 803"/>
                <a:gd name="T103" fmla="*/ 121 h 609"/>
                <a:gd name="T104" fmla="*/ 618 w 803"/>
                <a:gd name="T105" fmla="*/ 165 h 609"/>
                <a:gd name="T106" fmla="*/ 666 w 803"/>
                <a:gd name="T107" fmla="*/ 194 h 609"/>
                <a:gd name="T108" fmla="*/ 712 w 803"/>
                <a:gd name="T109" fmla="*/ 234 h 609"/>
                <a:gd name="T110" fmla="*/ 732 w 803"/>
                <a:gd name="T111" fmla="*/ 274 h 609"/>
                <a:gd name="T112" fmla="*/ 720 w 803"/>
                <a:gd name="T113" fmla="*/ 314 h 609"/>
                <a:gd name="T114" fmla="*/ 740 w 803"/>
                <a:gd name="T115" fmla="*/ 359 h 609"/>
                <a:gd name="T116" fmla="*/ 800 w 803"/>
                <a:gd name="T117" fmla="*/ 356 h 609"/>
                <a:gd name="T118" fmla="*/ 802 w 803"/>
                <a:gd name="T119" fmla="*/ 383 h 609"/>
                <a:gd name="T120" fmla="*/ 702 w 803"/>
                <a:gd name="T121" fmla="*/ 438 h 609"/>
                <a:gd name="T122" fmla="*/ 589 w 803"/>
                <a:gd name="T123" fmla="*/ 453 h 609"/>
                <a:gd name="T124" fmla="*/ 132 w 803"/>
                <a:gd name="T125" fmla="*/ 58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3" h="609">
                  <a:moveTo>
                    <a:pt x="586" y="514"/>
                  </a:moveTo>
                  <a:lnTo>
                    <a:pt x="585" y="513"/>
                  </a:lnTo>
                  <a:lnTo>
                    <a:pt x="584" y="512"/>
                  </a:lnTo>
                  <a:lnTo>
                    <a:pt x="580" y="510"/>
                  </a:lnTo>
                  <a:lnTo>
                    <a:pt x="576" y="508"/>
                  </a:lnTo>
                  <a:lnTo>
                    <a:pt x="573" y="507"/>
                  </a:lnTo>
                  <a:lnTo>
                    <a:pt x="572" y="508"/>
                  </a:lnTo>
                  <a:lnTo>
                    <a:pt x="571" y="510"/>
                  </a:lnTo>
                  <a:lnTo>
                    <a:pt x="570" y="510"/>
                  </a:lnTo>
                  <a:lnTo>
                    <a:pt x="570" y="511"/>
                  </a:lnTo>
                  <a:lnTo>
                    <a:pt x="569" y="511"/>
                  </a:lnTo>
                  <a:lnTo>
                    <a:pt x="568" y="511"/>
                  </a:lnTo>
                  <a:lnTo>
                    <a:pt x="564" y="511"/>
                  </a:lnTo>
                  <a:lnTo>
                    <a:pt x="562" y="511"/>
                  </a:lnTo>
                  <a:lnTo>
                    <a:pt x="560" y="512"/>
                  </a:lnTo>
                  <a:lnTo>
                    <a:pt x="551" y="512"/>
                  </a:lnTo>
                  <a:lnTo>
                    <a:pt x="548" y="512"/>
                  </a:lnTo>
                  <a:lnTo>
                    <a:pt x="547" y="513"/>
                  </a:lnTo>
                  <a:lnTo>
                    <a:pt x="545" y="513"/>
                  </a:lnTo>
                  <a:lnTo>
                    <a:pt x="543" y="513"/>
                  </a:lnTo>
                  <a:lnTo>
                    <a:pt x="542" y="513"/>
                  </a:lnTo>
                  <a:lnTo>
                    <a:pt x="539" y="513"/>
                  </a:lnTo>
                  <a:lnTo>
                    <a:pt x="538" y="514"/>
                  </a:lnTo>
                  <a:lnTo>
                    <a:pt x="537" y="514"/>
                  </a:lnTo>
                  <a:lnTo>
                    <a:pt x="537" y="515"/>
                  </a:lnTo>
                  <a:lnTo>
                    <a:pt x="537" y="516"/>
                  </a:lnTo>
                  <a:lnTo>
                    <a:pt x="536" y="516"/>
                  </a:lnTo>
                  <a:lnTo>
                    <a:pt x="536" y="520"/>
                  </a:lnTo>
                  <a:lnTo>
                    <a:pt x="535" y="522"/>
                  </a:lnTo>
                  <a:lnTo>
                    <a:pt x="535" y="523"/>
                  </a:lnTo>
                  <a:lnTo>
                    <a:pt x="534" y="525"/>
                  </a:lnTo>
                  <a:lnTo>
                    <a:pt x="532" y="529"/>
                  </a:lnTo>
                  <a:lnTo>
                    <a:pt x="532" y="531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30" y="538"/>
                  </a:lnTo>
                  <a:lnTo>
                    <a:pt x="529" y="539"/>
                  </a:lnTo>
                  <a:lnTo>
                    <a:pt x="529" y="540"/>
                  </a:lnTo>
                  <a:lnTo>
                    <a:pt x="528" y="541"/>
                  </a:lnTo>
                  <a:lnTo>
                    <a:pt x="527" y="541"/>
                  </a:lnTo>
                  <a:lnTo>
                    <a:pt x="527" y="542"/>
                  </a:lnTo>
                  <a:lnTo>
                    <a:pt x="526" y="544"/>
                  </a:lnTo>
                  <a:lnTo>
                    <a:pt x="525" y="545"/>
                  </a:lnTo>
                  <a:lnTo>
                    <a:pt x="523" y="546"/>
                  </a:lnTo>
                  <a:lnTo>
                    <a:pt x="523" y="547"/>
                  </a:lnTo>
                  <a:lnTo>
                    <a:pt x="522" y="547"/>
                  </a:lnTo>
                  <a:lnTo>
                    <a:pt x="522" y="548"/>
                  </a:lnTo>
                  <a:lnTo>
                    <a:pt x="521" y="548"/>
                  </a:lnTo>
                  <a:lnTo>
                    <a:pt x="521" y="549"/>
                  </a:lnTo>
                  <a:lnTo>
                    <a:pt x="521" y="550"/>
                  </a:lnTo>
                  <a:lnTo>
                    <a:pt x="520" y="552"/>
                  </a:lnTo>
                  <a:lnTo>
                    <a:pt x="520" y="553"/>
                  </a:lnTo>
                  <a:lnTo>
                    <a:pt x="519" y="553"/>
                  </a:lnTo>
                  <a:lnTo>
                    <a:pt x="519" y="554"/>
                  </a:lnTo>
                  <a:lnTo>
                    <a:pt x="518" y="554"/>
                  </a:lnTo>
                  <a:lnTo>
                    <a:pt x="514" y="555"/>
                  </a:lnTo>
                  <a:lnTo>
                    <a:pt x="513" y="555"/>
                  </a:lnTo>
                  <a:lnTo>
                    <a:pt x="512" y="556"/>
                  </a:lnTo>
                  <a:lnTo>
                    <a:pt x="511" y="556"/>
                  </a:lnTo>
                  <a:lnTo>
                    <a:pt x="510" y="556"/>
                  </a:lnTo>
                  <a:lnTo>
                    <a:pt x="510" y="557"/>
                  </a:lnTo>
                  <a:lnTo>
                    <a:pt x="509" y="558"/>
                  </a:lnTo>
                  <a:lnTo>
                    <a:pt x="508" y="561"/>
                  </a:lnTo>
                  <a:lnTo>
                    <a:pt x="506" y="561"/>
                  </a:lnTo>
                  <a:lnTo>
                    <a:pt x="505" y="562"/>
                  </a:lnTo>
                  <a:lnTo>
                    <a:pt x="503" y="564"/>
                  </a:lnTo>
                  <a:lnTo>
                    <a:pt x="503" y="565"/>
                  </a:lnTo>
                  <a:lnTo>
                    <a:pt x="502" y="566"/>
                  </a:lnTo>
                  <a:lnTo>
                    <a:pt x="501" y="567"/>
                  </a:lnTo>
                  <a:lnTo>
                    <a:pt x="500" y="569"/>
                  </a:lnTo>
                  <a:lnTo>
                    <a:pt x="500" y="570"/>
                  </a:lnTo>
                  <a:lnTo>
                    <a:pt x="500" y="571"/>
                  </a:lnTo>
                  <a:lnTo>
                    <a:pt x="498" y="573"/>
                  </a:lnTo>
                  <a:lnTo>
                    <a:pt x="498" y="574"/>
                  </a:lnTo>
                  <a:lnTo>
                    <a:pt x="497" y="574"/>
                  </a:lnTo>
                  <a:lnTo>
                    <a:pt x="497" y="575"/>
                  </a:lnTo>
                  <a:lnTo>
                    <a:pt x="496" y="575"/>
                  </a:lnTo>
                  <a:lnTo>
                    <a:pt x="496" y="577"/>
                  </a:lnTo>
                  <a:lnTo>
                    <a:pt x="495" y="577"/>
                  </a:lnTo>
                  <a:lnTo>
                    <a:pt x="495" y="578"/>
                  </a:lnTo>
                  <a:lnTo>
                    <a:pt x="494" y="578"/>
                  </a:lnTo>
                  <a:lnTo>
                    <a:pt x="492" y="579"/>
                  </a:lnTo>
                  <a:lnTo>
                    <a:pt x="492" y="580"/>
                  </a:lnTo>
                  <a:lnTo>
                    <a:pt x="490" y="580"/>
                  </a:lnTo>
                  <a:lnTo>
                    <a:pt x="490" y="581"/>
                  </a:lnTo>
                  <a:lnTo>
                    <a:pt x="489" y="582"/>
                  </a:lnTo>
                  <a:lnTo>
                    <a:pt x="488" y="583"/>
                  </a:lnTo>
                  <a:lnTo>
                    <a:pt x="486" y="587"/>
                  </a:lnTo>
                  <a:lnTo>
                    <a:pt x="485" y="589"/>
                  </a:lnTo>
                  <a:lnTo>
                    <a:pt x="484" y="589"/>
                  </a:lnTo>
                  <a:lnTo>
                    <a:pt x="484" y="590"/>
                  </a:lnTo>
                  <a:lnTo>
                    <a:pt x="483" y="591"/>
                  </a:lnTo>
                  <a:lnTo>
                    <a:pt x="481" y="592"/>
                  </a:lnTo>
                  <a:lnTo>
                    <a:pt x="481" y="594"/>
                  </a:lnTo>
                  <a:lnTo>
                    <a:pt x="480" y="595"/>
                  </a:lnTo>
                  <a:lnTo>
                    <a:pt x="479" y="595"/>
                  </a:lnTo>
                  <a:lnTo>
                    <a:pt x="476" y="596"/>
                  </a:lnTo>
                  <a:lnTo>
                    <a:pt x="475" y="596"/>
                  </a:lnTo>
                  <a:lnTo>
                    <a:pt x="472" y="596"/>
                  </a:lnTo>
                  <a:lnTo>
                    <a:pt x="470" y="596"/>
                  </a:lnTo>
                  <a:lnTo>
                    <a:pt x="464" y="596"/>
                  </a:lnTo>
                  <a:lnTo>
                    <a:pt x="463" y="596"/>
                  </a:lnTo>
                  <a:lnTo>
                    <a:pt x="462" y="596"/>
                  </a:lnTo>
                  <a:lnTo>
                    <a:pt x="462" y="590"/>
                  </a:lnTo>
                  <a:lnTo>
                    <a:pt x="462" y="589"/>
                  </a:lnTo>
                  <a:lnTo>
                    <a:pt x="462" y="588"/>
                  </a:lnTo>
                  <a:lnTo>
                    <a:pt x="461" y="584"/>
                  </a:lnTo>
                  <a:lnTo>
                    <a:pt x="461" y="582"/>
                  </a:lnTo>
                  <a:lnTo>
                    <a:pt x="460" y="581"/>
                  </a:lnTo>
                  <a:lnTo>
                    <a:pt x="460" y="580"/>
                  </a:lnTo>
                  <a:lnTo>
                    <a:pt x="460" y="579"/>
                  </a:lnTo>
                  <a:lnTo>
                    <a:pt x="460" y="578"/>
                  </a:lnTo>
                  <a:lnTo>
                    <a:pt x="459" y="575"/>
                  </a:lnTo>
                  <a:lnTo>
                    <a:pt x="458" y="573"/>
                  </a:lnTo>
                  <a:lnTo>
                    <a:pt x="458" y="570"/>
                  </a:lnTo>
                  <a:lnTo>
                    <a:pt x="456" y="570"/>
                  </a:lnTo>
                  <a:lnTo>
                    <a:pt x="456" y="569"/>
                  </a:lnTo>
                  <a:lnTo>
                    <a:pt x="456" y="567"/>
                  </a:lnTo>
                  <a:lnTo>
                    <a:pt x="456" y="566"/>
                  </a:lnTo>
                  <a:lnTo>
                    <a:pt x="456" y="564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5" y="558"/>
                  </a:lnTo>
                  <a:lnTo>
                    <a:pt x="454" y="558"/>
                  </a:lnTo>
                  <a:lnTo>
                    <a:pt x="454" y="560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2"/>
                  </a:lnTo>
                  <a:lnTo>
                    <a:pt x="455" y="563"/>
                  </a:lnTo>
                  <a:lnTo>
                    <a:pt x="454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4"/>
                  </a:lnTo>
                  <a:lnTo>
                    <a:pt x="454" y="565"/>
                  </a:lnTo>
                  <a:lnTo>
                    <a:pt x="453" y="565"/>
                  </a:lnTo>
                  <a:lnTo>
                    <a:pt x="453" y="566"/>
                  </a:lnTo>
                  <a:lnTo>
                    <a:pt x="452" y="566"/>
                  </a:lnTo>
                  <a:lnTo>
                    <a:pt x="451" y="566"/>
                  </a:lnTo>
                  <a:lnTo>
                    <a:pt x="450" y="566"/>
                  </a:lnTo>
                  <a:lnTo>
                    <a:pt x="450" y="567"/>
                  </a:lnTo>
                  <a:lnTo>
                    <a:pt x="448" y="569"/>
                  </a:lnTo>
                  <a:lnTo>
                    <a:pt x="448" y="567"/>
                  </a:lnTo>
                  <a:lnTo>
                    <a:pt x="447" y="567"/>
                  </a:lnTo>
                  <a:lnTo>
                    <a:pt x="447" y="566"/>
                  </a:lnTo>
                  <a:lnTo>
                    <a:pt x="446" y="566"/>
                  </a:lnTo>
                  <a:lnTo>
                    <a:pt x="446" y="567"/>
                  </a:lnTo>
                  <a:lnTo>
                    <a:pt x="446" y="569"/>
                  </a:lnTo>
                  <a:lnTo>
                    <a:pt x="445" y="569"/>
                  </a:lnTo>
                  <a:lnTo>
                    <a:pt x="444" y="569"/>
                  </a:lnTo>
                  <a:lnTo>
                    <a:pt x="444" y="570"/>
                  </a:lnTo>
                  <a:lnTo>
                    <a:pt x="443" y="570"/>
                  </a:lnTo>
                  <a:lnTo>
                    <a:pt x="443" y="571"/>
                  </a:lnTo>
                  <a:lnTo>
                    <a:pt x="442" y="571"/>
                  </a:lnTo>
                  <a:lnTo>
                    <a:pt x="441" y="571"/>
                  </a:lnTo>
                  <a:lnTo>
                    <a:pt x="441" y="570"/>
                  </a:lnTo>
                  <a:lnTo>
                    <a:pt x="441" y="571"/>
                  </a:lnTo>
                  <a:lnTo>
                    <a:pt x="439" y="571"/>
                  </a:lnTo>
                  <a:lnTo>
                    <a:pt x="438" y="571"/>
                  </a:lnTo>
                  <a:lnTo>
                    <a:pt x="438" y="572"/>
                  </a:lnTo>
                  <a:lnTo>
                    <a:pt x="437" y="572"/>
                  </a:lnTo>
                  <a:lnTo>
                    <a:pt x="436" y="572"/>
                  </a:lnTo>
                  <a:lnTo>
                    <a:pt x="435" y="572"/>
                  </a:lnTo>
                  <a:lnTo>
                    <a:pt x="434" y="572"/>
                  </a:lnTo>
                  <a:lnTo>
                    <a:pt x="434" y="573"/>
                  </a:lnTo>
                  <a:lnTo>
                    <a:pt x="433" y="573"/>
                  </a:lnTo>
                  <a:lnTo>
                    <a:pt x="431" y="573"/>
                  </a:lnTo>
                  <a:lnTo>
                    <a:pt x="431" y="572"/>
                  </a:lnTo>
                  <a:lnTo>
                    <a:pt x="430" y="572"/>
                  </a:lnTo>
                  <a:lnTo>
                    <a:pt x="429" y="572"/>
                  </a:lnTo>
                  <a:lnTo>
                    <a:pt x="428" y="572"/>
                  </a:lnTo>
                  <a:lnTo>
                    <a:pt x="428" y="573"/>
                  </a:lnTo>
                  <a:lnTo>
                    <a:pt x="428" y="572"/>
                  </a:lnTo>
                  <a:lnTo>
                    <a:pt x="427" y="572"/>
                  </a:lnTo>
                  <a:lnTo>
                    <a:pt x="427" y="571"/>
                  </a:lnTo>
                  <a:lnTo>
                    <a:pt x="426" y="571"/>
                  </a:lnTo>
                  <a:lnTo>
                    <a:pt x="426" y="570"/>
                  </a:lnTo>
                  <a:lnTo>
                    <a:pt x="425" y="570"/>
                  </a:lnTo>
                  <a:lnTo>
                    <a:pt x="423" y="570"/>
                  </a:lnTo>
                  <a:lnTo>
                    <a:pt x="423" y="569"/>
                  </a:lnTo>
                  <a:lnTo>
                    <a:pt x="422" y="569"/>
                  </a:lnTo>
                  <a:lnTo>
                    <a:pt x="422" y="567"/>
                  </a:lnTo>
                  <a:lnTo>
                    <a:pt x="421" y="567"/>
                  </a:lnTo>
                  <a:lnTo>
                    <a:pt x="420" y="567"/>
                  </a:lnTo>
                  <a:lnTo>
                    <a:pt x="420" y="566"/>
                  </a:lnTo>
                  <a:lnTo>
                    <a:pt x="419" y="566"/>
                  </a:lnTo>
                  <a:lnTo>
                    <a:pt x="418" y="566"/>
                  </a:lnTo>
                  <a:lnTo>
                    <a:pt x="418" y="567"/>
                  </a:lnTo>
                  <a:lnTo>
                    <a:pt x="417" y="567"/>
                  </a:lnTo>
                  <a:lnTo>
                    <a:pt x="416" y="567"/>
                  </a:lnTo>
                  <a:lnTo>
                    <a:pt x="414" y="567"/>
                  </a:lnTo>
                  <a:lnTo>
                    <a:pt x="413" y="567"/>
                  </a:lnTo>
                  <a:lnTo>
                    <a:pt x="412" y="567"/>
                  </a:lnTo>
                  <a:lnTo>
                    <a:pt x="411" y="567"/>
                  </a:lnTo>
                  <a:lnTo>
                    <a:pt x="411" y="570"/>
                  </a:lnTo>
                  <a:lnTo>
                    <a:pt x="411" y="573"/>
                  </a:lnTo>
                  <a:lnTo>
                    <a:pt x="411" y="575"/>
                  </a:lnTo>
                  <a:lnTo>
                    <a:pt x="411" y="578"/>
                  </a:lnTo>
                  <a:lnTo>
                    <a:pt x="410" y="580"/>
                  </a:lnTo>
                  <a:lnTo>
                    <a:pt x="410" y="582"/>
                  </a:lnTo>
                  <a:lnTo>
                    <a:pt x="410" y="587"/>
                  </a:lnTo>
                  <a:lnTo>
                    <a:pt x="409" y="591"/>
                  </a:lnTo>
                  <a:lnTo>
                    <a:pt x="409" y="594"/>
                  </a:lnTo>
                  <a:lnTo>
                    <a:pt x="409" y="596"/>
                  </a:lnTo>
                  <a:lnTo>
                    <a:pt x="408" y="602"/>
                  </a:lnTo>
                  <a:lnTo>
                    <a:pt x="408" y="606"/>
                  </a:lnTo>
                  <a:lnTo>
                    <a:pt x="408" y="608"/>
                  </a:lnTo>
                  <a:lnTo>
                    <a:pt x="408" y="609"/>
                  </a:lnTo>
                  <a:lnTo>
                    <a:pt x="392" y="607"/>
                  </a:lnTo>
                  <a:lnTo>
                    <a:pt x="387" y="606"/>
                  </a:lnTo>
                  <a:lnTo>
                    <a:pt x="381" y="606"/>
                  </a:lnTo>
                  <a:lnTo>
                    <a:pt x="381" y="605"/>
                  </a:lnTo>
                  <a:lnTo>
                    <a:pt x="378" y="605"/>
                  </a:lnTo>
                  <a:lnTo>
                    <a:pt x="376" y="605"/>
                  </a:lnTo>
                  <a:lnTo>
                    <a:pt x="372" y="604"/>
                  </a:lnTo>
                  <a:lnTo>
                    <a:pt x="369" y="604"/>
                  </a:lnTo>
                  <a:lnTo>
                    <a:pt x="364" y="603"/>
                  </a:lnTo>
                  <a:lnTo>
                    <a:pt x="361" y="602"/>
                  </a:lnTo>
                  <a:lnTo>
                    <a:pt x="359" y="602"/>
                  </a:lnTo>
                  <a:lnTo>
                    <a:pt x="355" y="602"/>
                  </a:lnTo>
                  <a:lnTo>
                    <a:pt x="346" y="599"/>
                  </a:lnTo>
                  <a:lnTo>
                    <a:pt x="343" y="599"/>
                  </a:lnTo>
                  <a:lnTo>
                    <a:pt x="339" y="598"/>
                  </a:lnTo>
                  <a:lnTo>
                    <a:pt x="338" y="598"/>
                  </a:lnTo>
                  <a:lnTo>
                    <a:pt x="339" y="597"/>
                  </a:lnTo>
                  <a:lnTo>
                    <a:pt x="341" y="587"/>
                  </a:lnTo>
                  <a:lnTo>
                    <a:pt x="342" y="584"/>
                  </a:lnTo>
                  <a:lnTo>
                    <a:pt x="342" y="583"/>
                  </a:lnTo>
                  <a:lnTo>
                    <a:pt x="342" y="582"/>
                  </a:lnTo>
                  <a:lnTo>
                    <a:pt x="341" y="579"/>
                  </a:lnTo>
                  <a:lnTo>
                    <a:pt x="339" y="574"/>
                  </a:lnTo>
                  <a:lnTo>
                    <a:pt x="338" y="572"/>
                  </a:lnTo>
                  <a:lnTo>
                    <a:pt x="338" y="570"/>
                  </a:lnTo>
                  <a:lnTo>
                    <a:pt x="336" y="561"/>
                  </a:lnTo>
                  <a:lnTo>
                    <a:pt x="335" y="557"/>
                  </a:lnTo>
                  <a:lnTo>
                    <a:pt x="333" y="550"/>
                  </a:lnTo>
                  <a:lnTo>
                    <a:pt x="334" y="546"/>
                  </a:lnTo>
                  <a:lnTo>
                    <a:pt x="336" y="532"/>
                  </a:lnTo>
                  <a:lnTo>
                    <a:pt x="339" y="531"/>
                  </a:lnTo>
                  <a:lnTo>
                    <a:pt x="342" y="530"/>
                  </a:lnTo>
                  <a:lnTo>
                    <a:pt x="344" y="529"/>
                  </a:lnTo>
                  <a:lnTo>
                    <a:pt x="345" y="528"/>
                  </a:lnTo>
                  <a:lnTo>
                    <a:pt x="346" y="525"/>
                  </a:lnTo>
                  <a:lnTo>
                    <a:pt x="346" y="521"/>
                  </a:lnTo>
                  <a:lnTo>
                    <a:pt x="345" y="519"/>
                  </a:lnTo>
                  <a:lnTo>
                    <a:pt x="345" y="516"/>
                  </a:lnTo>
                  <a:lnTo>
                    <a:pt x="347" y="512"/>
                  </a:lnTo>
                  <a:lnTo>
                    <a:pt x="343" y="505"/>
                  </a:lnTo>
                  <a:lnTo>
                    <a:pt x="343" y="504"/>
                  </a:lnTo>
                  <a:lnTo>
                    <a:pt x="343" y="500"/>
                  </a:lnTo>
                  <a:lnTo>
                    <a:pt x="344" y="497"/>
                  </a:lnTo>
                  <a:lnTo>
                    <a:pt x="344" y="495"/>
                  </a:lnTo>
                  <a:lnTo>
                    <a:pt x="345" y="493"/>
                  </a:lnTo>
                  <a:lnTo>
                    <a:pt x="345" y="491"/>
                  </a:lnTo>
                  <a:lnTo>
                    <a:pt x="345" y="490"/>
                  </a:lnTo>
                  <a:lnTo>
                    <a:pt x="345" y="489"/>
                  </a:lnTo>
                  <a:lnTo>
                    <a:pt x="346" y="487"/>
                  </a:lnTo>
                  <a:lnTo>
                    <a:pt x="346" y="486"/>
                  </a:lnTo>
                  <a:lnTo>
                    <a:pt x="346" y="485"/>
                  </a:lnTo>
                  <a:lnTo>
                    <a:pt x="346" y="483"/>
                  </a:lnTo>
                  <a:lnTo>
                    <a:pt x="347" y="482"/>
                  </a:lnTo>
                  <a:lnTo>
                    <a:pt x="347" y="480"/>
                  </a:lnTo>
                  <a:lnTo>
                    <a:pt x="347" y="479"/>
                  </a:lnTo>
                  <a:lnTo>
                    <a:pt x="349" y="477"/>
                  </a:lnTo>
                  <a:lnTo>
                    <a:pt x="349" y="474"/>
                  </a:lnTo>
                  <a:lnTo>
                    <a:pt x="349" y="473"/>
                  </a:lnTo>
                  <a:lnTo>
                    <a:pt x="347" y="472"/>
                  </a:lnTo>
                  <a:lnTo>
                    <a:pt x="347" y="470"/>
                  </a:lnTo>
                  <a:lnTo>
                    <a:pt x="347" y="469"/>
                  </a:lnTo>
                  <a:lnTo>
                    <a:pt x="347" y="460"/>
                  </a:lnTo>
                  <a:lnTo>
                    <a:pt x="346" y="457"/>
                  </a:lnTo>
                  <a:lnTo>
                    <a:pt x="344" y="450"/>
                  </a:lnTo>
                  <a:lnTo>
                    <a:pt x="343" y="447"/>
                  </a:lnTo>
                  <a:lnTo>
                    <a:pt x="342" y="445"/>
                  </a:lnTo>
                  <a:lnTo>
                    <a:pt x="342" y="443"/>
                  </a:lnTo>
                  <a:lnTo>
                    <a:pt x="341" y="440"/>
                  </a:lnTo>
                  <a:lnTo>
                    <a:pt x="338" y="438"/>
                  </a:lnTo>
                  <a:lnTo>
                    <a:pt x="337" y="437"/>
                  </a:lnTo>
                  <a:lnTo>
                    <a:pt x="335" y="437"/>
                  </a:lnTo>
                  <a:lnTo>
                    <a:pt x="330" y="437"/>
                  </a:lnTo>
                  <a:lnTo>
                    <a:pt x="329" y="437"/>
                  </a:lnTo>
                  <a:lnTo>
                    <a:pt x="325" y="437"/>
                  </a:lnTo>
                  <a:lnTo>
                    <a:pt x="321" y="436"/>
                  </a:lnTo>
                  <a:lnTo>
                    <a:pt x="320" y="436"/>
                  </a:lnTo>
                  <a:lnTo>
                    <a:pt x="319" y="436"/>
                  </a:lnTo>
                  <a:lnTo>
                    <a:pt x="317" y="436"/>
                  </a:lnTo>
                  <a:lnTo>
                    <a:pt x="316" y="436"/>
                  </a:lnTo>
                  <a:lnTo>
                    <a:pt x="311" y="436"/>
                  </a:lnTo>
                  <a:lnTo>
                    <a:pt x="305" y="435"/>
                  </a:lnTo>
                  <a:lnTo>
                    <a:pt x="301" y="435"/>
                  </a:lnTo>
                  <a:lnTo>
                    <a:pt x="299" y="435"/>
                  </a:lnTo>
                  <a:lnTo>
                    <a:pt x="297" y="435"/>
                  </a:lnTo>
                  <a:lnTo>
                    <a:pt x="292" y="433"/>
                  </a:lnTo>
                  <a:lnTo>
                    <a:pt x="290" y="433"/>
                  </a:lnTo>
                  <a:lnTo>
                    <a:pt x="286" y="433"/>
                  </a:lnTo>
                  <a:lnTo>
                    <a:pt x="285" y="433"/>
                  </a:lnTo>
                  <a:lnTo>
                    <a:pt x="280" y="432"/>
                  </a:lnTo>
                  <a:lnTo>
                    <a:pt x="275" y="432"/>
                  </a:lnTo>
                  <a:lnTo>
                    <a:pt x="266" y="431"/>
                  </a:lnTo>
                  <a:lnTo>
                    <a:pt x="261" y="431"/>
                  </a:lnTo>
                  <a:lnTo>
                    <a:pt x="259" y="431"/>
                  </a:lnTo>
                  <a:lnTo>
                    <a:pt x="255" y="430"/>
                  </a:lnTo>
                  <a:lnTo>
                    <a:pt x="253" y="430"/>
                  </a:lnTo>
                  <a:lnTo>
                    <a:pt x="252" y="430"/>
                  </a:lnTo>
                  <a:lnTo>
                    <a:pt x="250" y="430"/>
                  </a:lnTo>
                  <a:lnTo>
                    <a:pt x="249" y="430"/>
                  </a:lnTo>
                  <a:lnTo>
                    <a:pt x="246" y="430"/>
                  </a:lnTo>
                  <a:lnTo>
                    <a:pt x="235" y="429"/>
                  </a:lnTo>
                  <a:lnTo>
                    <a:pt x="234" y="429"/>
                  </a:lnTo>
                  <a:lnTo>
                    <a:pt x="235" y="421"/>
                  </a:lnTo>
                  <a:lnTo>
                    <a:pt x="236" y="419"/>
                  </a:lnTo>
                  <a:lnTo>
                    <a:pt x="237" y="413"/>
                  </a:lnTo>
                  <a:lnTo>
                    <a:pt x="238" y="406"/>
                  </a:lnTo>
                  <a:lnTo>
                    <a:pt x="236" y="406"/>
                  </a:lnTo>
                  <a:lnTo>
                    <a:pt x="235" y="406"/>
                  </a:lnTo>
                  <a:lnTo>
                    <a:pt x="233" y="405"/>
                  </a:lnTo>
                  <a:lnTo>
                    <a:pt x="232" y="403"/>
                  </a:lnTo>
                  <a:lnTo>
                    <a:pt x="230" y="403"/>
                  </a:lnTo>
                  <a:lnTo>
                    <a:pt x="229" y="402"/>
                  </a:lnTo>
                  <a:lnTo>
                    <a:pt x="228" y="403"/>
                  </a:lnTo>
                  <a:lnTo>
                    <a:pt x="226" y="403"/>
                  </a:lnTo>
                  <a:lnTo>
                    <a:pt x="225" y="403"/>
                  </a:lnTo>
                  <a:lnTo>
                    <a:pt x="225" y="404"/>
                  </a:lnTo>
                  <a:lnTo>
                    <a:pt x="224" y="404"/>
                  </a:lnTo>
                  <a:lnTo>
                    <a:pt x="223" y="404"/>
                  </a:lnTo>
                  <a:lnTo>
                    <a:pt x="221" y="404"/>
                  </a:lnTo>
                  <a:lnTo>
                    <a:pt x="221" y="405"/>
                  </a:lnTo>
                  <a:lnTo>
                    <a:pt x="220" y="405"/>
                  </a:lnTo>
                  <a:lnTo>
                    <a:pt x="219" y="405"/>
                  </a:lnTo>
                  <a:lnTo>
                    <a:pt x="218" y="405"/>
                  </a:lnTo>
                  <a:lnTo>
                    <a:pt x="218" y="406"/>
                  </a:lnTo>
                  <a:lnTo>
                    <a:pt x="217" y="406"/>
                  </a:lnTo>
                  <a:lnTo>
                    <a:pt x="216" y="406"/>
                  </a:lnTo>
                  <a:lnTo>
                    <a:pt x="215" y="406"/>
                  </a:lnTo>
                  <a:lnTo>
                    <a:pt x="215" y="407"/>
                  </a:lnTo>
                  <a:lnTo>
                    <a:pt x="213" y="407"/>
                  </a:lnTo>
                  <a:lnTo>
                    <a:pt x="212" y="407"/>
                  </a:lnTo>
                  <a:lnTo>
                    <a:pt x="211" y="407"/>
                  </a:lnTo>
                  <a:lnTo>
                    <a:pt x="211" y="408"/>
                  </a:lnTo>
                  <a:lnTo>
                    <a:pt x="210" y="408"/>
                  </a:lnTo>
                  <a:lnTo>
                    <a:pt x="209" y="408"/>
                  </a:lnTo>
                  <a:lnTo>
                    <a:pt x="208" y="408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5" y="410"/>
                  </a:lnTo>
                  <a:lnTo>
                    <a:pt x="204" y="410"/>
                  </a:lnTo>
                  <a:lnTo>
                    <a:pt x="190" y="413"/>
                  </a:lnTo>
                  <a:lnTo>
                    <a:pt x="188" y="413"/>
                  </a:lnTo>
                  <a:lnTo>
                    <a:pt x="188" y="414"/>
                  </a:lnTo>
                  <a:lnTo>
                    <a:pt x="187" y="414"/>
                  </a:lnTo>
                  <a:lnTo>
                    <a:pt x="186" y="414"/>
                  </a:lnTo>
                  <a:lnTo>
                    <a:pt x="178" y="418"/>
                  </a:lnTo>
                  <a:lnTo>
                    <a:pt x="177" y="418"/>
                  </a:lnTo>
                  <a:lnTo>
                    <a:pt x="176" y="418"/>
                  </a:lnTo>
                  <a:lnTo>
                    <a:pt x="175" y="426"/>
                  </a:lnTo>
                  <a:lnTo>
                    <a:pt x="170" y="445"/>
                  </a:lnTo>
                  <a:lnTo>
                    <a:pt x="170" y="446"/>
                  </a:lnTo>
                  <a:lnTo>
                    <a:pt x="170" y="447"/>
                  </a:lnTo>
                  <a:lnTo>
                    <a:pt x="169" y="452"/>
                  </a:lnTo>
                  <a:lnTo>
                    <a:pt x="169" y="453"/>
                  </a:lnTo>
                  <a:lnTo>
                    <a:pt x="169" y="454"/>
                  </a:lnTo>
                  <a:lnTo>
                    <a:pt x="168" y="455"/>
                  </a:lnTo>
                  <a:lnTo>
                    <a:pt x="167" y="455"/>
                  </a:lnTo>
                  <a:lnTo>
                    <a:pt x="165" y="455"/>
                  </a:lnTo>
                  <a:lnTo>
                    <a:pt x="163" y="455"/>
                  </a:lnTo>
                  <a:lnTo>
                    <a:pt x="162" y="455"/>
                  </a:lnTo>
                  <a:lnTo>
                    <a:pt x="161" y="455"/>
                  </a:lnTo>
                  <a:lnTo>
                    <a:pt x="158" y="456"/>
                  </a:lnTo>
                  <a:lnTo>
                    <a:pt x="157" y="456"/>
                  </a:lnTo>
                  <a:lnTo>
                    <a:pt x="156" y="456"/>
                  </a:lnTo>
                  <a:lnTo>
                    <a:pt x="154" y="456"/>
                  </a:lnTo>
                  <a:lnTo>
                    <a:pt x="152" y="455"/>
                  </a:lnTo>
                  <a:lnTo>
                    <a:pt x="152" y="454"/>
                  </a:lnTo>
                  <a:lnTo>
                    <a:pt x="152" y="453"/>
                  </a:lnTo>
                  <a:lnTo>
                    <a:pt x="152" y="452"/>
                  </a:lnTo>
                  <a:lnTo>
                    <a:pt x="151" y="452"/>
                  </a:lnTo>
                  <a:lnTo>
                    <a:pt x="151" y="450"/>
                  </a:lnTo>
                  <a:lnTo>
                    <a:pt x="151" y="449"/>
                  </a:lnTo>
                  <a:lnTo>
                    <a:pt x="150" y="448"/>
                  </a:lnTo>
                  <a:lnTo>
                    <a:pt x="150" y="447"/>
                  </a:lnTo>
                  <a:lnTo>
                    <a:pt x="149" y="447"/>
                  </a:lnTo>
                  <a:lnTo>
                    <a:pt x="149" y="446"/>
                  </a:lnTo>
                  <a:lnTo>
                    <a:pt x="149" y="445"/>
                  </a:lnTo>
                  <a:lnTo>
                    <a:pt x="148" y="445"/>
                  </a:lnTo>
                  <a:lnTo>
                    <a:pt x="148" y="444"/>
                  </a:lnTo>
                  <a:lnTo>
                    <a:pt x="146" y="444"/>
                  </a:lnTo>
                  <a:lnTo>
                    <a:pt x="146" y="443"/>
                  </a:lnTo>
                  <a:lnTo>
                    <a:pt x="145" y="443"/>
                  </a:lnTo>
                  <a:lnTo>
                    <a:pt x="144" y="440"/>
                  </a:lnTo>
                  <a:lnTo>
                    <a:pt x="143" y="440"/>
                  </a:lnTo>
                  <a:lnTo>
                    <a:pt x="143" y="439"/>
                  </a:lnTo>
                  <a:lnTo>
                    <a:pt x="142" y="439"/>
                  </a:lnTo>
                  <a:lnTo>
                    <a:pt x="142" y="438"/>
                  </a:lnTo>
                  <a:lnTo>
                    <a:pt x="141" y="438"/>
                  </a:lnTo>
                  <a:lnTo>
                    <a:pt x="141" y="437"/>
                  </a:lnTo>
                  <a:lnTo>
                    <a:pt x="140" y="437"/>
                  </a:lnTo>
                  <a:lnTo>
                    <a:pt x="138" y="437"/>
                  </a:lnTo>
                  <a:lnTo>
                    <a:pt x="138" y="436"/>
                  </a:lnTo>
                  <a:lnTo>
                    <a:pt x="137" y="436"/>
                  </a:lnTo>
                  <a:lnTo>
                    <a:pt x="137" y="435"/>
                  </a:lnTo>
                  <a:lnTo>
                    <a:pt x="136" y="435"/>
                  </a:lnTo>
                  <a:lnTo>
                    <a:pt x="135" y="435"/>
                  </a:lnTo>
                  <a:lnTo>
                    <a:pt x="135" y="433"/>
                  </a:lnTo>
                  <a:lnTo>
                    <a:pt x="134" y="433"/>
                  </a:lnTo>
                  <a:lnTo>
                    <a:pt x="133" y="433"/>
                  </a:lnTo>
                  <a:lnTo>
                    <a:pt x="132" y="433"/>
                  </a:lnTo>
                  <a:lnTo>
                    <a:pt x="129" y="432"/>
                  </a:lnTo>
                  <a:lnTo>
                    <a:pt x="128" y="432"/>
                  </a:lnTo>
                  <a:lnTo>
                    <a:pt x="121" y="431"/>
                  </a:lnTo>
                  <a:lnTo>
                    <a:pt x="119" y="433"/>
                  </a:lnTo>
                  <a:lnTo>
                    <a:pt x="118" y="432"/>
                  </a:lnTo>
                  <a:lnTo>
                    <a:pt x="117" y="431"/>
                  </a:lnTo>
                  <a:lnTo>
                    <a:pt x="116" y="431"/>
                  </a:lnTo>
                  <a:lnTo>
                    <a:pt x="115" y="431"/>
                  </a:lnTo>
                  <a:lnTo>
                    <a:pt x="114" y="431"/>
                  </a:lnTo>
                  <a:lnTo>
                    <a:pt x="112" y="431"/>
                  </a:lnTo>
                  <a:lnTo>
                    <a:pt x="111" y="431"/>
                  </a:lnTo>
                  <a:lnTo>
                    <a:pt x="110" y="431"/>
                  </a:lnTo>
                  <a:lnTo>
                    <a:pt x="110" y="432"/>
                  </a:lnTo>
                  <a:lnTo>
                    <a:pt x="109" y="432"/>
                  </a:lnTo>
                  <a:lnTo>
                    <a:pt x="108" y="432"/>
                  </a:lnTo>
                  <a:lnTo>
                    <a:pt x="107" y="432"/>
                  </a:lnTo>
                  <a:lnTo>
                    <a:pt x="106" y="432"/>
                  </a:lnTo>
                  <a:lnTo>
                    <a:pt x="89" y="436"/>
                  </a:lnTo>
                  <a:lnTo>
                    <a:pt x="81" y="438"/>
                  </a:lnTo>
                  <a:lnTo>
                    <a:pt x="82" y="436"/>
                  </a:lnTo>
                  <a:lnTo>
                    <a:pt x="84" y="433"/>
                  </a:lnTo>
                  <a:lnTo>
                    <a:pt x="84" y="432"/>
                  </a:lnTo>
                  <a:lnTo>
                    <a:pt x="85" y="431"/>
                  </a:lnTo>
                  <a:lnTo>
                    <a:pt x="87" y="428"/>
                  </a:lnTo>
                  <a:lnTo>
                    <a:pt x="90" y="424"/>
                  </a:lnTo>
                  <a:lnTo>
                    <a:pt x="92" y="421"/>
                  </a:lnTo>
                  <a:lnTo>
                    <a:pt x="93" y="421"/>
                  </a:lnTo>
                  <a:lnTo>
                    <a:pt x="94" y="419"/>
                  </a:lnTo>
                  <a:lnTo>
                    <a:pt x="95" y="418"/>
                  </a:lnTo>
                  <a:lnTo>
                    <a:pt x="94" y="416"/>
                  </a:lnTo>
                  <a:lnTo>
                    <a:pt x="89" y="416"/>
                  </a:lnTo>
                  <a:lnTo>
                    <a:pt x="86" y="416"/>
                  </a:lnTo>
                  <a:lnTo>
                    <a:pt x="83" y="416"/>
                  </a:lnTo>
                  <a:lnTo>
                    <a:pt x="82" y="416"/>
                  </a:lnTo>
                  <a:lnTo>
                    <a:pt x="79" y="415"/>
                  </a:lnTo>
                  <a:lnTo>
                    <a:pt x="77" y="415"/>
                  </a:lnTo>
                  <a:lnTo>
                    <a:pt x="76" y="415"/>
                  </a:lnTo>
                  <a:lnTo>
                    <a:pt x="74" y="415"/>
                  </a:lnTo>
                  <a:lnTo>
                    <a:pt x="69" y="415"/>
                  </a:lnTo>
                  <a:lnTo>
                    <a:pt x="68" y="415"/>
                  </a:lnTo>
                  <a:lnTo>
                    <a:pt x="67" y="415"/>
                  </a:lnTo>
                  <a:lnTo>
                    <a:pt x="66" y="415"/>
                  </a:lnTo>
                  <a:lnTo>
                    <a:pt x="59" y="414"/>
                  </a:lnTo>
                  <a:lnTo>
                    <a:pt x="58" y="414"/>
                  </a:lnTo>
                  <a:lnTo>
                    <a:pt x="57" y="413"/>
                  </a:lnTo>
                  <a:lnTo>
                    <a:pt x="56" y="413"/>
                  </a:lnTo>
                  <a:lnTo>
                    <a:pt x="54" y="413"/>
                  </a:lnTo>
                  <a:lnTo>
                    <a:pt x="53" y="412"/>
                  </a:lnTo>
                  <a:lnTo>
                    <a:pt x="48" y="407"/>
                  </a:lnTo>
                  <a:lnTo>
                    <a:pt x="47" y="406"/>
                  </a:lnTo>
                  <a:lnTo>
                    <a:pt x="45" y="405"/>
                  </a:lnTo>
                  <a:lnTo>
                    <a:pt x="44" y="405"/>
                  </a:lnTo>
                  <a:lnTo>
                    <a:pt x="43" y="405"/>
                  </a:lnTo>
                  <a:lnTo>
                    <a:pt x="42" y="405"/>
                  </a:lnTo>
                  <a:lnTo>
                    <a:pt x="42" y="406"/>
                  </a:lnTo>
                  <a:lnTo>
                    <a:pt x="37" y="410"/>
                  </a:lnTo>
                  <a:lnTo>
                    <a:pt x="36" y="411"/>
                  </a:lnTo>
                  <a:lnTo>
                    <a:pt x="35" y="412"/>
                  </a:lnTo>
                  <a:lnTo>
                    <a:pt x="34" y="412"/>
                  </a:lnTo>
                  <a:lnTo>
                    <a:pt x="33" y="412"/>
                  </a:lnTo>
                  <a:lnTo>
                    <a:pt x="32" y="412"/>
                  </a:lnTo>
                  <a:lnTo>
                    <a:pt x="32" y="411"/>
                  </a:lnTo>
                  <a:lnTo>
                    <a:pt x="29" y="410"/>
                  </a:lnTo>
                  <a:lnTo>
                    <a:pt x="28" y="410"/>
                  </a:lnTo>
                  <a:lnTo>
                    <a:pt x="27" y="408"/>
                  </a:lnTo>
                  <a:lnTo>
                    <a:pt x="25" y="408"/>
                  </a:lnTo>
                  <a:lnTo>
                    <a:pt x="22" y="406"/>
                  </a:lnTo>
                  <a:lnTo>
                    <a:pt x="20" y="406"/>
                  </a:lnTo>
                  <a:lnTo>
                    <a:pt x="19" y="405"/>
                  </a:lnTo>
                  <a:lnTo>
                    <a:pt x="18" y="404"/>
                  </a:lnTo>
                  <a:lnTo>
                    <a:pt x="17" y="403"/>
                  </a:lnTo>
                  <a:lnTo>
                    <a:pt x="15" y="402"/>
                  </a:lnTo>
                  <a:lnTo>
                    <a:pt x="15" y="401"/>
                  </a:lnTo>
                  <a:lnTo>
                    <a:pt x="14" y="401"/>
                  </a:lnTo>
                  <a:lnTo>
                    <a:pt x="14" y="399"/>
                  </a:lnTo>
                  <a:lnTo>
                    <a:pt x="11" y="398"/>
                  </a:lnTo>
                  <a:lnTo>
                    <a:pt x="11" y="397"/>
                  </a:lnTo>
                  <a:lnTo>
                    <a:pt x="10" y="396"/>
                  </a:lnTo>
                  <a:lnTo>
                    <a:pt x="10" y="395"/>
                  </a:lnTo>
                  <a:lnTo>
                    <a:pt x="9" y="395"/>
                  </a:lnTo>
                  <a:lnTo>
                    <a:pt x="9" y="394"/>
                  </a:lnTo>
                  <a:lnTo>
                    <a:pt x="9" y="393"/>
                  </a:lnTo>
                  <a:lnTo>
                    <a:pt x="9" y="391"/>
                  </a:lnTo>
                  <a:lnTo>
                    <a:pt x="9" y="388"/>
                  </a:lnTo>
                  <a:lnTo>
                    <a:pt x="8" y="387"/>
                  </a:lnTo>
                  <a:lnTo>
                    <a:pt x="8" y="386"/>
                  </a:lnTo>
                  <a:lnTo>
                    <a:pt x="8" y="385"/>
                  </a:lnTo>
                  <a:lnTo>
                    <a:pt x="8" y="383"/>
                  </a:lnTo>
                  <a:lnTo>
                    <a:pt x="7" y="383"/>
                  </a:lnTo>
                  <a:lnTo>
                    <a:pt x="6" y="383"/>
                  </a:lnTo>
                  <a:lnTo>
                    <a:pt x="3" y="382"/>
                  </a:lnTo>
                  <a:lnTo>
                    <a:pt x="3" y="381"/>
                  </a:lnTo>
                  <a:lnTo>
                    <a:pt x="3" y="380"/>
                  </a:lnTo>
                  <a:lnTo>
                    <a:pt x="3" y="379"/>
                  </a:lnTo>
                  <a:lnTo>
                    <a:pt x="3" y="378"/>
                  </a:lnTo>
                  <a:lnTo>
                    <a:pt x="3" y="377"/>
                  </a:lnTo>
                  <a:lnTo>
                    <a:pt x="3" y="376"/>
                  </a:lnTo>
                  <a:lnTo>
                    <a:pt x="3" y="374"/>
                  </a:lnTo>
                  <a:lnTo>
                    <a:pt x="2" y="374"/>
                  </a:lnTo>
                  <a:lnTo>
                    <a:pt x="2" y="373"/>
                  </a:lnTo>
                  <a:lnTo>
                    <a:pt x="2" y="372"/>
                  </a:lnTo>
                  <a:lnTo>
                    <a:pt x="2" y="371"/>
                  </a:lnTo>
                  <a:lnTo>
                    <a:pt x="2" y="370"/>
                  </a:lnTo>
                  <a:lnTo>
                    <a:pt x="1" y="370"/>
                  </a:lnTo>
                  <a:lnTo>
                    <a:pt x="1" y="369"/>
                  </a:lnTo>
                  <a:lnTo>
                    <a:pt x="1" y="368"/>
                  </a:lnTo>
                  <a:lnTo>
                    <a:pt x="0" y="368"/>
                  </a:lnTo>
                  <a:lnTo>
                    <a:pt x="0" y="366"/>
                  </a:lnTo>
                  <a:lnTo>
                    <a:pt x="0" y="365"/>
                  </a:lnTo>
                  <a:lnTo>
                    <a:pt x="0" y="364"/>
                  </a:lnTo>
                  <a:lnTo>
                    <a:pt x="0" y="363"/>
                  </a:lnTo>
                  <a:lnTo>
                    <a:pt x="0" y="362"/>
                  </a:lnTo>
                  <a:lnTo>
                    <a:pt x="0" y="361"/>
                  </a:lnTo>
                  <a:lnTo>
                    <a:pt x="0" y="360"/>
                  </a:lnTo>
                  <a:lnTo>
                    <a:pt x="0" y="359"/>
                  </a:lnTo>
                  <a:lnTo>
                    <a:pt x="1" y="359"/>
                  </a:lnTo>
                  <a:lnTo>
                    <a:pt x="1" y="357"/>
                  </a:lnTo>
                  <a:lnTo>
                    <a:pt x="1" y="356"/>
                  </a:lnTo>
                  <a:lnTo>
                    <a:pt x="1" y="355"/>
                  </a:lnTo>
                  <a:lnTo>
                    <a:pt x="2" y="355"/>
                  </a:lnTo>
                  <a:lnTo>
                    <a:pt x="3" y="355"/>
                  </a:lnTo>
                  <a:lnTo>
                    <a:pt x="4" y="355"/>
                  </a:lnTo>
                  <a:lnTo>
                    <a:pt x="4" y="354"/>
                  </a:lnTo>
                  <a:lnTo>
                    <a:pt x="6" y="354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51"/>
                  </a:lnTo>
                  <a:lnTo>
                    <a:pt x="8" y="351"/>
                  </a:lnTo>
                  <a:lnTo>
                    <a:pt x="9" y="349"/>
                  </a:lnTo>
                  <a:lnTo>
                    <a:pt x="10" y="349"/>
                  </a:lnTo>
                  <a:lnTo>
                    <a:pt x="11" y="349"/>
                  </a:lnTo>
                  <a:lnTo>
                    <a:pt x="12" y="348"/>
                  </a:lnTo>
                  <a:lnTo>
                    <a:pt x="14" y="348"/>
                  </a:lnTo>
                  <a:lnTo>
                    <a:pt x="15" y="348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7" y="347"/>
                  </a:lnTo>
                  <a:lnTo>
                    <a:pt x="17" y="346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8" y="344"/>
                  </a:lnTo>
                  <a:lnTo>
                    <a:pt x="18" y="343"/>
                  </a:lnTo>
                  <a:lnTo>
                    <a:pt x="19" y="343"/>
                  </a:lnTo>
                  <a:lnTo>
                    <a:pt x="19" y="341"/>
                  </a:lnTo>
                  <a:lnTo>
                    <a:pt x="18" y="341"/>
                  </a:lnTo>
                  <a:lnTo>
                    <a:pt x="19" y="341"/>
                  </a:lnTo>
                  <a:lnTo>
                    <a:pt x="19" y="340"/>
                  </a:lnTo>
                  <a:lnTo>
                    <a:pt x="19" y="339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20" y="337"/>
                  </a:lnTo>
                  <a:lnTo>
                    <a:pt x="20" y="336"/>
                  </a:lnTo>
                  <a:lnTo>
                    <a:pt x="22" y="335"/>
                  </a:lnTo>
                  <a:lnTo>
                    <a:pt x="22" y="334"/>
                  </a:lnTo>
                  <a:lnTo>
                    <a:pt x="22" y="332"/>
                  </a:lnTo>
                  <a:lnTo>
                    <a:pt x="22" y="334"/>
                  </a:lnTo>
                  <a:lnTo>
                    <a:pt x="23" y="332"/>
                  </a:lnTo>
                  <a:lnTo>
                    <a:pt x="23" y="331"/>
                  </a:lnTo>
                  <a:lnTo>
                    <a:pt x="24" y="331"/>
                  </a:lnTo>
                  <a:lnTo>
                    <a:pt x="24" y="330"/>
                  </a:lnTo>
                  <a:lnTo>
                    <a:pt x="25" y="329"/>
                  </a:lnTo>
                  <a:lnTo>
                    <a:pt x="26" y="328"/>
                  </a:lnTo>
                  <a:lnTo>
                    <a:pt x="27" y="327"/>
                  </a:lnTo>
                  <a:lnTo>
                    <a:pt x="27" y="326"/>
                  </a:lnTo>
                  <a:lnTo>
                    <a:pt x="26" y="326"/>
                  </a:lnTo>
                  <a:lnTo>
                    <a:pt x="26" y="324"/>
                  </a:lnTo>
                  <a:lnTo>
                    <a:pt x="26" y="323"/>
                  </a:lnTo>
                  <a:lnTo>
                    <a:pt x="27" y="323"/>
                  </a:lnTo>
                  <a:lnTo>
                    <a:pt x="27" y="322"/>
                  </a:lnTo>
                  <a:lnTo>
                    <a:pt x="27" y="321"/>
                  </a:lnTo>
                  <a:lnTo>
                    <a:pt x="28" y="321"/>
                  </a:lnTo>
                  <a:lnTo>
                    <a:pt x="28" y="320"/>
                  </a:lnTo>
                  <a:lnTo>
                    <a:pt x="29" y="319"/>
                  </a:lnTo>
                  <a:lnTo>
                    <a:pt x="31" y="319"/>
                  </a:lnTo>
                  <a:lnTo>
                    <a:pt x="31" y="318"/>
                  </a:lnTo>
                  <a:lnTo>
                    <a:pt x="31" y="316"/>
                  </a:lnTo>
                  <a:lnTo>
                    <a:pt x="31" y="315"/>
                  </a:lnTo>
                  <a:lnTo>
                    <a:pt x="32" y="315"/>
                  </a:lnTo>
                  <a:lnTo>
                    <a:pt x="32" y="314"/>
                  </a:lnTo>
                  <a:lnTo>
                    <a:pt x="33" y="314"/>
                  </a:lnTo>
                  <a:lnTo>
                    <a:pt x="33" y="313"/>
                  </a:lnTo>
                  <a:lnTo>
                    <a:pt x="33" y="312"/>
                  </a:lnTo>
                  <a:lnTo>
                    <a:pt x="34" y="312"/>
                  </a:lnTo>
                  <a:lnTo>
                    <a:pt x="35" y="312"/>
                  </a:lnTo>
                  <a:lnTo>
                    <a:pt x="36" y="312"/>
                  </a:lnTo>
                  <a:lnTo>
                    <a:pt x="36" y="311"/>
                  </a:lnTo>
                  <a:lnTo>
                    <a:pt x="37" y="311"/>
                  </a:lnTo>
                  <a:lnTo>
                    <a:pt x="39" y="311"/>
                  </a:lnTo>
                  <a:lnTo>
                    <a:pt x="39" y="310"/>
                  </a:lnTo>
                  <a:lnTo>
                    <a:pt x="40" y="310"/>
                  </a:lnTo>
                  <a:lnTo>
                    <a:pt x="40" y="309"/>
                  </a:lnTo>
                  <a:lnTo>
                    <a:pt x="39" y="309"/>
                  </a:lnTo>
                  <a:lnTo>
                    <a:pt x="39" y="307"/>
                  </a:lnTo>
                  <a:lnTo>
                    <a:pt x="37" y="307"/>
                  </a:lnTo>
                  <a:lnTo>
                    <a:pt x="36" y="306"/>
                  </a:lnTo>
                  <a:lnTo>
                    <a:pt x="36" y="305"/>
                  </a:lnTo>
                  <a:lnTo>
                    <a:pt x="36" y="304"/>
                  </a:lnTo>
                  <a:lnTo>
                    <a:pt x="37" y="304"/>
                  </a:lnTo>
                  <a:lnTo>
                    <a:pt x="39" y="304"/>
                  </a:lnTo>
                  <a:lnTo>
                    <a:pt x="39" y="303"/>
                  </a:lnTo>
                  <a:lnTo>
                    <a:pt x="40" y="303"/>
                  </a:lnTo>
                  <a:lnTo>
                    <a:pt x="41" y="303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2" y="301"/>
                  </a:lnTo>
                  <a:lnTo>
                    <a:pt x="43" y="301"/>
                  </a:lnTo>
                  <a:lnTo>
                    <a:pt x="43" y="299"/>
                  </a:lnTo>
                  <a:lnTo>
                    <a:pt x="44" y="298"/>
                  </a:lnTo>
                  <a:lnTo>
                    <a:pt x="43" y="298"/>
                  </a:lnTo>
                  <a:lnTo>
                    <a:pt x="42" y="298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44" y="297"/>
                  </a:lnTo>
                  <a:lnTo>
                    <a:pt x="44" y="296"/>
                  </a:lnTo>
                  <a:lnTo>
                    <a:pt x="43" y="296"/>
                  </a:lnTo>
                  <a:lnTo>
                    <a:pt x="43" y="295"/>
                  </a:lnTo>
                  <a:lnTo>
                    <a:pt x="43" y="294"/>
                  </a:lnTo>
                  <a:lnTo>
                    <a:pt x="43" y="293"/>
                  </a:lnTo>
                  <a:lnTo>
                    <a:pt x="43" y="292"/>
                  </a:lnTo>
                  <a:lnTo>
                    <a:pt x="42" y="292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3" y="289"/>
                  </a:lnTo>
                  <a:lnTo>
                    <a:pt x="43" y="288"/>
                  </a:lnTo>
                  <a:lnTo>
                    <a:pt x="42" y="288"/>
                  </a:lnTo>
                  <a:lnTo>
                    <a:pt x="43" y="288"/>
                  </a:lnTo>
                  <a:lnTo>
                    <a:pt x="44" y="288"/>
                  </a:lnTo>
                  <a:lnTo>
                    <a:pt x="44" y="287"/>
                  </a:lnTo>
                  <a:lnTo>
                    <a:pt x="43" y="287"/>
                  </a:lnTo>
                  <a:lnTo>
                    <a:pt x="43" y="286"/>
                  </a:lnTo>
                  <a:lnTo>
                    <a:pt x="44" y="286"/>
                  </a:lnTo>
                  <a:lnTo>
                    <a:pt x="44" y="285"/>
                  </a:lnTo>
                  <a:lnTo>
                    <a:pt x="45" y="285"/>
                  </a:lnTo>
                  <a:lnTo>
                    <a:pt x="45" y="284"/>
                  </a:lnTo>
                  <a:lnTo>
                    <a:pt x="45" y="282"/>
                  </a:lnTo>
                  <a:lnTo>
                    <a:pt x="47" y="282"/>
                  </a:lnTo>
                  <a:lnTo>
                    <a:pt x="47" y="281"/>
                  </a:lnTo>
                  <a:lnTo>
                    <a:pt x="48" y="281"/>
                  </a:lnTo>
                  <a:lnTo>
                    <a:pt x="49" y="282"/>
                  </a:lnTo>
                  <a:lnTo>
                    <a:pt x="49" y="281"/>
                  </a:lnTo>
                  <a:lnTo>
                    <a:pt x="49" y="280"/>
                  </a:lnTo>
                  <a:lnTo>
                    <a:pt x="50" y="280"/>
                  </a:lnTo>
                  <a:lnTo>
                    <a:pt x="50" y="279"/>
                  </a:lnTo>
                  <a:lnTo>
                    <a:pt x="51" y="279"/>
                  </a:lnTo>
                  <a:lnTo>
                    <a:pt x="52" y="278"/>
                  </a:lnTo>
                  <a:lnTo>
                    <a:pt x="53" y="278"/>
                  </a:lnTo>
                  <a:lnTo>
                    <a:pt x="54" y="278"/>
                  </a:lnTo>
                  <a:lnTo>
                    <a:pt x="56" y="278"/>
                  </a:lnTo>
                  <a:lnTo>
                    <a:pt x="56" y="277"/>
                  </a:lnTo>
                  <a:lnTo>
                    <a:pt x="57" y="277"/>
                  </a:lnTo>
                  <a:lnTo>
                    <a:pt x="58" y="277"/>
                  </a:lnTo>
                  <a:lnTo>
                    <a:pt x="58" y="276"/>
                  </a:lnTo>
                  <a:lnTo>
                    <a:pt x="59" y="276"/>
                  </a:lnTo>
                  <a:lnTo>
                    <a:pt x="60" y="276"/>
                  </a:lnTo>
                  <a:lnTo>
                    <a:pt x="60" y="277"/>
                  </a:lnTo>
                  <a:lnTo>
                    <a:pt x="61" y="276"/>
                  </a:lnTo>
                  <a:lnTo>
                    <a:pt x="60" y="274"/>
                  </a:lnTo>
                  <a:lnTo>
                    <a:pt x="61" y="274"/>
                  </a:lnTo>
                  <a:lnTo>
                    <a:pt x="61" y="276"/>
                  </a:lnTo>
                  <a:lnTo>
                    <a:pt x="62" y="276"/>
                  </a:lnTo>
                  <a:lnTo>
                    <a:pt x="62" y="274"/>
                  </a:lnTo>
                  <a:lnTo>
                    <a:pt x="64" y="274"/>
                  </a:lnTo>
                  <a:lnTo>
                    <a:pt x="64" y="273"/>
                  </a:lnTo>
                  <a:lnTo>
                    <a:pt x="64" y="272"/>
                  </a:lnTo>
                  <a:lnTo>
                    <a:pt x="64" y="271"/>
                  </a:lnTo>
                  <a:lnTo>
                    <a:pt x="64" y="270"/>
                  </a:lnTo>
                  <a:lnTo>
                    <a:pt x="65" y="270"/>
                  </a:lnTo>
                  <a:lnTo>
                    <a:pt x="65" y="271"/>
                  </a:lnTo>
                  <a:lnTo>
                    <a:pt x="66" y="271"/>
                  </a:lnTo>
                  <a:lnTo>
                    <a:pt x="66" y="270"/>
                  </a:lnTo>
                  <a:lnTo>
                    <a:pt x="67" y="269"/>
                  </a:lnTo>
                  <a:lnTo>
                    <a:pt x="68" y="269"/>
                  </a:lnTo>
                  <a:lnTo>
                    <a:pt x="68" y="268"/>
                  </a:lnTo>
                  <a:lnTo>
                    <a:pt x="69" y="268"/>
                  </a:lnTo>
                  <a:lnTo>
                    <a:pt x="69" y="267"/>
                  </a:lnTo>
                  <a:lnTo>
                    <a:pt x="69" y="265"/>
                  </a:lnTo>
                  <a:lnTo>
                    <a:pt x="70" y="265"/>
                  </a:lnTo>
                  <a:lnTo>
                    <a:pt x="70" y="264"/>
                  </a:lnTo>
                  <a:lnTo>
                    <a:pt x="71" y="264"/>
                  </a:lnTo>
                  <a:lnTo>
                    <a:pt x="73" y="264"/>
                  </a:lnTo>
                  <a:lnTo>
                    <a:pt x="73" y="263"/>
                  </a:lnTo>
                  <a:lnTo>
                    <a:pt x="74" y="263"/>
                  </a:lnTo>
                  <a:lnTo>
                    <a:pt x="74" y="262"/>
                  </a:lnTo>
                  <a:lnTo>
                    <a:pt x="75" y="262"/>
                  </a:lnTo>
                  <a:lnTo>
                    <a:pt x="75" y="261"/>
                  </a:lnTo>
                  <a:lnTo>
                    <a:pt x="76" y="261"/>
                  </a:lnTo>
                  <a:lnTo>
                    <a:pt x="76" y="260"/>
                  </a:lnTo>
                  <a:lnTo>
                    <a:pt x="77" y="260"/>
                  </a:lnTo>
                  <a:lnTo>
                    <a:pt x="78" y="259"/>
                  </a:lnTo>
                  <a:lnTo>
                    <a:pt x="79" y="259"/>
                  </a:lnTo>
                  <a:lnTo>
                    <a:pt x="79" y="257"/>
                  </a:lnTo>
                  <a:lnTo>
                    <a:pt x="81" y="257"/>
                  </a:lnTo>
                  <a:lnTo>
                    <a:pt x="81" y="256"/>
                  </a:lnTo>
                  <a:lnTo>
                    <a:pt x="82" y="256"/>
                  </a:lnTo>
                  <a:lnTo>
                    <a:pt x="82" y="255"/>
                  </a:lnTo>
                  <a:lnTo>
                    <a:pt x="83" y="254"/>
                  </a:lnTo>
                  <a:lnTo>
                    <a:pt x="84" y="254"/>
                  </a:lnTo>
                  <a:lnTo>
                    <a:pt x="85" y="253"/>
                  </a:lnTo>
                  <a:lnTo>
                    <a:pt x="86" y="253"/>
                  </a:lnTo>
                  <a:lnTo>
                    <a:pt x="86" y="252"/>
                  </a:lnTo>
                  <a:lnTo>
                    <a:pt x="87" y="252"/>
                  </a:lnTo>
                  <a:lnTo>
                    <a:pt x="89" y="251"/>
                  </a:lnTo>
                  <a:lnTo>
                    <a:pt x="90" y="251"/>
                  </a:lnTo>
                  <a:lnTo>
                    <a:pt x="90" y="249"/>
                  </a:lnTo>
                  <a:lnTo>
                    <a:pt x="91" y="249"/>
                  </a:lnTo>
                  <a:lnTo>
                    <a:pt x="91" y="248"/>
                  </a:lnTo>
                  <a:lnTo>
                    <a:pt x="92" y="248"/>
                  </a:lnTo>
                  <a:lnTo>
                    <a:pt x="92" y="247"/>
                  </a:lnTo>
                  <a:lnTo>
                    <a:pt x="92" y="246"/>
                  </a:lnTo>
                  <a:lnTo>
                    <a:pt x="93" y="246"/>
                  </a:lnTo>
                  <a:lnTo>
                    <a:pt x="93" y="245"/>
                  </a:lnTo>
                  <a:lnTo>
                    <a:pt x="93" y="244"/>
                  </a:lnTo>
                  <a:lnTo>
                    <a:pt x="93" y="243"/>
                  </a:lnTo>
                  <a:lnTo>
                    <a:pt x="93" y="242"/>
                  </a:lnTo>
                  <a:lnTo>
                    <a:pt x="93" y="240"/>
                  </a:lnTo>
                  <a:lnTo>
                    <a:pt x="94" y="240"/>
                  </a:lnTo>
                  <a:lnTo>
                    <a:pt x="94" y="239"/>
                  </a:lnTo>
                  <a:lnTo>
                    <a:pt x="94" y="238"/>
                  </a:lnTo>
                  <a:lnTo>
                    <a:pt x="94" y="237"/>
                  </a:lnTo>
                  <a:lnTo>
                    <a:pt x="93" y="237"/>
                  </a:lnTo>
                  <a:lnTo>
                    <a:pt x="93" y="236"/>
                  </a:lnTo>
                  <a:lnTo>
                    <a:pt x="94" y="236"/>
                  </a:lnTo>
                  <a:lnTo>
                    <a:pt x="93" y="236"/>
                  </a:lnTo>
                  <a:lnTo>
                    <a:pt x="92" y="236"/>
                  </a:lnTo>
                  <a:lnTo>
                    <a:pt x="92" y="235"/>
                  </a:lnTo>
                  <a:lnTo>
                    <a:pt x="93" y="235"/>
                  </a:lnTo>
                  <a:lnTo>
                    <a:pt x="93" y="234"/>
                  </a:lnTo>
                  <a:lnTo>
                    <a:pt x="93" y="232"/>
                  </a:lnTo>
                  <a:lnTo>
                    <a:pt x="93" y="231"/>
                  </a:lnTo>
                  <a:lnTo>
                    <a:pt x="94" y="231"/>
                  </a:lnTo>
                  <a:lnTo>
                    <a:pt x="94" y="230"/>
                  </a:lnTo>
                  <a:lnTo>
                    <a:pt x="94" y="229"/>
                  </a:lnTo>
                  <a:lnTo>
                    <a:pt x="94" y="228"/>
                  </a:lnTo>
                  <a:lnTo>
                    <a:pt x="95" y="228"/>
                  </a:lnTo>
                  <a:lnTo>
                    <a:pt x="95" y="227"/>
                  </a:lnTo>
                  <a:lnTo>
                    <a:pt x="96" y="227"/>
                  </a:lnTo>
                  <a:lnTo>
                    <a:pt x="98" y="226"/>
                  </a:lnTo>
                  <a:lnTo>
                    <a:pt x="99" y="226"/>
                  </a:lnTo>
                  <a:lnTo>
                    <a:pt x="99" y="225"/>
                  </a:lnTo>
                  <a:lnTo>
                    <a:pt x="100" y="225"/>
                  </a:lnTo>
                  <a:lnTo>
                    <a:pt x="100" y="223"/>
                  </a:lnTo>
                  <a:lnTo>
                    <a:pt x="99" y="223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101" y="222"/>
                  </a:lnTo>
                  <a:lnTo>
                    <a:pt x="101" y="221"/>
                  </a:lnTo>
                  <a:lnTo>
                    <a:pt x="101" y="220"/>
                  </a:lnTo>
                  <a:lnTo>
                    <a:pt x="102" y="220"/>
                  </a:lnTo>
                  <a:lnTo>
                    <a:pt x="102" y="221"/>
                  </a:lnTo>
                  <a:lnTo>
                    <a:pt x="103" y="221"/>
                  </a:lnTo>
                  <a:lnTo>
                    <a:pt x="103" y="220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6" y="219"/>
                  </a:lnTo>
                  <a:lnTo>
                    <a:pt x="106" y="218"/>
                  </a:lnTo>
                  <a:lnTo>
                    <a:pt x="106" y="217"/>
                  </a:lnTo>
                  <a:lnTo>
                    <a:pt x="107" y="217"/>
                  </a:lnTo>
                  <a:lnTo>
                    <a:pt x="107" y="215"/>
                  </a:lnTo>
                  <a:lnTo>
                    <a:pt x="107" y="214"/>
                  </a:lnTo>
                  <a:lnTo>
                    <a:pt x="107" y="213"/>
                  </a:lnTo>
                  <a:lnTo>
                    <a:pt x="107" y="212"/>
                  </a:lnTo>
                  <a:lnTo>
                    <a:pt x="107" y="211"/>
                  </a:lnTo>
                  <a:lnTo>
                    <a:pt x="107" y="210"/>
                  </a:lnTo>
                  <a:lnTo>
                    <a:pt x="108" y="209"/>
                  </a:lnTo>
                  <a:lnTo>
                    <a:pt x="109" y="209"/>
                  </a:lnTo>
                  <a:lnTo>
                    <a:pt x="110" y="207"/>
                  </a:lnTo>
                  <a:lnTo>
                    <a:pt x="110" y="206"/>
                  </a:lnTo>
                  <a:lnTo>
                    <a:pt x="110" y="205"/>
                  </a:lnTo>
                  <a:lnTo>
                    <a:pt x="110" y="204"/>
                  </a:lnTo>
                  <a:lnTo>
                    <a:pt x="110" y="203"/>
                  </a:lnTo>
                  <a:lnTo>
                    <a:pt x="110" y="202"/>
                  </a:lnTo>
                  <a:lnTo>
                    <a:pt x="109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6" y="201"/>
                  </a:lnTo>
                  <a:lnTo>
                    <a:pt x="104" y="201"/>
                  </a:lnTo>
                  <a:lnTo>
                    <a:pt x="103" y="201"/>
                  </a:lnTo>
                  <a:lnTo>
                    <a:pt x="102" y="200"/>
                  </a:lnTo>
                  <a:lnTo>
                    <a:pt x="101" y="200"/>
                  </a:lnTo>
                  <a:lnTo>
                    <a:pt x="100" y="200"/>
                  </a:lnTo>
                  <a:lnTo>
                    <a:pt x="99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9" y="198"/>
                  </a:lnTo>
                  <a:lnTo>
                    <a:pt x="99" y="197"/>
                  </a:lnTo>
                  <a:lnTo>
                    <a:pt x="100" y="197"/>
                  </a:lnTo>
                  <a:lnTo>
                    <a:pt x="101" y="196"/>
                  </a:lnTo>
                  <a:lnTo>
                    <a:pt x="102" y="196"/>
                  </a:lnTo>
                  <a:lnTo>
                    <a:pt x="102" y="195"/>
                  </a:lnTo>
                  <a:lnTo>
                    <a:pt x="103" y="194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7" y="189"/>
                  </a:lnTo>
                  <a:lnTo>
                    <a:pt x="109" y="188"/>
                  </a:lnTo>
                  <a:lnTo>
                    <a:pt x="109" y="187"/>
                  </a:lnTo>
                  <a:lnTo>
                    <a:pt x="110" y="186"/>
                  </a:lnTo>
                  <a:lnTo>
                    <a:pt x="111" y="186"/>
                  </a:lnTo>
                  <a:lnTo>
                    <a:pt x="111" y="185"/>
                  </a:lnTo>
                  <a:lnTo>
                    <a:pt x="112" y="184"/>
                  </a:lnTo>
                  <a:lnTo>
                    <a:pt x="114" y="184"/>
                  </a:lnTo>
                  <a:lnTo>
                    <a:pt x="115" y="184"/>
                  </a:lnTo>
                  <a:lnTo>
                    <a:pt x="115" y="182"/>
                  </a:lnTo>
                  <a:lnTo>
                    <a:pt x="116" y="182"/>
                  </a:lnTo>
                  <a:lnTo>
                    <a:pt x="117" y="182"/>
                  </a:lnTo>
                  <a:lnTo>
                    <a:pt x="118" y="182"/>
                  </a:lnTo>
                  <a:lnTo>
                    <a:pt x="119" y="182"/>
                  </a:lnTo>
                  <a:lnTo>
                    <a:pt x="120" y="182"/>
                  </a:lnTo>
                  <a:lnTo>
                    <a:pt x="120" y="184"/>
                  </a:lnTo>
                  <a:lnTo>
                    <a:pt x="123" y="185"/>
                  </a:lnTo>
                  <a:lnTo>
                    <a:pt x="124" y="186"/>
                  </a:lnTo>
                  <a:lnTo>
                    <a:pt x="125" y="186"/>
                  </a:lnTo>
                  <a:lnTo>
                    <a:pt x="127" y="187"/>
                  </a:lnTo>
                  <a:lnTo>
                    <a:pt x="128" y="188"/>
                  </a:lnTo>
                  <a:lnTo>
                    <a:pt x="131" y="189"/>
                  </a:lnTo>
                  <a:lnTo>
                    <a:pt x="133" y="192"/>
                  </a:lnTo>
                  <a:lnTo>
                    <a:pt x="135" y="192"/>
                  </a:lnTo>
                  <a:lnTo>
                    <a:pt x="138" y="195"/>
                  </a:lnTo>
                  <a:lnTo>
                    <a:pt x="145" y="198"/>
                  </a:lnTo>
                  <a:lnTo>
                    <a:pt x="146" y="200"/>
                  </a:lnTo>
                  <a:lnTo>
                    <a:pt x="148" y="200"/>
                  </a:lnTo>
                  <a:lnTo>
                    <a:pt x="149" y="201"/>
                  </a:lnTo>
                  <a:lnTo>
                    <a:pt x="150" y="202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2" y="203"/>
                  </a:lnTo>
                  <a:lnTo>
                    <a:pt x="153" y="204"/>
                  </a:lnTo>
                  <a:lnTo>
                    <a:pt x="154" y="204"/>
                  </a:lnTo>
                  <a:lnTo>
                    <a:pt x="154" y="205"/>
                  </a:lnTo>
                  <a:lnTo>
                    <a:pt x="158" y="206"/>
                  </a:lnTo>
                  <a:lnTo>
                    <a:pt x="159" y="207"/>
                  </a:lnTo>
                  <a:lnTo>
                    <a:pt x="161" y="209"/>
                  </a:lnTo>
                  <a:lnTo>
                    <a:pt x="162" y="210"/>
                  </a:lnTo>
                  <a:lnTo>
                    <a:pt x="163" y="210"/>
                  </a:lnTo>
                  <a:lnTo>
                    <a:pt x="165" y="211"/>
                  </a:lnTo>
                  <a:lnTo>
                    <a:pt x="166" y="211"/>
                  </a:lnTo>
                  <a:lnTo>
                    <a:pt x="167" y="212"/>
                  </a:lnTo>
                  <a:lnTo>
                    <a:pt x="168" y="212"/>
                  </a:lnTo>
                  <a:lnTo>
                    <a:pt x="170" y="213"/>
                  </a:lnTo>
                  <a:lnTo>
                    <a:pt x="171" y="214"/>
                  </a:lnTo>
                  <a:lnTo>
                    <a:pt x="173" y="214"/>
                  </a:lnTo>
                  <a:lnTo>
                    <a:pt x="174" y="215"/>
                  </a:lnTo>
                  <a:lnTo>
                    <a:pt x="174" y="214"/>
                  </a:lnTo>
                  <a:lnTo>
                    <a:pt x="175" y="212"/>
                  </a:lnTo>
                  <a:lnTo>
                    <a:pt x="175" y="210"/>
                  </a:lnTo>
                  <a:lnTo>
                    <a:pt x="175" y="209"/>
                  </a:lnTo>
                  <a:lnTo>
                    <a:pt x="175" y="206"/>
                  </a:lnTo>
                  <a:lnTo>
                    <a:pt x="175" y="204"/>
                  </a:lnTo>
                  <a:lnTo>
                    <a:pt x="175" y="203"/>
                  </a:lnTo>
                  <a:lnTo>
                    <a:pt x="177" y="203"/>
                  </a:lnTo>
                  <a:lnTo>
                    <a:pt x="178" y="203"/>
                  </a:lnTo>
                  <a:lnTo>
                    <a:pt x="179" y="203"/>
                  </a:lnTo>
                  <a:lnTo>
                    <a:pt x="179" y="202"/>
                  </a:lnTo>
                  <a:lnTo>
                    <a:pt x="180" y="202"/>
                  </a:lnTo>
                  <a:lnTo>
                    <a:pt x="183" y="201"/>
                  </a:lnTo>
                  <a:lnTo>
                    <a:pt x="186" y="198"/>
                  </a:lnTo>
                  <a:lnTo>
                    <a:pt x="188" y="198"/>
                  </a:lnTo>
                  <a:lnTo>
                    <a:pt x="193" y="196"/>
                  </a:lnTo>
                  <a:lnTo>
                    <a:pt x="195" y="195"/>
                  </a:lnTo>
                  <a:lnTo>
                    <a:pt x="196" y="194"/>
                  </a:lnTo>
                  <a:lnTo>
                    <a:pt x="199" y="193"/>
                  </a:lnTo>
                  <a:lnTo>
                    <a:pt x="200" y="193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3" y="193"/>
                  </a:lnTo>
                  <a:lnTo>
                    <a:pt x="208" y="196"/>
                  </a:lnTo>
                  <a:lnTo>
                    <a:pt x="210" y="197"/>
                  </a:lnTo>
                  <a:lnTo>
                    <a:pt x="212" y="198"/>
                  </a:lnTo>
                  <a:lnTo>
                    <a:pt x="215" y="200"/>
                  </a:lnTo>
                  <a:lnTo>
                    <a:pt x="216" y="200"/>
                  </a:lnTo>
                  <a:lnTo>
                    <a:pt x="219" y="202"/>
                  </a:lnTo>
                  <a:lnTo>
                    <a:pt x="220" y="203"/>
                  </a:lnTo>
                  <a:lnTo>
                    <a:pt x="221" y="203"/>
                  </a:lnTo>
                  <a:lnTo>
                    <a:pt x="224" y="204"/>
                  </a:lnTo>
                  <a:lnTo>
                    <a:pt x="226" y="205"/>
                  </a:lnTo>
                  <a:lnTo>
                    <a:pt x="227" y="206"/>
                  </a:lnTo>
                  <a:lnTo>
                    <a:pt x="228" y="206"/>
                  </a:lnTo>
                  <a:lnTo>
                    <a:pt x="228" y="207"/>
                  </a:lnTo>
                  <a:lnTo>
                    <a:pt x="229" y="207"/>
                  </a:lnTo>
                  <a:lnTo>
                    <a:pt x="229" y="209"/>
                  </a:lnTo>
                  <a:lnTo>
                    <a:pt x="230" y="210"/>
                  </a:lnTo>
                  <a:lnTo>
                    <a:pt x="232" y="210"/>
                  </a:lnTo>
                  <a:lnTo>
                    <a:pt x="232" y="211"/>
                  </a:lnTo>
                  <a:lnTo>
                    <a:pt x="233" y="211"/>
                  </a:lnTo>
                  <a:lnTo>
                    <a:pt x="234" y="212"/>
                  </a:lnTo>
                  <a:lnTo>
                    <a:pt x="236" y="214"/>
                  </a:lnTo>
                  <a:lnTo>
                    <a:pt x="236" y="215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2" y="220"/>
                  </a:lnTo>
                  <a:lnTo>
                    <a:pt x="247" y="226"/>
                  </a:lnTo>
                  <a:lnTo>
                    <a:pt x="250" y="228"/>
                  </a:lnTo>
                  <a:lnTo>
                    <a:pt x="251" y="229"/>
                  </a:lnTo>
                  <a:lnTo>
                    <a:pt x="252" y="230"/>
                  </a:lnTo>
                  <a:lnTo>
                    <a:pt x="252" y="231"/>
                  </a:lnTo>
                  <a:lnTo>
                    <a:pt x="251" y="232"/>
                  </a:lnTo>
                  <a:lnTo>
                    <a:pt x="250" y="234"/>
                  </a:lnTo>
                  <a:lnTo>
                    <a:pt x="250" y="235"/>
                  </a:lnTo>
                  <a:lnTo>
                    <a:pt x="250" y="236"/>
                  </a:lnTo>
                  <a:lnTo>
                    <a:pt x="249" y="236"/>
                  </a:lnTo>
                  <a:lnTo>
                    <a:pt x="249" y="237"/>
                  </a:lnTo>
                  <a:lnTo>
                    <a:pt x="246" y="238"/>
                  </a:lnTo>
                  <a:lnTo>
                    <a:pt x="244" y="239"/>
                  </a:lnTo>
                  <a:lnTo>
                    <a:pt x="245" y="240"/>
                  </a:lnTo>
                  <a:lnTo>
                    <a:pt x="246" y="240"/>
                  </a:lnTo>
                  <a:lnTo>
                    <a:pt x="246" y="242"/>
                  </a:lnTo>
                  <a:lnTo>
                    <a:pt x="247" y="244"/>
                  </a:lnTo>
                  <a:lnTo>
                    <a:pt x="251" y="248"/>
                  </a:lnTo>
                  <a:lnTo>
                    <a:pt x="252" y="249"/>
                  </a:lnTo>
                  <a:lnTo>
                    <a:pt x="253" y="251"/>
                  </a:lnTo>
                  <a:lnTo>
                    <a:pt x="254" y="253"/>
                  </a:lnTo>
                  <a:lnTo>
                    <a:pt x="255" y="254"/>
                  </a:lnTo>
                  <a:lnTo>
                    <a:pt x="257" y="255"/>
                  </a:lnTo>
                  <a:lnTo>
                    <a:pt x="258" y="256"/>
                  </a:lnTo>
                  <a:lnTo>
                    <a:pt x="259" y="257"/>
                  </a:lnTo>
                  <a:lnTo>
                    <a:pt x="259" y="259"/>
                  </a:lnTo>
                  <a:lnTo>
                    <a:pt x="260" y="260"/>
                  </a:lnTo>
                  <a:lnTo>
                    <a:pt x="261" y="261"/>
                  </a:lnTo>
                  <a:lnTo>
                    <a:pt x="261" y="262"/>
                  </a:lnTo>
                  <a:lnTo>
                    <a:pt x="263" y="265"/>
                  </a:lnTo>
                  <a:lnTo>
                    <a:pt x="267" y="270"/>
                  </a:lnTo>
                  <a:lnTo>
                    <a:pt x="270" y="274"/>
                  </a:lnTo>
                  <a:lnTo>
                    <a:pt x="271" y="276"/>
                  </a:lnTo>
                  <a:lnTo>
                    <a:pt x="274" y="279"/>
                  </a:lnTo>
                  <a:lnTo>
                    <a:pt x="278" y="285"/>
                  </a:lnTo>
                  <a:lnTo>
                    <a:pt x="278" y="286"/>
                  </a:lnTo>
                  <a:lnTo>
                    <a:pt x="282" y="290"/>
                  </a:lnTo>
                  <a:lnTo>
                    <a:pt x="284" y="293"/>
                  </a:lnTo>
                  <a:lnTo>
                    <a:pt x="285" y="294"/>
                  </a:lnTo>
                  <a:lnTo>
                    <a:pt x="287" y="292"/>
                  </a:lnTo>
                  <a:lnTo>
                    <a:pt x="294" y="284"/>
                  </a:lnTo>
                  <a:lnTo>
                    <a:pt x="295" y="284"/>
                  </a:lnTo>
                  <a:lnTo>
                    <a:pt x="295" y="282"/>
                  </a:lnTo>
                  <a:lnTo>
                    <a:pt x="297" y="280"/>
                  </a:lnTo>
                  <a:lnTo>
                    <a:pt x="301" y="278"/>
                  </a:lnTo>
                  <a:lnTo>
                    <a:pt x="302" y="276"/>
                  </a:lnTo>
                  <a:lnTo>
                    <a:pt x="304" y="273"/>
                  </a:lnTo>
                  <a:lnTo>
                    <a:pt x="305" y="272"/>
                  </a:lnTo>
                  <a:lnTo>
                    <a:pt x="307" y="271"/>
                  </a:lnTo>
                  <a:lnTo>
                    <a:pt x="310" y="268"/>
                  </a:lnTo>
                  <a:lnTo>
                    <a:pt x="311" y="267"/>
                  </a:lnTo>
                  <a:lnTo>
                    <a:pt x="313" y="263"/>
                  </a:lnTo>
                  <a:lnTo>
                    <a:pt x="314" y="263"/>
                  </a:lnTo>
                  <a:lnTo>
                    <a:pt x="314" y="264"/>
                  </a:lnTo>
                  <a:lnTo>
                    <a:pt x="316" y="265"/>
                  </a:lnTo>
                  <a:lnTo>
                    <a:pt x="317" y="267"/>
                  </a:lnTo>
                  <a:lnTo>
                    <a:pt x="317" y="268"/>
                  </a:lnTo>
                  <a:lnTo>
                    <a:pt x="318" y="270"/>
                  </a:lnTo>
                  <a:lnTo>
                    <a:pt x="319" y="272"/>
                  </a:lnTo>
                  <a:lnTo>
                    <a:pt x="320" y="273"/>
                  </a:lnTo>
                  <a:lnTo>
                    <a:pt x="321" y="274"/>
                  </a:lnTo>
                  <a:lnTo>
                    <a:pt x="321" y="276"/>
                  </a:lnTo>
                  <a:lnTo>
                    <a:pt x="327" y="285"/>
                  </a:lnTo>
                  <a:lnTo>
                    <a:pt x="328" y="285"/>
                  </a:lnTo>
                  <a:lnTo>
                    <a:pt x="328" y="286"/>
                  </a:lnTo>
                  <a:lnTo>
                    <a:pt x="327" y="287"/>
                  </a:lnTo>
                  <a:lnTo>
                    <a:pt x="322" y="290"/>
                  </a:lnTo>
                  <a:lnTo>
                    <a:pt x="322" y="292"/>
                  </a:lnTo>
                  <a:lnTo>
                    <a:pt x="326" y="302"/>
                  </a:lnTo>
                  <a:lnTo>
                    <a:pt x="330" y="313"/>
                  </a:lnTo>
                  <a:lnTo>
                    <a:pt x="330" y="315"/>
                  </a:lnTo>
                  <a:lnTo>
                    <a:pt x="332" y="318"/>
                  </a:lnTo>
                  <a:lnTo>
                    <a:pt x="336" y="330"/>
                  </a:lnTo>
                  <a:lnTo>
                    <a:pt x="337" y="334"/>
                  </a:lnTo>
                  <a:lnTo>
                    <a:pt x="338" y="334"/>
                  </a:lnTo>
                  <a:lnTo>
                    <a:pt x="338" y="332"/>
                  </a:lnTo>
                  <a:lnTo>
                    <a:pt x="339" y="332"/>
                  </a:lnTo>
                  <a:lnTo>
                    <a:pt x="341" y="332"/>
                  </a:lnTo>
                  <a:lnTo>
                    <a:pt x="346" y="331"/>
                  </a:lnTo>
                  <a:lnTo>
                    <a:pt x="347" y="330"/>
                  </a:lnTo>
                  <a:lnTo>
                    <a:pt x="351" y="330"/>
                  </a:lnTo>
                  <a:lnTo>
                    <a:pt x="352" y="329"/>
                  </a:lnTo>
                  <a:lnTo>
                    <a:pt x="353" y="329"/>
                  </a:lnTo>
                  <a:lnTo>
                    <a:pt x="358" y="343"/>
                  </a:lnTo>
                  <a:lnTo>
                    <a:pt x="360" y="341"/>
                  </a:lnTo>
                  <a:lnTo>
                    <a:pt x="361" y="341"/>
                  </a:lnTo>
                  <a:lnTo>
                    <a:pt x="363" y="341"/>
                  </a:lnTo>
                  <a:lnTo>
                    <a:pt x="364" y="340"/>
                  </a:lnTo>
                  <a:lnTo>
                    <a:pt x="366" y="340"/>
                  </a:lnTo>
                  <a:lnTo>
                    <a:pt x="367" y="340"/>
                  </a:lnTo>
                  <a:lnTo>
                    <a:pt x="368" y="339"/>
                  </a:lnTo>
                  <a:lnTo>
                    <a:pt x="369" y="339"/>
                  </a:lnTo>
                  <a:lnTo>
                    <a:pt x="370" y="338"/>
                  </a:lnTo>
                  <a:lnTo>
                    <a:pt x="372" y="338"/>
                  </a:lnTo>
                  <a:lnTo>
                    <a:pt x="375" y="337"/>
                  </a:lnTo>
                  <a:lnTo>
                    <a:pt x="376" y="337"/>
                  </a:lnTo>
                  <a:lnTo>
                    <a:pt x="377" y="337"/>
                  </a:lnTo>
                  <a:lnTo>
                    <a:pt x="378" y="338"/>
                  </a:lnTo>
                  <a:lnTo>
                    <a:pt x="379" y="338"/>
                  </a:lnTo>
                  <a:lnTo>
                    <a:pt x="380" y="338"/>
                  </a:lnTo>
                  <a:lnTo>
                    <a:pt x="381" y="339"/>
                  </a:lnTo>
                  <a:lnTo>
                    <a:pt x="383" y="339"/>
                  </a:lnTo>
                  <a:lnTo>
                    <a:pt x="385" y="340"/>
                  </a:lnTo>
                  <a:lnTo>
                    <a:pt x="386" y="340"/>
                  </a:lnTo>
                  <a:lnTo>
                    <a:pt x="388" y="341"/>
                  </a:lnTo>
                  <a:lnTo>
                    <a:pt x="389" y="341"/>
                  </a:lnTo>
                  <a:lnTo>
                    <a:pt x="391" y="343"/>
                  </a:lnTo>
                  <a:lnTo>
                    <a:pt x="392" y="343"/>
                  </a:lnTo>
                  <a:lnTo>
                    <a:pt x="393" y="343"/>
                  </a:lnTo>
                  <a:lnTo>
                    <a:pt x="394" y="343"/>
                  </a:lnTo>
                  <a:lnTo>
                    <a:pt x="395" y="344"/>
                  </a:lnTo>
                  <a:lnTo>
                    <a:pt x="396" y="344"/>
                  </a:lnTo>
                  <a:lnTo>
                    <a:pt x="397" y="345"/>
                  </a:lnTo>
                  <a:lnTo>
                    <a:pt x="399" y="345"/>
                  </a:lnTo>
                  <a:lnTo>
                    <a:pt x="400" y="345"/>
                  </a:lnTo>
                  <a:lnTo>
                    <a:pt x="401" y="346"/>
                  </a:lnTo>
                  <a:lnTo>
                    <a:pt x="402" y="346"/>
                  </a:lnTo>
                  <a:lnTo>
                    <a:pt x="403" y="346"/>
                  </a:lnTo>
                  <a:lnTo>
                    <a:pt x="405" y="347"/>
                  </a:lnTo>
                  <a:lnTo>
                    <a:pt x="406" y="347"/>
                  </a:lnTo>
                  <a:lnTo>
                    <a:pt x="408" y="347"/>
                  </a:lnTo>
                  <a:lnTo>
                    <a:pt x="409" y="348"/>
                  </a:lnTo>
                  <a:lnTo>
                    <a:pt x="410" y="348"/>
                  </a:lnTo>
                  <a:lnTo>
                    <a:pt x="411" y="349"/>
                  </a:lnTo>
                  <a:lnTo>
                    <a:pt x="412" y="349"/>
                  </a:lnTo>
                  <a:lnTo>
                    <a:pt x="414" y="349"/>
                  </a:lnTo>
                  <a:lnTo>
                    <a:pt x="414" y="351"/>
                  </a:lnTo>
                  <a:lnTo>
                    <a:pt x="417" y="351"/>
                  </a:lnTo>
                  <a:lnTo>
                    <a:pt x="418" y="351"/>
                  </a:lnTo>
                  <a:lnTo>
                    <a:pt x="419" y="352"/>
                  </a:lnTo>
                  <a:lnTo>
                    <a:pt x="427" y="354"/>
                  </a:lnTo>
                  <a:lnTo>
                    <a:pt x="431" y="356"/>
                  </a:lnTo>
                  <a:lnTo>
                    <a:pt x="437" y="357"/>
                  </a:lnTo>
                  <a:lnTo>
                    <a:pt x="438" y="357"/>
                  </a:lnTo>
                  <a:lnTo>
                    <a:pt x="439" y="356"/>
                  </a:lnTo>
                  <a:lnTo>
                    <a:pt x="443" y="355"/>
                  </a:lnTo>
                  <a:lnTo>
                    <a:pt x="444" y="355"/>
                  </a:lnTo>
                  <a:lnTo>
                    <a:pt x="447" y="353"/>
                  </a:lnTo>
                  <a:lnTo>
                    <a:pt x="455" y="349"/>
                  </a:lnTo>
                  <a:lnTo>
                    <a:pt x="456" y="348"/>
                  </a:lnTo>
                  <a:lnTo>
                    <a:pt x="461" y="337"/>
                  </a:lnTo>
                  <a:lnTo>
                    <a:pt x="464" y="331"/>
                  </a:lnTo>
                  <a:lnTo>
                    <a:pt x="465" y="329"/>
                  </a:lnTo>
                  <a:lnTo>
                    <a:pt x="469" y="321"/>
                  </a:lnTo>
                  <a:lnTo>
                    <a:pt x="471" y="315"/>
                  </a:lnTo>
                  <a:lnTo>
                    <a:pt x="472" y="312"/>
                  </a:lnTo>
                  <a:lnTo>
                    <a:pt x="475" y="307"/>
                  </a:lnTo>
                  <a:lnTo>
                    <a:pt x="476" y="304"/>
                  </a:lnTo>
                  <a:lnTo>
                    <a:pt x="479" y="296"/>
                  </a:lnTo>
                  <a:lnTo>
                    <a:pt x="472" y="293"/>
                  </a:lnTo>
                  <a:lnTo>
                    <a:pt x="468" y="292"/>
                  </a:lnTo>
                  <a:lnTo>
                    <a:pt x="465" y="290"/>
                  </a:lnTo>
                  <a:lnTo>
                    <a:pt x="464" y="289"/>
                  </a:lnTo>
                  <a:lnTo>
                    <a:pt x="462" y="289"/>
                  </a:lnTo>
                  <a:lnTo>
                    <a:pt x="460" y="288"/>
                  </a:lnTo>
                  <a:lnTo>
                    <a:pt x="456" y="286"/>
                  </a:lnTo>
                  <a:lnTo>
                    <a:pt x="455" y="286"/>
                  </a:lnTo>
                  <a:lnTo>
                    <a:pt x="455" y="285"/>
                  </a:lnTo>
                  <a:lnTo>
                    <a:pt x="456" y="284"/>
                  </a:lnTo>
                  <a:lnTo>
                    <a:pt x="458" y="282"/>
                  </a:lnTo>
                  <a:lnTo>
                    <a:pt x="458" y="281"/>
                  </a:lnTo>
                  <a:lnTo>
                    <a:pt x="459" y="280"/>
                  </a:lnTo>
                  <a:lnTo>
                    <a:pt x="460" y="278"/>
                  </a:lnTo>
                  <a:lnTo>
                    <a:pt x="462" y="274"/>
                  </a:lnTo>
                  <a:lnTo>
                    <a:pt x="462" y="273"/>
                  </a:lnTo>
                  <a:lnTo>
                    <a:pt x="464" y="270"/>
                  </a:lnTo>
                  <a:lnTo>
                    <a:pt x="465" y="269"/>
                  </a:lnTo>
                  <a:lnTo>
                    <a:pt x="467" y="268"/>
                  </a:lnTo>
                  <a:lnTo>
                    <a:pt x="464" y="265"/>
                  </a:lnTo>
                  <a:lnTo>
                    <a:pt x="465" y="264"/>
                  </a:lnTo>
                  <a:lnTo>
                    <a:pt x="467" y="263"/>
                  </a:lnTo>
                  <a:lnTo>
                    <a:pt x="468" y="261"/>
                  </a:lnTo>
                  <a:lnTo>
                    <a:pt x="469" y="260"/>
                  </a:lnTo>
                  <a:lnTo>
                    <a:pt x="470" y="261"/>
                  </a:lnTo>
                  <a:lnTo>
                    <a:pt x="471" y="259"/>
                  </a:lnTo>
                  <a:lnTo>
                    <a:pt x="471" y="257"/>
                  </a:lnTo>
                  <a:lnTo>
                    <a:pt x="472" y="256"/>
                  </a:lnTo>
                  <a:lnTo>
                    <a:pt x="473" y="255"/>
                  </a:lnTo>
                  <a:lnTo>
                    <a:pt x="475" y="251"/>
                  </a:lnTo>
                  <a:lnTo>
                    <a:pt x="476" y="251"/>
                  </a:lnTo>
                  <a:lnTo>
                    <a:pt x="477" y="247"/>
                  </a:lnTo>
                  <a:lnTo>
                    <a:pt x="477" y="246"/>
                  </a:lnTo>
                  <a:lnTo>
                    <a:pt x="478" y="245"/>
                  </a:lnTo>
                  <a:lnTo>
                    <a:pt x="478" y="244"/>
                  </a:lnTo>
                  <a:lnTo>
                    <a:pt x="479" y="242"/>
                  </a:lnTo>
                  <a:lnTo>
                    <a:pt x="480" y="240"/>
                  </a:lnTo>
                  <a:lnTo>
                    <a:pt x="480" y="239"/>
                  </a:lnTo>
                  <a:lnTo>
                    <a:pt x="479" y="239"/>
                  </a:lnTo>
                  <a:lnTo>
                    <a:pt x="479" y="238"/>
                  </a:lnTo>
                  <a:lnTo>
                    <a:pt x="478" y="238"/>
                  </a:lnTo>
                  <a:lnTo>
                    <a:pt x="477" y="238"/>
                  </a:lnTo>
                  <a:lnTo>
                    <a:pt x="477" y="237"/>
                  </a:lnTo>
                  <a:lnTo>
                    <a:pt x="477" y="235"/>
                  </a:lnTo>
                  <a:lnTo>
                    <a:pt x="477" y="232"/>
                  </a:lnTo>
                  <a:lnTo>
                    <a:pt x="477" y="231"/>
                  </a:lnTo>
                  <a:lnTo>
                    <a:pt x="477" y="230"/>
                  </a:lnTo>
                  <a:lnTo>
                    <a:pt x="478" y="229"/>
                  </a:lnTo>
                  <a:lnTo>
                    <a:pt x="478" y="227"/>
                  </a:lnTo>
                  <a:lnTo>
                    <a:pt x="478" y="226"/>
                  </a:lnTo>
                  <a:lnTo>
                    <a:pt x="478" y="225"/>
                  </a:lnTo>
                  <a:lnTo>
                    <a:pt x="478" y="223"/>
                  </a:lnTo>
                  <a:lnTo>
                    <a:pt x="478" y="222"/>
                  </a:lnTo>
                  <a:lnTo>
                    <a:pt x="478" y="221"/>
                  </a:lnTo>
                  <a:lnTo>
                    <a:pt x="478" y="220"/>
                  </a:lnTo>
                  <a:lnTo>
                    <a:pt x="479" y="218"/>
                  </a:lnTo>
                  <a:lnTo>
                    <a:pt x="479" y="215"/>
                  </a:lnTo>
                  <a:lnTo>
                    <a:pt x="479" y="214"/>
                  </a:lnTo>
                  <a:lnTo>
                    <a:pt x="479" y="211"/>
                  </a:lnTo>
                  <a:lnTo>
                    <a:pt x="479" y="209"/>
                  </a:lnTo>
                  <a:lnTo>
                    <a:pt x="479" y="207"/>
                  </a:lnTo>
                  <a:lnTo>
                    <a:pt x="479" y="205"/>
                  </a:lnTo>
                  <a:lnTo>
                    <a:pt x="480" y="203"/>
                  </a:lnTo>
                  <a:lnTo>
                    <a:pt x="480" y="200"/>
                  </a:lnTo>
                  <a:lnTo>
                    <a:pt x="480" y="197"/>
                  </a:lnTo>
                  <a:lnTo>
                    <a:pt x="480" y="196"/>
                  </a:lnTo>
                  <a:lnTo>
                    <a:pt x="481" y="192"/>
                  </a:lnTo>
                  <a:lnTo>
                    <a:pt x="480" y="192"/>
                  </a:lnTo>
                  <a:lnTo>
                    <a:pt x="479" y="193"/>
                  </a:lnTo>
                  <a:lnTo>
                    <a:pt x="478" y="192"/>
                  </a:lnTo>
                  <a:lnTo>
                    <a:pt x="477" y="190"/>
                  </a:lnTo>
                  <a:lnTo>
                    <a:pt x="476" y="188"/>
                  </a:lnTo>
                  <a:lnTo>
                    <a:pt x="476" y="187"/>
                  </a:lnTo>
                  <a:lnTo>
                    <a:pt x="475" y="186"/>
                  </a:lnTo>
                  <a:lnTo>
                    <a:pt x="471" y="184"/>
                  </a:lnTo>
                  <a:lnTo>
                    <a:pt x="470" y="182"/>
                  </a:lnTo>
                  <a:lnTo>
                    <a:pt x="469" y="182"/>
                  </a:lnTo>
                  <a:lnTo>
                    <a:pt x="467" y="184"/>
                  </a:lnTo>
                  <a:lnTo>
                    <a:pt x="467" y="182"/>
                  </a:lnTo>
                  <a:lnTo>
                    <a:pt x="468" y="181"/>
                  </a:lnTo>
                  <a:lnTo>
                    <a:pt x="468" y="179"/>
                  </a:lnTo>
                  <a:lnTo>
                    <a:pt x="469" y="178"/>
                  </a:lnTo>
                  <a:lnTo>
                    <a:pt x="470" y="175"/>
                  </a:lnTo>
                  <a:lnTo>
                    <a:pt x="471" y="172"/>
                  </a:lnTo>
                  <a:lnTo>
                    <a:pt x="471" y="171"/>
                  </a:lnTo>
                  <a:lnTo>
                    <a:pt x="471" y="169"/>
                  </a:lnTo>
                  <a:lnTo>
                    <a:pt x="472" y="168"/>
                  </a:lnTo>
                  <a:lnTo>
                    <a:pt x="472" y="167"/>
                  </a:lnTo>
                  <a:lnTo>
                    <a:pt x="472" y="165"/>
                  </a:lnTo>
                  <a:lnTo>
                    <a:pt x="473" y="164"/>
                  </a:lnTo>
                  <a:lnTo>
                    <a:pt x="473" y="163"/>
                  </a:lnTo>
                  <a:lnTo>
                    <a:pt x="473" y="162"/>
                  </a:lnTo>
                  <a:lnTo>
                    <a:pt x="472" y="162"/>
                  </a:lnTo>
                  <a:lnTo>
                    <a:pt x="471" y="162"/>
                  </a:lnTo>
                  <a:lnTo>
                    <a:pt x="470" y="162"/>
                  </a:lnTo>
                  <a:lnTo>
                    <a:pt x="470" y="161"/>
                  </a:lnTo>
                  <a:lnTo>
                    <a:pt x="469" y="161"/>
                  </a:lnTo>
                  <a:lnTo>
                    <a:pt x="469" y="160"/>
                  </a:lnTo>
                  <a:lnTo>
                    <a:pt x="468" y="160"/>
                  </a:lnTo>
                  <a:lnTo>
                    <a:pt x="467" y="159"/>
                  </a:lnTo>
                  <a:lnTo>
                    <a:pt x="467" y="158"/>
                  </a:lnTo>
                  <a:lnTo>
                    <a:pt x="465" y="158"/>
                  </a:lnTo>
                  <a:lnTo>
                    <a:pt x="465" y="156"/>
                  </a:lnTo>
                  <a:lnTo>
                    <a:pt x="464" y="156"/>
                  </a:lnTo>
                  <a:lnTo>
                    <a:pt x="464" y="155"/>
                  </a:lnTo>
                  <a:lnTo>
                    <a:pt x="463" y="155"/>
                  </a:lnTo>
                  <a:lnTo>
                    <a:pt x="462" y="155"/>
                  </a:lnTo>
                  <a:lnTo>
                    <a:pt x="458" y="154"/>
                  </a:lnTo>
                  <a:lnTo>
                    <a:pt x="452" y="153"/>
                  </a:lnTo>
                  <a:lnTo>
                    <a:pt x="451" y="153"/>
                  </a:lnTo>
                  <a:lnTo>
                    <a:pt x="447" y="153"/>
                  </a:lnTo>
                  <a:lnTo>
                    <a:pt x="445" y="152"/>
                  </a:lnTo>
                  <a:lnTo>
                    <a:pt x="444" y="152"/>
                  </a:lnTo>
                  <a:lnTo>
                    <a:pt x="443" y="152"/>
                  </a:lnTo>
                  <a:lnTo>
                    <a:pt x="442" y="152"/>
                  </a:lnTo>
                  <a:lnTo>
                    <a:pt x="441" y="151"/>
                  </a:lnTo>
                  <a:lnTo>
                    <a:pt x="443" y="150"/>
                  </a:lnTo>
                  <a:lnTo>
                    <a:pt x="444" y="148"/>
                  </a:lnTo>
                  <a:lnTo>
                    <a:pt x="450" y="146"/>
                  </a:lnTo>
                  <a:lnTo>
                    <a:pt x="450" y="145"/>
                  </a:lnTo>
                  <a:lnTo>
                    <a:pt x="454" y="143"/>
                  </a:lnTo>
                  <a:lnTo>
                    <a:pt x="456" y="142"/>
                  </a:lnTo>
                  <a:lnTo>
                    <a:pt x="460" y="139"/>
                  </a:lnTo>
                  <a:lnTo>
                    <a:pt x="461" y="138"/>
                  </a:lnTo>
                  <a:lnTo>
                    <a:pt x="463" y="137"/>
                  </a:lnTo>
                  <a:lnTo>
                    <a:pt x="467" y="136"/>
                  </a:lnTo>
                  <a:lnTo>
                    <a:pt x="471" y="134"/>
                  </a:lnTo>
                  <a:lnTo>
                    <a:pt x="471" y="133"/>
                  </a:lnTo>
                  <a:lnTo>
                    <a:pt x="476" y="130"/>
                  </a:lnTo>
                  <a:lnTo>
                    <a:pt x="478" y="129"/>
                  </a:lnTo>
                  <a:lnTo>
                    <a:pt x="478" y="128"/>
                  </a:lnTo>
                  <a:lnTo>
                    <a:pt x="479" y="128"/>
                  </a:lnTo>
                  <a:lnTo>
                    <a:pt x="480" y="128"/>
                  </a:lnTo>
                  <a:lnTo>
                    <a:pt x="481" y="127"/>
                  </a:lnTo>
                  <a:lnTo>
                    <a:pt x="485" y="125"/>
                  </a:lnTo>
                  <a:lnTo>
                    <a:pt x="486" y="125"/>
                  </a:lnTo>
                  <a:lnTo>
                    <a:pt x="488" y="123"/>
                  </a:lnTo>
                  <a:lnTo>
                    <a:pt x="490" y="122"/>
                  </a:lnTo>
                  <a:lnTo>
                    <a:pt x="496" y="120"/>
                  </a:lnTo>
                  <a:lnTo>
                    <a:pt x="501" y="117"/>
                  </a:lnTo>
                  <a:lnTo>
                    <a:pt x="503" y="117"/>
                  </a:lnTo>
                  <a:lnTo>
                    <a:pt x="504" y="115"/>
                  </a:lnTo>
                  <a:lnTo>
                    <a:pt x="506" y="114"/>
                  </a:lnTo>
                  <a:lnTo>
                    <a:pt x="508" y="114"/>
                  </a:lnTo>
                  <a:lnTo>
                    <a:pt x="511" y="113"/>
                  </a:lnTo>
                  <a:lnTo>
                    <a:pt x="515" y="111"/>
                  </a:lnTo>
                  <a:lnTo>
                    <a:pt x="518" y="110"/>
                  </a:lnTo>
                  <a:lnTo>
                    <a:pt x="520" y="109"/>
                  </a:lnTo>
                  <a:lnTo>
                    <a:pt x="523" y="106"/>
                  </a:lnTo>
                  <a:lnTo>
                    <a:pt x="526" y="105"/>
                  </a:lnTo>
                  <a:lnTo>
                    <a:pt x="526" y="104"/>
                  </a:lnTo>
                  <a:lnTo>
                    <a:pt x="527" y="104"/>
                  </a:lnTo>
                  <a:lnTo>
                    <a:pt x="528" y="103"/>
                  </a:lnTo>
                  <a:lnTo>
                    <a:pt x="529" y="103"/>
                  </a:lnTo>
                  <a:lnTo>
                    <a:pt x="529" y="102"/>
                  </a:lnTo>
                  <a:lnTo>
                    <a:pt x="530" y="102"/>
                  </a:lnTo>
                  <a:lnTo>
                    <a:pt x="532" y="101"/>
                  </a:lnTo>
                  <a:lnTo>
                    <a:pt x="534" y="101"/>
                  </a:lnTo>
                  <a:lnTo>
                    <a:pt x="532" y="100"/>
                  </a:lnTo>
                  <a:lnTo>
                    <a:pt x="531" y="98"/>
                  </a:lnTo>
                  <a:lnTo>
                    <a:pt x="530" y="97"/>
                  </a:lnTo>
                  <a:lnTo>
                    <a:pt x="529" y="96"/>
                  </a:lnTo>
                  <a:lnTo>
                    <a:pt x="528" y="95"/>
                  </a:lnTo>
                  <a:lnTo>
                    <a:pt x="527" y="94"/>
                  </a:lnTo>
                  <a:lnTo>
                    <a:pt x="526" y="93"/>
                  </a:lnTo>
                  <a:lnTo>
                    <a:pt x="522" y="89"/>
                  </a:lnTo>
                  <a:lnTo>
                    <a:pt x="521" y="87"/>
                  </a:lnTo>
                  <a:lnTo>
                    <a:pt x="520" y="86"/>
                  </a:lnTo>
                  <a:lnTo>
                    <a:pt x="519" y="84"/>
                  </a:lnTo>
                  <a:lnTo>
                    <a:pt x="518" y="81"/>
                  </a:lnTo>
                  <a:lnTo>
                    <a:pt x="517" y="80"/>
                  </a:lnTo>
                  <a:lnTo>
                    <a:pt x="514" y="79"/>
                  </a:lnTo>
                  <a:lnTo>
                    <a:pt x="514" y="77"/>
                  </a:lnTo>
                  <a:lnTo>
                    <a:pt x="511" y="72"/>
                  </a:lnTo>
                  <a:lnTo>
                    <a:pt x="509" y="70"/>
                  </a:lnTo>
                  <a:lnTo>
                    <a:pt x="508" y="69"/>
                  </a:lnTo>
                  <a:lnTo>
                    <a:pt x="506" y="68"/>
                  </a:lnTo>
                  <a:lnTo>
                    <a:pt x="506" y="67"/>
                  </a:lnTo>
                  <a:lnTo>
                    <a:pt x="504" y="64"/>
                  </a:lnTo>
                  <a:lnTo>
                    <a:pt x="503" y="63"/>
                  </a:lnTo>
                  <a:lnTo>
                    <a:pt x="503" y="62"/>
                  </a:lnTo>
                  <a:lnTo>
                    <a:pt x="502" y="61"/>
                  </a:lnTo>
                  <a:lnTo>
                    <a:pt x="501" y="60"/>
                  </a:lnTo>
                  <a:lnTo>
                    <a:pt x="500" y="59"/>
                  </a:lnTo>
                  <a:lnTo>
                    <a:pt x="498" y="58"/>
                  </a:lnTo>
                  <a:lnTo>
                    <a:pt x="497" y="56"/>
                  </a:lnTo>
                  <a:lnTo>
                    <a:pt x="497" y="55"/>
                  </a:lnTo>
                  <a:lnTo>
                    <a:pt x="494" y="51"/>
                  </a:lnTo>
                  <a:lnTo>
                    <a:pt x="493" y="48"/>
                  </a:lnTo>
                  <a:lnTo>
                    <a:pt x="492" y="47"/>
                  </a:lnTo>
                  <a:lnTo>
                    <a:pt x="489" y="46"/>
                  </a:lnTo>
                  <a:lnTo>
                    <a:pt x="488" y="44"/>
                  </a:lnTo>
                  <a:lnTo>
                    <a:pt x="488" y="43"/>
                  </a:lnTo>
                  <a:lnTo>
                    <a:pt x="487" y="43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5" y="39"/>
                  </a:lnTo>
                  <a:lnTo>
                    <a:pt x="484" y="37"/>
                  </a:lnTo>
                  <a:lnTo>
                    <a:pt x="483" y="36"/>
                  </a:lnTo>
                  <a:lnTo>
                    <a:pt x="481" y="35"/>
                  </a:lnTo>
                  <a:lnTo>
                    <a:pt x="481" y="34"/>
                  </a:lnTo>
                  <a:lnTo>
                    <a:pt x="479" y="31"/>
                  </a:lnTo>
                  <a:lnTo>
                    <a:pt x="478" y="30"/>
                  </a:lnTo>
                  <a:lnTo>
                    <a:pt x="477" y="29"/>
                  </a:lnTo>
                  <a:lnTo>
                    <a:pt x="476" y="27"/>
                  </a:lnTo>
                  <a:lnTo>
                    <a:pt x="475" y="26"/>
                  </a:lnTo>
                  <a:lnTo>
                    <a:pt x="473" y="25"/>
                  </a:lnTo>
                  <a:lnTo>
                    <a:pt x="471" y="21"/>
                  </a:lnTo>
                  <a:lnTo>
                    <a:pt x="471" y="20"/>
                  </a:lnTo>
                  <a:lnTo>
                    <a:pt x="469" y="18"/>
                  </a:lnTo>
                  <a:lnTo>
                    <a:pt x="468" y="17"/>
                  </a:lnTo>
                  <a:lnTo>
                    <a:pt x="468" y="16"/>
                  </a:lnTo>
                  <a:lnTo>
                    <a:pt x="467" y="16"/>
                  </a:lnTo>
                  <a:lnTo>
                    <a:pt x="467" y="14"/>
                  </a:lnTo>
                  <a:lnTo>
                    <a:pt x="465" y="13"/>
                  </a:lnTo>
                  <a:lnTo>
                    <a:pt x="464" y="12"/>
                  </a:lnTo>
                  <a:lnTo>
                    <a:pt x="464" y="11"/>
                  </a:lnTo>
                  <a:lnTo>
                    <a:pt x="463" y="11"/>
                  </a:lnTo>
                  <a:lnTo>
                    <a:pt x="463" y="10"/>
                  </a:lnTo>
                  <a:lnTo>
                    <a:pt x="462" y="10"/>
                  </a:lnTo>
                  <a:lnTo>
                    <a:pt x="462" y="9"/>
                  </a:lnTo>
                  <a:lnTo>
                    <a:pt x="461" y="8"/>
                  </a:lnTo>
                  <a:lnTo>
                    <a:pt x="460" y="6"/>
                  </a:lnTo>
                  <a:lnTo>
                    <a:pt x="459" y="5"/>
                  </a:lnTo>
                  <a:lnTo>
                    <a:pt x="458" y="4"/>
                  </a:lnTo>
                  <a:lnTo>
                    <a:pt x="460" y="3"/>
                  </a:lnTo>
                  <a:lnTo>
                    <a:pt x="463" y="2"/>
                  </a:lnTo>
                  <a:lnTo>
                    <a:pt x="464" y="2"/>
                  </a:lnTo>
                  <a:lnTo>
                    <a:pt x="467" y="1"/>
                  </a:lnTo>
                  <a:lnTo>
                    <a:pt x="469" y="1"/>
                  </a:lnTo>
                  <a:lnTo>
                    <a:pt x="471" y="1"/>
                  </a:lnTo>
                  <a:lnTo>
                    <a:pt x="472" y="1"/>
                  </a:lnTo>
                  <a:lnTo>
                    <a:pt x="473" y="1"/>
                  </a:lnTo>
                  <a:lnTo>
                    <a:pt x="476" y="0"/>
                  </a:lnTo>
                  <a:lnTo>
                    <a:pt x="477" y="0"/>
                  </a:lnTo>
                  <a:lnTo>
                    <a:pt x="478" y="0"/>
                  </a:lnTo>
                  <a:lnTo>
                    <a:pt x="479" y="0"/>
                  </a:lnTo>
                  <a:lnTo>
                    <a:pt x="481" y="0"/>
                  </a:lnTo>
                  <a:lnTo>
                    <a:pt x="484" y="0"/>
                  </a:lnTo>
                  <a:lnTo>
                    <a:pt x="486" y="1"/>
                  </a:lnTo>
                  <a:lnTo>
                    <a:pt x="487" y="1"/>
                  </a:lnTo>
                  <a:lnTo>
                    <a:pt x="490" y="1"/>
                  </a:lnTo>
                  <a:lnTo>
                    <a:pt x="494" y="2"/>
                  </a:lnTo>
                  <a:lnTo>
                    <a:pt x="495" y="2"/>
                  </a:lnTo>
                  <a:lnTo>
                    <a:pt x="496" y="2"/>
                  </a:lnTo>
                  <a:lnTo>
                    <a:pt x="500" y="3"/>
                  </a:lnTo>
                  <a:lnTo>
                    <a:pt x="504" y="3"/>
                  </a:lnTo>
                  <a:lnTo>
                    <a:pt x="505" y="3"/>
                  </a:lnTo>
                  <a:lnTo>
                    <a:pt x="506" y="3"/>
                  </a:lnTo>
                  <a:lnTo>
                    <a:pt x="511" y="4"/>
                  </a:lnTo>
                  <a:lnTo>
                    <a:pt x="512" y="4"/>
                  </a:lnTo>
                  <a:lnTo>
                    <a:pt x="513" y="5"/>
                  </a:lnTo>
                  <a:lnTo>
                    <a:pt x="515" y="5"/>
                  </a:lnTo>
                  <a:lnTo>
                    <a:pt x="518" y="5"/>
                  </a:lnTo>
                  <a:lnTo>
                    <a:pt x="520" y="5"/>
                  </a:lnTo>
                  <a:lnTo>
                    <a:pt x="522" y="6"/>
                  </a:lnTo>
                  <a:lnTo>
                    <a:pt x="525" y="6"/>
                  </a:lnTo>
                  <a:lnTo>
                    <a:pt x="526" y="6"/>
                  </a:lnTo>
                  <a:lnTo>
                    <a:pt x="528" y="6"/>
                  </a:lnTo>
                  <a:lnTo>
                    <a:pt x="530" y="6"/>
                  </a:lnTo>
                  <a:lnTo>
                    <a:pt x="532" y="6"/>
                  </a:lnTo>
                  <a:lnTo>
                    <a:pt x="539" y="6"/>
                  </a:lnTo>
                  <a:lnTo>
                    <a:pt x="546" y="6"/>
                  </a:lnTo>
                  <a:lnTo>
                    <a:pt x="551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559" y="5"/>
                  </a:lnTo>
                  <a:lnTo>
                    <a:pt x="562" y="5"/>
                  </a:lnTo>
                  <a:lnTo>
                    <a:pt x="563" y="5"/>
                  </a:lnTo>
                  <a:lnTo>
                    <a:pt x="565" y="5"/>
                  </a:lnTo>
                  <a:lnTo>
                    <a:pt x="571" y="4"/>
                  </a:lnTo>
                  <a:lnTo>
                    <a:pt x="573" y="4"/>
                  </a:lnTo>
                  <a:lnTo>
                    <a:pt x="575" y="4"/>
                  </a:lnTo>
                  <a:lnTo>
                    <a:pt x="577" y="4"/>
                  </a:lnTo>
                  <a:lnTo>
                    <a:pt x="578" y="4"/>
                  </a:lnTo>
                  <a:lnTo>
                    <a:pt x="579" y="4"/>
                  </a:lnTo>
                  <a:lnTo>
                    <a:pt x="581" y="4"/>
                  </a:lnTo>
                  <a:lnTo>
                    <a:pt x="582" y="4"/>
                  </a:lnTo>
                  <a:lnTo>
                    <a:pt x="585" y="4"/>
                  </a:lnTo>
                  <a:lnTo>
                    <a:pt x="588" y="4"/>
                  </a:lnTo>
                  <a:lnTo>
                    <a:pt x="589" y="4"/>
                  </a:lnTo>
                  <a:lnTo>
                    <a:pt x="592" y="5"/>
                  </a:lnTo>
                  <a:lnTo>
                    <a:pt x="593" y="5"/>
                  </a:lnTo>
                  <a:lnTo>
                    <a:pt x="594" y="5"/>
                  </a:lnTo>
                  <a:lnTo>
                    <a:pt x="595" y="5"/>
                  </a:lnTo>
                  <a:lnTo>
                    <a:pt x="599" y="6"/>
                  </a:lnTo>
                  <a:lnTo>
                    <a:pt x="601" y="6"/>
                  </a:lnTo>
                  <a:lnTo>
                    <a:pt x="602" y="6"/>
                  </a:lnTo>
                  <a:lnTo>
                    <a:pt x="605" y="8"/>
                  </a:lnTo>
                  <a:lnTo>
                    <a:pt x="607" y="9"/>
                  </a:lnTo>
                  <a:lnTo>
                    <a:pt x="609" y="9"/>
                  </a:lnTo>
                  <a:lnTo>
                    <a:pt x="610" y="9"/>
                  </a:lnTo>
                  <a:lnTo>
                    <a:pt x="611" y="10"/>
                  </a:lnTo>
                  <a:lnTo>
                    <a:pt x="613" y="11"/>
                  </a:lnTo>
                  <a:lnTo>
                    <a:pt x="617" y="12"/>
                  </a:lnTo>
                  <a:lnTo>
                    <a:pt x="621" y="14"/>
                  </a:lnTo>
                  <a:lnTo>
                    <a:pt x="624" y="16"/>
                  </a:lnTo>
                  <a:lnTo>
                    <a:pt x="637" y="21"/>
                  </a:lnTo>
                  <a:lnTo>
                    <a:pt x="638" y="22"/>
                  </a:lnTo>
                  <a:lnTo>
                    <a:pt x="640" y="22"/>
                  </a:lnTo>
                  <a:lnTo>
                    <a:pt x="643" y="25"/>
                  </a:lnTo>
                  <a:lnTo>
                    <a:pt x="644" y="25"/>
                  </a:lnTo>
                  <a:lnTo>
                    <a:pt x="649" y="28"/>
                  </a:lnTo>
                  <a:lnTo>
                    <a:pt x="653" y="29"/>
                  </a:lnTo>
                  <a:lnTo>
                    <a:pt x="655" y="30"/>
                  </a:lnTo>
                  <a:lnTo>
                    <a:pt x="661" y="33"/>
                  </a:lnTo>
                  <a:lnTo>
                    <a:pt x="662" y="33"/>
                  </a:lnTo>
                  <a:lnTo>
                    <a:pt x="662" y="34"/>
                  </a:lnTo>
                  <a:lnTo>
                    <a:pt x="663" y="34"/>
                  </a:lnTo>
                  <a:lnTo>
                    <a:pt x="664" y="34"/>
                  </a:lnTo>
                  <a:lnTo>
                    <a:pt x="671" y="37"/>
                  </a:lnTo>
                  <a:lnTo>
                    <a:pt x="672" y="38"/>
                  </a:lnTo>
                  <a:lnTo>
                    <a:pt x="673" y="38"/>
                  </a:lnTo>
                  <a:lnTo>
                    <a:pt x="676" y="39"/>
                  </a:lnTo>
                  <a:lnTo>
                    <a:pt x="680" y="42"/>
                  </a:lnTo>
                  <a:lnTo>
                    <a:pt x="685" y="44"/>
                  </a:lnTo>
                  <a:lnTo>
                    <a:pt x="687" y="45"/>
                  </a:lnTo>
                  <a:lnTo>
                    <a:pt x="688" y="46"/>
                  </a:lnTo>
                  <a:lnTo>
                    <a:pt x="691" y="48"/>
                  </a:lnTo>
                  <a:lnTo>
                    <a:pt x="695" y="51"/>
                  </a:lnTo>
                  <a:lnTo>
                    <a:pt x="697" y="55"/>
                  </a:lnTo>
                  <a:lnTo>
                    <a:pt x="699" y="58"/>
                  </a:lnTo>
                  <a:lnTo>
                    <a:pt x="702" y="60"/>
                  </a:lnTo>
                  <a:lnTo>
                    <a:pt x="705" y="68"/>
                  </a:lnTo>
                  <a:lnTo>
                    <a:pt x="707" y="71"/>
                  </a:lnTo>
                  <a:lnTo>
                    <a:pt x="705" y="72"/>
                  </a:lnTo>
                  <a:lnTo>
                    <a:pt x="704" y="73"/>
                  </a:lnTo>
                  <a:lnTo>
                    <a:pt x="704" y="75"/>
                  </a:lnTo>
                  <a:lnTo>
                    <a:pt x="702" y="75"/>
                  </a:lnTo>
                  <a:lnTo>
                    <a:pt x="701" y="76"/>
                  </a:lnTo>
                  <a:lnTo>
                    <a:pt x="699" y="77"/>
                  </a:lnTo>
                  <a:lnTo>
                    <a:pt x="698" y="78"/>
                  </a:lnTo>
                  <a:lnTo>
                    <a:pt x="696" y="80"/>
                  </a:lnTo>
                  <a:lnTo>
                    <a:pt x="695" y="80"/>
                  </a:lnTo>
                  <a:lnTo>
                    <a:pt x="694" y="81"/>
                  </a:lnTo>
                  <a:lnTo>
                    <a:pt x="691" y="84"/>
                  </a:lnTo>
                  <a:lnTo>
                    <a:pt x="689" y="85"/>
                  </a:lnTo>
                  <a:lnTo>
                    <a:pt x="687" y="86"/>
                  </a:lnTo>
                  <a:lnTo>
                    <a:pt x="687" y="87"/>
                  </a:lnTo>
                  <a:lnTo>
                    <a:pt x="686" y="88"/>
                  </a:lnTo>
                  <a:lnTo>
                    <a:pt x="685" y="88"/>
                  </a:lnTo>
                  <a:lnTo>
                    <a:pt x="679" y="93"/>
                  </a:lnTo>
                  <a:lnTo>
                    <a:pt x="677" y="95"/>
                  </a:lnTo>
                  <a:lnTo>
                    <a:pt x="676" y="95"/>
                  </a:lnTo>
                  <a:lnTo>
                    <a:pt x="672" y="97"/>
                  </a:lnTo>
                  <a:lnTo>
                    <a:pt x="670" y="98"/>
                  </a:lnTo>
                  <a:lnTo>
                    <a:pt x="666" y="102"/>
                  </a:lnTo>
                  <a:lnTo>
                    <a:pt x="661" y="106"/>
                  </a:lnTo>
                  <a:lnTo>
                    <a:pt x="657" y="109"/>
                  </a:lnTo>
                  <a:lnTo>
                    <a:pt x="655" y="110"/>
                  </a:lnTo>
                  <a:lnTo>
                    <a:pt x="651" y="114"/>
                  </a:lnTo>
                  <a:lnTo>
                    <a:pt x="647" y="117"/>
                  </a:lnTo>
                  <a:lnTo>
                    <a:pt x="645" y="118"/>
                  </a:lnTo>
                  <a:lnTo>
                    <a:pt x="645" y="119"/>
                  </a:lnTo>
                  <a:lnTo>
                    <a:pt x="644" y="119"/>
                  </a:lnTo>
                  <a:lnTo>
                    <a:pt x="643" y="120"/>
                  </a:lnTo>
                  <a:lnTo>
                    <a:pt x="643" y="121"/>
                  </a:lnTo>
                  <a:lnTo>
                    <a:pt x="641" y="121"/>
                  </a:lnTo>
                  <a:lnTo>
                    <a:pt x="640" y="122"/>
                  </a:lnTo>
                  <a:lnTo>
                    <a:pt x="636" y="126"/>
                  </a:lnTo>
                  <a:lnTo>
                    <a:pt x="636" y="127"/>
                  </a:lnTo>
                  <a:lnTo>
                    <a:pt x="635" y="127"/>
                  </a:lnTo>
                  <a:lnTo>
                    <a:pt x="634" y="127"/>
                  </a:lnTo>
                  <a:lnTo>
                    <a:pt x="631" y="129"/>
                  </a:lnTo>
                  <a:lnTo>
                    <a:pt x="629" y="130"/>
                  </a:lnTo>
                  <a:lnTo>
                    <a:pt x="629" y="131"/>
                  </a:lnTo>
                  <a:lnTo>
                    <a:pt x="628" y="131"/>
                  </a:lnTo>
                  <a:lnTo>
                    <a:pt x="627" y="133"/>
                  </a:lnTo>
                  <a:lnTo>
                    <a:pt x="626" y="135"/>
                  </a:lnTo>
                  <a:lnTo>
                    <a:pt x="623" y="139"/>
                  </a:lnTo>
                  <a:lnTo>
                    <a:pt x="621" y="144"/>
                  </a:lnTo>
                  <a:lnTo>
                    <a:pt x="619" y="147"/>
                  </a:lnTo>
                  <a:lnTo>
                    <a:pt x="618" y="147"/>
                  </a:lnTo>
                  <a:lnTo>
                    <a:pt x="618" y="150"/>
                  </a:lnTo>
                  <a:lnTo>
                    <a:pt x="617" y="150"/>
                  </a:lnTo>
                  <a:lnTo>
                    <a:pt x="617" y="151"/>
                  </a:lnTo>
                  <a:lnTo>
                    <a:pt x="615" y="153"/>
                  </a:lnTo>
                  <a:lnTo>
                    <a:pt x="614" y="155"/>
                  </a:lnTo>
                  <a:lnTo>
                    <a:pt x="613" y="158"/>
                  </a:lnTo>
                  <a:lnTo>
                    <a:pt x="612" y="159"/>
                  </a:lnTo>
                  <a:lnTo>
                    <a:pt x="611" y="161"/>
                  </a:lnTo>
                  <a:lnTo>
                    <a:pt x="612" y="162"/>
                  </a:lnTo>
                  <a:lnTo>
                    <a:pt x="613" y="163"/>
                  </a:lnTo>
                  <a:lnTo>
                    <a:pt x="615" y="164"/>
                  </a:lnTo>
                  <a:lnTo>
                    <a:pt x="618" y="165"/>
                  </a:lnTo>
                  <a:lnTo>
                    <a:pt x="619" y="167"/>
                  </a:lnTo>
                  <a:lnTo>
                    <a:pt x="620" y="168"/>
                  </a:lnTo>
                  <a:lnTo>
                    <a:pt x="622" y="169"/>
                  </a:lnTo>
                  <a:lnTo>
                    <a:pt x="623" y="169"/>
                  </a:lnTo>
                  <a:lnTo>
                    <a:pt x="627" y="170"/>
                  </a:lnTo>
                  <a:lnTo>
                    <a:pt x="628" y="171"/>
                  </a:lnTo>
                  <a:lnTo>
                    <a:pt x="629" y="171"/>
                  </a:lnTo>
                  <a:lnTo>
                    <a:pt x="630" y="171"/>
                  </a:lnTo>
                  <a:lnTo>
                    <a:pt x="631" y="172"/>
                  </a:lnTo>
                  <a:lnTo>
                    <a:pt x="632" y="172"/>
                  </a:lnTo>
                  <a:lnTo>
                    <a:pt x="635" y="173"/>
                  </a:lnTo>
                  <a:lnTo>
                    <a:pt x="636" y="173"/>
                  </a:lnTo>
                  <a:lnTo>
                    <a:pt x="639" y="175"/>
                  </a:lnTo>
                  <a:lnTo>
                    <a:pt x="647" y="177"/>
                  </a:lnTo>
                  <a:lnTo>
                    <a:pt x="649" y="178"/>
                  </a:lnTo>
                  <a:lnTo>
                    <a:pt x="651" y="178"/>
                  </a:lnTo>
                  <a:lnTo>
                    <a:pt x="652" y="178"/>
                  </a:lnTo>
                  <a:lnTo>
                    <a:pt x="654" y="179"/>
                  </a:lnTo>
                  <a:lnTo>
                    <a:pt x="655" y="180"/>
                  </a:lnTo>
                  <a:lnTo>
                    <a:pt x="656" y="182"/>
                  </a:lnTo>
                  <a:lnTo>
                    <a:pt x="657" y="182"/>
                  </a:lnTo>
                  <a:lnTo>
                    <a:pt x="657" y="184"/>
                  </a:lnTo>
                  <a:lnTo>
                    <a:pt x="660" y="186"/>
                  </a:lnTo>
                  <a:lnTo>
                    <a:pt x="662" y="188"/>
                  </a:lnTo>
                  <a:lnTo>
                    <a:pt x="663" y="189"/>
                  </a:lnTo>
                  <a:lnTo>
                    <a:pt x="664" y="193"/>
                  </a:lnTo>
                  <a:lnTo>
                    <a:pt x="666" y="194"/>
                  </a:lnTo>
                  <a:lnTo>
                    <a:pt x="668" y="196"/>
                  </a:lnTo>
                  <a:lnTo>
                    <a:pt x="669" y="197"/>
                  </a:lnTo>
                  <a:lnTo>
                    <a:pt x="669" y="198"/>
                  </a:lnTo>
                  <a:lnTo>
                    <a:pt x="670" y="198"/>
                  </a:lnTo>
                  <a:lnTo>
                    <a:pt x="670" y="200"/>
                  </a:lnTo>
                  <a:lnTo>
                    <a:pt x="671" y="201"/>
                  </a:lnTo>
                  <a:lnTo>
                    <a:pt x="672" y="202"/>
                  </a:lnTo>
                  <a:lnTo>
                    <a:pt x="673" y="202"/>
                  </a:lnTo>
                  <a:lnTo>
                    <a:pt x="676" y="204"/>
                  </a:lnTo>
                  <a:lnTo>
                    <a:pt x="677" y="205"/>
                  </a:lnTo>
                  <a:lnTo>
                    <a:pt x="678" y="206"/>
                  </a:lnTo>
                  <a:lnTo>
                    <a:pt x="679" y="207"/>
                  </a:lnTo>
                  <a:lnTo>
                    <a:pt x="681" y="209"/>
                  </a:lnTo>
                  <a:lnTo>
                    <a:pt x="682" y="210"/>
                  </a:lnTo>
                  <a:lnTo>
                    <a:pt x="684" y="211"/>
                  </a:lnTo>
                  <a:lnTo>
                    <a:pt x="686" y="213"/>
                  </a:lnTo>
                  <a:lnTo>
                    <a:pt x="687" y="213"/>
                  </a:lnTo>
                  <a:lnTo>
                    <a:pt x="690" y="217"/>
                  </a:lnTo>
                  <a:lnTo>
                    <a:pt x="694" y="219"/>
                  </a:lnTo>
                  <a:lnTo>
                    <a:pt x="695" y="220"/>
                  </a:lnTo>
                  <a:lnTo>
                    <a:pt x="696" y="221"/>
                  </a:lnTo>
                  <a:lnTo>
                    <a:pt x="701" y="225"/>
                  </a:lnTo>
                  <a:lnTo>
                    <a:pt x="702" y="226"/>
                  </a:lnTo>
                  <a:lnTo>
                    <a:pt x="707" y="230"/>
                  </a:lnTo>
                  <a:lnTo>
                    <a:pt x="708" y="230"/>
                  </a:lnTo>
                  <a:lnTo>
                    <a:pt x="710" y="231"/>
                  </a:lnTo>
                  <a:lnTo>
                    <a:pt x="712" y="234"/>
                  </a:lnTo>
                  <a:lnTo>
                    <a:pt x="718" y="238"/>
                  </a:lnTo>
                  <a:lnTo>
                    <a:pt x="720" y="240"/>
                  </a:lnTo>
                  <a:lnTo>
                    <a:pt x="724" y="244"/>
                  </a:lnTo>
                  <a:lnTo>
                    <a:pt x="730" y="248"/>
                  </a:lnTo>
                  <a:lnTo>
                    <a:pt x="732" y="251"/>
                  </a:lnTo>
                  <a:lnTo>
                    <a:pt x="733" y="252"/>
                  </a:lnTo>
                  <a:lnTo>
                    <a:pt x="737" y="255"/>
                  </a:lnTo>
                  <a:lnTo>
                    <a:pt x="738" y="255"/>
                  </a:lnTo>
                  <a:lnTo>
                    <a:pt x="740" y="257"/>
                  </a:lnTo>
                  <a:lnTo>
                    <a:pt x="739" y="260"/>
                  </a:lnTo>
                  <a:lnTo>
                    <a:pt x="738" y="261"/>
                  </a:lnTo>
                  <a:lnTo>
                    <a:pt x="738" y="262"/>
                  </a:lnTo>
                  <a:lnTo>
                    <a:pt x="738" y="263"/>
                  </a:lnTo>
                  <a:lnTo>
                    <a:pt x="737" y="264"/>
                  </a:lnTo>
                  <a:lnTo>
                    <a:pt x="737" y="265"/>
                  </a:lnTo>
                  <a:lnTo>
                    <a:pt x="736" y="267"/>
                  </a:lnTo>
                  <a:lnTo>
                    <a:pt x="735" y="267"/>
                  </a:lnTo>
                  <a:lnTo>
                    <a:pt x="736" y="265"/>
                  </a:lnTo>
                  <a:lnTo>
                    <a:pt x="736" y="264"/>
                  </a:lnTo>
                  <a:lnTo>
                    <a:pt x="732" y="262"/>
                  </a:lnTo>
                  <a:lnTo>
                    <a:pt x="729" y="267"/>
                  </a:lnTo>
                  <a:lnTo>
                    <a:pt x="731" y="269"/>
                  </a:lnTo>
                  <a:lnTo>
                    <a:pt x="735" y="270"/>
                  </a:lnTo>
                  <a:lnTo>
                    <a:pt x="735" y="271"/>
                  </a:lnTo>
                  <a:lnTo>
                    <a:pt x="733" y="272"/>
                  </a:lnTo>
                  <a:lnTo>
                    <a:pt x="733" y="273"/>
                  </a:lnTo>
                  <a:lnTo>
                    <a:pt x="732" y="274"/>
                  </a:lnTo>
                  <a:lnTo>
                    <a:pt x="732" y="276"/>
                  </a:lnTo>
                  <a:lnTo>
                    <a:pt x="732" y="277"/>
                  </a:lnTo>
                  <a:lnTo>
                    <a:pt x="731" y="278"/>
                  </a:lnTo>
                  <a:lnTo>
                    <a:pt x="731" y="279"/>
                  </a:lnTo>
                  <a:lnTo>
                    <a:pt x="730" y="280"/>
                  </a:lnTo>
                  <a:lnTo>
                    <a:pt x="730" y="281"/>
                  </a:lnTo>
                  <a:lnTo>
                    <a:pt x="730" y="282"/>
                  </a:lnTo>
                  <a:lnTo>
                    <a:pt x="729" y="284"/>
                  </a:lnTo>
                  <a:lnTo>
                    <a:pt x="729" y="285"/>
                  </a:lnTo>
                  <a:lnTo>
                    <a:pt x="728" y="288"/>
                  </a:lnTo>
                  <a:lnTo>
                    <a:pt x="727" y="289"/>
                  </a:lnTo>
                  <a:lnTo>
                    <a:pt x="727" y="290"/>
                  </a:lnTo>
                  <a:lnTo>
                    <a:pt x="726" y="292"/>
                  </a:lnTo>
                  <a:lnTo>
                    <a:pt x="726" y="293"/>
                  </a:lnTo>
                  <a:lnTo>
                    <a:pt x="724" y="295"/>
                  </a:lnTo>
                  <a:lnTo>
                    <a:pt x="724" y="296"/>
                  </a:lnTo>
                  <a:lnTo>
                    <a:pt x="723" y="297"/>
                  </a:lnTo>
                  <a:lnTo>
                    <a:pt x="723" y="298"/>
                  </a:lnTo>
                  <a:lnTo>
                    <a:pt x="722" y="299"/>
                  </a:lnTo>
                  <a:lnTo>
                    <a:pt x="722" y="302"/>
                  </a:lnTo>
                  <a:lnTo>
                    <a:pt x="721" y="302"/>
                  </a:lnTo>
                  <a:lnTo>
                    <a:pt x="721" y="303"/>
                  </a:lnTo>
                  <a:lnTo>
                    <a:pt x="720" y="305"/>
                  </a:lnTo>
                  <a:lnTo>
                    <a:pt x="720" y="306"/>
                  </a:lnTo>
                  <a:lnTo>
                    <a:pt x="719" y="309"/>
                  </a:lnTo>
                  <a:lnTo>
                    <a:pt x="719" y="310"/>
                  </a:lnTo>
                  <a:lnTo>
                    <a:pt x="720" y="314"/>
                  </a:lnTo>
                  <a:lnTo>
                    <a:pt x="721" y="314"/>
                  </a:lnTo>
                  <a:lnTo>
                    <a:pt x="721" y="315"/>
                  </a:lnTo>
                  <a:lnTo>
                    <a:pt x="722" y="316"/>
                  </a:lnTo>
                  <a:lnTo>
                    <a:pt x="723" y="320"/>
                  </a:lnTo>
                  <a:lnTo>
                    <a:pt x="723" y="321"/>
                  </a:lnTo>
                  <a:lnTo>
                    <a:pt x="724" y="322"/>
                  </a:lnTo>
                  <a:lnTo>
                    <a:pt x="724" y="323"/>
                  </a:lnTo>
                  <a:lnTo>
                    <a:pt x="726" y="326"/>
                  </a:lnTo>
                  <a:lnTo>
                    <a:pt x="727" y="328"/>
                  </a:lnTo>
                  <a:lnTo>
                    <a:pt x="727" y="329"/>
                  </a:lnTo>
                  <a:lnTo>
                    <a:pt x="728" y="331"/>
                  </a:lnTo>
                  <a:lnTo>
                    <a:pt x="728" y="332"/>
                  </a:lnTo>
                  <a:lnTo>
                    <a:pt x="729" y="332"/>
                  </a:lnTo>
                  <a:lnTo>
                    <a:pt x="729" y="335"/>
                  </a:lnTo>
                  <a:lnTo>
                    <a:pt x="730" y="336"/>
                  </a:lnTo>
                  <a:lnTo>
                    <a:pt x="730" y="337"/>
                  </a:lnTo>
                  <a:lnTo>
                    <a:pt x="731" y="338"/>
                  </a:lnTo>
                  <a:lnTo>
                    <a:pt x="731" y="339"/>
                  </a:lnTo>
                  <a:lnTo>
                    <a:pt x="733" y="344"/>
                  </a:lnTo>
                  <a:lnTo>
                    <a:pt x="735" y="345"/>
                  </a:lnTo>
                  <a:lnTo>
                    <a:pt x="735" y="347"/>
                  </a:lnTo>
                  <a:lnTo>
                    <a:pt x="736" y="349"/>
                  </a:lnTo>
                  <a:lnTo>
                    <a:pt x="737" y="351"/>
                  </a:lnTo>
                  <a:lnTo>
                    <a:pt x="738" y="353"/>
                  </a:lnTo>
                  <a:lnTo>
                    <a:pt x="738" y="354"/>
                  </a:lnTo>
                  <a:lnTo>
                    <a:pt x="739" y="356"/>
                  </a:lnTo>
                  <a:lnTo>
                    <a:pt x="740" y="359"/>
                  </a:lnTo>
                  <a:lnTo>
                    <a:pt x="740" y="361"/>
                  </a:lnTo>
                  <a:lnTo>
                    <a:pt x="741" y="361"/>
                  </a:lnTo>
                  <a:lnTo>
                    <a:pt x="743" y="360"/>
                  </a:lnTo>
                  <a:lnTo>
                    <a:pt x="745" y="359"/>
                  </a:lnTo>
                  <a:lnTo>
                    <a:pt x="748" y="357"/>
                  </a:lnTo>
                  <a:lnTo>
                    <a:pt x="751" y="357"/>
                  </a:lnTo>
                  <a:lnTo>
                    <a:pt x="754" y="356"/>
                  </a:lnTo>
                  <a:lnTo>
                    <a:pt x="755" y="356"/>
                  </a:lnTo>
                  <a:lnTo>
                    <a:pt x="756" y="356"/>
                  </a:lnTo>
                  <a:lnTo>
                    <a:pt x="761" y="356"/>
                  </a:lnTo>
                  <a:lnTo>
                    <a:pt x="763" y="356"/>
                  </a:lnTo>
                  <a:lnTo>
                    <a:pt x="770" y="355"/>
                  </a:lnTo>
                  <a:lnTo>
                    <a:pt x="786" y="354"/>
                  </a:lnTo>
                  <a:lnTo>
                    <a:pt x="788" y="354"/>
                  </a:lnTo>
                  <a:lnTo>
                    <a:pt x="791" y="354"/>
                  </a:lnTo>
                  <a:lnTo>
                    <a:pt x="793" y="353"/>
                  </a:lnTo>
                  <a:lnTo>
                    <a:pt x="794" y="352"/>
                  </a:lnTo>
                  <a:lnTo>
                    <a:pt x="795" y="353"/>
                  </a:lnTo>
                  <a:lnTo>
                    <a:pt x="797" y="353"/>
                  </a:lnTo>
                  <a:lnTo>
                    <a:pt x="798" y="353"/>
                  </a:lnTo>
                  <a:lnTo>
                    <a:pt x="797" y="353"/>
                  </a:lnTo>
                  <a:lnTo>
                    <a:pt x="798" y="354"/>
                  </a:lnTo>
                  <a:lnTo>
                    <a:pt x="798" y="353"/>
                  </a:lnTo>
                  <a:lnTo>
                    <a:pt x="798" y="354"/>
                  </a:lnTo>
                  <a:lnTo>
                    <a:pt x="799" y="354"/>
                  </a:lnTo>
                  <a:lnTo>
                    <a:pt x="799" y="355"/>
                  </a:lnTo>
                  <a:lnTo>
                    <a:pt x="800" y="356"/>
                  </a:lnTo>
                  <a:lnTo>
                    <a:pt x="800" y="357"/>
                  </a:lnTo>
                  <a:lnTo>
                    <a:pt x="802" y="357"/>
                  </a:lnTo>
                  <a:lnTo>
                    <a:pt x="802" y="359"/>
                  </a:lnTo>
                  <a:lnTo>
                    <a:pt x="802" y="360"/>
                  </a:lnTo>
                  <a:lnTo>
                    <a:pt x="802" y="361"/>
                  </a:lnTo>
                  <a:lnTo>
                    <a:pt x="802" y="362"/>
                  </a:lnTo>
                  <a:lnTo>
                    <a:pt x="802" y="363"/>
                  </a:lnTo>
                  <a:lnTo>
                    <a:pt x="803" y="363"/>
                  </a:lnTo>
                  <a:lnTo>
                    <a:pt x="803" y="364"/>
                  </a:lnTo>
                  <a:lnTo>
                    <a:pt x="803" y="365"/>
                  </a:lnTo>
                  <a:lnTo>
                    <a:pt x="803" y="366"/>
                  </a:lnTo>
                  <a:lnTo>
                    <a:pt x="803" y="368"/>
                  </a:lnTo>
                  <a:lnTo>
                    <a:pt x="803" y="369"/>
                  </a:lnTo>
                  <a:lnTo>
                    <a:pt x="803" y="370"/>
                  </a:lnTo>
                  <a:lnTo>
                    <a:pt x="803" y="371"/>
                  </a:lnTo>
                  <a:lnTo>
                    <a:pt x="803" y="372"/>
                  </a:lnTo>
                  <a:lnTo>
                    <a:pt x="803" y="373"/>
                  </a:lnTo>
                  <a:lnTo>
                    <a:pt x="803" y="374"/>
                  </a:lnTo>
                  <a:lnTo>
                    <a:pt x="802" y="374"/>
                  </a:lnTo>
                  <a:lnTo>
                    <a:pt x="802" y="376"/>
                  </a:lnTo>
                  <a:lnTo>
                    <a:pt x="802" y="377"/>
                  </a:lnTo>
                  <a:lnTo>
                    <a:pt x="802" y="378"/>
                  </a:lnTo>
                  <a:lnTo>
                    <a:pt x="802" y="379"/>
                  </a:lnTo>
                  <a:lnTo>
                    <a:pt x="802" y="380"/>
                  </a:lnTo>
                  <a:lnTo>
                    <a:pt x="802" y="381"/>
                  </a:lnTo>
                  <a:lnTo>
                    <a:pt x="802" y="382"/>
                  </a:lnTo>
                  <a:lnTo>
                    <a:pt x="802" y="383"/>
                  </a:lnTo>
                  <a:lnTo>
                    <a:pt x="800" y="385"/>
                  </a:lnTo>
                  <a:lnTo>
                    <a:pt x="802" y="385"/>
                  </a:lnTo>
                  <a:lnTo>
                    <a:pt x="802" y="387"/>
                  </a:lnTo>
                  <a:lnTo>
                    <a:pt x="802" y="388"/>
                  </a:lnTo>
                  <a:lnTo>
                    <a:pt x="802" y="389"/>
                  </a:lnTo>
                  <a:lnTo>
                    <a:pt x="800" y="390"/>
                  </a:lnTo>
                  <a:lnTo>
                    <a:pt x="796" y="391"/>
                  </a:lnTo>
                  <a:lnTo>
                    <a:pt x="790" y="391"/>
                  </a:lnTo>
                  <a:lnTo>
                    <a:pt x="791" y="396"/>
                  </a:lnTo>
                  <a:lnTo>
                    <a:pt x="791" y="403"/>
                  </a:lnTo>
                  <a:lnTo>
                    <a:pt x="791" y="406"/>
                  </a:lnTo>
                  <a:lnTo>
                    <a:pt x="791" y="407"/>
                  </a:lnTo>
                  <a:lnTo>
                    <a:pt x="793" y="413"/>
                  </a:lnTo>
                  <a:lnTo>
                    <a:pt x="794" y="418"/>
                  </a:lnTo>
                  <a:lnTo>
                    <a:pt x="794" y="419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82" y="422"/>
                  </a:lnTo>
                  <a:lnTo>
                    <a:pt x="770" y="424"/>
                  </a:lnTo>
                  <a:lnTo>
                    <a:pt x="753" y="429"/>
                  </a:lnTo>
                  <a:lnTo>
                    <a:pt x="723" y="435"/>
                  </a:lnTo>
                  <a:lnTo>
                    <a:pt x="715" y="437"/>
                  </a:lnTo>
                  <a:lnTo>
                    <a:pt x="714" y="437"/>
                  </a:lnTo>
                  <a:lnTo>
                    <a:pt x="712" y="437"/>
                  </a:lnTo>
                  <a:lnTo>
                    <a:pt x="710" y="437"/>
                  </a:lnTo>
                  <a:lnTo>
                    <a:pt x="705" y="437"/>
                  </a:lnTo>
                  <a:lnTo>
                    <a:pt x="702" y="438"/>
                  </a:lnTo>
                  <a:lnTo>
                    <a:pt x="698" y="438"/>
                  </a:lnTo>
                  <a:lnTo>
                    <a:pt x="689" y="438"/>
                  </a:lnTo>
                  <a:lnTo>
                    <a:pt x="677" y="438"/>
                  </a:lnTo>
                  <a:lnTo>
                    <a:pt x="673" y="438"/>
                  </a:lnTo>
                  <a:lnTo>
                    <a:pt x="669" y="438"/>
                  </a:lnTo>
                  <a:lnTo>
                    <a:pt x="662" y="438"/>
                  </a:lnTo>
                  <a:lnTo>
                    <a:pt x="656" y="438"/>
                  </a:lnTo>
                  <a:lnTo>
                    <a:pt x="651" y="439"/>
                  </a:lnTo>
                  <a:lnTo>
                    <a:pt x="641" y="439"/>
                  </a:lnTo>
                  <a:lnTo>
                    <a:pt x="640" y="439"/>
                  </a:lnTo>
                  <a:lnTo>
                    <a:pt x="638" y="439"/>
                  </a:lnTo>
                  <a:lnTo>
                    <a:pt x="636" y="439"/>
                  </a:lnTo>
                  <a:lnTo>
                    <a:pt x="632" y="439"/>
                  </a:lnTo>
                  <a:lnTo>
                    <a:pt x="631" y="439"/>
                  </a:lnTo>
                  <a:lnTo>
                    <a:pt x="628" y="439"/>
                  </a:lnTo>
                  <a:lnTo>
                    <a:pt x="627" y="439"/>
                  </a:lnTo>
                  <a:lnTo>
                    <a:pt x="624" y="439"/>
                  </a:lnTo>
                  <a:lnTo>
                    <a:pt x="611" y="439"/>
                  </a:lnTo>
                  <a:lnTo>
                    <a:pt x="610" y="439"/>
                  </a:lnTo>
                  <a:lnTo>
                    <a:pt x="609" y="439"/>
                  </a:lnTo>
                  <a:lnTo>
                    <a:pt x="598" y="440"/>
                  </a:lnTo>
                  <a:lnTo>
                    <a:pt x="596" y="440"/>
                  </a:lnTo>
                  <a:lnTo>
                    <a:pt x="593" y="440"/>
                  </a:lnTo>
                  <a:lnTo>
                    <a:pt x="590" y="440"/>
                  </a:lnTo>
                  <a:lnTo>
                    <a:pt x="589" y="440"/>
                  </a:lnTo>
                  <a:lnTo>
                    <a:pt x="589" y="441"/>
                  </a:lnTo>
                  <a:lnTo>
                    <a:pt x="589" y="453"/>
                  </a:lnTo>
                  <a:lnTo>
                    <a:pt x="589" y="454"/>
                  </a:lnTo>
                  <a:lnTo>
                    <a:pt x="589" y="455"/>
                  </a:lnTo>
                  <a:lnTo>
                    <a:pt x="589" y="465"/>
                  </a:lnTo>
                  <a:lnTo>
                    <a:pt x="589" y="472"/>
                  </a:lnTo>
                  <a:lnTo>
                    <a:pt x="589" y="481"/>
                  </a:lnTo>
                  <a:lnTo>
                    <a:pt x="590" y="489"/>
                  </a:lnTo>
                  <a:lnTo>
                    <a:pt x="590" y="490"/>
                  </a:lnTo>
                  <a:lnTo>
                    <a:pt x="589" y="493"/>
                  </a:lnTo>
                  <a:lnTo>
                    <a:pt x="589" y="495"/>
                  </a:lnTo>
                  <a:lnTo>
                    <a:pt x="589" y="496"/>
                  </a:lnTo>
                  <a:lnTo>
                    <a:pt x="589" y="514"/>
                  </a:lnTo>
                  <a:lnTo>
                    <a:pt x="589" y="515"/>
                  </a:lnTo>
                  <a:lnTo>
                    <a:pt x="586" y="514"/>
                  </a:lnTo>
                  <a:close/>
                  <a:moveTo>
                    <a:pt x="156" y="449"/>
                  </a:moveTo>
                  <a:lnTo>
                    <a:pt x="156" y="452"/>
                  </a:lnTo>
                  <a:lnTo>
                    <a:pt x="156" y="449"/>
                  </a:lnTo>
                  <a:close/>
                  <a:moveTo>
                    <a:pt x="140" y="561"/>
                  </a:moveTo>
                  <a:lnTo>
                    <a:pt x="150" y="565"/>
                  </a:lnTo>
                  <a:lnTo>
                    <a:pt x="151" y="562"/>
                  </a:lnTo>
                  <a:lnTo>
                    <a:pt x="153" y="563"/>
                  </a:lnTo>
                  <a:lnTo>
                    <a:pt x="159" y="564"/>
                  </a:lnTo>
                  <a:lnTo>
                    <a:pt x="157" y="572"/>
                  </a:lnTo>
                  <a:lnTo>
                    <a:pt x="156" y="573"/>
                  </a:lnTo>
                  <a:lnTo>
                    <a:pt x="152" y="580"/>
                  </a:lnTo>
                  <a:lnTo>
                    <a:pt x="149" y="586"/>
                  </a:lnTo>
                  <a:lnTo>
                    <a:pt x="141" y="583"/>
                  </a:lnTo>
                  <a:lnTo>
                    <a:pt x="132" y="580"/>
                  </a:lnTo>
                  <a:lnTo>
                    <a:pt x="110" y="572"/>
                  </a:lnTo>
                  <a:lnTo>
                    <a:pt x="110" y="565"/>
                  </a:lnTo>
                  <a:lnTo>
                    <a:pt x="116" y="565"/>
                  </a:lnTo>
                  <a:lnTo>
                    <a:pt x="116" y="564"/>
                  </a:lnTo>
                  <a:lnTo>
                    <a:pt x="118" y="565"/>
                  </a:lnTo>
                  <a:lnTo>
                    <a:pt x="119" y="565"/>
                  </a:lnTo>
                  <a:lnTo>
                    <a:pt x="117" y="570"/>
                  </a:lnTo>
                  <a:lnTo>
                    <a:pt x="132" y="569"/>
                  </a:lnTo>
                  <a:lnTo>
                    <a:pt x="134" y="562"/>
                  </a:lnTo>
                  <a:lnTo>
                    <a:pt x="140" y="5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0" name="Freeform 142">
              <a:extLst>
                <a:ext uri="{FF2B5EF4-FFF2-40B4-BE49-F238E27FC236}">
                  <a16:creationId xmlns:a16="http://schemas.microsoft.com/office/drawing/2014/main" id="{28B86160-869A-9802-8404-50B327005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6" y="776288"/>
              <a:ext cx="1528763" cy="1262063"/>
            </a:xfrm>
            <a:custGeom>
              <a:avLst/>
              <a:gdLst>
                <a:gd name="T0" fmla="*/ 506 w 963"/>
                <a:gd name="T1" fmla="*/ 114 h 795"/>
                <a:gd name="T2" fmla="*/ 603 w 963"/>
                <a:gd name="T3" fmla="*/ 187 h 795"/>
                <a:gd name="T4" fmla="*/ 713 w 963"/>
                <a:gd name="T5" fmla="*/ 257 h 795"/>
                <a:gd name="T6" fmla="*/ 721 w 963"/>
                <a:gd name="T7" fmla="*/ 316 h 795"/>
                <a:gd name="T8" fmla="*/ 707 w 963"/>
                <a:gd name="T9" fmla="*/ 347 h 795"/>
                <a:gd name="T10" fmla="*/ 730 w 963"/>
                <a:gd name="T11" fmla="*/ 393 h 795"/>
                <a:gd name="T12" fmla="*/ 781 w 963"/>
                <a:gd name="T13" fmla="*/ 426 h 795"/>
                <a:gd name="T14" fmla="*/ 828 w 963"/>
                <a:gd name="T15" fmla="*/ 454 h 795"/>
                <a:gd name="T16" fmla="*/ 893 w 963"/>
                <a:gd name="T17" fmla="*/ 450 h 795"/>
                <a:gd name="T18" fmla="*/ 931 w 963"/>
                <a:gd name="T19" fmla="*/ 499 h 795"/>
                <a:gd name="T20" fmla="*/ 949 w 963"/>
                <a:gd name="T21" fmla="*/ 547 h 795"/>
                <a:gd name="T22" fmla="*/ 872 w 963"/>
                <a:gd name="T23" fmla="*/ 590 h 795"/>
                <a:gd name="T24" fmla="*/ 897 w 963"/>
                <a:gd name="T25" fmla="*/ 619 h 795"/>
                <a:gd name="T26" fmla="*/ 907 w 963"/>
                <a:gd name="T27" fmla="*/ 667 h 795"/>
                <a:gd name="T28" fmla="*/ 896 w 963"/>
                <a:gd name="T29" fmla="*/ 706 h 795"/>
                <a:gd name="T30" fmla="*/ 872 w 963"/>
                <a:gd name="T31" fmla="*/ 793 h 795"/>
                <a:gd name="T32" fmla="*/ 820 w 963"/>
                <a:gd name="T33" fmla="*/ 781 h 795"/>
                <a:gd name="T34" fmla="*/ 775 w 963"/>
                <a:gd name="T35" fmla="*/ 769 h 795"/>
                <a:gd name="T36" fmla="*/ 745 w 963"/>
                <a:gd name="T37" fmla="*/ 703 h 795"/>
                <a:gd name="T38" fmla="*/ 684 w 963"/>
                <a:gd name="T39" fmla="*/ 692 h 795"/>
                <a:gd name="T40" fmla="*/ 658 w 963"/>
                <a:gd name="T41" fmla="*/ 647 h 795"/>
                <a:gd name="T42" fmla="*/ 605 w 963"/>
                <a:gd name="T43" fmla="*/ 632 h 795"/>
                <a:gd name="T44" fmla="*/ 602 w 963"/>
                <a:gd name="T45" fmla="*/ 548 h 795"/>
                <a:gd name="T46" fmla="*/ 572 w 963"/>
                <a:gd name="T47" fmla="*/ 511 h 795"/>
                <a:gd name="T48" fmla="*/ 547 w 963"/>
                <a:gd name="T49" fmla="*/ 525 h 795"/>
                <a:gd name="T50" fmla="*/ 529 w 963"/>
                <a:gd name="T51" fmla="*/ 517 h 795"/>
                <a:gd name="T52" fmla="*/ 507 w 963"/>
                <a:gd name="T53" fmla="*/ 523 h 795"/>
                <a:gd name="T54" fmla="*/ 496 w 963"/>
                <a:gd name="T55" fmla="*/ 539 h 795"/>
                <a:gd name="T56" fmla="*/ 481 w 963"/>
                <a:gd name="T57" fmla="*/ 558 h 795"/>
                <a:gd name="T58" fmla="*/ 464 w 963"/>
                <a:gd name="T59" fmla="*/ 573 h 795"/>
                <a:gd name="T60" fmla="*/ 446 w 963"/>
                <a:gd name="T61" fmla="*/ 589 h 795"/>
                <a:gd name="T62" fmla="*/ 427 w 963"/>
                <a:gd name="T63" fmla="*/ 586 h 795"/>
                <a:gd name="T64" fmla="*/ 410 w 963"/>
                <a:gd name="T65" fmla="*/ 589 h 795"/>
                <a:gd name="T66" fmla="*/ 386 w 963"/>
                <a:gd name="T67" fmla="*/ 597 h 795"/>
                <a:gd name="T68" fmla="*/ 364 w 963"/>
                <a:gd name="T69" fmla="*/ 602 h 795"/>
                <a:gd name="T70" fmla="*/ 345 w 963"/>
                <a:gd name="T71" fmla="*/ 594 h 795"/>
                <a:gd name="T72" fmla="*/ 322 w 963"/>
                <a:gd name="T73" fmla="*/ 596 h 795"/>
                <a:gd name="T74" fmla="*/ 284 w 963"/>
                <a:gd name="T75" fmla="*/ 610 h 795"/>
                <a:gd name="T76" fmla="*/ 242 w 963"/>
                <a:gd name="T77" fmla="*/ 600 h 795"/>
                <a:gd name="T78" fmla="*/ 188 w 963"/>
                <a:gd name="T79" fmla="*/ 567 h 795"/>
                <a:gd name="T80" fmla="*/ 151 w 963"/>
                <a:gd name="T81" fmla="*/ 539 h 795"/>
                <a:gd name="T82" fmla="*/ 124 w 963"/>
                <a:gd name="T83" fmla="*/ 504 h 795"/>
                <a:gd name="T84" fmla="*/ 97 w 963"/>
                <a:gd name="T85" fmla="*/ 505 h 795"/>
                <a:gd name="T86" fmla="*/ 77 w 963"/>
                <a:gd name="T87" fmla="*/ 501 h 795"/>
                <a:gd name="T88" fmla="*/ 61 w 963"/>
                <a:gd name="T89" fmla="*/ 494 h 795"/>
                <a:gd name="T90" fmla="*/ 46 w 963"/>
                <a:gd name="T91" fmla="*/ 473 h 795"/>
                <a:gd name="T92" fmla="*/ 30 w 963"/>
                <a:gd name="T93" fmla="*/ 458 h 795"/>
                <a:gd name="T94" fmla="*/ 20 w 963"/>
                <a:gd name="T95" fmla="*/ 434 h 795"/>
                <a:gd name="T96" fmla="*/ 9 w 963"/>
                <a:gd name="T97" fmla="*/ 413 h 795"/>
                <a:gd name="T98" fmla="*/ 5 w 963"/>
                <a:gd name="T99" fmla="*/ 389 h 795"/>
                <a:gd name="T100" fmla="*/ 36 w 963"/>
                <a:gd name="T101" fmla="*/ 393 h 795"/>
                <a:gd name="T102" fmla="*/ 60 w 963"/>
                <a:gd name="T103" fmla="*/ 348 h 795"/>
                <a:gd name="T104" fmla="*/ 100 w 963"/>
                <a:gd name="T105" fmla="*/ 334 h 795"/>
                <a:gd name="T106" fmla="*/ 167 w 963"/>
                <a:gd name="T107" fmla="*/ 318 h 795"/>
                <a:gd name="T108" fmla="*/ 219 w 963"/>
                <a:gd name="T109" fmla="*/ 317 h 795"/>
                <a:gd name="T110" fmla="*/ 296 w 963"/>
                <a:gd name="T111" fmla="*/ 236 h 795"/>
                <a:gd name="T112" fmla="*/ 289 w 963"/>
                <a:gd name="T113" fmla="*/ 133 h 795"/>
                <a:gd name="T114" fmla="*/ 289 w 963"/>
                <a:gd name="T115" fmla="*/ 105 h 795"/>
                <a:gd name="T116" fmla="*/ 300 w 963"/>
                <a:gd name="T117" fmla="*/ 83 h 795"/>
                <a:gd name="T118" fmla="*/ 321 w 963"/>
                <a:gd name="T119" fmla="*/ 98 h 795"/>
                <a:gd name="T120" fmla="*/ 347 w 963"/>
                <a:gd name="T121" fmla="*/ 48 h 795"/>
                <a:gd name="T122" fmla="*/ 357 w 963"/>
                <a:gd name="T123" fmla="*/ 7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63" h="795">
                  <a:moveTo>
                    <a:pt x="437" y="52"/>
                  </a:moveTo>
                  <a:lnTo>
                    <a:pt x="438" y="52"/>
                  </a:lnTo>
                  <a:lnTo>
                    <a:pt x="439" y="54"/>
                  </a:lnTo>
                  <a:lnTo>
                    <a:pt x="440" y="54"/>
                  </a:lnTo>
                  <a:lnTo>
                    <a:pt x="443" y="56"/>
                  </a:lnTo>
                  <a:lnTo>
                    <a:pt x="446" y="60"/>
                  </a:lnTo>
                  <a:lnTo>
                    <a:pt x="449" y="63"/>
                  </a:lnTo>
                  <a:lnTo>
                    <a:pt x="453" y="65"/>
                  </a:lnTo>
                  <a:lnTo>
                    <a:pt x="454" y="66"/>
                  </a:lnTo>
                  <a:lnTo>
                    <a:pt x="454" y="67"/>
                  </a:lnTo>
                  <a:lnTo>
                    <a:pt x="455" y="67"/>
                  </a:lnTo>
                  <a:lnTo>
                    <a:pt x="456" y="69"/>
                  </a:lnTo>
                  <a:lnTo>
                    <a:pt x="458" y="71"/>
                  </a:lnTo>
                  <a:lnTo>
                    <a:pt x="460" y="72"/>
                  </a:lnTo>
                  <a:lnTo>
                    <a:pt x="464" y="77"/>
                  </a:lnTo>
                  <a:lnTo>
                    <a:pt x="469" y="81"/>
                  </a:lnTo>
                  <a:lnTo>
                    <a:pt x="471" y="83"/>
                  </a:lnTo>
                  <a:lnTo>
                    <a:pt x="473" y="86"/>
                  </a:lnTo>
                  <a:lnTo>
                    <a:pt x="474" y="87"/>
                  </a:lnTo>
                  <a:lnTo>
                    <a:pt x="477" y="88"/>
                  </a:lnTo>
                  <a:lnTo>
                    <a:pt x="483" y="94"/>
                  </a:lnTo>
                  <a:lnTo>
                    <a:pt x="489" y="97"/>
                  </a:lnTo>
                  <a:lnTo>
                    <a:pt x="489" y="98"/>
                  </a:lnTo>
                  <a:lnTo>
                    <a:pt x="490" y="98"/>
                  </a:lnTo>
                  <a:lnTo>
                    <a:pt x="493" y="100"/>
                  </a:lnTo>
                  <a:lnTo>
                    <a:pt x="494" y="102"/>
                  </a:lnTo>
                  <a:lnTo>
                    <a:pt x="496" y="103"/>
                  </a:lnTo>
                  <a:lnTo>
                    <a:pt x="497" y="104"/>
                  </a:lnTo>
                  <a:lnTo>
                    <a:pt x="499" y="105"/>
                  </a:lnTo>
                  <a:lnTo>
                    <a:pt x="500" y="107"/>
                  </a:lnTo>
                  <a:lnTo>
                    <a:pt x="502" y="108"/>
                  </a:lnTo>
                  <a:lnTo>
                    <a:pt x="503" y="109"/>
                  </a:lnTo>
                  <a:lnTo>
                    <a:pt x="504" y="112"/>
                  </a:lnTo>
                  <a:lnTo>
                    <a:pt x="506" y="114"/>
                  </a:lnTo>
                  <a:lnTo>
                    <a:pt x="507" y="115"/>
                  </a:lnTo>
                  <a:lnTo>
                    <a:pt x="508" y="117"/>
                  </a:lnTo>
                  <a:lnTo>
                    <a:pt x="510" y="120"/>
                  </a:lnTo>
                  <a:lnTo>
                    <a:pt x="511" y="123"/>
                  </a:lnTo>
                  <a:lnTo>
                    <a:pt x="516" y="132"/>
                  </a:lnTo>
                  <a:lnTo>
                    <a:pt x="518" y="134"/>
                  </a:lnTo>
                  <a:lnTo>
                    <a:pt x="519" y="138"/>
                  </a:lnTo>
                  <a:lnTo>
                    <a:pt x="520" y="139"/>
                  </a:lnTo>
                  <a:lnTo>
                    <a:pt x="522" y="141"/>
                  </a:lnTo>
                  <a:lnTo>
                    <a:pt x="523" y="142"/>
                  </a:lnTo>
                  <a:lnTo>
                    <a:pt x="524" y="145"/>
                  </a:lnTo>
                  <a:lnTo>
                    <a:pt x="525" y="147"/>
                  </a:lnTo>
                  <a:lnTo>
                    <a:pt x="528" y="148"/>
                  </a:lnTo>
                  <a:lnTo>
                    <a:pt x="531" y="151"/>
                  </a:lnTo>
                  <a:lnTo>
                    <a:pt x="535" y="155"/>
                  </a:lnTo>
                  <a:lnTo>
                    <a:pt x="539" y="158"/>
                  </a:lnTo>
                  <a:lnTo>
                    <a:pt x="541" y="159"/>
                  </a:lnTo>
                  <a:lnTo>
                    <a:pt x="545" y="162"/>
                  </a:lnTo>
                  <a:lnTo>
                    <a:pt x="548" y="164"/>
                  </a:lnTo>
                  <a:lnTo>
                    <a:pt x="550" y="165"/>
                  </a:lnTo>
                  <a:lnTo>
                    <a:pt x="553" y="166"/>
                  </a:lnTo>
                  <a:lnTo>
                    <a:pt x="555" y="167"/>
                  </a:lnTo>
                  <a:lnTo>
                    <a:pt x="557" y="169"/>
                  </a:lnTo>
                  <a:lnTo>
                    <a:pt x="566" y="172"/>
                  </a:lnTo>
                  <a:lnTo>
                    <a:pt x="579" y="176"/>
                  </a:lnTo>
                  <a:lnTo>
                    <a:pt x="581" y="176"/>
                  </a:lnTo>
                  <a:lnTo>
                    <a:pt x="591" y="181"/>
                  </a:lnTo>
                  <a:lnTo>
                    <a:pt x="594" y="182"/>
                  </a:lnTo>
                  <a:lnTo>
                    <a:pt x="595" y="182"/>
                  </a:lnTo>
                  <a:lnTo>
                    <a:pt x="597" y="183"/>
                  </a:lnTo>
                  <a:lnTo>
                    <a:pt x="598" y="184"/>
                  </a:lnTo>
                  <a:lnTo>
                    <a:pt x="600" y="184"/>
                  </a:lnTo>
                  <a:lnTo>
                    <a:pt x="602" y="186"/>
                  </a:lnTo>
                  <a:lnTo>
                    <a:pt x="603" y="187"/>
                  </a:lnTo>
                  <a:lnTo>
                    <a:pt x="612" y="194"/>
                  </a:lnTo>
                  <a:lnTo>
                    <a:pt x="623" y="201"/>
                  </a:lnTo>
                  <a:lnTo>
                    <a:pt x="632" y="208"/>
                  </a:lnTo>
                  <a:lnTo>
                    <a:pt x="638" y="213"/>
                  </a:lnTo>
                  <a:lnTo>
                    <a:pt x="646" y="218"/>
                  </a:lnTo>
                  <a:lnTo>
                    <a:pt x="647" y="220"/>
                  </a:lnTo>
                  <a:lnTo>
                    <a:pt x="649" y="221"/>
                  </a:lnTo>
                  <a:lnTo>
                    <a:pt x="650" y="222"/>
                  </a:lnTo>
                  <a:lnTo>
                    <a:pt x="652" y="223"/>
                  </a:lnTo>
                  <a:lnTo>
                    <a:pt x="654" y="224"/>
                  </a:lnTo>
                  <a:lnTo>
                    <a:pt x="656" y="225"/>
                  </a:lnTo>
                  <a:lnTo>
                    <a:pt x="663" y="228"/>
                  </a:lnTo>
                  <a:lnTo>
                    <a:pt x="664" y="229"/>
                  </a:lnTo>
                  <a:lnTo>
                    <a:pt x="666" y="230"/>
                  </a:lnTo>
                  <a:lnTo>
                    <a:pt x="675" y="233"/>
                  </a:lnTo>
                  <a:lnTo>
                    <a:pt x="679" y="236"/>
                  </a:lnTo>
                  <a:lnTo>
                    <a:pt x="680" y="236"/>
                  </a:lnTo>
                  <a:lnTo>
                    <a:pt x="681" y="237"/>
                  </a:lnTo>
                  <a:lnTo>
                    <a:pt x="683" y="238"/>
                  </a:lnTo>
                  <a:lnTo>
                    <a:pt x="684" y="238"/>
                  </a:lnTo>
                  <a:lnTo>
                    <a:pt x="687" y="239"/>
                  </a:lnTo>
                  <a:lnTo>
                    <a:pt x="692" y="241"/>
                  </a:lnTo>
                  <a:lnTo>
                    <a:pt x="695" y="242"/>
                  </a:lnTo>
                  <a:lnTo>
                    <a:pt x="698" y="243"/>
                  </a:lnTo>
                  <a:lnTo>
                    <a:pt x="698" y="245"/>
                  </a:lnTo>
                  <a:lnTo>
                    <a:pt x="699" y="245"/>
                  </a:lnTo>
                  <a:lnTo>
                    <a:pt x="701" y="246"/>
                  </a:lnTo>
                  <a:lnTo>
                    <a:pt x="701" y="247"/>
                  </a:lnTo>
                  <a:lnTo>
                    <a:pt x="703" y="247"/>
                  </a:lnTo>
                  <a:lnTo>
                    <a:pt x="704" y="248"/>
                  </a:lnTo>
                  <a:lnTo>
                    <a:pt x="705" y="249"/>
                  </a:lnTo>
                  <a:lnTo>
                    <a:pt x="706" y="250"/>
                  </a:lnTo>
                  <a:lnTo>
                    <a:pt x="709" y="254"/>
                  </a:lnTo>
                  <a:lnTo>
                    <a:pt x="713" y="257"/>
                  </a:lnTo>
                  <a:lnTo>
                    <a:pt x="716" y="259"/>
                  </a:lnTo>
                  <a:lnTo>
                    <a:pt x="719" y="262"/>
                  </a:lnTo>
                  <a:lnTo>
                    <a:pt x="722" y="265"/>
                  </a:lnTo>
                  <a:lnTo>
                    <a:pt x="723" y="266"/>
                  </a:lnTo>
                  <a:lnTo>
                    <a:pt x="724" y="267"/>
                  </a:lnTo>
                  <a:lnTo>
                    <a:pt x="729" y="272"/>
                  </a:lnTo>
                  <a:lnTo>
                    <a:pt x="733" y="275"/>
                  </a:lnTo>
                  <a:lnTo>
                    <a:pt x="736" y="278"/>
                  </a:lnTo>
                  <a:lnTo>
                    <a:pt x="747" y="288"/>
                  </a:lnTo>
                  <a:lnTo>
                    <a:pt x="745" y="289"/>
                  </a:lnTo>
                  <a:lnTo>
                    <a:pt x="743" y="290"/>
                  </a:lnTo>
                  <a:lnTo>
                    <a:pt x="741" y="291"/>
                  </a:lnTo>
                  <a:lnTo>
                    <a:pt x="739" y="291"/>
                  </a:lnTo>
                  <a:lnTo>
                    <a:pt x="739" y="292"/>
                  </a:lnTo>
                  <a:lnTo>
                    <a:pt x="738" y="292"/>
                  </a:lnTo>
                  <a:lnTo>
                    <a:pt x="737" y="296"/>
                  </a:lnTo>
                  <a:lnTo>
                    <a:pt x="734" y="298"/>
                  </a:lnTo>
                  <a:lnTo>
                    <a:pt x="734" y="299"/>
                  </a:lnTo>
                  <a:lnTo>
                    <a:pt x="733" y="301"/>
                  </a:lnTo>
                  <a:lnTo>
                    <a:pt x="731" y="304"/>
                  </a:lnTo>
                  <a:lnTo>
                    <a:pt x="731" y="305"/>
                  </a:lnTo>
                  <a:lnTo>
                    <a:pt x="730" y="307"/>
                  </a:lnTo>
                  <a:lnTo>
                    <a:pt x="729" y="308"/>
                  </a:lnTo>
                  <a:lnTo>
                    <a:pt x="729" y="309"/>
                  </a:lnTo>
                  <a:lnTo>
                    <a:pt x="728" y="309"/>
                  </a:lnTo>
                  <a:lnTo>
                    <a:pt x="728" y="310"/>
                  </a:lnTo>
                  <a:lnTo>
                    <a:pt x="726" y="310"/>
                  </a:lnTo>
                  <a:lnTo>
                    <a:pt x="726" y="312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3" y="314"/>
                  </a:lnTo>
                  <a:lnTo>
                    <a:pt x="723" y="315"/>
                  </a:lnTo>
                  <a:lnTo>
                    <a:pt x="722" y="315"/>
                  </a:lnTo>
                  <a:lnTo>
                    <a:pt x="721" y="316"/>
                  </a:lnTo>
                  <a:lnTo>
                    <a:pt x="719" y="318"/>
                  </a:lnTo>
                  <a:lnTo>
                    <a:pt x="717" y="320"/>
                  </a:lnTo>
                  <a:lnTo>
                    <a:pt x="716" y="320"/>
                  </a:lnTo>
                  <a:lnTo>
                    <a:pt x="714" y="322"/>
                  </a:lnTo>
                  <a:lnTo>
                    <a:pt x="713" y="323"/>
                  </a:lnTo>
                  <a:lnTo>
                    <a:pt x="712" y="324"/>
                  </a:lnTo>
                  <a:lnTo>
                    <a:pt x="711" y="325"/>
                  </a:lnTo>
                  <a:lnTo>
                    <a:pt x="709" y="326"/>
                  </a:lnTo>
                  <a:lnTo>
                    <a:pt x="706" y="326"/>
                  </a:lnTo>
                  <a:lnTo>
                    <a:pt x="705" y="328"/>
                  </a:lnTo>
                  <a:lnTo>
                    <a:pt x="704" y="328"/>
                  </a:lnTo>
                  <a:lnTo>
                    <a:pt x="703" y="329"/>
                  </a:lnTo>
                  <a:lnTo>
                    <a:pt x="701" y="329"/>
                  </a:lnTo>
                  <a:lnTo>
                    <a:pt x="701" y="330"/>
                  </a:lnTo>
                  <a:lnTo>
                    <a:pt x="700" y="331"/>
                  </a:lnTo>
                  <a:lnTo>
                    <a:pt x="699" y="332"/>
                  </a:lnTo>
                  <a:lnTo>
                    <a:pt x="699" y="333"/>
                  </a:lnTo>
                  <a:lnTo>
                    <a:pt x="698" y="334"/>
                  </a:lnTo>
                  <a:lnTo>
                    <a:pt x="698" y="335"/>
                  </a:lnTo>
                  <a:lnTo>
                    <a:pt x="698" y="337"/>
                  </a:lnTo>
                  <a:lnTo>
                    <a:pt x="697" y="338"/>
                  </a:lnTo>
                  <a:lnTo>
                    <a:pt x="697" y="339"/>
                  </a:lnTo>
                  <a:lnTo>
                    <a:pt x="698" y="342"/>
                  </a:lnTo>
                  <a:lnTo>
                    <a:pt x="699" y="343"/>
                  </a:lnTo>
                  <a:lnTo>
                    <a:pt x="699" y="345"/>
                  </a:lnTo>
                  <a:lnTo>
                    <a:pt x="700" y="345"/>
                  </a:lnTo>
                  <a:lnTo>
                    <a:pt x="701" y="345"/>
                  </a:lnTo>
                  <a:lnTo>
                    <a:pt x="703" y="345"/>
                  </a:lnTo>
                  <a:lnTo>
                    <a:pt x="704" y="345"/>
                  </a:lnTo>
                  <a:lnTo>
                    <a:pt x="704" y="346"/>
                  </a:lnTo>
                  <a:lnTo>
                    <a:pt x="705" y="346"/>
                  </a:lnTo>
                  <a:lnTo>
                    <a:pt x="706" y="346"/>
                  </a:lnTo>
                  <a:lnTo>
                    <a:pt x="706" y="347"/>
                  </a:lnTo>
                  <a:lnTo>
                    <a:pt x="707" y="347"/>
                  </a:lnTo>
                  <a:lnTo>
                    <a:pt x="707" y="348"/>
                  </a:lnTo>
                  <a:lnTo>
                    <a:pt x="707" y="349"/>
                  </a:lnTo>
                  <a:lnTo>
                    <a:pt x="707" y="351"/>
                  </a:lnTo>
                  <a:lnTo>
                    <a:pt x="707" y="356"/>
                  </a:lnTo>
                  <a:lnTo>
                    <a:pt x="707" y="358"/>
                  </a:lnTo>
                  <a:lnTo>
                    <a:pt x="707" y="362"/>
                  </a:lnTo>
                  <a:lnTo>
                    <a:pt x="707" y="363"/>
                  </a:lnTo>
                  <a:lnTo>
                    <a:pt x="707" y="364"/>
                  </a:lnTo>
                  <a:lnTo>
                    <a:pt x="707" y="365"/>
                  </a:lnTo>
                  <a:lnTo>
                    <a:pt x="706" y="367"/>
                  </a:lnTo>
                  <a:lnTo>
                    <a:pt x="706" y="368"/>
                  </a:lnTo>
                  <a:lnTo>
                    <a:pt x="706" y="370"/>
                  </a:lnTo>
                  <a:lnTo>
                    <a:pt x="705" y="371"/>
                  </a:lnTo>
                  <a:lnTo>
                    <a:pt x="705" y="372"/>
                  </a:lnTo>
                  <a:lnTo>
                    <a:pt x="705" y="374"/>
                  </a:lnTo>
                  <a:lnTo>
                    <a:pt x="704" y="375"/>
                  </a:lnTo>
                  <a:lnTo>
                    <a:pt x="704" y="377"/>
                  </a:lnTo>
                  <a:lnTo>
                    <a:pt x="703" y="380"/>
                  </a:lnTo>
                  <a:lnTo>
                    <a:pt x="704" y="381"/>
                  </a:lnTo>
                  <a:lnTo>
                    <a:pt x="704" y="382"/>
                  </a:lnTo>
                  <a:lnTo>
                    <a:pt x="704" y="383"/>
                  </a:lnTo>
                  <a:lnTo>
                    <a:pt x="705" y="387"/>
                  </a:lnTo>
                  <a:lnTo>
                    <a:pt x="705" y="388"/>
                  </a:lnTo>
                  <a:lnTo>
                    <a:pt x="706" y="389"/>
                  </a:lnTo>
                  <a:lnTo>
                    <a:pt x="706" y="390"/>
                  </a:lnTo>
                  <a:lnTo>
                    <a:pt x="708" y="390"/>
                  </a:lnTo>
                  <a:lnTo>
                    <a:pt x="712" y="391"/>
                  </a:lnTo>
                  <a:lnTo>
                    <a:pt x="714" y="391"/>
                  </a:lnTo>
                  <a:lnTo>
                    <a:pt x="719" y="392"/>
                  </a:lnTo>
                  <a:lnTo>
                    <a:pt x="723" y="392"/>
                  </a:lnTo>
                  <a:lnTo>
                    <a:pt x="726" y="392"/>
                  </a:lnTo>
                  <a:lnTo>
                    <a:pt x="728" y="392"/>
                  </a:lnTo>
                  <a:lnTo>
                    <a:pt x="729" y="392"/>
                  </a:lnTo>
                  <a:lnTo>
                    <a:pt x="730" y="393"/>
                  </a:lnTo>
                  <a:lnTo>
                    <a:pt x="734" y="393"/>
                  </a:lnTo>
                  <a:lnTo>
                    <a:pt x="736" y="393"/>
                  </a:lnTo>
                  <a:lnTo>
                    <a:pt x="738" y="393"/>
                  </a:lnTo>
                  <a:lnTo>
                    <a:pt x="739" y="393"/>
                  </a:lnTo>
                  <a:lnTo>
                    <a:pt x="741" y="395"/>
                  </a:lnTo>
                  <a:lnTo>
                    <a:pt x="742" y="395"/>
                  </a:lnTo>
                  <a:lnTo>
                    <a:pt x="745" y="396"/>
                  </a:lnTo>
                  <a:lnTo>
                    <a:pt x="746" y="396"/>
                  </a:lnTo>
                  <a:lnTo>
                    <a:pt x="747" y="396"/>
                  </a:lnTo>
                  <a:lnTo>
                    <a:pt x="748" y="397"/>
                  </a:lnTo>
                  <a:lnTo>
                    <a:pt x="749" y="397"/>
                  </a:lnTo>
                  <a:lnTo>
                    <a:pt x="750" y="398"/>
                  </a:lnTo>
                  <a:lnTo>
                    <a:pt x="751" y="398"/>
                  </a:lnTo>
                  <a:lnTo>
                    <a:pt x="753" y="398"/>
                  </a:lnTo>
                  <a:lnTo>
                    <a:pt x="754" y="399"/>
                  </a:lnTo>
                  <a:lnTo>
                    <a:pt x="755" y="399"/>
                  </a:lnTo>
                  <a:lnTo>
                    <a:pt x="755" y="400"/>
                  </a:lnTo>
                  <a:lnTo>
                    <a:pt x="756" y="400"/>
                  </a:lnTo>
                  <a:lnTo>
                    <a:pt x="757" y="401"/>
                  </a:lnTo>
                  <a:lnTo>
                    <a:pt x="758" y="401"/>
                  </a:lnTo>
                  <a:lnTo>
                    <a:pt x="758" y="402"/>
                  </a:lnTo>
                  <a:lnTo>
                    <a:pt x="759" y="402"/>
                  </a:lnTo>
                  <a:lnTo>
                    <a:pt x="761" y="404"/>
                  </a:lnTo>
                  <a:lnTo>
                    <a:pt x="762" y="405"/>
                  </a:lnTo>
                  <a:lnTo>
                    <a:pt x="763" y="406"/>
                  </a:lnTo>
                  <a:lnTo>
                    <a:pt x="764" y="407"/>
                  </a:lnTo>
                  <a:lnTo>
                    <a:pt x="765" y="408"/>
                  </a:lnTo>
                  <a:lnTo>
                    <a:pt x="767" y="410"/>
                  </a:lnTo>
                  <a:lnTo>
                    <a:pt x="772" y="415"/>
                  </a:lnTo>
                  <a:lnTo>
                    <a:pt x="774" y="418"/>
                  </a:lnTo>
                  <a:lnTo>
                    <a:pt x="775" y="419"/>
                  </a:lnTo>
                  <a:lnTo>
                    <a:pt x="778" y="422"/>
                  </a:lnTo>
                  <a:lnTo>
                    <a:pt x="780" y="424"/>
                  </a:lnTo>
                  <a:lnTo>
                    <a:pt x="781" y="426"/>
                  </a:lnTo>
                  <a:lnTo>
                    <a:pt x="782" y="426"/>
                  </a:lnTo>
                  <a:lnTo>
                    <a:pt x="784" y="430"/>
                  </a:lnTo>
                  <a:lnTo>
                    <a:pt x="787" y="432"/>
                  </a:lnTo>
                  <a:lnTo>
                    <a:pt x="788" y="433"/>
                  </a:lnTo>
                  <a:lnTo>
                    <a:pt x="789" y="435"/>
                  </a:lnTo>
                  <a:lnTo>
                    <a:pt x="790" y="435"/>
                  </a:lnTo>
                  <a:lnTo>
                    <a:pt x="791" y="437"/>
                  </a:lnTo>
                  <a:lnTo>
                    <a:pt x="793" y="439"/>
                  </a:lnTo>
                  <a:lnTo>
                    <a:pt x="796" y="441"/>
                  </a:lnTo>
                  <a:lnTo>
                    <a:pt x="797" y="442"/>
                  </a:lnTo>
                  <a:lnTo>
                    <a:pt x="798" y="443"/>
                  </a:lnTo>
                  <a:lnTo>
                    <a:pt x="799" y="443"/>
                  </a:lnTo>
                  <a:lnTo>
                    <a:pt x="800" y="444"/>
                  </a:lnTo>
                  <a:lnTo>
                    <a:pt x="801" y="446"/>
                  </a:lnTo>
                  <a:lnTo>
                    <a:pt x="804" y="447"/>
                  </a:lnTo>
                  <a:lnTo>
                    <a:pt x="805" y="447"/>
                  </a:lnTo>
                  <a:lnTo>
                    <a:pt x="806" y="448"/>
                  </a:lnTo>
                  <a:lnTo>
                    <a:pt x="807" y="448"/>
                  </a:lnTo>
                  <a:lnTo>
                    <a:pt x="808" y="449"/>
                  </a:lnTo>
                  <a:lnTo>
                    <a:pt x="809" y="449"/>
                  </a:lnTo>
                  <a:lnTo>
                    <a:pt x="810" y="449"/>
                  </a:lnTo>
                  <a:lnTo>
                    <a:pt x="812" y="450"/>
                  </a:lnTo>
                  <a:lnTo>
                    <a:pt x="813" y="450"/>
                  </a:lnTo>
                  <a:lnTo>
                    <a:pt x="815" y="451"/>
                  </a:lnTo>
                  <a:lnTo>
                    <a:pt x="817" y="452"/>
                  </a:lnTo>
                  <a:lnTo>
                    <a:pt x="818" y="452"/>
                  </a:lnTo>
                  <a:lnTo>
                    <a:pt x="820" y="452"/>
                  </a:lnTo>
                  <a:lnTo>
                    <a:pt x="821" y="452"/>
                  </a:lnTo>
                  <a:lnTo>
                    <a:pt x="822" y="454"/>
                  </a:lnTo>
                  <a:lnTo>
                    <a:pt x="823" y="454"/>
                  </a:lnTo>
                  <a:lnTo>
                    <a:pt x="824" y="454"/>
                  </a:lnTo>
                  <a:lnTo>
                    <a:pt x="825" y="454"/>
                  </a:lnTo>
                  <a:lnTo>
                    <a:pt x="826" y="454"/>
                  </a:lnTo>
                  <a:lnTo>
                    <a:pt x="828" y="454"/>
                  </a:lnTo>
                  <a:lnTo>
                    <a:pt x="830" y="455"/>
                  </a:lnTo>
                  <a:lnTo>
                    <a:pt x="832" y="455"/>
                  </a:lnTo>
                  <a:lnTo>
                    <a:pt x="834" y="455"/>
                  </a:lnTo>
                  <a:lnTo>
                    <a:pt x="838" y="455"/>
                  </a:lnTo>
                  <a:lnTo>
                    <a:pt x="840" y="455"/>
                  </a:lnTo>
                  <a:lnTo>
                    <a:pt x="841" y="455"/>
                  </a:lnTo>
                  <a:lnTo>
                    <a:pt x="843" y="455"/>
                  </a:lnTo>
                  <a:lnTo>
                    <a:pt x="845" y="455"/>
                  </a:lnTo>
                  <a:lnTo>
                    <a:pt x="847" y="454"/>
                  </a:lnTo>
                  <a:lnTo>
                    <a:pt x="848" y="454"/>
                  </a:lnTo>
                  <a:lnTo>
                    <a:pt x="850" y="454"/>
                  </a:lnTo>
                  <a:lnTo>
                    <a:pt x="851" y="454"/>
                  </a:lnTo>
                  <a:lnTo>
                    <a:pt x="854" y="452"/>
                  </a:lnTo>
                  <a:lnTo>
                    <a:pt x="856" y="452"/>
                  </a:lnTo>
                  <a:lnTo>
                    <a:pt x="858" y="452"/>
                  </a:lnTo>
                  <a:lnTo>
                    <a:pt x="859" y="451"/>
                  </a:lnTo>
                  <a:lnTo>
                    <a:pt x="865" y="450"/>
                  </a:lnTo>
                  <a:lnTo>
                    <a:pt x="868" y="449"/>
                  </a:lnTo>
                  <a:lnTo>
                    <a:pt x="872" y="448"/>
                  </a:lnTo>
                  <a:lnTo>
                    <a:pt x="873" y="447"/>
                  </a:lnTo>
                  <a:lnTo>
                    <a:pt x="876" y="446"/>
                  </a:lnTo>
                  <a:lnTo>
                    <a:pt x="880" y="444"/>
                  </a:lnTo>
                  <a:lnTo>
                    <a:pt x="881" y="443"/>
                  </a:lnTo>
                  <a:lnTo>
                    <a:pt x="885" y="442"/>
                  </a:lnTo>
                  <a:lnTo>
                    <a:pt x="887" y="442"/>
                  </a:lnTo>
                  <a:lnTo>
                    <a:pt x="888" y="443"/>
                  </a:lnTo>
                  <a:lnTo>
                    <a:pt x="889" y="444"/>
                  </a:lnTo>
                  <a:lnTo>
                    <a:pt x="890" y="446"/>
                  </a:lnTo>
                  <a:lnTo>
                    <a:pt x="891" y="447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9"/>
                  </a:lnTo>
                  <a:lnTo>
                    <a:pt x="893" y="449"/>
                  </a:lnTo>
                  <a:lnTo>
                    <a:pt x="893" y="450"/>
                  </a:lnTo>
                  <a:lnTo>
                    <a:pt x="894" y="451"/>
                  </a:lnTo>
                  <a:lnTo>
                    <a:pt x="896" y="452"/>
                  </a:lnTo>
                  <a:lnTo>
                    <a:pt x="896" y="454"/>
                  </a:lnTo>
                  <a:lnTo>
                    <a:pt x="897" y="454"/>
                  </a:lnTo>
                  <a:lnTo>
                    <a:pt x="897" y="455"/>
                  </a:lnTo>
                  <a:lnTo>
                    <a:pt x="898" y="456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902" y="463"/>
                  </a:lnTo>
                  <a:lnTo>
                    <a:pt x="904" y="464"/>
                  </a:lnTo>
                  <a:lnTo>
                    <a:pt x="905" y="465"/>
                  </a:lnTo>
                  <a:lnTo>
                    <a:pt x="906" y="467"/>
                  </a:lnTo>
                  <a:lnTo>
                    <a:pt x="907" y="468"/>
                  </a:lnTo>
                  <a:lnTo>
                    <a:pt x="908" y="469"/>
                  </a:lnTo>
                  <a:lnTo>
                    <a:pt x="910" y="472"/>
                  </a:lnTo>
                  <a:lnTo>
                    <a:pt x="910" y="473"/>
                  </a:lnTo>
                  <a:lnTo>
                    <a:pt x="912" y="474"/>
                  </a:lnTo>
                  <a:lnTo>
                    <a:pt x="913" y="475"/>
                  </a:lnTo>
                  <a:lnTo>
                    <a:pt x="914" y="477"/>
                  </a:lnTo>
                  <a:lnTo>
                    <a:pt x="915" y="479"/>
                  </a:lnTo>
                  <a:lnTo>
                    <a:pt x="916" y="480"/>
                  </a:lnTo>
                  <a:lnTo>
                    <a:pt x="916" y="481"/>
                  </a:lnTo>
                  <a:lnTo>
                    <a:pt x="917" y="481"/>
                  </a:lnTo>
                  <a:lnTo>
                    <a:pt x="917" y="482"/>
                  </a:lnTo>
                  <a:lnTo>
                    <a:pt x="918" y="484"/>
                  </a:lnTo>
                  <a:lnTo>
                    <a:pt x="921" y="485"/>
                  </a:lnTo>
                  <a:lnTo>
                    <a:pt x="922" y="486"/>
                  </a:lnTo>
                  <a:lnTo>
                    <a:pt x="923" y="489"/>
                  </a:lnTo>
                  <a:lnTo>
                    <a:pt x="926" y="493"/>
                  </a:lnTo>
                  <a:lnTo>
                    <a:pt x="926" y="494"/>
                  </a:lnTo>
                  <a:lnTo>
                    <a:pt x="927" y="496"/>
                  </a:lnTo>
                  <a:lnTo>
                    <a:pt x="929" y="497"/>
                  </a:lnTo>
                  <a:lnTo>
                    <a:pt x="930" y="498"/>
                  </a:lnTo>
                  <a:lnTo>
                    <a:pt x="931" y="499"/>
                  </a:lnTo>
                  <a:lnTo>
                    <a:pt x="932" y="500"/>
                  </a:lnTo>
                  <a:lnTo>
                    <a:pt x="932" y="501"/>
                  </a:lnTo>
                  <a:lnTo>
                    <a:pt x="933" y="502"/>
                  </a:lnTo>
                  <a:lnTo>
                    <a:pt x="935" y="505"/>
                  </a:lnTo>
                  <a:lnTo>
                    <a:pt x="935" y="506"/>
                  </a:lnTo>
                  <a:lnTo>
                    <a:pt x="937" y="507"/>
                  </a:lnTo>
                  <a:lnTo>
                    <a:pt x="938" y="508"/>
                  </a:lnTo>
                  <a:lnTo>
                    <a:pt x="940" y="510"/>
                  </a:lnTo>
                  <a:lnTo>
                    <a:pt x="943" y="515"/>
                  </a:lnTo>
                  <a:lnTo>
                    <a:pt x="943" y="517"/>
                  </a:lnTo>
                  <a:lnTo>
                    <a:pt x="946" y="518"/>
                  </a:lnTo>
                  <a:lnTo>
                    <a:pt x="947" y="519"/>
                  </a:lnTo>
                  <a:lnTo>
                    <a:pt x="948" y="522"/>
                  </a:lnTo>
                  <a:lnTo>
                    <a:pt x="949" y="524"/>
                  </a:lnTo>
                  <a:lnTo>
                    <a:pt x="950" y="525"/>
                  </a:lnTo>
                  <a:lnTo>
                    <a:pt x="951" y="527"/>
                  </a:lnTo>
                  <a:lnTo>
                    <a:pt x="955" y="531"/>
                  </a:lnTo>
                  <a:lnTo>
                    <a:pt x="956" y="532"/>
                  </a:lnTo>
                  <a:lnTo>
                    <a:pt x="957" y="533"/>
                  </a:lnTo>
                  <a:lnTo>
                    <a:pt x="958" y="534"/>
                  </a:lnTo>
                  <a:lnTo>
                    <a:pt x="959" y="535"/>
                  </a:lnTo>
                  <a:lnTo>
                    <a:pt x="960" y="536"/>
                  </a:lnTo>
                  <a:lnTo>
                    <a:pt x="961" y="538"/>
                  </a:lnTo>
                  <a:lnTo>
                    <a:pt x="963" y="539"/>
                  </a:lnTo>
                  <a:lnTo>
                    <a:pt x="961" y="539"/>
                  </a:lnTo>
                  <a:lnTo>
                    <a:pt x="959" y="540"/>
                  </a:lnTo>
                  <a:lnTo>
                    <a:pt x="958" y="540"/>
                  </a:lnTo>
                  <a:lnTo>
                    <a:pt x="958" y="541"/>
                  </a:lnTo>
                  <a:lnTo>
                    <a:pt x="957" y="541"/>
                  </a:lnTo>
                  <a:lnTo>
                    <a:pt x="956" y="542"/>
                  </a:lnTo>
                  <a:lnTo>
                    <a:pt x="955" y="542"/>
                  </a:lnTo>
                  <a:lnTo>
                    <a:pt x="955" y="543"/>
                  </a:lnTo>
                  <a:lnTo>
                    <a:pt x="952" y="544"/>
                  </a:lnTo>
                  <a:lnTo>
                    <a:pt x="949" y="547"/>
                  </a:lnTo>
                  <a:lnTo>
                    <a:pt x="947" y="548"/>
                  </a:lnTo>
                  <a:lnTo>
                    <a:pt x="944" y="549"/>
                  </a:lnTo>
                  <a:lnTo>
                    <a:pt x="940" y="551"/>
                  </a:lnTo>
                  <a:lnTo>
                    <a:pt x="937" y="552"/>
                  </a:lnTo>
                  <a:lnTo>
                    <a:pt x="935" y="552"/>
                  </a:lnTo>
                  <a:lnTo>
                    <a:pt x="933" y="553"/>
                  </a:lnTo>
                  <a:lnTo>
                    <a:pt x="932" y="555"/>
                  </a:lnTo>
                  <a:lnTo>
                    <a:pt x="930" y="555"/>
                  </a:lnTo>
                  <a:lnTo>
                    <a:pt x="925" y="558"/>
                  </a:lnTo>
                  <a:lnTo>
                    <a:pt x="919" y="560"/>
                  </a:lnTo>
                  <a:lnTo>
                    <a:pt x="917" y="561"/>
                  </a:lnTo>
                  <a:lnTo>
                    <a:pt x="915" y="563"/>
                  </a:lnTo>
                  <a:lnTo>
                    <a:pt x="914" y="563"/>
                  </a:lnTo>
                  <a:lnTo>
                    <a:pt x="910" y="565"/>
                  </a:lnTo>
                  <a:lnTo>
                    <a:pt x="909" y="566"/>
                  </a:lnTo>
                  <a:lnTo>
                    <a:pt x="908" y="566"/>
                  </a:lnTo>
                  <a:lnTo>
                    <a:pt x="907" y="566"/>
                  </a:lnTo>
                  <a:lnTo>
                    <a:pt x="907" y="567"/>
                  </a:lnTo>
                  <a:lnTo>
                    <a:pt x="905" y="568"/>
                  </a:lnTo>
                  <a:lnTo>
                    <a:pt x="900" y="571"/>
                  </a:lnTo>
                  <a:lnTo>
                    <a:pt x="900" y="572"/>
                  </a:lnTo>
                  <a:lnTo>
                    <a:pt x="896" y="574"/>
                  </a:lnTo>
                  <a:lnTo>
                    <a:pt x="892" y="575"/>
                  </a:lnTo>
                  <a:lnTo>
                    <a:pt x="890" y="576"/>
                  </a:lnTo>
                  <a:lnTo>
                    <a:pt x="889" y="577"/>
                  </a:lnTo>
                  <a:lnTo>
                    <a:pt x="885" y="580"/>
                  </a:lnTo>
                  <a:lnTo>
                    <a:pt x="883" y="581"/>
                  </a:lnTo>
                  <a:lnTo>
                    <a:pt x="879" y="583"/>
                  </a:lnTo>
                  <a:lnTo>
                    <a:pt x="879" y="584"/>
                  </a:lnTo>
                  <a:lnTo>
                    <a:pt x="873" y="586"/>
                  </a:lnTo>
                  <a:lnTo>
                    <a:pt x="872" y="588"/>
                  </a:lnTo>
                  <a:lnTo>
                    <a:pt x="870" y="589"/>
                  </a:lnTo>
                  <a:lnTo>
                    <a:pt x="871" y="590"/>
                  </a:lnTo>
                  <a:lnTo>
                    <a:pt x="872" y="590"/>
                  </a:lnTo>
                  <a:lnTo>
                    <a:pt x="873" y="590"/>
                  </a:lnTo>
                  <a:lnTo>
                    <a:pt x="874" y="590"/>
                  </a:lnTo>
                  <a:lnTo>
                    <a:pt x="876" y="591"/>
                  </a:lnTo>
                  <a:lnTo>
                    <a:pt x="880" y="591"/>
                  </a:lnTo>
                  <a:lnTo>
                    <a:pt x="881" y="591"/>
                  </a:lnTo>
                  <a:lnTo>
                    <a:pt x="887" y="592"/>
                  </a:lnTo>
                  <a:lnTo>
                    <a:pt x="891" y="593"/>
                  </a:lnTo>
                  <a:lnTo>
                    <a:pt x="892" y="593"/>
                  </a:lnTo>
                  <a:lnTo>
                    <a:pt x="893" y="593"/>
                  </a:lnTo>
                  <a:lnTo>
                    <a:pt x="893" y="594"/>
                  </a:lnTo>
                  <a:lnTo>
                    <a:pt x="894" y="594"/>
                  </a:lnTo>
                  <a:lnTo>
                    <a:pt x="894" y="596"/>
                  </a:lnTo>
                  <a:lnTo>
                    <a:pt x="896" y="596"/>
                  </a:lnTo>
                  <a:lnTo>
                    <a:pt x="896" y="597"/>
                  </a:lnTo>
                  <a:lnTo>
                    <a:pt x="897" y="598"/>
                  </a:lnTo>
                  <a:lnTo>
                    <a:pt x="898" y="598"/>
                  </a:lnTo>
                  <a:lnTo>
                    <a:pt x="898" y="599"/>
                  </a:lnTo>
                  <a:lnTo>
                    <a:pt x="899" y="599"/>
                  </a:lnTo>
                  <a:lnTo>
                    <a:pt x="899" y="600"/>
                  </a:lnTo>
                  <a:lnTo>
                    <a:pt x="900" y="600"/>
                  </a:lnTo>
                  <a:lnTo>
                    <a:pt x="901" y="600"/>
                  </a:lnTo>
                  <a:lnTo>
                    <a:pt x="902" y="600"/>
                  </a:lnTo>
                  <a:lnTo>
                    <a:pt x="902" y="601"/>
                  </a:lnTo>
                  <a:lnTo>
                    <a:pt x="902" y="602"/>
                  </a:lnTo>
                  <a:lnTo>
                    <a:pt x="901" y="603"/>
                  </a:lnTo>
                  <a:lnTo>
                    <a:pt x="901" y="605"/>
                  </a:lnTo>
                  <a:lnTo>
                    <a:pt x="901" y="606"/>
                  </a:lnTo>
                  <a:lnTo>
                    <a:pt x="900" y="607"/>
                  </a:lnTo>
                  <a:lnTo>
                    <a:pt x="900" y="609"/>
                  </a:lnTo>
                  <a:lnTo>
                    <a:pt x="900" y="610"/>
                  </a:lnTo>
                  <a:lnTo>
                    <a:pt x="899" y="613"/>
                  </a:lnTo>
                  <a:lnTo>
                    <a:pt x="898" y="616"/>
                  </a:lnTo>
                  <a:lnTo>
                    <a:pt x="897" y="617"/>
                  </a:lnTo>
                  <a:lnTo>
                    <a:pt x="897" y="619"/>
                  </a:lnTo>
                  <a:lnTo>
                    <a:pt x="896" y="620"/>
                  </a:lnTo>
                  <a:lnTo>
                    <a:pt x="896" y="622"/>
                  </a:lnTo>
                  <a:lnTo>
                    <a:pt x="898" y="620"/>
                  </a:lnTo>
                  <a:lnTo>
                    <a:pt x="899" y="620"/>
                  </a:lnTo>
                  <a:lnTo>
                    <a:pt x="900" y="622"/>
                  </a:lnTo>
                  <a:lnTo>
                    <a:pt x="904" y="624"/>
                  </a:lnTo>
                  <a:lnTo>
                    <a:pt x="905" y="625"/>
                  </a:lnTo>
                  <a:lnTo>
                    <a:pt x="905" y="626"/>
                  </a:lnTo>
                  <a:lnTo>
                    <a:pt x="906" y="628"/>
                  </a:lnTo>
                  <a:lnTo>
                    <a:pt x="907" y="630"/>
                  </a:lnTo>
                  <a:lnTo>
                    <a:pt x="908" y="631"/>
                  </a:lnTo>
                  <a:lnTo>
                    <a:pt x="909" y="630"/>
                  </a:lnTo>
                  <a:lnTo>
                    <a:pt x="910" y="630"/>
                  </a:lnTo>
                  <a:lnTo>
                    <a:pt x="909" y="632"/>
                  </a:lnTo>
                  <a:lnTo>
                    <a:pt x="909" y="634"/>
                  </a:lnTo>
                  <a:lnTo>
                    <a:pt x="909" y="635"/>
                  </a:lnTo>
                  <a:lnTo>
                    <a:pt x="909" y="638"/>
                  </a:lnTo>
                  <a:lnTo>
                    <a:pt x="909" y="640"/>
                  </a:lnTo>
                  <a:lnTo>
                    <a:pt x="909" y="641"/>
                  </a:lnTo>
                  <a:lnTo>
                    <a:pt x="908" y="643"/>
                  </a:lnTo>
                  <a:lnTo>
                    <a:pt x="908" y="645"/>
                  </a:lnTo>
                  <a:lnTo>
                    <a:pt x="908" y="647"/>
                  </a:lnTo>
                  <a:lnTo>
                    <a:pt x="908" y="649"/>
                  </a:lnTo>
                  <a:lnTo>
                    <a:pt x="908" y="652"/>
                  </a:lnTo>
                  <a:lnTo>
                    <a:pt x="908" y="653"/>
                  </a:lnTo>
                  <a:lnTo>
                    <a:pt x="908" y="656"/>
                  </a:lnTo>
                  <a:lnTo>
                    <a:pt x="907" y="658"/>
                  </a:lnTo>
                  <a:lnTo>
                    <a:pt x="907" y="659"/>
                  </a:lnTo>
                  <a:lnTo>
                    <a:pt x="907" y="660"/>
                  </a:lnTo>
                  <a:lnTo>
                    <a:pt x="907" y="661"/>
                  </a:lnTo>
                  <a:lnTo>
                    <a:pt x="907" y="663"/>
                  </a:lnTo>
                  <a:lnTo>
                    <a:pt x="907" y="664"/>
                  </a:lnTo>
                  <a:lnTo>
                    <a:pt x="907" y="665"/>
                  </a:lnTo>
                  <a:lnTo>
                    <a:pt x="907" y="667"/>
                  </a:lnTo>
                  <a:lnTo>
                    <a:pt x="906" y="668"/>
                  </a:lnTo>
                  <a:lnTo>
                    <a:pt x="906" y="669"/>
                  </a:lnTo>
                  <a:lnTo>
                    <a:pt x="906" y="670"/>
                  </a:lnTo>
                  <a:lnTo>
                    <a:pt x="906" y="673"/>
                  </a:lnTo>
                  <a:lnTo>
                    <a:pt x="906" y="674"/>
                  </a:lnTo>
                  <a:lnTo>
                    <a:pt x="906" y="675"/>
                  </a:lnTo>
                  <a:lnTo>
                    <a:pt x="906" y="676"/>
                  </a:lnTo>
                  <a:lnTo>
                    <a:pt x="907" y="676"/>
                  </a:lnTo>
                  <a:lnTo>
                    <a:pt x="908" y="676"/>
                  </a:lnTo>
                  <a:lnTo>
                    <a:pt x="908" y="677"/>
                  </a:lnTo>
                  <a:lnTo>
                    <a:pt x="909" y="677"/>
                  </a:lnTo>
                  <a:lnTo>
                    <a:pt x="909" y="678"/>
                  </a:lnTo>
                  <a:lnTo>
                    <a:pt x="908" y="680"/>
                  </a:lnTo>
                  <a:lnTo>
                    <a:pt x="908" y="681"/>
                  </a:lnTo>
                  <a:lnTo>
                    <a:pt x="907" y="682"/>
                  </a:lnTo>
                  <a:lnTo>
                    <a:pt x="907" y="683"/>
                  </a:lnTo>
                  <a:lnTo>
                    <a:pt x="906" y="684"/>
                  </a:lnTo>
                  <a:lnTo>
                    <a:pt x="906" y="685"/>
                  </a:lnTo>
                  <a:lnTo>
                    <a:pt x="906" y="686"/>
                  </a:lnTo>
                  <a:lnTo>
                    <a:pt x="905" y="689"/>
                  </a:lnTo>
                  <a:lnTo>
                    <a:pt x="904" y="689"/>
                  </a:lnTo>
                  <a:lnTo>
                    <a:pt x="902" y="693"/>
                  </a:lnTo>
                  <a:lnTo>
                    <a:pt x="901" y="694"/>
                  </a:lnTo>
                  <a:lnTo>
                    <a:pt x="900" y="695"/>
                  </a:lnTo>
                  <a:lnTo>
                    <a:pt x="900" y="697"/>
                  </a:lnTo>
                  <a:lnTo>
                    <a:pt x="900" y="698"/>
                  </a:lnTo>
                  <a:lnTo>
                    <a:pt x="899" y="699"/>
                  </a:lnTo>
                  <a:lnTo>
                    <a:pt x="898" y="698"/>
                  </a:lnTo>
                  <a:lnTo>
                    <a:pt x="898" y="699"/>
                  </a:lnTo>
                  <a:lnTo>
                    <a:pt x="897" y="699"/>
                  </a:lnTo>
                  <a:lnTo>
                    <a:pt x="896" y="701"/>
                  </a:lnTo>
                  <a:lnTo>
                    <a:pt x="894" y="702"/>
                  </a:lnTo>
                  <a:lnTo>
                    <a:pt x="893" y="703"/>
                  </a:lnTo>
                  <a:lnTo>
                    <a:pt x="896" y="706"/>
                  </a:lnTo>
                  <a:lnTo>
                    <a:pt x="894" y="707"/>
                  </a:lnTo>
                  <a:lnTo>
                    <a:pt x="893" y="708"/>
                  </a:lnTo>
                  <a:lnTo>
                    <a:pt x="891" y="711"/>
                  </a:lnTo>
                  <a:lnTo>
                    <a:pt x="891" y="712"/>
                  </a:lnTo>
                  <a:lnTo>
                    <a:pt x="889" y="716"/>
                  </a:lnTo>
                  <a:lnTo>
                    <a:pt x="888" y="718"/>
                  </a:lnTo>
                  <a:lnTo>
                    <a:pt x="887" y="719"/>
                  </a:lnTo>
                  <a:lnTo>
                    <a:pt x="887" y="720"/>
                  </a:lnTo>
                  <a:lnTo>
                    <a:pt x="885" y="722"/>
                  </a:lnTo>
                  <a:lnTo>
                    <a:pt x="885" y="723"/>
                  </a:lnTo>
                  <a:lnTo>
                    <a:pt x="884" y="723"/>
                  </a:lnTo>
                  <a:lnTo>
                    <a:pt x="884" y="724"/>
                  </a:lnTo>
                  <a:lnTo>
                    <a:pt x="885" y="724"/>
                  </a:lnTo>
                  <a:lnTo>
                    <a:pt x="889" y="726"/>
                  </a:lnTo>
                  <a:lnTo>
                    <a:pt x="891" y="727"/>
                  </a:lnTo>
                  <a:lnTo>
                    <a:pt x="893" y="727"/>
                  </a:lnTo>
                  <a:lnTo>
                    <a:pt x="894" y="728"/>
                  </a:lnTo>
                  <a:lnTo>
                    <a:pt x="897" y="730"/>
                  </a:lnTo>
                  <a:lnTo>
                    <a:pt x="901" y="731"/>
                  </a:lnTo>
                  <a:lnTo>
                    <a:pt x="908" y="734"/>
                  </a:lnTo>
                  <a:lnTo>
                    <a:pt x="905" y="742"/>
                  </a:lnTo>
                  <a:lnTo>
                    <a:pt x="904" y="745"/>
                  </a:lnTo>
                  <a:lnTo>
                    <a:pt x="901" y="750"/>
                  </a:lnTo>
                  <a:lnTo>
                    <a:pt x="900" y="753"/>
                  </a:lnTo>
                  <a:lnTo>
                    <a:pt x="898" y="759"/>
                  </a:lnTo>
                  <a:lnTo>
                    <a:pt x="894" y="767"/>
                  </a:lnTo>
                  <a:lnTo>
                    <a:pt x="893" y="769"/>
                  </a:lnTo>
                  <a:lnTo>
                    <a:pt x="890" y="775"/>
                  </a:lnTo>
                  <a:lnTo>
                    <a:pt x="885" y="786"/>
                  </a:lnTo>
                  <a:lnTo>
                    <a:pt x="884" y="787"/>
                  </a:lnTo>
                  <a:lnTo>
                    <a:pt x="877" y="791"/>
                  </a:lnTo>
                  <a:lnTo>
                    <a:pt x="876" y="791"/>
                  </a:lnTo>
                  <a:lnTo>
                    <a:pt x="873" y="793"/>
                  </a:lnTo>
                  <a:lnTo>
                    <a:pt x="872" y="793"/>
                  </a:lnTo>
                  <a:lnTo>
                    <a:pt x="868" y="794"/>
                  </a:lnTo>
                  <a:lnTo>
                    <a:pt x="867" y="795"/>
                  </a:lnTo>
                  <a:lnTo>
                    <a:pt x="866" y="795"/>
                  </a:lnTo>
                  <a:lnTo>
                    <a:pt x="865" y="795"/>
                  </a:lnTo>
                  <a:lnTo>
                    <a:pt x="860" y="794"/>
                  </a:lnTo>
                  <a:lnTo>
                    <a:pt x="856" y="792"/>
                  </a:lnTo>
                  <a:lnTo>
                    <a:pt x="855" y="792"/>
                  </a:lnTo>
                  <a:lnTo>
                    <a:pt x="849" y="790"/>
                  </a:lnTo>
                  <a:lnTo>
                    <a:pt x="848" y="790"/>
                  </a:lnTo>
                  <a:lnTo>
                    <a:pt x="847" y="790"/>
                  </a:lnTo>
                  <a:lnTo>
                    <a:pt x="847" y="789"/>
                  </a:lnTo>
                  <a:lnTo>
                    <a:pt x="846" y="789"/>
                  </a:lnTo>
                  <a:lnTo>
                    <a:pt x="843" y="789"/>
                  </a:lnTo>
                  <a:lnTo>
                    <a:pt x="843" y="787"/>
                  </a:lnTo>
                  <a:lnTo>
                    <a:pt x="841" y="787"/>
                  </a:lnTo>
                  <a:lnTo>
                    <a:pt x="840" y="787"/>
                  </a:lnTo>
                  <a:lnTo>
                    <a:pt x="839" y="786"/>
                  </a:lnTo>
                  <a:lnTo>
                    <a:pt x="838" y="786"/>
                  </a:lnTo>
                  <a:lnTo>
                    <a:pt x="837" y="786"/>
                  </a:lnTo>
                  <a:lnTo>
                    <a:pt x="837" y="785"/>
                  </a:lnTo>
                  <a:lnTo>
                    <a:pt x="835" y="785"/>
                  </a:lnTo>
                  <a:lnTo>
                    <a:pt x="834" y="785"/>
                  </a:lnTo>
                  <a:lnTo>
                    <a:pt x="832" y="784"/>
                  </a:lnTo>
                  <a:lnTo>
                    <a:pt x="831" y="784"/>
                  </a:lnTo>
                  <a:lnTo>
                    <a:pt x="830" y="784"/>
                  </a:lnTo>
                  <a:lnTo>
                    <a:pt x="829" y="783"/>
                  </a:lnTo>
                  <a:lnTo>
                    <a:pt x="828" y="783"/>
                  </a:lnTo>
                  <a:lnTo>
                    <a:pt x="826" y="783"/>
                  </a:lnTo>
                  <a:lnTo>
                    <a:pt x="825" y="782"/>
                  </a:lnTo>
                  <a:lnTo>
                    <a:pt x="824" y="782"/>
                  </a:lnTo>
                  <a:lnTo>
                    <a:pt x="823" y="781"/>
                  </a:lnTo>
                  <a:lnTo>
                    <a:pt x="822" y="781"/>
                  </a:lnTo>
                  <a:lnTo>
                    <a:pt x="821" y="781"/>
                  </a:lnTo>
                  <a:lnTo>
                    <a:pt x="820" y="781"/>
                  </a:lnTo>
                  <a:lnTo>
                    <a:pt x="818" y="779"/>
                  </a:lnTo>
                  <a:lnTo>
                    <a:pt x="817" y="779"/>
                  </a:lnTo>
                  <a:lnTo>
                    <a:pt x="815" y="778"/>
                  </a:lnTo>
                  <a:lnTo>
                    <a:pt x="814" y="778"/>
                  </a:lnTo>
                  <a:lnTo>
                    <a:pt x="812" y="777"/>
                  </a:lnTo>
                  <a:lnTo>
                    <a:pt x="810" y="777"/>
                  </a:lnTo>
                  <a:lnTo>
                    <a:pt x="809" y="776"/>
                  </a:lnTo>
                  <a:lnTo>
                    <a:pt x="808" y="776"/>
                  </a:lnTo>
                  <a:lnTo>
                    <a:pt x="807" y="776"/>
                  </a:lnTo>
                  <a:lnTo>
                    <a:pt x="806" y="775"/>
                  </a:lnTo>
                  <a:lnTo>
                    <a:pt x="805" y="775"/>
                  </a:lnTo>
                  <a:lnTo>
                    <a:pt x="804" y="775"/>
                  </a:lnTo>
                  <a:lnTo>
                    <a:pt x="803" y="775"/>
                  </a:lnTo>
                  <a:lnTo>
                    <a:pt x="801" y="776"/>
                  </a:lnTo>
                  <a:lnTo>
                    <a:pt x="800" y="776"/>
                  </a:lnTo>
                  <a:lnTo>
                    <a:pt x="799" y="776"/>
                  </a:lnTo>
                  <a:lnTo>
                    <a:pt x="798" y="777"/>
                  </a:lnTo>
                  <a:lnTo>
                    <a:pt x="797" y="777"/>
                  </a:lnTo>
                  <a:lnTo>
                    <a:pt x="796" y="777"/>
                  </a:lnTo>
                  <a:lnTo>
                    <a:pt x="796" y="778"/>
                  </a:lnTo>
                  <a:lnTo>
                    <a:pt x="795" y="778"/>
                  </a:lnTo>
                  <a:lnTo>
                    <a:pt x="793" y="778"/>
                  </a:lnTo>
                  <a:lnTo>
                    <a:pt x="792" y="779"/>
                  </a:lnTo>
                  <a:lnTo>
                    <a:pt x="791" y="779"/>
                  </a:lnTo>
                  <a:lnTo>
                    <a:pt x="790" y="779"/>
                  </a:lnTo>
                  <a:lnTo>
                    <a:pt x="789" y="779"/>
                  </a:lnTo>
                  <a:lnTo>
                    <a:pt x="789" y="781"/>
                  </a:lnTo>
                  <a:lnTo>
                    <a:pt x="787" y="781"/>
                  </a:lnTo>
                  <a:lnTo>
                    <a:pt x="783" y="770"/>
                  </a:lnTo>
                  <a:lnTo>
                    <a:pt x="782" y="767"/>
                  </a:lnTo>
                  <a:lnTo>
                    <a:pt x="781" y="767"/>
                  </a:lnTo>
                  <a:lnTo>
                    <a:pt x="780" y="768"/>
                  </a:lnTo>
                  <a:lnTo>
                    <a:pt x="776" y="768"/>
                  </a:lnTo>
                  <a:lnTo>
                    <a:pt x="775" y="769"/>
                  </a:lnTo>
                  <a:lnTo>
                    <a:pt x="770" y="770"/>
                  </a:lnTo>
                  <a:lnTo>
                    <a:pt x="768" y="770"/>
                  </a:lnTo>
                  <a:lnTo>
                    <a:pt x="767" y="770"/>
                  </a:lnTo>
                  <a:lnTo>
                    <a:pt x="767" y="772"/>
                  </a:lnTo>
                  <a:lnTo>
                    <a:pt x="766" y="772"/>
                  </a:lnTo>
                  <a:lnTo>
                    <a:pt x="765" y="768"/>
                  </a:lnTo>
                  <a:lnTo>
                    <a:pt x="763" y="762"/>
                  </a:lnTo>
                  <a:lnTo>
                    <a:pt x="761" y="756"/>
                  </a:lnTo>
                  <a:lnTo>
                    <a:pt x="759" y="753"/>
                  </a:lnTo>
                  <a:lnTo>
                    <a:pt x="759" y="751"/>
                  </a:lnTo>
                  <a:lnTo>
                    <a:pt x="755" y="740"/>
                  </a:lnTo>
                  <a:lnTo>
                    <a:pt x="751" y="730"/>
                  </a:lnTo>
                  <a:lnTo>
                    <a:pt x="751" y="728"/>
                  </a:lnTo>
                  <a:lnTo>
                    <a:pt x="756" y="725"/>
                  </a:lnTo>
                  <a:lnTo>
                    <a:pt x="757" y="724"/>
                  </a:lnTo>
                  <a:lnTo>
                    <a:pt x="757" y="723"/>
                  </a:lnTo>
                  <a:lnTo>
                    <a:pt x="756" y="723"/>
                  </a:lnTo>
                  <a:lnTo>
                    <a:pt x="756" y="722"/>
                  </a:lnTo>
                  <a:lnTo>
                    <a:pt x="755" y="720"/>
                  </a:lnTo>
                  <a:lnTo>
                    <a:pt x="755" y="719"/>
                  </a:lnTo>
                  <a:lnTo>
                    <a:pt x="753" y="716"/>
                  </a:lnTo>
                  <a:lnTo>
                    <a:pt x="751" y="716"/>
                  </a:lnTo>
                  <a:lnTo>
                    <a:pt x="751" y="715"/>
                  </a:lnTo>
                  <a:lnTo>
                    <a:pt x="751" y="714"/>
                  </a:lnTo>
                  <a:lnTo>
                    <a:pt x="750" y="714"/>
                  </a:lnTo>
                  <a:lnTo>
                    <a:pt x="750" y="712"/>
                  </a:lnTo>
                  <a:lnTo>
                    <a:pt x="749" y="711"/>
                  </a:lnTo>
                  <a:lnTo>
                    <a:pt x="748" y="710"/>
                  </a:lnTo>
                  <a:lnTo>
                    <a:pt x="748" y="709"/>
                  </a:lnTo>
                  <a:lnTo>
                    <a:pt x="747" y="708"/>
                  </a:lnTo>
                  <a:lnTo>
                    <a:pt x="747" y="707"/>
                  </a:lnTo>
                  <a:lnTo>
                    <a:pt x="746" y="706"/>
                  </a:lnTo>
                  <a:lnTo>
                    <a:pt x="746" y="705"/>
                  </a:lnTo>
                  <a:lnTo>
                    <a:pt x="745" y="703"/>
                  </a:lnTo>
                  <a:lnTo>
                    <a:pt x="743" y="702"/>
                  </a:lnTo>
                  <a:lnTo>
                    <a:pt x="743" y="701"/>
                  </a:lnTo>
                  <a:lnTo>
                    <a:pt x="742" y="701"/>
                  </a:lnTo>
                  <a:lnTo>
                    <a:pt x="740" y="705"/>
                  </a:lnTo>
                  <a:lnTo>
                    <a:pt x="739" y="706"/>
                  </a:lnTo>
                  <a:lnTo>
                    <a:pt x="736" y="709"/>
                  </a:lnTo>
                  <a:lnTo>
                    <a:pt x="734" y="710"/>
                  </a:lnTo>
                  <a:lnTo>
                    <a:pt x="733" y="711"/>
                  </a:lnTo>
                  <a:lnTo>
                    <a:pt x="731" y="714"/>
                  </a:lnTo>
                  <a:lnTo>
                    <a:pt x="730" y="716"/>
                  </a:lnTo>
                  <a:lnTo>
                    <a:pt x="728" y="717"/>
                  </a:lnTo>
                  <a:lnTo>
                    <a:pt x="726" y="718"/>
                  </a:lnTo>
                  <a:lnTo>
                    <a:pt x="724" y="720"/>
                  </a:lnTo>
                  <a:lnTo>
                    <a:pt x="724" y="722"/>
                  </a:lnTo>
                  <a:lnTo>
                    <a:pt x="723" y="722"/>
                  </a:lnTo>
                  <a:lnTo>
                    <a:pt x="716" y="730"/>
                  </a:lnTo>
                  <a:lnTo>
                    <a:pt x="714" y="732"/>
                  </a:lnTo>
                  <a:lnTo>
                    <a:pt x="713" y="731"/>
                  </a:lnTo>
                  <a:lnTo>
                    <a:pt x="711" y="728"/>
                  </a:lnTo>
                  <a:lnTo>
                    <a:pt x="707" y="724"/>
                  </a:lnTo>
                  <a:lnTo>
                    <a:pt x="707" y="723"/>
                  </a:lnTo>
                  <a:lnTo>
                    <a:pt x="703" y="717"/>
                  </a:lnTo>
                  <a:lnTo>
                    <a:pt x="700" y="714"/>
                  </a:lnTo>
                  <a:lnTo>
                    <a:pt x="699" y="712"/>
                  </a:lnTo>
                  <a:lnTo>
                    <a:pt x="696" y="708"/>
                  </a:lnTo>
                  <a:lnTo>
                    <a:pt x="692" y="703"/>
                  </a:lnTo>
                  <a:lnTo>
                    <a:pt x="690" y="700"/>
                  </a:lnTo>
                  <a:lnTo>
                    <a:pt x="690" y="699"/>
                  </a:lnTo>
                  <a:lnTo>
                    <a:pt x="689" y="698"/>
                  </a:lnTo>
                  <a:lnTo>
                    <a:pt x="688" y="697"/>
                  </a:lnTo>
                  <a:lnTo>
                    <a:pt x="688" y="695"/>
                  </a:lnTo>
                  <a:lnTo>
                    <a:pt x="687" y="694"/>
                  </a:lnTo>
                  <a:lnTo>
                    <a:pt x="686" y="693"/>
                  </a:lnTo>
                  <a:lnTo>
                    <a:pt x="684" y="692"/>
                  </a:lnTo>
                  <a:lnTo>
                    <a:pt x="683" y="691"/>
                  </a:lnTo>
                  <a:lnTo>
                    <a:pt x="682" y="689"/>
                  </a:lnTo>
                  <a:lnTo>
                    <a:pt x="681" y="687"/>
                  </a:lnTo>
                  <a:lnTo>
                    <a:pt x="680" y="686"/>
                  </a:lnTo>
                  <a:lnTo>
                    <a:pt x="679" y="685"/>
                  </a:lnTo>
                  <a:lnTo>
                    <a:pt x="679" y="684"/>
                  </a:lnTo>
                  <a:lnTo>
                    <a:pt x="676" y="682"/>
                  </a:lnTo>
                  <a:lnTo>
                    <a:pt x="675" y="680"/>
                  </a:lnTo>
                  <a:lnTo>
                    <a:pt x="675" y="678"/>
                  </a:lnTo>
                  <a:lnTo>
                    <a:pt x="674" y="678"/>
                  </a:lnTo>
                  <a:lnTo>
                    <a:pt x="673" y="677"/>
                  </a:lnTo>
                  <a:lnTo>
                    <a:pt x="675" y="676"/>
                  </a:lnTo>
                  <a:lnTo>
                    <a:pt x="678" y="675"/>
                  </a:lnTo>
                  <a:lnTo>
                    <a:pt x="678" y="674"/>
                  </a:lnTo>
                  <a:lnTo>
                    <a:pt x="679" y="674"/>
                  </a:lnTo>
                  <a:lnTo>
                    <a:pt x="679" y="673"/>
                  </a:lnTo>
                  <a:lnTo>
                    <a:pt x="679" y="672"/>
                  </a:lnTo>
                  <a:lnTo>
                    <a:pt x="680" y="670"/>
                  </a:lnTo>
                  <a:lnTo>
                    <a:pt x="681" y="669"/>
                  </a:lnTo>
                  <a:lnTo>
                    <a:pt x="681" y="668"/>
                  </a:lnTo>
                  <a:lnTo>
                    <a:pt x="680" y="667"/>
                  </a:lnTo>
                  <a:lnTo>
                    <a:pt x="679" y="666"/>
                  </a:lnTo>
                  <a:lnTo>
                    <a:pt x="676" y="664"/>
                  </a:lnTo>
                  <a:lnTo>
                    <a:pt x="671" y="658"/>
                  </a:lnTo>
                  <a:lnTo>
                    <a:pt x="669" y="656"/>
                  </a:lnTo>
                  <a:lnTo>
                    <a:pt x="666" y="653"/>
                  </a:lnTo>
                  <a:lnTo>
                    <a:pt x="665" y="653"/>
                  </a:lnTo>
                  <a:lnTo>
                    <a:pt x="665" y="652"/>
                  </a:lnTo>
                  <a:lnTo>
                    <a:pt x="663" y="650"/>
                  </a:lnTo>
                  <a:lnTo>
                    <a:pt x="662" y="649"/>
                  </a:lnTo>
                  <a:lnTo>
                    <a:pt x="661" y="649"/>
                  </a:lnTo>
                  <a:lnTo>
                    <a:pt x="661" y="648"/>
                  </a:lnTo>
                  <a:lnTo>
                    <a:pt x="659" y="648"/>
                  </a:lnTo>
                  <a:lnTo>
                    <a:pt x="658" y="647"/>
                  </a:lnTo>
                  <a:lnTo>
                    <a:pt x="658" y="645"/>
                  </a:lnTo>
                  <a:lnTo>
                    <a:pt x="657" y="645"/>
                  </a:lnTo>
                  <a:lnTo>
                    <a:pt x="657" y="644"/>
                  </a:lnTo>
                  <a:lnTo>
                    <a:pt x="656" y="644"/>
                  </a:lnTo>
                  <a:lnTo>
                    <a:pt x="655" y="643"/>
                  </a:lnTo>
                  <a:lnTo>
                    <a:pt x="653" y="642"/>
                  </a:lnTo>
                  <a:lnTo>
                    <a:pt x="650" y="641"/>
                  </a:lnTo>
                  <a:lnTo>
                    <a:pt x="649" y="641"/>
                  </a:lnTo>
                  <a:lnTo>
                    <a:pt x="648" y="640"/>
                  </a:lnTo>
                  <a:lnTo>
                    <a:pt x="645" y="638"/>
                  </a:lnTo>
                  <a:lnTo>
                    <a:pt x="644" y="638"/>
                  </a:lnTo>
                  <a:lnTo>
                    <a:pt x="641" y="636"/>
                  </a:lnTo>
                  <a:lnTo>
                    <a:pt x="639" y="635"/>
                  </a:lnTo>
                  <a:lnTo>
                    <a:pt x="637" y="634"/>
                  </a:lnTo>
                  <a:lnTo>
                    <a:pt x="632" y="631"/>
                  </a:lnTo>
                  <a:lnTo>
                    <a:pt x="631" y="631"/>
                  </a:lnTo>
                  <a:lnTo>
                    <a:pt x="630" y="631"/>
                  </a:lnTo>
                  <a:lnTo>
                    <a:pt x="629" y="631"/>
                  </a:lnTo>
                  <a:lnTo>
                    <a:pt x="628" y="631"/>
                  </a:lnTo>
                  <a:lnTo>
                    <a:pt x="625" y="632"/>
                  </a:lnTo>
                  <a:lnTo>
                    <a:pt x="624" y="633"/>
                  </a:lnTo>
                  <a:lnTo>
                    <a:pt x="622" y="634"/>
                  </a:lnTo>
                  <a:lnTo>
                    <a:pt x="617" y="636"/>
                  </a:lnTo>
                  <a:lnTo>
                    <a:pt x="615" y="636"/>
                  </a:lnTo>
                  <a:lnTo>
                    <a:pt x="612" y="639"/>
                  </a:lnTo>
                  <a:lnTo>
                    <a:pt x="609" y="640"/>
                  </a:lnTo>
                  <a:lnTo>
                    <a:pt x="608" y="640"/>
                  </a:lnTo>
                  <a:lnTo>
                    <a:pt x="608" y="641"/>
                  </a:lnTo>
                  <a:lnTo>
                    <a:pt x="607" y="641"/>
                  </a:lnTo>
                  <a:lnTo>
                    <a:pt x="606" y="641"/>
                  </a:lnTo>
                  <a:lnTo>
                    <a:pt x="604" y="641"/>
                  </a:lnTo>
                  <a:lnTo>
                    <a:pt x="604" y="640"/>
                  </a:lnTo>
                  <a:lnTo>
                    <a:pt x="605" y="636"/>
                  </a:lnTo>
                  <a:lnTo>
                    <a:pt x="605" y="632"/>
                  </a:lnTo>
                  <a:lnTo>
                    <a:pt x="605" y="630"/>
                  </a:lnTo>
                  <a:lnTo>
                    <a:pt x="605" y="628"/>
                  </a:lnTo>
                  <a:lnTo>
                    <a:pt x="605" y="626"/>
                  </a:lnTo>
                  <a:lnTo>
                    <a:pt x="606" y="625"/>
                  </a:lnTo>
                  <a:lnTo>
                    <a:pt x="606" y="623"/>
                  </a:lnTo>
                  <a:lnTo>
                    <a:pt x="606" y="622"/>
                  </a:lnTo>
                  <a:lnTo>
                    <a:pt x="606" y="609"/>
                  </a:lnTo>
                  <a:lnTo>
                    <a:pt x="606" y="605"/>
                  </a:lnTo>
                  <a:lnTo>
                    <a:pt x="606" y="602"/>
                  </a:lnTo>
                  <a:lnTo>
                    <a:pt x="606" y="601"/>
                  </a:lnTo>
                  <a:lnTo>
                    <a:pt x="606" y="600"/>
                  </a:lnTo>
                  <a:lnTo>
                    <a:pt x="606" y="599"/>
                  </a:lnTo>
                  <a:lnTo>
                    <a:pt x="606" y="598"/>
                  </a:lnTo>
                  <a:lnTo>
                    <a:pt x="605" y="594"/>
                  </a:lnTo>
                  <a:lnTo>
                    <a:pt x="605" y="593"/>
                  </a:lnTo>
                  <a:lnTo>
                    <a:pt x="605" y="592"/>
                  </a:lnTo>
                  <a:lnTo>
                    <a:pt x="605" y="591"/>
                  </a:lnTo>
                  <a:lnTo>
                    <a:pt x="604" y="586"/>
                  </a:lnTo>
                  <a:lnTo>
                    <a:pt x="603" y="584"/>
                  </a:lnTo>
                  <a:lnTo>
                    <a:pt x="603" y="583"/>
                  </a:lnTo>
                  <a:lnTo>
                    <a:pt x="603" y="582"/>
                  </a:lnTo>
                  <a:lnTo>
                    <a:pt x="603" y="580"/>
                  </a:lnTo>
                  <a:lnTo>
                    <a:pt x="602" y="575"/>
                  </a:lnTo>
                  <a:lnTo>
                    <a:pt x="600" y="572"/>
                  </a:lnTo>
                  <a:lnTo>
                    <a:pt x="600" y="569"/>
                  </a:lnTo>
                  <a:lnTo>
                    <a:pt x="600" y="568"/>
                  </a:lnTo>
                  <a:lnTo>
                    <a:pt x="600" y="567"/>
                  </a:lnTo>
                  <a:lnTo>
                    <a:pt x="600" y="566"/>
                  </a:lnTo>
                  <a:lnTo>
                    <a:pt x="600" y="565"/>
                  </a:lnTo>
                  <a:lnTo>
                    <a:pt x="600" y="563"/>
                  </a:lnTo>
                  <a:lnTo>
                    <a:pt x="602" y="557"/>
                  </a:lnTo>
                  <a:lnTo>
                    <a:pt x="602" y="551"/>
                  </a:lnTo>
                  <a:lnTo>
                    <a:pt x="602" y="549"/>
                  </a:lnTo>
                  <a:lnTo>
                    <a:pt x="602" y="548"/>
                  </a:lnTo>
                  <a:lnTo>
                    <a:pt x="602" y="547"/>
                  </a:lnTo>
                  <a:lnTo>
                    <a:pt x="602" y="546"/>
                  </a:lnTo>
                  <a:lnTo>
                    <a:pt x="602" y="544"/>
                  </a:lnTo>
                  <a:lnTo>
                    <a:pt x="602" y="543"/>
                  </a:lnTo>
                  <a:lnTo>
                    <a:pt x="602" y="542"/>
                  </a:lnTo>
                  <a:lnTo>
                    <a:pt x="600" y="542"/>
                  </a:lnTo>
                  <a:lnTo>
                    <a:pt x="600" y="541"/>
                  </a:lnTo>
                  <a:lnTo>
                    <a:pt x="600" y="540"/>
                  </a:lnTo>
                  <a:lnTo>
                    <a:pt x="599" y="540"/>
                  </a:lnTo>
                  <a:lnTo>
                    <a:pt x="599" y="539"/>
                  </a:lnTo>
                  <a:lnTo>
                    <a:pt x="599" y="538"/>
                  </a:lnTo>
                  <a:lnTo>
                    <a:pt x="598" y="538"/>
                  </a:lnTo>
                  <a:lnTo>
                    <a:pt x="598" y="536"/>
                  </a:lnTo>
                  <a:lnTo>
                    <a:pt x="597" y="534"/>
                  </a:lnTo>
                  <a:lnTo>
                    <a:pt x="596" y="534"/>
                  </a:lnTo>
                  <a:lnTo>
                    <a:pt x="596" y="533"/>
                  </a:lnTo>
                  <a:lnTo>
                    <a:pt x="596" y="532"/>
                  </a:lnTo>
                  <a:lnTo>
                    <a:pt x="595" y="532"/>
                  </a:lnTo>
                  <a:lnTo>
                    <a:pt x="595" y="530"/>
                  </a:lnTo>
                  <a:lnTo>
                    <a:pt x="594" y="530"/>
                  </a:lnTo>
                  <a:lnTo>
                    <a:pt x="592" y="529"/>
                  </a:lnTo>
                  <a:lnTo>
                    <a:pt x="591" y="529"/>
                  </a:lnTo>
                  <a:lnTo>
                    <a:pt x="591" y="527"/>
                  </a:lnTo>
                  <a:lnTo>
                    <a:pt x="590" y="527"/>
                  </a:lnTo>
                  <a:lnTo>
                    <a:pt x="585" y="521"/>
                  </a:lnTo>
                  <a:lnTo>
                    <a:pt x="583" y="519"/>
                  </a:lnTo>
                  <a:lnTo>
                    <a:pt x="578" y="515"/>
                  </a:lnTo>
                  <a:lnTo>
                    <a:pt x="578" y="514"/>
                  </a:lnTo>
                  <a:lnTo>
                    <a:pt x="577" y="514"/>
                  </a:lnTo>
                  <a:lnTo>
                    <a:pt x="575" y="513"/>
                  </a:lnTo>
                  <a:lnTo>
                    <a:pt x="574" y="513"/>
                  </a:lnTo>
                  <a:lnTo>
                    <a:pt x="573" y="513"/>
                  </a:lnTo>
                  <a:lnTo>
                    <a:pt x="573" y="511"/>
                  </a:lnTo>
                  <a:lnTo>
                    <a:pt x="572" y="511"/>
                  </a:lnTo>
                  <a:lnTo>
                    <a:pt x="571" y="511"/>
                  </a:lnTo>
                  <a:lnTo>
                    <a:pt x="569" y="511"/>
                  </a:lnTo>
                  <a:lnTo>
                    <a:pt x="567" y="511"/>
                  </a:lnTo>
                  <a:lnTo>
                    <a:pt x="566" y="511"/>
                  </a:lnTo>
                  <a:lnTo>
                    <a:pt x="565" y="511"/>
                  </a:lnTo>
                  <a:lnTo>
                    <a:pt x="565" y="510"/>
                  </a:lnTo>
                  <a:lnTo>
                    <a:pt x="564" y="510"/>
                  </a:lnTo>
                  <a:lnTo>
                    <a:pt x="561" y="509"/>
                  </a:lnTo>
                  <a:lnTo>
                    <a:pt x="560" y="509"/>
                  </a:lnTo>
                  <a:lnTo>
                    <a:pt x="558" y="509"/>
                  </a:lnTo>
                  <a:lnTo>
                    <a:pt x="557" y="509"/>
                  </a:lnTo>
                  <a:lnTo>
                    <a:pt x="557" y="510"/>
                  </a:lnTo>
                  <a:lnTo>
                    <a:pt x="556" y="510"/>
                  </a:lnTo>
                  <a:lnTo>
                    <a:pt x="556" y="511"/>
                  </a:lnTo>
                  <a:lnTo>
                    <a:pt x="556" y="513"/>
                  </a:lnTo>
                  <a:lnTo>
                    <a:pt x="555" y="513"/>
                  </a:lnTo>
                  <a:lnTo>
                    <a:pt x="555" y="514"/>
                  </a:lnTo>
                  <a:lnTo>
                    <a:pt x="554" y="514"/>
                  </a:lnTo>
                  <a:lnTo>
                    <a:pt x="554" y="515"/>
                  </a:lnTo>
                  <a:lnTo>
                    <a:pt x="553" y="516"/>
                  </a:lnTo>
                  <a:lnTo>
                    <a:pt x="553" y="517"/>
                  </a:lnTo>
                  <a:lnTo>
                    <a:pt x="552" y="518"/>
                  </a:lnTo>
                  <a:lnTo>
                    <a:pt x="552" y="519"/>
                  </a:lnTo>
                  <a:lnTo>
                    <a:pt x="553" y="519"/>
                  </a:lnTo>
                  <a:lnTo>
                    <a:pt x="553" y="521"/>
                  </a:lnTo>
                  <a:lnTo>
                    <a:pt x="553" y="522"/>
                  </a:lnTo>
                  <a:lnTo>
                    <a:pt x="552" y="522"/>
                  </a:lnTo>
                  <a:lnTo>
                    <a:pt x="552" y="523"/>
                  </a:lnTo>
                  <a:lnTo>
                    <a:pt x="552" y="524"/>
                  </a:lnTo>
                  <a:lnTo>
                    <a:pt x="550" y="524"/>
                  </a:lnTo>
                  <a:lnTo>
                    <a:pt x="549" y="524"/>
                  </a:lnTo>
                  <a:lnTo>
                    <a:pt x="548" y="524"/>
                  </a:lnTo>
                  <a:lnTo>
                    <a:pt x="548" y="525"/>
                  </a:lnTo>
                  <a:lnTo>
                    <a:pt x="547" y="525"/>
                  </a:lnTo>
                  <a:lnTo>
                    <a:pt x="546" y="525"/>
                  </a:lnTo>
                  <a:lnTo>
                    <a:pt x="546" y="526"/>
                  </a:lnTo>
                  <a:lnTo>
                    <a:pt x="545" y="526"/>
                  </a:lnTo>
                  <a:lnTo>
                    <a:pt x="545" y="525"/>
                  </a:lnTo>
                  <a:lnTo>
                    <a:pt x="544" y="525"/>
                  </a:lnTo>
                  <a:lnTo>
                    <a:pt x="543" y="525"/>
                  </a:lnTo>
                  <a:lnTo>
                    <a:pt x="543" y="524"/>
                  </a:lnTo>
                  <a:lnTo>
                    <a:pt x="543" y="525"/>
                  </a:lnTo>
                  <a:lnTo>
                    <a:pt x="541" y="525"/>
                  </a:lnTo>
                  <a:lnTo>
                    <a:pt x="541" y="526"/>
                  </a:lnTo>
                  <a:lnTo>
                    <a:pt x="540" y="526"/>
                  </a:lnTo>
                  <a:lnTo>
                    <a:pt x="540" y="525"/>
                  </a:lnTo>
                  <a:lnTo>
                    <a:pt x="540" y="526"/>
                  </a:lnTo>
                  <a:lnTo>
                    <a:pt x="539" y="526"/>
                  </a:lnTo>
                  <a:lnTo>
                    <a:pt x="538" y="525"/>
                  </a:lnTo>
                  <a:lnTo>
                    <a:pt x="537" y="525"/>
                  </a:lnTo>
                  <a:lnTo>
                    <a:pt x="537" y="524"/>
                  </a:lnTo>
                  <a:lnTo>
                    <a:pt x="538" y="524"/>
                  </a:lnTo>
                  <a:lnTo>
                    <a:pt x="538" y="523"/>
                  </a:lnTo>
                  <a:lnTo>
                    <a:pt x="537" y="522"/>
                  </a:lnTo>
                  <a:lnTo>
                    <a:pt x="538" y="522"/>
                  </a:lnTo>
                  <a:lnTo>
                    <a:pt x="537" y="522"/>
                  </a:lnTo>
                  <a:lnTo>
                    <a:pt x="537" y="521"/>
                  </a:lnTo>
                  <a:lnTo>
                    <a:pt x="537" y="519"/>
                  </a:lnTo>
                  <a:lnTo>
                    <a:pt x="536" y="519"/>
                  </a:lnTo>
                  <a:lnTo>
                    <a:pt x="536" y="518"/>
                  </a:lnTo>
                  <a:lnTo>
                    <a:pt x="535" y="518"/>
                  </a:lnTo>
                  <a:lnTo>
                    <a:pt x="535" y="517"/>
                  </a:lnTo>
                  <a:lnTo>
                    <a:pt x="533" y="516"/>
                  </a:lnTo>
                  <a:lnTo>
                    <a:pt x="532" y="516"/>
                  </a:lnTo>
                  <a:lnTo>
                    <a:pt x="531" y="516"/>
                  </a:lnTo>
                  <a:lnTo>
                    <a:pt x="530" y="516"/>
                  </a:lnTo>
                  <a:lnTo>
                    <a:pt x="530" y="517"/>
                  </a:lnTo>
                  <a:lnTo>
                    <a:pt x="529" y="517"/>
                  </a:lnTo>
                  <a:lnTo>
                    <a:pt x="530" y="517"/>
                  </a:lnTo>
                  <a:lnTo>
                    <a:pt x="530" y="518"/>
                  </a:lnTo>
                  <a:lnTo>
                    <a:pt x="529" y="518"/>
                  </a:lnTo>
                  <a:lnTo>
                    <a:pt x="528" y="518"/>
                  </a:lnTo>
                  <a:lnTo>
                    <a:pt x="528" y="517"/>
                  </a:lnTo>
                  <a:lnTo>
                    <a:pt x="527" y="517"/>
                  </a:lnTo>
                  <a:lnTo>
                    <a:pt x="527" y="518"/>
                  </a:lnTo>
                  <a:lnTo>
                    <a:pt x="525" y="518"/>
                  </a:lnTo>
                  <a:lnTo>
                    <a:pt x="524" y="517"/>
                  </a:lnTo>
                  <a:lnTo>
                    <a:pt x="523" y="517"/>
                  </a:lnTo>
                  <a:lnTo>
                    <a:pt x="522" y="517"/>
                  </a:lnTo>
                  <a:lnTo>
                    <a:pt x="521" y="518"/>
                  </a:lnTo>
                  <a:lnTo>
                    <a:pt x="520" y="518"/>
                  </a:lnTo>
                  <a:lnTo>
                    <a:pt x="519" y="518"/>
                  </a:lnTo>
                  <a:lnTo>
                    <a:pt x="519" y="517"/>
                  </a:lnTo>
                  <a:lnTo>
                    <a:pt x="518" y="517"/>
                  </a:lnTo>
                  <a:lnTo>
                    <a:pt x="518" y="518"/>
                  </a:lnTo>
                  <a:lnTo>
                    <a:pt x="516" y="518"/>
                  </a:lnTo>
                  <a:lnTo>
                    <a:pt x="515" y="518"/>
                  </a:lnTo>
                  <a:lnTo>
                    <a:pt x="515" y="517"/>
                  </a:lnTo>
                  <a:lnTo>
                    <a:pt x="514" y="517"/>
                  </a:lnTo>
                  <a:lnTo>
                    <a:pt x="513" y="517"/>
                  </a:lnTo>
                  <a:lnTo>
                    <a:pt x="512" y="517"/>
                  </a:lnTo>
                  <a:lnTo>
                    <a:pt x="511" y="517"/>
                  </a:lnTo>
                  <a:lnTo>
                    <a:pt x="510" y="517"/>
                  </a:lnTo>
                  <a:lnTo>
                    <a:pt x="508" y="517"/>
                  </a:lnTo>
                  <a:lnTo>
                    <a:pt x="508" y="518"/>
                  </a:lnTo>
                  <a:lnTo>
                    <a:pt x="507" y="518"/>
                  </a:lnTo>
                  <a:lnTo>
                    <a:pt x="507" y="519"/>
                  </a:lnTo>
                  <a:lnTo>
                    <a:pt x="508" y="519"/>
                  </a:lnTo>
                  <a:lnTo>
                    <a:pt x="508" y="521"/>
                  </a:lnTo>
                  <a:lnTo>
                    <a:pt x="508" y="522"/>
                  </a:lnTo>
                  <a:lnTo>
                    <a:pt x="507" y="522"/>
                  </a:lnTo>
                  <a:lnTo>
                    <a:pt x="507" y="523"/>
                  </a:lnTo>
                  <a:lnTo>
                    <a:pt x="506" y="523"/>
                  </a:lnTo>
                  <a:lnTo>
                    <a:pt x="506" y="524"/>
                  </a:lnTo>
                  <a:lnTo>
                    <a:pt x="507" y="524"/>
                  </a:lnTo>
                  <a:lnTo>
                    <a:pt x="506" y="525"/>
                  </a:lnTo>
                  <a:lnTo>
                    <a:pt x="506" y="526"/>
                  </a:lnTo>
                  <a:lnTo>
                    <a:pt x="507" y="526"/>
                  </a:lnTo>
                  <a:lnTo>
                    <a:pt x="507" y="527"/>
                  </a:lnTo>
                  <a:lnTo>
                    <a:pt x="506" y="527"/>
                  </a:lnTo>
                  <a:lnTo>
                    <a:pt x="507" y="527"/>
                  </a:lnTo>
                  <a:lnTo>
                    <a:pt x="507" y="529"/>
                  </a:lnTo>
                  <a:lnTo>
                    <a:pt x="508" y="529"/>
                  </a:lnTo>
                  <a:lnTo>
                    <a:pt x="508" y="530"/>
                  </a:lnTo>
                  <a:lnTo>
                    <a:pt x="507" y="530"/>
                  </a:lnTo>
                  <a:lnTo>
                    <a:pt x="507" y="531"/>
                  </a:lnTo>
                  <a:lnTo>
                    <a:pt x="507" y="532"/>
                  </a:lnTo>
                  <a:lnTo>
                    <a:pt x="506" y="532"/>
                  </a:lnTo>
                  <a:lnTo>
                    <a:pt x="505" y="532"/>
                  </a:lnTo>
                  <a:lnTo>
                    <a:pt x="505" y="531"/>
                  </a:lnTo>
                  <a:lnTo>
                    <a:pt x="504" y="531"/>
                  </a:lnTo>
                  <a:lnTo>
                    <a:pt x="504" y="532"/>
                  </a:lnTo>
                  <a:lnTo>
                    <a:pt x="504" y="533"/>
                  </a:lnTo>
                  <a:lnTo>
                    <a:pt x="504" y="534"/>
                  </a:lnTo>
                  <a:lnTo>
                    <a:pt x="503" y="534"/>
                  </a:lnTo>
                  <a:lnTo>
                    <a:pt x="503" y="535"/>
                  </a:lnTo>
                  <a:lnTo>
                    <a:pt x="502" y="535"/>
                  </a:lnTo>
                  <a:lnTo>
                    <a:pt x="502" y="536"/>
                  </a:lnTo>
                  <a:lnTo>
                    <a:pt x="500" y="536"/>
                  </a:lnTo>
                  <a:lnTo>
                    <a:pt x="499" y="536"/>
                  </a:lnTo>
                  <a:lnTo>
                    <a:pt x="498" y="536"/>
                  </a:lnTo>
                  <a:lnTo>
                    <a:pt x="498" y="538"/>
                  </a:lnTo>
                  <a:lnTo>
                    <a:pt x="497" y="538"/>
                  </a:lnTo>
                  <a:lnTo>
                    <a:pt x="497" y="536"/>
                  </a:lnTo>
                  <a:lnTo>
                    <a:pt x="497" y="538"/>
                  </a:lnTo>
                  <a:lnTo>
                    <a:pt x="496" y="539"/>
                  </a:lnTo>
                  <a:lnTo>
                    <a:pt x="496" y="540"/>
                  </a:lnTo>
                  <a:lnTo>
                    <a:pt x="496" y="541"/>
                  </a:lnTo>
                  <a:lnTo>
                    <a:pt x="495" y="541"/>
                  </a:lnTo>
                  <a:lnTo>
                    <a:pt x="495" y="542"/>
                  </a:lnTo>
                  <a:lnTo>
                    <a:pt x="495" y="543"/>
                  </a:lnTo>
                  <a:lnTo>
                    <a:pt x="494" y="543"/>
                  </a:lnTo>
                  <a:lnTo>
                    <a:pt x="494" y="544"/>
                  </a:lnTo>
                  <a:lnTo>
                    <a:pt x="493" y="544"/>
                  </a:lnTo>
                  <a:lnTo>
                    <a:pt x="493" y="546"/>
                  </a:lnTo>
                  <a:lnTo>
                    <a:pt x="491" y="546"/>
                  </a:lnTo>
                  <a:lnTo>
                    <a:pt x="491" y="544"/>
                  </a:lnTo>
                  <a:lnTo>
                    <a:pt x="490" y="544"/>
                  </a:lnTo>
                  <a:lnTo>
                    <a:pt x="490" y="546"/>
                  </a:lnTo>
                  <a:lnTo>
                    <a:pt x="489" y="546"/>
                  </a:lnTo>
                  <a:lnTo>
                    <a:pt x="489" y="547"/>
                  </a:lnTo>
                  <a:lnTo>
                    <a:pt x="489" y="548"/>
                  </a:lnTo>
                  <a:lnTo>
                    <a:pt x="488" y="548"/>
                  </a:lnTo>
                  <a:lnTo>
                    <a:pt x="488" y="549"/>
                  </a:lnTo>
                  <a:lnTo>
                    <a:pt x="487" y="549"/>
                  </a:lnTo>
                  <a:lnTo>
                    <a:pt x="487" y="550"/>
                  </a:lnTo>
                  <a:lnTo>
                    <a:pt x="486" y="550"/>
                  </a:lnTo>
                  <a:lnTo>
                    <a:pt x="486" y="551"/>
                  </a:lnTo>
                  <a:lnTo>
                    <a:pt x="487" y="551"/>
                  </a:lnTo>
                  <a:lnTo>
                    <a:pt x="487" y="552"/>
                  </a:lnTo>
                  <a:lnTo>
                    <a:pt x="486" y="552"/>
                  </a:lnTo>
                  <a:lnTo>
                    <a:pt x="485" y="552"/>
                  </a:lnTo>
                  <a:lnTo>
                    <a:pt x="485" y="553"/>
                  </a:lnTo>
                  <a:lnTo>
                    <a:pt x="485" y="555"/>
                  </a:lnTo>
                  <a:lnTo>
                    <a:pt x="483" y="555"/>
                  </a:lnTo>
                  <a:lnTo>
                    <a:pt x="483" y="556"/>
                  </a:lnTo>
                  <a:lnTo>
                    <a:pt x="483" y="557"/>
                  </a:lnTo>
                  <a:lnTo>
                    <a:pt x="483" y="558"/>
                  </a:lnTo>
                  <a:lnTo>
                    <a:pt x="482" y="558"/>
                  </a:lnTo>
                  <a:lnTo>
                    <a:pt x="481" y="558"/>
                  </a:lnTo>
                  <a:lnTo>
                    <a:pt x="481" y="557"/>
                  </a:lnTo>
                  <a:lnTo>
                    <a:pt x="480" y="558"/>
                  </a:lnTo>
                  <a:lnTo>
                    <a:pt x="480" y="559"/>
                  </a:lnTo>
                  <a:lnTo>
                    <a:pt x="480" y="560"/>
                  </a:lnTo>
                  <a:lnTo>
                    <a:pt x="479" y="560"/>
                  </a:lnTo>
                  <a:lnTo>
                    <a:pt x="478" y="560"/>
                  </a:lnTo>
                  <a:lnTo>
                    <a:pt x="477" y="560"/>
                  </a:lnTo>
                  <a:lnTo>
                    <a:pt x="476" y="560"/>
                  </a:lnTo>
                  <a:lnTo>
                    <a:pt x="476" y="559"/>
                  </a:lnTo>
                  <a:lnTo>
                    <a:pt x="476" y="560"/>
                  </a:lnTo>
                  <a:lnTo>
                    <a:pt x="476" y="561"/>
                  </a:lnTo>
                  <a:lnTo>
                    <a:pt x="474" y="561"/>
                  </a:lnTo>
                  <a:lnTo>
                    <a:pt x="474" y="563"/>
                  </a:lnTo>
                  <a:lnTo>
                    <a:pt x="473" y="563"/>
                  </a:lnTo>
                  <a:lnTo>
                    <a:pt x="472" y="563"/>
                  </a:lnTo>
                  <a:lnTo>
                    <a:pt x="471" y="563"/>
                  </a:lnTo>
                  <a:lnTo>
                    <a:pt x="471" y="561"/>
                  </a:lnTo>
                  <a:lnTo>
                    <a:pt x="471" y="563"/>
                  </a:lnTo>
                  <a:lnTo>
                    <a:pt x="470" y="563"/>
                  </a:lnTo>
                  <a:lnTo>
                    <a:pt x="470" y="564"/>
                  </a:lnTo>
                  <a:lnTo>
                    <a:pt x="469" y="564"/>
                  </a:lnTo>
                  <a:lnTo>
                    <a:pt x="469" y="563"/>
                  </a:lnTo>
                  <a:lnTo>
                    <a:pt x="468" y="563"/>
                  </a:lnTo>
                  <a:lnTo>
                    <a:pt x="468" y="564"/>
                  </a:lnTo>
                  <a:lnTo>
                    <a:pt x="466" y="564"/>
                  </a:lnTo>
                  <a:lnTo>
                    <a:pt x="466" y="565"/>
                  </a:lnTo>
                  <a:lnTo>
                    <a:pt x="465" y="566"/>
                  </a:lnTo>
                  <a:lnTo>
                    <a:pt x="465" y="567"/>
                  </a:lnTo>
                  <a:lnTo>
                    <a:pt x="465" y="568"/>
                  </a:lnTo>
                  <a:lnTo>
                    <a:pt x="465" y="569"/>
                  </a:lnTo>
                  <a:lnTo>
                    <a:pt x="464" y="569"/>
                  </a:lnTo>
                  <a:lnTo>
                    <a:pt x="464" y="571"/>
                  </a:lnTo>
                  <a:lnTo>
                    <a:pt x="464" y="572"/>
                  </a:lnTo>
                  <a:lnTo>
                    <a:pt x="464" y="573"/>
                  </a:lnTo>
                  <a:lnTo>
                    <a:pt x="463" y="573"/>
                  </a:lnTo>
                  <a:lnTo>
                    <a:pt x="463" y="574"/>
                  </a:lnTo>
                  <a:lnTo>
                    <a:pt x="463" y="575"/>
                  </a:lnTo>
                  <a:lnTo>
                    <a:pt x="463" y="576"/>
                  </a:lnTo>
                  <a:lnTo>
                    <a:pt x="462" y="576"/>
                  </a:lnTo>
                  <a:lnTo>
                    <a:pt x="462" y="577"/>
                  </a:lnTo>
                  <a:lnTo>
                    <a:pt x="461" y="577"/>
                  </a:lnTo>
                  <a:lnTo>
                    <a:pt x="460" y="577"/>
                  </a:lnTo>
                  <a:lnTo>
                    <a:pt x="458" y="577"/>
                  </a:lnTo>
                  <a:lnTo>
                    <a:pt x="458" y="578"/>
                  </a:lnTo>
                  <a:lnTo>
                    <a:pt x="457" y="578"/>
                  </a:lnTo>
                  <a:lnTo>
                    <a:pt x="456" y="578"/>
                  </a:lnTo>
                  <a:lnTo>
                    <a:pt x="455" y="578"/>
                  </a:lnTo>
                  <a:lnTo>
                    <a:pt x="455" y="580"/>
                  </a:lnTo>
                  <a:lnTo>
                    <a:pt x="454" y="581"/>
                  </a:lnTo>
                  <a:lnTo>
                    <a:pt x="454" y="582"/>
                  </a:lnTo>
                  <a:lnTo>
                    <a:pt x="454" y="583"/>
                  </a:lnTo>
                  <a:lnTo>
                    <a:pt x="455" y="583"/>
                  </a:lnTo>
                  <a:lnTo>
                    <a:pt x="455" y="584"/>
                  </a:lnTo>
                  <a:lnTo>
                    <a:pt x="454" y="584"/>
                  </a:lnTo>
                  <a:lnTo>
                    <a:pt x="454" y="585"/>
                  </a:lnTo>
                  <a:lnTo>
                    <a:pt x="453" y="586"/>
                  </a:lnTo>
                  <a:lnTo>
                    <a:pt x="454" y="586"/>
                  </a:lnTo>
                  <a:lnTo>
                    <a:pt x="454" y="588"/>
                  </a:lnTo>
                  <a:lnTo>
                    <a:pt x="453" y="588"/>
                  </a:lnTo>
                  <a:lnTo>
                    <a:pt x="453" y="586"/>
                  </a:lnTo>
                  <a:lnTo>
                    <a:pt x="452" y="586"/>
                  </a:lnTo>
                  <a:lnTo>
                    <a:pt x="451" y="586"/>
                  </a:lnTo>
                  <a:lnTo>
                    <a:pt x="451" y="588"/>
                  </a:lnTo>
                  <a:lnTo>
                    <a:pt x="449" y="588"/>
                  </a:lnTo>
                  <a:lnTo>
                    <a:pt x="448" y="588"/>
                  </a:lnTo>
                  <a:lnTo>
                    <a:pt x="448" y="589"/>
                  </a:lnTo>
                  <a:lnTo>
                    <a:pt x="447" y="589"/>
                  </a:lnTo>
                  <a:lnTo>
                    <a:pt x="446" y="589"/>
                  </a:lnTo>
                  <a:lnTo>
                    <a:pt x="446" y="590"/>
                  </a:lnTo>
                  <a:lnTo>
                    <a:pt x="445" y="590"/>
                  </a:lnTo>
                  <a:lnTo>
                    <a:pt x="444" y="590"/>
                  </a:lnTo>
                  <a:lnTo>
                    <a:pt x="444" y="591"/>
                  </a:lnTo>
                  <a:lnTo>
                    <a:pt x="443" y="591"/>
                  </a:lnTo>
                  <a:lnTo>
                    <a:pt x="443" y="592"/>
                  </a:lnTo>
                  <a:lnTo>
                    <a:pt x="441" y="592"/>
                  </a:lnTo>
                  <a:lnTo>
                    <a:pt x="440" y="592"/>
                  </a:lnTo>
                  <a:lnTo>
                    <a:pt x="440" y="593"/>
                  </a:lnTo>
                  <a:lnTo>
                    <a:pt x="439" y="593"/>
                  </a:lnTo>
                  <a:lnTo>
                    <a:pt x="438" y="593"/>
                  </a:lnTo>
                  <a:lnTo>
                    <a:pt x="437" y="593"/>
                  </a:lnTo>
                  <a:lnTo>
                    <a:pt x="437" y="594"/>
                  </a:lnTo>
                  <a:lnTo>
                    <a:pt x="436" y="594"/>
                  </a:lnTo>
                  <a:lnTo>
                    <a:pt x="436" y="593"/>
                  </a:lnTo>
                  <a:lnTo>
                    <a:pt x="435" y="593"/>
                  </a:lnTo>
                  <a:lnTo>
                    <a:pt x="435" y="594"/>
                  </a:lnTo>
                  <a:lnTo>
                    <a:pt x="433" y="594"/>
                  </a:lnTo>
                  <a:lnTo>
                    <a:pt x="433" y="593"/>
                  </a:lnTo>
                  <a:lnTo>
                    <a:pt x="432" y="593"/>
                  </a:lnTo>
                  <a:lnTo>
                    <a:pt x="433" y="592"/>
                  </a:lnTo>
                  <a:lnTo>
                    <a:pt x="432" y="592"/>
                  </a:lnTo>
                  <a:lnTo>
                    <a:pt x="431" y="592"/>
                  </a:lnTo>
                  <a:lnTo>
                    <a:pt x="431" y="591"/>
                  </a:lnTo>
                  <a:lnTo>
                    <a:pt x="430" y="591"/>
                  </a:lnTo>
                  <a:lnTo>
                    <a:pt x="429" y="591"/>
                  </a:lnTo>
                  <a:lnTo>
                    <a:pt x="429" y="590"/>
                  </a:lnTo>
                  <a:lnTo>
                    <a:pt x="430" y="590"/>
                  </a:lnTo>
                  <a:lnTo>
                    <a:pt x="430" y="589"/>
                  </a:lnTo>
                  <a:lnTo>
                    <a:pt x="429" y="589"/>
                  </a:lnTo>
                  <a:lnTo>
                    <a:pt x="428" y="589"/>
                  </a:lnTo>
                  <a:lnTo>
                    <a:pt x="428" y="588"/>
                  </a:lnTo>
                  <a:lnTo>
                    <a:pt x="428" y="586"/>
                  </a:lnTo>
                  <a:lnTo>
                    <a:pt x="427" y="586"/>
                  </a:lnTo>
                  <a:lnTo>
                    <a:pt x="427" y="585"/>
                  </a:lnTo>
                  <a:lnTo>
                    <a:pt x="427" y="584"/>
                  </a:lnTo>
                  <a:lnTo>
                    <a:pt x="426" y="584"/>
                  </a:lnTo>
                  <a:lnTo>
                    <a:pt x="426" y="583"/>
                  </a:lnTo>
                  <a:lnTo>
                    <a:pt x="427" y="583"/>
                  </a:lnTo>
                  <a:lnTo>
                    <a:pt x="426" y="583"/>
                  </a:lnTo>
                  <a:lnTo>
                    <a:pt x="426" y="582"/>
                  </a:lnTo>
                  <a:lnTo>
                    <a:pt x="427" y="581"/>
                  </a:lnTo>
                  <a:lnTo>
                    <a:pt x="427" y="580"/>
                  </a:lnTo>
                  <a:lnTo>
                    <a:pt x="426" y="580"/>
                  </a:lnTo>
                  <a:lnTo>
                    <a:pt x="426" y="578"/>
                  </a:lnTo>
                  <a:lnTo>
                    <a:pt x="424" y="577"/>
                  </a:lnTo>
                  <a:lnTo>
                    <a:pt x="423" y="577"/>
                  </a:lnTo>
                  <a:lnTo>
                    <a:pt x="423" y="578"/>
                  </a:lnTo>
                  <a:lnTo>
                    <a:pt x="422" y="578"/>
                  </a:lnTo>
                  <a:lnTo>
                    <a:pt x="421" y="578"/>
                  </a:lnTo>
                  <a:lnTo>
                    <a:pt x="420" y="578"/>
                  </a:lnTo>
                  <a:lnTo>
                    <a:pt x="419" y="578"/>
                  </a:lnTo>
                  <a:lnTo>
                    <a:pt x="419" y="580"/>
                  </a:lnTo>
                  <a:lnTo>
                    <a:pt x="418" y="580"/>
                  </a:lnTo>
                  <a:lnTo>
                    <a:pt x="416" y="581"/>
                  </a:lnTo>
                  <a:lnTo>
                    <a:pt x="415" y="581"/>
                  </a:lnTo>
                  <a:lnTo>
                    <a:pt x="415" y="582"/>
                  </a:lnTo>
                  <a:lnTo>
                    <a:pt x="415" y="583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4" y="585"/>
                  </a:lnTo>
                  <a:lnTo>
                    <a:pt x="414" y="586"/>
                  </a:lnTo>
                  <a:lnTo>
                    <a:pt x="413" y="586"/>
                  </a:lnTo>
                  <a:lnTo>
                    <a:pt x="412" y="586"/>
                  </a:lnTo>
                  <a:lnTo>
                    <a:pt x="412" y="588"/>
                  </a:lnTo>
                  <a:lnTo>
                    <a:pt x="411" y="588"/>
                  </a:lnTo>
                  <a:lnTo>
                    <a:pt x="411" y="589"/>
                  </a:lnTo>
                  <a:lnTo>
                    <a:pt x="410" y="589"/>
                  </a:lnTo>
                  <a:lnTo>
                    <a:pt x="410" y="590"/>
                  </a:lnTo>
                  <a:lnTo>
                    <a:pt x="409" y="590"/>
                  </a:lnTo>
                  <a:lnTo>
                    <a:pt x="409" y="591"/>
                  </a:lnTo>
                  <a:lnTo>
                    <a:pt x="407" y="591"/>
                  </a:lnTo>
                  <a:lnTo>
                    <a:pt x="407" y="592"/>
                  </a:lnTo>
                  <a:lnTo>
                    <a:pt x="406" y="592"/>
                  </a:lnTo>
                  <a:lnTo>
                    <a:pt x="406" y="593"/>
                  </a:lnTo>
                  <a:lnTo>
                    <a:pt x="405" y="593"/>
                  </a:lnTo>
                  <a:lnTo>
                    <a:pt x="405" y="594"/>
                  </a:lnTo>
                  <a:lnTo>
                    <a:pt x="404" y="594"/>
                  </a:lnTo>
                  <a:lnTo>
                    <a:pt x="403" y="594"/>
                  </a:lnTo>
                  <a:lnTo>
                    <a:pt x="403" y="593"/>
                  </a:lnTo>
                  <a:lnTo>
                    <a:pt x="402" y="593"/>
                  </a:lnTo>
                  <a:lnTo>
                    <a:pt x="402" y="594"/>
                  </a:lnTo>
                  <a:lnTo>
                    <a:pt x="401" y="594"/>
                  </a:lnTo>
                  <a:lnTo>
                    <a:pt x="399" y="594"/>
                  </a:lnTo>
                  <a:lnTo>
                    <a:pt x="398" y="594"/>
                  </a:lnTo>
                  <a:lnTo>
                    <a:pt x="397" y="594"/>
                  </a:lnTo>
                  <a:lnTo>
                    <a:pt x="396" y="594"/>
                  </a:lnTo>
                  <a:lnTo>
                    <a:pt x="396" y="596"/>
                  </a:lnTo>
                  <a:lnTo>
                    <a:pt x="395" y="596"/>
                  </a:lnTo>
                  <a:lnTo>
                    <a:pt x="394" y="596"/>
                  </a:lnTo>
                  <a:lnTo>
                    <a:pt x="393" y="596"/>
                  </a:lnTo>
                  <a:lnTo>
                    <a:pt x="393" y="597"/>
                  </a:lnTo>
                  <a:lnTo>
                    <a:pt x="391" y="597"/>
                  </a:lnTo>
                  <a:lnTo>
                    <a:pt x="391" y="598"/>
                  </a:lnTo>
                  <a:lnTo>
                    <a:pt x="390" y="598"/>
                  </a:lnTo>
                  <a:lnTo>
                    <a:pt x="389" y="598"/>
                  </a:lnTo>
                  <a:lnTo>
                    <a:pt x="388" y="598"/>
                  </a:lnTo>
                  <a:lnTo>
                    <a:pt x="388" y="597"/>
                  </a:lnTo>
                  <a:lnTo>
                    <a:pt x="388" y="598"/>
                  </a:lnTo>
                  <a:lnTo>
                    <a:pt x="387" y="598"/>
                  </a:lnTo>
                  <a:lnTo>
                    <a:pt x="387" y="597"/>
                  </a:lnTo>
                  <a:lnTo>
                    <a:pt x="386" y="597"/>
                  </a:lnTo>
                  <a:lnTo>
                    <a:pt x="386" y="598"/>
                  </a:lnTo>
                  <a:lnTo>
                    <a:pt x="385" y="598"/>
                  </a:lnTo>
                  <a:lnTo>
                    <a:pt x="385" y="599"/>
                  </a:lnTo>
                  <a:lnTo>
                    <a:pt x="384" y="599"/>
                  </a:lnTo>
                  <a:lnTo>
                    <a:pt x="384" y="600"/>
                  </a:lnTo>
                  <a:lnTo>
                    <a:pt x="382" y="600"/>
                  </a:lnTo>
                  <a:lnTo>
                    <a:pt x="381" y="600"/>
                  </a:lnTo>
                  <a:lnTo>
                    <a:pt x="381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8" y="599"/>
                  </a:lnTo>
                  <a:lnTo>
                    <a:pt x="378" y="598"/>
                  </a:lnTo>
                  <a:lnTo>
                    <a:pt x="377" y="598"/>
                  </a:lnTo>
                  <a:lnTo>
                    <a:pt x="376" y="598"/>
                  </a:lnTo>
                  <a:lnTo>
                    <a:pt x="374" y="598"/>
                  </a:lnTo>
                  <a:lnTo>
                    <a:pt x="374" y="599"/>
                  </a:lnTo>
                  <a:lnTo>
                    <a:pt x="373" y="598"/>
                  </a:lnTo>
                  <a:lnTo>
                    <a:pt x="373" y="599"/>
                  </a:lnTo>
                  <a:lnTo>
                    <a:pt x="372" y="599"/>
                  </a:lnTo>
                  <a:lnTo>
                    <a:pt x="372" y="598"/>
                  </a:lnTo>
                  <a:lnTo>
                    <a:pt x="372" y="599"/>
                  </a:lnTo>
                  <a:lnTo>
                    <a:pt x="372" y="600"/>
                  </a:lnTo>
                  <a:lnTo>
                    <a:pt x="371" y="600"/>
                  </a:lnTo>
                  <a:lnTo>
                    <a:pt x="371" y="601"/>
                  </a:lnTo>
                  <a:lnTo>
                    <a:pt x="370" y="601"/>
                  </a:lnTo>
                  <a:lnTo>
                    <a:pt x="369" y="600"/>
                  </a:lnTo>
                  <a:lnTo>
                    <a:pt x="369" y="601"/>
                  </a:lnTo>
                  <a:lnTo>
                    <a:pt x="368" y="601"/>
                  </a:lnTo>
                  <a:lnTo>
                    <a:pt x="368" y="600"/>
                  </a:lnTo>
                  <a:lnTo>
                    <a:pt x="367" y="600"/>
                  </a:lnTo>
                  <a:lnTo>
                    <a:pt x="367" y="601"/>
                  </a:lnTo>
                  <a:lnTo>
                    <a:pt x="365" y="601"/>
                  </a:lnTo>
                  <a:lnTo>
                    <a:pt x="365" y="602"/>
                  </a:lnTo>
                  <a:lnTo>
                    <a:pt x="364" y="602"/>
                  </a:lnTo>
                  <a:lnTo>
                    <a:pt x="364" y="603"/>
                  </a:lnTo>
                  <a:lnTo>
                    <a:pt x="363" y="603"/>
                  </a:lnTo>
                  <a:lnTo>
                    <a:pt x="362" y="603"/>
                  </a:lnTo>
                  <a:lnTo>
                    <a:pt x="362" y="602"/>
                  </a:lnTo>
                  <a:lnTo>
                    <a:pt x="361" y="602"/>
                  </a:lnTo>
                  <a:lnTo>
                    <a:pt x="361" y="601"/>
                  </a:lnTo>
                  <a:lnTo>
                    <a:pt x="360" y="601"/>
                  </a:lnTo>
                  <a:lnTo>
                    <a:pt x="359" y="601"/>
                  </a:lnTo>
                  <a:lnTo>
                    <a:pt x="357" y="601"/>
                  </a:lnTo>
                  <a:lnTo>
                    <a:pt x="359" y="601"/>
                  </a:lnTo>
                  <a:lnTo>
                    <a:pt x="359" y="602"/>
                  </a:lnTo>
                  <a:lnTo>
                    <a:pt x="357" y="602"/>
                  </a:lnTo>
                  <a:lnTo>
                    <a:pt x="356" y="602"/>
                  </a:lnTo>
                  <a:lnTo>
                    <a:pt x="355" y="602"/>
                  </a:lnTo>
                  <a:lnTo>
                    <a:pt x="354" y="601"/>
                  </a:lnTo>
                  <a:lnTo>
                    <a:pt x="354" y="602"/>
                  </a:lnTo>
                  <a:lnTo>
                    <a:pt x="354" y="601"/>
                  </a:lnTo>
                  <a:lnTo>
                    <a:pt x="353" y="601"/>
                  </a:lnTo>
                  <a:lnTo>
                    <a:pt x="352" y="600"/>
                  </a:lnTo>
                  <a:lnTo>
                    <a:pt x="352" y="601"/>
                  </a:lnTo>
                  <a:lnTo>
                    <a:pt x="351" y="601"/>
                  </a:lnTo>
                  <a:lnTo>
                    <a:pt x="351" y="600"/>
                  </a:lnTo>
                  <a:lnTo>
                    <a:pt x="351" y="599"/>
                  </a:lnTo>
                  <a:lnTo>
                    <a:pt x="349" y="599"/>
                  </a:lnTo>
                  <a:lnTo>
                    <a:pt x="349" y="600"/>
                  </a:lnTo>
                  <a:lnTo>
                    <a:pt x="349" y="599"/>
                  </a:lnTo>
                  <a:lnTo>
                    <a:pt x="348" y="599"/>
                  </a:lnTo>
                  <a:lnTo>
                    <a:pt x="347" y="599"/>
                  </a:lnTo>
                  <a:lnTo>
                    <a:pt x="346" y="599"/>
                  </a:lnTo>
                  <a:lnTo>
                    <a:pt x="345" y="599"/>
                  </a:lnTo>
                  <a:lnTo>
                    <a:pt x="345" y="598"/>
                  </a:lnTo>
                  <a:lnTo>
                    <a:pt x="345" y="597"/>
                  </a:lnTo>
                  <a:lnTo>
                    <a:pt x="345" y="596"/>
                  </a:lnTo>
                  <a:lnTo>
                    <a:pt x="345" y="594"/>
                  </a:lnTo>
                  <a:lnTo>
                    <a:pt x="344" y="594"/>
                  </a:lnTo>
                  <a:lnTo>
                    <a:pt x="344" y="593"/>
                  </a:lnTo>
                  <a:lnTo>
                    <a:pt x="343" y="593"/>
                  </a:lnTo>
                  <a:lnTo>
                    <a:pt x="343" y="592"/>
                  </a:lnTo>
                  <a:lnTo>
                    <a:pt x="342" y="592"/>
                  </a:lnTo>
                  <a:lnTo>
                    <a:pt x="342" y="591"/>
                  </a:lnTo>
                  <a:lnTo>
                    <a:pt x="340" y="591"/>
                  </a:lnTo>
                  <a:lnTo>
                    <a:pt x="340" y="590"/>
                  </a:lnTo>
                  <a:lnTo>
                    <a:pt x="339" y="590"/>
                  </a:lnTo>
                  <a:lnTo>
                    <a:pt x="339" y="589"/>
                  </a:lnTo>
                  <a:lnTo>
                    <a:pt x="338" y="589"/>
                  </a:lnTo>
                  <a:lnTo>
                    <a:pt x="338" y="588"/>
                  </a:lnTo>
                  <a:lnTo>
                    <a:pt x="337" y="588"/>
                  </a:lnTo>
                  <a:lnTo>
                    <a:pt x="336" y="588"/>
                  </a:lnTo>
                  <a:lnTo>
                    <a:pt x="335" y="588"/>
                  </a:lnTo>
                  <a:lnTo>
                    <a:pt x="335" y="586"/>
                  </a:lnTo>
                  <a:lnTo>
                    <a:pt x="334" y="586"/>
                  </a:lnTo>
                  <a:lnTo>
                    <a:pt x="332" y="586"/>
                  </a:lnTo>
                  <a:lnTo>
                    <a:pt x="331" y="586"/>
                  </a:lnTo>
                  <a:lnTo>
                    <a:pt x="330" y="586"/>
                  </a:lnTo>
                  <a:lnTo>
                    <a:pt x="329" y="586"/>
                  </a:lnTo>
                  <a:lnTo>
                    <a:pt x="329" y="588"/>
                  </a:lnTo>
                  <a:lnTo>
                    <a:pt x="329" y="589"/>
                  </a:lnTo>
                  <a:lnTo>
                    <a:pt x="328" y="589"/>
                  </a:lnTo>
                  <a:lnTo>
                    <a:pt x="328" y="590"/>
                  </a:lnTo>
                  <a:lnTo>
                    <a:pt x="328" y="591"/>
                  </a:lnTo>
                  <a:lnTo>
                    <a:pt x="327" y="591"/>
                  </a:lnTo>
                  <a:lnTo>
                    <a:pt x="326" y="591"/>
                  </a:lnTo>
                  <a:lnTo>
                    <a:pt x="326" y="592"/>
                  </a:lnTo>
                  <a:lnTo>
                    <a:pt x="324" y="592"/>
                  </a:lnTo>
                  <a:lnTo>
                    <a:pt x="324" y="593"/>
                  </a:lnTo>
                  <a:lnTo>
                    <a:pt x="323" y="594"/>
                  </a:lnTo>
                  <a:lnTo>
                    <a:pt x="323" y="596"/>
                  </a:lnTo>
                  <a:lnTo>
                    <a:pt x="322" y="596"/>
                  </a:lnTo>
                  <a:lnTo>
                    <a:pt x="322" y="597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0" y="599"/>
                  </a:lnTo>
                  <a:lnTo>
                    <a:pt x="320" y="600"/>
                  </a:lnTo>
                  <a:lnTo>
                    <a:pt x="319" y="600"/>
                  </a:lnTo>
                  <a:lnTo>
                    <a:pt x="319" y="601"/>
                  </a:lnTo>
                  <a:lnTo>
                    <a:pt x="319" y="602"/>
                  </a:lnTo>
                  <a:lnTo>
                    <a:pt x="319" y="603"/>
                  </a:lnTo>
                  <a:lnTo>
                    <a:pt x="319" y="605"/>
                  </a:lnTo>
                  <a:lnTo>
                    <a:pt x="320" y="605"/>
                  </a:lnTo>
                  <a:lnTo>
                    <a:pt x="320" y="606"/>
                  </a:lnTo>
                  <a:lnTo>
                    <a:pt x="319" y="606"/>
                  </a:lnTo>
                  <a:lnTo>
                    <a:pt x="319" y="605"/>
                  </a:lnTo>
                  <a:lnTo>
                    <a:pt x="318" y="602"/>
                  </a:lnTo>
                  <a:lnTo>
                    <a:pt x="317" y="600"/>
                  </a:lnTo>
                  <a:lnTo>
                    <a:pt x="315" y="598"/>
                  </a:lnTo>
                  <a:lnTo>
                    <a:pt x="314" y="597"/>
                  </a:lnTo>
                  <a:lnTo>
                    <a:pt x="314" y="596"/>
                  </a:lnTo>
                  <a:lnTo>
                    <a:pt x="305" y="600"/>
                  </a:lnTo>
                  <a:lnTo>
                    <a:pt x="304" y="601"/>
                  </a:lnTo>
                  <a:lnTo>
                    <a:pt x="303" y="601"/>
                  </a:lnTo>
                  <a:lnTo>
                    <a:pt x="302" y="601"/>
                  </a:lnTo>
                  <a:lnTo>
                    <a:pt x="300" y="602"/>
                  </a:lnTo>
                  <a:lnTo>
                    <a:pt x="298" y="602"/>
                  </a:lnTo>
                  <a:lnTo>
                    <a:pt x="297" y="603"/>
                  </a:lnTo>
                  <a:lnTo>
                    <a:pt x="293" y="606"/>
                  </a:lnTo>
                  <a:lnTo>
                    <a:pt x="292" y="607"/>
                  </a:lnTo>
                  <a:lnTo>
                    <a:pt x="290" y="607"/>
                  </a:lnTo>
                  <a:lnTo>
                    <a:pt x="289" y="608"/>
                  </a:lnTo>
                  <a:lnTo>
                    <a:pt x="287" y="609"/>
                  </a:lnTo>
                  <a:lnTo>
                    <a:pt x="286" y="609"/>
                  </a:lnTo>
                  <a:lnTo>
                    <a:pt x="285" y="610"/>
                  </a:lnTo>
                  <a:lnTo>
                    <a:pt x="284" y="610"/>
                  </a:lnTo>
                  <a:lnTo>
                    <a:pt x="282" y="610"/>
                  </a:lnTo>
                  <a:lnTo>
                    <a:pt x="280" y="611"/>
                  </a:lnTo>
                  <a:lnTo>
                    <a:pt x="279" y="611"/>
                  </a:lnTo>
                  <a:lnTo>
                    <a:pt x="278" y="611"/>
                  </a:lnTo>
                  <a:lnTo>
                    <a:pt x="276" y="613"/>
                  </a:lnTo>
                  <a:lnTo>
                    <a:pt x="275" y="613"/>
                  </a:lnTo>
                  <a:lnTo>
                    <a:pt x="273" y="613"/>
                  </a:lnTo>
                  <a:lnTo>
                    <a:pt x="272" y="613"/>
                  </a:lnTo>
                  <a:lnTo>
                    <a:pt x="271" y="613"/>
                  </a:lnTo>
                  <a:lnTo>
                    <a:pt x="270" y="613"/>
                  </a:lnTo>
                  <a:lnTo>
                    <a:pt x="270" y="611"/>
                  </a:lnTo>
                  <a:lnTo>
                    <a:pt x="269" y="611"/>
                  </a:lnTo>
                  <a:lnTo>
                    <a:pt x="268" y="611"/>
                  </a:lnTo>
                  <a:lnTo>
                    <a:pt x="268" y="610"/>
                  </a:lnTo>
                  <a:lnTo>
                    <a:pt x="263" y="607"/>
                  </a:lnTo>
                  <a:lnTo>
                    <a:pt x="262" y="607"/>
                  </a:lnTo>
                  <a:lnTo>
                    <a:pt x="262" y="606"/>
                  </a:lnTo>
                  <a:lnTo>
                    <a:pt x="261" y="606"/>
                  </a:lnTo>
                  <a:lnTo>
                    <a:pt x="260" y="605"/>
                  </a:lnTo>
                  <a:lnTo>
                    <a:pt x="259" y="603"/>
                  </a:lnTo>
                  <a:lnTo>
                    <a:pt x="257" y="603"/>
                  </a:lnTo>
                  <a:lnTo>
                    <a:pt x="256" y="603"/>
                  </a:lnTo>
                  <a:lnTo>
                    <a:pt x="256" y="602"/>
                  </a:lnTo>
                  <a:lnTo>
                    <a:pt x="254" y="602"/>
                  </a:lnTo>
                  <a:lnTo>
                    <a:pt x="253" y="602"/>
                  </a:lnTo>
                  <a:lnTo>
                    <a:pt x="253" y="601"/>
                  </a:lnTo>
                  <a:lnTo>
                    <a:pt x="252" y="601"/>
                  </a:lnTo>
                  <a:lnTo>
                    <a:pt x="250" y="601"/>
                  </a:lnTo>
                  <a:lnTo>
                    <a:pt x="247" y="600"/>
                  </a:lnTo>
                  <a:lnTo>
                    <a:pt x="246" y="600"/>
                  </a:lnTo>
                  <a:lnTo>
                    <a:pt x="245" y="600"/>
                  </a:lnTo>
                  <a:lnTo>
                    <a:pt x="244" y="600"/>
                  </a:lnTo>
                  <a:lnTo>
                    <a:pt x="243" y="600"/>
                  </a:lnTo>
                  <a:lnTo>
                    <a:pt x="242" y="600"/>
                  </a:lnTo>
                  <a:lnTo>
                    <a:pt x="239" y="600"/>
                  </a:lnTo>
                  <a:lnTo>
                    <a:pt x="238" y="600"/>
                  </a:lnTo>
                  <a:lnTo>
                    <a:pt x="236" y="600"/>
                  </a:lnTo>
                  <a:lnTo>
                    <a:pt x="235" y="600"/>
                  </a:lnTo>
                  <a:lnTo>
                    <a:pt x="234" y="600"/>
                  </a:lnTo>
                  <a:lnTo>
                    <a:pt x="234" y="599"/>
                  </a:lnTo>
                  <a:lnTo>
                    <a:pt x="221" y="597"/>
                  </a:lnTo>
                  <a:lnTo>
                    <a:pt x="220" y="596"/>
                  </a:lnTo>
                  <a:lnTo>
                    <a:pt x="219" y="594"/>
                  </a:lnTo>
                  <a:lnTo>
                    <a:pt x="217" y="592"/>
                  </a:lnTo>
                  <a:lnTo>
                    <a:pt x="212" y="588"/>
                  </a:lnTo>
                  <a:lnTo>
                    <a:pt x="210" y="585"/>
                  </a:lnTo>
                  <a:lnTo>
                    <a:pt x="209" y="584"/>
                  </a:lnTo>
                  <a:lnTo>
                    <a:pt x="208" y="583"/>
                  </a:lnTo>
                  <a:lnTo>
                    <a:pt x="208" y="582"/>
                  </a:lnTo>
                  <a:lnTo>
                    <a:pt x="208" y="581"/>
                  </a:lnTo>
                  <a:lnTo>
                    <a:pt x="206" y="581"/>
                  </a:lnTo>
                  <a:lnTo>
                    <a:pt x="206" y="580"/>
                  </a:lnTo>
                  <a:lnTo>
                    <a:pt x="206" y="578"/>
                  </a:lnTo>
                  <a:lnTo>
                    <a:pt x="205" y="578"/>
                  </a:lnTo>
                  <a:lnTo>
                    <a:pt x="205" y="577"/>
                  </a:lnTo>
                  <a:lnTo>
                    <a:pt x="204" y="577"/>
                  </a:lnTo>
                  <a:lnTo>
                    <a:pt x="203" y="576"/>
                  </a:lnTo>
                  <a:lnTo>
                    <a:pt x="202" y="575"/>
                  </a:lnTo>
                  <a:lnTo>
                    <a:pt x="201" y="575"/>
                  </a:lnTo>
                  <a:lnTo>
                    <a:pt x="200" y="574"/>
                  </a:lnTo>
                  <a:lnTo>
                    <a:pt x="198" y="573"/>
                  </a:lnTo>
                  <a:lnTo>
                    <a:pt x="194" y="571"/>
                  </a:lnTo>
                  <a:lnTo>
                    <a:pt x="193" y="571"/>
                  </a:lnTo>
                  <a:lnTo>
                    <a:pt x="192" y="569"/>
                  </a:lnTo>
                  <a:lnTo>
                    <a:pt x="191" y="569"/>
                  </a:lnTo>
                  <a:lnTo>
                    <a:pt x="189" y="568"/>
                  </a:lnTo>
                  <a:lnTo>
                    <a:pt x="188" y="568"/>
                  </a:lnTo>
                  <a:lnTo>
                    <a:pt x="188" y="567"/>
                  </a:lnTo>
                  <a:lnTo>
                    <a:pt x="185" y="565"/>
                  </a:lnTo>
                  <a:lnTo>
                    <a:pt x="184" y="564"/>
                  </a:lnTo>
                  <a:lnTo>
                    <a:pt x="180" y="561"/>
                  </a:lnTo>
                  <a:lnTo>
                    <a:pt x="179" y="560"/>
                  </a:lnTo>
                  <a:lnTo>
                    <a:pt x="178" y="560"/>
                  </a:lnTo>
                  <a:lnTo>
                    <a:pt x="177" y="559"/>
                  </a:lnTo>
                  <a:lnTo>
                    <a:pt x="173" y="559"/>
                  </a:lnTo>
                  <a:lnTo>
                    <a:pt x="172" y="559"/>
                  </a:lnTo>
                  <a:lnTo>
                    <a:pt x="172" y="558"/>
                  </a:lnTo>
                  <a:lnTo>
                    <a:pt x="171" y="558"/>
                  </a:lnTo>
                  <a:lnTo>
                    <a:pt x="170" y="558"/>
                  </a:lnTo>
                  <a:lnTo>
                    <a:pt x="170" y="557"/>
                  </a:lnTo>
                  <a:lnTo>
                    <a:pt x="169" y="557"/>
                  </a:lnTo>
                  <a:lnTo>
                    <a:pt x="168" y="556"/>
                  </a:lnTo>
                  <a:lnTo>
                    <a:pt x="168" y="555"/>
                  </a:lnTo>
                  <a:lnTo>
                    <a:pt x="166" y="553"/>
                  </a:lnTo>
                  <a:lnTo>
                    <a:pt x="164" y="552"/>
                  </a:lnTo>
                  <a:lnTo>
                    <a:pt x="164" y="551"/>
                  </a:lnTo>
                  <a:lnTo>
                    <a:pt x="164" y="550"/>
                  </a:lnTo>
                  <a:lnTo>
                    <a:pt x="163" y="550"/>
                  </a:lnTo>
                  <a:lnTo>
                    <a:pt x="163" y="549"/>
                  </a:lnTo>
                  <a:lnTo>
                    <a:pt x="163" y="548"/>
                  </a:lnTo>
                  <a:lnTo>
                    <a:pt x="162" y="548"/>
                  </a:lnTo>
                  <a:lnTo>
                    <a:pt x="162" y="547"/>
                  </a:lnTo>
                  <a:lnTo>
                    <a:pt x="161" y="547"/>
                  </a:lnTo>
                  <a:lnTo>
                    <a:pt x="161" y="544"/>
                  </a:lnTo>
                  <a:lnTo>
                    <a:pt x="160" y="544"/>
                  </a:lnTo>
                  <a:lnTo>
                    <a:pt x="159" y="543"/>
                  </a:lnTo>
                  <a:lnTo>
                    <a:pt x="158" y="542"/>
                  </a:lnTo>
                  <a:lnTo>
                    <a:pt x="156" y="542"/>
                  </a:lnTo>
                  <a:lnTo>
                    <a:pt x="155" y="541"/>
                  </a:lnTo>
                  <a:lnTo>
                    <a:pt x="154" y="541"/>
                  </a:lnTo>
                  <a:lnTo>
                    <a:pt x="152" y="539"/>
                  </a:lnTo>
                  <a:lnTo>
                    <a:pt x="151" y="539"/>
                  </a:lnTo>
                  <a:lnTo>
                    <a:pt x="151" y="538"/>
                  </a:lnTo>
                  <a:lnTo>
                    <a:pt x="150" y="536"/>
                  </a:lnTo>
                  <a:lnTo>
                    <a:pt x="148" y="535"/>
                  </a:lnTo>
                  <a:lnTo>
                    <a:pt x="147" y="533"/>
                  </a:lnTo>
                  <a:lnTo>
                    <a:pt x="146" y="533"/>
                  </a:lnTo>
                  <a:lnTo>
                    <a:pt x="146" y="532"/>
                  </a:lnTo>
                  <a:lnTo>
                    <a:pt x="145" y="531"/>
                  </a:lnTo>
                  <a:lnTo>
                    <a:pt x="144" y="530"/>
                  </a:lnTo>
                  <a:lnTo>
                    <a:pt x="142" y="527"/>
                  </a:lnTo>
                  <a:lnTo>
                    <a:pt x="139" y="525"/>
                  </a:lnTo>
                  <a:lnTo>
                    <a:pt x="139" y="524"/>
                  </a:lnTo>
                  <a:lnTo>
                    <a:pt x="137" y="523"/>
                  </a:lnTo>
                  <a:lnTo>
                    <a:pt x="136" y="522"/>
                  </a:lnTo>
                  <a:lnTo>
                    <a:pt x="136" y="521"/>
                  </a:lnTo>
                  <a:lnTo>
                    <a:pt x="135" y="521"/>
                  </a:lnTo>
                  <a:lnTo>
                    <a:pt x="135" y="519"/>
                  </a:lnTo>
                  <a:lnTo>
                    <a:pt x="135" y="518"/>
                  </a:lnTo>
                  <a:lnTo>
                    <a:pt x="134" y="518"/>
                  </a:lnTo>
                  <a:lnTo>
                    <a:pt x="131" y="515"/>
                  </a:lnTo>
                  <a:lnTo>
                    <a:pt x="130" y="514"/>
                  </a:lnTo>
                  <a:lnTo>
                    <a:pt x="130" y="513"/>
                  </a:lnTo>
                  <a:lnTo>
                    <a:pt x="129" y="511"/>
                  </a:lnTo>
                  <a:lnTo>
                    <a:pt x="129" y="510"/>
                  </a:lnTo>
                  <a:lnTo>
                    <a:pt x="129" y="509"/>
                  </a:lnTo>
                  <a:lnTo>
                    <a:pt x="128" y="509"/>
                  </a:lnTo>
                  <a:lnTo>
                    <a:pt x="128" y="507"/>
                  </a:lnTo>
                  <a:lnTo>
                    <a:pt x="128" y="506"/>
                  </a:lnTo>
                  <a:lnTo>
                    <a:pt x="128" y="504"/>
                  </a:lnTo>
                  <a:lnTo>
                    <a:pt x="127" y="504"/>
                  </a:lnTo>
                  <a:lnTo>
                    <a:pt x="126" y="504"/>
                  </a:lnTo>
                  <a:lnTo>
                    <a:pt x="126" y="505"/>
                  </a:lnTo>
                  <a:lnTo>
                    <a:pt x="125" y="505"/>
                  </a:lnTo>
                  <a:lnTo>
                    <a:pt x="125" y="504"/>
                  </a:lnTo>
                  <a:lnTo>
                    <a:pt x="124" y="504"/>
                  </a:lnTo>
                  <a:lnTo>
                    <a:pt x="124" y="505"/>
                  </a:lnTo>
                  <a:lnTo>
                    <a:pt x="122" y="505"/>
                  </a:lnTo>
                  <a:lnTo>
                    <a:pt x="121" y="505"/>
                  </a:lnTo>
                  <a:lnTo>
                    <a:pt x="120" y="505"/>
                  </a:lnTo>
                  <a:lnTo>
                    <a:pt x="119" y="505"/>
                  </a:lnTo>
                  <a:lnTo>
                    <a:pt x="118" y="505"/>
                  </a:lnTo>
                  <a:lnTo>
                    <a:pt x="117" y="505"/>
                  </a:lnTo>
                  <a:lnTo>
                    <a:pt x="116" y="505"/>
                  </a:lnTo>
                  <a:lnTo>
                    <a:pt x="116" y="504"/>
                  </a:lnTo>
                  <a:lnTo>
                    <a:pt x="114" y="504"/>
                  </a:lnTo>
                  <a:lnTo>
                    <a:pt x="114" y="502"/>
                  </a:lnTo>
                  <a:lnTo>
                    <a:pt x="113" y="502"/>
                  </a:lnTo>
                  <a:lnTo>
                    <a:pt x="113" y="501"/>
                  </a:lnTo>
                  <a:lnTo>
                    <a:pt x="113" y="500"/>
                  </a:lnTo>
                  <a:lnTo>
                    <a:pt x="112" y="501"/>
                  </a:lnTo>
                  <a:lnTo>
                    <a:pt x="111" y="501"/>
                  </a:lnTo>
                  <a:lnTo>
                    <a:pt x="111" y="500"/>
                  </a:lnTo>
                  <a:lnTo>
                    <a:pt x="110" y="500"/>
                  </a:lnTo>
                  <a:lnTo>
                    <a:pt x="110" y="499"/>
                  </a:lnTo>
                  <a:lnTo>
                    <a:pt x="109" y="500"/>
                  </a:lnTo>
                  <a:lnTo>
                    <a:pt x="108" y="500"/>
                  </a:lnTo>
                  <a:lnTo>
                    <a:pt x="106" y="500"/>
                  </a:lnTo>
                  <a:lnTo>
                    <a:pt x="105" y="500"/>
                  </a:lnTo>
                  <a:lnTo>
                    <a:pt x="104" y="500"/>
                  </a:lnTo>
                  <a:lnTo>
                    <a:pt x="104" y="501"/>
                  </a:lnTo>
                  <a:lnTo>
                    <a:pt x="103" y="501"/>
                  </a:lnTo>
                  <a:lnTo>
                    <a:pt x="102" y="501"/>
                  </a:lnTo>
                  <a:lnTo>
                    <a:pt x="101" y="501"/>
                  </a:lnTo>
                  <a:lnTo>
                    <a:pt x="100" y="501"/>
                  </a:lnTo>
                  <a:lnTo>
                    <a:pt x="100" y="502"/>
                  </a:lnTo>
                  <a:lnTo>
                    <a:pt x="99" y="502"/>
                  </a:lnTo>
                  <a:lnTo>
                    <a:pt x="99" y="504"/>
                  </a:lnTo>
                  <a:lnTo>
                    <a:pt x="99" y="505"/>
                  </a:lnTo>
                  <a:lnTo>
                    <a:pt x="97" y="505"/>
                  </a:lnTo>
                  <a:lnTo>
                    <a:pt x="96" y="505"/>
                  </a:lnTo>
                  <a:lnTo>
                    <a:pt x="96" y="506"/>
                  </a:lnTo>
                  <a:lnTo>
                    <a:pt x="96" y="507"/>
                  </a:lnTo>
                  <a:lnTo>
                    <a:pt x="95" y="507"/>
                  </a:lnTo>
                  <a:lnTo>
                    <a:pt x="95" y="508"/>
                  </a:lnTo>
                  <a:lnTo>
                    <a:pt x="95" y="509"/>
                  </a:lnTo>
                  <a:lnTo>
                    <a:pt x="94" y="509"/>
                  </a:lnTo>
                  <a:lnTo>
                    <a:pt x="93" y="508"/>
                  </a:lnTo>
                  <a:lnTo>
                    <a:pt x="92" y="508"/>
                  </a:lnTo>
                  <a:lnTo>
                    <a:pt x="92" y="509"/>
                  </a:lnTo>
                  <a:lnTo>
                    <a:pt x="91" y="509"/>
                  </a:lnTo>
                  <a:lnTo>
                    <a:pt x="91" y="508"/>
                  </a:lnTo>
                  <a:lnTo>
                    <a:pt x="89" y="508"/>
                  </a:lnTo>
                  <a:lnTo>
                    <a:pt x="89" y="507"/>
                  </a:lnTo>
                  <a:lnTo>
                    <a:pt x="88" y="506"/>
                  </a:lnTo>
                  <a:lnTo>
                    <a:pt x="87" y="504"/>
                  </a:lnTo>
                  <a:lnTo>
                    <a:pt x="87" y="502"/>
                  </a:lnTo>
                  <a:lnTo>
                    <a:pt x="87" y="501"/>
                  </a:lnTo>
                  <a:lnTo>
                    <a:pt x="87" y="500"/>
                  </a:lnTo>
                  <a:lnTo>
                    <a:pt x="86" y="500"/>
                  </a:lnTo>
                  <a:lnTo>
                    <a:pt x="85" y="500"/>
                  </a:lnTo>
                  <a:lnTo>
                    <a:pt x="85" y="499"/>
                  </a:lnTo>
                  <a:lnTo>
                    <a:pt x="84" y="498"/>
                  </a:lnTo>
                  <a:lnTo>
                    <a:pt x="83" y="498"/>
                  </a:lnTo>
                  <a:lnTo>
                    <a:pt x="83" y="497"/>
                  </a:lnTo>
                  <a:lnTo>
                    <a:pt x="81" y="497"/>
                  </a:lnTo>
                  <a:lnTo>
                    <a:pt x="81" y="498"/>
                  </a:lnTo>
                  <a:lnTo>
                    <a:pt x="80" y="498"/>
                  </a:lnTo>
                  <a:lnTo>
                    <a:pt x="79" y="498"/>
                  </a:lnTo>
                  <a:lnTo>
                    <a:pt x="79" y="499"/>
                  </a:lnTo>
                  <a:lnTo>
                    <a:pt x="78" y="499"/>
                  </a:lnTo>
                  <a:lnTo>
                    <a:pt x="78" y="500"/>
                  </a:lnTo>
                  <a:lnTo>
                    <a:pt x="77" y="500"/>
                  </a:lnTo>
                  <a:lnTo>
                    <a:pt x="77" y="501"/>
                  </a:lnTo>
                  <a:lnTo>
                    <a:pt x="77" y="502"/>
                  </a:lnTo>
                  <a:lnTo>
                    <a:pt x="77" y="504"/>
                  </a:lnTo>
                  <a:lnTo>
                    <a:pt x="76" y="504"/>
                  </a:lnTo>
                  <a:lnTo>
                    <a:pt x="76" y="505"/>
                  </a:lnTo>
                  <a:lnTo>
                    <a:pt x="75" y="505"/>
                  </a:lnTo>
                  <a:lnTo>
                    <a:pt x="75" y="506"/>
                  </a:lnTo>
                  <a:lnTo>
                    <a:pt x="74" y="506"/>
                  </a:lnTo>
                  <a:lnTo>
                    <a:pt x="72" y="506"/>
                  </a:lnTo>
                  <a:lnTo>
                    <a:pt x="71" y="506"/>
                  </a:lnTo>
                  <a:lnTo>
                    <a:pt x="71" y="507"/>
                  </a:lnTo>
                  <a:lnTo>
                    <a:pt x="70" y="507"/>
                  </a:lnTo>
                  <a:lnTo>
                    <a:pt x="70" y="506"/>
                  </a:lnTo>
                  <a:lnTo>
                    <a:pt x="69" y="506"/>
                  </a:lnTo>
                  <a:lnTo>
                    <a:pt x="68" y="506"/>
                  </a:lnTo>
                  <a:lnTo>
                    <a:pt x="68" y="505"/>
                  </a:lnTo>
                  <a:lnTo>
                    <a:pt x="68" y="504"/>
                  </a:lnTo>
                  <a:lnTo>
                    <a:pt x="67" y="504"/>
                  </a:lnTo>
                  <a:lnTo>
                    <a:pt x="66" y="504"/>
                  </a:lnTo>
                  <a:lnTo>
                    <a:pt x="64" y="504"/>
                  </a:lnTo>
                  <a:lnTo>
                    <a:pt x="64" y="505"/>
                  </a:lnTo>
                  <a:lnTo>
                    <a:pt x="63" y="504"/>
                  </a:lnTo>
                  <a:lnTo>
                    <a:pt x="62" y="504"/>
                  </a:lnTo>
                  <a:lnTo>
                    <a:pt x="61" y="502"/>
                  </a:lnTo>
                  <a:lnTo>
                    <a:pt x="61" y="501"/>
                  </a:lnTo>
                  <a:lnTo>
                    <a:pt x="61" y="500"/>
                  </a:lnTo>
                  <a:lnTo>
                    <a:pt x="61" y="499"/>
                  </a:lnTo>
                  <a:lnTo>
                    <a:pt x="62" y="499"/>
                  </a:lnTo>
                  <a:lnTo>
                    <a:pt x="62" y="498"/>
                  </a:lnTo>
                  <a:lnTo>
                    <a:pt x="61" y="498"/>
                  </a:lnTo>
                  <a:lnTo>
                    <a:pt x="60" y="498"/>
                  </a:lnTo>
                  <a:lnTo>
                    <a:pt x="60" y="497"/>
                  </a:lnTo>
                  <a:lnTo>
                    <a:pt x="60" y="496"/>
                  </a:lnTo>
                  <a:lnTo>
                    <a:pt x="61" y="496"/>
                  </a:lnTo>
                  <a:lnTo>
                    <a:pt x="61" y="494"/>
                  </a:lnTo>
                  <a:lnTo>
                    <a:pt x="62" y="494"/>
                  </a:lnTo>
                  <a:lnTo>
                    <a:pt x="62" y="493"/>
                  </a:lnTo>
                  <a:lnTo>
                    <a:pt x="61" y="493"/>
                  </a:lnTo>
                  <a:lnTo>
                    <a:pt x="61" y="492"/>
                  </a:lnTo>
                  <a:lnTo>
                    <a:pt x="60" y="492"/>
                  </a:lnTo>
                  <a:lnTo>
                    <a:pt x="59" y="491"/>
                  </a:lnTo>
                  <a:lnTo>
                    <a:pt x="60" y="491"/>
                  </a:lnTo>
                  <a:lnTo>
                    <a:pt x="60" y="490"/>
                  </a:lnTo>
                  <a:lnTo>
                    <a:pt x="59" y="490"/>
                  </a:lnTo>
                  <a:lnTo>
                    <a:pt x="59" y="489"/>
                  </a:lnTo>
                  <a:lnTo>
                    <a:pt x="60" y="489"/>
                  </a:lnTo>
                  <a:lnTo>
                    <a:pt x="60" y="488"/>
                  </a:lnTo>
                  <a:lnTo>
                    <a:pt x="59" y="488"/>
                  </a:lnTo>
                  <a:lnTo>
                    <a:pt x="58" y="486"/>
                  </a:lnTo>
                  <a:lnTo>
                    <a:pt x="57" y="486"/>
                  </a:lnTo>
                  <a:lnTo>
                    <a:pt x="57" y="485"/>
                  </a:lnTo>
                  <a:lnTo>
                    <a:pt x="57" y="484"/>
                  </a:lnTo>
                  <a:lnTo>
                    <a:pt x="57" y="483"/>
                  </a:lnTo>
                  <a:lnTo>
                    <a:pt x="55" y="483"/>
                  </a:lnTo>
                  <a:lnTo>
                    <a:pt x="55" y="482"/>
                  </a:lnTo>
                  <a:lnTo>
                    <a:pt x="54" y="481"/>
                  </a:lnTo>
                  <a:lnTo>
                    <a:pt x="54" y="480"/>
                  </a:lnTo>
                  <a:lnTo>
                    <a:pt x="53" y="480"/>
                  </a:lnTo>
                  <a:lnTo>
                    <a:pt x="52" y="480"/>
                  </a:lnTo>
                  <a:lnTo>
                    <a:pt x="51" y="479"/>
                  </a:lnTo>
                  <a:lnTo>
                    <a:pt x="51" y="477"/>
                  </a:lnTo>
                  <a:lnTo>
                    <a:pt x="52" y="477"/>
                  </a:lnTo>
                  <a:lnTo>
                    <a:pt x="52" y="476"/>
                  </a:lnTo>
                  <a:lnTo>
                    <a:pt x="52" y="475"/>
                  </a:lnTo>
                  <a:lnTo>
                    <a:pt x="51" y="475"/>
                  </a:lnTo>
                  <a:lnTo>
                    <a:pt x="50" y="475"/>
                  </a:lnTo>
                  <a:lnTo>
                    <a:pt x="49" y="475"/>
                  </a:lnTo>
                  <a:lnTo>
                    <a:pt x="47" y="473"/>
                  </a:lnTo>
                  <a:lnTo>
                    <a:pt x="46" y="473"/>
                  </a:lnTo>
                  <a:lnTo>
                    <a:pt x="46" y="472"/>
                  </a:lnTo>
                  <a:lnTo>
                    <a:pt x="46" y="471"/>
                  </a:lnTo>
                  <a:lnTo>
                    <a:pt x="45" y="471"/>
                  </a:lnTo>
                  <a:lnTo>
                    <a:pt x="45" y="469"/>
                  </a:lnTo>
                  <a:lnTo>
                    <a:pt x="44" y="469"/>
                  </a:lnTo>
                  <a:lnTo>
                    <a:pt x="44" y="468"/>
                  </a:lnTo>
                  <a:lnTo>
                    <a:pt x="43" y="468"/>
                  </a:lnTo>
                  <a:lnTo>
                    <a:pt x="43" y="469"/>
                  </a:lnTo>
                  <a:lnTo>
                    <a:pt x="42" y="469"/>
                  </a:lnTo>
                  <a:lnTo>
                    <a:pt x="42" y="468"/>
                  </a:lnTo>
                  <a:lnTo>
                    <a:pt x="42" y="467"/>
                  </a:lnTo>
                  <a:lnTo>
                    <a:pt x="41" y="467"/>
                  </a:lnTo>
                  <a:lnTo>
                    <a:pt x="41" y="466"/>
                  </a:lnTo>
                  <a:lnTo>
                    <a:pt x="42" y="466"/>
                  </a:lnTo>
                  <a:lnTo>
                    <a:pt x="42" y="465"/>
                  </a:lnTo>
                  <a:lnTo>
                    <a:pt x="41" y="465"/>
                  </a:lnTo>
                  <a:lnTo>
                    <a:pt x="39" y="465"/>
                  </a:lnTo>
                  <a:lnTo>
                    <a:pt x="38" y="465"/>
                  </a:lnTo>
                  <a:lnTo>
                    <a:pt x="37" y="465"/>
                  </a:lnTo>
                  <a:lnTo>
                    <a:pt x="36" y="465"/>
                  </a:lnTo>
                  <a:lnTo>
                    <a:pt x="36" y="464"/>
                  </a:lnTo>
                  <a:lnTo>
                    <a:pt x="35" y="464"/>
                  </a:lnTo>
                  <a:lnTo>
                    <a:pt x="34" y="463"/>
                  </a:lnTo>
                  <a:lnTo>
                    <a:pt x="35" y="463"/>
                  </a:lnTo>
                  <a:lnTo>
                    <a:pt x="35" y="462"/>
                  </a:lnTo>
                  <a:lnTo>
                    <a:pt x="35" y="460"/>
                  </a:lnTo>
                  <a:lnTo>
                    <a:pt x="34" y="460"/>
                  </a:lnTo>
                  <a:lnTo>
                    <a:pt x="34" y="459"/>
                  </a:lnTo>
                  <a:lnTo>
                    <a:pt x="34" y="458"/>
                  </a:lnTo>
                  <a:lnTo>
                    <a:pt x="34" y="457"/>
                  </a:lnTo>
                  <a:lnTo>
                    <a:pt x="33" y="457"/>
                  </a:lnTo>
                  <a:lnTo>
                    <a:pt x="32" y="457"/>
                  </a:lnTo>
                  <a:lnTo>
                    <a:pt x="30" y="457"/>
                  </a:lnTo>
                  <a:lnTo>
                    <a:pt x="30" y="458"/>
                  </a:lnTo>
                  <a:lnTo>
                    <a:pt x="29" y="458"/>
                  </a:lnTo>
                  <a:lnTo>
                    <a:pt x="29" y="457"/>
                  </a:lnTo>
                  <a:lnTo>
                    <a:pt x="28" y="457"/>
                  </a:lnTo>
                  <a:lnTo>
                    <a:pt x="28" y="456"/>
                  </a:lnTo>
                  <a:lnTo>
                    <a:pt x="28" y="455"/>
                  </a:lnTo>
                  <a:lnTo>
                    <a:pt x="27" y="455"/>
                  </a:lnTo>
                  <a:lnTo>
                    <a:pt x="27" y="454"/>
                  </a:lnTo>
                  <a:lnTo>
                    <a:pt x="26" y="454"/>
                  </a:lnTo>
                  <a:lnTo>
                    <a:pt x="26" y="452"/>
                  </a:lnTo>
                  <a:lnTo>
                    <a:pt x="26" y="451"/>
                  </a:lnTo>
                  <a:lnTo>
                    <a:pt x="26" y="450"/>
                  </a:lnTo>
                  <a:lnTo>
                    <a:pt x="26" y="449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5" y="447"/>
                  </a:lnTo>
                  <a:lnTo>
                    <a:pt x="24" y="447"/>
                  </a:lnTo>
                  <a:lnTo>
                    <a:pt x="24" y="446"/>
                  </a:lnTo>
                  <a:lnTo>
                    <a:pt x="22" y="446"/>
                  </a:lnTo>
                  <a:lnTo>
                    <a:pt x="22" y="444"/>
                  </a:lnTo>
                  <a:lnTo>
                    <a:pt x="22" y="443"/>
                  </a:lnTo>
                  <a:lnTo>
                    <a:pt x="22" y="442"/>
                  </a:lnTo>
                  <a:lnTo>
                    <a:pt x="22" y="441"/>
                  </a:lnTo>
                  <a:lnTo>
                    <a:pt x="21" y="441"/>
                  </a:lnTo>
                  <a:lnTo>
                    <a:pt x="20" y="441"/>
                  </a:lnTo>
                  <a:lnTo>
                    <a:pt x="20" y="440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1" y="438"/>
                  </a:lnTo>
                  <a:lnTo>
                    <a:pt x="22" y="438"/>
                  </a:lnTo>
                  <a:lnTo>
                    <a:pt x="22" y="437"/>
                  </a:lnTo>
                  <a:lnTo>
                    <a:pt x="21" y="437"/>
                  </a:lnTo>
                  <a:lnTo>
                    <a:pt x="21" y="435"/>
                  </a:lnTo>
                  <a:lnTo>
                    <a:pt x="20" y="435"/>
                  </a:lnTo>
                  <a:lnTo>
                    <a:pt x="20" y="434"/>
                  </a:lnTo>
                  <a:lnTo>
                    <a:pt x="21" y="434"/>
                  </a:lnTo>
                  <a:lnTo>
                    <a:pt x="21" y="433"/>
                  </a:lnTo>
                  <a:lnTo>
                    <a:pt x="20" y="433"/>
                  </a:lnTo>
                  <a:lnTo>
                    <a:pt x="20" y="432"/>
                  </a:lnTo>
                  <a:lnTo>
                    <a:pt x="20" y="431"/>
                  </a:lnTo>
                  <a:lnTo>
                    <a:pt x="19" y="431"/>
                  </a:lnTo>
                  <a:lnTo>
                    <a:pt x="19" y="430"/>
                  </a:lnTo>
                  <a:lnTo>
                    <a:pt x="20" y="430"/>
                  </a:lnTo>
                  <a:lnTo>
                    <a:pt x="19" y="430"/>
                  </a:lnTo>
                  <a:lnTo>
                    <a:pt x="19" y="429"/>
                  </a:lnTo>
                  <a:lnTo>
                    <a:pt x="18" y="427"/>
                  </a:lnTo>
                  <a:lnTo>
                    <a:pt x="17" y="427"/>
                  </a:lnTo>
                  <a:lnTo>
                    <a:pt x="16" y="427"/>
                  </a:lnTo>
                  <a:lnTo>
                    <a:pt x="16" y="426"/>
                  </a:lnTo>
                  <a:lnTo>
                    <a:pt x="16" y="425"/>
                  </a:lnTo>
                  <a:lnTo>
                    <a:pt x="15" y="424"/>
                  </a:lnTo>
                  <a:lnTo>
                    <a:pt x="15" y="423"/>
                  </a:lnTo>
                  <a:lnTo>
                    <a:pt x="13" y="424"/>
                  </a:lnTo>
                  <a:lnTo>
                    <a:pt x="12" y="424"/>
                  </a:lnTo>
                  <a:lnTo>
                    <a:pt x="12" y="423"/>
                  </a:lnTo>
                  <a:lnTo>
                    <a:pt x="12" y="422"/>
                  </a:lnTo>
                  <a:lnTo>
                    <a:pt x="12" y="421"/>
                  </a:lnTo>
                  <a:lnTo>
                    <a:pt x="11" y="421"/>
                  </a:lnTo>
                  <a:lnTo>
                    <a:pt x="11" y="419"/>
                  </a:lnTo>
                  <a:lnTo>
                    <a:pt x="12" y="419"/>
                  </a:lnTo>
                  <a:lnTo>
                    <a:pt x="12" y="418"/>
                  </a:lnTo>
                  <a:lnTo>
                    <a:pt x="12" y="417"/>
                  </a:lnTo>
                  <a:lnTo>
                    <a:pt x="12" y="416"/>
                  </a:lnTo>
                  <a:lnTo>
                    <a:pt x="11" y="416"/>
                  </a:lnTo>
                  <a:lnTo>
                    <a:pt x="11" y="415"/>
                  </a:lnTo>
                  <a:lnTo>
                    <a:pt x="10" y="415"/>
                  </a:lnTo>
                  <a:lnTo>
                    <a:pt x="10" y="414"/>
                  </a:lnTo>
                  <a:lnTo>
                    <a:pt x="9" y="414"/>
                  </a:lnTo>
                  <a:lnTo>
                    <a:pt x="9" y="413"/>
                  </a:lnTo>
                  <a:lnTo>
                    <a:pt x="9" y="412"/>
                  </a:lnTo>
                  <a:lnTo>
                    <a:pt x="8" y="412"/>
                  </a:lnTo>
                  <a:lnTo>
                    <a:pt x="7" y="412"/>
                  </a:lnTo>
                  <a:lnTo>
                    <a:pt x="5" y="412"/>
                  </a:lnTo>
                  <a:lnTo>
                    <a:pt x="4" y="412"/>
                  </a:lnTo>
                  <a:lnTo>
                    <a:pt x="4" y="410"/>
                  </a:lnTo>
                  <a:lnTo>
                    <a:pt x="4" y="409"/>
                  </a:lnTo>
                  <a:lnTo>
                    <a:pt x="4" y="408"/>
                  </a:lnTo>
                  <a:lnTo>
                    <a:pt x="3" y="408"/>
                  </a:lnTo>
                  <a:lnTo>
                    <a:pt x="3" y="407"/>
                  </a:lnTo>
                  <a:lnTo>
                    <a:pt x="3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2" y="404"/>
                  </a:lnTo>
                  <a:lnTo>
                    <a:pt x="2" y="402"/>
                  </a:lnTo>
                  <a:lnTo>
                    <a:pt x="2" y="401"/>
                  </a:lnTo>
                  <a:lnTo>
                    <a:pt x="2" y="400"/>
                  </a:lnTo>
                  <a:lnTo>
                    <a:pt x="2" y="399"/>
                  </a:lnTo>
                  <a:lnTo>
                    <a:pt x="2" y="398"/>
                  </a:lnTo>
                  <a:lnTo>
                    <a:pt x="2" y="397"/>
                  </a:lnTo>
                  <a:lnTo>
                    <a:pt x="1" y="396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1" y="393"/>
                  </a:lnTo>
                  <a:lnTo>
                    <a:pt x="2" y="393"/>
                  </a:lnTo>
                  <a:lnTo>
                    <a:pt x="2" y="392"/>
                  </a:lnTo>
                  <a:lnTo>
                    <a:pt x="2" y="391"/>
                  </a:lnTo>
                  <a:lnTo>
                    <a:pt x="3" y="391"/>
                  </a:lnTo>
                  <a:lnTo>
                    <a:pt x="3" y="390"/>
                  </a:lnTo>
                  <a:lnTo>
                    <a:pt x="4" y="390"/>
                  </a:lnTo>
                  <a:lnTo>
                    <a:pt x="4" y="389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89"/>
                  </a:lnTo>
                  <a:lnTo>
                    <a:pt x="7" y="389"/>
                  </a:lnTo>
                  <a:lnTo>
                    <a:pt x="8" y="389"/>
                  </a:lnTo>
                  <a:lnTo>
                    <a:pt x="9" y="389"/>
                  </a:lnTo>
                  <a:lnTo>
                    <a:pt x="9" y="390"/>
                  </a:lnTo>
                  <a:lnTo>
                    <a:pt x="10" y="390"/>
                  </a:lnTo>
                  <a:lnTo>
                    <a:pt x="10" y="389"/>
                  </a:lnTo>
                  <a:lnTo>
                    <a:pt x="11" y="389"/>
                  </a:lnTo>
                  <a:lnTo>
                    <a:pt x="12" y="389"/>
                  </a:lnTo>
                  <a:lnTo>
                    <a:pt x="12" y="388"/>
                  </a:lnTo>
                  <a:lnTo>
                    <a:pt x="13" y="388"/>
                  </a:lnTo>
                  <a:lnTo>
                    <a:pt x="15" y="388"/>
                  </a:lnTo>
                  <a:lnTo>
                    <a:pt x="15" y="387"/>
                  </a:lnTo>
                  <a:lnTo>
                    <a:pt x="16" y="387"/>
                  </a:lnTo>
                  <a:lnTo>
                    <a:pt x="17" y="387"/>
                  </a:lnTo>
                  <a:lnTo>
                    <a:pt x="18" y="387"/>
                  </a:lnTo>
                  <a:lnTo>
                    <a:pt x="19" y="387"/>
                  </a:lnTo>
                  <a:lnTo>
                    <a:pt x="20" y="388"/>
                  </a:lnTo>
                  <a:lnTo>
                    <a:pt x="21" y="389"/>
                  </a:lnTo>
                  <a:lnTo>
                    <a:pt x="22" y="389"/>
                  </a:lnTo>
                  <a:lnTo>
                    <a:pt x="24" y="389"/>
                  </a:lnTo>
                  <a:lnTo>
                    <a:pt x="24" y="390"/>
                  </a:lnTo>
                  <a:lnTo>
                    <a:pt x="25" y="390"/>
                  </a:lnTo>
                  <a:lnTo>
                    <a:pt x="25" y="391"/>
                  </a:lnTo>
                  <a:lnTo>
                    <a:pt x="26" y="391"/>
                  </a:lnTo>
                  <a:lnTo>
                    <a:pt x="27" y="391"/>
                  </a:lnTo>
                  <a:lnTo>
                    <a:pt x="27" y="392"/>
                  </a:lnTo>
                  <a:lnTo>
                    <a:pt x="28" y="392"/>
                  </a:lnTo>
                  <a:lnTo>
                    <a:pt x="29" y="392"/>
                  </a:lnTo>
                  <a:lnTo>
                    <a:pt x="30" y="392"/>
                  </a:lnTo>
                  <a:lnTo>
                    <a:pt x="32" y="392"/>
                  </a:lnTo>
                  <a:lnTo>
                    <a:pt x="33" y="393"/>
                  </a:lnTo>
                  <a:lnTo>
                    <a:pt x="34" y="393"/>
                  </a:lnTo>
                  <a:lnTo>
                    <a:pt x="35" y="393"/>
                  </a:lnTo>
                  <a:lnTo>
                    <a:pt x="36" y="393"/>
                  </a:lnTo>
                  <a:lnTo>
                    <a:pt x="36" y="395"/>
                  </a:lnTo>
                  <a:lnTo>
                    <a:pt x="37" y="395"/>
                  </a:lnTo>
                  <a:lnTo>
                    <a:pt x="38" y="395"/>
                  </a:lnTo>
                  <a:lnTo>
                    <a:pt x="38" y="393"/>
                  </a:lnTo>
                  <a:lnTo>
                    <a:pt x="39" y="395"/>
                  </a:lnTo>
                  <a:lnTo>
                    <a:pt x="41" y="395"/>
                  </a:lnTo>
                  <a:lnTo>
                    <a:pt x="42" y="395"/>
                  </a:lnTo>
                  <a:lnTo>
                    <a:pt x="42" y="393"/>
                  </a:lnTo>
                  <a:lnTo>
                    <a:pt x="43" y="393"/>
                  </a:lnTo>
                  <a:lnTo>
                    <a:pt x="44" y="393"/>
                  </a:lnTo>
                  <a:lnTo>
                    <a:pt x="44" y="392"/>
                  </a:lnTo>
                  <a:lnTo>
                    <a:pt x="45" y="390"/>
                  </a:lnTo>
                  <a:lnTo>
                    <a:pt x="46" y="390"/>
                  </a:lnTo>
                  <a:lnTo>
                    <a:pt x="49" y="390"/>
                  </a:lnTo>
                  <a:lnTo>
                    <a:pt x="51" y="390"/>
                  </a:lnTo>
                  <a:lnTo>
                    <a:pt x="52" y="390"/>
                  </a:lnTo>
                  <a:lnTo>
                    <a:pt x="53" y="390"/>
                  </a:lnTo>
                  <a:lnTo>
                    <a:pt x="54" y="390"/>
                  </a:lnTo>
                  <a:lnTo>
                    <a:pt x="54" y="387"/>
                  </a:lnTo>
                  <a:lnTo>
                    <a:pt x="54" y="385"/>
                  </a:lnTo>
                  <a:lnTo>
                    <a:pt x="54" y="384"/>
                  </a:lnTo>
                  <a:lnTo>
                    <a:pt x="55" y="379"/>
                  </a:lnTo>
                  <a:lnTo>
                    <a:pt x="57" y="374"/>
                  </a:lnTo>
                  <a:lnTo>
                    <a:pt x="57" y="371"/>
                  </a:lnTo>
                  <a:lnTo>
                    <a:pt x="57" y="368"/>
                  </a:lnTo>
                  <a:lnTo>
                    <a:pt x="58" y="366"/>
                  </a:lnTo>
                  <a:lnTo>
                    <a:pt x="58" y="362"/>
                  </a:lnTo>
                  <a:lnTo>
                    <a:pt x="58" y="360"/>
                  </a:lnTo>
                  <a:lnTo>
                    <a:pt x="58" y="358"/>
                  </a:lnTo>
                  <a:lnTo>
                    <a:pt x="59" y="352"/>
                  </a:lnTo>
                  <a:lnTo>
                    <a:pt x="59" y="351"/>
                  </a:lnTo>
                  <a:lnTo>
                    <a:pt x="59" y="350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7"/>
                  </a:lnTo>
                  <a:lnTo>
                    <a:pt x="61" y="346"/>
                  </a:lnTo>
                  <a:lnTo>
                    <a:pt x="61" y="345"/>
                  </a:lnTo>
                  <a:lnTo>
                    <a:pt x="62" y="343"/>
                  </a:lnTo>
                  <a:lnTo>
                    <a:pt x="62" y="342"/>
                  </a:lnTo>
                  <a:lnTo>
                    <a:pt x="63" y="341"/>
                  </a:lnTo>
                  <a:lnTo>
                    <a:pt x="64" y="340"/>
                  </a:lnTo>
                  <a:lnTo>
                    <a:pt x="64" y="339"/>
                  </a:lnTo>
                  <a:lnTo>
                    <a:pt x="66" y="339"/>
                  </a:lnTo>
                  <a:lnTo>
                    <a:pt x="66" y="338"/>
                  </a:lnTo>
                  <a:lnTo>
                    <a:pt x="67" y="337"/>
                  </a:lnTo>
                  <a:lnTo>
                    <a:pt x="68" y="335"/>
                  </a:lnTo>
                  <a:lnTo>
                    <a:pt x="70" y="333"/>
                  </a:lnTo>
                  <a:lnTo>
                    <a:pt x="72" y="331"/>
                  </a:lnTo>
                  <a:lnTo>
                    <a:pt x="74" y="329"/>
                  </a:lnTo>
                  <a:lnTo>
                    <a:pt x="75" y="329"/>
                  </a:lnTo>
                  <a:lnTo>
                    <a:pt x="76" y="326"/>
                  </a:lnTo>
                  <a:lnTo>
                    <a:pt x="78" y="324"/>
                  </a:lnTo>
                  <a:lnTo>
                    <a:pt x="80" y="326"/>
                  </a:lnTo>
                  <a:lnTo>
                    <a:pt x="83" y="328"/>
                  </a:lnTo>
                  <a:lnTo>
                    <a:pt x="83" y="329"/>
                  </a:lnTo>
                  <a:lnTo>
                    <a:pt x="84" y="329"/>
                  </a:lnTo>
                  <a:lnTo>
                    <a:pt x="86" y="331"/>
                  </a:lnTo>
                  <a:lnTo>
                    <a:pt x="86" y="332"/>
                  </a:lnTo>
                  <a:lnTo>
                    <a:pt x="87" y="332"/>
                  </a:lnTo>
                  <a:lnTo>
                    <a:pt x="88" y="332"/>
                  </a:lnTo>
                  <a:lnTo>
                    <a:pt x="88" y="333"/>
                  </a:lnTo>
                  <a:lnTo>
                    <a:pt x="89" y="333"/>
                  </a:lnTo>
                  <a:lnTo>
                    <a:pt x="92" y="334"/>
                  </a:lnTo>
                  <a:lnTo>
                    <a:pt x="93" y="334"/>
                  </a:lnTo>
                  <a:lnTo>
                    <a:pt x="94" y="334"/>
                  </a:lnTo>
                  <a:lnTo>
                    <a:pt x="96" y="334"/>
                  </a:lnTo>
                  <a:lnTo>
                    <a:pt x="97" y="334"/>
                  </a:lnTo>
                  <a:lnTo>
                    <a:pt x="100" y="334"/>
                  </a:lnTo>
                  <a:lnTo>
                    <a:pt x="102" y="334"/>
                  </a:lnTo>
                  <a:lnTo>
                    <a:pt x="104" y="333"/>
                  </a:lnTo>
                  <a:lnTo>
                    <a:pt x="105" y="332"/>
                  </a:lnTo>
                  <a:lnTo>
                    <a:pt x="106" y="332"/>
                  </a:lnTo>
                  <a:lnTo>
                    <a:pt x="108" y="331"/>
                  </a:lnTo>
                  <a:lnTo>
                    <a:pt x="109" y="331"/>
                  </a:lnTo>
                  <a:lnTo>
                    <a:pt x="110" y="330"/>
                  </a:lnTo>
                  <a:lnTo>
                    <a:pt x="111" y="330"/>
                  </a:lnTo>
                  <a:lnTo>
                    <a:pt x="113" y="330"/>
                  </a:lnTo>
                  <a:lnTo>
                    <a:pt x="114" y="329"/>
                  </a:lnTo>
                  <a:lnTo>
                    <a:pt x="116" y="329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8" y="330"/>
                  </a:lnTo>
                  <a:lnTo>
                    <a:pt x="119" y="330"/>
                  </a:lnTo>
                  <a:lnTo>
                    <a:pt x="120" y="330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31" y="328"/>
                  </a:lnTo>
                  <a:lnTo>
                    <a:pt x="133" y="328"/>
                  </a:lnTo>
                  <a:lnTo>
                    <a:pt x="141" y="326"/>
                  </a:lnTo>
                  <a:lnTo>
                    <a:pt x="142" y="326"/>
                  </a:lnTo>
                  <a:lnTo>
                    <a:pt x="144" y="325"/>
                  </a:lnTo>
                  <a:lnTo>
                    <a:pt x="146" y="325"/>
                  </a:lnTo>
                  <a:lnTo>
                    <a:pt x="147" y="324"/>
                  </a:lnTo>
                  <a:lnTo>
                    <a:pt x="148" y="324"/>
                  </a:lnTo>
                  <a:lnTo>
                    <a:pt x="150" y="324"/>
                  </a:lnTo>
                  <a:lnTo>
                    <a:pt x="151" y="324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2" y="322"/>
                  </a:lnTo>
                  <a:lnTo>
                    <a:pt x="164" y="321"/>
                  </a:lnTo>
                  <a:lnTo>
                    <a:pt x="167" y="321"/>
                  </a:lnTo>
                  <a:lnTo>
                    <a:pt x="167" y="318"/>
                  </a:lnTo>
                  <a:lnTo>
                    <a:pt x="168" y="318"/>
                  </a:lnTo>
                  <a:lnTo>
                    <a:pt x="168" y="317"/>
                  </a:lnTo>
                  <a:lnTo>
                    <a:pt x="170" y="314"/>
                  </a:lnTo>
                  <a:lnTo>
                    <a:pt x="171" y="313"/>
                  </a:lnTo>
                  <a:lnTo>
                    <a:pt x="173" y="313"/>
                  </a:lnTo>
                  <a:lnTo>
                    <a:pt x="176" y="314"/>
                  </a:lnTo>
                  <a:lnTo>
                    <a:pt x="178" y="314"/>
                  </a:lnTo>
                  <a:lnTo>
                    <a:pt x="179" y="314"/>
                  </a:lnTo>
                  <a:lnTo>
                    <a:pt x="180" y="314"/>
                  </a:lnTo>
                  <a:lnTo>
                    <a:pt x="181" y="315"/>
                  </a:lnTo>
                  <a:lnTo>
                    <a:pt x="184" y="315"/>
                  </a:lnTo>
                  <a:lnTo>
                    <a:pt x="185" y="315"/>
                  </a:lnTo>
                  <a:lnTo>
                    <a:pt x="186" y="316"/>
                  </a:lnTo>
                  <a:lnTo>
                    <a:pt x="187" y="316"/>
                  </a:lnTo>
                  <a:lnTo>
                    <a:pt x="188" y="316"/>
                  </a:lnTo>
                  <a:lnTo>
                    <a:pt x="189" y="316"/>
                  </a:lnTo>
                  <a:lnTo>
                    <a:pt x="192" y="316"/>
                  </a:lnTo>
                  <a:lnTo>
                    <a:pt x="194" y="317"/>
                  </a:lnTo>
                  <a:lnTo>
                    <a:pt x="196" y="317"/>
                  </a:lnTo>
                  <a:lnTo>
                    <a:pt x="198" y="317"/>
                  </a:lnTo>
                  <a:lnTo>
                    <a:pt x="200" y="317"/>
                  </a:lnTo>
                  <a:lnTo>
                    <a:pt x="202" y="317"/>
                  </a:lnTo>
                  <a:lnTo>
                    <a:pt x="204" y="318"/>
                  </a:lnTo>
                  <a:lnTo>
                    <a:pt x="206" y="318"/>
                  </a:lnTo>
                  <a:lnTo>
                    <a:pt x="208" y="318"/>
                  </a:lnTo>
                  <a:lnTo>
                    <a:pt x="209" y="318"/>
                  </a:lnTo>
                  <a:lnTo>
                    <a:pt x="210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5" y="317"/>
                  </a:lnTo>
                  <a:lnTo>
                    <a:pt x="217" y="317"/>
                  </a:lnTo>
                  <a:lnTo>
                    <a:pt x="218" y="317"/>
                  </a:lnTo>
                  <a:lnTo>
                    <a:pt x="219" y="317"/>
                  </a:lnTo>
                  <a:lnTo>
                    <a:pt x="220" y="317"/>
                  </a:lnTo>
                  <a:lnTo>
                    <a:pt x="223" y="317"/>
                  </a:lnTo>
                  <a:lnTo>
                    <a:pt x="228" y="317"/>
                  </a:lnTo>
                  <a:lnTo>
                    <a:pt x="231" y="316"/>
                  </a:lnTo>
                  <a:lnTo>
                    <a:pt x="233" y="316"/>
                  </a:lnTo>
                  <a:lnTo>
                    <a:pt x="236" y="316"/>
                  </a:lnTo>
                  <a:lnTo>
                    <a:pt x="243" y="316"/>
                  </a:lnTo>
                  <a:lnTo>
                    <a:pt x="248" y="315"/>
                  </a:lnTo>
                  <a:lnTo>
                    <a:pt x="250" y="315"/>
                  </a:lnTo>
                  <a:lnTo>
                    <a:pt x="251" y="315"/>
                  </a:lnTo>
                  <a:lnTo>
                    <a:pt x="252" y="315"/>
                  </a:lnTo>
                  <a:lnTo>
                    <a:pt x="253" y="315"/>
                  </a:lnTo>
                  <a:lnTo>
                    <a:pt x="256" y="309"/>
                  </a:lnTo>
                  <a:lnTo>
                    <a:pt x="256" y="308"/>
                  </a:lnTo>
                  <a:lnTo>
                    <a:pt x="257" y="308"/>
                  </a:lnTo>
                  <a:lnTo>
                    <a:pt x="257" y="307"/>
                  </a:lnTo>
                  <a:lnTo>
                    <a:pt x="257" y="306"/>
                  </a:lnTo>
                  <a:lnTo>
                    <a:pt x="262" y="300"/>
                  </a:lnTo>
                  <a:lnTo>
                    <a:pt x="265" y="292"/>
                  </a:lnTo>
                  <a:lnTo>
                    <a:pt x="267" y="291"/>
                  </a:lnTo>
                  <a:lnTo>
                    <a:pt x="267" y="290"/>
                  </a:lnTo>
                  <a:lnTo>
                    <a:pt x="269" y="287"/>
                  </a:lnTo>
                  <a:lnTo>
                    <a:pt x="270" y="284"/>
                  </a:lnTo>
                  <a:lnTo>
                    <a:pt x="271" y="282"/>
                  </a:lnTo>
                  <a:lnTo>
                    <a:pt x="272" y="282"/>
                  </a:lnTo>
                  <a:lnTo>
                    <a:pt x="272" y="281"/>
                  </a:lnTo>
                  <a:lnTo>
                    <a:pt x="276" y="275"/>
                  </a:lnTo>
                  <a:lnTo>
                    <a:pt x="278" y="270"/>
                  </a:lnTo>
                  <a:lnTo>
                    <a:pt x="284" y="261"/>
                  </a:lnTo>
                  <a:lnTo>
                    <a:pt x="290" y="245"/>
                  </a:lnTo>
                  <a:lnTo>
                    <a:pt x="292" y="243"/>
                  </a:lnTo>
                  <a:lnTo>
                    <a:pt x="294" y="240"/>
                  </a:lnTo>
                  <a:lnTo>
                    <a:pt x="295" y="236"/>
                  </a:lnTo>
                  <a:lnTo>
                    <a:pt x="296" y="236"/>
                  </a:lnTo>
                  <a:lnTo>
                    <a:pt x="296" y="234"/>
                  </a:lnTo>
                  <a:lnTo>
                    <a:pt x="296" y="232"/>
                  </a:lnTo>
                  <a:lnTo>
                    <a:pt x="296" y="230"/>
                  </a:lnTo>
                  <a:lnTo>
                    <a:pt x="296" y="229"/>
                  </a:lnTo>
                  <a:lnTo>
                    <a:pt x="296" y="228"/>
                  </a:lnTo>
                  <a:lnTo>
                    <a:pt x="296" y="224"/>
                  </a:lnTo>
                  <a:lnTo>
                    <a:pt x="296" y="223"/>
                  </a:lnTo>
                  <a:lnTo>
                    <a:pt x="296" y="222"/>
                  </a:lnTo>
                  <a:lnTo>
                    <a:pt x="296" y="220"/>
                  </a:lnTo>
                  <a:lnTo>
                    <a:pt x="296" y="218"/>
                  </a:lnTo>
                  <a:lnTo>
                    <a:pt x="296" y="216"/>
                  </a:lnTo>
                  <a:lnTo>
                    <a:pt x="296" y="212"/>
                  </a:lnTo>
                  <a:lnTo>
                    <a:pt x="295" y="211"/>
                  </a:lnTo>
                  <a:lnTo>
                    <a:pt x="294" y="211"/>
                  </a:lnTo>
                  <a:lnTo>
                    <a:pt x="292" y="209"/>
                  </a:lnTo>
                  <a:lnTo>
                    <a:pt x="290" y="209"/>
                  </a:lnTo>
                  <a:lnTo>
                    <a:pt x="289" y="208"/>
                  </a:lnTo>
                  <a:lnTo>
                    <a:pt x="287" y="208"/>
                  </a:lnTo>
                  <a:lnTo>
                    <a:pt x="286" y="207"/>
                  </a:lnTo>
                  <a:lnTo>
                    <a:pt x="286" y="197"/>
                  </a:lnTo>
                  <a:lnTo>
                    <a:pt x="286" y="196"/>
                  </a:lnTo>
                  <a:lnTo>
                    <a:pt x="287" y="182"/>
                  </a:lnTo>
                  <a:lnTo>
                    <a:pt x="287" y="178"/>
                  </a:lnTo>
                  <a:lnTo>
                    <a:pt x="287" y="171"/>
                  </a:lnTo>
                  <a:lnTo>
                    <a:pt x="287" y="170"/>
                  </a:lnTo>
                  <a:lnTo>
                    <a:pt x="287" y="166"/>
                  </a:lnTo>
                  <a:lnTo>
                    <a:pt x="288" y="158"/>
                  </a:lnTo>
                  <a:lnTo>
                    <a:pt x="288" y="157"/>
                  </a:lnTo>
                  <a:lnTo>
                    <a:pt x="288" y="150"/>
                  </a:lnTo>
                  <a:lnTo>
                    <a:pt x="288" y="146"/>
                  </a:lnTo>
                  <a:lnTo>
                    <a:pt x="288" y="144"/>
                  </a:lnTo>
                  <a:lnTo>
                    <a:pt x="289" y="136"/>
                  </a:lnTo>
                  <a:lnTo>
                    <a:pt x="289" y="134"/>
                  </a:lnTo>
                  <a:lnTo>
                    <a:pt x="289" y="133"/>
                  </a:lnTo>
                  <a:lnTo>
                    <a:pt x="289" y="132"/>
                  </a:lnTo>
                  <a:lnTo>
                    <a:pt x="288" y="132"/>
                  </a:lnTo>
                  <a:lnTo>
                    <a:pt x="288" y="131"/>
                  </a:lnTo>
                  <a:lnTo>
                    <a:pt x="288" y="130"/>
                  </a:lnTo>
                  <a:lnTo>
                    <a:pt x="289" y="130"/>
                  </a:lnTo>
                  <a:lnTo>
                    <a:pt x="288" y="130"/>
                  </a:lnTo>
                  <a:lnTo>
                    <a:pt x="288" y="129"/>
                  </a:lnTo>
                  <a:lnTo>
                    <a:pt x="287" y="129"/>
                  </a:lnTo>
                  <a:lnTo>
                    <a:pt x="287" y="128"/>
                  </a:lnTo>
                  <a:lnTo>
                    <a:pt x="286" y="128"/>
                  </a:lnTo>
                  <a:lnTo>
                    <a:pt x="287" y="128"/>
                  </a:lnTo>
                  <a:lnTo>
                    <a:pt x="287" y="127"/>
                  </a:lnTo>
                  <a:lnTo>
                    <a:pt x="287" y="125"/>
                  </a:lnTo>
                  <a:lnTo>
                    <a:pt x="288" y="125"/>
                  </a:lnTo>
                  <a:lnTo>
                    <a:pt x="288" y="124"/>
                  </a:lnTo>
                  <a:lnTo>
                    <a:pt x="288" y="123"/>
                  </a:lnTo>
                  <a:lnTo>
                    <a:pt x="288" y="122"/>
                  </a:lnTo>
                  <a:lnTo>
                    <a:pt x="288" y="121"/>
                  </a:lnTo>
                  <a:lnTo>
                    <a:pt x="288" y="120"/>
                  </a:lnTo>
                  <a:lnTo>
                    <a:pt x="288" y="119"/>
                  </a:lnTo>
                  <a:lnTo>
                    <a:pt x="288" y="117"/>
                  </a:lnTo>
                  <a:lnTo>
                    <a:pt x="288" y="116"/>
                  </a:lnTo>
                  <a:lnTo>
                    <a:pt x="288" y="115"/>
                  </a:lnTo>
                  <a:lnTo>
                    <a:pt x="288" y="114"/>
                  </a:lnTo>
                  <a:lnTo>
                    <a:pt x="288" y="113"/>
                  </a:lnTo>
                  <a:lnTo>
                    <a:pt x="287" y="112"/>
                  </a:lnTo>
                  <a:lnTo>
                    <a:pt x="287" y="111"/>
                  </a:lnTo>
                  <a:lnTo>
                    <a:pt x="287" y="109"/>
                  </a:lnTo>
                  <a:lnTo>
                    <a:pt x="287" y="108"/>
                  </a:lnTo>
                  <a:lnTo>
                    <a:pt x="288" y="108"/>
                  </a:lnTo>
                  <a:lnTo>
                    <a:pt x="288" y="107"/>
                  </a:lnTo>
                  <a:lnTo>
                    <a:pt x="289" y="107"/>
                  </a:lnTo>
                  <a:lnTo>
                    <a:pt x="289" y="106"/>
                  </a:lnTo>
                  <a:lnTo>
                    <a:pt x="289" y="105"/>
                  </a:lnTo>
                  <a:lnTo>
                    <a:pt x="289" y="104"/>
                  </a:lnTo>
                  <a:lnTo>
                    <a:pt x="289" y="103"/>
                  </a:lnTo>
                  <a:lnTo>
                    <a:pt x="290" y="103"/>
                  </a:lnTo>
                  <a:lnTo>
                    <a:pt x="292" y="102"/>
                  </a:lnTo>
                  <a:lnTo>
                    <a:pt x="293" y="102"/>
                  </a:lnTo>
                  <a:lnTo>
                    <a:pt x="293" y="103"/>
                  </a:lnTo>
                  <a:lnTo>
                    <a:pt x="294" y="103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6" y="102"/>
                  </a:lnTo>
                  <a:lnTo>
                    <a:pt x="297" y="100"/>
                  </a:lnTo>
                  <a:lnTo>
                    <a:pt x="297" y="99"/>
                  </a:lnTo>
                  <a:lnTo>
                    <a:pt x="296" y="98"/>
                  </a:lnTo>
                  <a:lnTo>
                    <a:pt x="295" y="98"/>
                  </a:lnTo>
                  <a:lnTo>
                    <a:pt x="295" y="97"/>
                  </a:lnTo>
                  <a:lnTo>
                    <a:pt x="294" y="96"/>
                  </a:lnTo>
                  <a:lnTo>
                    <a:pt x="295" y="95"/>
                  </a:lnTo>
                  <a:lnTo>
                    <a:pt x="295" y="94"/>
                  </a:lnTo>
                  <a:lnTo>
                    <a:pt x="296" y="94"/>
                  </a:lnTo>
                  <a:lnTo>
                    <a:pt x="296" y="92"/>
                  </a:lnTo>
                  <a:lnTo>
                    <a:pt x="296" y="91"/>
                  </a:lnTo>
                  <a:lnTo>
                    <a:pt x="296" y="90"/>
                  </a:lnTo>
                  <a:lnTo>
                    <a:pt x="296" y="89"/>
                  </a:lnTo>
                  <a:lnTo>
                    <a:pt x="297" y="88"/>
                  </a:lnTo>
                  <a:lnTo>
                    <a:pt x="297" y="87"/>
                  </a:lnTo>
                  <a:lnTo>
                    <a:pt x="297" y="86"/>
                  </a:lnTo>
                  <a:lnTo>
                    <a:pt x="297" y="84"/>
                  </a:lnTo>
                  <a:lnTo>
                    <a:pt x="297" y="83"/>
                  </a:lnTo>
                  <a:lnTo>
                    <a:pt x="298" y="83"/>
                  </a:lnTo>
                  <a:lnTo>
                    <a:pt x="298" y="82"/>
                  </a:lnTo>
                  <a:lnTo>
                    <a:pt x="297" y="81"/>
                  </a:lnTo>
                  <a:lnTo>
                    <a:pt x="298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301" y="84"/>
                  </a:lnTo>
                  <a:lnTo>
                    <a:pt x="302" y="86"/>
                  </a:lnTo>
                  <a:lnTo>
                    <a:pt x="302" y="87"/>
                  </a:lnTo>
                  <a:lnTo>
                    <a:pt x="302" y="88"/>
                  </a:lnTo>
                  <a:lnTo>
                    <a:pt x="303" y="88"/>
                  </a:lnTo>
                  <a:lnTo>
                    <a:pt x="303" y="89"/>
                  </a:lnTo>
                  <a:lnTo>
                    <a:pt x="304" y="89"/>
                  </a:lnTo>
                  <a:lnTo>
                    <a:pt x="304" y="90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6" y="91"/>
                  </a:lnTo>
                  <a:lnTo>
                    <a:pt x="306" y="92"/>
                  </a:lnTo>
                  <a:lnTo>
                    <a:pt x="307" y="91"/>
                  </a:lnTo>
                  <a:lnTo>
                    <a:pt x="307" y="92"/>
                  </a:lnTo>
                  <a:lnTo>
                    <a:pt x="309" y="92"/>
                  </a:lnTo>
                  <a:lnTo>
                    <a:pt x="310" y="92"/>
                  </a:lnTo>
                  <a:lnTo>
                    <a:pt x="310" y="94"/>
                  </a:lnTo>
                  <a:lnTo>
                    <a:pt x="311" y="94"/>
                  </a:lnTo>
                  <a:lnTo>
                    <a:pt x="311" y="95"/>
                  </a:lnTo>
                  <a:lnTo>
                    <a:pt x="312" y="95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7" y="96"/>
                  </a:lnTo>
                  <a:lnTo>
                    <a:pt x="318" y="96"/>
                  </a:lnTo>
                  <a:lnTo>
                    <a:pt x="318" y="97"/>
                  </a:lnTo>
                  <a:lnTo>
                    <a:pt x="319" y="96"/>
                  </a:lnTo>
                  <a:lnTo>
                    <a:pt x="319" y="97"/>
                  </a:lnTo>
                  <a:lnTo>
                    <a:pt x="320" y="97"/>
                  </a:lnTo>
                  <a:lnTo>
                    <a:pt x="321" y="97"/>
                  </a:lnTo>
                  <a:lnTo>
                    <a:pt x="321" y="98"/>
                  </a:lnTo>
                  <a:lnTo>
                    <a:pt x="322" y="97"/>
                  </a:lnTo>
                  <a:lnTo>
                    <a:pt x="322" y="96"/>
                  </a:lnTo>
                  <a:lnTo>
                    <a:pt x="323" y="94"/>
                  </a:lnTo>
                  <a:lnTo>
                    <a:pt x="323" y="92"/>
                  </a:lnTo>
                  <a:lnTo>
                    <a:pt x="324" y="92"/>
                  </a:lnTo>
                  <a:lnTo>
                    <a:pt x="326" y="92"/>
                  </a:lnTo>
                  <a:lnTo>
                    <a:pt x="326" y="91"/>
                  </a:lnTo>
                  <a:lnTo>
                    <a:pt x="327" y="89"/>
                  </a:lnTo>
                  <a:lnTo>
                    <a:pt x="328" y="87"/>
                  </a:lnTo>
                  <a:lnTo>
                    <a:pt x="328" y="86"/>
                  </a:lnTo>
                  <a:lnTo>
                    <a:pt x="332" y="74"/>
                  </a:lnTo>
                  <a:lnTo>
                    <a:pt x="334" y="73"/>
                  </a:lnTo>
                  <a:lnTo>
                    <a:pt x="335" y="72"/>
                  </a:lnTo>
                  <a:lnTo>
                    <a:pt x="335" y="71"/>
                  </a:lnTo>
                  <a:lnTo>
                    <a:pt x="335" y="70"/>
                  </a:lnTo>
                  <a:lnTo>
                    <a:pt x="336" y="69"/>
                  </a:lnTo>
                  <a:lnTo>
                    <a:pt x="337" y="66"/>
                  </a:lnTo>
                  <a:lnTo>
                    <a:pt x="337" y="65"/>
                  </a:lnTo>
                  <a:lnTo>
                    <a:pt x="338" y="64"/>
                  </a:lnTo>
                  <a:lnTo>
                    <a:pt x="338" y="61"/>
                  </a:lnTo>
                  <a:lnTo>
                    <a:pt x="338" y="60"/>
                  </a:lnTo>
                  <a:lnTo>
                    <a:pt x="339" y="60"/>
                  </a:lnTo>
                  <a:lnTo>
                    <a:pt x="339" y="58"/>
                  </a:lnTo>
                  <a:lnTo>
                    <a:pt x="339" y="57"/>
                  </a:lnTo>
                  <a:lnTo>
                    <a:pt x="340" y="56"/>
                  </a:lnTo>
                  <a:lnTo>
                    <a:pt x="340" y="55"/>
                  </a:lnTo>
                  <a:lnTo>
                    <a:pt x="343" y="53"/>
                  </a:lnTo>
                  <a:lnTo>
                    <a:pt x="344" y="52"/>
                  </a:lnTo>
                  <a:lnTo>
                    <a:pt x="344" y="50"/>
                  </a:lnTo>
                  <a:lnTo>
                    <a:pt x="345" y="50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6" y="48"/>
                  </a:lnTo>
                  <a:lnTo>
                    <a:pt x="347" y="48"/>
                  </a:lnTo>
                  <a:lnTo>
                    <a:pt x="348" y="48"/>
                  </a:lnTo>
                  <a:lnTo>
                    <a:pt x="349" y="48"/>
                  </a:lnTo>
                  <a:lnTo>
                    <a:pt x="349" y="49"/>
                  </a:lnTo>
                  <a:lnTo>
                    <a:pt x="351" y="49"/>
                  </a:lnTo>
                  <a:lnTo>
                    <a:pt x="352" y="49"/>
                  </a:lnTo>
                  <a:lnTo>
                    <a:pt x="352" y="50"/>
                  </a:lnTo>
                  <a:lnTo>
                    <a:pt x="353" y="50"/>
                  </a:lnTo>
                  <a:lnTo>
                    <a:pt x="354" y="50"/>
                  </a:lnTo>
                  <a:lnTo>
                    <a:pt x="356" y="50"/>
                  </a:lnTo>
                  <a:lnTo>
                    <a:pt x="359" y="50"/>
                  </a:lnTo>
                  <a:lnTo>
                    <a:pt x="360" y="50"/>
                  </a:lnTo>
                  <a:lnTo>
                    <a:pt x="363" y="48"/>
                  </a:lnTo>
                  <a:lnTo>
                    <a:pt x="364" y="48"/>
                  </a:lnTo>
                  <a:lnTo>
                    <a:pt x="365" y="48"/>
                  </a:lnTo>
                  <a:lnTo>
                    <a:pt x="365" y="47"/>
                  </a:lnTo>
                  <a:lnTo>
                    <a:pt x="365" y="46"/>
                  </a:lnTo>
                  <a:lnTo>
                    <a:pt x="365" y="45"/>
                  </a:lnTo>
                  <a:lnTo>
                    <a:pt x="365" y="41"/>
                  </a:lnTo>
                  <a:lnTo>
                    <a:pt x="365" y="40"/>
                  </a:lnTo>
                  <a:lnTo>
                    <a:pt x="364" y="25"/>
                  </a:lnTo>
                  <a:lnTo>
                    <a:pt x="364" y="23"/>
                  </a:lnTo>
                  <a:lnTo>
                    <a:pt x="364" y="20"/>
                  </a:lnTo>
                  <a:lnTo>
                    <a:pt x="364" y="14"/>
                  </a:lnTo>
                  <a:lnTo>
                    <a:pt x="363" y="14"/>
                  </a:lnTo>
                  <a:lnTo>
                    <a:pt x="363" y="13"/>
                  </a:lnTo>
                  <a:lnTo>
                    <a:pt x="363" y="12"/>
                  </a:lnTo>
                  <a:lnTo>
                    <a:pt x="362" y="12"/>
                  </a:lnTo>
                  <a:lnTo>
                    <a:pt x="361" y="11"/>
                  </a:lnTo>
                  <a:lnTo>
                    <a:pt x="360" y="11"/>
                  </a:lnTo>
                  <a:lnTo>
                    <a:pt x="360" y="10"/>
                  </a:lnTo>
                  <a:lnTo>
                    <a:pt x="359" y="10"/>
                  </a:lnTo>
                  <a:lnTo>
                    <a:pt x="357" y="8"/>
                  </a:lnTo>
                  <a:lnTo>
                    <a:pt x="356" y="8"/>
                  </a:lnTo>
                  <a:lnTo>
                    <a:pt x="357" y="7"/>
                  </a:lnTo>
                  <a:lnTo>
                    <a:pt x="359" y="7"/>
                  </a:lnTo>
                  <a:lnTo>
                    <a:pt x="360" y="7"/>
                  </a:lnTo>
                  <a:lnTo>
                    <a:pt x="363" y="6"/>
                  </a:lnTo>
                  <a:lnTo>
                    <a:pt x="364" y="6"/>
                  </a:lnTo>
                  <a:lnTo>
                    <a:pt x="365" y="6"/>
                  </a:lnTo>
                  <a:lnTo>
                    <a:pt x="367" y="5"/>
                  </a:lnTo>
                  <a:lnTo>
                    <a:pt x="368" y="5"/>
                  </a:lnTo>
                  <a:lnTo>
                    <a:pt x="369" y="4"/>
                  </a:lnTo>
                  <a:lnTo>
                    <a:pt x="370" y="3"/>
                  </a:lnTo>
                  <a:lnTo>
                    <a:pt x="372" y="0"/>
                  </a:lnTo>
                  <a:lnTo>
                    <a:pt x="374" y="3"/>
                  </a:lnTo>
                  <a:lnTo>
                    <a:pt x="377" y="4"/>
                  </a:lnTo>
                  <a:lnTo>
                    <a:pt x="379" y="5"/>
                  </a:lnTo>
                  <a:lnTo>
                    <a:pt x="382" y="7"/>
                  </a:lnTo>
                  <a:lnTo>
                    <a:pt x="391" y="13"/>
                  </a:lnTo>
                  <a:lnTo>
                    <a:pt x="395" y="15"/>
                  </a:lnTo>
                  <a:lnTo>
                    <a:pt x="397" y="16"/>
                  </a:lnTo>
                  <a:lnTo>
                    <a:pt x="401" y="19"/>
                  </a:lnTo>
                  <a:lnTo>
                    <a:pt x="402" y="20"/>
                  </a:lnTo>
                  <a:lnTo>
                    <a:pt x="405" y="22"/>
                  </a:lnTo>
                  <a:lnTo>
                    <a:pt x="409" y="25"/>
                  </a:lnTo>
                  <a:lnTo>
                    <a:pt x="411" y="28"/>
                  </a:lnTo>
                  <a:lnTo>
                    <a:pt x="420" y="36"/>
                  </a:lnTo>
                  <a:lnTo>
                    <a:pt x="422" y="38"/>
                  </a:lnTo>
                  <a:lnTo>
                    <a:pt x="426" y="41"/>
                  </a:lnTo>
                  <a:lnTo>
                    <a:pt x="428" y="42"/>
                  </a:lnTo>
                  <a:lnTo>
                    <a:pt x="437" y="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381121E-7D40-063F-A05F-95AB72BCF423}"/>
              </a:ext>
            </a:extLst>
          </p:cNvPr>
          <p:cNvGrpSpPr/>
          <p:nvPr/>
        </p:nvGrpSpPr>
        <p:grpSpPr>
          <a:xfrm>
            <a:off x="1328498" y="1886154"/>
            <a:ext cx="2247120" cy="2143494"/>
            <a:chOff x="2400301" y="1204912"/>
            <a:chExt cx="2958580" cy="2822147"/>
          </a:xfrm>
        </p:grpSpPr>
        <p:sp>
          <p:nvSpPr>
            <p:cNvPr id="5" name="Rectangle 146">
              <a:extLst>
                <a:ext uri="{FF2B5EF4-FFF2-40B4-BE49-F238E27FC236}">
                  <a16:creationId xmlns:a16="http://schemas.microsoft.com/office/drawing/2014/main" id="{BB5D74B8-B5F9-7277-A65F-7FEE9549C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301" y="2068512"/>
              <a:ext cx="257484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Sully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" name="Rectangle 147">
              <a:extLst>
                <a:ext uri="{FF2B5EF4-FFF2-40B4-BE49-F238E27FC236}">
                  <a16:creationId xmlns:a16="http://schemas.microsoft.com/office/drawing/2014/main" id="{00363564-5522-9C90-ABEE-9FFDDBBDD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244" y="3231494"/>
              <a:ext cx="590948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Springfield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148">
              <a:extLst>
                <a:ext uri="{FF2B5EF4-FFF2-40B4-BE49-F238E27FC236}">
                  <a16:creationId xmlns:a16="http://schemas.microsoft.com/office/drawing/2014/main" id="{E46D70F7-48EF-F40D-1D00-70C78988D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625" y="1204912"/>
              <a:ext cx="609943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Dranesville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149">
              <a:extLst>
                <a:ext uri="{FF2B5EF4-FFF2-40B4-BE49-F238E27FC236}">
                  <a16:creationId xmlns:a16="http://schemas.microsoft.com/office/drawing/2014/main" id="{EADBF2A7-8D0B-6569-CDC4-96BBAA977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655" y="3864970"/>
              <a:ext cx="810443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Mount Vernon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150">
              <a:extLst>
                <a:ext uri="{FF2B5EF4-FFF2-40B4-BE49-F238E27FC236}">
                  <a16:creationId xmlns:a16="http://schemas.microsoft.com/office/drawing/2014/main" id="{F5CE8A39-6115-7CA7-7A19-1664715F0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126" y="2350841"/>
              <a:ext cx="377785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Mason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151">
              <a:extLst>
                <a:ext uri="{FF2B5EF4-FFF2-40B4-BE49-F238E27FC236}">
                  <a16:creationId xmlns:a16="http://schemas.microsoft.com/office/drawing/2014/main" id="{F57B84A2-583D-E4CF-BC08-618F3E6BF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1404938"/>
              <a:ext cx="626827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Hunter Mill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52">
              <a:extLst>
                <a:ext uri="{FF2B5EF4-FFF2-40B4-BE49-F238E27FC236}">
                  <a16:creationId xmlns:a16="http://schemas.microsoft.com/office/drawing/2014/main" id="{6DDF8855-3E22-DD89-52E7-E8670ED8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427" y="2626495"/>
              <a:ext cx="519191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Braddock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53">
              <a:extLst>
                <a:ext uri="{FF2B5EF4-FFF2-40B4-BE49-F238E27FC236}">
                  <a16:creationId xmlns:a16="http://schemas.microsoft.com/office/drawing/2014/main" id="{52CE2819-6E06-E10B-179E-4B7B45E57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3063875"/>
              <a:ext cx="542406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Franconia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54">
              <a:extLst>
                <a:ext uri="{FF2B5EF4-FFF2-40B4-BE49-F238E27FC236}">
                  <a16:creationId xmlns:a16="http://schemas.microsoft.com/office/drawing/2014/main" id="{91859314-674F-80E3-5F68-0B7D1D771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289" y="1981200"/>
              <a:ext cx="616275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Providence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36199" name="Group 136198">
            <a:extLst>
              <a:ext uri="{FF2B5EF4-FFF2-40B4-BE49-F238E27FC236}">
                <a16:creationId xmlns:a16="http://schemas.microsoft.com/office/drawing/2014/main" id="{16ABB1EA-05DD-FAFB-0A48-FF135D4D8CCB}"/>
              </a:ext>
            </a:extLst>
          </p:cNvPr>
          <p:cNvGrpSpPr/>
          <p:nvPr/>
        </p:nvGrpSpPr>
        <p:grpSpPr>
          <a:xfrm>
            <a:off x="4776530" y="1138061"/>
            <a:ext cx="2974580" cy="3496668"/>
            <a:chOff x="1871663" y="220663"/>
            <a:chExt cx="3916363" cy="4603750"/>
          </a:xfrm>
          <a:noFill/>
        </p:grpSpPr>
        <p:sp>
          <p:nvSpPr>
            <p:cNvPr id="136212" name="Freeform 112">
              <a:extLst>
                <a:ext uri="{FF2B5EF4-FFF2-40B4-BE49-F238E27FC236}">
                  <a16:creationId xmlns:a16="http://schemas.microsoft.com/office/drawing/2014/main" id="{F63B6F28-2F83-6486-7299-9D0CF6898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3" name="Freeform 113">
              <a:extLst>
                <a:ext uri="{FF2B5EF4-FFF2-40B4-BE49-F238E27FC236}">
                  <a16:creationId xmlns:a16="http://schemas.microsoft.com/office/drawing/2014/main" id="{1CBCDD79-69D8-99CA-3F6A-7AD82103E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813" y="2032000"/>
              <a:ext cx="1157288" cy="889000"/>
            </a:xfrm>
            <a:custGeom>
              <a:avLst/>
              <a:gdLst>
                <a:gd name="T0" fmla="*/ 181 w 729"/>
                <a:gd name="T1" fmla="*/ 87 h 560"/>
                <a:gd name="T2" fmla="*/ 233 w 729"/>
                <a:gd name="T3" fmla="*/ 86 h 560"/>
                <a:gd name="T4" fmla="*/ 345 w 729"/>
                <a:gd name="T5" fmla="*/ 76 h 560"/>
                <a:gd name="T6" fmla="*/ 394 w 729"/>
                <a:gd name="T7" fmla="*/ 35 h 560"/>
                <a:gd name="T8" fmla="*/ 395 w 729"/>
                <a:gd name="T9" fmla="*/ 18 h 560"/>
                <a:gd name="T10" fmla="*/ 391 w 729"/>
                <a:gd name="T11" fmla="*/ 2 h 560"/>
                <a:gd name="T12" fmla="*/ 422 w 729"/>
                <a:gd name="T13" fmla="*/ 8 h 560"/>
                <a:gd name="T14" fmla="*/ 449 w 729"/>
                <a:gd name="T15" fmla="*/ 20 h 560"/>
                <a:gd name="T16" fmla="*/ 494 w 729"/>
                <a:gd name="T17" fmla="*/ 37 h 560"/>
                <a:gd name="T18" fmla="*/ 497 w 729"/>
                <a:gd name="T19" fmla="*/ 37 h 560"/>
                <a:gd name="T20" fmla="*/ 516 w 729"/>
                <a:gd name="T21" fmla="*/ 40 h 560"/>
                <a:gd name="T22" fmla="*/ 553 w 729"/>
                <a:gd name="T23" fmla="*/ 44 h 560"/>
                <a:gd name="T24" fmla="*/ 591 w 729"/>
                <a:gd name="T25" fmla="*/ 83 h 560"/>
                <a:gd name="T26" fmla="*/ 632 w 729"/>
                <a:gd name="T27" fmla="*/ 124 h 560"/>
                <a:gd name="T28" fmla="*/ 665 w 729"/>
                <a:gd name="T29" fmla="*/ 157 h 560"/>
                <a:gd name="T30" fmla="*/ 707 w 729"/>
                <a:gd name="T31" fmla="*/ 199 h 560"/>
                <a:gd name="T32" fmla="*/ 729 w 729"/>
                <a:gd name="T33" fmla="*/ 220 h 560"/>
                <a:gd name="T34" fmla="*/ 672 w 729"/>
                <a:gd name="T35" fmla="*/ 243 h 560"/>
                <a:gd name="T36" fmla="*/ 654 w 729"/>
                <a:gd name="T37" fmla="*/ 253 h 560"/>
                <a:gd name="T38" fmla="*/ 652 w 729"/>
                <a:gd name="T39" fmla="*/ 268 h 560"/>
                <a:gd name="T40" fmla="*/ 633 w 729"/>
                <a:gd name="T41" fmla="*/ 280 h 560"/>
                <a:gd name="T42" fmla="*/ 613 w 729"/>
                <a:gd name="T43" fmla="*/ 298 h 560"/>
                <a:gd name="T44" fmla="*/ 599 w 729"/>
                <a:gd name="T45" fmla="*/ 314 h 560"/>
                <a:gd name="T46" fmla="*/ 580 w 729"/>
                <a:gd name="T47" fmla="*/ 331 h 560"/>
                <a:gd name="T48" fmla="*/ 571 w 729"/>
                <a:gd name="T49" fmla="*/ 354 h 560"/>
                <a:gd name="T50" fmla="*/ 595 w 729"/>
                <a:gd name="T51" fmla="*/ 369 h 560"/>
                <a:gd name="T52" fmla="*/ 580 w 729"/>
                <a:gd name="T53" fmla="*/ 397 h 560"/>
                <a:gd name="T54" fmla="*/ 558 w 729"/>
                <a:gd name="T55" fmla="*/ 440 h 560"/>
                <a:gd name="T56" fmla="*/ 576 w 729"/>
                <a:gd name="T57" fmla="*/ 493 h 560"/>
                <a:gd name="T58" fmla="*/ 539 w 729"/>
                <a:gd name="T59" fmla="*/ 520 h 560"/>
                <a:gd name="T60" fmla="*/ 464 w 729"/>
                <a:gd name="T61" fmla="*/ 545 h 560"/>
                <a:gd name="T62" fmla="*/ 440 w 729"/>
                <a:gd name="T63" fmla="*/ 551 h 560"/>
                <a:gd name="T64" fmla="*/ 422 w 729"/>
                <a:gd name="T65" fmla="*/ 553 h 560"/>
                <a:gd name="T66" fmla="*/ 375 w 729"/>
                <a:gd name="T67" fmla="*/ 549 h 560"/>
                <a:gd name="T68" fmla="*/ 354 w 729"/>
                <a:gd name="T69" fmla="*/ 518 h 560"/>
                <a:gd name="T70" fmla="*/ 353 w 729"/>
                <a:gd name="T71" fmla="*/ 493 h 560"/>
                <a:gd name="T72" fmla="*/ 340 w 729"/>
                <a:gd name="T73" fmla="*/ 487 h 560"/>
                <a:gd name="T74" fmla="*/ 329 w 729"/>
                <a:gd name="T75" fmla="*/ 485 h 560"/>
                <a:gd name="T76" fmla="*/ 318 w 729"/>
                <a:gd name="T77" fmla="*/ 477 h 560"/>
                <a:gd name="T78" fmla="*/ 313 w 729"/>
                <a:gd name="T79" fmla="*/ 463 h 560"/>
                <a:gd name="T80" fmla="*/ 310 w 729"/>
                <a:gd name="T81" fmla="*/ 450 h 560"/>
                <a:gd name="T82" fmla="*/ 311 w 729"/>
                <a:gd name="T83" fmla="*/ 436 h 560"/>
                <a:gd name="T84" fmla="*/ 237 w 729"/>
                <a:gd name="T85" fmla="*/ 434 h 560"/>
                <a:gd name="T86" fmla="*/ 229 w 729"/>
                <a:gd name="T87" fmla="*/ 398 h 560"/>
                <a:gd name="T88" fmla="*/ 211 w 729"/>
                <a:gd name="T89" fmla="*/ 381 h 560"/>
                <a:gd name="T90" fmla="*/ 218 w 729"/>
                <a:gd name="T91" fmla="*/ 358 h 560"/>
                <a:gd name="T92" fmla="*/ 230 w 729"/>
                <a:gd name="T93" fmla="*/ 316 h 560"/>
                <a:gd name="T94" fmla="*/ 218 w 729"/>
                <a:gd name="T95" fmla="*/ 296 h 560"/>
                <a:gd name="T96" fmla="*/ 161 w 729"/>
                <a:gd name="T97" fmla="*/ 281 h 560"/>
                <a:gd name="T98" fmla="*/ 70 w 729"/>
                <a:gd name="T99" fmla="*/ 269 h 560"/>
                <a:gd name="T100" fmla="*/ 1 w 729"/>
                <a:gd name="T101" fmla="*/ 241 h 560"/>
                <a:gd name="T102" fmla="*/ 10 w 729"/>
                <a:gd name="T103" fmla="*/ 213 h 560"/>
                <a:gd name="T104" fmla="*/ 20 w 729"/>
                <a:gd name="T105" fmla="*/ 219 h 560"/>
                <a:gd name="T106" fmla="*/ 33 w 729"/>
                <a:gd name="T107" fmla="*/ 218 h 560"/>
                <a:gd name="T108" fmla="*/ 43 w 729"/>
                <a:gd name="T109" fmla="*/ 213 h 560"/>
                <a:gd name="T110" fmla="*/ 47 w 729"/>
                <a:gd name="T111" fmla="*/ 207 h 560"/>
                <a:gd name="T112" fmla="*/ 54 w 729"/>
                <a:gd name="T113" fmla="*/ 235 h 560"/>
                <a:gd name="T114" fmla="*/ 76 w 729"/>
                <a:gd name="T115" fmla="*/ 236 h 560"/>
                <a:gd name="T116" fmla="*/ 90 w 729"/>
                <a:gd name="T117" fmla="*/ 221 h 560"/>
                <a:gd name="T118" fmla="*/ 104 w 729"/>
                <a:gd name="T119" fmla="*/ 203 h 560"/>
                <a:gd name="T120" fmla="*/ 118 w 729"/>
                <a:gd name="T121" fmla="*/ 191 h 560"/>
                <a:gd name="T122" fmla="*/ 128 w 729"/>
                <a:gd name="T123" fmla="*/ 163 h 560"/>
                <a:gd name="T124" fmla="*/ 161 w 729"/>
                <a:gd name="T125" fmla="*/ 15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29" h="560">
                  <a:moveTo>
                    <a:pt x="178" y="161"/>
                  </a:moveTo>
                  <a:lnTo>
                    <a:pt x="181" y="162"/>
                  </a:lnTo>
                  <a:lnTo>
                    <a:pt x="181" y="161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0"/>
                  </a:lnTo>
                  <a:lnTo>
                    <a:pt x="182" y="137"/>
                  </a:lnTo>
                  <a:lnTo>
                    <a:pt x="182" y="136"/>
                  </a:lnTo>
                  <a:lnTo>
                    <a:pt x="181" y="128"/>
                  </a:lnTo>
                  <a:lnTo>
                    <a:pt x="181" y="119"/>
                  </a:lnTo>
                  <a:lnTo>
                    <a:pt x="181" y="112"/>
                  </a:lnTo>
                  <a:lnTo>
                    <a:pt x="181" y="102"/>
                  </a:lnTo>
                  <a:lnTo>
                    <a:pt x="181" y="101"/>
                  </a:lnTo>
                  <a:lnTo>
                    <a:pt x="181" y="100"/>
                  </a:lnTo>
                  <a:lnTo>
                    <a:pt x="181" y="88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5" y="87"/>
                  </a:lnTo>
                  <a:lnTo>
                    <a:pt x="188" y="87"/>
                  </a:lnTo>
                  <a:lnTo>
                    <a:pt x="190" y="87"/>
                  </a:lnTo>
                  <a:lnTo>
                    <a:pt x="201" y="86"/>
                  </a:lnTo>
                  <a:lnTo>
                    <a:pt x="202" y="86"/>
                  </a:lnTo>
                  <a:lnTo>
                    <a:pt x="203" y="86"/>
                  </a:lnTo>
                  <a:lnTo>
                    <a:pt x="216" y="86"/>
                  </a:lnTo>
                  <a:lnTo>
                    <a:pt x="219" y="86"/>
                  </a:lnTo>
                  <a:lnTo>
                    <a:pt x="220" y="86"/>
                  </a:lnTo>
                  <a:lnTo>
                    <a:pt x="223" y="86"/>
                  </a:lnTo>
                  <a:lnTo>
                    <a:pt x="224" y="86"/>
                  </a:lnTo>
                  <a:lnTo>
                    <a:pt x="228" y="86"/>
                  </a:lnTo>
                  <a:lnTo>
                    <a:pt x="230" y="86"/>
                  </a:lnTo>
                  <a:lnTo>
                    <a:pt x="232" y="86"/>
                  </a:lnTo>
                  <a:lnTo>
                    <a:pt x="233" y="86"/>
                  </a:lnTo>
                  <a:lnTo>
                    <a:pt x="243" y="86"/>
                  </a:lnTo>
                  <a:lnTo>
                    <a:pt x="248" y="85"/>
                  </a:lnTo>
                  <a:lnTo>
                    <a:pt x="254" y="85"/>
                  </a:lnTo>
                  <a:lnTo>
                    <a:pt x="261" y="85"/>
                  </a:lnTo>
                  <a:lnTo>
                    <a:pt x="265" y="85"/>
                  </a:lnTo>
                  <a:lnTo>
                    <a:pt x="269" y="85"/>
                  </a:lnTo>
                  <a:lnTo>
                    <a:pt x="281" y="85"/>
                  </a:lnTo>
                  <a:lnTo>
                    <a:pt x="290" y="85"/>
                  </a:lnTo>
                  <a:lnTo>
                    <a:pt x="294" y="85"/>
                  </a:lnTo>
                  <a:lnTo>
                    <a:pt x="297" y="84"/>
                  </a:lnTo>
                  <a:lnTo>
                    <a:pt x="302" y="84"/>
                  </a:lnTo>
                  <a:lnTo>
                    <a:pt x="304" y="84"/>
                  </a:lnTo>
                  <a:lnTo>
                    <a:pt x="306" y="84"/>
                  </a:lnTo>
                  <a:lnTo>
                    <a:pt x="307" y="84"/>
                  </a:lnTo>
                  <a:lnTo>
                    <a:pt x="315" y="82"/>
                  </a:lnTo>
                  <a:lnTo>
                    <a:pt x="345" y="76"/>
                  </a:lnTo>
                  <a:lnTo>
                    <a:pt x="362" y="71"/>
                  </a:lnTo>
                  <a:lnTo>
                    <a:pt x="374" y="69"/>
                  </a:lnTo>
                  <a:lnTo>
                    <a:pt x="387" y="67"/>
                  </a:lnTo>
                  <a:lnTo>
                    <a:pt x="387" y="66"/>
                  </a:lnTo>
                  <a:lnTo>
                    <a:pt x="386" y="66"/>
                  </a:lnTo>
                  <a:lnTo>
                    <a:pt x="386" y="65"/>
                  </a:lnTo>
                  <a:lnTo>
                    <a:pt x="385" y="60"/>
                  </a:lnTo>
                  <a:lnTo>
                    <a:pt x="383" y="54"/>
                  </a:lnTo>
                  <a:lnTo>
                    <a:pt x="383" y="53"/>
                  </a:lnTo>
                  <a:lnTo>
                    <a:pt x="383" y="50"/>
                  </a:lnTo>
                  <a:lnTo>
                    <a:pt x="383" y="43"/>
                  </a:lnTo>
                  <a:lnTo>
                    <a:pt x="382" y="38"/>
                  </a:lnTo>
                  <a:lnTo>
                    <a:pt x="388" y="38"/>
                  </a:lnTo>
                  <a:lnTo>
                    <a:pt x="392" y="37"/>
                  </a:lnTo>
                  <a:lnTo>
                    <a:pt x="394" y="36"/>
                  </a:lnTo>
                  <a:lnTo>
                    <a:pt x="394" y="35"/>
                  </a:lnTo>
                  <a:lnTo>
                    <a:pt x="394" y="34"/>
                  </a:lnTo>
                  <a:lnTo>
                    <a:pt x="394" y="32"/>
                  </a:lnTo>
                  <a:lnTo>
                    <a:pt x="392" y="32"/>
                  </a:lnTo>
                  <a:lnTo>
                    <a:pt x="394" y="30"/>
                  </a:lnTo>
                  <a:lnTo>
                    <a:pt x="394" y="29"/>
                  </a:lnTo>
                  <a:lnTo>
                    <a:pt x="394" y="28"/>
                  </a:lnTo>
                  <a:lnTo>
                    <a:pt x="394" y="27"/>
                  </a:lnTo>
                  <a:lnTo>
                    <a:pt x="394" y="26"/>
                  </a:lnTo>
                  <a:lnTo>
                    <a:pt x="394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1"/>
                  </a:lnTo>
                  <a:lnTo>
                    <a:pt x="395" y="21"/>
                  </a:lnTo>
                  <a:lnTo>
                    <a:pt x="395" y="20"/>
                  </a:lnTo>
                  <a:lnTo>
                    <a:pt x="395" y="19"/>
                  </a:lnTo>
                  <a:lnTo>
                    <a:pt x="395" y="18"/>
                  </a:lnTo>
                  <a:lnTo>
                    <a:pt x="395" y="17"/>
                  </a:lnTo>
                  <a:lnTo>
                    <a:pt x="395" y="16"/>
                  </a:lnTo>
                  <a:lnTo>
                    <a:pt x="395" y="15"/>
                  </a:lnTo>
                  <a:lnTo>
                    <a:pt x="395" y="13"/>
                  </a:lnTo>
                  <a:lnTo>
                    <a:pt x="395" y="12"/>
                  </a:lnTo>
                  <a:lnTo>
                    <a:pt x="395" y="11"/>
                  </a:lnTo>
                  <a:lnTo>
                    <a:pt x="395" y="10"/>
                  </a:lnTo>
                  <a:lnTo>
                    <a:pt x="394" y="10"/>
                  </a:lnTo>
                  <a:lnTo>
                    <a:pt x="394" y="9"/>
                  </a:lnTo>
                  <a:lnTo>
                    <a:pt x="394" y="8"/>
                  </a:lnTo>
                  <a:lnTo>
                    <a:pt x="394" y="7"/>
                  </a:lnTo>
                  <a:lnTo>
                    <a:pt x="394" y="6"/>
                  </a:lnTo>
                  <a:lnTo>
                    <a:pt x="394" y="4"/>
                  </a:lnTo>
                  <a:lnTo>
                    <a:pt x="392" y="4"/>
                  </a:lnTo>
                  <a:lnTo>
                    <a:pt x="392" y="3"/>
                  </a:lnTo>
                  <a:lnTo>
                    <a:pt x="391" y="2"/>
                  </a:lnTo>
                  <a:lnTo>
                    <a:pt x="391" y="1"/>
                  </a:lnTo>
                  <a:lnTo>
                    <a:pt x="390" y="1"/>
                  </a:lnTo>
                  <a:lnTo>
                    <a:pt x="390" y="0"/>
                  </a:lnTo>
                  <a:lnTo>
                    <a:pt x="390" y="1"/>
                  </a:lnTo>
                  <a:lnTo>
                    <a:pt x="389" y="0"/>
                  </a:lnTo>
                  <a:lnTo>
                    <a:pt x="390" y="0"/>
                  </a:lnTo>
                  <a:lnTo>
                    <a:pt x="394" y="1"/>
                  </a:lnTo>
                  <a:lnTo>
                    <a:pt x="413" y="3"/>
                  </a:lnTo>
                  <a:lnTo>
                    <a:pt x="414" y="4"/>
                  </a:lnTo>
                  <a:lnTo>
                    <a:pt x="415" y="4"/>
                  </a:lnTo>
                  <a:lnTo>
                    <a:pt x="416" y="6"/>
                  </a:lnTo>
                  <a:lnTo>
                    <a:pt x="419" y="6"/>
                  </a:lnTo>
                  <a:lnTo>
                    <a:pt x="419" y="7"/>
                  </a:lnTo>
                  <a:lnTo>
                    <a:pt x="420" y="7"/>
                  </a:lnTo>
                  <a:lnTo>
                    <a:pt x="421" y="7"/>
                  </a:lnTo>
                  <a:lnTo>
                    <a:pt x="422" y="8"/>
                  </a:lnTo>
                  <a:lnTo>
                    <a:pt x="423" y="8"/>
                  </a:lnTo>
                  <a:lnTo>
                    <a:pt x="423" y="9"/>
                  </a:lnTo>
                  <a:lnTo>
                    <a:pt x="424" y="9"/>
                  </a:lnTo>
                  <a:lnTo>
                    <a:pt x="427" y="10"/>
                  </a:lnTo>
                  <a:lnTo>
                    <a:pt x="434" y="13"/>
                  </a:lnTo>
                  <a:lnTo>
                    <a:pt x="436" y="13"/>
                  </a:lnTo>
                  <a:lnTo>
                    <a:pt x="436" y="15"/>
                  </a:lnTo>
                  <a:lnTo>
                    <a:pt x="437" y="15"/>
                  </a:lnTo>
                  <a:lnTo>
                    <a:pt x="438" y="16"/>
                  </a:lnTo>
                  <a:lnTo>
                    <a:pt x="439" y="16"/>
                  </a:lnTo>
                  <a:lnTo>
                    <a:pt x="440" y="17"/>
                  </a:lnTo>
                  <a:lnTo>
                    <a:pt x="442" y="17"/>
                  </a:lnTo>
                  <a:lnTo>
                    <a:pt x="444" y="18"/>
                  </a:lnTo>
                  <a:lnTo>
                    <a:pt x="446" y="19"/>
                  </a:lnTo>
                  <a:lnTo>
                    <a:pt x="448" y="20"/>
                  </a:lnTo>
                  <a:lnTo>
                    <a:pt x="449" y="20"/>
                  </a:lnTo>
                  <a:lnTo>
                    <a:pt x="450" y="21"/>
                  </a:lnTo>
                  <a:lnTo>
                    <a:pt x="453" y="23"/>
                  </a:lnTo>
                  <a:lnTo>
                    <a:pt x="454" y="23"/>
                  </a:lnTo>
                  <a:lnTo>
                    <a:pt x="455" y="24"/>
                  </a:lnTo>
                  <a:lnTo>
                    <a:pt x="456" y="24"/>
                  </a:lnTo>
                  <a:lnTo>
                    <a:pt x="457" y="25"/>
                  </a:lnTo>
                  <a:lnTo>
                    <a:pt x="458" y="25"/>
                  </a:lnTo>
                  <a:lnTo>
                    <a:pt x="475" y="33"/>
                  </a:lnTo>
                  <a:lnTo>
                    <a:pt x="479" y="34"/>
                  </a:lnTo>
                  <a:lnTo>
                    <a:pt x="480" y="34"/>
                  </a:lnTo>
                  <a:lnTo>
                    <a:pt x="489" y="40"/>
                  </a:lnTo>
                  <a:lnTo>
                    <a:pt x="490" y="40"/>
                  </a:lnTo>
                  <a:lnTo>
                    <a:pt x="490" y="38"/>
                  </a:lnTo>
                  <a:lnTo>
                    <a:pt x="490" y="37"/>
                  </a:lnTo>
                  <a:lnTo>
                    <a:pt x="494" y="38"/>
                  </a:lnTo>
                  <a:lnTo>
                    <a:pt x="494" y="37"/>
                  </a:lnTo>
                  <a:lnTo>
                    <a:pt x="494" y="36"/>
                  </a:lnTo>
                  <a:lnTo>
                    <a:pt x="492" y="36"/>
                  </a:lnTo>
                  <a:lnTo>
                    <a:pt x="492" y="35"/>
                  </a:lnTo>
                  <a:lnTo>
                    <a:pt x="491" y="35"/>
                  </a:lnTo>
                  <a:lnTo>
                    <a:pt x="491" y="34"/>
                  </a:lnTo>
                  <a:lnTo>
                    <a:pt x="490" y="34"/>
                  </a:lnTo>
                  <a:lnTo>
                    <a:pt x="490" y="33"/>
                  </a:lnTo>
                  <a:lnTo>
                    <a:pt x="489" y="33"/>
                  </a:lnTo>
                  <a:lnTo>
                    <a:pt x="489" y="32"/>
                  </a:lnTo>
                  <a:lnTo>
                    <a:pt x="494" y="34"/>
                  </a:lnTo>
                  <a:lnTo>
                    <a:pt x="494" y="35"/>
                  </a:lnTo>
                  <a:lnTo>
                    <a:pt x="495" y="35"/>
                  </a:lnTo>
                  <a:lnTo>
                    <a:pt x="495" y="36"/>
                  </a:lnTo>
                  <a:lnTo>
                    <a:pt x="496" y="36"/>
                  </a:lnTo>
                  <a:lnTo>
                    <a:pt x="496" y="37"/>
                  </a:lnTo>
                  <a:lnTo>
                    <a:pt x="497" y="37"/>
                  </a:lnTo>
                  <a:lnTo>
                    <a:pt x="497" y="38"/>
                  </a:lnTo>
                  <a:lnTo>
                    <a:pt x="498" y="38"/>
                  </a:lnTo>
                  <a:lnTo>
                    <a:pt x="498" y="40"/>
                  </a:lnTo>
                  <a:lnTo>
                    <a:pt x="499" y="40"/>
                  </a:lnTo>
                  <a:lnTo>
                    <a:pt x="499" y="41"/>
                  </a:lnTo>
                  <a:lnTo>
                    <a:pt x="500" y="41"/>
                  </a:lnTo>
                  <a:lnTo>
                    <a:pt x="500" y="42"/>
                  </a:lnTo>
                  <a:lnTo>
                    <a:pt x="501" y="42"/>
                  </a:lnTo>
                  <a:lnTo>
                    <a:pt x="501" y="43"/>
                  </a:lnTo>
                  <a:lnTo>
                    <a:pt x="503" y="43"/>
                  </a:lnTo>
                  <a:lnTo>
                    <a:pt x="503" y="44"/>
                  </a:lnTo>
                  <a:lnTo>
                    <a:pt x="505" y="42"/>
                  </a:lnTo>
                  <a:lnTo>
                    <a:pt x="507" y="42"/>
                  </a:lnTo>
                  <a:lnTo>
                    <a:pt x="511" y="42"/>
                  </a:lnTo>
                  <a:lnTo>
                    <a:pt x="513" y="42"/>
                  </a:lnTo>
                  <a:lnTo>
                    <a:pt x="516" y="40"/>
                  </a:lnTo>
                  <a:lnTo>
                    <a:pt x="520" y="38"/>
                  </a:lnTo>
                  <a:lnTo>
                    <a:pt x="524" y="37"/>
                  </a:lnTo>
                  <a:lnTo>
                    <a:pt x="532" y="37"/>
                  </a:lnTo>
                  <a:lnTo>
                    <a:pt x="532" y="34"/>
                  </a:lnTo>
                  <a:lnTo>
                    <a:pt x="532" y="27"/>
                  </a:lnTo>
                  <a:lnTo>
                    <a:pt x="532" y="26"/>
                  </a:lnTo>
                  <a:lnTo>
                    <a:pt x="532" y="25"/>
                  </a:lnTo>
                  <a:lnTo>
                    <a:pt x="532" y="24"/>
                  </a:lnTo>
                  <a:lnTo>
                    <a:pt x="533" y="25"/>
                  </a:lnTo>
                  <a:lnTo>
                    <a:pt x="534" y="26"/>
                  </a:lnTo>
                  <a:lnTo>
                    <a:pt x="536" y="27"/>
                  </a:lnTo>
                  <a:lnTo>
                    <a:pt x="538" y="29"/>
                  </a:lnTo>
                  <a:lnTo>
                    <a:pt x="545" y="36"/>
                  </a:lnTo>
                  <a:lnTo>
                    <a:pt x="546" y="37"/>
                  </a:lnTo>
                  <a:lnTo>
                    <a:pt x="547" y="38"/>
                  </a:lnTo>
                  <a:lnTo>
                    <a:pt x="553" y="44"/>
                  </a:lnTo>
                  <a:lnTo>
                    <a:pt x="554" y="45"/>
                  </a:lnTo>
                  <a:lnTo>
                    <a:pt x="555" y="46"/>
                  </a:lnTo>
                  <a:lnTo>
                    <a:pt x="558" y="50"/>
                  </a:lnTo>
                  <a:lnTo>
                    <a:pt x="563" y="54"/>
                  </a:lnTo>
                  <a:lnTo>
                    <a:pt x="564" y="55"/>
                  </a:lnTo>
                  <a:lnTo>
                    <a:pt x="565" y="57"/>
                  </a:lnTo>
                  <a:lnTo>
                    <a:pt x="566" y="58"/>
                  </a:lnTo>
                  <a:lnTo>
                    <a:pt x="568" y="60"/>
                  </a:lnTo>
                  <a:lnTo>
                    <a:pt x="570" y="61"/>
                  </a:lnTo>
                  <a:lnTo>
                    <a:pt x="572" y="63"/>
                  </a:lnTo>
                  <a:lnTo>
                    <a:pt x="576" y="68"/>
                  </a:lnTo>
                  <a:lnTo>
                    <a:pt x="579" y="70"/>
                  </a:lnTo>
                  <a:lnTo>
                    <a:pt x="582" y="74"/>
                  </a:lnTo>
                  <a:lnTo>
                    <a:pt x="585" y="77"/>
                  </a:lnTo>
                  <a:lnTo>
                    <a:pt x="590" y="82"/>
                  </a:lnTo>
                  <a:lnTo>
                    <a:pt x="591" y="83"/>
                  </a:lnTo>
                  <a:lnTo>
                    <a:pt x="595" y="86"/>
                  </a:lnTo>
                  <a:lnTo>
                    <a:pt x="603" y="94"/>
                  </a:lnTo>
                  <a:lnTo>
                    <a:pt x="604" y="95"/>
                  </a:lnTo>
                  <a:lnTo>
                    <a:pt x="616" y="108"/>
                  </a:lnTo>
                  <a:lnTo>
                    <a:pt x="617" y="109"/>
                  </a:lnTo>
                  <a:lnTo>
                    <a:pt x="618" y="109"/>
                  </a:lnTo>
                  <a:lnTo>
                    <a:pt x="621" y="112"/>
                  </a:lnTo>
                  <a:lnTo>
                    <a:pt x="622" y="113"/>
                  </a:lnTo>
                  <a:lnTo>
                    <a:pt x="623" y="115"/>
                  </a:lnTo>
                  <a:lnTo>
                    <a:pt x="624" y="116"/>
                  </a:lnTo>
                  <a:lnTo>
                    <a:pt x="625" y="116"/>
                  </a:lnTo>
                  <a:lnTo>
                    <a:pt x="625" y="117"/>
                  </a:lnTo>
                  <a:lnTo>
                    <a:pt x="628" y="119"/>
                  </a:lnTo>
                  <a:lnTo>
                    <a:pt x="629" y="120"/>
                  </a:lnTo>
                  <a:lnTo>
                    <a:pt x="631" y="122"/>
                  </a:lnTo>
                  <a:lnTo>
                    <a:pt x="632" y="124"/>
                  </a:lnTo>
                  <a:lnTo>
                    <a:pt x="633" y="125"/>
                  </a:lnTo>
                  <a:lnTo>
                    <a:pt x="634" y="126"/>
                  </a:lnTo>
                  <a:lnTo>
                    <a:pt x="635" y="127"/>
                  </a:lnTo>
                  <a:lnTo>
                    <a:pt x="637" y="128"/>
                  </a:lnTo>
                  <a:lnTo>
                    <a:pt x="638" y="129"/>
                  </a:lnTo>
                  <a:lnTo>
                    <a:pt x="639" y="129"/>
                  </a:lnTo>
                  <a:lnTo>
                    <a:pt x="639" y="130"/>
                  </a:lnTo>
                  <a:lnTo>
                    <a:pt x="640" y="132"/>
                  </a:lnTo>
                  <a:lnTo>
                    <a:pt x="642" y="134"/>
                  </a:lnTo>
                  <a:lnTo>
                    <a:pt x="643" y="134"/>
                  </a:lnTo>
                  <a:lnTo>
                    <a:pt x="643" y="135"/>
                  </a:lnTo>
                  <a:lnTo>
                    <a:pt x="645" y="136"/>
                  </a:lnTo>
                  <a:lnTo>
                    <a:pt x="646" y="136"/>
                  </a:lnTo>
                  <a:lnTo>
                    <a:pt x="646" y="137"/>
                  </a:lnTo>
                  <a:lnTo>
                    <a:pt x="647" y="138"/>
                  </a:lnTo>
                  <a:lnTo>
                    <a:pt x="665" y="157"/>
                  </a:lnTo>
                  <a:lnTo>
                    <a:pt x="667" y="159"/>
                  </a:lnTo>
                  <a:lnTo>
                    <a:pt x="692" y="184"/>
                  </a:lnTo>
                  <a:lnTo>
                    <a:pt x="692" y="185"/>
                  </a:lnTo>
                  <a:lnTo>
                    <a:pt x="693" y="186"/>
                  </a:lnTo>
                  <a:lnTo>
                    <a:pt x="695" y="186"/>
                  </a:lnTo>
                  <a:lnTo>
                    <a:pt x="695" y="187"/>
                  </a:lnTo>
                  <a:lnTo>
                    <a:pt x="697" y="188"/>
                  </a:lnTo>
                  <a:lnTo>
                    <a:pt x="698" y="189"/>
                  </a:lnTo>
                  <a:lnTo>
                    <a:pt x="699" y="191"/>
                  </a:lnTo>
                  <a:lnTo>
                    <a:pt x="700" y="192"/>
                  </a:lnTo>
                  <a:lnTo>
                    <a:pt x="700" y="193"/>
                  </a:lnTo>
                  <a:lnTo>
                    <a:pt x="701" y="193"/>
                  </a:lnTo>
                  <a:lnTo>
                    <a:pt x="704" y="195"/>
                  </a:lnTo>
                  <a:lnTo>
                    <a:pt x="705" y="196"/>
                  </a:lnTo>
                  <a:lnTo>
                    <a:pt x="706" y="197"/>
                  </a:lnTo>
                  <a:lnTo>
                    <a:pt x="707" y="199"/>
                  </a:lnTo>
                  <a:lnTo>
                    <a:pt x="708" y="200"/>
                  </a:lnTo>
                  <a:lnTo>
                    <a:pt x="710" y="202"/>
                  </a:lnTo>
                  <a:lnTo>
                    <a:pt x="713" y="204"/>
                  </a:lnTo>
                  <a:lnTo>
                    <a:pt x="714" y="205"/>
                  </a:lnTo>
                  <a:lnTo>
                    <a:pt x="716" y="208"/>
                  </a:lnTo>
                  <a:lnTo>
                    <a:pt x="717" y="209"/>
                  </a:lnTo>
                  <a:lnTo>
                    <a:pt x="718" y="210"/>
                  </a:lnTo>
                  <a:lnTo>
                    <a:pt x="719" y="211"/>
                  </a:lnTo>
                  <a:lnTo>
                    <a:pt x="721" y="212"/>
                  </a:lnTo>
                  <a:lnTo>
                    <a:pt x="722" y="213"/>
                  </a:lnTo>
                  <a:lnTo>
                    <a:pt x="723" y="214"/>
                  </a:lnTo>
                  <a:lnTo>
                    <a:pt x="724" y="216"/>
                  </a:lnTo>
                  <a:lnTo>
                    <a:pt x="725" y="217"/>
                  </a:lnTo>
                  <a:lnTo>
                    <a:pt x="726" y="218"/>
                  </a:lnTo>
                  <a:lnTo>
                    <a:pt x="727" y="219"/>
                  </a:lnTo>
                  <a:lnTo>
                    <a:pt x="729" y="220"/>
                  </a:lnTo>
                  <a:lnTo>
                    <a:pt x="729" y="221"/>
                  </a:lnTo>
                  <a:lnTo>
                    <a:pt x="729" y="224"/>
                  </a:lnTo>
                  <a:lnTo>
                    <a:pt x="727" y="225"/>
                  </a:lnTo>
                  <a:lnTo>
                    <a:pt x="727" y="227"/>
                  </a:lnTo>
                  <a:lnTo>
                    <a:pt x="727" y="228"/>
                  </a:lnTo>
                  <a:lnTo>
                    <a:pt x="726" y="228"/>
                  </a:lnTo>
                  <a:lnTo>
                    <a:pt x="726" y="229"/>
                  </a:lnTo>
                  <a:lnTo>
                    <a:pt x="725" y="229"/>
                  </a:lnTo>
                  <a:lnTo>
                    <a:pt x="723" y="230"/>
                  </a:lnTo>
                  <a:lnTo>
                    <a:pt x="718" y="233"/>
                  </a:lnTo>
                  <a:lnTo>
                    <a:pt x="709" y="236"/>
                  </a:lnTo>
                  <a:lnTo>
                    <a:pt x="705" y="237"/>
                  </a:lnTo>
                  <a:lnTo>
                    <a:pt x="688" y="244"/>
                  </a:lnTo>
                  <a:lnTo>
                    <a:pt x="674" y="250"/>
                  </a:lnTo>
                  <a:lnTo>
                    <a:pt x="673" y="245"/>
                  </a:lnTo>
                  <a:lnTo>
                    <a:pt x="672" y="243"/>
                  </a:lnTo>
                  <a:lnTo>
                    <a:pt x="671" y="243"/>
                  </a:lnTo>
                  <a:lnTo>
                    <a:pt x="668" y="243"/>
                  </a:lnTo>
                  <a:lnTo>
                    <a:pt x="667" y="244"/>
                  </a:lnTo>
                  <a:lnTo>
                    <a:pt x="665" y="244"/>
                  </a:lnTo>
                  <a:lnTo>
                    <a:pt x="663" y="245"/>
                  </a:lnTo>
                  <a:lnTo>
                    <a:pt x="659" y="245"/>
                  </a:lnTo>
                  <a:lnTo>
                    <a:pt x="658" y="246"/>
                  </a:lnTo>
                  <a:lnTo>
                    <a:pt x="657" y="244"/>
                  </a:lnTo>
                  <a:lnTo>
                    <a:pt x="657" y="243"/>
                  </a:lnTo>
                  <a:lnTo>
                    <a:pt x="655" y="244"/>
                  </a:lnTo>
                  <a:lnTo>
                    <a:pt x="654" y="246"/>
                  </a:lnTo>
                  <a:lnTo>
                    <a:pt x="651" y="247"/>
                  </a:lnTo>
                  <a:lnTo>
                    <a:pt x="652" y="250"/>
                  </a:lnTo>
                  <a:lnTo>
                    <a:pt x="652" y="251"/>
                  </a:lnTo>
                  <a:lnTo>
                    <a:pt x="654" y="252"/>
                  </a:lnTo>
                  <a:lnTo>
                    <a:pt x="654" y="253"/>
                  </a:lnTo>
                  <a:lnTo>
                    <a:pt x="655" y="254"/>
                  </a:lnTo>
                  <a:lnTo>
                    <a:pt x="654" y="254"/>
                  </a:lnTo>
                  <a:lnTo>
                    <a:pt x="652" y="255"/>
                  </a:lnTo>
                  <a:lnTo>
                    <a:pt x="651" y="255"/>
                  </a:lnTo>
                  <a:lnTo>
                    <a:pt x="650" y="255"/>
                  </a:lnTo>
                  <a:lnTo>
                    <a:pt x="651" y="258"/>
                  </a:lnTo>
                  <a:lnTo>
                    <a:pt x="651" y="259"/>
                  </a:lnTo>
                  <a:lnTo>
                    <a:pt x="652" y="260"/>
                  </a:lnTo>
                  <a:lnTo>
                    <a:pt x="652" y="261"/>
                  </a:lnTo>
                  <a:lnTo>
                    <a:pt x="654" y="262"/>
                  </a:lnTo>
                  <a:lnTo>
                    <a:pt x="655" y="263"/>
                  </a:lnTo>
                  <a:lnTo>
                    <a:pt x="655" y="264"/>
                  </a:lnTo>
                  <a:lnTo>
                    <a:pt x="656" y="266"/>
                  </a:lnTo>
                  <a:lnTo>
                    <a:pt x="656" y="267"/>
                  </a:lnTo>
                  <a:lnTo>
                    <a:pt x="654" y="268"/>
                  </a:lnTo>
                  <a:lnTo>
                    <a:pt x="652" y="268"/>
                  </a:lnTo>
                  <a:lnTo>
                    <a:pt x="651" y="268"/>
                  </a:lnTo>
                  <a:lnTo>
                    <a:pt x="650" y="268"/>
                  </a:lnTo>
                  <a:lnTo>
                    <a:pt x="649" y="269"/>
                  </a:lnTo>
                  <a:lnTo>
                    <a:pt x="648" y="269"/>
                  </a:lnTo>
                  <a:lnTo>
                    <a:pt x="647" y="269"/>
                  </a:lnTo>
                  <a:lnTo>
                    <a:pt x="646" y="270"/>
                  </a:lnTo>
                  <a:lnTo>
                    <a:pt x="643" y="270"/>
                  </a:lnTo>
                  <a:lnTo>
                    <a:pt x="642" y="270"/>
                  </a:lnTo>
                  <a:lnTo>
                    <a:pt x="641" y="271"/>
                  </a:lnTo>
                  <a:lnTo>
                    <a:pt x="639" y="274"/>
                  </a:lnTo>
                  <a:lnTo>
                    <a:pt x="638" y="275"/>
                  </a:lnTo>
                  <a:lnTo>
                    <a:pt x="635" y="277"/>
                  </a:lnTo>
                  <a:lnTo>
                    <a:pt x="635" y="278"/>
                  </a:lnTo>
                  <a:lnTo>
                    <a:pt x="634" y="278"/>
                  </a:lnTo>
                  <a:lnTo>
                    <a:pt x="634" y="279"/>
                  </a:lnTo>
                  <a:lnTo>
                    <a:pt x="633" y="280"/>
                  </a:lnTo>
                  <a:lnTo>
                    <a:pt x="632" y="281"/>
                  </a:lnTo>
                  <a:lnTo>
                    <a:pt x="632" y="283"/>
                  </a:lnTo>
                  <a:lnTo>
                    <a:pt x="630" y="285"/>
                  </a:lnTo>
                  <a:lnTo>
                    <a:pt x="630" y="286"/>
                  </a:lnTo>
                  <a:lnTo>
                    <a:pt x="626" y="289"/>
                  </a:lnTo>
                  <a:lnTo>
                    <a:pt x="626" y="291"/>
                  </a:lnTo>
                  <a:lnTo>
                    <a:pt x="625" y="292"/>
                  </a:lnTo>
                  <a:lnTo>
                    <a:pt x="624" y="293"/>
                  </a:lnTo>
                  <a:lnTo>
                    <a:pt x="623" y="294"/>
                  </a:lnTo>
                  <a:lnTo>
                    <a:pt x="621" y="295"/>
                  </a:lnTo>
                  <a:lnTo>
                    <a:pt x="618" y="295"/>
                  </a:lnTo>
                  <a:lnTo>
                    <a:pt x="618" y="296"/>
                  </a:lnTo>
                  <a:lnTo>
                    <a:pt x="617" y="296"/>
                  </a:lnTo>
                  <a:lnTo>
                    <a:pt x="615" y="297"/>
                  </a:lnTo>
                  <a:lnTo>
                    <a:pt x="614" y="297"/>
                  </a:lnTo>
                  <a:lnTo>
                    <a:pt x="613" y="298"/>
                  </a:lnTo>
                  <a:lnTo>
                    <a:pt x="610" y="298"/>
                  </a:lnTo>
                  <a:lnTo>
                    <a:pt x="609" y="300"/>
                  </a:lnTo>
                  <a:lnTo>
                    <a:pt x="608" y="300"/>
                  </a:lnTo>
                  <a:lnTo>
                    <a:pt x="606" y="301"/>
                  </a:lnTo>
                  <a:lnTo>
                    <a:pt x="605" y="301"/>
                  </a:lnTo>
                  <a:lnTo>
                    <a:pt x="604" y="301"/>
                  </a:lnTo>
                  <a:lnTo>
                    <a:pt x="604" y="302"/>
                  </a:lnTo>
                  <a:lnTo>
                    <a:pt x="605" y="304"/>
                  </a:lnTo>
                  <a:lnTo>
                    <a:pt x="605" y="306"/>
                  </a:lnTo>
                  <a:lnTo>
                    <a:pt x="605" y="308"/>
                  </a:lnTo>
                  <a:lnTo>
                    <a:pt x="606" y="309"/>
                  </a:lnTo>
                  <a:lnTo>
                    <a:pt x="606" y="310"/>
                  </a:lnTo>
                  <a:lnTo>
                    <a:pt x="603" y="311"/>
                  </a:lnTo>
                  <a:lnTo>
                    <a:pt x="603" y="312"/>
                  </a:lnTo>
                  <a:lnTo>
                    <a:pt x="601" y="313"/>
                  </a:lnTo>
                  <a:lnTo>
                    <a:pt x="599" y="314"/>
                  </a:lnTo>
                  <a:lnTo>
                    <a:pt x="598" y="316"/>
                  </a:lnTo>
                  <a:lnTo>
                    <a:pt x="598" y="317"/>
                  </a:lnTo>
                  <a:lnTo>
                    <a:pt x="597" y="318"/>
                  </a:lnTo>
                  <a:lnTo>
                    <a:pt x="596" y="318"/>
                  </a:lnTo>
                  <a:lnTo>
                    <a:pt x="595" y="319"/>
                  </a:lnTo>
                  <a:lnTo>
                    <a:pt x="593" y="319"/>
                  </a:lnTo>
                  <a:lnTo>
                    <a:pt x="592" y="320"/>
                  </a:lnTo>
                  <a:lnTo>
                    <a:pt x="591" y="322"/>
                  </a:lnTo>
                  <a:lnTo>
                    <a:pt x="590" y="323"/>
                  </a:lnTo>
                  <a:lnTo>
                    <a:pt x="588" y="325"/>
                  </a:lnTo>
                  <a:lnTo>
                    <a:pt x="585" y="327"/>
                  </a:lnTo>
                  <a:lnTo>
                    <a:pt x="584" y="328"/>
                  </a:lnTo>
                  <a:lnTo>
                    <a:pt x="583" y="328"/>
                  </a:lnTo>
                  <a:lnTo>
                    <a:pt x="582" y="329"/>
                  </a:lnTo>
                  <a:lnTo>
                    <a:pt x="581" y="330"/>
                  </a:lnTo>
                  <a:lnTo>
                    <a:pt x="580" y="331"/>
                  </a:lnTo>
                  <a:lnTo>
                    <a:pt x="578" y="333"/>
                  </a:lnTo>
                  <a:lnTo>
                    <a:pt x="576" y="334"/>
                  </a:lnTo>
                  <a:lnTo>
                    <a:pt x="575" y="335"/>
                  </a:lnTo>
                  <a:lnTo>
                    <a:pt x="575" y="337"/>
                  </a:lnTo>
                  <a:lnTo>
                    <a:pt x="574" y="338"/>
                  </a:lnTo>
                  <a:lnTo>
                    <a:pt x="572" y="341"/>
                  </a:lnTo>
                  <a:lnTo>
                    <a:pt x="572" y="342"/>
                  </a:lnTo>
                  <a:lnTo>
                    <a:pt x="571" y="343"/>
                  </a:lnTo>
                  <a:lnTo>
                    <a:pt x="571" y="344"/>
                  </a:lnTo>
                  <a:lnTo>
                    <a:pt x="571" y="345"/>
                  </a:lnTo>
                  <a:lnTo>
                    <a:pt x="572" y="347"/>
                  </a:lnTo>
                  <a:lnTo>
                    <a:pt x="572" y="348"/>
                  </a:lnTo>
                  <a:lnTo>
                    <a:pt x="571" y="351"/>
                  </a:lnTo>
                  <a:lnTo>
                    <a:pt x="571" y="352"/>
                  </a:lnTo>
                  <a:lnTo>
                    <a:pt x="570" y="354"/>
                  </a:lnTo>
                  <a:lnTo>
                    <a:pt x="571" y="354"/>
                  </a:lnTo>
                  <a:lnTo>
                    <a:pt x="573" y="354"/>
                  </a:lnTo>
                  <a:lnTo>
                    <a:pt x="574" y="354"/>
                  </a:lnTo>
                  <a:lnTo>
                    <a:pt x="579" y="354"/>
                  </a:lnTo>
                  <a:lnTo>
                    <a:pt x="581" y="354"/>
                  </a:lnTo>
                  <a:lnTo>
                    <a:pt x="582" y="354"/>
                  </a:lnTo>
                  <a:lnTo>
                    <a:pt x="583" y="354"/>
                  </a:lnTo>
                  <a:lnTo>
                    <a:pt x="584" y="354"/>
                  </a:lnTo>
                  <a:lnTo>
                    <a:pt x="587" y="354"/>
                  </a:lnTo>
                  <a:lnTo>
                    <a:pt x="588" y="354"/>
                  </a:lnTo>
                  <a:lnTo>
                    <a:pt x="589" y="355"/>
                  </a:lnTo>
                  <a:lnTo>
                    <a:pt x="589" y="356"/>
                  </a:lnTo>
                  <a:lnTo>
                    <a:pt x="590" y="359"/>
                  </a:lnTo>
                  <a:lnTo>
                    <a:pt x="591" y="362"/>
                  </a:lnTo>
                  <a:lnTo>
                    <a:pt x="592" y="365"/>
                  </a:lnTo>
                  <a:lnTo>
                    <a:pt x="593" y="368"/>
                  </a:lnTo>
                  <a:lnTo>
                    <a:pt x="595" y="369"/>
                  </a:lnTo>
                  <a:lnTo>
                    <a:pt x="595" y="370"/>
                  </a:lnTo>
                  <a:lnTo>
                    <a:pt x="593" y="370"/>
                  </a:lnTo>
                  <a:lnTo>
                    <a:pt x="592" y="371"/>
                  </a:lnTo>
                  <a:lnTo>
                    <a:pt x="590" y="375"/>
                  </a:lnTo>
                  <a:lnTo>
                    <a:pt x="587" y="377"/>
                  </a:lnTo>
                  <a:lnTo>
                    <a:pt x="587" y="378"/>
                  </a:lnTo>
                  <a:lnTo>
                    <a:pt x="585" y="379"/>
                  </a:lnTo>
                  <a:lnTo>
                    <a:pt x="584" y="380"/>
                  </a:lnTo>
                  <a:lnTo>
                    <a:pt x="583" y="381"/>
                  </a:lnTo>
                  <a:lnTo>
                    <a:pt x="582" y="381"/>
                  </a:lnTo>
                  <a:lnTo>
                    <a:pt x="588" y="387"/>
                  </a:lnTo>
                  <a:lnTo>
                    <a:pt x="585" y="389"/>
                  </a:lnTo>
                  <a:lnTo>
                    <a:pt x="585" y="390"/>
                  </a:lnTo>
                  <a:lnTo>
                    <a:pt x="582" y="397"/>
                  </a:lnTo>
                  <a:lnTo>
                    <a:pt x="580" y="396"/>
                  </a:lnTo>
                  <a:lnTo>
                    <a:pt x="580" y="397"/>
                  </a:lnTo>
                  <a:lnTo>
                    <a:pt x="579" y="397"/>
                  </a:lnTo>
                  <a:lnTo>
                    <a:pt x="575" y="395"/>
                  </a:lnTo>
                  <a:lnTo>
                    <a:pt x="574" y="396"/>
                  </a:lnTo>
                  <a:lnTo>
                    <a:pt x="573" y="398"/>
                  </a:lnTo>
                  <a:lnTo>
                    <a:pt x="572" y="400"/>
                  </a:lnTo>
                  <a:lnTo>
                    <a:pt x="572" y="401"/>
                  </a:lnTo>
                  <a:lnTo>
                    <a:pt x="568" y="405"/>
                  </a:lnTo>
                  <a:lnTo>
                    <a:pt x="566" y="410"/>
                  </a:lnTo>
                  <a:lnTo>
                    <a:pt x="563" y="415"/>
                  </a:lnTo>
                  <a:lnTo>
                    <a:pt x="563" y="417"/>
                  </a:lnTo>
                  <a:lnTo>
                    <a:pt x="562" y="419"/>
                  </a:lnTo>
                  <a:lnTo>
                    <a:pt x="562" y="421"/>
                  </a:lnTo>
                  <a:lnTo>
                    <a:pt x="562" y="422"/>
                  </a:lnTo>
                  <a:lnTo>
                    <a:pt x="562" y="440"/>
                  </a:lnTo>
                  <a:lnTo>
                    <a:pt x="561" y="440"/>
                  </a:lnTo>
                  <a:lnTo>
                    <a:pt x="558" y="440"/>
                  </a:lnTo>
                  <a:lnTo>
                    <a:pt x="559" y="442"/>
                  </a:lnTo>
                  <a:lnTo>
                    <a:pt x="559" y="444"/>
                  </a:lnTo>
                  <a:lnTo>
                    <a:pt x="562" y="456"/>
                  </a:lnTo>
                  <a:lnTo>
                    <a:pt x="564" y="471"/>
                  </a:lnTo>
                  <a:lnTo>
                    <a:pt x="566" y="471"/>
                  </a:lnTo>
                  <a:lnTo>
                    <a:pt x="566" y="470"/>
                  </a:lnTo>
                  <a:lnTo>
                    <a:pt x="567" y="470"/>
                  </a:lnTo>
                  <a:lnTo>
                    <a:pt x="568" y="470"/>
                  </a:lnTo>
                  <a:lnTo>
                    <a:pt x="568" y="471"/>
                  </a:lnTo>
                  <a:lnTo>
                    <a:pt x="570" y="473"/>
                  </a:lnTo>
                  <a:lnTo>
                    <a:pt x="571" y="476"/>
                  </a:lnTo>
                  <a:lnTo>
                    <a:pt x="571" y="477"/>
                  </a:lnTo>
                  <a:lnTo>
                    <a:pt x="572" y="478"/>
                  </a:lnTo>
                  <a:lnTo>
                    <a:pt x="575" y="487"/>
                  </a:lnTo>
                  <a:lnTo>
                    <a:pt x="575" y="489"/>
                  </a:lnTo>
                  <a:lnTo>
                    <a:pt x="576" y="493"/>
                  </a:lnTo>
                  <a:lnTo>
                    <a:pt x="576" y="494"/>
                  </a:lnTo>
                  <a:lnTo>
                    <a:pt x="578" y="495"/>
                  </a:lnTo>
                  <a:lnTo>
                    <a:pt x="579" y="497"/>
                  </a:lnTo>
                  <a:lnTo>
                    <a:pt x="580" y="501"/>
                  </a:lnTo>
                  <a:lnTo>
                    <a:pt x="581" y="505"/>
                  </a:lnTo>
                  <a:lnTo>
                    <a:pt x="576" y="507"/>
                  </a:lnTo>
                  <a:lnTo>
                    <a:pt x="573" y="509"/>
                  </a:lnTo>
                  <a:lnTo>
                    <a:pt x="568" y="510"/>
                  </a:lnTo>
                  <a:lnTo>
                    <a:pt x="567" y="510"/>
                  </a:lnTo>
                  <a:lnTo>
                    <a:pt x="567" y="511"/>
                  </a:lnTo>
                  <a:lnTo>
                    <a:pt x="559" y="513"/>
                  </a:lnTo>
                  <a:lnTo>
                    <a:pt x="559" y="512"/>
                  </a:lnTo>
                  <a:lnTo>
                    <a:pt x="553" y="514"/>
                  </a:lnTo>
                  <a:lnTo>
                    <a:pt x="548" y="517"/>
                  </a:lnTo>
                  <a:lnTo>
                    <a:pt x="546" y="518"/>
                  </a:lnTo>
                  <a:lnTo>
                    <a:pt x="539" y="520"/>
                  </a:lnTo>
                  <a:lnTo>
                    <a:pt x="523" y="524"/>
                  </a:lnTo>
                  <a:lnTo>
                    <a:pt x="524" y="526"/>
                  </a:lnTo>
                  <a:lnTo>
                    <a:pt x="519" y="527"/>
                  </a:lnTo>
                  <a:lnTo>
                    <a:pt x="517" y="528"/>
                  </a:lnTo>
                  <a:lnTo>
                    <a:pt x="495" y="535"/>
                  </a:lnTo>
                  <a:lnTo>
                    <a:pt x="492" y="536"/>
                  </a:lnTo>
                  <a:lnTo>
                    <a:pt x="484" y="538"/>
                  </a:lnTo>
                  <a:lnTo>
                    <a:pt x="482" y="539"/>
                  </a:lnTo>
                  <a:lnTo>
                    <a:pt x="481" y="540"/>
                  </a:lnTo>
                  <a:lnTo>
                    <a:pt x="474" y="543"/>
                  </a:lnTo>
                  <a:lnTo>
                    <a:pt x="469" y="544"/>
                  </a:lnTo>
                  <a:lnTo>
                    <a:pt x="467" y="544"/>
                  </a:lnTo>
                  <a:lnTo>
                    <a:pt x="467" y="545"/>
                  </a:lnTo>
                  <a:lnTo>
                    <a:pt x="466" y="545"/>
                  </a:lnTo>
                  <a:lnTo>
                    <a:pt x="465" y="545"/>
                  </a:lnTo>
                  <a:lnTo>
                    <a:pt x="464" y="545"/>
                  </a:lnTo>
                  <a:lnTo>
                    <a:pt x="464" y="546"/>
                  </a:lnTo>
                  <a:lnTo>
                    <a:pt x="463" y="546"/>
                  </a:lnTo>
                  <a:lnTo>
                    <a:pt x="462" y="546"/>
                  </a:lnTo>
                  <a:lnTo>
                    <a:pt x="461" y="546"/>
                  </a:lnTo>
                  <a:lnTo>
                    <a:pt x="455" y="548"/>
                  </a:lnTo>
                  <a:lnTo>
                    <a:pt x="452" y="548"/>
                  </a:lnTo>
                  <a:lnTo>
                    <a:pt x="449" y="549"/>
                  </a:lnTo>
                  <a:lnTo>
                    <a:pt x="448" y="549"/>
                  </a:lnTo>
                  <a:lnTo>
                    <a:pt x="447" y="549"/>
                  </a:lnTo>
                  <a:lnTo>
                    <a:pt x="446" y="549"/>
                  </a:lnTo>
                  <a:lnTo>
                    <a:pt x="445" y="549"/>
                  </a:lnTo>
                  <a:lnTo>
                    <a:pt x="445" y="551"/>
                  </a:lnTo>
                  <a:lnTo>
                    <a:pt x="444" y="551"/>
                  </a:lnTo>
                  <a:lnTo>
                    <a:pt x="442" y="551"/>
                  </a:lnTo>
                  <a:lnTo>
                    <a:pt x="441" y="551"/>
                  </a:lnTo>
                  <a:lnTo>
                    <a:pt x="440" y="551"/>
                  </a:lnTo>
                  <a:lnTo>
                    <a:pt x="439" y="551"/>
                  </a:lnTo>
                  <a:lnTo>
                    <a:pt x="438" y="551"/>
                  </a:lnTo>
                  <a:lnTo>
                    <a:pt x="438" y="552"/>
                  </a:lnTo>
                  <a:lnTo>
                    <a:pt x="437" y="552"/>
                  </a:lnTo>
                  <a:lnTo>
                    <a:pt x="436" y="552"/>
                  </a:lnTo>
                  <a:lnTo>
                    <a:pt x="434" y="552"/>
                  </a:lnTo>
                  <a:lnTo>
                    <a:pt x="433" y="552"/>
                  </a:lnTo>
                  <a:lnTo>
                    <a:pt x="432" y="552"/>
                  </a:lnTo>
                  <a:lnTo>
                    <a:pt x="431" y="552"/>
                  </a:lnTo>
                  <a:lnTo>
                    <a:pt x="430" y="552"/>
                  </a:lnTo>
                  <a:lnTo>
                    <a:pt x="429" y="552"/>
                  </a:lnTo>
                  <a:lnTo>
                    <a:pt x="429" y="553"/>
                  </a:lnTo>
                  <a:lnTo>
                    <a:pt x="428" y="553"/>
                  </a:lnTo>
                  <a:lnTo>
                    <a:pt x="427" y="553"/>
                  </a:lnTo>
                  <a:lnTo>
                    <a:pt x="425" y="553"/>
                  </a:lnTo>
                  <a:lnTo>
                    <a:pt x="422" y="553"/>
                  </a:lnTo>
                  <a:lnTo>
                    <a:pt x="416" y="553"/>
                  </a:lnTo>
                  <a:lnTo>
                    <a:pt x="415" y="553"/>
                  </a:lnTo>
                  <a:lnTo>
                    <a:pt x="414" y="553"/>
                  </a:lnTo>
                  <a:lnTo>
                    <a:pt x="409" y="559"/>
                  </a:lnTo>
                  <a:lnTo>
                    <a:pt x="409" y="560"/>
                  </a:lnTo>
                  <a:lnTo>
                    <a:pt x="408" y="559"/>
                  </a:lnTo>
                  <a:lnTo>
                    <a:pt x="405" y="559"/>
                  </a:lnTo>
                  <a:lnTo>
                    <a:pt x="403" y="559"/>
                  </a:lnTo>
                  <a:lnTo>
                    <a:pt x="402" y="559"/>
                  </a:lnTo>
                  <a:lnTo>
                    <a:pt x="399" y="557"/>
                  </a:lnTo>
                  <a:lnTo>
                    <a:pt x="397" y="556"/>
                  </a:lnTo>
                  <a:lnTo>
                    <a:pt x="394" y="556"/>
                  </a:lnTo>
                  <a:lnTo>
                    <a:pt x="391" y="555"/>
                  </a:lnTo>
                  <a:lnTo>
                    <a:pt x="387" y="554"/>
                  </a:lnTo>
                  <a:lnTo>
                    <a:pt x="382" y="553"/>
                  </a:lnTo>
                  <a:lnTo>
                    <a:pt x="375" y="549"/>
                  </a:lnTo>
                  <a:lnTo>
                    <a:pt x="371" y="547"/>
                  </a:lnTo>
                  <a:lnTo>
                    <a:pt x="367" y="546"/>
                  </a:lnTo>
                  <a:lnTo>
                    <a:pt x="364" y="544"/>
                  </a:lnTo>
                  <a:lnTo>
                    <a:pt x="362" y="543"/>
                  </a:lnTo>
                  <a:lnTo>
                    <a:pt x="360" y="541"/>
                  </a:lnTo>
                  <a:lnTo>
                    <a:pt x="357" y="540"/>
                  </a:lnTo>
                  <a:lnTo>
                    <a:pt x="354" y="539"/>
                  </a:lnTo>
                  <a:lnTo>
                    <a:pt x="353" y="538"/>
                  </a:lnTo>
                  <a:lnTo>
                    <a:pt x="352" y="538"/>
                  </a:lnTo>
                  <a:lnTo>
                    <a:pt x="352" y="536"/>
                  </a:lnTo>
                  <a:lnTo>
                    <a:pt x="352" y="534"/>
                  </a:lnTo>
                  <a:lnTo>
                    <a:pt x="352" y="531"/>
                  </a:lnTo>
                  <a:lnTo>
                    <a:pt x="353" y="527"/>
                  </a:lnTo>
                  <a:lnTo>
                    <a:pt x="353" y="524"/>
                  </a:lnTo>
                  <a:lnTo>
                    <a:pt x="354" y="520"/>
                  </a:lnTo>
                  <a:lnTo>
                    <a:pt x="354" y="518"/>
                  </a:lnTo>
                  <a:lnTo>
                    <a:pt x="354" y="517"/>
                  </a:lnTo>
                  <a:lnTo>
                    <a:pt x="356" y="509"/>
                  </a:lnTo>
                  <a:lnTo>
                    <a:pt x="356" y="506"/>
                  </a:lnTo>
                  <a:lnTo>
                    <a:pt x="357" y="504"/>
                  </a:lnTo>
                  <a:lnTo>
                    <a:pt x="358" y="502"/>
                  </a:lnTo>
                  <a:lnTo>
                    <a:pt x="358" y="501"/>
                  </a:lnTo>
                  <a:lnTo>
                    <a:pt x="358" y="499"/>
                  </a:lnTo>
                  <a:lnTo>
                    <a:pt x="360" y="497"/>
                  </a:lnTo>
                  <a:lnTo>
                    <a:pt x="360" y="496"/>
                  </a:lnTo>
                  <a:lnTo>
                    <a:pt x="361" y="494"/>
                  </a:lnTo>
                  <a:lnTo>
                    <a:pt x="360" y="494"/>
                  </a:lnTo>
                  <a:lnTo>
                    <a:pt x="358" y="493"/>
                  </a:lnTo>
                  <a:lnTo>
                    <a:pt x="357" y="493"/>
                  </a:lnTo>
                  <a:lnTo>
                    <a:pt x="356" y="493"/>
                  </a:lnTo>
                  <a:lnTo>
                    <a:pt x="355" y="493"/>
                  </a:lnTo>
                  <a:lnTo>
                    <a:pt x="353" y="493"/>
                  </a:lnTo>
                  <a:lnTo>
                    <a:pt x="352" y="494"/>
                  </a:lnTo>
                  <a:lnTo>
                    <a:pt x="350" y="494"/>
                  </a:lnTo>
                  <a:lnTo>
                    <a:pt x="349" y="495"/>
                  </a:lnTo>
                  <a:lnTo>
                    <a:pt x="346" y="496"/>
                  </a:lnTo>
                  <a:lnTo>
                    <a:pt x="346" y="495"/>
                  </a:lnTo>
                  <a:lnTo>
                    <a:pt x="345" y="494"/>
                  </a:lnTo>
                  <a:lnTo>
                    <a:pt x="345" y="493"/>
                  </a:lnTo>
                  <a:lnTo>
                    <a:pt x="345" y="492"/>
                  </a:lnTo>
                  <a:lnTo>
                    <a:pt x="344" y="492"/>
                  </a:lnTo>
                  <a:lnTo>
                    <a:pt x="344" y="490"/>
                  </a:lnTo>
                  <a:lnTo>
                    <a:pt x="343" y="490"/>
                  </a:lnTo>
                  <a:lnTo>
                    <a:pt x="343" y="489"/>
                  </a:lnTo>
                  <a:lnTo>
                    <a:pt x="343" y="488"/>
                  </a:lnTo>
                  <a:lnTo>
                    <a:pt x="341" y="488"/>
                  </a:lnTo>
                  <a:lnTo>
                    <a:pt x="340" y="488"/>
                  </a:lnTo>
                  <a:lnTo>
                    <a:pt x="340" y="487"/>
                  </a:lnTo>
                  <a:lnTo>
                    <a:pt x="339" y="487"/>
                  </a:lnTo>
                  <a:lnTo>
                    <a:pt x="339" y="486"/>
                  </a:lnTo>
                  <a:lnTo>
                    <a:pt x="338" y="486"/>
                  </a:lnTo>
                  <a:lnTo>
                    <a:pt x="338" y="485"/>
                  </a:lnTo>
                  <a:lnTo>
                    <a:pt x="337" y="485"/>
                  </a:lnTo>
                  <a:lnTo>
                    <a:pt x="336" y="485"/>
                  </a:lnTo>
                  <a:lnTo>
                    <a:pt x="336" y="486"/>
                  </a:lnTo>
                  <a:lnTo>
                    <a:pt x="335" y="486"/>
                  </a:lnTo>
                  <a:lnTo>
                    <a:pt x="333" y="486"/>
                  </a:lnTo>
                  <a:lnTo>
                    <a:pt x="332" y="486"/>
                  </a:lnTo>
                  <a:lnTo>
                    <a:pt x="331" y="486"/>
                  </a:lnTo>
                  <a:lnTo>
                    <a:pt x="331" y="487"/>
                  </a:lnTo>
                  <a:lnTo>
                    <a:pt x="330" y="487"/>
                  </a:lnTo>
                  <a:lnTo>
                    <a:pt x="330" y="486"/>
                  </a:lnTo>
                  <a:lnTo>
                    <a:pt x="329" y="486"/>
                  </a:lnTo>
                  <a:lnTo>
                    <a:pt x="329" y="485"/>
                  </a:lnTo>
                  <a:lnTo>
                    <a:pt x="328" y="485"/>
                  </a:lnTo>
                  <a:lnTo>
                    <a:pt x="328" y="484"/>
                  </a:lnTo>
                  <a:lnTo>
                    <a:pt x="328" y="482"/>
                  </a:lnTo>
                  <a:lnTo>
                    <a:pt x="327" y="482"/>
                  </a:lnTo>
                  <a:lnTo>
                    <a:pt x="327" y="481"/>
                  </a:lnTo>
                  <a:lnTo>
                    <a:pt x="325" y="481"/>
                  </a:lnTo>
                  <a:lnTo>
                    <a:pt x="324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2" y="479"/>
                  </a:lnTo>
                  <a:lnTo>
                    <a:pt x="321" y="479"/>
                  </a:lnTo>
                  <a:lnTo>
                    <a:pt x="321" y="478"/>
                  </a:lnTo>
                  <a:lnTo>
                    <a:pt x="320" y="478"/>
                  </a:lnTo>
                  <a:lnTo>
                    <a:pt x="320" y="477"/>
                  </a:lnTo>
                  <a:lnTo>
                    <a:pt x="319" y="477"/>
                  </a:lnTo>
                  <a:lnTo>
                    <a:pt x="318" y="477"/>
                  </a:lnTo>
                  <a:lnTo>
                    <a:pt x="318" y="476"/>
                  </a:lnTo>
                  <a:lnTo>
                    <a:pt x="318" y="474"/>
                  </a:lnTo>
                  <a:lnTo>
                    <a:pt x="318" y="473"/>
                  </a:lnTo>
                  <a:lnTo>
                    <a:pt x="318" y="472"/>
                  </a:lnTo>
                  <a:lnTo>
                    <a:pt x="316" y="472"/>
                  </a:lnTo>
                  <a:lnTo>
                    <a:pt x="316" y="471"/>
                  </a:lnTo>
                  <a:lnTo>
                    <a:pt x="316" y="470"/>
                  </a:lnTo>
                  <a:lnTo>
                    <a:pt x="315" y="470"/>
                  </a:lnTo>
                  <a:lnTo>
                    <a:pt x="315" y="469"/>
                  </a:lnTo>
                  <a:lnTo>
                    <a:pt x="315" y="468"/>
                  </a:lnTo>
                  <a:lnTo>
                    <a:pt x="314" y="468"/>
                  </a:lnTo>
                  <a:lnTo>
                    <a:pt x="314" y="467"/>
                  </a:lnTo>
                  <a:lnTo>
                    <a:pt x="314" y="465"/>
                  </a:lnTo>
                  <a:lnTo>
                    <a:pt x="313" y="465"/>
                  </a:lnTo>
                  <a:lnTo>
                    <a:pt x="313" y="464"/>
                  </a:lnTo>
                  <a:lnTo>
                    <a:pt x="313" y="463"/>
                  </a:lnTo>
                  <a:lnTo>
                    <a:pt x="313" y="462"/>
                  </a:lnTo>
                  <a:lnTo>
                    <a:pt x="312" y="462"/>
                  </a:lnTo>
                  <a:lnTo>
                    <a:pt x="312" y="461"/>
                  </a:lnTo>
                  <a:lnTo>
                    <a:pt x="312" y="460"/>
                  </a:lnTo>
                  <a:lnTo>
                    <a:pt x="311" y="460"/>
                  </a:lnTo>
                  <a:lnTo>
                    <a:pt x="310" y="460"/>
                  </a:lnTo>
                  <a:lnTo>
                    <a:pt x="310" y="459"/>
                  </a:lnTo>
                  <a:lnTo>
                    <a:pt x="311" y="457"/>
                  </a:lnTo>
                  <a:lnTo>
                    <a:pt x="311" y="456"/>
                  </a:lnTo>
                  <a:lnTo>
                    <a:pt x="311" y="455"/>
                  </a:lnTo>
                  <a:lnTo>
                    <a:pt x="310" y="455"/>
                  </a:lnTo>
                  <a:lnTo>
                    <a:pt x="310" y="454"/>
                  </a:lnTo>
                  <a:lnTo>
                    <a:pt x="310" y="453"/>
                  </a:lnTo>
                  <a:lnTo>
                    <a:pt x="310" y="452"/>
                  </a:lnTo>
                  <a:lnTo>
                    <a:pt x="310" y="451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48"/>
                  </a:lnTo>
                  <a:lnTo>
                    <a:pt x="310" y="447"/>
                  </a:lnTo>
                  <a:lnTo>
                    <a:pt x="310" y="446"/>
                  </a:lnTo>
                  <a:lnTo>
                    <a:pt x="310" y="445"/>
                  </a:lnTo>
                  <a:lnTo>
                    <a:pt x="311" y="444"/>
                  </a:lnTo>
                  <a:lnTo>
                    <a:pt x="311" y="443"/>
                  </a:lnTo>
                  <a:lnTo>
                    <a:pt x="312" y="443"/>
                  </a:lnTo>
                  <a:lnTo>
                    <a:pt x="312" y="442"/>
                  </a:lnTo>
                  <a:lnTo>
                    <a:pt x="312" y="440"/>
                  </a:lnTo>
                  <a:lnTo>
                    <a:pt x="312" y="439"/>
                  </a:lnTo>
                  <a:lnTo>
                    <a:pt x="311" y="439"/>
                  </a:lnTo>
                  <a:lnTo>
                    <a:pt x="312" y="439"/>
                  </a:lnTo>
                  <a:lnTo>
                    <a:pt x="312" y="438"/>
                  </a:lnTo>
                  <a:lnTo>
                    <a:pt x="312" y="437"/>
                  </a:lnTo>
                  <a:lnTo>
                    <a:pt x="311" y="436"/>
                  </a:lnTo>
                  <a:lnTo>
                    <a:pt x="311" y="435"/>
                  </a:lnTo>
                  <a:lnTo>
                    <a:pt x="311" y="434"/>
                  </a:lnTo>
                  <a:lnTo>
                    <a:pt x="310" y="434"/>
                  </a:lnTo>
                  <a:lnTo>
                    <a:pt x="310" y="432"/>
                  </a:lnTo>
                  <a:lnTo>
                    <a:pt x="308" y="431"/>
                  </a:lnTo>
                  <a:lnTo>
                    <a:pt x="300" y="431"/>
                  </a:lnTo>
                  <a:lnTo>
                    <a:pt x="297" y="432"/>
                  </a:lnTo>
                  <a:lnTo>
                    <a:pt x="294" y="432"/>
                  </a:lnTo>
                  <a:lnTo>
                    <a:pt x="282" y="432"/>
                  </a:lnTo>
                  <a:lnTo>
                    <a:pt x="277" y="432"/>
                  </a:lnTo>
                  <a:lnTo>
                    <a:pt x="266" y="432"/>
                  </a:lnTo>
                  <a:lnTo>
                    <a:pt x="264" y="432"/>
                  </a:lnTo>
                  <a:lnTo>
                    <a:pt x="257" y="434"/>
                  </a:lnTo>
                  <a:lnTo>
                    <a:pt x="251" y="434"/>
                  </a:lnTo>
                  <a:lnTo>
                    <a:pt x="247" y="434"/>
                  </a:lnTo>
                  <a:lnTo>
                    <a:pt x="237" y="434"/>
                  </a:lnTo>
                  <a:lnTo>
                    <a:pt x="233" y="434"/>
                  </a:lnTo>
                  <a:lnTo>
                    <a:pt x="231" y="434"/>
                  </a:lnTo>
                  <a:lnTo>
                    <a:pt x="231" y="432"/>
                  </a:lnTo>
                  <a:lnTo>
                    <a:pt x="231" y="431"/>
                  </a:lnTo>
                  <a:lnTo>
                    <a:pt x="233" y="428"/>
                  </a:lnTo>
                  <a:lnTo>
                    <a:pt x="236" y="425"/>
                  </a:lnTo>
                  <a:lnTo>
                    <a:pt x="237" y="422"/>
                  </a:lnTo>
                  <a:lnTo>
                    <a:pt x="241" y="413"/>
                  </a:lnTo>
                  <a:lnTo>
                    <a:pt x="245" y="407"/>
                  </a:lnTo>
                  <a:lnTo>
                    <a:pt x="240" y="405"/>
                  </a:lnTo>
                  <a:lnTo>
                    <a:pt x="237" y="403"/>
                  </a:lnTo>
                  <a:lnTo>
                    <a:pt x="236" y="402"/>
                  </a:lnTo>
                  <a:lnTo>
                    <a:pt x="235" y="402"/>
                  </a:lnTo>
                  <a:lnTo>
                    <a:pt x="230" y="400"/>
                  </a:lnTo>
                  <a:lnTo>
                    <a:pt x="229" y="400"/>
                  </a:lnTo>
                  <a:lnTo>
                    <a:pt x="229" y="398"/>
                  </a:lnTo>
                  <a:lnTo>
                    <a:pt x="228" y="397"/>
                  </a:lnTo>
                  <a:lnTo>
                    <a:pt x="227" y="397"/>
                  </a:lnTo>
                  <a:lnTo>
                    <a:pt x="224" y="395"/>
                  </a:lnTo>
                  <a:lnTo>
                    <a:pt x="223" y="395"/>
                  </a:lnTo>
                  <a:lnTo>
                    <a:pt x="219" y="392"/>
                  </a:lnTo>
                  <a:lnTo>
                    <a:pt x="216" y="389"/>
                  </a:lnTo>
                  <a:lnTo>
                    <a:pt x="215" y="389"/>
                  </a:lnTo>
                  <a:lnTo>
                    <a:pt x="215" y="388"/>
                  </a:lnTo>
                  <a:lnTo>
                    <a:pt x="214" y="388"/>
                  </a:lnTo>
                  <a:lnTo>
                    <a:pt x="214" y="387"/>
                  </a:lnTo>
                  <a:lnTo>
                    <a:pt x="213" y="386"/>
                  </a:lnTo>
                  <a:lnTo>
                    <a:pt x="213" y="385"/>
                  </a:lnTo>
                  <a:lnTo>
                    <a:pt x="212" y="385"/>
                  </a:lnTo>
                  <a:lnTo>
                    <a:pt x="212" y="384"/>
                  </a:lnTo>
                  <a:lnTo>
                    <a:pt x="211" y="383"/>
                  </a:lnTo>
                  <a:lnTo>
                    <a:pt x="211" y="381"/>
                  </a:lnTo>
                  <a:lnTo>
                    <a:pt x="211" y="380"/>
                  </a:lnTo>
                  <a:lnTo>
                    <a:pt x="211" y="377"/>
                  </a:lnTo>
                  <a:lnTo>
                    <a:pt x="211" y="375"/>
                  </a:lnTo>
                  <a:lnTo>
                    <a:pt x="211" y="373"/>
                  </a:lnTo>
                  <a:lnTo>
                    <a:pt x="211" y="372"/>
                  </a:lnTo>
                  <a:lnTo>
                    <a:pt x="212" y="372"/>
                  </a:lnTo>
                  <a:lnTo>
                    <a:pt x="214" y="368"/>
                  </a:lnTo>
                  <a:lnTo>
                    <a:pt x="214" y="367"/>
                  </a:lnTo>
                  <a:lnTo>
                    <a:pt x="215" y="367"/>
                  </a:lnTo>
                  <a:lnTo>
                    <a:pt x="215" y="365"/>
                  </a:lnTo>
                  <a:lnTo>
                    <a:pt x="216" y="364"/>
                  </a:lnTo>
                  <a:lnTo>
                    <a:pt x="216" y="363"/>
                  </a:lnTo>
                  <a:lnTo>
                    <a:pt x="218" y="361"/>
                  </a:lnTo>
                  <a:lnTo>
                    <a:pt x="218" y="360"/>
                  </a:lnTo>
                  <a:lnTo>
                    <a:pt x="218" y="359"/>
                  </a:lnTo>
                  <a:lnTo>
                    <a:pt x="218" y="358"/>
                  </a:lnTo>
                  <a:lnTo>
                    <a:pt x="218" y="355"/>
                  </a:lnTo>
                  <a:lnTo>
                    <a:pt x="218" y="353"/>
                  </a:lnTo>
                  <a:lnTo>
                    <a:pt x="216" y="348"/>
                  </a:lnTo>
                  <a:lnTo>
                    <a:pt x="216" y="347"/>
                  </a:lnTo>
                  <a:lnTo>
                    <a:pt x="216" y="346"/>
                  </a:lnTo>
                  <a:lnTo>
                    <a:pt x="216" y="345"/>
                  </a:lnTo>
                  <a:lnTo>
                    <a:pt x="218" y="344"/>
                  </a:lnTo>
                  <a:lnTo>
                    <a:pt x="218" y="343"/>
                  </a:lnTo>
                  <a:lnTo>
                    <a:pt x="218" y="342"/>
                  </a:lnTo>
                  <a:lnTo>
                    <a:pt x="219" y="341"/>
                  </a:lnTo>
                  <a:lnTo>
                    <a:pt x="219" y="339"/>
                  </a:lnTo>
                  <a:lnTo>
                    <a:pt x="224" y="328"/>
                  </a:lnTo>
                  <a:lnTo>
                    <a:pt x="227" y="323"/>
                  </a:lnTo>
                  <a:lnTo>
                    <a:pt x="228" y="320"/>
                  </a:lnTo>
                  <a:lnTo>
                    <a:pt x="229" y="318"/>
                  </a:lnTo>
                  <a:lnTo>
                    <a:pt x="230" y="316"/>
                  </a:lnTo>
                  <a:lnTo>
                    <a:pt x="230" y="314"/>
                  </a:lnTo>
                  <a:lnTo>
                    <a:pt x="231" y="313"/>
                  </a:lnTo>
                  <a:lnTo>
                    <a:pt x="231" y="312"/>
                  </a:lnTo>
                  <a:lnTo>
                    <a:pt x="231" y="311"/>
                  </a:lnTo>
                  <a:lnTo>
                    <a:pt x="231" y="310"/>
                  </a:lnTo>
                  <a:lnTo>
                    <a:pt x="231" y="309"/>
                  </a:lnTo>
                  <a:lnTo>
                    <a:pt x="230" y="309"/>
                  </a:lnTo>
                  <a:lnTo>
                    <a:pt x="229" y="304"/>
                  </a:lnTo>
                  <a:lnTo>
                    <a:pt x="229" y="303"/>
                  </a:lnTo>
                  <a:lnTo>
                    <a:pt x="228" y="302"/>
                  </a:lnTo>
                  <a:lnTo>
                    <a:pt x="228" y="301"/>
                  </a:lnTo>
                  <a:lnTo>
                    <a:pt x="228" y="298"/>
                  </a:lnTo>
                  <a:lnTo>
                    <a:pt x="226" y="297"/>
                  </a:lnTo>
                  <a:lnTo>
                    <a:pt x="223" y="297"/>
                  </a:lnTo>
                  <a:lnTo>
                    <a:pt x="220" y="297"/>
                  </a:lnTo>
                  <a:lnTo>
                    <a:pt x="218" y="296"/>
                  </a:lnTo>
                  <a:lnTo>
                    <a:pt x="207" y="293"/>
                  </a:lnTo>
                  <a:lnTo>
                    <a:pt x="204" y="292"/>
                  </a:lnTo>
                  <a:lnTo>
                    <a:pt x="198" y="289"/>
                  </a:lnTo>
                  <a:lnTo>
                    <a:pt x="196" y="289"/>
                  </a:lnTo>
                  <a:lnTo>
                    <a:pt x="194" y="288"/>
                  </a:lnTo>
                  <a:lnTo>
                    <a:pt x="193" y="288"/>
                  </a:lnTo>
                  <a:lnTo>
                    <a:pt x="191" y="287"/>
                  </a:lnTo>
                  <a:lnTo>
                    <a:pt x="188" y="286"/>
                  </a:lnTo>
                  <a:lnTo>
                    <a:pt x="185" y="285"/>
                  </a:lnTo>
                  <a:lnTo>
                    <a:pt x="182" y="285"/>
                  </a:lnTo>
                  <a:lnTo>
                    <a:pt x="180" y="284"/>
                  </a:lnTo>
                  <a:lnTo>
                    <a:pt x="178" y="284"/>
                  </a:lnTo>
                  <a:lnTo>
                    <a:pt x="167" y="281"/>
                  </a:lnTo>
                  <a:lnTo>
                    <a:pt x="163" y="281"/>
                  </a:lnTo>
                  <a:lnTo>
                    <a:pt x="162" y="281"/>
                  </a:lnTo>
                  <a:lnTo>
                    <a:pt x="161" y="281"/>
                  </a:lnTo>
                  <a:lnTo>
                    <a:pt x="148" y="279"/>
                  </a:lnTo>
                  <a:lnTo>
                    <a:pt x="143" y="278"/>
                  </a:lnTo>
                  <a:lnTo>
                    <a:pt x="142" y="278"/>
                  </a:lnTo>
                  <a:lnTo>
                    <a:pt x="138" y="278"/>
                  </a:lnTo>
                  <a:lnTo>
                    <a:pt x="132" y="278"/>
                  </a:lnTo>
                  <a:lnTo>
                    <a:pt x="129" y="277"/>
                  </a:lnTo>
                  <a:lnTo>
                    <a:pt x="127" y="277"/>
                  </a:lnTo>
                  <a:lnTo>
                    <a:pt x="122" y="277"/>
                  </a:lnTo>
                  <a:lnTo>
                    <a:pt x="118" y="277"/>
                  </a:lnTo>
                  <a:lnTo>
                    <a:pt x="114" y="277"/>
                  </a:lnTo>
                  <a:lnTo>
                    <a:pt x="110" y="276"/>
                  </a:lnTo>
                  <a:lnTo>
                    <a:pt x="105" y="275"/>
                  </a:lnTo>
                  <a:lnTo>
                    <a:pt x="97" y="272"/>
                  </a:lnTo>
                  <a:lnTo>
                    <a:pt x="88" y="271"/>
                  </a:lnTo>
                  <a:lnTo>
                    <a:pt x="77" y="270"/>
                  </a:lnTo>
                  <a:lnTo>
                    <a:pt x="70" y="269"/>
                  </a:lnTo>
                  <a:lnTo>
                    <a:pt x="60" y="267"/>
                  </a:lnTo>
                  <a:lnTo>
                    <a:pt x="54" y="266"/>
                  </a:lnTo>
                  <a:lnTo>
                    <a:pt x="46" y="264"/>
                  </a:lnTo>
                  <a:lnTo>
                    <a:pt x="42" y="263"/>
                  </a:lnTo>
                  <a:lnTo>
                    <a:pt x="35" y="262"/>
                  </a:lnTo>
                  <a:lnTo>
                    <a:pt x="27" y="261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4" y="256"/>
                  </a:lnTo>
                  <a:lnTo>
                    <a:pt x="2" y="256"/>
                  </a:lnTo>
                  <a:lnTo>
                    <a:pt x="0" y="256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49"/>
                  </a:lnTo>
                  <a:lnTo>
                    <a:pt x="1" y="243"/>
                  </a:lnTo>
                  <a:lnTo>
                    <a:pt x="1" y="241"/>
                  </a:lnTo>
                  <a:lnTo>
                    <a:pt x="1" y="238"/>
                  </a:lnTo>
                  <a:lnTo>
                    <a:pt x="2" y="234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3" y="225"/>
                  </a:lnTo>
                  <a:lnTo>
                    <a:pt x="3" y="222"/>
                  </a:lnTo>
                  <a:lnTo>
                    <a:pt x="3" y="220"/>
                  </a:lnTo>
                  <a:lnTo>
                    <a:pt x="3" y="217"/>
                  </a:lnTo>
                  <a:lnTo>
                    <a:pt x="3" y="214"/>
                  </a:lnTo>
                  <a:lnTo>
                    <a:pt x="4" y="214"/>
                  </a:lnTo>
                  <a:lnTo>
                    <a:pt x="5" y="214"/>
                  </a:lnTo>
                  <a:lnTo>
                    <a:pt x="6" y="214"/>
                  </a:lnTo>
                  <a:lnTo>
                    <a:pt x="8" y="214"/>
                  </a:lnTo>
                  <a:lnTo>
                    <a:pt x="9" y="214"/>
                  </a:lnTo>
                  <a:lnTo>
                    <a:pt x="10" y="214"/>
                  </a:lnTo>
                  <a:lnTo>
                    <a:pt x="10" y="213"/>
                  </a:lnTo>
                  <a:lnTo>
                    <a:pt x="11" y="213"/>
                  </a:lnTo>
                  <a:lnTo>
                    <a:pt x="12" y="213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5" y="216"/>
                  </a:lnTo>
                  <a:lnTo>
                    <a:pt x="15" y="217"/>
                  </a:lnTo>
                  <a:lnTo>
                    <a:pt x="17" y="217"/>
                  </a:lnTo>
                  <a:lnTo>
                    <a:pt x="18" y="217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20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20"/>
                  </a:lnTo>
                  <a:lnTo>
                    <a:pt x="25" y="220"/>
                  </a:lnTo>
                  <a:lnTo>
                    <a:pt x="26" y="220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8"/>
                  </a:lnTo>
                  <a:lnTo>
                    <a:pt x="31" y="218"/>
                  </a:lnTo>
                  <a:lnTo>
                    <a:pt x="33" y="218"/>
                  </a:lnTo>
                  <a:lnTo>
                    <a:pt x="33" y="217"/>
                  </a:lnTo>
                  <a:lnTo>
                    <a:pt x="33" y="218"/>
                  </a:lnTo>
                  <a:lnTo>
                    <a:pt x="34" y="218"/>
                  </a:lnTo>
                  <a:lnTo>
                    <a:pt x="35" y="218"/>
                  </a:lnTo>
                  <a:lnTo>
                    <a:pt x="35" y="217"/>
                  </a:lnTo>
                  <a:lnTo>
                    <a:pt x="36" y="217"/>
                  </a:lnTo>
                  <a:lnTo>
                    <a:pt x="36" y="216"/>
                  </a:lnTo>
                  <a:lnTo>
                    <a:pt x="37" y="216"/>
                  </a:lnTo>
                  <a:lnTo>
                    <a:pt x="38" y="216"/>
                  </a:lnTo>
                  <a:lnTo>
                    <a:pt x="38" y="214"/>
                  </a:lnTo>
                  <a:lnTo>
                    <a:pt x="38" y="213"/>
                  </a:lnTo>
                  <a:lnTo>
                    <a:pt x="39" y="213"/>
                  </a:lnTo>
                  <a:lnTo>
                    <a:pt x="39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2" y="214"/>
                  </a:lnTo>
                  <a:lnTo>
                    <a:pt x="42" y="213"/>
                  </a:lnTo>
                  <a:lnTo>
                    <a:pt x="43" y="213"/>
                  </a:lnTo>
                  <a:lnTo>
                    <a:pt x="44" y="213"/>
                  </a:lnTo>
                  <a:lnTo>
                    <a:pt x="45" y="213"/>
                  </a:lnTo>
                  <a:lnTo>
                    <a:pt x="45" y="212"/>
                  </a:lnTo>
                  <a:lnTo>
                    <a:pt x="46" y="212"/>
                  </a:lnTo>
                  <a:lnTo>
                    <a:pt x="46" y="211"/>
                  </a:lnTo>
                  <a:lnTo>
                    <a:pt x="47" y="211"/>
                  </a:lnTo>
                  <a:lnTo>
                    <a:pt x="47" y="210"/>
                  </a:lnTo>
                  <a:lnTo>
                    <a:pt x="46" y="210"/>
                  </a:lnTo>
                  <a:lnTo>
                    <a:pt x="47" y="210"/>
                  </a:lnTo>
                  <a:lnTo>
                    <a:pt x="47" y="209"/>
                  </a:lnTo>
                  <a:lnTo>
                    <a:pt x="47" y="208"/>
                  </a:lnTo>
                  <a:lnTo>
                    <a:pt x="46" y="208"/>
                  </a:lnTo>
                  <a:lnTo>
                    <a:pt x="46" y="207"/>
                  </a:lnTo>
                  <a:lnTo>
                    <a:pt x="46" y="205"/>
                  </a:lnTo>
                  <a:lnTo>
                    <a:pt x="47" y="205"/>
                  </a:lnTo>
                  <a:lnTo>
                    <a:pt x="47" y="207"/>
                  </a:lnTo>
                  <a:lnTo>
                    <a:pt x="47" y="208"/>
                  </a:lnTo>
                  <a:lnTo>
                    <a:pt x="48" y="211"/>
                  </a:lnTo>
                  <a:lnTo>
                    <a:pt x="48" y="213"/>
                  </a:lnTo>
                  <a:lnTo>
                    <a:pt x="48" y="214"/>
                  </a:lnTo>
                  <a:lnTo>
                    <a:pt x="48" y="216"/>
                  </a:lnTo>
                  <a:lnTo>
                    <a:pt x="48" y="217"/>
                  </a:lnTo>
                  <a:lnTo>
                    <a:pt x="50" y="217"/>
                  </a:lnTo>
                  <a:lnTo>
                    <a:pt x="50" y="220"/>
                  </a:lnTo>
                  <a:lnTo>
                    <a:pt x="51" y="222"/>
                  </a:lnTo>
                  <a:lnTo>
                    <a:pt x="52" y="225"/>
                  </a:lnTo>
                  <a:lnTo>
                    <a:pt x="52" y="226"/>
                  </a:lnTo>
                  <a:lnTo>
                    <a:pt x="52" y="227"/>
                  </a:lnTo>
                  <a:lnTo>
                    <a:pt x="52" y="228"/>
                  </a:lnTo>
                  <a:lnTo>
                    <a:pt x="53" y="229"/>
                  </a:lnTo>
                  <a:lnTo>
                    <a:pt x="53" y="231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43"/>
                  </a:lnTo>
                  <a:lnTo>
                    <a:pt x="55" y="243"/>
                  </a:lnTo>
                  <a:lnTo>
                    <a:pt x="56" y="243"/>
                  </a:lnTo>
                  <a:lnTo>
                    <a:pt x="62" y="243"/>
                  </a:lnTo>
                  <a:lnTo>
                    <a:pt x="64" y="243"/>
                  </a:lnTo>
                  <a:lnTo>
                    <a:pt x="67" y="243"/>
                  </a:lnTo>
                  <a:lnTo>
                    <a:pt x="68" y="243"/>
                  </a:lnTo>
                  <a:lnTo>
                    <a:pt x="71" y="242"/>
                  </a:lnTo>
                  <a:lnTo>
                    <a:pt x="72" y="242"/>
                  </a:lnTo>
                  <a:lnTo>
                    <a:pt x="73" y="241"/>
                  </a:lnTo>
                  <a:lnTo>
                    <a:pt x="73" y="239"/>
                  </a:lnTo>
                  <a:lnTo>
                    <a:pt x="75" y="238"/>
                  </a:lnTo>
                  <a:lnTo>
                    <a:pt x="76" y="237"/>
                  </a:lnTo>
                  <a:lnTo>
                    <a:pt x="76" y="236"/>
                  </a:lnTo>
                  <a:lnTo>
                    <a:pt x="77" y="236"/>
                  </a:lnTo>
                  <a:lnTo>
                    <a:pt x="78" y="234"/>
                  </a:lnTo>
                  <a:lnTo>
                    <a:pt x="80" y="230"/>
                  </a:lnTo>
                  <a:lnTo>
                    <a:pt x="81" y="229"/>
                  </a:lnTo>
                  <a:lnTo>
                    <a:pt x="82" y="228"/>
                  </a:lnTo>
                  <a:lnTo>
                    <a:pt x="82" y="227"/>
                  </a:lnTo>
                  <a:lnTo>
                    <a:pt x="84" y="227"/>
                  </a:lnTo>
                  <a:lnTo>
                    <a:pt x="84" y="226"/>
                  </a:lnTo>
                  <a:lnTo>
                    <a:pt x="86" y="225"/>
                  </a:lnTo>
                  <a:lnTo>
                    <a:pt x="87" y="225"/>
                  </a:lnTo>
                  <a:lnTo>
                    <a:pt x="87" y="224"/>
                  </a:lnTo>
                  <a:lnTo>
                    <a:pt x="88" y="224"/>
                  </a:lnTo>
                  <a:lnTo>
                    <a:pt x="88" y="222"/>
                  </a:lnTo>
                  <a:lnTo>
                    <a:pt x="89" y="222"/>
                  </a:lnTo>
                  <a:lnTo>
                    <a:pt x="89" y="221"/>
                  </a:lnTo>
                  <a:lnTo>
                    <a:pt x="90" y="221"/>
                  </a:lnTo>
                  <a:lnTo>
                    <a:pt x="90" y="220"/>
                  </a:lnTo>
                  <a:lnTo>
                    <a:pt x="92" y="218"/>
                  </a:lnTo>
                  <a:lnTo>
                    <a:pt x="92" y="217"/>
                  </a:lnTo>
                  <a:lnTo>
                    <a:pt x="92" y="216"/>
                  </a:lnTo>
                  <a:lnTo>
                    <a:pt x="93" y="214"/>
                  </a:lnTo>
                  <a:lnTo>
                    <a:pt x="94" y="213"/>
                  </a:lnTo>
                  <a:lnTo>
                    <a:pt x="95" y="212"/>
                  </a:lnTo>
                  <a:lnTo>
                    <a:pt x="95" y="211"/>
                  </a:lnTo>
                  <a:lnTo>
                    <a:pt x="97" y="209"/>
                  </a:lnTo>
                  <a:lnTo>
                    <a:pt x="98" y="208"/>
                  </a:lnTo>
                  <a:lnTo>
                    <a:pt x="100" y="208"/>
                  </a:lnTo>
                  <a:lnTo>
                    <a:pt x="101" y="205"/>
                  </a:lnTo>
                  <a:lnTo>
                    <a:pt x="102" y="204"/>
                  </a:lnTo>
                  <a:lnTo>
                    <a:pt x="102" y="203"/>
                  </a:lnTo>
                  <a:lnTo>
                    <a:pt x="103" y="203"/>
                  </a:lnTo>
                  <a:lnTo>
                    <a:pt x="104" y="203"/>
                  </a:lnTo>
                  <a:lnTo>
                    <a:pt x="105" y="202"/>
                  </a:lnTo>
                  <a:lnTo>
                    <a:pt x="106" y="202"/>
                  </a:lnTo>
                  <a:lnTo>
                    <a:pt x="110" y="201"/>
                  </a:lnTo>
                  <a:lnTo>
                    <a:pt x="111" y="201"/>
                  </a:lnTo>
                  <a:lnTo>
                    <a:pt x="111" y="200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3" y="197"/>
                  </a:lnTo>
                  <a:lnTo>
                    <a:pt x="113" y="196"/>
                  </a:lnTo>
                  <a:lnTo>
                    <a:pt x="113" y="195"/>
                  </a:lnTo>
                  <a:lnTo>
                    <a:pt x="114" y="195"/>
                  </a:lnTo>
                  <a:lnTo>
                    <a:pt x="114" y="194"/>
                  </a:lnTo>
                  <a:lnTo>
                    <a:pt x="115" y="194"/>
                  </a:lnTo>
                  <a:lnTo>
                    <a:pt x="115" y="193"/>
                  </a:lnTo>
                  <a:lnTo>
                    <a:pt x="117" y="192"/>
                  </a:lnTo>
                  <a:lnTo>
                    <a:pt x="118" y="191"/>
                  </a:lnTo>
                  <a:lnTo>
                    <a:pt x="119" y="189"/>
                  </a:lnTo>
                  <a:lnTo>
                    <a:pt x="119" y="188"/>
                  </a:lnTo>
                  <a:lnTo>
                    <a:pt x="120" y="188"/>
                  </a:lnTo>
                  <a:lnTo>
                    <a:pt x="121" y="187"/>
                  </a:lnTo>
                  <a:lnTo>
                    <a:pt x="121" y="186"/>
                  </a:lnTo>
                  <a:lnTo>
                    <a:pt x="122" y="185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4" y="178"/>
                  </a:lnTo>
                  <a:lnTo>
                    <a:pt x="124" y="176"/>
                  </a:lnTo>
                  <a:lnTo>
                    <a:pt x="126" y="172"/>
                  </a:lnTo>
                  <a:lnTo>
                    <a:pt x="127" y="170"/>
                  </a:lnTo>
                  <a:lnTo>
                    <a:pt x="127" y="169"/>
                  </a:lnTo>
                  <a:lnTo>
                    <a:pt x="128" y="167"/>
                  </a:lnTo>
                  <a:lnTo>
                    <a:pt x="128" y="163"/>
                  </a:lnTo>
                  <a:lnTo>
                    <a:pt x="129" y="163"/>
                  </a:lnTo>
                  <a:lnTo>
                    <a:pt x="129" y="162"/>
                  </a:lnTo>
                  <a:lnTo>
                    <a:pt x="129" y="161"/>
                  </a:lnTo>
                  <a:lnTo>
                    <a:pt x="130" y="161"/>
                  </a:lnTo>
                  <a:lnTo>
                    <a:pt x="131" y="160"/>
                  </a:lnTo>
                  <a:lnTo>
                    <a:pt x="134" y="160"/>
                  </a:lnTo>
                  <a:lnTo>
                    <a:pt x="135" y="160"/>
                  </a:lnTo>
                  <a:lnTo>
                    <a:pt x="137" y="160"/>
                  </a:lnTo>
                  <a:lnTo>
                    <a:pt x="139" y="160"/>
                  </a:lnTo>
                  <a:lnTo>
                    <a:pt x="140" y="159"/>
                  </a:lnTo>
                  <a:lnTo>
                    <a:pt x="143" y="159"/>
                  </a:lnTo>
                  <a:lnTo>
                    <a:pt x="152" y="159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58"/>
                  </a:lnTo>
                  <a:lnTo>
                    <a:pt x="161" y="158"/>
                  </a:lnTo>
                  <a:lnTo>
                    <a:pt x="162" y="158"/>
                  </a:lnTo>
                  <a:lnTo>
                    <a:pt x="162" y="157"/>
                  </a:lnTo>
                  <a:lnTo>
                    <a:pt x="163" y="157"/>
                  </a:lnTo>
                  <a:lnTo>
                    <a:pt x="164" y="155"/>
                  </a:lnTo>
                  <a:lnTo>
                    <a:pt x="165" y="154"/>
                  </a:lnTo>
                  <a:lnTo>
                    <a:pt x="168" y="155"/>
                  </a:lnTo>
                  <a:lnTo>
                    <a:pt x="172" y="157"/>
                  </a:lnTo>
                  <a:lnTo>
                    <a:pt x="176" y="159"/>
                  </a:lnTo>
                  <a:lnTo>
                    <a:pt x="177" y="160"/>
                  </a:lnTo>
                  <a:lnTo>
                    <a:pt x="178" y="16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4" name="Freeform 114">
              <a:extLst>
                <a:ext uri="{FF2B5EF4-FFF2-40B4-BE49-F238E27FC236}">
                  <a16:creationId xmlns:a16="http://schemas.microsoft.com/office/drawing/2014/main" id="{BF013BC6-19E1-8E94-0111-044466BBB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663" y="1287463"/>
              <a:ext cx="1849438" cy="1595438"/>
            </a:xfrm>
            <a:custGeom>
              <a:avLst/>
              <a:gdLst>
                <a:gd name="T0" fmla="*/ 459 w 1165"/>
                <a:gd name="T1" fmla="*/ 915 h 1005"/>
                <a:gd name="T2" fmla="*/ 433 w 1165"/>
                <a:gd name="T3" fmla="*/ 974 h 1005"/>
                <a:gd name="T4" fmla="*/ 398 w 1165"/>
                <a:gd name="T5" fmla="*/ 1003 h 1005"/>
                <a:gd name="T6" fmla="*/ 351 w 1165"/>
                <a:gd name="T7" fmla="*/ 998 h 1005"/>
                <a:gd name="T8" fmla="*/ 304 w 1165"/>
                <a:gd name="T9" fmla="*/ 987 h 1005"/>
                <a:gd name="T10" fmla="*/ 274 w 1165"/>
                <a:gd name="T11" fmla="*/ 997 h 1005"/>
                <a:gd name="T12" fmla="*/ 219 w 1165"/>
                <a:gd name="T13" fmla="*/ 991 h 1005"/>
                <a:gd name="T14" fmla="*/ 225 w 1165"/>
                <a:gd name="T15" fmla="*/ 957 h 1005"/>
                <a:gd name="T16" fmla="*/ 237 w 1165"/>
                <a:gd name="T17" fmla="*/ 917 h 1005"/>
                <a:gd name="T18" fmla="*/ 199 w 1165"/>
                <a:gd name="T19" fmla="*/ 891 h 1005"/>
                <a:gd name="T20" fmla="*/ 159 w 1165"/>
                <a:gd name="T21" fmla="*/ 871 h 1005"/>
                <a:gd name="T22" fmla="*/ 161 w 1165"/>
                <a:gd name="T23" fmla="*/ 830 h 1005"/>
                <a:gd name="T24" fmla="*/ 128 w 1165"/>
                <a:gd name="T25" fmla="*/ 788 h 1005"/>
                <a:gd name="T26" fmla="*/ 130 w 1165"/>
                <a:gd name="T27" fmla="*/ 749 h 1005"/>
                <a:gd name="T28" fmla="*/ 143 w 1165"/>
                <a:gd name="T29" fmla="*/ 720 h 1005"/>
                <a:gd name="T30" fmla="*/ 98 w 1165"/>
                <a:gd name="T31" fmla="*/ 727 h 1005"/>
                <a:gd name="T32" fmla="*/ 57 w 1165"/>
                <a:gd name="T33" fmla="*/ 738 h 1005"/>
                <a:gd name="T34" fmla="*/ 11 w 1165"/>
                <a:gd name="T35" fmla="*/ 724 h 1005"/>
                <a:gd name="T36" fmla="*/ 10 w 1165"/>
                <a:gd name="T37" fmla="*/ 679 h 1005"/>
                <a:gd name="T38" fmla="*/ 155 w 1165"/>
                <a:gd name="T39" fmla="*/ 479 h 1005"/>
                <a:gd name="T40" fmla="*/ 363 w 1165"/>
                <a:gd name="T41" fmla="*/ 207 h 1005"/>
                <a:gd name="T42" fmla="*/ 530 w 1165"/>
                <a:gd name="T43" fmla="*/ 36 h 1005"/>
                <a:gd name="T44" fmla="*/ 559 w 1165"/>
                <a:gd name="T45" fmla="*/ 58 h 1005"/>
                <a:gd name="T46" fmla="*/ 568 w 1165"/>
                <a:gd name="T47" fmla="*/ 92 h 1005"/>
                <a:gd name="T48" fmla="*/ 581 w 1165"/>
                <a:gd name="T49" fmla="*/ 121 h 1005"/>
                <a:gd name="T50" fmla="*/ 602 w 1165"/>
                <a:gd name="T51" fmla="*/ 146 h 1005"/>
                <a:gd name="T52" fmla="*/ 621 w 1165"/>
                <a:gd name="T53" fmla="*/ 176 h 1005"/>
                <a:gd name="T54" fmla="*/ 647 w 1165"/>
                <a:gd name="T55" fmla="*/ 184 h 1005"/>
                <a:gd name="T56" fmla="*/ 681 w 1165"/>
                <a:gd name="T57" fmla="*/ 183 h 1005"/>
                <a:gd name="T58" fmla="*/ 721 w 1165"/>
                <a:gd name="T59" fmla="*/ 226 h 1005"/>
                <a:gd name="T60" fmla="*/ 776 w 1165"/>
                <a:gd name="T61" fmla="*/ 270 h 1005"/>
                <a:gd name="T62" fmla="*/ 846 w 1165"/>
                <a:gd name="T63" fmla="*/ 287 h 1005"/>
                <a:gd name="T64" fmla="*/ 893 w 1165"/>
                <a:gd name="T65" fmla="*/ 264 h 1005"/>
                <a:gd name="T66" fmla="*/ 921 w 1165"/>
                <a:gd name="T67" fmla="*/ 280 h 1005"/>
                <a:gd name="T68" fmla="*/ 950 w 1165"/>
                <a:gd name="T69" fmla="*/ 275 h 1005"/>
                <a:gd name="T70" fmla="*/ 983 w 1165"/>
                <a:gd name="T71" fmla="*/ 255 h 1005"/>
                <a:gd name="T72" fmla="*/ 1006 w 1165"/>
                <a:gd name="T73" fmla="*/ 267 h 1005"/>
                <a:gd name="T74" fmla="*/ 1029 w 1165"/>
                <a:gd name="T75" fmla="*/ 242 h 1005"/>
                <a:gd name="T76" fmla="*/ 1053 w 1165"/>
                <a:gd name="T77" fmla="*/ 222 h 1005"/>
                <a:gd name="T78" fmla="*/ 1066 w 1165"/>
                <a:gd name="T79" fmla="*/ 196 h 1005"/>
                <a:gd name="T80" fmla="*/ 1097 w 1165"/>
                <a:gd name="T81" fmla="*/ 203 h 1005"/>
                <a:gd name="T82" fmla="*/ 1128 w 1165"/>
                <a:gd name="T83" fmla="*/ 189 h 1005"/>
                <a:gd name="T84" fmla="*/ 1161 w 1165"/>
                <a:gd name="T85" fmla="*/ 253 h 1005"/>
                <a:gd name="T86" fmla="*/ 1142 w 1165"/>
                <a:gd name="T87" fmla="*/ 320 h 1005"/>
                <a:gd name="T88" fmla="*/ 1089 w 1165"/>
                <a:gd name="T89" fmla="*/ 316 h 1005"/>
                <a:gd name="T90" fmla="*/ 1082 w 1165"/>
                <a:gd name="T91" fmla="*/ 345 h 1005"/>
                <a:gd name="T92" fmla="*/ 1063 w 1165"/>
                <a:gd name="T93" fmla="*/ 377 h 1005"/>
                <a:gd name="T94" fmla="*/ 1036 w 1165"/>
                <a:gd name="T95" fmla="*/ 397 h 1005"/>
                <a:gd name="T96" fmla="*/ 1028 w 1165"/>
                <a:gd name="T97" fmla="*/ 425 h 1005"/>
                <a:gd name="T98" fmla="*/ 1007 w 1165"/>
                <a:gd name="T99" fmla="*/ 457 h 1005"/>
                <a:gd name="T100" fmla="*/ 991 w 1165"/>
                <a:gd name="T101" fmla="*/ 490 h 1005"/>
                <a:gd name="T102" fmla="*/ 949 w 1165"/>
                <a:gd name="T103" fmla="*/ 486 h 1005"/>
                <a:gd name="T104" fmla="*/ 870 w 1165"/>
                <a:gd name="T105" fmla="*/ 478 h 1005"/>
                <a:gd name="T106" fmla="*/ 844 w 1165"/>
                <a:gd name="T107" fmla="*/ 490 h 1005"/>
                <a:gd name="T108" fmla="*/ 771 w 1165"/>
                <a:gd name="T109" fmla="*/ 495 h 1005"/>
                <a:gd name="T110" fmla="*/ 639 w 1165"/>
                <a:gd name="T111" fmla="*/ 468 h 1005"/>
                <a:gd name="T112" fmla="*/ 656 w 1165"/>
                <a:gd name="T113" fmla="*/ 591 h 1005"/>
                <a:gd name="T114" fmla="*/ 660 w 1165"/>
                <a:gd name="T115" fmla="*/ 712 h 1005"/>
                <a:gd name="T116" fmla="*/ 587 w 1165"/>
                <a:gd name="T117" fmla="*/ 790 h 1005"/>
                <a:gd name="T118" fmla="*/ 569 w 1165"/>
                <a:gd name="T119" fmla="*/ 811 h 1005"/>
                <a:gd name="T120" fmla="*/ 549 w 1165"/>
                <a:gd name="T121" fmla="*/ 841 h 1005"/>
                <a:gd name="T122" fmla="*/ 530 w 1165"/>
                <a:gd name="T123" fmla="*/ 873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65" h="1005">
                  <a:moveTo>
                    <a:pt x="513" y="904"/>
                  </a:moveTo>
                  <a:lnTo>
                    <a:pt x="512" y="909"/>
                  </a:lnTo>
                  <a:lnTo>
                    <a:pt x="511" y="908"/>
                  </a:lnTo>
                  <a:lnTo>
                    <a:pt x="505" y="903"/>
                  </a:lnTo>
                  <a:lnTo>
                    <a:pt x="501" y="897"/>
                  </a:lnTo>
                  <a:lnTo>
                    <a:pt x="500" y="896"/>
                  </a:lnTo>
                  <a:lnTo>
                    <a:pt x="500" y="895"/>
                  </a:lnTo>
                  <a:lnTo>
                    <a:pt x="494" y="889"/>
                  </a:lnTo>
                  <a:lnTo>
                    <a:pt x="492" y="888"/>
                  </a:lnTo>
                  <a:lnTo>
                    <a:pt x="491" y="887"/>
                  </a:lnTo>
                  <a:lnTo>
                    <a:pt x="486" y="889"/>
                  </a:lnTo>
                  <a:lnTo>
                    <a:pt x="485" y="889"/>
                  </a:lnTo>
                  <a:lnTo>
                    <a:pt x="485" y="890"/>
                  </a:lnTo>
                  <a:lnTo>
                    <a:pt x="484" y="890"/>
                  </a:lnTo>
                  <a:lnTo>
                    <a:pt x="484" y="891"/>
                  </a:lnTo>
                  <a:lnTo>
                    <a:pt x="484" y="892"/>
                  </a:lnTo>
                  <a:lnTo>
                    <a:pt x="484" y="894"/>
                  </a:lnTo>
                  <a:lnTo>
                    <a:pt x="484" y="895"/>
                  </a:lnTo>
                  <a:lnTo>
                    <a:pt x="484" y="897"/>
                  </a:lnTo>
                  <a:lnTo>
                    <a:pt x="484" y="898"/>
                  </a:lnTo>
                  <a:lnTo>
                    <a:pt x="484" y="899"/>
                  </a:lnTo>
                  <a:lnTo>
                    <a:pt x="484" y="900"/>
                  </a:lnTo>
                  <a:lnTo>
                    <a:pt x="483" y="905"/>
                  </a:lnTo>
                  <a:lnTo>
                    <a:pt x="480" y="904"/>
                  </a:lnTo>
                  <a:lnTo>
                    <a:pt x="479" y="904"/>
                  </a:lnTo>
                  <a:lnTo>
                    <a:pt x="477" y="904"/>
                  </a:lnTo>
                  <a:lnTo>
                    <a:pt x="477" y="903"/>
                  </a:lnTo>
                  <a:lnTo>
                    <a:pt x="472" y="900"/>
                  </a:lnTo>
                  <a:lnTo>
                    <a:pt x="470" y="904"/>
                  </a:lnTo>
                  <a:lnTo>
                    <a:pt x="469" y="904"/>
                  </a:lnTo>
                  <a:lnTo>
                    <a:pt x="469" y="905"/>
                  </a:lnTo>
                  <a:lnTo>
                    <a:pt x="469" y="906"/>
                  </a:lnTo>
                  <a:lnTo>
                    <a:pt x="469" y="907"/>
                  </a:lnTo>
                  <a:lnTo>
                    <a:pt x="468" y="907"/>
                  </a:lnTo>
                  <a:lnTo>
                    <a:pt x="468" y="908"/>
                  </a:lnTo>
                  <a:lnTo>
                    <a:pt x="467" y="908"/>
                  </a:lnTo>
                  <a:lnTo>
                    <a:pt x="466" y="908"/>
                  </a:lnTo>
                  <a:lnTo>
                    <a:pt x="466" y="909"/>
                  </a:lnTo>
                  <a:lnTo>
                    <a:pt x="464" y="911"/>
                  </a:lnTo>
                  <a:lnTo>
                    <a:pt x="463" y="911"/>
                  </a:lnTo>
                  <a:lnTo>
                    <a:pt x="463" y="912"/>
                  </a:lnTo>
                  <a:lnTo>
                    <a:pt x="462" y="913"/>
                  </a:lnTo>
                  <a:lnTo>
                    <a:pt x="462" y="914"/>
                  </a:lnTo>
                  <a:lnTo>
                    <a:pt x="462" y="915"/>
                  </a:lnTo>
                  <a:lnTo>
                    <a:pt x="461" y="915"/>
                  </a:lnTo>
                  <a:lnTo>
                    <a:pt x="460" y="915"/>
                  </a:lnTo>
                  <a:lnTo>
                    <a:pt x="459" y="915"/>
                  </a:lnTo>
                  <a:lnTo>
                    <a:pt x="458" y="915"/>
                  </a:lnTo>
                  <a:lnTo>
                    <a:pt x="457" y="916"/>
                  </a:lnTo>
                  <a:lnTo>
                    <a:pt x="455" y="919"/>
                  </a:lnTo>
                  <a:lnTo>
                    <a:pt x="454" y="919"/>
                  </a:lnTo>
                  <a:lnTo>
                    <a:pt x="453" y="919"/>
                  </a:lnTo>
                  <a:lnTo>
                    <a:pt x="453" y="920"/>
                  </a:lnTo>
                  <a:lnTo>
                    <a:pt x="452" y="920"/>
                  </a:lnTo>
                  <a:lnTo>
                    <a:pt x="451" y="920"/>
                  </a:lnTo>
                  <a:lnTo>
                    <a:pt x="451" y="919"/>
                  </a:lnTo>
                  <a:lnTo>
                    <a:pt x="450" y="919"/>
                  </a:lnTo>
                  <a:lnTo>
                    <a:pt x="449" y="919"/>
                  </a:lnTo>
                  <a:lnTo>
                    <a:pt x="446" y="917"/>
                  </a:lnTo>
                  <a:lnTo>
                    <a:pt x="443" y="915"/>
                  </a:lnTo>
                  <a:lnTo>
                    <a:pt x="442" y="914"/>
                  </a:lnTo>
                  <a:lnTo>
                    <a:pt x="441" y="914"/>
                  </a:lnTo>
                  <a:lnTo>
                    <a:pt x="440" y="913"/>
                  </a:lnTo>
                  <a:lnTo>
                    <a:pt x="440" y="920"/>
                  </a:lnTo>
                  <a:lnTo>
                    <a:pt x="438" y="925"/>
                  </a:lnTo>
                  <a:lnTo>
                    <a:pt x="437" y="936"/>
                  </a:lnTo>
                  <a:lnTo>
                    <a:pt x="437" y="937"/>
                  </a:lnTo>
                  <a:lnTo>
                    <a:pt x="436" y="942"/>
                  </a:lnTo>
                  <a:lnTo>
                    <a:pt x="436" y="945"/>
                  </a:lnTo>
                  <a:lnTo>
                    <a:pt x="436" y="949"/>
                  </a:lnTo>
                  <a:lnTo>
                    <a:pt x="437" y="951"/>
                  </a:lnTo>
                  <a:lnTo>
                    <a:pt x="438" y="954"/>
                  </a:lnTo>
                  <a:lnTo>
                    <a:pt x="438" y="955"/>
                  </a:lnTo>
                  <a:lnTo>
                    <a:pt x="437" y="956"/>
                  </a:lnTo>
                  <a:lnTo>
                    <a:pt x="436" y="956"/>
                  </a:lnTo>
                  <a:lnTo>
                    <a:pt x="436" y="957"/>
                  </a:lnTo>
                  <a:lnTo>
                    <a:pt x="435" y="957"/>
                  </a:lnTo>
                  <a:lnTo>
                    <a:pt x="435" y="958"/>
                  </a:lnTo>
                  <a:lnTo>
                    <a:pt x="434" y="958"/>
                  </a:lnTo>
                  <a:lnTo>
                    <a:pt x="434" y="959"/>
                  </a:lnTo>
                  <a:lnTo>
                    <a:pt x="433" y="959"/>
                  </a:lnTo>
                  <a:lnTo>
                    <a:pt x="433" y="961"/>
                  </a:lnTo>
                  <a:lnTo>
                    <a:pt x="432" y="961"/>
                  </a:lnTo>
                  <a:lnTo>
                    <a:pt x="430" y="962"/>
                  </a:lnTo>
                  <a:lnTo>
                    <a:pt x="430" y="963"/>
                  </a:lnTo>
                  <a:lnTo>
                    <a:pt x="430" y="964"/>
                  </a:lnTo>
                  <a:lnTo>
                    <a:pt x="430" y="965"/>
                  </a:lnTo>
                  <a:lnTo>
                    <a:pt x="433" y="970"/>
                  </a:lnTo>
                  <a:lnTo>
                    <a:pt x="433" y="971"/>
                  </a:lnTo>
                  <a:lnTo>
                    <a:pt x="434" y="971"/>
                  </a:lnTo>
                  <a:lnTo>
                    <a:pt x="434" y="972"/>
                  </a:lnTo>
                  <a:lnTo>
                    <a:pt x="434" y="973"/>
                  </a:lnTo>
                  <a:lnTo>
                    <a:pt x="434" y="974"/>
                  </a:lnTo>
                  <a:lnTo>
                    <a:pt x="433" y="974"/>
                  </a:lnTo>
                  <a:lnTo>
                    <a:pt x="433" y="975"/>
                  </a:lnTo>
                  <a:lnTo>
                    <a:pt x="433" y="976"/>
                  </a:lnTo>
                  <a:lnTo>
                    <a:pt x="433" y="978"/>
                  </a:lnTo>
                  <a:lnTo>
                    <a:pt x="432" y="978"/>
                  </a:lnTo>
                  <a:lnTo>
                    <a:pt x="432" y="979"/>
                  </a:lnTo>
                  <a:lnTo>
                    <a:pt x="430" y="980"/>
                  </a:lnTo>
                  <a:lnTo>
                    <a:pt x="428" y="986"/>
                  </a:lnTo>
                  <a:lnTo>
                    <a:pt x="428" y="987"/>
                  </a:lnTo>
                  <a:lnTo>
                    <a:pt x="427" y="987"/>
                  </a:lnTo>
                  <a:lnTo>
                    <a:pt x="427" y="988"/>
                  </a:lnTo>
                  <a:lnTo>
                    <a:pt x="427" y="989"/>
                  </a:lnTo>
                  <a:lnTo>
                    <a:pt x="427" y="990"/>
                  </a:lnTo>
                  <a:lnTo>
                    <a:pt x="427" y="991"/>
                  </a:lnTo>
                  <a:lnTo>
                    <a:pt x="427" y="992"/>
                  </a:lnTo>
                  <a:lnTo>
                    <a:pt x="427" y="993"/>
                  </a:lnTo>
                  <a:lnTo>
                    <a:pt x="426" y="993"/>
                  </a:lnTo>
                  <a:lnTo>
                    <a:pt x="426" y="995"/>
                  </a:lnTo>
                  <a:lnTo>
                    <a:pt x="425" y="995"/>
                  </a:lnTo>
                  <a:lnTo>
                    <a:pt x="425" y="996"/>
                  </a:lnTo>
                  <a:lnTo>
                    <a:pt x="424" y="996"/>
                  </a:lnTo>
                  <a:lnTo>
                    <a:pt x="424" y="997"/>
                  </a:lnTo>
                  <a:lnTo>
                    <a:pt x="424" y="998"/>
                  </a:lnTo>
                  <a:lnTo>
                    <a:pt x="422" y="998"/>
                  </a:lnTo>
                  <a:lnTo>
                    <a:pt x="422" y="999"/>
                  </a:lnTo>
                  <a:lnTo>
                    <a:pt x="421" y="999"/>
                  </a:lnTo>
                  <a:lnTo>
                    <a:pt x="420" y="999"/>
                  </a:lnTo>
                  <a:lnTo>
                    <a:pt x="420" y="1000"/>
                  </a:lnTo>
                  <a:lnTo>
                    <a:pt x="419" y="1000"/>
                  </a:lnTo>
                  <a:lnTo>
                    <a:pt x="418" y="1000"/>
                  </a:lnTo>
                  <a:lnTo>
                    <a:pt x="413" y="1000"/>
                  </a:lnTo>
                  <a:lnTo>
                    <a:pt x="412" y="1000"/>
                  </a:lnTo>
                  <a:lnTo>
                    <a:pt x="412" y="1001"/>
                  </a:lnTo>
                  <a:lnTo>
                    <a:pt x="411" y="1001"/>
                  </a:lnTo>
                  <a:lnTo>
                    <a:pt x="410" y="1001"/>
                  </a:lnTo>
                  <a:lnTo>
                    <a:pt x="409" y="1001"/>
                  </a:lnTo>
                  <a:lnTo>
                    <a:pt x="408" y="1001"/>
                  </a:lnTo>
                  <a:lnTo>
                    <a:pt x="407" y="1001"/>
                  </a:lnTo>
                  <a:lnTo>
                    <a:pt x="407" y="1000"/>
                  </a:lnTo>
                  <a:lnTo>
                    <a:pt x="405" y="1000"/>
                  </a:lnTo>
                  <a:lnTo>
                    <a:pt x="404" y="1000"/>
                  </a:lnTo>
                  <a:lnTo>
                    <a:pt x="403" y="1000"/>
                  </a:lnTo>
                  <a:lnTo>
                    <a:pt x="402" y="1001"/>
                  </a:lnTo>
                  <a:lnTo>
                    <a:pt x="401" y="1001"/>
                  </a:lnTo>
                  <a:lnTo>
                    <a:pt x="401" y="1003"/>
                  </a:lnTo>
                  <a:lnTo>
                    <a:pt x="400" y="1003"/>
                  </a:lnTo>
                  <a:lnTo>
                    <a:pt x="399" y="1003"/>
                  </a:lnTo>
                  <a:lnTo>
                    <a:pt x="398" y="1003"/>
                  </a:lnTo>
                  <a:lnTo>
                    <a:pt x="398" y="1001"/>
                  </a:lnTo>
                  <a:lnTo>
                    <a:pt x="398" y="1000"/>
                  </a:lnTo>
                  <a:lnTo>
                    <a:pt x="398" y="996"/>
                  </a:lnTo>
                  <a:lnTo>
                    <a:pt x="398" y="995"/>
                  </a:lnTo>
                  <a:lnTo>
                    <a:pt x="396" y="995"/>
                  </a:lnTo>
                  <a:lnTo>
                    <a:pt x="395" y="993"/>
                  </a:lnTo>
                  <a:lnTo>
                    <a:pt x="394" y="993"/>
                  </a:lnTo>
                  <a:lnTo>
                    <a:pt x="394" y="992"/>
                  </a:lnTo>
                  <a:lnTo>
                    <a:pt x="393" y="991"/>
                  </a:lnTo>
                  <a:lnTo>
                    <a:pt x="392" y="991"/>
                  </a:lnTo>
                  <a:lnTo>
                    <a:pt x="391" y="991"/>
                  </a:lnTo>
                  <a:lnTo>
                    <a:pt x="390" y="990"/>
                  </a:lnTo>
                  <a:lnTo>
                    <a:pt x="387" y="990"/>
                  </a:lnTo>
                  <a:lnTo>
                    <a:pt x="386" y="991"/>
                  </a:lnTo>
                  <a:lnTo>
                    <a:pt x="384" y="992"/>
                  </a:lnTo>
                  <a:lnTo>
                    <a:pt x="384" y="993"/>
                  </a:lnTo>
                  <a:lnTo>
                    <a:pt x="384" y="995"/>
                  </a:lnTo>
                  <a:lnTo>
                    <a:pt x="383" y="996"/>
                  </a:lnTo>
                  <a:lnTo>
                    <a:pt x="383" y="997"/>
                  </a:lnTo>
                  <a:lnTo>
                    <a:pt x="382" y="998"/>
                  </a:lnTo>
                  <a:lnTo>
                    <a:pt x="380" y="999"/>
                  </a:lnTo>
                  <a:lnTo>
                    <a:pt x="380" y="1000"/>
                  </a:lnTo>
                  <a:lnTo>
                    <a:pt x="379" y="1000"/>
                  </a:lnTo>
                  <a:lnTo>
                    <a:pt x="378" y="1001"/>
                  </a:lnTo>
                  <a:lnTo>
                    <a:pt x="377" y="1003"/>
                  </a:lnTo>
                  <a:lnTo>
                    <a:pt x="376" y="1004"/>
                  </a:lnTo>
                  <a:lnTo>
                    <a:pt x="375" y="1004"/>
                  </a:lnTo>
                  <a:lnTo>
                    <a:pt x="374" y="1004"/>
                  </a:lnTo>
                  <a:lnTo>
                    <a:pt x="373" y="1004"/>
                  </a:lnTo>
                  <a:lnTo>
                    <a:pt x="371" y="1005"/>
                  </a:lnTo>
                  <a:lnTo>
                    <a:pt x="370" y="1004"/>
                  </a:lnTo>
                  <a:lnTo>
                    <a:pt x="369" y="1004"/>
                  </a:lnTo>
                  <a:lnTo>
                    <a:pt x="368" y="1003"/>
                  </a:lnTo>
                  <a:lnTo>
                    <a:pt x="367" y="1003"/>
                  </a:lnTo>
                  <a:lnTo>
                    <a:pt x="366" y="1001"/>
                  </a:lnTo>
                  <a:lnTo>
                    <a:pt x="365" y="1000"/>
                  </a:lnTo>
                  <a:lnTo>
                    <a:pt x="363" y="999"/>
                  </a:lnTo>
                  <a:lnTo>
                    <a:pt x="361" y="999"/>
                  </a:lnTo>
                  <a:lnTo>
                    <a:pt x="360" y="999"/>
                  </a:lnTo>
                  <a:lnTo>
                    <a:pt x="359" y="998"/>
                  </a:lnTo>
                  <a:lnTo>
                    <a:pt x="358" y="998"/>
                  </a:lnTo>
                  <a:lnTo>
                    <a:pt x="357" y="998"/>
                  </a:lnTo>
                  <a:lnTo>
                    <a:pt x="355" y="998"/>
                  </a:lnTo>
                  <a:lnTo>
                    <a:pt x="354" y="998"/>
                  </a:lnTo>
                  <a:lnTo>
                    <a:pt x="353" y="998"/>
                  </a:lnTo>
                  <a:lnTo>
                    <a:pt x="352" y="998"/>
                  </a:lnTo>
                  <a:lnTo>
                    <a:pt x="351" y="998"/>
                  </a:lnTo>
                  <a:lnTo>
                    <a:pt x="349" y="998"/>
                  </a:lnTo>
                  <a:lnTo>
                    <a:pt x="348" y="999"/>
                  </a:lnTo>
                  <a:lnTo>
                    <a:pt x="346" y="999"/>
                  </a:lnTo>
                  <a:lnTo>
                    <a:pt x="345" y="999"/>
                  </a:lnTo>
                  <a:lnTo>
                    <a:pt x="345" y="1000"/>
                  </a:lnTo>
                  <a:lnTo>
                    <a:pt x="345" y="999"/>
                  </a:lnTo>
                  <a:lnTo>
                    <a:pt x="344" y="999"/>
                  </a:lnTo>
                  <a:lnTo>
                    <a:pt x="343" y="999"/>
                  </a:lnTo>
                  <a:lnTo>
                    <a:pt x="342" y="999"/>
                  </a:lnTo>
                  <a:lnTo>
                    <a:pt x="342" y="1000"/>
                  </a:lnTo>
                  <a:lnTo>
                    <a:pt x="341" y="1000"/>
                  </a:lnTo>
                  <a:lnTo>
                    <a:pt x="341" y="1001"/>
                  </a:lnTo>
                  <a:lnTo>
                    <a:pt x="338" y="1003"/>
                  </a:lnTo>
                  <a:lnTo>
                    <a:pt x="337" y="1001"/>
                  </a:lnTo>
                  <a:lnTo>
                    <a:pt x="336" y="1001"/>
                  </a:lnTo>
                  <a:lnTo>
                    <a:pt x="335" y="1001"/>
                  </a:lnTo>
                  <a:lnTo>
                    <a:pt x="334" y="1003"/>
                  </a:lnTo>
                  <a:lnTo>
                    <a:pt x="333" y="1003"/>
                  </a:lnTo>
                  <a:lnTo>
                    <a:pt x="332" y="1004"/>
                  </a:lnTo>
                  <a:lnTo>
                    <a:pt x="332" y="1003"/>
                  </a:lnTo>
                  <a:lnTo>
                    <a:pt x="331" y="1003"/>
                  </a:lnTo>
                  <a:lnTo>
                    <a:pt x="329" y="1001"/>
                  </a:lnTo>
                  <a:lnTo>
                    <a:pt x="328" y="1001"/>
                  </a:lnTo>
                  <a:lnTo>
                    <a:pt x="326" y="1000"/>
                  </a:lnTo>
                  <a:lnTo>
                    <a:pt x="325" y="999"/>
                  </a:lnTo>
                  <a:lnTo>
                    <a:pt x="324" y="999"/>
                  </a:lnTo>
                  <a:lnTo>
                    <a:pt x="323" y="998"/>
                  </a:lnTo>
                  <a:lnTo>
                    <a:pt x="321" y="998"/>
                  </a:lnTo>
                  <a:lnTo>
                    <a:pt x="320" y="999"/>
                  </a:lnTo>
                  <a:lnTo>
                    <a:pt x="319" y="999"/>
                  </a:lnTo>
                  <a:lnTo>
                    <a:pt x="318" y="999"/>
                  </a:lnTo>
                  <a:lnTo>
                    <a:pt x="317" y="999"/>
                  </a:lnTo>
                  <a:lnTo>
                    <a:pt x="316" y="999"/>
                  </a:lnTo>
                  <a:lnTo>
                    <a:pt x="315" y="998"/>
                  </a:lnTo>
                  <a:lnTo>
                    <a:pt x="313" y="998"/>
                  </a:lnTo>
                  <a:lnTo>
                    <a:pt x="312" y="998"/>
                  </a:lnTo>
                  <a:lnTo>
                    <a:pt x="311" y="998"/>
                  </a:lnTo>
                  <a:lnTo>
                    <a:pt x="311" y="997"/>
                  </a:lnTo>
                  <a:lnTo>
                    <a:pt x="310" y="997"/>
                  </a:lnTo>
                  <a:lnTo>
                    <a:pt x="309" y="995"/>
                  </a:lnTo>
                  <a:lnTo>
                    <a:pt x="307" y="992"/>
                  </a:lnTo>
                  <a:lnTo>
                    <a:pt x="306" y="992"/>
                  </a:lnTo>
                  <a:lnTo>
                    <a:pt x="306" y="991"/>
                  </a:lnTo>
                  <a:lnTo>
                    <a:pt x="304" y="991"/>
                  </a:lnTo>
                  <a:lnTo>
                    <a:pt x="304" y="990"/>
                  </a:lnTo>
                  <a:lnTo>
                    <a:pt x="304" y="988"/>
                  </a:lnTo>
                  <a:lnTo>
                    <a:pt x="304" y="987"/>
                  </a:lnTo>
                  <a:lnTo>
                    <a:pt x="304" y="986"/>
                  </a:lnTo>
                  <a:lnTo>
                    <a:pt x="304" y="984"/>
                  </a:lnTo>
                  <a:lnTo>
                    <a:pt x="304" y="983"/>
                  </a:lnTo>
                  <a:lnTo>
                    <a:pt x="304" y="982"/>
                  </a:lnTo>
                  <a:lnTo>
                    <a:pt x="303" y="981"/>
                  </a:lnTo>
                  <a:lnTo>
                    <a:pt x="302" y="980"/>
                  </a:lnTo>
                  <a:lnTo>
                    <a:pt x="301" y="980"/>
                  </a:lnTo>
                  <a:lnTo>
                    <a:pt x="300" y="980"/>
                  </a:lnTo>
                  <a:lnTo>
                    <a:pt x="299" y="980"/>
                  </a:lnTo>
                  <a:lnTo>
                    <a:pt x="298" y="980"/>
                  </a:lnTo>
                  <a:lnTo>
                    <a:pt x="296" y="981"/>
                  </a:lnTo>
                  <a:lnTo>
                    <a:pt x="295" y="981"/>
                  </a:lnTo>
                  <a:lnTo>
                    <a:pt x="294" y="981"/>
                  </a:lnTo>
                  <a:lnTo>
                    <a:pt x="293" y="981"/>
                  </a:lnTo>
                  <a:lnTo>
                    <a:pt x="292" y="981"/>
                  </a:lnTo>
                  <a:lnTo>
                    <a:pt x="291" y="981"/>
                  </a:lnTo>
                  <a:lnTo>
                    <a:pt x="290" y="981"/>
                  </a:lnTo>
                  <a:lnTo>
                    <a:pt x="289" y="981"/>
                  </a:lnTo>
                  <a:lnTo>
                    <a:pt x="287" y="981"/>
                  </a:lnTo>
                  <a:lnTo>
                    <a:pt x="286" y="981"/>
                  </a:lnTo>
                  <a:lnTo>
                    <a:pt x="286" y="982"/>
                  </a:lnTo>
                  <a:lnTo>
                    <a:pt x="285" y="982"/>
                  </a:lnTo>
                  <a:lnTo>
                    <a:pt x="285" y="983"/>
                  </a:lnTo>
                  <a:lnTo>
                    <a:pt x="284" y="983"/>
                  </a:lnTo>
                  <a:lnTo>
                    <a:pt x="284" y="984"/>
                  </a:lnTo>
                  <a:lnTo>
                    <a:pt x="284" y="986"/>
                  </a:lnTo>
                  <a:lnTo>
                    <a:pt x="283" y="986"/>
                  </a:lnTo>
                  <a:lnTo>
                    <a:pt x="283" y="987"/>
                  </a:lnTo>
                  <a:lnTo>
                    <a:pt x="283" y="988"/>
                  </a:lnTo>
                  <a:lnTo>
                    <a:pt x="283" y="989"/>
                  </a:lnTo>
                  <a:lnTo>
                    <a:pt x="283" y="990"/>
                  </a:lnTo>
                  <a:lnTo>
                    <a:pt x="283" y="991"/>
                  </a:lnTo>
                  <a:lnTo>
                    <a:pt x="283" y="992"/>
                  </a:lnTo>
                  <a:lnTo>
                    <a:pt x="283" y="993"/>
                  </a:lnTo>
                  <a:lnTo>
                    <a:pt x="283" y="995"/>
                  </a:lnTo>
                  <a:lnTo>
                    <a:pt x="283" y="996"/>
                  </a:lnTo>
                  <a:lnTo>
                    <a:pt x="283" y="997"/>
                  </a:lnTo>
                  <a:lnTo>
                    <a:pt x="282" y="997"/>
                  </a:lnTo>
                  <a:lnTo>
                    <a:pt x="282" y="998"/>
                  </a:lnTo>
                  <a:lnTo>
                    <a:pt x="281" y="998"/>
                  </a:lnTo>
                  <a:lnTo>
                    <a:pt x="279" y="998"/>
                  </a:lnTo>
                  <a:lnTo>
                    <a:pt x="278" y="998"/>
                  </a:lnTo>
                  <a:lnTo>
                    <a:pt x="277" y="998"/>
                  </a:lnTo>
                  <a:lnTo>
                    <a:pt x="277" y="997"/>
                  </a:lnTo>
                  <a:lnTo>
                    <a:pt x="276" y="997"/>
                  </a:lnTo>
                  <a:lnTo>
                    <a:pt x="275" y="997"/>
                  </a:lnTo>
                  <a:lnTo>
                    <a:pt x="274" y="997"/>
                  </a:lnTo>
                  <a:lnTo>
                    <a:pt x="274" y="996"/>
                  </a:lnTo>
                  <a:lnTo>
                    <a:pt x="273" y="996"/>
                  </a:lnTo>
                  <a:lnTo>
                    <a:pt x="271" y="996"/>
                  </a:lnTo>
                  <a:lnTo>
                    <a:pt x="271" y="995"/>
                  </a:lnTo>
                  <a:lnTo>
                    <a:pt x="270" y="995"/>
                  </a:lnTo>
                  <a:lnTo>
                    <a:pt x="269" y="995"/>
                  </a:lnTo>
                  <a:lnTo>
                    <a:pt x="268" y="995"/>
                  </a:lnTo>
                  <a:lnTo>
                    <a:pt x="267" y="995"/>
                  </a:lnTo>
                  <a:lnTo>
                    <a:pt x="266" y="995"/>
                  </a:lnTo>
                  <a:lnTo>
                    <a:pt x="265" y="995"/>
                  </a:lnTo>
                  <a:lnTo>
                    <a:pt x="264" y="995"/>
                  </a:lnTo>
                  <a:lnTo>
                    <a:pt x="262" y="995"/>
                  </a:lnTo>
                  <a:lnTo>
                    <a:pt x="261" y="995"/>
                  </a:lnTo>
                  <a:lnTo>
                    <a:pt x="260" y="995"/>
                  </a:lnTo>
                  <a:lnTo>
                    <a:pt x="260" y="993"/>
                  </a:lnTo>
                  <a:lnTo>
                    <a:pt x="259" y="993"/>
                  </a:lnTo>
                  <a:lnTo>
                    <a:pt x="259" y="995"/>
                  </a:lnTo>
                  <a:lnTo>
                    <a:pt x="258" y="995"/>
                  </a:lnTo>
                  <a:lnTo>
                    <a:pt x="258" y="996"/>
                  </a:lnTo>
                  <a:lnTo>
                    <a:pt x="257" y="996"/>
                  </a:lnTo>
                  <a:lnTo>
                    <a:pt x="256" y="996"/>
                  </a:lnTo>
                  <a:lnTo>
                    <a:pt x="256" y="997"/>
                  </a:lnTo>
                  <a:lnTo>
                    <a:pt x="254" y="997"/>
                  </a:lnTo>
                  <a:lnTo>
                    <a:pt x="253" y="997"/>
                  </a:lnTo>
                  <a:lnTo>
                    <a:pt x="252" y="998"/>
                  </a:lnTo>
                  <a:lnTo>
                    <a:pt x="251" y="998"/>
                  </a:lnTo>
                  <a:lnTo>
                    <a:pt x="250" y="998"/>
                  </a:lnTo>
                  <a:lnTo>
                    <a:pt x="249" y="997"/>
                  </a:lnTo>
                  <a:lnTo>
                    <a:pt x="246" y="997"/>
                  </a:lnTo>
                  <a:lnTo>
                    <a:pt x="246" y="996"/>
                  </a:lnTo>
                  <a:lnTo>
                    <a:pt x="245" y="996"/>
                  </a:lnTo>
                  <a:lnTo>
                    <a:pt x="244" y="996"/>
                  </a:lnTo>
                  <a:lnTo>
                    <a:pt x="243" y="996"/>
                  </a:lnTo>
                  <a:lnTo>
                    <a:pt x="242" y="996"/>
                  </a:lnTo>
                  <a:lnTo>
                    <a:pt x="241" y="996"/>
                  </a:lnTo>
                  <a:lnTo>
                    <a:pt x="240" y="995"/>
                  </a:lnTo>
                  <a:lnTo>
                    <a:pt x="239" y="995"/>
                  </a:lnTo>
                  <a:lnTo>
                    <a:pt x="235" y="993"/>
                  </a:lnTo>
                  <a:lnTo>
                    <a:pt x="234" y="993"/>
                  </a:lnTo>
                  <a:lnTo>
                    <a:pt x="229" y="991"/>
                  </a:lnTo>
                  <a:lnTo>
                    <a:pt x="228" y="991"/>
                  </a:lnTo>
                  <a:lnTo>
                    <a:pt x="225" y="991"/>
                  </a:lnTo>
                  <a:lnTo>
                    <a:pt x="224" y="991"/>
                  </a:lnTo>
                  <a:lnTo>
                    <a:pt x="223" y="991"/>
                  </a:lnTo>
                  <a:lnTo>
                    <a:pt x="220" y="990"/>
                  </a:lnTo>
                  <a:lnTo>
                    <a:pt x="220" y="991"/>
                  </a:lnTo>
                  <a:lnTo>
                    <a:pt x="219" y="991"/>
                  </a:lnTo>
                  <a:lnTo>
                    <a:pt x="218" y="991"/>
                  </a:lnTo>
                  <a:lnTo>
                    <a:pt x="217" y="991"/>
                  </a:lnTo>
                  <a:lnTo>
                    <a:pt x="216" y="991"/>
                  </a:lnTo>
                  <a:lnTo>
                    <a:pt x="216" y="990"/>
                  </a:lnTo>
                  <a:lnTo>
                    <a:pt x="216" y="989"/>
                  </a:lnTo>
                  <a:lnTo>
                    <a:pt x="215" y="989"/>
                  </a:lnTo>
                  <a:lnTo>
                    <a:pt x="215" y="988"/>
                  </a:lnTo>
                  <a:lnTo>
                    <a:pt x="215" y="987"/>
                  </a:lnTo>
                  <a:lnTo>
                    <a:pt x="214" y="987"/>
                  </a:lnTo>
                  <a:lnTo>
                    <a:pt x="214" y="986"/>
                  </a:lnTo>
                  <a:lnTo>
                    <a:pt x="214" y="984"/>
                  </a:lnTo>
                  <a:lnTo>
                    <a:pt x="214" y="983"/>
                  </a:lnTo>
                  <a:lnTo>
                    <a:pt x="214" y="982"/>
                  </a:lnTo>
                  <a:lnTo>
                    <a:pt x="212" y="982"/>
                  </a:lnTo>
                  <a:lnTo>
                    <a:pt x="212" y="981"/>
                  </a:lnTo>
                  <a:lnTo>
                    <a:pt x="212" y="980"/>
                  </a:lnTo>
                  <a:lnTo>
                    <a:pt x="212" y="979"/>
                  </a:lnTo>
                  <a:lnTo>
                    <a:pt x="212" y="978"/>
                  </a:lnTo>
                  <a:lnTo>
                    <a:pt x="212" y="976"/>
                  </a:lnTo>
                  <a:lnTo>
                    <a:pt x="212" y="975"/>
                  </a:lnTo>
                  <a:lnTo>
                    <a:pt x="212" y="974"/>
                  </a:lnTo>
                  <a:lnTo>
                    <a:pt x="214" y="974"/>
                  </a:lnTo>
                  <a:lnTo>
                    <a:pt x="214" y="973"/>
                  </a:lnTo>
                  <a:lnTo>
                    <a:pt x="214" y="972"/>
                  </a:lnTo>
                  <a:lnTo>
                    <a:pt x="215" y="972"/>
                  </a:lnTo>
                  <a:lnTo>
                    <a:pt x="215" y="971"/>
                  </a:lnTo>
                  <a:lnTo>
                    <a:pt x="215" y="970"/>
                  </a:lnTo>
                  <a:lnTo>
                    <a:pt x="216" y="970"/>
                  </a:lnTo>
                  <a:lnTo>
                    <a:pt x="216" y="968"/>
                  </a:lnTo>
                  <a:lnTo>
                    <a:pt x="217" y="968"/>
                  </a:lnTo>
                  <a:lnTo>
                    <a:pt x="217" y="967"/>
                  </a:lnTo>
                  <a:lnTo>
                    <a:pt x="218" y="967"/>
                  </a:lnTo>
                  <a:lnTo>
                    <a:pt x="218" y="966"/>
                  </a:lnTo>
                  <a:lnTo>
                    <a:pt x="218" y="965"/>
                  </a:lnTo>
                  <a:lnTo>
                    <a:pt x="219" y="965"/>
                  </a:lnTo>
                  <a:lnTo>
                    <a:pt x="219" y="964"/>
                  </a:lnTo>
                  <a:lnTo>
                    <a:pt x="220" y="964"/>
                  </a:lnTo>
                  <a:lnTo>
                    <a:pt x="220" y="963"/>
                  </a:lnTo>
                  <a:lnTo>
                    <a:pt x="222" y="963"/>
                  </a:lnTo>
                  <a:lnTo>
                    <a:pt x="222" y="962"/>
                  </a:lnTo>
                  <a:lnTo>
                    <a:pt x="222" y="961"/>
                  </a:lnTo>
                  <a:lnTo>
                    <a:pt x="223" y="961"/>
                  </a:lnTo>
                  <a:lnTo>
                    <a:pt x="223" y="959"/>
                  </a:lnTo>
                  <a:lnTo>
                    <a:pt x="224" y="959"/>
                  </a:lnTo>
                  <a:lnTo>
                    <a:pt x="224" y="958"/>
                  </a:lnTo>
                  <a:lnTo>
                    <a:pt x="225" y="958"/>
                  </a:lnTo>
                  <a:lnTo>
                    <a:pt x="225" y="957"/>
                  </a:lnTo>
                  <a:lnTo>
                    <a:pt x="225" y="956"/>
                  </a:lnTo>
                  <a:lnTo>
                    <a:pt x="226" y="956"/>
                  </a:lnTo>
                  <a:lnTo>
                    <a:pt x="226" y="955"/>
                  </a:lnTo>
                  <a:lnTo>
                    <a:pt x="227" y="955"/>
                  </a:lnTo>
                  <a:lnTo>
                    <a:pt x="227" y="954"/>
                  </a:lnTo>
                  <a:lnTo>
                    <a:pt x="227" y="953"/>
                  </a:lnTo>
                  <a:lnTo>
                    <a:pt x="228" y="953"/>
                  </a:lnTo>
                  <a:lnTo>
                    <a:pt x="228" y="951"/>
                  </a:lnTo>
                  <a:lnTo>
                    <a:pt x="229" y="951"/>
                  </a:lnTo>
                  <a:lnTo>
                    <a:pt x="229" y="950"/>
                  </a:lnTo>
                  <a:lnTo>
                    <a:pt x="229" y="949"/>
                  </a:lnTo>
                  <a:lnTo>
                    <a:pt x="231" y="949"/>
                  </a:lnTo>
                  <a:lnTo>
                    <a:pt x="231" y="948"/>
                  </a:lnTo>
                  <a:lnTo>
                    <a:pt x="232" y="948"/>
                  </a:lnTo>
                  <a:lnTo>
                    <a:pt x="232" y="947"/>
                  </a:lnTo>
                  <a:lnTo>
                    <a:pt x="232" y="946"/>
                  </a:lnTo>
                  <a:lnTo>
                    <a:pt x="233" y="946"/>
                  </a:lnTo>
                  <a:lnTo>
                    <a:pt x="233" y="945"/>
                  </a:lnTo>
                  <a:lnTo>
                    <a:pt x="233" y="943"/>
                  </a:lnTo>
                  <a:lnTo>
                    <a:pt x="234" y="943"/>
                  </a:lnTo>
                  <a:lnTo>
                    <a:pt x="234" y="942"/>
                  </a:lnTo>
                  <a:lnTo>
                    <a:pt x="234" y="941"/>
                  </a:lnTo>
                  <a:lnTo>
                    <a:pt x="235" y="941"/>
                  </a:lnTo>
                  <a:lnTo>
                    <a:pt x="235" y="940"/>
                  </a:lnTo>
                  <a:lnTo>
                    <a:pt x="235" y="939"/>
                  </a:lnTo>
                  <a:lnTo>
                    <a:pt x="235" y="938"/>
                  </a:lnTo>
                  <a:lnTo>
                    <a:pt x="236" y="938"/>
                  </a:lnTo>
                  <a:lnTo>
                    <a:pt x="236" y="937"/>
                  </a:lnTo>
                  <a:lnTo>
                    <a:pt x="236" y="936"/>
                  </a:lnTo>
                  <a:lnTo>
                    <a:pt x="236" y="934"/>
                  </a:lnTo>
                  <a:lnTo>
                    <a:pt x="236" y="933"/>
                  </a:lnTo>
                  <a:lnTo>
                    <a:pt x="236" y="932"/>
                  </a:lnTo>
                  <a:lnTo>
                    <a:pt x="236" y="931"/>
                  </a:lnTo>
                  <a:lnTo>
                    <a:pt x="236" y="930"/>
                  </a:lnTo>
                  <a:lnTo>
                    <a:pt x="236" y="929"/>
                  </a:lnTo>
                  <a:lnTo>
                    <a:pt x="237" y="928"/>
                  </a:lnTo>
                  <a:lnTo>
                    <a:pt x="237" y="926"/>
                  </a:lnTo>
                  <a:lnTo>
                    <a:pt x="237" y="925"/>
                  </a:lnTo>
                  <a:lnTo>
                    <a:pt x="237" y="924"/>
                  </a:lnTo>
                  <a:lnTo>
                    <a:pt x="237" y="923"/>
                  </a:lnTo>
                  <a:lnTo>
                    <a:pt x="239" y="923"/>
                  </a:lnTo>
                  <a:lnTo>
                    <a:pt x="239" y="922"/>
                  </a:lnTo>
                  <a:lnTo>
                    <a:pt x="239" y="921"/>
                  </a:lnTo>
                  <a:lnTo>
                    <a:pt x="239" y="920"/>
                  </a:lnTo>
                  <a:lnTo>
                    <a:pt x="239" y="919"/>
                  </a:lnTo>
                  <a:lnTo>
                    <a:pt x="239" y="917"/>
                  </a:lnTo>
                  <a:lnTo>
                    <a:pt x="237" y="917"/>
                  </a:lnTo>
                  <a:lnTo>
                    <a:pt x="237" y="916"/>
                  </a:lnTo>
                  <a:lnTo>
                    <a:pt x="236" y="916"/>
                  </a:lnTo>
                  <a:lnTo>
                    <a:pt x="236" y="915"/>
                  </a:lnTo>
                  <a:lnTo>
                    <a:pt x="235" y="914"/>
                  </a:lnTo>
                  <a:lnTo>
                    <a:pt x="235" y="913"/>
                  </a:lnTo>
                  <a:lnTo>
                    <a:pt x="234" y="913"/>
                  </a:lnTo>
                  <a:lnTo>
                    <a:pt x="234" y="912"/>
                  </a:lnTo>
                  <a:lnTo>
                    <a:pt x="234" y="911"/>
                  </a:lnTo>
                  <a:lnTo>
                    <a:pt x="233" y="911"/>
                  </a:lnTo>
                  <a:lnTo>
                    <a:pt x="233" y="909"/>
                  </a:lnTo>
                  <a:lnTo>
                    <a:pt x="232" y="909"/>
                  </a:lnTo>
                  <a:lnTo>
                    <a:pt x="232" y="908"/>
                  </a:lnTo>
                  <a:lnTo>
                    <a:pt x="232" y="907"/>
                  </a:lnTo>
                  <a:lnTo>
                    <a:pt x="231" y="907"/>
                  </a:lnTo>
                  <a:lnTo>
                    <a:pt x="231" y="906"/>
                  </a:lnTo>
                  <a:lnTo>
                    <a:pt x="231" y="905"/>
                  </a:lnTo>
                  <a:lnTo>
                    <a:pt x="229" y="905"/>
                  </a:lnTo>
                  <a:lnTo>
                    <a:pt x="229" y="904"/>
                  </a:lnTo>
                  <a:lnTo>
                    <a:pt x="228" y="903"/>
                  </a:lnTo>
                  <a:lnTo>
                    <a:pt x="227" y="903"/>
                  </a:lnTo>
                  <a:lnTo>
                    <a:pt x="226" y="903"/>
                  </a:lnTo>
                  <a:lnTo>
                    <a:pt x="226" y="901"/>
                  </a:lnTo>
                  <a:lnTo>
                    <a:pt x="225" y="901"/>
                  </a:lnTo>
                  <a:lnTo>
                    <a:pt x="224" y="901"/>
                  </a:lnTo>
                  <a:lnTo>
                    <a:pt x="223" y="901"/>
                  </a:lnTo>
                  <a:lnTo>
                    <a:pt x="223" y="900"/>
                  </a:lnTo>
                  <a:lnTo>
                    <a:pt x="222" y="900"/>
                  </a:lnTo>
                  <a:lnTo>
                    <a:pt x="222" y="899"/>
                  </a:lnTo>
                  <a:lnTo>
                    <a:pt x="220" y="899"/>
                  </a:lnTo>
                  <a:lnTo>
                    <a:pt x="219" y="899"/>
                  </a:lnTo>
                  <a:lnTo>
                    <a:pt x="218" y="898"/>
                  </a:lnTo>
                  <a:lnTo>
                    <a:pt x="216" y="897"/>
                  </a:lnTo>
                  <a:lnTo>
                    <a:pt x="215" y="897"/>
                  </a:lnTo>
                  <a:lnTo>
                    <a:pt x="214" y="897"/>
                  </a:lnTo>
                  <a:lnTo>
                    <a:pt x="212" y="896"/>
                  </a:lnTo>
                  <a:lnTo>
                    <a:pt x="211" y="896"/>
                  </a:lnTo>
                  <a:lnTo>
                    <a:pt x="210" y="896"/>
                  </a:lnTo>
                  <a:lnTo>
                    <a:pt x="209" y="896"/>
                  </a:lnTo>
                  <a:lnTo>
                    <a:pt x="208" y="896"/>
                  </a:lnTo>
                  <a:lnTo>
                    <a:pt x="208" y="895"/>
                  </a:lnTo>
                  <a:lnTo>
                    <a:pt x="206" y="895"/>
                  </a:lnTo>
                  <a:lnTo>
                    <a:pt x="204" y="894"/>
                  </a:lnTo>
                  <a:lnTo>
                    <a:pt x="203" y="894"/>
                  </a:lnTo>
                  <a:lnTo>
                    <a:pt x="203" y="892"/>
                  </a:lnTo>
                  <a:lnTo>
                    <a:pt x="201" y="892"/>
                  </a:lnTo>
                  <a:lnTo>
                    <a:pt x="200" y="891"/>
                  </a:lnTo>
                  <a:lnTo>
                    <a:pt x="199" y="891"/>
                  </a:lnTo>
                  <a:lnTo>
                    <a:pt x="198" y="890"/>
                  </a:lnTo>
                  <a:lnTo>
                    <a:pt x="197" y="890"/>
                  </a:lnTo>
                  <a:lnTo>
                    <a:pt x="195" y="890"/>
                  </a:lnTo>
                  <a:lnTo>
                    <a:pt x="194" y="890"/>
                  </a:lnTo>
                  <a:lnTo>
                    <a:pt x="193" y="890"/>
                  </a:lnTo>
                  <a:lnTo>
                    <a:pt x="192" y="890"/>
                  </a:lnTo>
                  <a:lnTo>
                    <a:pt x="191" y="890"/>
                  </a:lnTo>
                  <a:lnTo>
                    <a:pt x="190" y="890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9"/>
                  </a:lnTo>
                  <a:lnTo>
                    <a:pt x="185" y="889"/>
                  </a:lnTo>
                  <a:lnTo>
                    <a:pt x="184" y="889"/>
                  </a:lnTo>
                  <a:lnTo>
                    <a:pt x="183" y="889"/>
                  </a:lnTo>
                  <a:lnTo>
                    <a:pt x="183" y="888"/>
                  </a:lnTo>
                  <a:lnTo>
                    <a:pt x="182" y="888"/>
                  </a:lnTo>
                  <a:lnTo>
                    <a:pt x="181" y="888"/>
                  </a:lnTo>
                  <a:lnTo>
                    <a:pt x="179" y="887"/>
                  </a:lnTo>
                  <a:lnTo>
                    <a:pt x="178" y="887"/>
                  </a:lnTo>
                  <a:lnTo>
                    <a:pt x="178" y="886"/>
                  </a:lnTo>
                  <a:lnTo>
                    <a:pt x="177" y="886"/>
                  </a:lnTo>
                  <a:lnTo>
                    <a:pt x="177" y="884"/>
                  </a:lnTo>
                  <a:lnTo>
                    <a:pt x="176" y="884"/>
                  </a:lnTo>
                  <a:lnTo>
                    <a:pt x="175" y="884"/>
                  </a:lnTo>
                  <a:lnTo>
                    <a:pt x="175" y="883"/>
                  </a:lnTo>
                  <a:lnTo>
                    <a:pt x="174" y="883"/>
                  </a:lnTo>
                  <a:lnTo>
                    <a:pt x="173" y="883"/>
                  </a:lnTo>
                  <a:lnTo>
                    <a:pt x="173" y="882"/>
                  </a:lnTo>
                  <a:lnTo>
                    <a:pt x="172" y="882"/>
                  </a:lnTo>
                  <a:lnTo>
                    <a:pt x="172" y="881"/>
                  </a:lnTo>
                  <a:lnTo>
                    <a:pt x="170" y="881"/>
                  </a:lnTo>
                  <a:lnTo>
                    <a:pt x="170" y="880"/>
                  </a:lnTo>
                  <a:lnTo>
                    <a:pt x="169" y="880"/>
                  </a:lnTo>
                  <a:lnTo>
                    <a:pt x="169" y="879"/>
                  </a:lnTo>
                  <a:lnTo>
                    <a:pt x="168" y="879"/>
                  </a:lnTo>
                  <a:lnTo>
                    <a:pt x="167" y="878"/>
                  </a:lnTo>
                  <a:lnTo>
                    <a:pt x="166" y="878"/>
                  </a:lnTo>
                  <a:lnTo>
                    <a:pt x="166" y="876"/>
                  </a:lnTo>
                  <a:lnTo>
                    <a:pt x="165" y="876"/>
                  </a:lnTo>
                  <a:lnTo>
                    <a:pt x="165" y="875"/>
                  </a:lnTo>
                  <a:lnTo>
                    <a:pt x="164" y="875"/>
                  </a:lnTo>
                  <a:lnTo>
                    <a:pt x="164" y="874"/>
                  </a:lnTo>
                  <a:lnTo>
                    <a:pt x="160" y="873"/>
                  </a:lnTo>
                  <a:lnTo>
                    <a:pt x="160" y="872"/>
                  </a:lnTo>
                  <a:lnTo>
                    <a:pt x="159" y="872"/>
                  </a:lnTo>
                  <a:lnTo>
                    <a:pt x="159" y="871"/>
                  </a:lnTo>
                  <a:lnTo>
                    <a:pt x="158" y="871"/>
                  </a:lnTo>
                  <a:lnTo>
                    <a:pt x="158" y="870"/>
                  </a:lnTo>
                  <a:lnTo>
                    <a:pt x="158" y="869"/>
                  </a:lnTo>
                  <a:lnTo>
                    <a:pt x="158" y="867"/>
                  </a:lnTo>
                  <a:lnTo>
                    <a:pt x="158" y="866"/>
                  </a:lnTo>
                  <a:lnTo>
                    <a:pt x="158" y="865"/>
                  </a:lnTo>
                  <a:lnTo>
                    <a:pt x="158" y="864"/>
                  </a:lnTo>
                  <a:lnTo>
                    <a:pt x="158" y="863"/>
                  </a:lnTo>
                  <a:lnTo>
                    <a:pt x="158" y="862"/>
                  </a:lnTo>
                  <a:lnTo>
                    <a:pt x="157" y="862"/>
                  </a:lnTo>
                  <a:lnTo>
                    <a:pt x="157" y="861"/>
                  </a:lnTo>
                  <a:lnTo>
                    <a:pt x="157" y="859"/>
                  </a:lnTo>
                  <a:lnTo>
                    <a:pt x="158" y="859"/>
                  </a:lnTo>
                  <a:lnTo>
                    <a:pt x="158" y="858"/>
                  </a:lnTo>
                  <a:lnTo>
                    <a:pt x="158" y="857"/>
                  </a:lnTo>
                  <a:lnTo>
                    <a:pt x="157" y="856"/>
                  </a:lnTo>
                  <a:lnTo>
                    <a:pt x="157" y="855"/>
                  </a:lnTo>
                  <a:lnTo>
                    <a:pt x="157" y="854"/>
                  </a:lnTo>
                  <a:lnTo>
                    <a:pt x="156" y="854"/>
                  </a:lnTo>
                  <a:lnTo>
                    <a:pt x="156" y="853"/>
                  </a:lnTo>
                  <a:lnTo>
                    <a:pt x="155" y="853"/>
                  </a:lnTo>
                  <a:lnTo>
                    <a:pt x="155" y="852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6" y="848"/>
                  </a:lnTo>
                  <a:lnTo>
                    <a:pt x="155" y="848"/>
                  </a:lnTo>
                  <a:lnTo>
                    <a:pt x="153" y="848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2" y="846"/>
                  </a:lnTo>
                  <a:lnTo>
                    <a:pt x="153" y="840"/>
                  </a:lnTo>
                  <a:lnTo>
                    <a:pt x="153" y="839"/>
                  </a:lnTo>
                  <a:lnTo>
                    <a:pt x="155" y="839"/>
                  </a:lnTo>
                  <a:lnTo>
                    <a:pt x="155" y="838"/>
                  </a:lnTo>
                  <a:lnTo>
                    <a:pt x="155" y="837"/>
                  </a:lnTo>
                  <a:lnTo>
                    <a:pt x="155" y="836"/>
                  </a:lnTo>
                  <a:lnTo>
                    <a:pt x="156" y="836"/>
                  </a:lnTo>
                  <a:lnTo>
                    <a:pt x="156" y="834"/>
                  </a:lnTo>
                  <a:lnTo>
                    <a:pt x="157" y="834"/>
                  </a:lnTo>
                  <a:lnTo>
                    <a:pt x="157" y="833"/>
                  </a:lnTo>
                  <a:lnTo>
                    <a:pt x="158" y="833"/>
                  </a:lnTo>
                  <a:lnTo>
                    <a:pt x="158" y="832"/>
                  </a:lnTo>
                  <a:lnTo>
                    <a:pt x="159" y="832"/>
                  </a:lnTo>
                  <a:lnTo>
                    <a:pt x="159" y="831"/>
                  </a:lnTo>
                  <a:lnTo>
                    <a:pt x="160" y="831"/>
                  </a:lnTo>
                  <a:lnTo>
                    <a:pt x="160" y="830"/>
                  </a:lnTo>
                  <a:lnTo>
                    <a:pt x="161" y="830"/>
                  </a:lnTo>
                  <a:lnTo>
                    <a:pt x="161" y="829"/>
                  </a:lnTo>
                  <a:lnTo>
                    <a:pt x="161" y="828"/>
                  </a:lnTo>
                  <a:lnTo>
                    <a:pt x="162" y="828"/>
                  </a:lnTo>
                  <a:lnTo>
                    <a:pt x="162" y="827"/>
                  </a:lnTo>
                  <a:lnTo>
                    <a:pt x="162" y="825"/>
                  </a:lnTo>
                  <a:lnTo>
                    <a:pt x="164" y="825"/>
                  </a:lnTo>
                  <a:lnTo>
                    <a:pt x="164" y="824"/>
                  </a:lnTo>
                  <a:lnTo>
                    <a:pt x="166" y="822"/>
                  </a:lnTo>
                  <a:lnTo>
                    <a:pt x="167" y="820"/>
                  </a:lnTo>
                  <a:lnTo>
                    <a:pt x="167" y="819"/>
                  </a:lnTo>
                  <a:lnTo>
                    <a:pt x="167" y="817"/>
                  </a:lnTo>
                  <a:lnTo>
                    <a:pt x="167" y="816"/>
                  </a:lnTo>
                  <a:lnTo>
                    <a:pt x="167" y="815"/>
                  </a:lnTo>
                  <a:lnTo>
                    <a:pt x="167" y="814"/>
                  </a:lnTo>
                  <a:lnTo>
                    <a:pt x="166" y="814"/>
                  </a:lnTo>
                  <a:lnTo>
                    <a:pt x="166" y="813"/>
                  </a:lnTo>
                  <a:lnTo>
                    <a:pt x="165" y="813"/>
                  </a:lnTo>
                  <a:lnTo>
                    <a:pt x="165" y="812"/>
                  </a:lnTo>
                  <a:lnTo>
                    <a:pt x="164" y="812"/>
                  </a:lnTo>
                  <a:lnTo>
                    <a:pt x="162" y="812"/>
                  </a:lnTo>
                  <a:lnTo>
                    <a:pt x="162" y="811"/>
                  </a:lnTo>
                  <a:lnTo>
                    <a:pt x="161" y="811"/>
                  </a:lnTo>
                  <a:lnTo>
                    <a:pt x="161" y="810"/>
                  </a:lnTo>
                  <a:lnTo>
                    <a:pt x="160" y="810"/>
                  </a:lnTo>
                  <a:lnTo>
                    <a:pt x="159" y="810"/>
                  </a:lnTo>
                  <a:lnTo>
                    <a:pt x="158" y="810"/>
                  </a:lnTo>
                  <a:lnTo>
                    <a:pt x="158" y="808"/>
                  </a:lnTo>
                  <a:lnTo>
                    <a:pt x="157" y="808"/>
                  </a:lnTo>
                  <a:lnTo>
                    <a:pt x="156" y="807"/>
                  </a:lnTo>
                  <a:lnTo>
                    <a:pt x="153" y="806"/>
                  </a:lnTo>
                  <a:lnTo>
                    <a:pt x="150" y="804"/>
                  </a:lnTo>
                  <a:lnTo>
                    <a:pt x="150" y="803"/>
                  </a:lnTo>
                  <a:lnTo>
                    <a:pt x="149" y="803"/>
                  </a:lnTo>
                  <a:lnTo>
                    <a:pt x="148" y="802"/>
                  </a:lnTo>
                  <a:lnTo>
                    <a:pt x="147" y="802"/>
                  </a:lnTo>
                  <a:lnTo>
                    <a:pt x="147" y="800"/>
                  </a:lnTo>
                  <a:lnTo>
                    <a:pt x="145" y="800"/>
                  </a:lnTo>
                  <a:lnTo>
                    <a:pt x="144" y="800"/>
                  </a:lnTo>
                  <a:lnTo>
                    <a:pt x="144" y="799"/>
                  </a:lnTo>
                  <a:lnTo>
                    <a:pt x="143" y="799"/>
                  </a:lnTo>
                  <a:lnTo>
                    <a:pt x="140" y="797"/>
                  </a:lnTo>
                  <a:lnTo>
                    <a:pt x="140" y="796"/>
                  </a:lnTo>
                  <a:lnTo>
                    <a:pt x="139" y="796"/>
                  </a:lnTo>
                  <a:lnTo>
                    <a:pt x="137" y="796"/>
                  </a:lnTo>
                  <a:lnTo>
                    <a:pt x="137" y="795"/>
                  </a:lnTo>
                  <a:lnTo>
                    <a:pt x="130" y="789"/>
                  </a:lnTo>
                  <a:lnTo>
                    <a:pt x="128" y="788"/>
                  </a:lnTo>
                  <a:lnTo>
                    <a:pt x="127" y="788"/>
                  </a:lnTo>
                  <a:lnTo>
                    <a:pt x="127" y="787"/>
                  </a:lnTo>
                  <a:lnTo>
                    <a:pt x="126" y="787"/>
                  </a:lnTo>
                  <a:lnTo>
                    <a:pt x="126" y="786"/>
                  </a:lnTo>
                  <a:lnTo>
                    <a:pt x="125" y="785"/>
                  </a:lnTo>
                  <a:lnTo>
                    <a:pt x="125" y="783"/>
                  </a:lnTo>
                  <a:lnTo>
                    <a:pt x="124" y="783"/>
                  </a:lnTo>
                  <a:lnTo>
                    <a:pt x="124" y="782"/>
                  </a:lnTo>
                  <a:lnTo>
                    <a:pt x="123" y="781"/>
                  </a:lnTo>
                  <a:lnTo>
                    <a:pt x="123" y="780"/>
                  </a:lnTo>
                  <a:lnTo>
                    <a:pt x="123" y="779"/>
                  </a:lnTo>
                  <a:lnTo>
                    <a:pt x="123" y="778"/>
                  </a:lnTo>
                  <a:lnTo>
                    <a:pt x="124" y="778"/>
                  </a:lnTo>
                  <a:lnTo>
                    <a:pt x="124" y="777"/>
                  </a:lnTo>
                  <a:lnTo>
                    <a:pt x="124" y="775"/>
                  </a:lnTo>
                  <a:lnTo>
                    <a:pt x="125" y="775"/>
                  </a:lnTo>
                  <a:lnTo>
                    <a:pt x="125" y="774"/>
                  </a:lnTo>
                  <a:lnTo>
                    <a:pt x="126" y="774"/>
                  </a:lnTo>
                  <a:lnTo>
                    <a:pt x="126" y="773"/>
                  </a:lnTo>
                  <a:lnTo>
                    <a:pt x="127" y="773"/>
                  </a:lnTo>
                  <a:lnTo>
                    <a:pt x="127" y="772"/>
                  </a:lnTo>
                  <a:lnTo>
                    <a:pt x="128" y="771"/>
                  </a:lnTo>
                  <a:lnTo>
                    <a:pt x="130" y="770"/>
                  </a:lnTo>
                  <a:lnTo>
                    <a:pt x="130" y="769"/>
                  </a:lnTo>
                  <a:lnTo>
                    <a:pt x="131" y="769"/>
                  </a:lnTo>
                  <a:lnTo>
                    <a:pt x="131" y="767"/>
                  </a:lnTo>
                  <a:lnTo>
                    <a:pt x="131" y="766"/>
                  </a:lnTo>
                  <a:lnTo>
                    <a:pt x="131" y="765"/>
                  </a:lnTo>
                  <a:lnTo>
                    <a:pt x="132" y="765"/>
                  </a:lnTo>
                  <a:lnTo>
                    <a:pt x="132" y="764"/>
                  </a:lnTo>
                  <a:lnTo>
                    <a:pt x="132" y="763"/>
                  </a:lnTo>
                  <a:lnTo>
                    <a:pt x="132" y="762"/>
                  </a:lnTo>
                  <a:lnTo>
                    <a:pt x="132" y="761"/>
                  </a:lnTo>
                  <a:lnTo>
                    <a:pt x="133" y="761"/>
                  </a:lnTo>
                  <a:lnTo>
                    <a:pt x="133" y="760"/>
                  </a:lnTo>
                  <a:lnTo>
                    <a:pt x="133" y="758"/>
                  </a:lnTo>
                  <a:lnTo>
                    <a:pt x="133" y="757"/>
                  </a:lnTo>
                  <a:lnTo>
                    <a:pt x="132" y="757"/>
                  </a:lnTo>
                  <a:lnTo>
                    <a:pt x="132" y="756"/>
                  </a:lnTo>
                  <a:lnTo>
                    <a:pt x="132" y="755"/>
                  </a:lnTo>
                  <a:lnTo>
                    <a:pt x="132" y="754"/>
                  </a:lnTo>
                  <a:lnTo>
                    <a:pt x="131" y="754"/>
                  </a:lnTo>
                  <a:lnTo>
                    <a:pt x="131" y="753"/>
                  </a:lnTo>
                  <a:lnTo>
                    <a:pt x="131" y="752"/>
                  </a:lnTo>
                  <a:lnTo>
                    <a:pt x="131" y="750"/>
                  </a:lnTo>
                  <a:lnTo>
                    <a:pt x="130" y="750"/>
                  </a:lnTo>
                  <a:lnTo>
                    <a:pt x="130" y="749"/>
                  </a:lnTo>
                  <a:lnTo>
                    <a:pt x="130" y="748"/>
                  </a:lnTo>
                  <a:lnTo>
                    <a:pt x="130" y="747"/>
                  </a:lnTo>
                  <a:lnTo>
                    <a:pt x="131" y="746"/>
                  </a:lnTo>
                  <a:lnTo>
                    <a:pt x="131" y="745"/>
                  </a:lnTo>
                  <a:lnTo>
                    <a:pt x="131" y="744"/>
                  </a:lnTo>
                  <a:lnTo>
                    <a:pt x="132" y="744"/>
                  </a:lnTo>
                  <a:lnTo>
                    <a:pt x="132" y="743"/>
                  </a:lnTo>
                  <a:lnTo>
                    <a:pt x="133" y="743"/>
                  </a:lnTo>
                  <a:lnTo>
                    <a:pt x="134" y="741"/>
                  </a:lnTo>
                  <a:lnTo>
                    <a:pt x="135" y="741"/>
                  </a:lnTo>
                  <a:lnTo>
                    <a:pt x="136" y="741"/>
                  </a:lnTo>
                  <a:lnTo>
                    <a:pt x="137" y="741"/>
                  </a:lnTo>
                  <a:lnTo>
                    <a:pt x="139" y="741"/>
                  </a:lnTo>
                  <a:lnTo>
                    <a:pt x="140" y="741"/>
                  </a:lnTo>
                  <a:lnTo>
                    <a:pt x="141" y="741"/>
                  </a:lnTo>
                  <a:lnTo>
                    <a:pt x="142" y="741"/>
                  </a:lnTo>
                  <a:lnTo>
                    <a:pt x="143" y="741"/>
                  </a:lnTo>
                  <a:lnTo>
                    <a:pt x="144" y="741"/>
                  </a:lnTo>
                  <a:lnTo>
                    <a:pt x="144" y="740"/>
                  </a:lnTo>
                  <a:lnTo>
                    <a:pt x="145" y="740"/>
                  </a:lnTo>
                  <a:lnTo>
                    <a:pt x="147" y="740"/>
                  </a:lnTo>
                  <a:lnTo>
                    <a:pt x="147" y="739"/>
                  </a:lnTo>
                  <a:lnTo>
                    <a:pt x="147" y="738"/>
                  </a:lnTo>
                  <a:lnTo>
                    <a:pt x="148" y="738"/>
                  </a:lnTo>
                  <a:lnTo>
                    <a:pt x="148" y="737"/>
                  </a:lnTo>
                  <a:lnTo>
                    <a:pt x="148" y="736"/>
                  </a:lnTo>
                  <a:lnTo>
                    <a:pt x="147" y="736"/>
                  </a:lnTo>
                  <a:lnTo>
                    <a:pt x="147" y="735"/>
                  </a:lnTo>
                  <a:lnTo>
                    <a:pt x="147" y="733"/>
                  </a:lnTo>
                  <a:lnTo>
                    <a:pt x="145" y="733"/>
                  </a:lnTo>
                  <a:lnTo>
                    <a:pt x="145" y="732"/>
                  </a:lnTo>
                  <a:lnTo>
                    <a:pt x="145" y="731"/>
                  </a:lnTo>
                  <a:lnTo>
                    <a:pt x="144" y="731"/>
                  </a:lnTo>
                  <a:lnTo>
                    <a:pt x="144" y="730"/>
                  </a:lnTo>
                  <a:lnTo>
                    <a:pt x="143" y="730"/>
                  </a:lnTo>
                  <a:lnTo>
                    <a:pt x="143" y="729"/>
                  </a:lnTo>
                  <a:lnTo>
                    <a:pt x="142" y="729"/>
                  </a:lnTo>
                  <a:lnTo>
                    <a:pt x="142" y="728"/>
                  </a:lnTo>
                  <a:lnTo>
                    <a:pt x="142" y="727"/>
                  </a:lnTo>
                  <a:lnTo>
                    <a:pt x="141" y="725"/>
                  </a:lnTo>
                  <a:lnTo>
                    <a:pt x="141" y="724"/>
                  </a:lnTo>
                  <a:lnTo>
                    <a:pt x="141" y="723"/>
                  </a:lnTo>
                  <a:lnTo>
                    <a:pt x="141" y="722"/>
                  </a:lnTo>
                  <a:lnTo>
                    <a:pt x="141" y="721"/>
                  </a:lnTo>
                  <a:lnTo>
                    <a:pt x="141" y="720"/>
                  </a:lnTo>
                  <a:lnTo>
                    <a:pt x="142" y="720"/>
                  </a:lnTo>
                  <a:lnTo>
                    <a:pt x="143" y="720"/>
                  </a:lnTo>
                  <a:lnTo>
                    <a:pt x="143" y="719"/>
                  </a:lnTo>
                  <a:lnTo>
                    <a:pt x="143" y="718"/>
                  </a:lnTo>
                  <a:lnTo>
                    <a:pt x="143" y="716"/>
                  </a:lnTo>
                  <a:lnTo>
                    <a:pt x="141" y="713"/>
                  </a:lnTo>
                  <a:lnTo>
                    <a:pt x="140" y="713"/>
                  </a:lnTo>
                  <a:lnTo>
                    <a:pt x="140" y="712"/>
                  </a:lnTo>
                  <a:lnTo>
                    <a:pt x="139" y="712"/>
                  </a:lnTo>
                  <a:lnTo>
                    <a:pt x="137" y="712"/>
                  </a:lnTo>
                  <a:lnTo>
                    <a:pt x="136" y="712"/>
                  </a:lnTo>
                  <a:lnTo>
                    <a:pt x="136" y="711"/>
                  </a:lnTo>
                  <a:lnTo>
                    <a:pt x="135" y="711"/>
                  </a:lnTo>
                  <a:lnTo>
                    <a:pt x="134" y="711"/>
                  </a:lnTo>
                  <a:lnTo>
                    <a:pt x="133" y="711"/>
                  </a:lnTo>
                  <a:lnTo>
                    <a:pt x="132" y="711"/>
                  </a:lnTo>
                  <a:lnTo>
                    <a:pt x="131" y="711"/>
                  </a:lnTo>
                  <a:lnTo>
                    <a:pt x="130" y="711"/>
                  </a:lnTo>
                  <a:lnTo>
                    <a:pt x="130" y="712"/>
                  </a:lnTo>
                  <a:lnTo>
                    <a:pt x="128" y="712"/>
                  </a:lnTo>
                  <a:lnTo>
                    <a:pt x="127" y="713"/>
                  </a:lnTo>
                  <a:lnTo>
                    <a:pt x="127" y="714"/>
                  </a:lnTo>
                  <a:lnTo>
                    <a:pt x="126" y="714"/>
                  </a:lnTo>
                  <a:lnTo>
                    <a:pt x="126" y="715"/>
                  </a:lnTo>
                  <a:lnTo>
                    <a:pt x="125" y="715"/>
                  </a:lnTo>
                  <a:lnTo>
                    <a:pt x="124" y="715"/>
                  </a:lnTo>
                  <a:lnTo>
                    <a:pt x="124" y="716"/>
                  </a:lnTo>
                  <a:lnTo>
                    <a:pt x="120" y="718"/>
                  </a:lnTo>
                  <a:lnTo>
                    <a:pt x="119" y="718"/>
                  </a:lnTo>
                  <a:lnTo>
                    <a:pt x="118" y="718"/>
                  </a:lnTo>
                  <a:lnTo>
                    <a:pt x="118" y="719"/>
                  </a:lnTo>
                  <a:lnTo>
                    <a:pt x="117" y="719"/>
                  </a:lnTo>
                  <a:lnTo>
                    <a:pt x="116" y="719"/>
                  </a:lnTo>
                  <a:lnTo>
                    <a:pt x="115" y="719"/>
                  </a:lnTo>
                  <a:lnTo>
                    <a:pt x="114" y="719"/>
                  </a:lnTo>
                  <a:lnTo>
                    <a:pt x="113" y="719"/>
                  </a:lnTo>
                  <a:lnTo>
                    <a:pt x="113" y="720"/>
                  </a:lnTo>
                  <a:lnTo>
                    <a:pt x="111" y="720"/>
                  </a:lnTo>
                  <a:lnTo>
                    <a:pt x="110" y="720"/>
                  </a:lnTo>
                  <a:lnTo>
                    <a:pt x="109" y="720"/>
                  </a:lnTo>
                  <a:lnTo>
                    <a:pt x="105" y="723"/>
                  </a:lnTo>
                  <a:lnTo>
                    <a:pt x="103" y="723"/>
                  </a:lnTo>
                  <a:lnTo>
                    <a:pt x="102" y="724"/>
                  </a:lnTo>
                  <a:lnTo>
                    <a:pt x="101" y="724"/>
                  </a:lnTo>
                  <a:lnTo>
                    <a:pt x="101" y="725"/>
                  </a:lnTo>
                  <a:lnTo>
                    <a:pt x="100" y="725"/>
                  </a:lnTo>
                  <a:lnTo>
                    <a:pt x="99" y="725"/>
                  </a:lnTo>
                  <a:lnTo>
                    <a:pt x="99" y="727"/>
                  </a:lnTo>
                  <a:lnTo>
                    <a:pt x="98" y="727"/>
                  </a:lnTo>
                  <a:lnTo>
                    <a:pt x="97" y="727"/>
                  </a:lnTo>
                  <a:lnTo>
                    <a:pt x="97" y="728"/>
                  </a:lnTo>
                  <a:lnTo>
                    <a:pt x="95" y="728"/>
                  </a:lnTo>
                  <a:lnTo>
                    <a:pt x="94" y="728"/>
                  </a:lnTo>
                  <a:lnTo>
                    <a:pt x="94" y="729"/>
                  </a:lnTo>
                  <a:lnTo>
                    <a:pt x="93" y="729"/>
                  </a:lnTo>
                  <a:lnTo>
                    <a:pt x="92" y="729"/>
                  </a:lnTo>
                  <a:lnTo>
                    <a:pt x="92" y="730"/>
                  </a:lnTo>
                  <a:lnTo>
                    <a:pt x="91" y="730"/>
                  </a:lnTo>
                  <a:lnTo>
                    <a:pt x="90" y="730"/>
                  </a:lnTo>
                  <a:lnTo>
                    <a:pt x="89" y="730"/>
                  </a:lnTo>
                  <a:lnTo>
                    <a:pt x="89" y="731"/>
                  </a:lnTo>
                  <a:lnTo>
                    <a:pt x="88" y="731"/>
                  </a:lnTo>
                  <a:lnTo>
                    <a:pt x="86" y="731"/>
                  </a:lnTo>
                  <a:lnTo>
                    <a:pt x="86" y="732"/>
                  </a:lnTo>
                  <a:lnTo>
                    <a:pt x="85" y="732"/>
                  </a:lnTo>
                  <a:lnTo>
                    <a:pt x="84" y="733"/>
                  </a:lnTo>
                  <a:lnTo>
                    <a:pt x="83" y="733"/>
                  </a:lnTo>
                  <a:lnTo>
                    <a:pt x="83" y="735"/>
                  </a:lnTo>
                  <a:lnTo>
                    <a:pt x="82" y="735"/>
                  </a:lnTo>
                  <a:lnTo>
                    <a:pt x="81" y="735"/>
                  </a:lnTo>
                  <a:lnTo>
                    <a:pt x="81" y="736"/>
                  </a:lnTo>
                  <a:lnTo>
                    <a:pt x="80" y="736"/>
                  </a:lnTo>
                  <a:lnTo>
                    <a:pt x="78" y="736"/>
                  </a:lnTo>
                  <a:lnTo>
                    <a:pt x="78" y="737"/>
                  </a:lnTo>
                  <a:lnTo>
                    <a:pt x="77" y="737"/>
                  </a:lnTo>
                  <a:lnTo>
                    <a:pt x="76" y="737"/>
                  </a:lnTo>
                  <a:lnTo>
                    <a:pt x="76" y="738"/>
                  </a:lnTo>
                  <a:lnTo>
                    <a:pt x="75" y="738"/>
                  </a:lnTo>
                  <a:lnTo>
                    <a:pt x="74" y="738"/>
                  </a:lnTo>
                  <a:lnTo>
                    <a:pt x="73" y="738"/>
                  </a:lnTo>
                  <a:lnTo>
                    <a:pt x="73" y="739"/>
                  </a:lnTo>
                  <a:lnTo>
                    <a:pt x="72" y="739"/>
                  </a:lnTo>
                  <a:lnTo>
                    <a:pt x="70" y="739"/>
                  </a:lnTo>
                  <a:lnTo>
                    <a:pt x="69" y="739"/>
                  </a:lnTo>
                  <a:lnTo>
                    <a:pt x="68" y="739"/>
                  </a:lnTo>
                  <a:lnTo>
                    <a:pt x="67" y="739"/>
                  </a:lnTo>
                  <a:lnTo>
                    <a:pt x="66" y="739"/>
                  </a:lnTo>
                  <a:lnTo>
                    <a:pt x="65" y="739"/>
                  </a:lnTo>
                  <a:lnTo>
                    <a:pt x="64" y="739"/>
                  </a:lnTo>
                  <a:lnTo>
                    <a:pt x="63" y="739"/>
                  </a:lnTo>
                  <a:lnTo>
                    <a:pt x="61" y="739"/>
                  </a:lnTo>
                  <a:lnTo>
                    <a:pt x="61" y="738"/>
                  </a:lnTo>
                  <a:lnTo>
                    <a:pt x="60" y="738"/>
                  </a:lnTo>
                  <a:lnTo>
                    <a:pt x="59" y="738"/>
                  </a:lnTo>
                  <a:lnTo>
                    <a:pt x="58" y="738"/>
                  </a:lnTo>
                  <a:lnTo>
                    <a:pt x="57" y="738"/>
                  </a:lnTo>
                  <a:lnTo>
                    <a:pt x="56" y="738"/>
                  </a:lnTo>
                  <a:lnTo>
                    <a:pt x="55" y="738"/>
                  </a:lnTo>
                  <a:lnTo>
                    <a:pt x="53" y="738"/>
                  </a:lnTo>
                  <a:lnTo>
                    <a:pt x="52" y="738"/>
                  </a:lnTo>
                  <a:lnTo>
                    <a:pt x="52" y="737"/>
                  </a:lnTo>
                  <a:lnTo>
                    <a:pt x="51" y="737"/>
                  </a:lnTo>
                  <a:lnTo>
                    <a:pt x="50" y="737"/>
                  </a:lnTo>
                  <a:lnTo>
                    <a:pt x="49" y="737"/>
                  </a:lnTo>
                  <a:lnTo>
                    <a:pt x="48" y="737"/>
                  </a:lnTo>
                  <a:lnTo>
                    <a:pt x="47" y="737"/>
                  </a:lnTo>
                  <a:lnTo>
                    <a:pt x="46" y="737"/>
                  </a:lnTo>
                  <a:lnTo>
                    <a:pt x="43" y="738"/>
                  </a:lnTo>
                  <a:lnTo>
                    <a:pt x="42" y="738"/>
                  </a:lnTo>
                  <a:lnTo>
                    <a:pt x="41" y="738"/>
                  </a:lnTo>
                  <a:lnTo>
                    <a:pt x="40" y="738"/>
                  </a:lnTo>
                  <a:lnTo>
                    <a:pt x="40" y="739"/>
                  </a:lnTo>
                  <a:lnTo>
                    <a:pt x="39" y="739"/>
                  </a:lnTo>
                  <a:lnTo>
                    <a:pt x="38" y="739"/>
                  </a:lnTo>
                  <a:lnTo>
                    <a:pt x="36" y="739"/>
                  </a:lnTo>
                  <a:lnTo>
                    <a:pt x="35" y="739"/>
                  </a:lnTo>
                  <a:lnTo>
                    <a:pt x="35" y="738"/>
                  </a:lnTo>
                  <a:lnTo>
                    <a:pt x="34" y="738"/>
                  </a:lnTo>
                  <a:lnTo>
                    <a:pt x="34" y="737"/>
                  </a:lnTo>
                  <a:lnTo>
                    <a:pt x="33" y="737"/>
                  </a:lnTo>
                  <a:lnTo>
                    <a:pt x="33" y="736"/>
                  </a:lnTo>
                  <a:lnTo>
                    <a:pt x="32" y="736"/>
                  </a:lnTo>
                  <a:lnTo>
                    <a:pt x="32" y="735"/>
                  </a:lnTo>
                  <a:lnTo>
                    <a:pt x="31" y="735"/>
                  </a:lnTo>
                  <a:lnTo>
                    <a:pt x="31" y="733"/>
                  </a:lnTo>
                  <a:lnTo>
                    <a:pt x="30" y="733"/>
                  </a:lnTo>
                  <a:lnTo>
                    <a:pt x="26" y="731"/>
                  </a:lnTo>
                  <a:lnTo>
                    <a:pt x="25" y="730"/>
                  </a:lnTo>
                  <a:lnTo>
                    <a:pt x="24" y="729"/>
                  </a:lnTo>
                  <a:lnTo>
                    <a:pt x="23" y="729"/>
                  </a:lnTo>
                  <a:lnTo>
                    <a:pt x="23" y="728"/>
                  </a:lnTo>
                  <a:lnTo>
                    <a:pt x="22" y="728"/>
                  </a:lnTo>
                  <a:lnTo>
                    <a:pt x="21" y="728"/>
                  </a:lnTo>
                  <a:lnTo>
                    <a:pt x="21" y="727"/>
                  </a:lnTo>
                  <a:lnTo>
                    <a:pt x="19" y="727"/>
                  </a:lnTo>
                  <a:lnTo>
                    <a:pt x="18" y="727"/>
                  </a:lnTo>
                  <a:lnTo>
                    <a:pt x="17" y="725"/>
                  </a:lnTo>
                  <a:lnTo>
                    <a:pt x="16" y="725"/>
                  </a:lnTo>
                  <a:lnTo>
                    <a:pt x="15" y="725"/>
                  </a:lnTo>
                  <a:lnTo>
                    <a:pt x="14" y="725"/>
                  </a:lnTo>
                  <a:lnTo>
                    <a:pt x="13" y="725"/>
                  </a:lnTo>
                  <a:lnTo>
                    <a:pt x="13" y="724"/>
                  </a:lnTo>
                  <a:lnTo>
                    <a:pt x="11" y="724"/>
                  </a:lnTo>
                  <a:lnTo>
                    <a:pt x="10" y="724"/>
                  </a:lnTo>
                  <a:lnTo>
                    <a:pt x="10" y="723"/>
                  </a:lnTo>
                  <a:lnTo>
                    <a:pt x="7" y="718"/>
                  </a:lnTo>
                  <a:lnTo>
                    <a:pt x="6" y="716"/>
                  </a:lnTo>
                  <a:lnTo>
                    <a:pt x="5" y="716"/>
                  </a:lnTo>
                  <a:lnTo>
                    <a:pt x="5" y="715"/>
                  </a:lnTo>
                  <a:lnTo>
                    <a:pt x="5" y="714"/>
                  </a:lnTo>
                  <a:lnTo>
                    <a:pt x="3" y="714"/>
                  </a:lnTo>
                  <a:lnTo>
                    <a:pt x="3" y="713"/>
                  </a:lnTo>
                  <a:lnTo>
                    <a:pt x="3" y="712"/>
                  </a:lnTo>
                  <a:lnTo>
                    <a:pt x="2" y="711"/>
                  </a:lnTo>
                  <a:lnTo>
                    <a:pt x="2" y="710"/>
                  </a:lnTo>
                  <a:lnTo>
                    <a:pt x="2" y="708"/>
                  </a:lnTo>
                  <a:lnTo>
                    <a:pt x="1" y="708"/>
                  </a:lnTo>
                  <a:lnTo>
                    <a:pt x="1" y="707"/>
                  </a:lnTo>
                  <a:lnTo>
                    <a:pt x="1" y="706"/>
                  </a:lnTo>
                  <a:lnTo>
                    <a:pt x="1" y="705"/>
                  </a:lnTo>
                  <a:lnTo>
                    <a:pt x="0" y="705"/>
                  </a:lnTo>
                  <a:lnTo>
                    <a:pt x="0" y="704"/>
                  </a:lnTo>
                  <a:lnTo>
                    <a:pt x="1" y="700"/>
                  </a:lnTo>
                  <a:lnTo>
                    <a:pt x="1" y="699"/>
                  </a:lnTo>
                  <a:lnTo>
                    <a:pt x="1" y="698"/>
                  </a:lnTo>
                  <a:lnTo>
                    <a:pt x="1" y="697"/>
                  </a:lnTo>
                  <a:lnTo>
                    <a:pt x="2" y="697"/>
                  </a:lnTo>
                  <a:lnTo>
                    <a:pt x="2" y="696"/>
                  </a:lnTo>
                  <a:lnTo>
                    <a:pt x="2" y="695"/>
                  </a:lnTo>
                  <a:lnTo>
                    <a:pt x="2" y="694"/>
                  </a:lnTo>
                  <a:lnTo>
                    <a:pt x="3" y="694"/>
                  </a:lnTo>
                  <a:lnTo>
                    <a:pt x="3" y="693"/>
                  </a:lnTo>
                  <a:lnTo>
                    <a:pt x="3" y="691"/>
                  </a:lnTo>
                  <a:lnTo>
                    <a:pt x="5" y="691"/>
                  </a:lnTo>
                  <a:lnTo>
                    <a:pt x="5" y="690"/>
                  </a:lnTo>
                  <a:lnTo>
                    <a:pt x="5" y="689"/>
                  </a:lnTo>
                  <a:lnTo>
                    <a:pt x="6" y="689"/>
                  </a:lnTo>
                  <a:lnTo>
                    <a:pt x="6" y="688"/>
                  </a:lnTo>
                  <a:lnTo>
                    <a:pt x="6" y="687"/>
                  </a:lnTo>
                  <a:lnTo>
                    <a:pt x="6" y="686"/>
                  </a:lnTo>
                  <a:lnTo>
                    <a:pt x="7" y="686"/>
                  </a:lnTo>
                  <a:lnTo>
                    <a:pt x="7" y="685"/>
                  </a:lnTo>
                  <a:lnTo>
                    <a:pt x="7" y="683"/>
                  </a:lnTo>
                  <a:lnTo>
                    <a:pt x="8" y="683"/>
                  </a:lnTo>
                  <a:lnTo>
                    <a:pt x="8" y="682"/>
                  </a:lnTo>
                  <a:lnTo>
                    <a:pt x="8" y="681"/>
                  </a:lnTo>
                  <a:lnTo>
                    <a:pt x="9" y="681"/>
                  </a:lnTo>
                  <a:lnTo>
                    <a:pt x="9" y="680"/>
                  </a:lnTo>
                  <a:lnTo>
                    <a:pt x="10" y="680"/>
                  </a:lnTo>
                  <a:lnTo>
                    <a:pt x="10" y="679"/>
                  </a:lnTo>
                  <a:lnTo>
                    <a:pt x="10" y="678"/>
                  </a:lnTo>
                  <a:lnTo>
                    <a:pt x="11" y="678"/>
                  </a:lnTo>
                  <a:lnTo>
                    <a:pt x="11" y="677"/>
                  </a:lnTo>
                  <a:lnTo>
                    <a:pt x="11" y="676"/>
                  </a:lnTo>
                  <a:lnTo>
                    <a:pt x="10" y="676"/>
                  </a:lnTo>
                  <a:lnTo>
                    <a:pt x="10" y="674"/>
                  </a:lnTo>
                  <a:lnTo>
                    <a:pt x="9" y="674"/>
                  </a:lnTo>
                  <a:lnTo>
                    <a:pt x="7" y="673"/>
                  </a:lnTo>
                  <a:lnTo>
                    <a:pt x="6" y="673"/>
                  </a:lnTo>
                  <a:lnTo>
                    <a:pt x="7" y="672"/>
                  </a:lnTo>
                  <a:lnTo>
                    <a:pt x="10" y="666"/>
                  </a:lnTo>
                  <a:lnTo>
                    <a:pt x="31" y="640"/>
                  </a:lnTo>
                  <a:lnTo>
                    <a:pt x="32" y="639"/>
                  </a:lnTo>
                  <a:lnTo>
                    <a:pt x="39" y="630"/>
                  </a:lnTo>
                  <a:lnTo>
                    <a:pt x="43" y="624"/>
                  </a:lnTo>
                  <a:lnTo>
                    <a:pt x="49" y="616"/>
                  </a:lnTo>
                  <a:lnTo>
                    <a:pt x="55" y="610"/>
                  </a:lnTo>
                  <a:lnTo>
                    <a:pt x="59" y="603"/>
                  </a:lnTo>
                  <a:lnTo>
                    <a:pt x="64" y="597"/>
                  </a:lnTo>
                  <a:lnTo>
                    <a:pt x="65" y="596"/>
                  </a:lnTo>
                  <a:lnTo>
                    <a:pt x="69" y="590"/>
                  </a:lnTo>
                  <a:lnTo>
                    <a:pt x="72" y="588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6" y="581"/>
                  </a:lnTo>
                  <a:lnTo>
                    <a:pt x="78" y="578"/>
                  </a:lnTo>
                  <a:lnTo>
                    <a:pt x="80" y="577"/>
                  </a:lnTo>
                  <a:lnTo>
                    <a:pt x="83" y="572"/>
                  </a:lnTo>
                  <a:lnTo>
                    <a:pt x="84" y="571"/>
                  </a:lnTo>
                  <a:lnTo>
                    <a:pt x="88" y="566"/>
                  </a:lnTo>
                  <a:lnTo>
                    <a:pt x="90" y="563"/>
                  </a:lnTo>
                  <a:lnTo>
                    <a:pt x="91" y="562"/>
                  </a:lnTo>
                  <a:lnTo>
                    <a:pt x="92" y="560"/>
                  </a:lnTo>
                  <a:lnTo>
                    <a:pt x="95" y="555"/>
                  </a:lnTo>
                  <a:lnTo>
                    <a:pt x="97" y="554"/>
                  </a:lnTo>
                  <a:lnTo>
                    <a:pt x="110" y="536"/>
                  </a:lnTo>
                  <a:lnTo>
                    <a:pt x="111" y="536"/>
                  </a:lnTo>
                  <a:lnTo>
                    <a:pt x="113" y="534"/>
                  </a:lnTo>
                  <a:lnTo>
                    <a:pt x="118" y="526"/>
                  </a:lnTo>
                  <a:lnTo>
                    <a:pt x="125" y="517"/>
                  </a:lnTo>
                  <a:lnTo>
                    <a:pt x="130" y="511"/>
                  </a:lnTo>
                  <a:lnTo>
                    <a:pt x="131" y="511"/>
                  </a:lnTo>
                  <a:lnTo>
                    <a:pt x="133" y="507"/>
                  </a:lnTo>
                  <a:lnTo>
                    <a:pt x="133" y="506"/>
                  </a:lnTo>
                  <a:lnTo>
                    <a:pt x="142" y="496"/>
                  </a:lnTo>
                  <a:lnTo>
                    <a:pt x="153" y="480"/>
                  </a:lnTo>
                  <a:lnTo>
                    <a:pt x="155" y="479"/>
                  </a:lnTo>
                  <a:lnTo>
                    <a:pt x="155" y="478"/>
                  </a:lnTo>
                  <a:lnTo>
                    <a:pt x="162" y="469"/>
                  </a:lnTo>
                  <a:lnTo>
                    <a:pt x="169" y="460"/>
                  </a:lnTo>
                  <a:lnTo>
                    <a:pt x="177" y="448"/>
                  </a:lnTo>
                  <a:lnTo>
                    <a:pt x="181" y="445"/>
                  </a:lnTo>
                  <a:lnTo>
                    <a:pt x="186" y="437"/>
                  </a:lnTo>
                  <a:lnTo>
                    <a:pt x="200" y="419"/>
                  </a:lnTo>
                  <a:lnTo>
                    <a:pt x="201" y="419"/>
                  </a:lnTo>
                  <a:lnTo>
                    <a:pt x="209" y="408"/>
                  </a:lnTo>
                  <a:lnTo>
                    <a:pt x="214" y="402"/>
                  </a:lnTo>
                  <a:lnTo>
                    <a:pt x="218" y="396"/>
                  </a:lnTo>
                  <a:lnTo>
                    <a:pt x="227" y="385"/>
                  </a:lnTo>
                  <a:lnTo>
                    <a:pt x="234" y="375"/>
                  </a:lnTo>
                  <a:lnTo>
                    <a:pt x="236" y="372"/>
                  </a:lnTo>
                  <a:lnTo>
                    <a:pt x="259" y="343"/>
                  </a:lnTo>
                  <a:lnTo>
                    <a:pt x="259" y="342"/>
                  </a:lnTo>
                  <a:lnTo>
                    <a:pt x="261" y="341"/>
                  </a:lnTo>
                  <a:lnTo>
                    <a:pt x="262" y="338"/>
                  </a:lnTo>
                  <a:lnTo>
                    <a:pt x="265" y="335"/>
                  </a:lnTo>
                  <a:lnTo>
                    <a:pt x="271" y="327"/>
                  </a:lnTo>
                  <a:lnTo>
                    <a:pt x="277" y="319"/>
                  </a:lnTo>
                  <a:lnTo>
                    <a:pt x="278" y="318"/>
                  </a:lnTo>
                  <a:lnTo>
                    <a:pt x="279" y="316"/>
                  </a:lnTo>
                  <a:lnTo>
                    <a:pt x="285" y="309"/>
                  </a:lnTo>
                  <a:lnTo>
                    <a:pt x="289" y="304"/>
                  </a:lnTo>
                  <a:lnTo>
                    <a:pt x="289" y="303"/>
                  </a:lnTo>
                  <a:lnTo>
                    <a:pt x="290" y="303"/>
                  </a:lnTo>
                  <a:lnTo>
                    <a:pt x="290" y="302"/>
                  </a:lnTo>
                  <a:lnTo>
                    <a:pt x="300" y="289"/>
                  </a:lnTo>
                  <a:lnTo>
                    <a:pt x="307" y="280"/>
                  </a:lnTo>
                  <a:lnTo>
                    <a:pt x="309" y="278"/>
                  </a:lnTo>
                  <a:lnTo>
                    <a:pt x="315" y="270"/>
                  </a:lnTo>
                  <a:lnTo>
                    <a:pt x="317" y="267"/>
                  </a:lnTo>
                  <a:lnTo>
                    <a:pt x="319" y="264"/>
                  </a:lnTo>
                  <a:lnTo>
                    <a:pt x="329" y="251"/>
                  </a:lnTo>
                  <a:lnTo>
                    <a:pt x="333" y="247"/>
                  </a:lnTo>
                  <a:lnTo>
                    <a:pt x="335" y="244"/>
                  </a:lnTo>
                  <a:lnTo>
                    <a:pt x="340" y="238"/>
                  </a:lnTo>
                  <a:lnTo>
                    <a:pt x="341" y="237"/>
                  </a:lnTo>
                  <a:lnTo>
                    <a:pt x="344" y="233"/>
                  </a:lnTo>
                  <a:lnTo>
                    <a:pt x="345" y="231"/>
                  </a:lnTo>
                  <a:lnTo>
                    <a:pt x="346" y="229"/>
                  </a:lnTo>
                  <a:lnTo>
                    <a:pt x="348" y="227"/>
                  </a:lnTo>
                  <a:lnTo>
                    <a:pt x="352" y="222"/>
                  </a:lnTo>
                  <a:lnTo>
                    <a:pt x="355" y="217"/>
                  </a:lnTo>
                  <a:lnTo>
                    <a:pt x="358" y="214"/>
                  </a:lnTo>
                  <a:lnTo>
                    <a:pt x="363" y="207"/>
                  </a:lnTo>
                  <a:lnTo>
                    <a:pt x="382" y="183"/>
                  </a:lnTo>
                  <a:lnTo>
                    <a:pt x="388" y="175"/>
                  </a:lnTo>
                  <a:lnTo>
                    <a:pt x="394" y="167"/>
                  </a:lnTo>
                  <a:lnTo>
                    <a:pt x="400" y="159"/>
                  </a:lnTo>
                  <a:lnTo>
                    <a:pt x="408" y="149"/>
                  </a:lnTo>
                  <a:lnTo>
                    <a:pt x="415" y="141"/>
                  </a:lnTo>
                  <a:lnTo>
                    <a:pt x="418" y="135"/>
                  </a:lnTo>
                  <a:lnTo>
                    <a:pt x="420" y="133"/>
                  </a:lnTo>
                  <a:lnTo>
                    <a:pt x="436" y="112"/>
                  </a:lnTo>
                  <a:lnTo>
                    <a:pt x="445" y="100"/>
                  </a:lnTo>
                  <a:lnTo>
                    <a:pt x="455" y="87"/>
                  </a:lnTo>
                  <a:lnTo>
                    <a:pt x="459" y="83"/>
                  </a:lnTo>
                  <a:lnTo>
                    <a:pt x="460" y="82"/>
                  </a:lnTo>
                  <a:lnTo>
                    <a:pt x="477" y="59"/>
                  </a:lnTo>
                  <a:lnTo>
                    <a:pt x="483" y="52"/>
                  </a:lnTo>
                  <a:lnTo>
                    <a:pt x="485" y="49"/>
                  </a:lnTo>
                  <a:lnTo>
                    <a:pt x="489" y="43"/>
                  </a:lnTo>
                  <a:lnTo>
                    <a:pt x="497" y="32"/>
                  </a:lnTo>
                  <a:lnTo>
                    <a:pt x="521" y="1"/>
                  </a:lnTo>
                  <a:lnTo>
                    <a:pt x="522" y="0"/>
                  </a:lnTo>
                  <a:lnTo>
                    <a:pt x="522" y="2"/>
                  </a:lnTo>
                  <a:lnTo>
                    <a:pt x="522" y="3"/>
                  </a:lnTo>
                  <a:lnTo>
                    <a:pt x="522" y="6"/>
                  </a:lnTo>
                  <a:lnTo>
                    <a:pt x="522" y="7"/>
                  </a:lnTo>
                  <a:lnTo>
                    <a:pt x="522" y="8"/>
                  </a:lnTo>
                  <a:lnTo>
                    <a:pt x="522" y="9"/>
                  </a:lnTo>
                  <a:lnTo>
                    <a:pt x="522" y="11"/>
                  </a:lnTo>
                  <a:lnTo>
                    <a:pt x="522" y="12"/>
                  </a:lnTo>
                  <a:lnTo>
                    <a:pt x="522" y="13"/>
                  </a:lnTo>
                  <a:lnTo>
                    <a:pt x="522" y="15"/>
                  </a:lnTo>
                  <a:lnTo>
                    <a:pt x="522" y="16"/>
                  </a:lnTo>
                  <a:lnTo>
                    <a:pt x="522" y="17"/>
                  </a:lnTo>
                  <a:lnTo>
                    <a:pt x="522" y="19"/>
                  </a:lnTo>
                  <a:lnTo>
                    <a:pt x="522" y="20"/>
                  </a:lnTo>
                  <a:lnTo>
                    <a:pt x="522" y="23"/>
                  </a:lnTo>
                  <a:lnTo>
                    <a:pt x="522" y="24"/>
                  </a:lnTo>
                  <a:lnTo>
                    <a:pt x="522" y="25"/>
                  </a:lnTo>
                  <a:lnTo>
                    <a:pt x="522" y="26"/>
                  </a:lnTo>
                  <a:lnTo>
                    <a:pt x="524" y="28"/>
                  </a:lnTo>
                  <a:lnTo>
                    <a:pt x="524" y="29"/>
                  </a:lnTo>
                  <a:lnTo>
                    <a:pt x="525" y="30"/>
                  </a:lnTo>
                  <a:lnTo>
                    <a:pt x="525" y="32"/>
                  </a:lnTo>
                  <a:lnTo>
                    <a:pt x="526" y="32"/>
                  </a:lnTo>
                  <a:lnTo>
                    <a:pt x="526" y="33"/>
                  </a:lnTo>
                  <a:lnTo>
                    <a:pt x="527" y="34"/>
                  </a:lnTo>
                  <a:lnTo>
                    <a:pt x="529" y="36"/>
                  </a:lnTo>
                  <a:lnTo>
                    <a:pt x="530" y="36"/>
                  </a:lnTo>
                  <a:lnTo>
                    <a:pt x="530" y="37"/>
                  </a:lnTo>
                  <a:lnTo>
                    <a:pt x="531" y="37"/>
                  </a:lnTo>
                  <a:lnTo>
                    <a:pt x="533" y="37"/>
                  </a:lnTo>
                  <a:lnTo>
                    <a:pt x="534" y="38"/>
                  </a:lnTo>
                  <a:lnTo>
                    <a:pt x="535" y="38"/>
                  </a:lnTo>
                  <a:lnTo>
                    <a:pt x="536" y="38"/>
                  </a:lnTo>
                  <a:lnTo>
                    <a:pt x="537" y="38"/>
                  </a:lnTo>
                  <a:lnTo>
                    <a:pt x="537" y="40"/>
                  </a:lnTo>
                  <a:lnTo>
                    <a:pt x="538" y="40"/>
                  </a:lnTo>
                  <a:lnTo>
                    <a:pt x="539" y="40"/>
                  </a:lnTo>
                  <a:lnTo>
                    <a:pt x="541" y="40"/>
                  </a:lnTo>
                  <a:lnTo>
                    <a:pt x="542" y="41"/>
                  </a:lnTo>
                  <a:lnTo>
                    <a:pt x="543" y="41"/>
                  </a:lnTo>
                  <a:lnTo>
                    <a:pt x="544" y="41"/>
                  </a:lnTo>
                  <a:lnTo>
                    <a:pt x="544" y="42"/>
                  </a:lnTo>
                  <a:lnTo>
                    <a:pt x="544" y="43"/>
                  </a:lnTo>
                  <a:lnTo>
                    <a:pt x="545" y="43"/>
                  </a:lnTo>
                  <a:lnTo>
                    <a:pt x="545" y="44"/>
                  </a:lnTo>
                  <a:lnTo>
                    <a:pt x="544" y="45"/>
                  </a:lnTo>
                  <a:lnTo>
                    <a:pt x="545" y="45"/>
                  </a:lnTo>
                  <a:lnTo>
                    <a:pt x="545" y="46"/>
                  </a:lnTo>
                  <a:lnTo>
                    <a:pt x="546" y="46"/>
                  </a:lnTo>
                  <a:lnTo>
                    <a:pt x="546" y="48"/>
                  </a:lnTo>
                  <a:lnTo>
                    <a:pt x="546" y="49"/>
                  </a:lnTo>
                  <a:lnTo>
                    <a:pt x="546" y="50"/>
                  </a:lnTo>
                  <a:lnTo>
                    <a:pt x="546" y="51"/>
                  </a:lnTo>
                  <a:lnTo>
                    <a:pt x="546" y="52"/>
                  </a:lnTo>
                  <a:lnTo>
                    <a:pt x="546" y="53"/>
                  </a:lnTo>
                  <a:lnTo>
                    <a:pt x="546" y="54"/>
                  </a:lnTo>
                  <a:lnTo>
                    <a:pt x="547" y="54"/>
                  </a:lnTo>
                  <a:lnTo>
                    <a:pt x="549" y="55"/>
                  </a:lnTo>
                  <a:lnTo>
                    <a:pt x="550" y="55"/>
                  </a:lnTo>
                  <a:lnTo>
                    <a:pt x="551" y="55"/>
                  </a:lnTo>
                  <a:lnTo>
                    <a:pt x="552" y="55"/>
                  </a:lnTo>
                  <a:lnTo>
                    <a:pt x="552" y="57"/>
                  </a:lnTo>
                  <a:lnTo>
                    <a:pt x="553" y="57"/>
                  </a:lnTo>
                  <a:lnTo>
                    <a:pt x="554" y="57"/>
                  </a:lnTo>
                  <a:lnTo>
                    <a:pt x="554" y="58"/>
                  </a:lnTo>
                  <a:lnTo>
                    <a:pt x="555" y="57"/>
                  </a:lnTo>
                  <a:lnTo>
                    <a:pt x="554" y="57"/>
                  </a:lnTo>
                  <a:lnTo>
                    <a:pt x="554" y="55"/>
                  </a:lnTo>
                  <a:lnTo>
                    <a:pt x="555" y="54"/>
                  </a:lnTo>
                  <a:lnTo>
                    <a:pt x="556" y="54"/>
                  </a:lnTo>
                  <a:lnTo>
                    <a:pt x="556" y="55"/>
                  </a:lnTo>
                  <a:lnTo>
                    <a:pt x="558" y="55"/>
                  </a:lnTo>
                  <a:lnTo>
                    <a:pt x="558" y="57"/>
                  </a:lnTo>
                  <a:lnTo>
                    <a:pt x="559" y="58"/>
                  </a:lnTo>
                  <a:lnTo>
                    <a:pt x="559" y="59"/>
                  </a:lnTo>
                  <a:lnTo>
                    <a:pt x="559" y="60"/>
                  </a:lnTo>
                  <a:lnTo>
                    <a:pt x="558" y="60"/>
                  </a:lnTo>
                  <a:lnTo>
                    <a:pt x="558" y="61"/>
                  </a:lnTo>
                  <a:lnTo>
                    <a:pt x="558" y="62"/>
                  </a:lnTo>
                  <a:lnTo>
                    <a:pt x="559" y="63"/>
                  </a:lnTo>
                  <a:lnTo>
                    <a:pt x="560" y="63"/>
                  </a:lnTo>
                  <a:lnTo>
                    <a:pt x="561" y="63"/>
                  </a:lnTo>
                  <a:lnTo>
                    <a:pt x="561" y="62"/>
                  </a:lnTo>
                  <a:lnTo>
                    <a:pt x="561" y="63"/>
                  </a:lnTo>
                  <a:lnTo>
                    <a:pt x="562" y="63"/>
                  </a:lnTo>
                  <a:lnTo>
                    <a:pt x="562" y="65"/>
                  </a:lnTo>
                  <a:lnTo>
                    <a:pt x="563" y="65"/>
                  </a:lnTo>
                  <a:lnTo>
                    <a:pt x="563" y="66"/>
                  </a:lnTo>
                  <a:lnTo>
                    <a:pt x="563" y="67"/>
                  </a:lnTo>
                  <a:lnTo>
                    <a:pt x="563" y="68"/>
                  </a:lnTo>
                  <a:lnTo>
                    <a:pt x="562" y="68"/>
                  </a:lnTo>
                  <a:lnTo>
                    <a:pt x="562" y="69"/>
                  </a:lnTo>
                  <a:lnTo>
                    <a:pt x="561" y="69"/>
                  </a:lnTo>
                  <a:lnTo>
                    <a:pt x="561" y="70"/>
                  </a:lnTo>
                  <a:lnTo>
                    <a:pt x="561" y="71"/>
                  </a:lnTo>
                  <a:lnTo>
                    <a:pt x="560" y="71"/>
                  </a:lnTo>
                  <a:lnTo>
                    <a:pt x="559" y="71"/>
                  </a:lnTo>
                  <a:lnTo>
                    <a:pt x="559" y="73"/>
                  </a:lnTo>
                  <a:lnTo>
                    <a:pt x="560" y="74"/>
                  </a:lnTo>
                  <a:lnTo>
                    <a:pt x="561" y="75"/>
                  </a:lnTo>
                  <a:lnTo>
                    <a:pt x="561" y="76"/>
                  </a:lnTo>
                  <a:lnTo>
                    <a:pt x="561" y="77"/>
                  </a:lnTo>
                  <a:lnTo>
                    <a:pt x="561" y="78"/>
                  </a:lnTo>
                  <a:lnTo>
                    <a:pt x="561" y="79"/>
                  </a:lnTo>
                  <a:lnTo>
                    <a:pt x="561" y="80"/>
                  </a:lnTo>
                  <a:lnTo>
                    <a:pt x="561" y="82"/>
                  </a:lnTo>
                  <a:lnTo>
                    <a:pt x="562" y="82"/>
                  </a:lnTo>
                  <a:lnTo>
                    <a:pt x="562" y="83"/>
                  </a:lnTo>
                  <a:lnTo>
                    <a:pt x="562" y="84"/>
                  </a:lnTo>
                  <a:lnTo>
                    <a:pt x="562" y="85"/>
                  </a:lnTo>
                  <a:lnTo>
                    <a:pt x="562" y="86"/>
                  </a:lnTo>
                  <a:lnTo>
                    <a:pt x="563" y="86"/>
                  </a:lnTo>
                  <a:lnTo>
                    <a:pt x="563" y="87"/>
                  </a:lnTo>
                  <a:lnTo>
                    <a:pt x="563" y="88"/>
                  </a:lnTo>
                  <a:lnTo>
                    <a:pt x="563" y="90"/>
                  </a:lnTo>
                  <a:lnTo>
                    <a:pt x="564" y="90"/>
                  </a:lnTo>
                  <a:lnTo>
                    <a:pt x="566" y="90"/>
                  </a:lnTo>
                  <a:lnTo>
                    <a:pt x="567" y="90"/>
                  </a:lnTo>
                  <a:lnTo>
                    <a:pt x="568" y="90"/>
                  </a:lnTo>
                  <a:lnTo>
                    <a:pt x="568" y="91"/>
                  </a:lnTo>
                  <a:lnTo>
                    <a:pt x="568" y="92"/>
                  </a:lnTo>
                  <a:lnTo>
                    <a:pt x="569" y="92"/>
                  </a:lnTo>
                  <a:lnTo>
                    <a:pt x="569" y="93"/>
                  </a:lnTo>
                  <a:lnTo>
                    <a:pt x="570" y="93"/>
                  </a:lnTo>
                  <a:lnTo>
                    <a:pt x="570" y="94"/>
                  </a:lnTo>
                  <a:lnTo>
                    <a:pt x="571" y="94"/>
                  </a:lnTo>
                  <a:lnTo>
                    <a:pt x="571" y="95"/>
                  </a:lnTo>
                  <a:lnTo>
                    <a:pt x="571" y="96"/>
                  </a:lnTo>
                  <a:lnTo>
                    <a:pt x="571" y="97"/>
                  </a:lnTo>
                  <a:lnTo>
                    <a:pt x="570" y="97"/>
                  </a:lnTo>
                  <a:lnTo>
                    <a:pt x="570" y="99"/>
                  </a:lnTo>
                  <a:lnTo>
                    <a:pt x="571" y="99"/>
                  </a:lnTo>
                  <a:lnTo>
                    <a:pt x="571" y="100"/>
                  </a:lnTo>
                  <a:lnTo>
                    <a:pt x="571" y="101"/>
                  </a:lnTo>
                  <a:lnTo>
                    <a:pt x="571" y="102"/>
                  </a:lnTo>
                  <a:lnTo>
                    <a:pt x="572" y="102"/>
                  </a:lnTo>
                  <a:lnTo>
                    <a:pt x="574" y="101"/>
                  </a:lnTo>
                  <a:lnTo>
                    <a:pt x="574" y="102"/>
                  </a:lnTo>
                  <a:lnTo>
                    <a:pt x="575" y="103"/>
                  </a:lnTo>
                  <a:lnTo>
                    <a:pt x="575" y="104"/>
                  </a:lnTo>
                  <a:lnTo>
                    <a:pt x="575" y="105"/>
                  </a:lnTo>
                  <a:lnTo>
                    <a:pt x="576" y="105"/>
                  </a:lnTo>
                  <a:lnTo>
                    <a:pt x="577" y="105"/>
                  </a:lnTo>
                  <a:lnTo>
                    <a:pt x="578" y="107"/>
                  </a:lnTo>
                  <a:lnTo>
                    <a:pt x="578" y="108"/>
                  </a:lnTo>
                  <a:lnTo>
                    <a:pt x="579" y="108"/>
                  </a:lnTo>
                  <a:lnTo>
                    <a:pt x="578" y="108"/>
                  </a:lnTo>
                  <a:lnTo>
                    <a:pt x="578" y="109"/>
                  </a:lnTo>
                  <a:lnTo>
                    <a:pt x="579" y="109"/>
                  </a:lnTo>
                  <a:lnTo>
                    <a:pt x="579" y="110"/>
                  </a:lnTo>
                  <a:lnTo>
                    <a:pt x="579" y="111"/>
                  </a:lnTo>
                  <a:lnTo>
                    <a:pt x="580" y="111"/>
                  </a:lnTo>
                  <a:lnTo>
                    <a:pt x="580" y="112"/>
                  </a:lnTo>
                  <a:lnTo>
                    <a:pt x="579" y="112"/>
                  </a:lnTo>
                  <a:lnTo>
                    <a:pt x="579" y="113"/>
                  </a:lnTo>
                  <a:lnTo>
                    <a:pt x="580" y="113"/>
                  </a:lnTo>
                  <a:lnTo>
                    <a:pt x="580" y="115"/>
                  </a:lnTo>
                  <a:lnTo>
                    <a:pt x="581" y="115"/>
                  </a:lnTo>
                  <a:lnTo>
                    <a:pt x="581" y="116"/>
                  </a:lnTo>
                  <a:lnTo>
                    <a:pt x="580" y="116"/>
                  </a:lnTo>
                  <a:lnTo>
                    <a:pt x="580" y="117"/>
                  </a:lnTo>
                  <a:lnTo>
                    <a:pt x="579" y="117"/>
                  </a:lnTo>
                  <a:lnTo>
                    <a:pt x="579" y="118"/>
                  </a:lnTo>
                  <a:lnTo>
                    <a:pt x="579" y="119"/>
                  </a:lnTo>
                  <a:lnTo>
                    <a:pt x="580" y="119"/>
                  </a:lnTo>
                  <a:lnTo>
                    <a:pt x="581" y="119"/>
                  </a:lnTo>
                  <a:lnTo>
                    <a:pt x="581" y="120"/>
                  </a:lnTo>
                  <a:lnTo>
                    <a:pt x="581" y="121"/>
                  </a:lnTo>
                  <a:lnTo>
                    <a:pt x="581" y="122"/>
                  </a:lnTo>
                  <a:lnTo>
                    <a:pt x="581" y="124"/>
                  </a:lnTo>
                  <a:lnTo>
                    <a:pt x="583" y="124"/>
                  </a:lnTo>
                  <a:lnTo>
                    <a:pt x="583" y="125"/>
                  </a:lnTo>
                  <a:lnTo>
                    <a:pt x="584" y="125"/>
                  </a:lnTo>
                  <a:lnTo>
                    <a:pt x="585" y="125"/>
                  </a:lnTo>
                  <a:lnTo>
                    <a:pt x="585" y="126"/>
                  </a:lnTo>
                  <a:lnTo>
                    <a:pt x="585" y="127"/>
                  </a:lnTo>
                  <a:lnTo>
                    <a:pt x="585" y="128"/>
                  </a:lnTo>
                  <a:lnTo>
                    <a:pt x="585" y="129"/>
                  </a:lnTo>
                  <a:lnTo>
                    <a:pt x="585" y="130"/>
                  </a:lnTo>
                  <a:lnTo>
                    <a:pt x="585" y="132"/>
                  </a:lnTo>
                  <a:lnTo>
                    <a:pt x="586" y="132"/>
                  </a:lnTo>
                  <a:lnTo>
                    <a:pt x="586" y="133"/>
                  </a:lnTo>
                  <a:lnTo>
                    <a:pt x="587" y="133"/>
                  </a:lnTo>
                  <a:lnTo>
                    <a:pt x="587" y="134"/>
                  </a:lnTo>
                  <a:lnTo>
                    <a:pt x="587" y="135"/>
                  </a:lnTo>
                  <a:lnTo>
                    <a:pt x="588" y="135"/>
                  </a:lnTo>
                  <a:lnTo>
                    <a:pt x="588" y="136"/>
                  </a:lnTo>
                  <a:lnTo>
                    <a:pt x="589" y="136"/>
                  </a:lnTo>
                  <a:lnTo>
                    <a:pt x="589" y="135"/>
                  </a:lnTo>
                  <a:lnTo>
                    <a:pt x="591" y="135"/>
                  </a:lnTo>
                  <a:lnTo>
                    <a:pt x="592" y="135"/>
                  </a:lnTo>
                  <a:lnTo>
                    <a:pt x="593" y="135"/>
                  </a:lnTo>
                  <a:lnTo>
                    <a:pt x="593" y="136"/>
                  </a:lnTo>
                  <a:lnTo>
                    <a:pt x="593" y="137"/>
                  </a:lnTo>
                  <a:lnTo>
                    <a:pt x="593" y="138"/>
                  </a:lnTo>
                  <a:lnTo>
                    <a:pt x="594" y="138"/>
                  </a:lnTo>
                  <a:lnTo>
                    <a:pt x="594" y="140"/>
                  </a:lnTo>
                  <a:lnTo>
                    <a:pt x="594" y="141"/>
                  </a:lnTo>
                  <a:lnTo>
                    <a:pt x="593" y="141"/>
                  </a:lnTo>
                  <a:lnTo>
                    <a:pt x="594" y="142"/>
                  </a:lnTo>
                  <a:lnTo>
                    <a:pt x="595" y="142"/>
                  </a:lnTo>
                  <a:lnTo>
                    <a:pt x="595" y="143"/>
                  </a:lnTo>
                  <a:lnTo>
                    <a:pt x="596" y="143"/>
                  </a:lnTo>
                  <a:lnTo>
                    <a:pt x="597" y="143"/>
                  </a:lnTo>
                  <a:lnTo>
                    <a:pt x="598" y="143"/>
                  </a:lnTo>
                  <a:lnTo>
                    <a:pt x="600" y="143"/>
                  </a:lnTo>
                  <a:lnTo>
                    <a:pt x="601" y="143"/>
                  </a:lnTo>
                  <a:lnTo>
                    <a:pt x="601" y="144"/>
                  </a:lnTo>
                  <a:lnTo>
                    <a:pt x="600" y="144"/>
                  </a:lnTo>
                  <a:lnTo>
                    <a:pt x="600" y="145"/>
                  </a:lnTo>
                  <a:lnTo>
                    <a:pt x="601" y="145"/>
                  </a:lnTo>
                  <a:lnTo>
                    <a:pt x="601" y="146"/>
                  </a:lnTo>
                  <a:lnTo>
                    <a:pt x="601" y="147"/>
                  </a:lnTo>
                  <a:lnTo>
                    <a:pt x="602" y="147"/>
                  </a:lnTo>
                  <a:lnTo>
                    <a:pt x="602" y="146"/>
                  </a:lnTo>
                  <a:lnTo>
                    <a:pt x="603" y="146"/>
                  </a:lnTo>
                  <a:lnTo>
                    <a:pt x="603" y="147"/>
                  </a:lnTo>
                  <a:lnTo>
                    <a:pt x="604" y="147"/>
                  </a:lnTo>
                  <a:lnTo>
                    <a:pt x="604" y="149"/>
                  </a:lnTo>
                  <a:lnTo>
                    <a:pt x="605" y="149"/>
                  </a:lnTo>
                  <a:lnTo>
                    <a:pt x="605" y="150"/>
                  </a:lnTo>
                  <a:lnTo>
                    <a:pt x="605" y="151"/>
                  </a:lnTo>
                  <a:lnTo>
                    <a:pt x="606" y="151"/>
                  </a:lnTo>
                  <a:lnTo>
                    <a:pt x="608" y="153"/>
                  </a:lnTo>
                  <a:lnTo>
                    <a:pt x="609" y="153"/>
                  </a:lnTo>
                  <a:lnTo>
                    <a:pt x="610" y="153"/>
                  </a:lnTo>
                  <a:lnTo>
                    <a:pt x="611" y="153"/>
                  </a:lnTo>
                  <a:lnTo>
                    <a:pt x="611" y="154"/>
                  </a:lnTo>
                  <a:lnTo>
                    <a:pt x="611" y="155"/>
                  </a:lnTo>
                  <a:lnTo>
                    <a:pt x="610" y="155"/>
                  </a:lnTo>
                  <a:lnTo>
                    <a:pt x="610" y="157"/>
                  </a:lnTo>
                  <a:lnTo>
                    <a:pt x="611" y="158"/>
                  </a:lnTo>
                  <a:lnTo>
                    <a:pt x="612" y="158"/>
                  </a:lnTo>
                  <a:lnTo>
                    <a:pt x="613" y="158"/>
                  </a:lnTo>
                  <a:lnTo>
                    <a:pt x="613" y="159"/>
                  </a:lnTo>
                  <a:lnTo>
                    <a:pt x="614" y="160"/>
                  </a:lnTo>
                  <a:lnTo>
                    <a:pt x="614" y="161"/>
                  </a:lnTo>
                  <a:lnTo>
                    <a:pt x="616" y="161"/>
                  </a:lnTo>
                  <a:lnTo>
                    <a:pt x="616" y="162"/>
                  </a:lnTo>
                  <a:lnTo>
                    <a:pt x="616" y="163"/>
                  </a:lnTo>
                  <a:lnTo>
                    <a:pt x="616" y="164"/>
                  </a:lnTo>
                  <a:lnTo>
                    <a:pt x="617" y="164"/>
                  </a:lnTo>
                  <a:lnTo>
                    <a:pt x="618" y="166"/>
                  </a:lnTo>
                  <a:lnTo>
                    <a:pt x="619" y="166"/>
                  </a:lnTo>
                  <a:lnTo>
                    <a:pt x="619" y="167"/>
                  </a:lnTo>
                  <a:lnTo>
                    <a:pt x="618" y="167"/>
                  </a:lnTo>
                  <a:lnTo>
                    <a:pt x="618" y="168"/>
                  </a:lnTo>
                  <a:lnTo>
                    <a:pt x="619" y="168"/>
                  </a:lnTo>
                  <a:lnTo>
                    <a:pt x="619" y="169"/>
                  </a:lnTo>
                  <a:lnTo>
                    <a:pt x="618" y="169"/>
                  </a:lnTo>
                  <a:lnTo>
                    <a:pt x="619" y="170"/>
                  </a:lnTo>
                  <a:lnTo>
                    <a:pt x="620" y="170"/>
                  </a:lnTo>
                  <a:lnTo>
                    <a:pt x="620" y="171"/>
                  </a:lnTo>
                  <a:lnTo>
                    <a:pt x="621" y="171"/>
                  </a:lnTo>
                  <a:lnTo>
                    <a:pt x="621" y="172"/>
                  </a:lnTo>
                  <a:lnTo>
                    <a:pt x="620" y="172"/>
                  </a:lnTo>
                  <a:lnTo>
                    <a:pt x="620" y="174"/>
                  </a:lnTo>
                  <a:lnTo>
                    <a:pt x="619" y="174"/>
                  </a:lnTo>
                  <a:lnTo>
                    <a:pt x="619" y="175"/>
                  </a:lnTo>
                  <a:lnTo>
                    <a:pt x="619" y="176"/>
                  </a:lnTo>
                  <a:lnTo>
                    <a:pt x="620" y="176"/>
                  </a:lnTo>
                  <a:lnTo>
                    <a:pt x="621" y="176"/>
                  </a:lnTo>
                  <a:lnTo>
                    <a:pt x="621" y="177"/>
                  </a:lnTo>
                  <a:lnTo>
                    <a:pt x="620" y="177"/>
                  </a:lnTo>
                  <a:lnTo>
                    <a:pt x="620" y="178"/>
                  </a:lnTo>
                  <a:lnTo>
                    <a:pt x="620" y="179"/>
                  </a:lnTo>
                  <a:lnTo>
                    <a:pt x="620" y="180"/>
                  </a:lnTo>
                  <a:lnTo>
                    <a:pt x="621" y="182"/>
                  </a:lnTo>
                  <a:lnTo>
                    <a:pt x="622" y="182"/>
                  </a:lnTo>
                  <a:lnTo>
                    <a:pt x="623" y="183"/>
                  </a:lnTo>
                  <a:lnTo>
                    <a:pt x="623" y="182"/>
                  </a:lnTo>
                  <a:lnTo>
                    <a:pt x="625" y="182"/>
                  </a:lnTo>
                  <a:lnTo>
                    <a:pt x="626" y="182"/>
                  </a:lnTo>
                  <a:lnTo>
                    <a:pt x="627" y="182"/>
                  </a:lnTo>
                  <a:lnTo>
                    <a:pt x="627" y="183"/>
                  </a:lnTo>
                  <a:lnTo>
                    <a:pt x="627" y="184"/>
                  </a:lnTo>
                  <a:lnTo>
                    <a:pt x="628" y="184"/>
                  </a:lnTo>
                  <a:lnTo>
                    <a:pt x="629" y="184"/>
                  </a:lnTo>
                  <a:lnTo>
                    <a:pt x="629" y="185"/>
                  </a:lnTo>
                  <a:lnTo>
                    <a:pt x="630" y="185"/>
                  </a:lnTo>
                  <a:lnTo>
                    <a:pt x="630" y="184"/>
                  </a:lnTo>
                  <a:lnTo>
                    <a:pt x="631" y="184"/>
                  </a:lnTo>
                  <a:lnTo>
                    <a:pt x="633" y="184"/>
                  </a:lnTo>
                  <a:lnTo>
                    <a:pt x="634" y="184"/>
                  </a:lnTo>
                  <a:lnTo>
                    <a:pt x="634" y="183"/>
                  </a:lnTo>
                  <a:lnTo>
                    <a:pt x="635" y="183"/>
                  </a:lnTo>
                  <a:lnTo>
                    <a:pt x="635" y="182"/>
                  </a:lnTo>
                  <a:lnTo>
                    <a:pt x="636" y="182"/>
                  </a:lnTo>
                  <a:lnTo>
                    <a:pt x="636" y="180"/>
                  </a:lnTo>
                  <a:lnTo>
                    <a:pt x="636" y="179"/>
                  </a:lnTo>
                  <a:lnTo>
                    <a:pt x="636" y="178"/>
                  </a:lnTo>
                  <a:lnTo>
                    <a:pt x="637" y="178"/>
                  </a:lnTo>
                  <a:lnTo>
                    <a:pt x="637" y="177"/>
                  </a:lnTo>
                  <a:lnTo>
                    <a:pt x="638" y="177"/>
                  </a:lnTo>
                  <a:lnTo>
                    <a:pt x="638" y="176"/>
                  </a:lnTo>
                  <a:lnTo>
                    <a:pt x="639" y="176"/>
                  </a:lnTo>
                  <a:lnTo>
                    <a:pt x="640" y="176"/>
                  </a:lnTo>
                  <a:lnTo>
                    <a:pt x="640" y="175"/>
                  </a:lnTo>
                  <a:lnTo>
                    <a:pt x="642" y="175"/>
                  </a:lnTo>
                  <a:lnTo>
                    <a:pt x="642" y="176"/>
                  </a:lnTo>
                  <a:lnTo>
                    <a:pt x="643" y="176"/>
                  </a:lnTo>
                  <a:lnTo>
                    <a:pt x="644" y="177"/>
                  </a:lnTo>
                  <a:lnTo>
                    <a:pt x="644" y="178"/>
                  </a:lnTo>
                  <a:lnTo>
                    <a:pt x="645" y="178"/>
                  </a:lnTo>
                  <a:lnTo>
                    <a:pt x="646" y="178"/>
                  </a:lnTo>
                  <a:lnTo>
                    <a:pt x="646" y="179"/>
                  </a:lnTo>
                  <a:lnTo>
                    <a:pt x="646" y="180"/>
                  </a:lnTo>
                  <a:lnTo>
                    <a:pt x="646" y="182"/>
                  </a:lnTo>
                  <a:lnTo>
                    <a:pt x="647" y="184"/>
                  </a:lnTo>
                  <a:lnTo>
                    <a:pt x="648" y="185"/>
                  </a:lnTo>
                  <a:lnTo>
                    <a:pt x="648" y="186"/>
                  </a:lnTo>
                  <a:lnTo>
                    <a:pt x="650" y="186"/>
                  </a:lnTo>
                  <a:lnTo>
                    <a:pt x="650" y="187"/>
                  </a:lnTo>
                  <a:lnTo>
                    <a:pt x="651" y="187"/>
                  </a:lnTo>
                  <a:lnTo>
                    <a:pt x="651" y="186"/>
                  </a:lnTo>
                  <a:lnTo>
                    <a:pt x="652" y="186"/>
                  </a:lnTo>
                  <a:lnTo>
                    <a:pt x="653" y="187"/>
                  </a:lnTo>
                  <a:lnTo>
                    <a:pt x="654" y="187"/>
                  </a:lnTo>
                  <a:lnTo>
                    <a:pt x="654" y="186"/>
                  </a:lnTo>
                  <a:lnTo>
                    <a:pt x="654" y="185"/>
                  </a:lnTo>
                  <a:lnTo>
                    <a:pt x="655" y="185"/>
                  </a:lnTo>
                  <a:lnTo>
                    <a:pt x="655" y="184"/>
                  </a:lnTo>
                  <a:lnTo>
                    <a:pt x="655" y="183"/>
                  </a:lnTo>
                  <a:lnTo>
                    <a:pt x="656" y="183"/>
                  </a:lnTo>
                  <a:lnTo>
                    <a:pt x="658" y="183"/>
                  </a:lnTo>
                  <a:lnTo>
                    <a:pt x="658" y="182"/>
                  </a:lnTo>
                  <a:lnTo>
                    <a:pt x="658" y="180"/>
                  </a:lnTo>
                  <a:lnTo>
                    <a:pt x="659" y="180"/>
                  </a:lnTo>
                  <a:lnTo>
                    <a:pt x="659" y="179"/>
                  </a:lnTo>
                  <a:lnTo>
                    <a:pt x="660" y="179"/>
                  </a:lnTo>
                  <a:lnTo>
                    <a:pt x="661" y="179"/>
                  </a:lnTo>
                  <a:lnTo>
                    <a:pt x="662" y="179"/>
                  </a:lnTo>
                  <a:lnTo>
                    <a:pt x="663" y="179"/>
                  </a:lnTo>
                  <a:lnTo>
                    <a:pt x="663" y="178"/>
                  </a:lnTo>
                  <a:lnTo>
                    <a:pt x="664" y="178"/>
                  </a:lnTo>
                  <a:lnTo>
                    <a:pt x="665" y="178"/>
                  </a:lnTo>
                  <a:lnTo>
                    <a:pt x="667" y="178"/>
                  </a:lnTo>
                  <a:lnTo>
                    <a:pt x="668" y="178"/>
                  </a:lnTo>
                  <a:lnTo>
                    <a:pt x="669" y="177"/>
                  </a:lnTo>
                  <a:lnTo>
                    <a:pt x="669" y="178"/>
                  </a:lnTo>
                  <a:lnTo>
                    <a:pt x="670" y="178"/>
                  </a:lnTo>
                  <a:lnTo>
                    <a:pt x="670" y="179"/>
                  </a:lnTo>
                  <a:lnTo>
                    <a:pt x="671" y="179"/>
                  </a:lnTo>
                  <a:lnTo>
                    <a:pt x="672" y="178"/>
                  </a:lnTo>
                  <a:lnTo>
                    <a:pt x="672" y="179"/>
                  </a:lnTo>
                  <a:lnTo>
                    <a:pt x="672" y="180"/>
                  </a:lnTo>
                  <a:lnTo>
                    <a:pt x="673" y="180"/>
                  </a:lnTo>
                  <a:lnTo>
                    <a:pt x="673" y="182"/>
                  </a:lnTo>
                  <a:lnTo>
                    <a:pt x="675" y="182"/>
                  </a:lnTo>
                  <a:lnTo>
                    <a:pt x="675" y="183"/>
                  </a:lnTo>
                  <a:lnTo>
                    <a:pt x="676" y="183"/>
                  </a:lnTo>
                  <a:lnTo>
                    <a:pt x="677" y="183"/>
                  </a:lnTo>
                  <a:lnTo>
                    <a:pt x="678" y="183"/>
                  </a:lnTo>
                  <a:lnTo>
                    <a:pt x="679" y="183"/>
                  </a:lnTo>
                  <a:lnTo>
                    <a:pt x="680" y="183"/>
                  </a:lnTo>
                  <a:lnTo>
                    <a:pt x="681" y="183"/>
                  </a:lnTo>
                  <a:lnTo>
                    <a:pt x="683" y="183"/>
                  </a:lnTo>
                  <a:lnTo>
                    <a:pt x="683" y="182"/>
                  </a:lnTo>
                  <a:lnTo>
                    <a:pt x="684" y="182"/>
                  </a:lnTo>
                  <a:lnTo>
                    <a:pt x="684" y="183"/>
                  </a:lnTo>
                  <a:lnTo>
                    <a:pt x="685" y="183"/>
                  </a:lnTo>
                  <a:lnTo>
                    <a:pt x="685" y="182"/>
                  </a:lnTo>
                  <a:lnTo>
                    <a:pt x="686" y="182"/>
                  </a:lnTo>
                  <a:lnTo>
                    <a:pt x="687" y="182"/>
                  </a:lnTo>
                  <a:lnTo>
                    <a:pt x="687" y="184"/>
                  </a:lnTo>
                  <a:lnTo>
                    <a:pt x="687" y="185"/>
                  </a:lnTo>
                  <a:lnTo>
                    <a:pt x="687" y="187"/>
                  </a:lnTo>
                  <a:lnTo>
                    <a:pt x="688" y="187"/>
                  </a:lnTo>
                  <a:lnTo>
                    <a:pt x="688" y="188"/>
                  </a:lnTo>
                  <a:lnTo>
                    <a:pt x="688" y="189"/>
                  </a:lnTo>
                  <a:lnTo>
                    <a:pt x="689" y="191"/>
                  </a:lnTo>
                  <a:lnTo>
                    <a:pt x="689" y="192"/>
                  </a:lnTo>
                  <a:lnTo>
                    <a:pt x="690" y="193"/>
                  </a:lnTo>
                  <a:lnTo>
                    <a:pt x="693" y="196"/>
                  </a:lnTo>
                  <a:lnTo>
                    <a:pt x="694" y="196"/>
                  </a:lnTo>
                  <a:lnTo>
                    <a:pt x="694" y="197"/>
                  </a:lnTo>
                  <a:lnTo>
                    <a:pt x="694" y="199"/>
                  </a:lnTo>
                  <a:lnTo>
                    <a:pt x="695" y="199"/>
                  </a:lnTo>
                  <a:lnTo>
                    <a:pt x="695" y="200"/>
                  </a:lnTo>
                  <a:lnTo>
                    <a:pt x="696" y="201"/>
                  </a:lnTo>
                  <a:lnTo>
                    <a:pt x="698" y="202"/>
                  </a:lnTo>
                  <a:lnTo>
                    <a:pt x="698" y="203"/>
                  </a:lnTo>
                  <a:lnTo>
                    <a:pt x="701" y="205"/>
                  </a:lnTo>
                  <a:lnTo>
                    <a:pt x="703" y="208"/>
                  </a:lnTo>
                  <a:lnTo>
                    <a:pt x="704" y="209"/>
                  </a:lnTo>
                  <a:lnTo>
                    <a:pt x="705" y="210"/>
                  </a:lnTo>
                  <a:lnTo>
                    <a:pt x="705" y="211"/>
                  </a:lnTo>
                  <a:lnTo>
                    <a:pt x="706" y="211"/>
                  </a:lnTo>
                  <a:lnTo>
                    <a:pt x="707" y="213"/>
                  </a:lnTo>
                  <a:lnTo>
                    <a:pt x="709" y="214"/>
                  </a:lnTo>
                  <a:lnTo>
                    <a:pt x="710" y="216"/>
                  </a:lnTo>
                  <a:lnTo>
                    <a:pt x="710" y="217"/>
                  </a:lnTo>
                  <a:lnTo>
                    <a:pt x="711" y="217"/>
                  </a:lnTo>
                  <a:lnTo>
                    <a:pt x="713" y="219"/>
                  </a:lnTo>
                  <a:lnTo>
                    <a:pt x="714" y="219"/>
                  </a:lnTo>
                  <a:lnTo>
                    <a:pt x="715" y="220"/>
                  </a:lnTo>
                  <a:lnTo>
                    <a:pt x="717" y="220"/>
                  </a:lnTo>
                  <a:lnTo>
                    <a:pt x="718" y="221"/>
                  </a:lnTo>
                  <a:lnTo>
                    <a:pt x="719" y="222"/>
                  </a:lnTo>
                  <a:lnTo>
                    <a:pt x="720" y="222"/>
                  </a:lnTo>
                  <a:lnTo>
                    <a:pt x="720" y="225"/>
                  </a:lnTo>
                  <a:lnTo>
                    <a:pt x="721" y="225"/>
                  </a:lnTo>
                  <a:lnTo>
                    <a:pt x="721" y="226"/>
                  </a:lnTo>
                  <a:lnTo>
                    <a:pt x="722" y="226"/>
                  </a:lnTo>
                  <a:lnTo>
                    <a:pt x="722" y="227"/>
                  </a:lnTo>
                  <a:lnTo>
                    <a:pt x="722" y="228"/>
                  </a:lnTo>
                  <a:lnTo>
                    <a:pt x="723" y="228"/>
                  </a:lnTo>
                  <a:lnTo>
                    <a:pt x="723" y="229"/>
                  </a:lnTo>
                  <a:lnTo>
                    <a:pt x="723" y="230"/>
                  </a:lnTo>
                  <a:lnTo>
                    <a:pt x="725" y="231"/>
                  </a:lnTo>
                  <a:lnTo>
                    <a:pt x="727" y="233"/>
                  </a:lnTo>
                  <a:lnTo>
                    <a:pt x="727" y="234"/>
                  </a:lnTo>
                  <a:lnTo>
                    <a:pt x="728" y="235"/>
                  </a:lnTo>
                  <a:lnTo>
                    <a:pt x="729" y="235"/>
                  </a:lnTo>
                  <a:lnTo>
                    <a:pt x="729" y="236"/>
                  </a:lnTo>
                  <a:lnTo>
                    <a:pt x="730" y="236"/>
                  </a:lnTo>
                  <a:lnTo>
                    <a:pt x="731" y="236"/>
                  </a:lnTo>
                  <a:lnTo>
                    <a:pt x="731" y="237"/>
                  </a:lnTo>
                  <a:lnTo>
                    <a:pt x="732" y="237"/>
                  </a:lnTo>
                  <a:lnTo>
                    <a:pt x="736" y="237"/>
                  </a:lnTo>
                  <a:lnTo>
                    <a:pt x="737" y="238"/>
                  </a:lnTo>
                  <a:lnTo>
                    <a:pt x="738" y="238"/>
                  </a:lnTo>
                  <a:lnTo>
                    <a:pt x="739" y="239"/>
                  </a:lnTo>
                  <a:lnTo>
                    <a:pt x="743" y="242"/>
                  </a:lnTo>
                  <a:lnTo>
                    <a:pt x="744" y="243"/>
                  </a:lnTo>
                  <a:lnTo>
                    <a:pt x="747" y="245"/>
                  </a:lnTo>
                  <a:lnTo>
                    <a:pt x="747" y="246"/>
                  </a:lnTo>
                  <a:lnTo>
                    <a:pt x="748" y="246"/>
                  </a:lnTo>
                  <a:lnTo>
                    <a:pt x="750" y="247"/>
                  </a:lnTo>
                  <a:lnTo>
                    <a:pt x="751" y="247"/>
                  </a:lnTo>
                  <a:lnTo>
                    <a:pt x="752" y="249"/>
                  </a:lnTo>
                  <a:lnTo>
                    <a:pt x="753" y="249"/>
                  </a:lnTo>
                  <a:lnTo>
                    <a:pt x="757" y="251"/>
                  </a:lnTo>
                  <a:lnTo>
                    <a:pt x="759" y="252"/>
                  </a:lnTo>
                  <a:lnTo>
                    <a:pt x="760" y="253"/>
                  </a:lnTo>
                  <a:lnTo>
                    <a:pt x="761" y="253"/>
                  </a:lnTo>
                  <a:lnTo>
                    <a:pt x="762" y="254"/>
                  </a:lnTo>
                  <a:lnTo>
                    <a:pt x="763" y="255"/>
                  </a:lnTo>
                  <a:lnTo>
                    <a:pt x="764" y="255"/>
                  </a:lnTo>
                  <a:lnTo>
                    <a:pt x="764" y="256"/>
                  </a:lnTo>
                  <a:lnTo>
                    <a:pt x="765" y="256"/>
                  </a:lnTo>
                  <a:lnTo>
                    <a:pt x="765" y="258"/>
                  </a:lnTo>
                  <a:lnTo>
                    <a:pt x="765" y="259"/>
                  </a:lnTo>
                  <a:lnTo>
                    <a:pt x="767" y="259"/>
                  </a:lnTo>
                  <a:lnTo>
                    <a:pt x="767" y="260"/>
                  </a:lnTo>
                  <a:lnTo>
                    <a:pt x="767" y="261"/>
                  </a:lnTo>
                  <a:lnTo>
                    <a:pt x="768" y="262"/>
                  </a:lnTo>
                  <a:lnTo>
                    <a:pt x="769" y="263"/>
                  </a:lnTo>
                  <a:lnTo>
                    <a:pt x="771" y="266"/>
                  </a:lnTo>
                  <a:lnTo>
                    <a:pt x="776" y="270"/>
                  </a:lnTo>
                  <a:lnTo>
                    <a:pt x="778" y="272"/>
                  </a:lnTo>
                  <a:lnTo>
                    <a:pt x="779" y="274"/>
                  </a:lnTo>
                  <a:lnTo>
                    <a:pt x="780" y="275"/>
                  </a:lnTo>
                  <a:lnTo>
                    <a:pt x="793" y="277"/>
                  </a:lnTo>
                  <a:lnTo>
                    <a:pt x="793" y="278"/>
                  </a:lnTo>
                  <a:lnTo>
                    <a:pt x="794" y="278"/>
                  </a:lnTo>
                  <a:lnTo>
                    <a:pt x="795" y="278"/>
                  </a:lnTo>
                  <a:lnTo>
                    <a:pt x="797" y="278"/>
                  </a:lnTo>
                  <a:lnTo>
                    <a:pt x="798" y="278"/>
                  </a:lnTo>
                  <a:lnTo>
                    <a:pt x="801" y="278"/>
                  </a:lnTo>
                  <a:lnTo>
                    <a:pt x="802" y="278"/>
                  </a:lnTo>
                  <a:lnTo>
                    <a:pt x="803" y="278"/>
                  </a:lnTo>
                  <a:lnTo>
                    <a:pt x="804" y="278"/>
                  </a:lnTo>
                  <a:lnTo>
                    <a:pt x="805" y="278"/>
                  </a:lnTo>
                  <a:lnTo>
                    <a:pt x="806" y="278"/>
                  </a:lnTo>
                  <a:lnTo>
                    <a:pt x="809" y="279"/>
                  </a:lnTo>
                  <a:lnTo>
                    <a:pt x="811" y="279"/>
                  </a:lnTo>
                  <a:lnTo>
                    <a:pt x="812" y="279"/>
                  </a:lnTo>
                  <a:lnTo>
                    <a:pt x="812" y="280"/>
                  </a:lnTo>
                  <a:lnTo>
                    <a:pt x="813" y="280"/>
                  </a:lnTo>
                  <a:lnTo>
                    <a:pt x="815" y="280"/>
                  </a:lnTo>
                  <a:lnTo>
                    <a:pt x="815" y="281"/>
                  </a:lnTo>
                  <a:lnTo>
                    <a:pt x="816" y="281"/>
                  </a:lnTo>
                  <a:lnTo>
                    <a:pt x="818" y="281"/>
                  </a:lnTo>
                  <a:lnTo>
                    <a:pt x="819" y="283"/>
                  </a:lnTo>
                  <a:lnTo>
                    <a:pt x="820" y="284"/>
                  </a:lnTo>
                  <a:lnTo>
                    <a:pt x="821" y="284"/>
                  </a:lnTo>
                  <a:lnTo>
                    <a:pt x="821" y="285"/>
                  </a:lnTo>
                  <a:lnTo>
                    <a:pt x="822" y="285"/>
                  </a:lnTo>
                  <a:lnTo>
                    <a:pt x="827" y="288"/>
                  </a:lnTo>
                  <a:lnTo>
                    <a:pt x="827" y="289"/>
                  </a:lnTo>
                  <a:lnTo>
                    <a:pt x="828" y="289"/>
                  </a:lnTo>
                  <a:lnTo>
                    <a:pt x="829" y="289"/>
                  </a:lnTo>
                  <a:lnTo>
                    <a:pt x="829" y="291"/>
                  </a:lnTo>
                  <a:lnTo>
                    <a:pt x="830" y="291"/>
                  </a:lnTo>
                  <a:lnTo>
                    <a:pt x="831" y="291"/>
                  </a:lnTo>
                  <a:lnTo>
                    <a:pt x="832" y="291"/>
                  </a:lnTo>
                  <a:lnTo>
                    <a:pt x="834" y="291"/>
                  </a:lnTo>
                  <a:lnTo>
                    <a:pt x="835" y="291"/>
                  </a:lnTo>
                  <a:lnTo>
                    <a:pt x="837" y="289"/>
                  </a:lnTo>
                  <a:lnTo>
                    <a:pt x="838" y="289"/>
                  </a:lnTo>
                  <a:lnTo>
                    <a:pt x="839" y="289"/>
                  </a:lnTo>
                  <a:lnTo>
                    <a:pt x="841" y="288"/>
                  </a:lnTo>
                  <a:lnTo>
                    <a:pt x="843" y="288"/>
                  </a:lnTo>
                  <a:lnTo>
                    <a:pt x="844" y="288"/>
                  </a:lnTo>
                  <a:lnTo>
                    <a:pt x="845" y="287"/>
                  </a:lnTo>
                  <a:lnTo>
                    <a:pt x="846" y="287"/>
                  </a:lnTo>
                  <a:lnTo>
                    <a:pt x="848" y="286"/>
                  </a:lnTo>
                  <a:lnTo>
                    <a:pt x="849" y="285"/>
                  </a:lnTo>
                  <a:lnTo>
                    <a:pt x="851" y="285"/>
                  </a:lnTo>
                  <a:lnTo>
                    <a:pt x="852" y="284"/>
                  </a:lnTo>
                  <a:lnTo>
                    <a:pt x="856" y="281"/>
                  </a:lnTo>
                  <a:lnTo>
                    <a:pt x="857" y="280"/>
                  </a:lnTo>
                  <a:lnTo>
                    <a:pt x="859" y="280"/>
                  </a:lnTo>
                  <a:lnTo>
                    <a:pt x="861" y="279"/>
                  </a:lnTo>
                  <a:lnTo>
                    <a:pt x="862" y="279"/>
                  </a:lnTo>
                  <a:lnTo>
                    <a:pt x="863" y="279"/>
                  </a:lnTo>
                  <a:lnTo>
                    <a:pt x="864" y="278"/>
                  </a:lnTo>
                  <a:lnTo>
                    <a:pt x="873" y="274"/>
                  </a:lnTo>
                  <a:lnTo>
                    <a:pt x="873" y="275"/>
                  </a:lnTo>
                  <a:lnTo>
                    <a:pt x="874" y="276"/>
                  </a:lnTo>
                  <a:lnTo>
                    <a:pt x="877" y="280"/>
                  </a:lnTo>
                  <a:lnTo>
                    <a:pt x="878" y="283"/>
                  </a:lnTo>
                  <a:lnTo>
                    <a:pt x="878" y="284"/>
                  </a:lnTo>
                  <a:lnTo>
                    <a:pt x="879" y="284"/>
                  </a:lnTo>
                  <a:lnTo>
                    <a:pt x="879" y="283"/>
                  </a:lnTo>
                  <a:lnTo>
                    <a:pt x="878" y="283"/>
                  </a:lnTo>
                  <a:lnTo>
                    <a:pt x="878" y="281"/>
                  </a:lnTo>
                  <a:lnTo>
                    <a:pt x="878" y="280"/>
                  </a:lnTo>
                  <a:lnTo>
                    <a:pt x="878" y="279"/>
                  </a:lnTo>
                  <a:lnTo>
                    <a:pt x="878" y="278"/>
                  </a:lnTo>
                  <a:lnTo>
                    <a:pt x="879" y="278"/>
                  </a:lnTo>
                  <a:lnTo>
                    <a:pt x="879" y="277"/>
                  </a:lnTo>
                  <a:lnTo>
                    <a:pt x="880" y="277"/>
                  </a:lnTo>
                  <a:lnTo>
                    <a:pt x="880" y="276"/>
                  </a:lnTo>
                  <a:lnTo>
                    <a:pt x="881" y="275"/>
                  </a:lnTo>
                  <a:lnTo>
                    <a:pt x="881" y="274"/>
                  </a:lnTo>
                  <a:lnTo>
                    <a:pt x="882" y="274"/>
                  </a:lnTo>
                  <a:lnTo>
                    <a:pt x="882" y="272"/>
                  </a:lnTo>
                  <a:lnTo>
                    <a:pt x="883" y="271"/>
                  </a:lnTo>
                  <a:lnTo>
                    <a:pt x="883" y="270"/>
                  </a:lnTo>
                  <a:lnTo>
                    <a:pt x="885" y="270"/>
                  </a:lnTo>
                  <a:lnTo>
                    <a:pt x="885" y="269"/>
                  </a:lnTo>
                  <a:lnTo>
                    <a:pt x="886" y="269"/>
                  </a:lnTo>
                  <a:lnTo>
                    <a:pt x="887" y="269"/>
                  </a:lnTo>
                  <a:lnTo>
                    <a:pt x="887" y="268"/>
                  </a:lnTo>
                  <a:lnTo>
                    <a:pt x="887" y="267"/>
                  </a:lnTo>
                  <a:lnTo>
                    <a:pt x="888" y="267"/>
                  </a:lnTo>
                  <a:lnTo>
                    <a:pt x="888" y="266"/>
                  </a:lnTo>
                  <a:lnTo>
                    <a:pt x="888" y="264"/>
                  </a:lnTo>
                  <a:lnTo>
                    <a:pt x="889" y="264"/>
                  </a:lnTo>
                  <a:lnTo>
                    <a:pt x="890" y="264"/>
                  </a:lnTo>
                  <a:lnTo>
                    <a:pt x="891" y="264"/>
                  </a:lnTo>
                  <a:lnTo>
                    <a:pt x="893" y="264"/>
                  </a:lnTo>
                  <a:lnTo>
                    <a:pt x="894" y="264"/>
                  </a:lnTo>
                  <a:lnTo>
                    <a:pt x="894" y="266"/>
                  </a:lnTo>
                  <a:lnTo>
                    <a:pt x="895" y="266"/>
                  </a:lnTo>
                  <a:lnTo>
                    <a:pt x="896" y="266"/>
                  </a:lnTo>
                  <a:lnTo>
                    <a:pt x="897" y="266"/>
                  </a:lnTo>
                  <a:lnTo>
                    <a:pt x="897" y="267"/>
                  </a:lnTo>
                  <a:lnTo>
                    <a:pt x="898" y="267"/>
                  </a:lnTo>
                  <a:lnTo>
                    <a:pt x="898" y="268"/>
                  </a:lnTo>
                  <a:lnTo>
                    <a:pt x="899" y="268"/>
                  </a:lnTo>
                  <a:lnTo>
                    <a:pt x="899" y="269"/>
                  </a:lnTo>
                  <a:lnTo>
                    <a:pt x="901" y="269"/>
                  </a:lnTo>
                  <a:lnTo>
                    <a:pt x="901" y="270"/>
                  </a:lnTo>
                  <a:lnTo>
                    <a:pt x="902" y="270"/>
                  </a:lnTo>
                  <a:lnTo>
                    <a:pt x="902" y="271"/>
                  </a:lnTo>
                  <a:lnTo>
                    <a:pt x="903" y="271"/>
                  </a:lnTo>
                  <a:lnTo>
                    <a:pt x="903" y="272"/>
                  </a:lnTo>
                  <a:lnTo>
                    <a:pt x="904" y="272"/>
                  </a:lnTo>
                  <a:lnTo>
                    <a:pt x="904" y="274"/>
                  </a:lnTo>
                  <a:lnTo>
                    <a:pt x="904" y="275"/>
                  </a:lnTo>
                  <a:lnTo>
                    <a:pt x="904" y="276"/>
                  </a:lnTo>
                  <a:lnTo>
                    <a:pt x="904" y="277"/>
                  </a:lnTo>
                  <a:lnTo>
                    <a:pt x="905" y="277"/>
                  </a:lnTo>
                  <a:lnTo>
                    <a:pt x="906" y="277"/>
                  </a:lnTo>
                  <a:lnTo>
                    <a:pt x="907" y="277"/>
                  </a:lnTo>
                  <a:lnTo>
                    <a:pt x="908" y="277"/>
                  </a:lnTo>
                  <a:lnTo>
                    <a:pt x="908" y="278"/>
                  </a:lnTo>
                  <a:lnTo>
                    <a:pt x="908" y="277"/>
                  </a:lnTo>
                  <a:lnTo>
                    <a:pt x="910" y="277"/>
                  </a:lnTo>
                  <a:lnTo>
                    <a:pt x="910" y="278"/>
                  </a:lnTo>
                  <a:lnTo>
                    <a:pt x="910" y="279"/>
                  </a:lnTo>
                  <a:lnTo>
                    <a:pt x="911" y="279"/>
                  </a:lnTo>
                  <a:lnTo>
                    <a:pt x="911" y="278"/>
                  </a:lnTo>
                  <a:lnTo>
                    <a:pt x="912" y="279"/>
                  </a:lnTo>
                  <a:lnTo>
                    <a:pt x="913" y="279"/>
                  </a:lnTo>
                  <a:lnTo>
                    <a:pt x="913" y="280"/>
                  </a:lnTo>
                  <a:lnTo>
                    <a:pt x="913" y="279"/>
                  </a:lnTo>
                  <a:lnTo>
                    <a:pt x="914" y="280"/>
                  </a:lnTo>
                  <a:lnTo>
                    <a:pt x="915" y="280"/>
                  </a:lnTo>
                  <a:lnTo>
                    <a:pt x="916" y="280"/>
                  </a:lnTo>
                  <a:lnTo>
                    <a:pt x="918" y="280"/>
                  </a:lnTo>
                  <a:lnTo>
                    <a:pt x="918" y="279"/>
                  </a:lnTo>
                  <a:lnTo>
                    <a:pt x="916" y="279"/>
                  </a:lnTo>
                  <a:lnTo>
                    <a:pt x="918" y="279"/>
                  </a:lnTo>
                  <a:lnTo>
                    <a:pt x="919" y="279"/>
                  </a:lnTo>
                  <a:lnTo>
                    <a:pt x="920" y="279"/>
                  </a:lnTo>
                  <a:lnTo>
                    <a:pt x="920" y="280"/>
                  </a:lnTo>
                  <a:lnTo>
                    <a:pt x="921" y="280"/>
                  </a:lnTo>
                  <a:lnTo>
                    <a:pt x="921" y="281"/>
                  </a:lnTo>
                  <a:lnTo>
                    <a:pt x="922" y="281"/>
                  </a:lnTo>
                  <a:lnTo>
                    <a:pt x="923" y="281"/>
                  </a:lnTo>
                  <a:lnTo>
                    <a:pt x="923" y="280"/>
                  </a:lnTo>
                  <a:lnTo>
                    <a:pt x="924" y="280"/>
                  </a:lnTo>
                  <a:lnTo>
                    <a:pt x="924" y="279"/>
                  </a:lnTo>
                  <a:lnTo>
                    <a:pt x="926" y="279"/>
                  </a:lnTo>
                  <a:lnTo>
                    <a:pt x="926" y="278"/>
                  </a:lnTo>
                  <a:lnTo>
                    <a:pt x="927" y="278"/>
                  </a:lnTo>
                  <a:lnTo>
                    <a:pt x="927" y="279"/>
                  </a:lnTo>
                  <a:lnTo>
                    <a:pt x="928" y="279"/>
                  </a:lnTo>
                  <a:lnTo>
                    <a:pt x="928" y="278"/>
                  </a:lnTo>
                  <a:lnTo>
                    <a:pt x="929" y="279"/>
                  </a:lnTo>
                  <a:lnTo>
                    <a:pt x="930" y="279"/>
                  </a:lnTo>
                  <a:lnTo>
                    <a:pt x="930" y="278"/>
                  </a:lnTo>
                  <a:lnTo>
                    <a:pt x="931" y="278"/>
                  </a:lnTo>
                  <a:lnTo>
                    <a:pt x="931" y="277"/>
                  </a:lnTo>
                  <a:lnTo>
                    <a:pt x="931" y="276"/>
                  </a:lnTo>
                  <a:lnTo>
                    <a:pt x="931" y="277"/>
                  </a:lnTo>
                  <a:lnTo>
                    <a:pt x="932" y="277"/>
                  </a:lnTo>
                  <a:lnTo>
                    <a:pt x="932" y="276"/>
                  </a:lnTo>
                  <a:lnTo>
                    <a:pt x="933" y="277"/>
                  </a:lnTo>
                  <a:lnTo>
                    <a:pt x="933" y="276"/>
                  </a:lnTo>
                  <a:lnTo>
                    <a:pt x="935" y="276"/>
                  </a:lnTo>
                  <a:lnTo>
                    <a:pt x="936" y="276"/>
                  </a:lnTo>
                  <a:lnTo>
                    <a:pt x="937" y="276"/>
                  </a:lnTo>
                  <a:lnTo>
                    <a:pt x="937" y="277"/>
                  </a:lnTo>
                  <a:lnTo>
                    <a:pt x="938" y="277"/>
                  </a:lnTo>
                  <a:lnTo>
                    <a:pt x="939" y="277"/>
                  </a:lnTo>
                  <a:lnTo>
                    <a:pt x="940" y="277"/>
                  </a:lnTo>
                  <a:lnTo>
                    <a:pt x="940" y="278"/>
                  </a:lnTo>
                  <a:lnTo>
                    <a:pt x="941" y="278"/>
                  </a:lnTo>
                  <a:lnTo>
                    <a:pt x="943" y="278"/>
                  </a:lnTo>
                  <a:lnTo>
                    <a:pt x="943" y="277"/>
                  </a:lnTo>
                  <a:lnTo>
                    <a:pt x="944" y="277"/>
                  </a:lnTo>
                  <a:lnTo>
                    <a:pt x="944" y="276"/>
                  </a:lnTo>
                  <a:lnTo>
                    <a:pt x="945" y="276"/>
                  </a:lnTo>
                  <a:lnTo>
                    <a:pt x="945" y="275"/>
                  </a:lnTo>
                  <a:lnTo>
                    <a:pt x="946" y="275"/>
                  </a:lnTo>
                  <a:lnTo>
                    <a:pt x="946" y="276"/>
                  </a:lnTo>
                  <a:lnTo>
                    <a:pt x="947" y="276"/>
                  </a:lnTo>
                  <a:lnTo>
                    <a:pt x="947" y="275"/>
                  </a:lnTo>
                  <a:lnTo>
                    <a:pt x="947" y="276"/>
                  </a:lnTo>
                  <a:lnTo>
                    <a:pt x="948" y="276"/>
                  </a:lnTo>
                  <a:lnTo>
                    <a:pt x="949" y="276"/>
                  </a:lnTo>
                  <a:lnTo>
                    <a:pt x="950" y="276"/>
                  </a:lnTo>
                  <a:lnTo>
                    <a:pt x="950" y="275"/>
                  </a:lnTo>
                  <a:lnTo>
                    <a:pt x="952" y="275"/>
                  </a:lnTo>
                  <a:lnTo>
                    <a:pt x="952" y="274"/>
                  </a:lnTo>
                  <a:lnTo>
                    <a:pt x="953" y="274"/>
                  </a:lnTo>
                  <a:lnTo>
                    <a:pt x="954" y="274"/>
                  </a:lnTo>
                  <a:lnTo>
                    <a:pt x="955" y="274"/>
                  </a:lnTo>
                  <a:lnTo>
                    <a:pt x="955" y="272"/>
                  </a:lnTo>
                  <a:lnTo>
                    <a:pt x="956" y="272"/>
                  </a:lnTo>
                  <a:lnTo>
                    <a:pt x="957" y="272"/>
                  </a:lnTo>
                  <a:lnTo>
                    <a:pt x="958" y="272"/>
                  </a:lnTo>
                  <a:lnTo>
                    <a:pt x="960" y="272"/>
                  </a:lnTo>
                  <a:lnTo>
                    <a:pt x="961" y="272"/>
                  </a:lnTo>
                  <a:lnTo>
                    <a:pt x="961" y="271"/>
                  </a:lnTo>
                  <a:lnTo>
                    <a:pt x="962" y="271"/>
                  </a:lnTo>
                  <a:lnTo>
                    <a:pt x="962" y="272"/>
                  </a:lnTo>
                  <a:lnTo>
                    <a:pt x="963" y="272"/>
                  </a:lnTo>
                  <a:lnTo>
                    <a:pt x="964" y="272"/>
                  </a:lnTo>
                  <a:lnTo>
                    <a:pt x="964" y="271"/>
                  </a:lnTo>
                  <a:lnTo>
                    <a:pt x="965" y="271"/>
                  </a:lnTo>
                  <a:lnTo>
                    <a:pt x="965" y="270"/>
                  </a:lnTo>
                  <a:lnTo>
                    <a:pt x="966" y="270"/>
                  </a:lnTo>
                  <a:lnTo>
                    <a:pt x="966" y="269"/>
                  </a:lnTo>
                  <a:lnTo>
                    <a:pt x="968" y="269"/>
                  </a:lnTo>
                  <a:lnTo>
                    <a:pt x="968" y="268"/>
                  </a:lnTo>
                  <a:lnTo>
                    <a:pt x="969" y="268"/>
                  </a:lnTo>
                  <a:lnTo>
                    <a:pt x="969" y="267"/>
                  </a:lnTo>
                  <a:lnTo>
                    <a:pt x="970" y="267"/>
                  </a:lnTo>
                  <a:lnTo>
                    <a:pt x="970" y="266"/>
                  </a:lnTo>
                  <a:lnTo>
                    <a:pt x="971" y="266"/>
                  </a:lnTo>
                  <a:lnTo>
                    <a:pt x="971" y="264"/>
                  </a:lnTo>
                  <a:lnTo>
                    <a:pt x="972" y="264"/>
                  </a:lnTo>
                  <a:lnTo>
                    <a:pt x="973" y="264"/>
                  </a:lnTo>
                  <a:lnTo>
                    <a:pt x="973" y="263"/>
                  </a:lnTo>
                  <a:lnTo>
                    <a:pt x="974" y="263"/>
                  </a:lnTo>
                  <a:lnTo>
                    <a:pt x="974" y="262"/>
                  </a:lnTo>
                  <a:lnTo>
                    <a:pt x="974" y="261"/>
                  </a:lnTo>
                  <a:lnTo>
                    <a:pt x="974" y="260"/>
                  </a:lnTo>
                  <a:lnTo>
                    <a:pt x="974" y="259"/>
                  </a:lnTo>
                  <a:lnTo>
                    <a:pt x="975" y="259"/>
                  </a:lnTo>
                  <a:lnTo>
                    <a:pt x="977" y="258"/>
                  </a:lnTo>
                  <a:lnTo>
                    <a:pt x="978" y="258"/>
                  </a:lnTo>
                  <a:lnTo>
                    <a:pt x="978" y="256"/>
                  </a:lnTo>
                  <a:lnTo>
                    <a:pt x="979" y="256"/>
                  </a:lnTo>
                  <a:lnTo>
                    <a:pt x="980" y="256"/>
                  </a:lnTo>
                  <a:lnTo>
                    <a:pt x="981" y="256"/>
                  </a:lnTo>
                  <a:lnTo>
                    <a:pt x="982" y="256"/>
                  </a:lnTo>
                  <a:lnTo>
                    <a:pt x="982" y="255"/>
                  </a:lnTo>
                  <a:lnTo>
                    <a:pt x="983" y="255"/>
                  </a:lnTo>
                  <a:lnTo>
                    <a:pt x="985" y="256"/>
                  </a:lnTo>
                  <a:lnTo>
                    <a:pt x="985" y="258"/>
                  </a:lnTo>
                  <a:lnTo>
                    <a:pt x="986" y="258"/>
                  </a:lnTo>
                  <a:lnTo>
                    <a:pt x="986" y="259"/>
                  </a:lnTo>
                  <a:lnTo>
                    <a:pt x="985" y="260"/>
                  </a:lnTo>
                  <a:lnTo>
                    <a:pt x="985" y="261"/>
                  </a:lnTo>
                  <a:lnTo>
                    <a:pt x="986" y="261"/>
                  </a:lnTo>
                  <a:lnTo>
                    <a:pt x="985" y="261"/>
                  </a:lnTo>
                  <a:lnTo>
                    <a:pt x="985" y="262"/>
                  </a:lnTo>
                  <a:lnTo>
                    <a:pt x="986" y="262"/>
                  </a:lnTo>
                  <a:lnTo>
                    <a:pt x="986" y="263"/>
                  </a:lnTo>
                  <a:lnTo>
                    <a:pt x="986" y="264"/>
                  </a:lnTo>
                  <a:lnTo>
                    <a:pt x="987" y="264"/>
                  </a:lnTo>
                  <a:lnTo>
                    <a:pt x="987" y="266"/>
                  </a:lnTo>
                  <a:lnTo>
                    <a:pt x="987" y="267"/>
                  </a:lnTo>
                  <a:lnTo>
                    <a:pt x="988" y="267"/>
                  </a:lnTo>
                  <a:lnTo>
                    <a:pt x="989" y="267"/>
                  </a:lnTo>
                  <a:lnTo>
                    <a:pt x="989" y="268"/>
                  </a:lnTo>
                  <a:lnTo>
                    <a:pt x="988" y="268"/>
                  </a:lnTo>
                  <a:lnTo>
                    <a:pt x="988" y="269"/>
                  </a:lnTo>
                  <a:lnTo>
                    <a:pt x="989" y="269"/>
                  </a:lnTo>
                  <a:lnTo>
                    <a:pt x="990" y="269"/>
                  </a:lnTo>
                  <a:lnTo>
                    <a:pt x="990" y="270"/>
                  </a:lnTo>
                  <a:lnTo>
                    <a:pt x="991" y="270"/>
                  </a:lnTo>
                  <a:lnTo>
                    <a:pt x="992" y="270"/>
                  </a:lnTo>
                  <a:lnTo>
                    <a:pt x="991" y="271"/>
                  </a:lnTo>
                  <a:lnTo>
                    <a:pt x="992" y="271"/>
                  </a:lnTo>
                  <a:lnTo>
                    <a:pt x="992" y="272"/>
                  </a:lnTo>
                  <a:lnTo>
                    <a:pt x="994" y="272"/>
                  </a:lnTo>
                  <a:lnTo>
                    <a:pt x="994" y="271"/>
                  </a:lnTo>
                  <a:lnTo>
                    <a:pt x="995" y="271"/>
                  </a:lnTo>
                  <a:lnTo>
                    <a:pt x="995" y="272"/>
                  </a:lnTo>
                  <a:lnTo>
                    <a:pt x="996" y="272"/>
                  </a:lnTo>
                  <a:lnTo>
                    <a:pt x="996" y="271"/>
                  </a:lnTo>
                  <a:lnTo>
                    <a:pt x="997" y="271"/>
                  </a:lnTo>
                  <a:lnTo>
                    <a:pt x="998" y="271"/>
                  </a:lnTo>
                  <a:lnTo>
                    <a:pt x="999" y="271"/>
                  </a:lnTo>
                  <a:lnTo>
                    <a:pt x="999" y="270"/>
                  </a:lnTo>
                  <a:lnTo>
                    <a:pt x="1000" y="270"/>
                  </a:lnTo>
                  <a:lnTo>
                    <a:pt x="1002" y="270"/>
                  </a:lnTo>
                  <a:lnTo>
                    <a:pt x="1002" y="269"/>
                  </a:lnTo>
                  <a:lnTo>
                    <a:pt x="1003" y="269"/>
                  </a:lnTo>
                  <a:lnTo>
                    <a:pt x="1003" y="268"/>
                  </a:lnTo>
                  <a:lnTo>
                    <a:pt x="1004" y="268"/>
                  </a:lnTo>
                  <a:lnTo>
                    <a:pt x="1005" y="268"/>
                  </a:lnTo>
                  <a:lnTo>
                    <a:pt x="1005" y="267"/>
                  </a:lnTo>
                  <a:lnTo>
                    <a:pt x="1006" y="267"/>
                  </a:lnTo>
                  <a:lnTo>
                    <a:pt x="1007" y="267"/>
                  </a:lnTo>
                  <a:lnTo>
                    <a:pt x="1007" y="266"/>
                  </a:lnTo>
                  <a:lnTo>
                    <a:pt x="1008" y="266"/>
                  </a:lnTo>
                  <a:lnTo>
                    <a:pt x="1010" y="266"/>
                  </a:lnTo>
                  <a:lnTo>
                    <a:pt x="1010" y="264"/>
                  </a:lnTo>
                  <a:lnTo>
                    <a:pt x="1011" y="264"/>
                  </a:lnTo>
                  <a:lnTo>
                    <a:pt x="1012" y="264"/>
                  </a:lnTo>
                  <a:lnTo>
                    <a:pt x="1012" y="266"/>
                  </a:lnTo>
                  <a:lnTo>
                    <a:pt x="1013" y="266"/>
                  </a:lnTo>
                  <a:lnTo>
                    <a:pt x="1013" y="264"/>
                  </a:lnTo>
                  <a:lnTo>
                    <a:pt x="1012" y="264"/>
                  </a:lnTo>
                  <a:lnTo>
                    <a:pt x="1013" y="263"/>
                  </a:lnTo>
                  <a:lnTo>
                    <a:pt x="1013" y="262"/>
                  </a:lnTo>
                  <a:lnTo>
                    <a:pt x="1014" y="262"/>
                  </a:lnTo>
                  <a:lnTo>
                    <a:pt x="1014" y="261"/>
                  </a:lnTo>
                  <a:lnTo>
                    <a:pt x="1013" y="261"/>
                  </a:lnTo>
                  <a:lnTo>
                    <a:pt x="1013" y="260"/>
                  </a:lnTo>
                  <a:lnTo>
                    <a:pt x="1013" y="259"/>
                  </a:lnTo>
                  <a:lnTo>
                    <a:pt x="1014" y="258"/>
                  </a:lnTo>
                  <a:lnTo>
                    <a:pt x="1014" y="256"/>
                  </a:lnTo>
                  <a:lnTo>
                    <a:pt x="1015" y="256"/>
                  </a:lnTo>
                  <a:lnTo>
                    <a:pt x="1016" y="256"/>
                  </a:lnTo>
                  <a:lnTo>
                    <a:pt x="1017" y="256"/>
                  </a:lnTo>
                  <a:lnTo>
                    <a:pt x="1017" y="255"/>
                  </a:lnTo>
                  <a:lnTo>
                    <a:pt x="1019" y="255"/>
                  </a:lnTo>
                  <a:lnTo>
                    <a:pt x="1020" y="255"/>
                  </a:lnTo>
                  <a:lnTo>
                    <a:pt x="1021" y="255"/>
                  </a:lnTo>
                  <a:lnTo>
                    <a:pt x="1021" y="254"/>
                  </a:lnTo>
                  <a:lnTo>
                    <a:pt x="1022" y="254"/>
                  </a:lnTo>
                  <a:lnTo>
                    <a:pt x="1022" y="253"/>
                  </a:lnTo>
                  <a:lnTo>
                    <a:pt x="1022" y="252"/>
                  </a:lnTo>
                  <a:lnTo>
                    <a:pt x="1022" y="251"/>
                  </a:lnTo>
                  <a:lnTo>
                    <a:pt x="1023" y="251"/>
                  </a:lnTo>
                  <a:lnTo>
                    <a:pt x="1023" y="250"/>
                  </a:lnTo>
                  <a:lnTo>
                    <a:pt x="1023" y="249"/>
                  </a:lnTo>
                  <a:lnTo>
                    <a:pt x="1023" y="247"/>
                  </a:lnTo>
                  <a:lnTo>
                    <a:pt x="1024" y="247"/>
                  </a:lnTo>
                  <a:lnTo>
                    <a:pt x="1024" y="246"/>
                  </a:lnTo>
                  <a:lnTo>
                    <a:pt x="1024" y="245"/>
                  </a:lnTo>
                  <a:lnTo>
                    <a:pt x="1024" y="244"/>
                  </a:lnTo>
                  <a:lnTo>
                    <a:pt x="1025" y="243"/>
                  </a:lnTo>
                  <a:lnTo>
                    <a:pt x="1025" y="242"/>
                  </a:lnTo>
                  <a:lnTo>
                    <a:pt x="1027" y="242"/>
                  </a:lnTo>
                  <a:lnTo>
                    <a:pt x="1027" y="241"/>
                  </a:lnTo>
                  <a:lnTo>
                    <a:pt x="1028" y="241"/>
                  </a:lnTo>
                  <a:lnTo>
                    <a:pt x="1028" y="242"/>
                  </a:lnTo>
                  <a:lnTo>
                    <a:pt x="1029" y="242"/>
                  </a:lnTo>
                  <a:lnTo>
                    <a:pt x="1029" y="241"/>
                  </a:lnTo>
                  <a:lnTo>
                    <a:pt x="1030" y="241"/>
                  </a:lnTo>
                  <a:lnTo>
                    <a:pt x="1030" y="239"/>
                  </a:lnTo>
                  <a:lnTo>
                    <a:pt x="1030" y="241"/>
                  </a:lnTo>
                  <a:lnTo>
                    <a:pt x="1031" y="241"/>
                  </a:lnTo>
                  <a:lnTo>
                    <a:pt x="1032" y="241"/>
                  </a:lnTo>
                  <a:lnTo>
                    <a:pt x="1033" y="241"/>
                  </a:lnTo>
                  <a:lnTo>
                    <a:pt x="1033" y="239"/>
                  </a:lnTo>
                  <a:lnTo>
                    <a:pt x="1035" y="239"/>
                  </a:lnTo>
                  <a:lnTo>
                    <a:pt x="1035" y="238"/>
                  </a:lnTo>
                  <a:lnTo>
                    <a:pt x="1035" y="237"/>
                  </a:lnTo>
                  <a:lnTo>
                    <a:pt x="1035" y="238"/>
                  </a:lnTo>
                  <a:lnTo>
                    <a:pt x="1036" y="238"/>
                  </a:lnTo>
                  <a:lnTo>
                    <a:pt x="1037" y="238"/>
                  </a:lnTo>
                  <a:lnTo>
                    <a:pt x="1038" y="238"/>
                  </a:lnTo>
                  <a:lnTo>
                    <a:pt x="1039" y="238"/>
                  </a:lnTo>
                  <a:lnTo>
                    <a:pt x="1039" y="237"/>
                  </a:lnTo>
                  <a:lnTo>
                    <a:pt x="1039" y="236"/>
                  </a:lnTo>
                  <a:lnTo>
                    <a:pt x="1040" y="235"/>
                  </a:lnTo>
                  <a:lnTo>
                    <a:pt x="1040" y="236"/>
                  </a:lnTo>
                  <a:lnTo>
                    <a:pt x="1041" y="236"/>
                  </a:lnTo>
                  <a:lnTo>
                    <a:pt x="1042" y="236"/>
                  </a:lnTo>
                  <a:lnTo>
                    <a:pt x="1042" y="235"/>
                  </a:lnTo>
                  <a:lnTo>
                    <a:pt x="1042" y="234"/>
                  </a:lnTo>
                  <a:lnTo>
                    <a:pt x="1042" y="233"/>
                  </a:lnTo>
                  <a:lnTo>
                    <a:pt x="1044" y="233"/>
                  </a:lnTo>
                  <a:lnTo>
                    <a:pt x="1044" y="231"/>
                  </a:lnTo>
                  <a:lnTo>
                    <a:pt x="1044" y="230"/>
                  </a:lnTo>
                  <a:lnTo>
                    <a:pt x="1045" y="230"/>
                  </a:lnTo>
                  <a:lnTo>
                    <a:pt x="1046" y="230"/>
                  </a:lnTo>
                  <a:lnTo>
                    <a:pt x="1046" y="229"/>
                  </a:lnTo>
                  <a:lnTo>
                    <a:pt x="1045" y="229"/>
                  </a:lnTo>
                  <a:lnTo>
                    <a:pt x="1045" y="228"/>
                  </a:lnTo>
                  <a:lnTo>
                    <a:pt x="1046" y="228"/>
                  </a:lnTo>
                  <a:lnTo>
                    <a:pt x="1046" y="227"/>
                  </a:lnTo>
                  <a:lnTo>
                    <a:pt x="1047" y="227"/>
                  </a:lnTo>
                  <a:lnTo>
                    <a:pt x="1047" y="226"/>
                  </a:lnTo>
                  <a:lnTo>
                    <a:pt x="1048" y="226"/>
                  </a:lnTo>
                  <a:lnTo>
                    <a:pt x="1048" y="225"/>
                  </a:lnTo>
                  <a:lnTo>
                    <a:pt x="1048" y="224"/>
                  </a:lnTo>
                  <a:lnTo>
                    <a:pt x="1049" y="224"/>
                  </a:lnTo>
                  <a:lnTo>
                    <a:pt x="1049" y="222"/>
                  </a:lnTo>
                  <a:lnTo>
                    <a:pt x="1050" y="222"/>
                  </a:lnTo>
                  <a:lnTo>
                    <a:pt x="1050" y="224"/>
                  </a:lnTo>
                  <a:lnTo>
                    <a:pt x="1052" y="224"/>
                  </a:lnTo>
                  <a:lnTo>
                    <a:pt x="1052" y="222"/>
                  </a:lnTo>
                  <a:lnTo>
                    <a:pt x="1053" y="222"/>
                  </a:lnTo>
                  <a:lnTo>
                    <a:pt x="1053" y="221"/>
                  </a:lnTo>
                  <a:lnTo>
                    <a:pt x="1054" y="221"/>
                  </a:lnTo>
                  <a:lnTo>
                    <a:pt x="1054" y="220"/>
                  </a:lnTo>
                  <a:lnTo>
                    <a:pt x="1054" y="219"/>
                  </a:lnTo>
                  <a:lnTo>
                    <a:pt x="1055" y="219"/>
                  </a:lnTo>
                  <a:lnTo>
                    <a:pt x="1055" y="218"/>
                  </a:lnTo>
                  <a:lnTo>
                    <a:pt x="1055" y="217"/>
                  </a:lnTo>
                  <a:lnTo>
                    <a:pt x="1056" y="216"/>
                  </a:lnTo>
                  <a:lnTo>
                    <a:pt x="1056" y="214"/>
                  </a:lnTo>
                  <a:lnTo>
                    <a:pt x="1056" y="216"/>
                  </a:lnTo>
                  <a:lnTo>
                    <a:pt x="1057" y="216"/>
                  </a:lnTo>
                  <a:lnTo>
                    <a:pt x="1057" y="214"/>
                  </a:lnTo>
                  <a:lnTo>
                    <a:pt x="1058" y="214"/>
                  </a:lnTo>
                  <a:lnTo>
                    <a:pt x="1059" y="214"/>
                  </a:lnTo>
                  <a:lnTo>
                    <a:pt x="1061" y="214"/>
                  </a:lnTo>
                  <a:lnTo>
                    <a:pt x="1061" y="213"/>
                  </a:lnTo>
                  <a:lnTo>
                    <a:pt x="1062" y="213"/>
                  </a:lnTo>
                  <a:lnTo>
                    <a:pt x="1062" y="212"/>
                  </a:lnTo>
                  <a:lnTo>
                    <a:pt x="1063" y="212"/>
                  </a:lnTo>
                  <a:lnTo>
                    <a:pt x="1063" y="211"/>
                  </a:lnTo>
                  <a:lnTo>
                    <a:pt x="1063" y="210"/>
                  </a:lnTo>
                  <a:lnTo>
                    <a:pt x="1063" y="209"/>
                  </a:lnTo>
                  <a:lnTo>
                    <a:pt x="1064" y="209"/>
                  </a:lnTo>
                  <a:lnTo>
                    <a:pt x="1064" y="210"/>
                  </a:lnTo>
                  <a:lnTo>
                    <a:pt x="1065" y="210"/>
                  </a:lnTo>
                  <a:lnTo>
                    <a:pt x="1066" y="210"/>
                  </a:lnTo>
                  <a:lnTo>
                    <a:pt x="1066" y="209"/>
                  </a:lnTo>
                  <a:lnTo>
                    <a:pt x="1066" y="208"/>
                  </a:lnTo>
                  <a:lnTo>
                    <a:pt x="1067" y="208"/>
                  </a:lnTo>
                  <a:lnTo>
                    <a:pt x="1067" y="207"/>
                  </a:lnTo>
                  <a:lnTo>
                    <a:pt x="1066" y="207"/>
                  </a:lnTo>
                  <a:lnTo>
                    <a:pt x="1066" y="205"/>
                  </a:lnTo>
                  <a:lnTo>
                    <a:pt x="1065" y="205"/>
                  </a:lnTo>
                  <a:lnTo>
                    <a:pt x="1066" y="205"/>
                  </a:lnTo>
                  <a:lnTo>
                    <a:pt x="1066" y="204"/>
                  </a:lnTo>
                  <a:lnTo>
                    <a:pt x="1065" y="204"/>
                  </a:lnTo>
                  <a:lnTo>
                    <a:pt x="1065" y="203"/>
                  </a:lnTo>
                  <a:lnTo>
                    <a:pt x="1066" y="202"/>
                  </a:lnTo>
                  <a:lnTo>
                    <a:pt x="1065" y="202"/>
                  </a:lnTo>
                  <a:lnTo>
                    <a:pt x="1065" y="201"/>
                  </a:lnTo>
                  <a:lnTo>
                    <a:pt x="1066" y="201"/>
                  </a:lnTo>
                  <a:lnTo>
                    <a:pt x="1066" y="200"/>
                  </a:lnTo>
                  <a:lnTo>
                    <a:pt x="1067" y="200"/>
                  </a:lnTo>
                  <a:lnTo>
                    <a:pt x="1067" y="199"/>
                  </a:lnTo>
                  <a:lnTo>
                    <a:pt x="1067" y="197"/>
                  </a:lnTo>
                  <a:lnTo>
                    <a:pt x="1066" y="197"/>
                  </a:lnTo>
                  <a:lnTo>
                    <a:pt x="1066" y="196"/>
                  </a:lnTo>
                  <a:lnTo>
                    <a:pt x="1067" y="196"/>
                  </a:lnTo>
                  <a:lnTo>
                    <a:pt x="1067" y="195"/>
                  </a:lnTo>
                  <a:lnTo>
                    <a:pt x="1069" y="195"/>
                  </a:lnTo>
                  <a:lnTo>
                    <a:pt x="1070" y="195"/>
                  </a:lnTo>
                  <a:lnTo>
                    <a:pt x="1071" y="195"/>
                  </a:lnTo>
                  <a:lnTo>
                    <a:pt x="1072" y="195"/>
                  </a:lnTo>
                  <a:lnTo>
                    <a:pt x="1073" y="195"/>
                  </a:lnTo>
                  <a:lnTo>
                    <a:pt x="1074" y="195"/>
                  </a:lnTo>
                  <a:lnTo>
                    <a:pt x="1074" y="196"/>
                  </a:lnTo>
                  <a:lnTo>
                    <a:pt x="1075" y="196"/>
                  </a:lnTo>
                  <a:lnTo>
                    <a:pt x="1077" y="196"/>
                  </a:lnTo>
                  <a:lnTo>
                    <a:pt x="1077" y="195"/>
                  </a:lnTo>
                  <a:lnTo>
                    <a:pt x="1078" y="195"/>
                  </a:lnTo>
                  <a:lnTo>
                    <a:pt x="1078" y="196"/>
                  </a:lnTo>
                  <a:lnTo>
                    <a:pt x="1079" y="196"/>
                  </a:lnTo>
                  <a:lnTo>
                    <a:pt x="1080" y="196"/>
                  </a:lnTo>
                  <a:lnTo>
                    <a:pt x="1081" y="195"/>
                  </a:lnTo>
                  <a:lnTo>
                    <a:pt x="1082" y="195"/>
                  </a:lnTo>
                  <a:lnTo>
                    <a:pt x="1083" y="195"/>
                  </a:lnTo>
                  <a:lnTo>
                    <a:pt x="1084" y="196"/>
                  </a:lnTo>
                  <a:lnTo>
                    <a:pt x="1086" y="196"/>
                  </a:lnTo>
                  <a:lnTo>
                    <a:pt x="1086" y="195"/>
                  </a:lnTo>
                  <a:lnTo>
                    <a:pt x="1087" y="195"/>
                  </a:lnTo>
                  <a:lnTo>
                    <a:pt x="1087" y="196"/>
                  </a:lnTo>
                  <a:lnTo>
                    <a:pt x="1088" y="196"/>
                  </a:lnTo>
                  <a:lnTo>
                    <a:pt x="1089" y="196"/>
                  </a:lnTo>
                  <a:lnTo>
                    <a:pt x="1089" y="195"/>
                  </a:lnTo>
                  <a:lnTo>
                    <a:pt x="1088" y="195"/>
                  </a:lnTo>
                  <a:lnTo>
                    <a:pt x="1089" y="195"/>
                  </a:lnTo>
                  <a:lnTo>
                    <a:pt x="1089" y="194"/>
                  </a:lnTo>
                  <a:lnTo>
                    <a:pt x="1090" y="194"/>
                  </a:lnTo>
                  <a:lnTo>
                    <a:pt x="1091" y="194"/>
                  </a:lnTo>
                  <a:lnTo>
                    <a:pt x="1092" y="194"/>
                  </a:lnTo>
                  <a:lnTo>
                    <a:pt x="1094" y="195"/>
                  </a:lnTo>
                  <a:lnTo>
                    <a:pt x="1094" y="196"/>
                  </a:lnTo>
                  <a:lnTo>
                    <a:pt x="1095" y="196"/>
                  </a:lnTo>
                  <a:lnTo>
                    <a:pt x="1095" y="197"/>
                  </a:lnTo>
                  <a:lnTo>
                    <a:pt x="1096" y="197"/>
                  </a:lnTo>
                  <a:lnTo>
                    <a:pt x="1096" y="199"/>
                  </a:lnTo>
                  <a:lnTo>
                    <a:pt x="1096" y="200"/>
                  </a:lnTo>
                  <a:lnTo>
                    <a:pt x="1097" y="200"/>
                  </a:lnTo>
                  <a:lnTo>
                    <a:pt x="1096" y="200"/>
                  </a:lnTo>
                  <a:lnTo>
                    <a:pt x="1097" y="201"/>
                  </a:lnTo>
                  <a:lnTo>
                    <a:pt x="1097" y="202"/>
                  </a:lnTo>
                  <a:lnTo>
                    <a:pt x="1096" y="202"/>
                  </a:lnTo>
                  <a:lnTo>
                    <a:pt x="1096" y="203"/>
                  </a:lnTo>
                  <a:lnTo>
                    <a:pt x="1097" y="203"/>
                  </a:lnTo>
                  <a:lnTo>
                    <a:pt x="1098" y="204"/>
                  </a:lnTo>
                  <a:lnTo>
                    <a:pt x="1099" y="204"/>
                  </a:lnTo>
                  <a:lnTo>
                    <a:pt x="1099" y="203"/>
                  </a:lnTo>
                  <a:lnTo>
                    <a:pt x="1099" y="204"/>
                  </a:lnTo>
                  <a:lnTo>
                    <a:pt x="1100" y="204"/>
                  </a:lnTo>
                  <a:lnTo>
                    <a:pt x="1100" y="203"/>
                  </a:lnTo>
                  <a:lnTo>
                    <a:pt x="1102" y="203"/>
                  </a:lnTo>
                  <a:lnTo>
                    <a:pt x="1102" y="202"/>
                  </a:lnTo>
                  <a:lnTo>
                    <a:pt x="1102" y="203"/>
                  </a:lnTo>
                  <a:lnTo>
                    <a:pt x="1103" y="203"/>
                  </a:lnTo>
                  <a:lnTo>
                    <a:pt x="1104" y="203"/>
                  </a:lnTo>
                  <a:lnTo>
                    <a:pt x="1104" y="204"/>
                  </a:lnTo>
                  <a:lnTo>
                    <a:pt x="1105" y="204"/>
                  </a:lnTo>
                  <a:lnTo>
                    <a:pt x="1105" y="203"/>
                  </a:lnTo>
                  <a:lnTo>
                    <a:pt x="1106" y="203"/>
                  </a:lnTo>
                  <a:lnTo>
                    <a:pt x="1107" y="203"/>
                  </a:lnTo>
                  <a:lnTo>
                    <a:pt x="1107" y="202"/>
                  </a:lnTo>
                  <a:lnTo>
                    <a:pt x="1108" y="202"/>
                  </a:lnTo>
                  <a:lnTo>
                    <a:pt x="1109" y="202"/>
                  </a:lnTo>
                  <a:lnTo>
                    <a:pt x="1111" y="202"/>
                  </a:lnTo>
                  <a:lnTo>
                    <a:pt x="1111" y="201"/>
                  </a:lnTo>
                  <a:lnTo>
                    <a:pt x="1111" y="200"/>
                  </a:lnTo>
                  <a:lnTo>
                    <a:pt x="1112" y="200"/>
                  </a:lnTo>
                  <a:lnTo>
                    <a:pt x="1112" y="199"/>
                  </a:lnTo>
                  <a:lnTo>
                    <a:pt x="1112" y="197"/>
                  </a:lnTo>
                  <a:lnTo>
                    <a:pt x="1111" y="197"/>
                  </a:lnTo>
                  <a:lnTo>
                    <a:pt x="1111" y="196"/>
                  </a:lnTo>
                  <a:lnTo>
                    <a:pt x="1112" y="195"/>
                  </a:lnTo>
                  <a:lnTo>
                    <a:pt x="1112" y="194"/>
                  </a:lnTo>
                  <a:lnTo>
                    <a:pt x="1113" y="193"/>
                  </a:lnTo>
                  <a:lnTo>
                    <a:pt x="1113" y="192"/>
                  </a:lnTo>
                  <a:lnTo>
                    <a:pt x="1114" y="192"/>
                  </a:lnTo>
                  <a:lnTo>
                    <a:pt x="1114" y="191"/>
                  </a:lnTo>
                  <a:lnTo>
                    <a:pt x="1115" y="191"/>
                  </a:lnTo>
                  <a:lnTo>
                    <a:pt x="1115" y="189"/>
                  </a:lnTo>
                  <a:lnTo>
                    <a:pt x="1115" y="188"/>
                  </a:lnTo>
                  <a:lnTo>
                    <a:pt x="1116" y="188"/>
                  </a:lnTo>
                  <a:lnTo>
                    <a:pt x="1116" y="187"/>
                  </a:lnTo>
                  <a:lnTo>
                    <a:pt x="1117" y="187"/>
                  </a:lnTo>
                  <a:lnTo>
                    <a:pt x="1119" y="187"/>
                  </a:lnTo>
                  <a:lnTo>
                    <a:pt x="1120" y="187"/>
                  </a:lnTo>
                  <a:lnTo>
                    <a:pt x="1123" y="188"/>
                  </a:lnTo>
                  <a:lnTo>
                    <a:pt x="1124" y="188"/>
                  </a:lnTo>
                  <a:lnTo>
                    <a:pt x="1124" y="189"/>
                  </a:lnTo>
                  <a:lnTo>
                    <a:pt x="1125" y="189"/>
                  </a:lnTo>
                  <a:lnTo>
                    <a:pt x="1126" y="189"/>
                  </a:lnTo>
                  <a:lnTo>
                    <a:pt x="1128" y="189"/>
                  </a:lnTo>
                  <a:lnTo>
                    <a:pt x="1130" y="189"/>
                  </a:lnTo>
                  <a:lnTo>
                    <a:pt x="1131" y="189"/>
                  </a:lnTo>
                  <a:lnTo>
                    <a:pt x="1132" y="189"/>
                  </a:lnTo>
                  <a:lnTo>
                    <a:pt x="1132" y="191"/>
                  </a:lnTo>
                  <a:lnTo>
                    <a:pt x="1133" y="191"/>
                  </a:lnTo>
                  <a:lnTo>
                    <a:pt x="1134" y="191"/>
                  </a:lnTo>
                  <a:lnTo>
                    <a:pt x="1136" y="192"/>
                  </a:lnTo>
                  <a:lnTo>
                    <a:pt x="1137" y="192"/>
                  </a:lnTo>
                  <a:lnTo>
                    <a:pt x="1137" y="193"/>
                  </a:lnTo>
                  <a:lnTo>
                    <a:pt x="1142" y="197"/>
                  </a:lnTo>
                  <a:lnTo>
                    <a:pt x="1144" y="199"/>
                  </a:lnTo>
                  <a:lnTo>
                    <a:pt x="1149" y="205"/>
                  </a:lnTo>
                  <a:lnTo>
                    <a:pt x="1150" y="205"/>
                  </a:lnTo>
                  <a:lnTo>
                    <a:pt x="1150" y="207"/>
                  </a:lnTo>
                  <a:lnTo>
                    <a:pt x="1151" y="207"/>
                  </a:lnTo>
                  <a:lnTo>
                    <a:pt x="1153" y="208"/>
                  </a:lnTo>
                  <a:lnTo>
                    <a:pt x="1154" y="208"/>
                  </a:lnTo>
                  <a:lnTo>
                    <a:pt x="1154" y="210"/>
                  </a:lnTo>
                  <a:lnTo>
                    <a:pt x="1155" y="210"/>
                  </a:lnTo>
                  <a:lnTo>
                    <a:pt x="1155" y="211"/>
                  </a:lnTo>
                  <a:lnTo>
                    <a:pt x="1155" y="212"/>
                  </a:lnTo>
                  <a:lnTo>
                    <a:pt x="1156" y="212"/>
                  </a:lnTo>
                  <a:lnTo>
                    <a:pt x="1157" y="214"/>
                  </a:lnTo>
                  <a:lnTo>
                    <a:pt x="1157" y="216"/>
                  </a:lnTo>
                  <a:lnTo>
                    <a:pt x="1158" y="216"/>
                  </a:lnTo>
                  <a:lnTo>
                    <a:pt x="1158" y="217"/>
                  </a:lnTo>
                  <a:lnTo>
                    <a:pt x="1158" y="218"/>
                  </a:lnTo>
                  <a:lnTo>
                    <a:pt x="1159" y="218"/>
                  </a:lnTo>
                  <a:lnTo>
                    <a:pt x="1159" y="219"/>
                  </a:lnTo>
                  <a:lnTo>
                    <a:pt x="1159" y="220"/>
                  </a:lnTo>
                  <a:lnTo>
                    <a:pt x="1161" y="220"/>
                  </a:lnTo>
                  <a:lnTo>
                    <a:pt x="1161" y="221"/>
                  </a:lnTo>
                  <a:lnTo>
                    <a:pt x="1161" y="222"/>
                  </a:lnTo>
                  <a:lnTo>
                    <a:pt x="1161" y="224"/>
                  </a:lnTo>
                  <a:lnTo>
                    <a:pt x="1161" y="225"/>
                  </a:lnTo>
                  <a:lnTo>
                    <a:pt x="1161" y="226"/>
                  </a:lnTo>
                  <a:lnTo>
                    <a:pt x="1161" y="227"/>
                  </a:lnTo>
                  <a:lnTo>
                    <a:pt x="1161" y="229"/>
                  </a:lnTo>
                  <a:lnTo>
                    <a:pt x="1161" y="235"/>
                  </a:lnTo>
                  <a:lnTo>
                    <a:pt x="1159" y="241"/>
                  </a:lnTo>
                  <a:lnTo>
                    <a:pt x="1159" y="243"/>
                  </a:lnTo>
                  <a:lnTo>
                    <a:pt x="1159" y="244"/>
                  </a:lnTo>
                  <a:lnTo>
                    <a:pt x="1159" y="245"/>
                  </a:lnTo>
                  <a:lnTo>
                    <a:pt x="1159" y="246"/>
                  </a:lnTo>
                  <a:lnTo>
                    <a:pt x="1159" y="247"/>
                  </a:lnTo>
                  <a:lnTo>
                    <a:pt x="1159" y="250"/>
                  </a:lnTo>
                  <a:lnTo>
                    <a:pt x="1161" y="253"/>
                  </a:lnTo>
                  <a:lnTo>
                    <a:pt x="1162" y="258"/>
                  </a:lnTo>
                  <a:lnTo>
                    <a:pt x="1162" y="260"/>
                  </a:lnTo>
                  <a:lnTo>
                    <a:pt x="1162" y="261"/>
                  </a:lnTo>
                  <a:lnTo>
                    <a:pt x="1162" y="262"/>
                  </a:lnTo>
                  <a:lnTo>
                    <a:pt x="1163" y="264"/>
                  </a:lnTo>
                  <a:lnTo>
                    <a:pt x="1164" y="269"/>
                  </a:lnTo>
                  <a:lnTo>
                    <a:pt x="1164" y="270"/>
                  </a:lnTo>
                  <a:lnTo>
                    <a:pt x="1164" y="271"/>
                  </a:lnTo>
                  <a:lnTo>
                    <a:pt x="1164" y="272"/>
                  </a:lnTo>
                  <a:lnTo>
                    <a:pt x="1165" y="276"/>
                  </a:lnTo>
                  <a:lnTo>
                    <a:pt x="1165" y="277"/>
                  </a:lnTo>
                  <a:lnTo>
                    <a:pt x="1165" y="278"/>
                  </a:lnTo>
                  <a:lnTo>
                    <a:pt x="1165" y="279"/>
                  </a:lnTo>
                  <a:lnTo>
                    <a:pt x="1165" y="280"/>
                  </a:lnTo>
                  <a:lnTo>
                    <a:pt x="1165" y="283"/>
                  </a:lnTo>
                  <a:lnTo>
                    <a:pt x="1165" y="287"/>
                  </a:lnTo>
                  <a:lnTo>
                    <a:pt x="1165" y="300"/>
                  </a:lnTo>
                  <a:lnTo>
                    <a:pt x="1165" y="301"/>
                  </a:lnTo>
                  <a:lnTo>
                    <a:pt x="1165" y="303"/>
                  </a:lnTo>
                  <a:lnTo>
                    <a:pt x="1164" y="304"/>
                  </a:lnTo>
                  <a:lnTo>
                    <a:pt x="1164" y="306"/>
                  </a:lnTo>
                  <a:lnTo>
                    <a:pt x="1164" y="308"/>
                  </a:lnTo>
                  <a:lnTo>
                    <a:pt x="1164" y="310"/>
                  </a:lnTo>
                  <a:lnTo>
                    <a:pt x="1164" y="314"/>
                  </a:lnTo>
                  <a:lnTo>
                    <a:pt x="1163" y="318"/>
                  </a:lnTo>
                  <a:lnTo>
                    <a:pt x="1163" y="319"/>
                  </a:lnTo>
                  <a:lnTo>
                    <a:pt x="1163" y="320"/>
                  </a:lnTo>
                  <a:lnTo>
                    <a:pt x="1163" y="322"/>
                  </a:lnTo>
                  <a:lnTo>
                    <a:pt x="1163" y="325"/>
                  </a:lnTo>
                  <a:lnTo>
                    <a:pt x="1163" y="326"/>
                  </a:lnTo>
                  <a:lnTo>
                    <a:pt x="1163" y="328"/>
                  </a:lnTo>
                  <a:lnTo>
                    <a:pt x="1162" y="330"/>
                  </a:lnTo>
                  <a:lnTo>
                    <a:pt x="1162" y="331"/>
                  </a:lnTo>
                  <a:lnTo>
                    <a:pt x="1161" y="330"/>
                  </a:lnTo>
                  <a:lnTo>
                    <a:pt x="1159" y="330"/>
                  </a:lnTo>
                  <a:lnTo>
                    <a:pt x="1158" y="329"/>
                  </a:lnTo>
                  <a:lnTo>
                    <a:pt x="1156" y="328"/>
                  </a:lnTo>
                  <a:lnTo>
                    <a:pt x="1155" y="328"/>
                  </a:lnTo>
                  <a:lnTo>
                    <a:pt x="1154" y="327"/>
                  </a:lnTo>
                  <a:lnTo>
                    <a:pt x="1153" y="327"/>
                  </a:lnTo>
                  <a:lnTo>
                    <a:pt x="1151" y="326"/>
                  </a:lnTo>
                  <a:lnTo>
                    <a:pt x="1150" y="326"/>
                  </a:lnTo>
                  <a:lnTo>
                    <a:pt x="1149" y="325"/>
                  </a:lnTo>
                  <a:lnTo>
                    <a:pt x="1147" y="323"/>
                  </a:lnTo>
                  <a:lnTo>
                    <a:pt x="1146" y="322"/>
                  </a:lnTo>
                  <a:lnTo>
                    <a:pt x="1142" y="321"/>
                  </a:lnTo>
                  <a:lnTo>
                    <a:pt x="1142" y="320"/>
                  </a:lnTo>
                  <a:lnTo>
                    <a:pt x="1141" y="320"/>
                  </a:lnTo>
                  <a:lnTo>
                    <a:pt x="1140" y="319"/>
                  </a:lnTo>
                  <a:lnTo>
                    <a:pt x="1139" y="319"/>
                  </a:lnTo>
                  <a:lnTo>
                    <a:pt x="1139" y="318"/>
                  </a:lnTo>
                  <a:lnTo>
                    <a:pt x="1138" y="318"/>
                  </a:lnTo>
                  <a:lnTo>
                    <a:pt x="1134" y="316"/>
                  </a:lnTo>
                  <a:lnTo>
                    <a:pt x="1133" y="314"/>
                  </a:lnTo>
                  <a:lnTo>
                    <a:pt x="1126" y="311"/>
                  </a:lnTo>
                  <a:lnTo>
                    <a:pt x="1123" y="308"/>
                  </a:lnTo>
                  <a:lnTo>
                    <a:pt x="1121" y="308"/>
                  </a:lnTo>
                  <a:lnTo>
                    <a:pt x="1119" y="305"/>
                  </a:lnTo>
                  <a:lnTo>
                    <a:pt x="1116" y="304"/>
                  </a:lnTo>
                  <a:lnTo>
                    <a:pt x="1115" y="303"/>
                  </a:lnTo>
                  <a:lnTo>
                    <a:pt x="1113" y="302"/>
                  </a:lnTo>
                  <a:lnTo>
                    <a:pt x="1112" y="302"/>
                  </a:lnTo>
                  <a:lnTo>
                    <a:pt x="1111" y="301"/>
                  </a:lnTo>
                  <a:lnTo>
                    <a:pt x="1108" y="300"/>
                  </a:lnTo>
                  <a:lnTo>
                    <a:pt x="1108" y="298"/>
                  </a:lnTo>
                  <a:lnTo>
                    <a:pt x="1107" y="298"/>
                  </a:lnTo>
                  <a:lnTo>
                    <a:pt x="1106" y="298"/>
                  </a:lnTo>
                  <a:lnTo>
                    <a:pt x="1105" y="298"/>
                  </a:lnTo>
                  <a:lnTo>
                    <a:pt x="1104" y="298"/>
                  </a:lnTo>
                  <a:lnTo>
                    <a:pt x="1103" y="298"/>
                  </a:lnTo>
                  <a:lnTo>
                    <a:pt x="1103" y="300"/>
                  </a:lnTo>
                  <a:lnTo>
                    <a:pt x="1102" y="300"/>
                  </a:lnTo>
                  <a:lnTo>
                    <a:pt x="1100" y="300"/>
                  </a:lnTo>
                  <a:lnTo>
                    <a:pt x="1099" y="301"/>
                  </a:lnTo>
                  <a:lnTo>
                    <a:pt x="1099" y="302"/>
                  </a:lnTo>
                  <a:lnTo>
                    <a:pt x="1098" y="302"/>
                  </a:lnTo>
                  <a:lnTo>
                    <a:pt x="1097" y="303"/>
                  </a:lnTo>
                  <a:lnTo>
                    <a:pt x="1097" y="304"/>
                  </a:lnTo>
                  <a:lnTo>
                    <a:pt x="1095" y="305"/>
                  </a:lnTo>
                  <a:lnTo>
                    <a:pt x="1094" y="308"/>
                  </a:lnTo>
                  <a:lnTo>
                    <a:pt x="1094" y="309"/>
                  </a:lnTo>
                  <a:lnTo>
                    <a:pt x="1092" y="310"/>
                  </a:lnTo>
                  <a:lnTo>
                    <a:pt x="1091" y="310"/>
                  </a:lnTo>
                  <a:lnTo>
                    <a:pt x="1090" y="311"/>
                  </a:lnTo>
                  <a:lnTo>
                    <a:pt x="1090" y="312"/>
                  </a:lnTo>
                  <a:lnTo>
                    <a:pt x="1089" y="312"/>
                  </a:lnTo>
                  <a:lnTo>
                    <a:pt x="1088" y="313"/>
                  </a:lnTo>
                  <a:lnTo>
                    <a:pt x="1087" y="313"/>
                  </a:lnTo>
                  <a:lnTo>
                    <a:pt x="1087" y="314"/>
                  </a:lnTo>
                  <a:lnTo>
                    <a:pt x="1086" y="314"/>
                  </a:lnTo>
                  <a:lnTo>
                    <a:pt x="1087" y="314"/>
                  </a:lnTo>
                  <a:lnTo>
                    <a:pt x="1087" y="316"/>
                  </a:lnTo>
                  <a:lnTo>
                    <a:pt x="1088" y="316"/>
                  </a:lnTo>
                  <a:lnTo>
                    <a:pt x="1089" y="316"/>
                  </a:lnTo>
                  <a:lnTo>
                    <a:pt x="1090" y="316"/>
                  </a:lnTo>
                  <a:lnTo>
                    <a:pt x="1091" y="317"/>
                  </a:lnTo>
                  <a:lnTo>
                    <a:pt x="1092" y="317"/>
                  </a:lnTo>
                  <a:lnTo>
                    <a:pt x="1094" y="317"/>
                  </a:lnTo>
                  <a:lnTo>
                    <a:pt x="1095" y="317"/>
                  </a:lnTo>
                  <a:lnTo>
                    <a:pt x="1096" y="317"/>
                  </a:lnTo>
                  <a:lnTo>
                    <a:pt x="1097" y="317"/>
                  </a:lnTo>
                  <a:lnTo>
                    <a:pt x="1098" y="318"/>
                  </a:lnTo>
                  <a:lnTo>
                    <a:pt x="1098" y="319"/>
                  </a:lnTo>
                  <a:lnTo>
                    <a:pt x="1098" y="320"/>
                  </a:lnTo>
                  <a:lnTo>
                    <a:pt x="1098" y="321"/>
                  </a:lnTo>
                  <a:lnTo>
                    <a:pt x="1098" y="322"/>
                  </a:lnTo>
                  <a:lnTo>
                    <a:pt x="1098" y="323"/>
                  </a:lnTo>
                  <a:lnTo>
                    <a:pt x="1097" y="325"/>
                  </a:lnTo>
                  <a:lnTo>
                    <a:pt x="1096" y="325"/>
                  </a:lnTo>
                  <a:lnTo>
                    <a:pt x="1095" y="326"/>
                  </a:lnTo>
                  <a:lnTo>
                    <a:pt x="1095" y="327"/>
                  </a:lnTo>
                  <a:lnTo>
                    <a:pt x="1095" y="328"/>
                  </a:lnTo>
                  <a:lnTo>
                    <a:pt x="1095" y="329"/>
                  </a:lnTo>
                  <a:lnTo>
                    <a:pt x="1095" y="330"/>
                  </a:lnTo>
                  <a:lnTo>
                    <a:pt x="1095" y="331"/>
                  </a:lnTo>
                  <a:lnTo>
                    <a:pt x="1095" y="333"/>
                  </a:lnTo>
                  <a:lnTo>
                    <a:pt x="1094" y="333"/>
                  </a:lnTo>
                  <a:lnTo>
                    <a:pt x="1094" y="334"/>
                  </a:lnTo>
                  <a:lnTo>
                    <a:pt x="1094" y="335"/>
                  </a:lnTo>
                  <a:lnTo>
                    <a:pt x="1092" y="335"/>
                  </a:lnTo>
                  <a:lnTo>
                    <a:pt x="1091" y="335"/>
                  </a:lnTo>
                  <a:lnTo>
                    <a:pt x="1091" y="336"/>
                  </a:lnTo>
                  <a:lnTo>
                    <a:pt x="1091" y="337"/>
                  </a:lnTo>
                  <a:lnTo>
                    <a:pt x="1090" y="337"/>
                  </a:lnTo>
                  <a:lnTo>
                    <a:pt x="1090" y="336"/>
                  </a:lnTo>
                  <a:lnTo>
                    <a:pt x="1089" y="336"/>
                  </a:lnTo>
                  <a:lnTo>
                    <a:pt x="1089" y="337"/>
                  </a:lnTo>
                  <a:lnTo>
                    <a:pt x="1089" y="338"/>
                  </a:lnTo>
                  <a:lnTo>
                    <a:pt x="1088" y="338"/>
                  </a:lnTo>
                  <a:lnTo>
                    <a:pt x="1088" y="339"/>
                  </a:lnTo>
                  <a:lnTo>
                    <a:pt x="1087" y="339"/>
                  </a:lnTo>
                  <a:lnTo>
                    <a:pt x="1088" y="339"/>
                  </a:lnTo>
                  <a:lnTo>
                    <a:pt x="1088" y="341"/>
                  </a:lnTo>
                  <a:lnTo>
                    <a:pt x="1087" y="341"/>
                  </a:lnTo>
                  <a:lnTo>
                    <a:pt x="1087" y="342"/>
                  </a:lnTo>
                  <a:lnTo>
                    <a:pt x="1086" y="342"/>
                  </a:lnTo>
                  <a:lnTo>
                    <a:pt x="1084" y="343"/>
                  </a:lnTo>
                  <a:lnTo>
                    <a:pt x="1083" y="343"/>
                  </a:lnTo>
                  <a:lnTo>
                    <a:pt x="1083" y="344"/>
                  </a:lnTo>
                  <a:lnTo>
                    <a:pt x="1082" y="344"/>
                  </a:lnTo>
                  <a:lnTo>
                    <a:pt x="1082" y="345"/>
                  </a:lnTo>
                  <a:lnTo>
                    <a:pt x="1082" y="346"/>
                  </a:lnTo>
                  <a:lnTo>
                    <a:pt x="1082" y="347"/>
                  </a:lnTo>
                  <a:lnTo>
                    <a:pt x="1081" y="347"/>
                  </a:lnTo>
                  <a:lnTo>
                    <a:pt x="1081" y="348"/>
                  </a:lnTo>
                  <a:lnTo>
                    <a:pt x="1081" y="350"/>
                  </a:lnTo>
                  <a:lnTo>
                    <a:pt x="1081" y="351"/>
                  </a:lnTo>
                  <a:lnTo>
                    <a:pt x="1080" y="351"/>
                  </a:lnTo>
                  <a:lnTo>
                    <a:pt x="1080" y="352"/>
                  </a:lnTo>
                  <a:lnTo>
                    <a:pt x="1081" y="352"/>
                  </a:lnTo>
                  <a:lnTo>
                    <a:pt x="1082" y="352"/>
                  </a:lnTo>
                  <a:lnTo>
                    <a:pt x="1081" y="352"/>
                  </a:lnTo>
                  <a:lnTo>
                    <a:pt x="1081" y="353"/>
                  </a:lnTo>
                  <a:lnTo>
                    <a:pt x="1082" y="353"/>
                  </a:lnTo>
                  <a:lnTo>
                    <a:pt x="1082" y="354"/>
                  </a:lnTo>
                  <a:lnTo>
                    <a:pt x="1082" y="355"/>
                  </a:lnTo>
                  <a:lnTo>
                    <a:pt x="1082" y="356"/>
                  </a:lnTo>
                  <a:lnTo>
                    <a:pt x="1081" y="356"/>
                  </a:lnTo>
                  <a:lnTo>
                    <a:pt x="1081" y="358"/>
                  </a:lnTo>
                  <a:lnTo>
                    <a:pt x="1081" y="359"/>
                  </a:lnTo>
                  <a:lnTo>
                    <a:pt x="1081" y="360"/>
                  </a:lnTo>
                  <a:lnTo>
                    <a:pt x="1081" y="361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3"/>
                  </a:lnTo>
                  <a:lnTo>
                    <a:pt x="1080" y="364"/>
                  </a:lnTo>
                  <a:lnTo>
                    <a:pt x="1079" y="364"/>
                  </a:lnTo>
                  <a:lnTo>
                    <a:pt x="1079" y="365"/>
                  </a:lnTo>
                  <a:lnTo>
                    <a:pt x="1078" y="365"/>
                  </a:lnTo>
                  <a:lnTo>
                    <a:pt x="1078" y="367"/>
                  </a:lnTo>
                  <a:lnTo>
                    <a:pt x="1077" y="367"/>
                  </a:lnTo>
                  <a:lnTo>
                    <a:pt x="1075" y="368"/>
                  </a:lnTo>
                  <a:lnTo>
                    <a:pt x="1074" y="368"/>
                  </a:lnTo>
                  <a:lnTo>
                    <a:pt x="1074" y="369"/>
                  </a:lnTo>
                  <a:lnTo>
                    <a:pt x="1073" y="369"/>
                  </a:lnTo>
                  <a:lnTo>
                    <a:pt x="1072" y="370"/>
                  </a:lnTo>
                  <a:lnTo>
                    <a:pt x="1071" y="370"/>
                  </a:lnTo>
                  <a:lnTo>
                    <a:pt x="1070" y="371"/>
                  </a:lnTo>
                  <a:lnTo>
                    <a:pt x="1070" y="372"/>
                  </a:lnTo>
                  <a:lnTo>
                    <a:pt x="1069" y="372"/>
                  </a:lnTo>
                  <a:lnTo>
                    <a:pt x="1069" y="373"/>
                  </a:lnTo>
                  <a:lnTo>
                    <a:pt x="1067" y="373"/>
                  </a:lnTo>
                  <a:lnTo>
                    <a:pt x="1067" y="375"/>
                  </a:lnTo>
                  <a:lnTo>
                    <a:pt x="1066" y="375"/>
                  </a:lnTo>
                  <a:lnTo>
                    <a:pt x="1065" y="376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3" y="377"/>
                  </a:lnTo>
                  <a:lnTo>
                    <a:pt x="1063" y="378"/>
                  </a:lnTo>
                  <a:lnTo>
                    <a:pt x="1062" y="378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1" y="380"/>
                  </a:lnTo>
                  <a:lnTo>
                    <a:pt x="1059" y="380"/>
                  </a:lnTo>
                  <a:lnTo>
                    <a:pt x="1058" y="380"/>
                  </a:lnTo>
                  <a:lnTo>
                    <a:pt x="1058" y="381"/>
                  </a:lnTo>
                  <a:lnTo>
                    <a:pt x="1057" y="381"/>
                  </a:lnTo>
                  <a:lnTo>
                    <a:pt x="1057" y="383"/>
                  </a:lnTo>
                  <a:lnTo>
                    <a:pt x="1057" y="384"/>
                  </a:lnTo>
                  <a:lnTo>
                    <a:pt x="1056" y="384"/>
                  </a:lnTo>
                  <a:lnTo>
                    <a:pt x="1056" y="385"/>
                  </a:lnTo>
                  <a:lnTo>
                    <a:pt x="1055" y="385"/>
                  </a:lnTo>
                  <a:lnTo>
                    <a:pt x="1054" y="386"/>
                  </a:lnTo>
                  <a:lnTo>
                    <a:pt x="1054" y="387"/>
                  </a:lnTo>
                  <a:lnTo>
                    <a:pt x="1053" y="387"/>
                  </a:lnTo>
                  <a:lnTo>
                    <a:pt x="1053" y="386"/>
                  </a:lnTo>
                  <a:lnTo>
                    <a:pt x="1052" y="386"/>
                  </a:lnTo>
                  <a:lnTo>
                    <a:pt x="1052" y="387"/>
                  </a:lnTo>
                  <a:lnTo>
                    <a:pt x="1052" y="388"/>
                  </a:lnTo>
                  <a:lnTo>
                    <a:pt x="1052" y="389"/>
                  </a:lnTo>
                  <a:lnTo>
                    <a:pt x="1052" y="390"/>
                  </a:lnTo>
                  <a:lnTo>
                    <a:pt x="1050" y="390"/>
                  </a:lnTo>
                  <a:lnTo>
                    <a:pt x="1050" y="392"/>
                  </a:lnTo>
                  <a:lnTo>
                    <a:pt x="1049" y="392"/>
                  </a:lnTo>
                  <a:lnTo>
                    <a:pt x="1049" y="390"/>
                  </a:lnTo>
                  <a:lnTo>
                    <a:pt x="1048" y="390"/>
                  </a:lnTo>
                  <a:lnTo>
                    <a:pt x="1049" y="392"/>
                  </a:lnTo>
                  <a:lnTo>
                    <a:pt x="1048" y="393"/>
                  </a:lnTo>
                  <a:lnTo>
                    <a:pt x="1048" y="392"/>
                  </a:lnTo>
                  <a:lnTo>
                    <a:pt x="1047" y="392"/>
                  </a:lnTo>
                  <a:lnTo>
                    <a:pt x="1046" y="392"/>
                  </a:lnTo>
                  <a:lnTo>
                    <a:pt x="1046" y="393"/>
                  </a:lnTo>
                  <a:lnTo>
                    <a:pt x="1045" y="393"/>
                  </a:lnTo>
                  <a:lnTo>
                    <a:pt x="1044" y="393"/>
                  </a:lnTo>
                  <a:lnTo>
                    <a:pt x="1044" y="394"/>
                  </a:lnTo>
                  <a:lnTo>
                    <a:pt x="1042" y="394"/>
                  </a:lnTo>
                  <a:lnTo>
                    <a:pt x="1041" y="394"/>
                  </a:lnTo>
                  <a:lnTo>
                    <a:pt x="1040" y="394"/>
                  </a:lnTo>
                  <a:lnTo>
                    <a:pt x="1039" y="395"/>
                  </a:lnTo>
                  <a:lnTo>
                    <a:pt x="1038" y="395"/>
                  </a:lnTo>
                  <a:lnTo>
                    <a:pt x="1038" y="396"/>
                  </a:lnTo>
                  <a:lnTo>
                    <a:pt x="1037" y="396"/>
                  </a:lnTo>
                  <a:lnTo>
                    <a:pt x="1037" y="397"/>
                  </a:lnTo>
                  <a:lnTo>
                    <a:pt x="1037" y="398"/>
                  </a:lnTo>
                  <a:lnTo>
                    <a:pt x="1036" y="397"/>
                  </a:lnTo>
                  <a:lnTo>
                    <a:pt x="1035" y="397"/>
                  </a:lnTo>
                  <a:lnTo>
                    <a:pt x="1035" y="398"/>
                  </a:lnTo>
                  <a:lnTo>
                    <a:pt x="1033" y="398"/>
                  </a:lnTo>
                  <a:lnTo>
                    <a:pt x="1033" y="400"/>
                  </a:lnTo>
                  <a:lnTo>
                    <a:pt x="1033" y="401"/>
                  </a:lnTo>
                  <a:lnTo>
                    <a:pt x="1032" y="401"/>
                  </a:lnTo>
                  <a:lnTo>
                    <a:pt x="1032" y="402"/>
                  </a:lnTo>
                  <a:lnTo>
                    <a:pt x="1031" y="402"/>
                  </a:lnTo>
                  <a:lnTo>
                    <a:pt x="1031" y="403"/>
                  </a:lnTo>
                  <a:lnTo>
                    <a:pt x="1032" y="403"/>
                  </a:lnTo>
                  <a:lnTo>
                    <a:pt x="1032" y="404"/>
                  </a:lnTo>
                  <a:lnTo>
                    <a:pt x="1031" y="404"/>
                  </a:lnTo>
                  <a:lnTo>
                    <a:pt x="1030" y="404"/>
                  </a:lnTo>
                  <a:lnTo>
                    <a:pt x="1031" y="404"/>
                  </a:lnTo>
                  <a:lnTo>
                    <a:pt x="1031" y="405"/>
                  </a:lnTo>
                  <a:lnTo>
                    <a:pt x="1031" y="406"/>
                  </a:lnTo>
                  <a:lnTo>
                    <a:pt x="1030" y="406"/>
                  </a:lnTo>
                  <a:lnTo>
                    <a:pt x="1030" y="408"/>
                  </a:lnTo>
                  <a:lnTo>
                    <a:pt x="1031" y="408"/>
                  </a:lnTo>
                  <a:lnTo>
                    <a:pt x="1031" y="409"/>
                  </a:lnTo>
                  <a:lnTo>
                    <a:pt x="1031" y="410"/>
                  </a:lnTo>
                  <a:lnTo>
                    <a:pt x="1031" y="411"/>
                  </a:lnTo>
                  <a:lnTo>
                    <a:pt x="1031" y="412"/>
                  </a:lnTo>
                  <a:lnTo>
                    <a:pt x="1032" y="412"/>
                  </a:lnTo>
                  <a:lnTo>
                    <a:pt x="1032" y="413"/>
                  </a:lnTo>
                  <a:lnTo>
                    <a:pt x="1031" y="413"/>
                  </a:lnTo>
                  <a:lnTo>
                    <a:pt x="1030" y="413"/>
                  </a:lnTo>
                  <a:lnTo>
                    <a:pt x="1030" y="414"/>
                  </a:lnTo>
                  <a:lnTo>
                    <a:pt x="1031" y="414"/>
                  </a:lnTo>
                  <a:lnTo>
                    <a:pt x="1032" y="414"/>
                  </a:lnTo>
                  <a:lnTo>
                    <a:pt x="1031" y="415"/>
                  </a:lnTo>
                  <a:lnTo>
                    <a:pt x="1031" y="417"/>
                  </a:lnTo>
                  <a:lnTo>
                    <a:pt x="1030" y="417"/>
                  </a:lnTo>
                  <a:lnTo>
                    <a:pt x="1030" y="418"/>
                  </a:lnTo>
                  <a:lnTo>
                    <a:pt x="1029" y="418"/>
                  </a:lnTo>
                  <a:lnTo>
                    <a:pt x="1029" y="419"/>
                  </a:lnTo>
                  <a:lnTo>
                    <a:pt x="1028" y="419"/>
                  </a:lnTo>
                  <a:lnTo>
                    <a:pt x="1027" y="419"/>
                  </a:lnTo>
                  <a:lnTo>
                    <a:pt x="1027" y="420"/>
                  </a:lnTo>
                  <a:lnTo>
                    <a:pt x="1025" y="420"/>
                  </a:lnTo>
                  <a:lnTo>
                    <a:pt x="1024" y="420"/>
                  </a:lnTo>
                  <a:lnTo>
                    <a:pt x="1024" y="421"/>
                  </a:lnTo>
                  <a:lnTo>
                    <a:pt x="1024" y="422"/>
                  </a:lnTo>
                  <a:lnTo>
                    <a:pt x="1025" y="423"/>
                  </a:lnTo>
                  <a:lnTo>
                    <a:pt x="1027" y="423"/>
                  </a:lnTo>
                  <a:lnTo>
                    <a:pt x="1027" y="425"/>
                  </a:lnTo>
                  <a:lnTo>
                    <a:pt x="1028" y="425"/>
                  </a:lnTo>
                  <a:lnTo>
                    <a:pt x="1028" y="426"/>
                  </a:lnTo>
                  <a:lnTo>
                    <a:pt x="1027" y="426"/>
                  </a:lnTo>
                  <a:lnTo>
                    <a:pt x="1027" y="427"/>
                  </a:lnTo>
                  <a:lnTo>
                    <a:pt x="1025" y="427"/>
                  </a:lnTo>
                  <a:lnTo>
                    <a:pt x="1024" y="427"/>
                  </a:lnTo>
                  <a:lnTo>
                    <a:pt x="1024" y="428"/>
                  </a:lnTo>
                  <a:lnTo>
                    <a:pt x="1023" y="428"/>
                  </a:lnTo>
                  <a:lnTo>
                    <a:pt x="1022" y="428"/>
                  </a:lnTo>
                  <a:lnTo>
                    <a:pt x="1021" y="428"/>
                  </a:lnTo>
                  <a:lnTo>
                    <a:pt x="1021" y="429"/>
                  </a:lnTo>
                  <a:lnTo>
                    <a:pt x="1021" y="430"/>
                  </a:lnTo>
                  <a:lnTo>
                    <a:pt x="1020" y="430"/>
                  </a:lnTo>
                  <a:lnTo>
                    <a:pt x="1020" y="431"/>
                  </a:lnTo>
                  <a:lnTo>
                    <a:pt x="1019" y="431"/>
                  </a:lnTo>
                  <a:lnTo>
                    <a:pt x="1019" y="432"/>
                  </a:lnTo>
                  <a:lnTo>
                    <a:pt x="1019" y="434"/>
                  </a:lnTo>
                  <a:lnTo>
                    <a:pt x="1019" y="435"/>
                  </a:lnTo>
                  <a:lnTo>
                    <a:pt x="1017" y="435"/>
                  </a:lnTo>
                  <a:lnTo>
                    <a:pt x="1016" y="436"/>
                  </a:lnTo>
                  <a:lnTo>
                    <a:pt x="1016" y="437"/>
                  </a:lnTo>
                  <a:lnTo>
                    <a:pt x="1015" y="437"/>
                  </a:lnTo>
                  <a:lnTo>
                    <a:pt x="1015" y="438"/>
                  </a:lnTo>
                  <a:lnTo>
                    <a:pt x="1015" y="439"/>
                  </a:lnTo>
                  <a:lnTo>
                    <a:pt x="1014" y="439"/>
                  </a:lnTo>
                  <a:lnTo>
                    <a:pt x="1014" y="440"/>
                  </a:lnTo>
                  <a:lnTo>
                    <a:pt x="1014" y="442"/>
                  </a:lnTo>
                  <a:lnTo>
                    <a:pt x="1015" y="442"/>
                  </a:lnTo>
                  <a:lnTo>
                    <a:pt x="1015" y="443"/>
                  </a:lnTo>
                  <a:lnTo>
                    <a:pt x="1014" y="444"/>
                  </a:lnTo>
                  <a:lnTo>
                    <a:pt x="1013" y="445"/>
                  </a:lnTo>
                  <a:lnTo>
                    <a:pt x="1012" y="446"/>
                  </a:lnTo>
                  <a:lnTo>
                    <a:pt x="1012" y="447"/>
                  </a:lnTo>
                  <a:lnTo>
                    <a:pt x="1011" y="447"/>
                  </a:lnTo>
                  <a:lnTo>
                    <a:pt x="1011" y="448"/>
                  </a:lnTo>
                  <a:lnTo>
                    <a:pt x="1010" y="450"/>
                  </a:lnTo>
                  <a:lnTo>
                    <a:pt x="1010" y="448"/>
                  </a:lnTo>
                  <a:lnTo>
                    <a:pt x="1010" y="450"/>
                  </a:lnTo>
                  <a:lnTo>
                    <a:pt x="1010" y="451"/>
                  </a:lnTo>
                  <a:lnTo>
                    <a:pt x="1008" y="452"/>
                  </a:lnTo>
                  <a:lnTo>
                    <a:pt x="1008" y="453"/>
                  </a:lnTo>
                  <a:lnTo>
                    <a:pt x="1007" y="453"/>
                  </a:lnTo>
                  <a:lnTo>
                    <a:pt x="1007" y="454"/>
                  </a:lnTo>
                  <a:lnTo>
                    <a:pt x="1007" y="455"/>
                  </a:lnTo>
                  <a:lnTo>
                    <a:pt x="1007" y="456"/>
                  </a:lnTo>
                  <a:lnTo>
                    <a:pt x="1007" y="457"/>
                  </a:lnTo>
                  <a:lnTo>
                    <a:pt x="1006" y="457"/>
                  </a:lnTo>
                  <a:lnTo>
                    <a:pt x="1007" y="457"/>
                  </a:lnTo>
                  <a:lnTo>
                    <a:pt x="1007" y="459"/>
                  </a:lnTo>
                  <a:lnTo>
                    <a:pt x="1006" y="459"/>
                  </a:lnTo>
                  <a:lnTo>
                    <a:pt x="1006" y="460"/>
                  </a:lnTo>
                  <a:lnTo>
                    <a:pt x="1006" y="461"/>
                  </a:lnTo>
                  <a:lnTo>
                    <a:pt x="1005" y="461"/>
                  </a:lnTo>
                  <a:lnTo>
                    <a:pt x="1005" y="462"/>
                  </a:lnTo>
                  <a:lnTo>
                    <a:pt x="1005" y="463"/>
                  </a:lnTo>
                  <a:lnTo>
                    <a:pt x="1004" y="463"/>
                  </a:lnTo>
                  <a:lnTo>
                    <a:pt x="1003" y="463"/>
                  </a:lnTo>
                  <a:lnTo>
                    <a:pt x="1003" y="464"/>
                  </a:lnTo>
                  <a:lnTo>
                    <a:pt x="1002" y="464"/>
                  </a:lnTo>
                  <a:lnTo>
                    <a:pt x="1000" y="464"/>
                  </a:lnTo>
                  <a:lnTo>
                    <a:pt x="999" y="465"/>
                  </a:lnTo>
                  <a:lnTo>
                    <a:pt x="998" y="465"/>
                  </a:lnTo>
                  <a:lnTo>
                    <a:pt x="997" y="465"/>
                  </a:lnTo>
                  <a:lnTo>
                    <a:pt x="996" y="467"/>
                  </a:lnTo>
                  <a:lnTo>
                    <a:pt x="995" y="467"/>
                  </a:lnTo>
                  <a:lnTo>
                    <a:pt x="994" y="467"/>
                  </a:lnTo>
                  <a:lnTo>
                    <a:pt x="994" y="468"/>
                  </a:lnTo>
                  <a:lnTo>
                    <a:pt x="994" y="469"/>
                  </a:lnTo>
                  <a:lnTo>
                    <a:pt x="994" y="470"/>
                  </a:lnTo>
                  <a:lnTo>
                    <a:pt x="992" y="470"/>
                  </a:lnTo>
                  <a:lnTo>
                    <a:pt x="992" y="471"/>
                  </a:lnTo>
                  <a:lnTo>
                    <a:pt x="991" y="471"/>
                  </a:lnTo>
                  <a:lnTo>
                    <a:pt x="990" y="471"/>
                  </a:lnTo>
                  <a:lnTo>
                    <a:pt x="989" y="471"/>
                  </a:lnTo>
                  <a:lnTo>
                    <a:pt x="989" y="472"/>
                  </a:lnTo>
                  <a:lnTo>
                    <a:pt x="989" y="473"/>
                  </a:lnTo>
                  <a:lnTo>
                    <a:pt x="989" y="475"/>
                  </a:lnTo>
                  <a:lnTo>
                    <a:pt x="988" y="475"/>
                  </a:lnTo>
                  <a:lnTo>
                    <a:pt x="988" y="476"/>
                  </a:lnTo>
                  <a:lnTo>
                    <a:pt x="988" y="477"/>
                  </a:lnTo>
                  <a:lnTo>
                    <a:pt x="988" y="478"/>
                  </a:lnTo>
                  <a:lnTo>
                    <a:pt x="988" y="479"/>
                  </a:lnTo>
                  <a:lnTo>
                    <a:pt x="988" y="480"/>
                  </a:lnTo>
                  <a:lnTo>
                    <a:pt x="988" y="481"/>
                  </a:lnTo>
                  <a:lnTo>
                    <a:pt x="988" y="482"/>
                  </a:lnTo>
                  <a:lnTo>
                    <a:pt x="988" y="484"/>
                  </a:lnTo>
                  <a:lnTo>
                    <a:pt x="989" y="484"/>
                  </a:lnTo>
                  <a:lnTo>
                    <a:pt x="989" y="485"/>
                  </a:lnTo>
                  <a:lnTo>
                    <a:pt x="989" y="486"/>
                  </a:lnTo>
                  <a:lnTo>
                    <a:pt x="990" y="486"/>
                  </a:lnTo>
                  <a:lnTo>
                    <a:pt x="990" y="487"/>
                  </a:lnTo>
                  <a:lnTo>
                    <a:pt x="990" y="488"/>
                  </a:lnTo>
                  <a:lnTo>
                    <a:pt x="990" y="489"/>
                  </a:lnTo>
                  <a:lnTo>
                    <a:pt x="990" y="490"/>
                  </a:lnTo>
                  <a:lnTo>
                    <a:pt x="991" y="490"/>
                  </a:lnTo>
                  <a:lnTo>
                    <a:pt x="991" y="492"/>
                  </a:lnTo>
                  <a:lnTo>
                    <a:pt x="991" y="493"/>
                  </a:lnTo>
                  <a:lnTo>
                    <a:pt x="991" y="494"/>
                  </a:lnTo>
                  <a:lnTo>
                    <a:pt x="991" y="495"/>
                  </a:lnTo>
                  <a:lnTo>
                    <a:pt x="991" y="496"/>
                  </a:lnTo>
                  <a:lnTo>
                    <a:pt x="991" y="497"/>
                  </a:lnTo>
                  <a:lnTo>
                    <a:pt x="991" y="498"/>
                  </a:lnTo>
                  <a:lnTo>
                    <a:pt x="990" y="497"/>
                  </a:lnTo>
                  <a:lnTo>
                    <a:pt x="988" y="497"/>
                  </a:lnTo>
                  <a:lnTo>
                    <a:pt x="988" y="496"/>
                  </a:lnTo>
                  <a:lnTo>
                    <a:pt x="987" y="496"/>
                  </a:lnTo>
                  <a:lnTo>
                    <a:pt x="987" y="495"/>
                  </a:lnTo>
                  <a:lnTo>
                    <a:pt x="986" y="494"/>
                  </a:lnTo>
                  <a:lnTo>
                    <a:pt x="986" y="493"/>
                  </a:lnTo>
                  <a:lnTo>
                    <a:pt x="985" y="492"/>
                  </a:lnTo>
                  <a:lnTo>
                    <a:pt x="983" y="490"/>
                  </a:lnTo>
                  <a:lnTo>
                    <a:pt x="982" y="489"/>
                  </a:lnTo>
                  <a:lnTo>
                    <a:pt x="981" y="488"/>
                  </a:lnTo>
                  <a:lnTo>
                    <a:pt x="981" y="487"/>
                  </a:lnTo>
                  <a:lnTo>
                    <a:pt x="980" y="487"/>
                  </a:lnTo>
                  <a:lnTo>
                    <a:pt x="979" y="486"/>
                  </a:lnTo>
                  <a:lnTo>
                    <a:pt x="979" y="485"/>
                  </a:lnTo>
                  <a:lnTo>
                    <a:pt x="977" y="484"/>
                  </a:lnTo>
                  <a:lnTo>
                    <a:pt x="975" y="484"/>
                  </a:lnTo>
                  <a:lnTo>
                    <a:pt x="975" y="482"/>
                  </a:lnTo>
                  <a:lnTo>
                    <a:pt x="974" y="482"/>
                  </a:lnTo>
                  <a:lnTo>
                    <a:pt x="973" y="481"/>
                  </a:lnTo>
                  <a:lnTo>
                    <a:pt x="971" y="479"/>
                  </a:lnTo>
                  <a:lnTo>
                    <a:pt x="970" y="479"/>
                  </a:lnTo>
                  <a:lnTo>
                    <a:pt x="969" y="478"/>
                  </a:lnTo>
                  <a:lnTo>
                    <a:pt x="968" y="478"/>
                  </a:lnTo>
                  <a:lnTo>
                    <a:pt x="968" y="477"/>
                  </a:lnTo>
                  <a:lnTo>
                    <a:pt x="966" y="477"/>
                  </a:lnTo>
                  <a:lnTo>
                    <a:pt x="965" y="477"/>
                  </a:lnTo>
                  <a:lnTo>
                    <a:pt x="965" y="478"/>
                  </a:lnTo>
                  <a:lnTo>
                    <a:pt x="962" y="479"/>
                  </a:lnTo>
                  <a:lnTo>
                    <a:pt x="961" y="480"/>
                  </a:lnTo>
                  <a:lnTo>
                    <a:pt x="960" y="480"/>
                  </a:lnTo>
                  <a:lnTo>
                    <a:pt x="958" y="480"/>
                  </a:lnTo>
                  <a:lnTo>
                    <a:pt x="957" y="481"/>
                  </a:lnTo>
                  <a:lnTo>
                    <a:pt x="956" y="482"/>
                  </a:lnTo>
                  <a:lnTo>
                    <a:pt x="955" y="482"/>
                  </a:lnTo>
                  <a:lnTo>
                    <a:pt x="954" y="484"/>
                  </a:lnTo>
                  <a:lnTo>
                    <a:pt x="953" y="485"/>
                  </a:lnTo>
                  <a:lnTo>
                    <a:pt x="952" y="485"/>
                  </a:lnTo>
                  <a:lnTo>
                    <a:pt x="950" y="486"/>
                  </a:lnTo>
                  <a:lnTo>
                    <a:pt x="949" y="486"/>
                  </a:lnTo>
                  <a:lnTo>
                    <a:pt x="948" y="487"/>
                  </a:lnTo>
                  <a:lnTo>
                    <a:pt x="946" y="487"/>
                  </a:lnTo>
                  <a:lnTo>
                    <a:pt x="945" y="487"/>
                  </a:lnTo>
                  <a:lnTo>
                    <a:pt x="944" y="487"/>
                  </a:lnTo>
                  <a:lnTo>
                    <a:pt x="943" y="488"/>
                  </a:lnTo>
                  <a:lnTo>
                    <a:pt x="939" y="489"/>
                  </a:lnTo>
                  <a:lnTo>
                    <a:pt x="938" y="489"/>
                  </a:lnTo>
                  <a:lnTo>
                    <a:pt x="937" y="489"/>
                  </a:lnTo>
                  <a:lnTo>
                    <a:pt x="931" y="490"/>
                  </a:lnTo>
                  <a:lnTo>
                    <a:pt x="930" y="490"/>
                  </a:lnTo>
                  <a:lnTo>
                    <a:pt x="929" y="492"/>
                  </a:lnTo>
                  <a:lnTo>
                    <a:pt x="927" y="492"/>
                  </a:lnTo>
                  <a:lnTo>
                    <a:pt x="926" y="493"/>
                  </a:lnTo>
                  <a:lnTo>
                    <a:pt x="924" y="493"/>
                  </a:lnTo>
                  <a:lnTo>
                    <a:pt x="923" y="493"/>
                  </a:lnTo>
                  <a:lnTo>
                    <a:pt x="920" y="494"/>
                  </a:lnTo>
                  <a:lnTo>
                    <a:pt x="918" y="494"/>
                  </a:lnTo>
                  <a:lnTo>
                    <a:pt x="916" y="494"/>
                  </a:lnTo>
                  <a:lnTo>
                    <a:pt x="915" y="495"/>
                  </a:lnTo>
                  <a:lnTo>
                    <a:pt x="914" y="495"/>
                  </a:lnTo>
                  <a:lnTo>
                    <a:pt x="913" y="495"/>
                  </a:lnTo>
                  <a:lnTo>
                    <a:pt x="912" y="495"/>
                  </a:lnTo>
                  <a:lnTo>
                    <a:pt x="911" y="495"/>
                  </a:lnTo>
                  <a:lnTo>
                    <a:pt x="910" y="495"/>
                  </a:lnTo>
                  <a:lnTo>
                    <a:pt x="910" y="494"/>
                  </a:lnTo>
                  <a:lnTo>
                    <a:pt x="908" y="494"/>
                  </a:lnTo>
                  <a:lnTo>
                    <a:pt x="906" y="493"/>
                  </a:lnTo>
                  <a:lnTo>
                    <a:pt x="905" y="492"/>
                  </a:lnTo>
                  <a:lnTo>
                    <a:pt x="903" y="490"/>
                  </a:lnTo>
                  <a:lnTo>
                    <a:pt x="902" y="490"/>
                  </a:lnTo>
                  <a:lnTo>
                    <a:pt x="901" y="489"/>
                  </a:lnTo>
                  <a:lnTo>
                    <a:pt x="898" y="489"/>
                  </a:lnTo>
                  <a:lnTo>
                    <a:pt x="896" y="488"/>
                  </a:lnTo>
                  <a:lnTo>
                    <a:pt x="894" y="487"/>
                  </a:lnTo>
                  <a:lnTo>
                    <a:pt x="891" y="486"/>
                  </a:lnTo>
                  <a:lnTo>
                    <a:pt x="889" y="485"/>
                  </a:lnTo>
                  <a:lnTo>
                    <a:pt x="888" y="485"/>
                  </a:lnTo>
                  <a:lnTo>
                    <a:pt x="886" y="484"/>
                  </a:lnTo>
                  <a:lnTo>
                    <a:pt x="883" y="484"/>
                  </a:lnTo>
                  <a:lnTo>
                    <a:pt x="881" y="482"/>
                  </a:lnTo>
                  <a:lnTo>
                    <a:pt x="880" y="482"/>
                  </a:lnTo>
                  <a:lnTo>
                    <a:pt x="879" y="481"/>
                  </a:lnTo>
                  <a:lnTo>
                    <a:pt x="878" y="481"/>
                  </a:lnTo>
                  <a:lnTo>
                    <a:pt x="876" y="480"/>
                  </a:lnTo>
                  <a:lnTo>
                    <a:pt x="873" y="479"/>
                  </a:lnTo>
                  <a:lnTo>
                    <a:pt x="872" y="478"/>
                  </a:lnTo>
                  <a:lnTo>
                    <a:pt x="870" y="478"/>
                  </a:lnTo>
                  <a:lnTo>
                    <a:pt x="870" y="477"/>
                  </a:lnTo>
                  <a:lnTo>
                    <a:pt x="869" y="477"/>
                  </a:lnTo>
                  <a:lnTo>
                    <a:pt x="868" y="477"/>
                  </a:lnTo>
                  <a:lnTo>
                    <a:pt x="866" y="477"/>
                  </a:lnTo>
                  <a:lnTo>
                    <a:pt x="865" y="476"/>
                  </a:lnTo>
                  <a:lnTo>
                    <a:pt x="864" y="476"/>
                  </a:lnTo>
                  <a:lnTo>
                    <a:pt x="863" y="475"/>
                  </a:lnTo>
                  <a:lnTo>
                    <a:pt x="861" y="473"/>
                  </a:lnTo>
                  <a:lnTo>
                    <a:pt x="859" y="472"/>
                  </a:lnTo>
                  <a:lnTo>
                    <a:pt x="857" y="472"/>
                  </a:lnTo>
                  <a:lnTo>
                    <a:pt x="856" y="471"/>
                  </a:lnTo>
                  <a:lnTo>
                    <a:pt x="855" y="471"/>
                  </a:lnTo>
                  <a:lnTo>
                    <a:pt x="852" y="470"/>
                  </a:lnTo>
                  <a:lnTo>
                    <a:pt x="851" y="470"/>
                  </a:lnTo>
                  <a:lnTo>
                    <a:pt x="849" y="469"/>
                  </a:lnTo>
                  <a:lnTo>
                    <a:pt x="848" y="469"/>
                  </a:lnTo>
                  <a:lnTo>
                    <a:pt x="847" y="469"/>
                  </a:lnTo>
                  <a:lnTo>
                    <a:pt x="847" y="468"/>
                  </a:lnTo>
                  <a:lnTo>
                    <a:pt x="846" y="468"/>
                  </a:lnTo>
                  <a:lnTo>
                    <a:pt x="845" y="467"/>
                  </a:lnTo>
                  <a:lnTo>
                    <a:pt x="844" y="465"/>
                  </a:lnTo>
                  <a:lnTo>
                    <a:pt x="843" y="464"/>
                  </a:lnTo>
                  <a:lnTo>
                    <a:pt x="840" y="463"/>
                  </a:lnTo>
                  <a:lnTo>
                    <a:pt x="839" y="462"/>
                  </a:lnTo>
                  <a:lnTo>
                    <a:pt x="838" y="460"/>
                  </a:lnTo>
                  <a:lnTo>
                    <a:pt x="837" y="459"/>
                  </a:lnTo>
                  <a:lnTo>
                    <a:pt x="834" y="456"/>
                  </a:lnTo>
                  <a:lnTo>
                    <a:pt x="835" y="457"/>
                  </a:lnTo>
                  <a:lnTo>
                    <a:pt x="835" y="459"/>
                  </a:lnTo>
                  <a:lnTo>
                    <a:pt x="835" y="460"/>
                  </a:lnTo>
                  <a:lnTo>
                    <a:pt x="836" y="461"/>
                  </a:lnTo>
                  <a:lnTo>
                    <a:pt x="836" y="462"/>
                  </a:lnTo>
                  <a:lnTo>
                    <a:pt x="837" y="463"/>
                  </a:lnTo>
                  <a:lnTo>
                    <a:pt x="837" y="464"/>
                  </a:lnTo>
                  <a:lnTo>
                    <a:pt x="837" y="465"/>
                  </a:lnTo>
                  <a:lnTo>
                    <a:pt x="838" y="468"/>
                  </a:lnTo>
                  <a:lnTo>
                    <a:pt x="838" y="469"/>
                  </a:lnTo>
                  <a:lnTo>
                    <a:pt x="839" y="470"/>
                  </a:lnTo>
                  <a:lnTo>
                    <a:pt x="839" y="472"/>
                  </a:lnTo>
                  <a:lnTo>
                    <a:pt x="840" y="475"/>
                  </a:lnTo>
                  <a:lnTo>
                    <a:pt x="840" y="476"/>
                  </a:lnTo>
                  <a:lnTo>
                    <a:pt x="840" y="477"/>
                  </a:lnTo>
                  <a:lnTo>
                    <a:pt x="840" y="479"/>
                  </a:lnTo>
                  <a:lnTo>
                    <a:pt x="841" y="479"/>
                  </a:lnTo>
                  <a:lnTo>
                    <a:pt x="841" y="480"/>
                  </a:lnTo>
                  <a:lnTo>
                    <a:pt x="843" y="486"/>
                  </a:lnTo>
                  <a:lnTo>
                    <a:pt x="844" y="490"/>
                  </a:lnTo>
                  <a:lnTo>
                    <a:pt x="844" y="492"/>
                  </a:lnTo>
                  <a:lnTo>
                    <a:pt x="845" y="492"/>
                  </a:lnTo>
                  <a:lnTo>
                    <a:pt x="845" y="493"/>
                  </a:lnTo>
                  <a:lnTo>
                    <a:pt x="845" y="494"/>
                  </a:lnTo>
                  <a:lnTo>
                    <a:pt x="845" y="495"/>
                  </a:lnTo>
                  <a:lnTo>
                    <a:pt x="845" y="497"/>
                  </a:lnTo>
                  <a:lnTo>
                    <a:pt x="845" y="498"/>
                  </a:lnTo>
                  <a:lnTo>
                    <a:pt x="845" y="501"/>
                  </a:lnTo>
                  <a:lnTo>
                    <a:pt x="845" y="502"/>
                  </a:lnTo>
                  <a:lnTo>
                    <a:pt x="845" y="503"/>
                  </a:lnTo>
                  <a:lnTo>
                    <a:pt x="846" y="504"/>
                  </a:lnTo>
                  <a:lnTo>
                    <a:pt x="846" y="505"/>
                  </a:lnTo>
                  <a:lnTo>
                    <a:pt x="846" y="506"/>
                  </a:lnTo>
                  <a:lnTo>
                    <a:pt x="846" y="507"/>
                  </a:lnTo>
                  <a:lnTo>
                    <a:pt x="847" y="510"/>
                  </a:lnTo>
                  <a:lnTo>
                    <a:pt x="847" y="511"/>
                  </a:lnTo>
                  <a:lnTo>
                    <a:pt x="849" y="515"/>
                  </a:lnTo>
                  <a:lnTo>
                    <a:pt x="851" y="518"/>
                  </a:lnTo>
                  <a:lnTo>
                    <a:pt x="852" y="519"/>
                  </a:lnTo>
                  <a:lnTo>
                    <a:pt x="853" y="521"/>
                  </a:lnTo>
                  <a:lnTo>
                    <a:pt x="854" y="524"/>
                  </a:lnTo>
                  <a:lnTo>
                    <a:pt x="854" y="526"/>
                  </a:lnTo>
                  <a:lnTo>
                    <a:pt x="855" y="528"/>
                  </a:lnTo>
                  <a:lnTo>
                    <a:pt x="856" y="531"/>
                  </a:lnTo>
                  <a:lnTo>
                    <a:pt x="856" y="532"/>
                  </a:lnTo>
                  <a:lnTo>
                    <a:pt x="857" y="534"/>
                  </a:lnTo>
                  <a:lnTo>
                    <a:pt x="859" y="537"/>
                  </a:lnTo>
                  <a:lnTo>
                    <a:pt x="859" y="538"/>
                  </a:lnTo>
                  <a:lnTo>
                    <a:pt x="857" y="538"/>
                  </a:lnTo>
                  <a:lnTo>
                    <a:pt x="852" y="535"/>
                  </a:lnTo>
                  <a:lnTo>
                    <a:pt x="848" y="534"/>
                  </a:lnTo>
                  <a:lnTo>
                    <a:pt x="844" y="531"/>
                  </a:lnTo>
                  <a:lnTo>
                    <a:pt x="843" y="531"/>
                  </a:lnTo>
                  <a:lnTo>
                    <a:pt x="843" y="530"/>
                  </a:lnTo>
                  <a:lnTo>
                    <a:pt x="841" y="530"/>
                  </a:lnTo>
                  <a:lnTo>
                    <a:pt x="838" y="528"/>
                  </a:lnTo>
                  <a:lnTo>
                    <a:pt x="835" y="527"/>
                  </a:lnTo>
                  <a:lnTo>
                    <a:pt x="820" y="519"/>
                  </a:lnTo>
                  <a:lnTo>
                    <a:pt x="819" y="519"/>
                  </a:lnTo>
                  <a:lnTo>
                    <a:pt x="816" y="518"/>
                  </a:lnTo>
                  <a:lnTo>
                    <a:pt x="813" y="515"/>
                  </a:lnTo>
                  <a:lnTo>
                    <a:pt x="806" y="512"/>
                  </a:lnTo>
                  <a:lnTo>
                    <a:pt x="802" y="510"/>
                  </a:lnTo>
                  <a:lnTo>
                    <a:pt x="795" y="506"/>
                  </a:lnTo>
                  <a:lnTo>
                    <a:pt x="792" y="505"/>
                  </a:lnTo>
                  <a:lnTo>
                    <a:pt x="782" y="501"/>
                  </a:lnTo>
                  <a:lnTo>
                    <a:pt x="771" y="495"/>
                  </a:lnTo>
                  <a:lnTo>
                    <a:pt x="770" y="494"/>
                  </a:lnTo>
                  <a:lnTo>
                    <a:pt x="767" y="493"/>
                  </a:lnTo>
                  <a:lnTo>
                    <a:pt x="765" y="492"/>
                  </a:lnTo>
                  <a:lnTo>
                    <a:pt x="763" y="490"/>
                  </a:lnTo>
                  <a:lnTo>
                    <a:pt x="762" y="490"/>
                  </a:lnTo>
                  <a:lnTo>
                    <a:pt x="760" y="489"/>
                  </a:lnTo>
                  <a:lnTo>
                    <a:pt x="759" y="488"/>
                  </a:lnTo>
                  <a:lnTo>
                    <a:pt x="757" y="488"/>
                  </a:lnTo>
                  <a:lnTo>
                    <a:pt x="750" y="484"/>
                  </a:lnTo>
                  <a:lnTo>
                    <a:pt x="746" y="482"/>
                  </a:lnTo>
                  <a:lnTo>
                    <a:pt x="743" y="481"/>
                  </a:lnTo>
                  <a:lnTo>
                    <a:pt x="740" y="479"/>
                  </a:lnTo>
                  <a:lnTo>
                    <a:pt x="732" y="476"/>
                  </a:lnTo>
                  <a:lnTo>
                    <a:pt x="728" y="473"/>
                  </a:lnTo>
                  <a:lnTo>
                    <a:pt x="725" y="471"/>
                  </a:lnTo>
                  <a:lnTo>
                    <a:pt x="721" y="470"/>
                  </a:lnTo>
                  <a:lnTo>
                    <a:pt x="713" y="467"/>
                  </a:lnTo>
                  <a:lnTo>
                    <a:pt x="712" y="465"/>
                  </a:lnTo>
                  <a:lnTo>
                    <a:pt x="709" y="464"/>
                  </a:lnTo>
                  <a:lnTo>
                    <a:pt x="703" y="461"/>
                  </a:lnTo>
                  <a:lnTo>
                    <a:pt x="695" y="457"/>
                  </a:lnTo>
                  <a:lnTo>
                    <a:pt x="694" y="456"/>
                  </a:lnTo>
                  <a:lnTo>
                    <a:pt x="686" y="453"/>
                  </a:lnTo>
                  <a:lnTo>
                    <a:pt x="685" y="452"/>
                  </a:lnTo>
                  <a:lnTo>
                    <a:pt x="683" y="451"/>
                  </a:lnTo>
                  <a:lnTo>
                    <a:pt x="680" y="450"/>
                  </a:lnTo>
                  <a:lnTo>
                    <a:pt x="679" y="450"/>
                  </a:lnTo>
                  <a:lnTo>
                    <a:pt x="673" y="446"/>
                  </a:lnTo>
                  <a:lnTo>
                    <a:pt x="665" y="443"/>
                  </a:lnTo>
                  <a:lnTo>
                    <a:pt x="662" y="440"/>
                  </a:lnTo>
                  <a:lnTo>
                    <a:pt x="661" y="440"/>
                  </a:lnTo>
                  <a:lnTo>
                    <a:pt x="660" y="439"/>
                  </a:lnTo>
                  <a:lnTo>
                    <a:pt x="656" y="438"/>
                  </a:lnTo>
                  <a:lnTo>
                    <a:pt x="656" y="437"/>
                  </a:lnTo>
                  <a:lnTo>
                    <a:pt x="654" y="437"/>
                  </a:lnTo>
                  <a:lnTo>
                    <a:pt x="654" y="438"/>
                  </a:lnTo>
                  <a:lnTo>
                    <a:pt x="653" y="439"/>
                  </a:lnTo>
                  <a:lnTo>
                    <a:pt x="651" y="444"/>
                  </a:lnTo>
                  <a:lnTo>
                    <a:pt x="650" y="446"/>
                  </a:lnTo>
                  <a:lnTo>
                    <a:pt x="650" y="447"/>
                  </a:lnTo>
                  <a:lnTo>
                    <a:pt x="647" y="450"/>
                  </a:lnTo>
                  <a:lnTo>
                    <a:pt x="646" y="453"/>
                  </a:lnTo>
                  <a:lnTo>
                    <a:pt x="645" y="456"/>
                  </a:lnTo>
                  <a:lnTo>
                    <a:pt x="644" y="459"/>
                  </a:lnTo>
                  <a:lnTo>
                    <a:pt x="642" y="462"/>
                  </a:lnTo>
                  <a:lnTo>
                    <a:pt x="639" y="467"/>
                  </a:lnTo>
                  <a:lnTo>
                    <a:pt x="639" y="468"/>
                  </a:lnTo>
                  <a:lnTo>
                    <a:pt x="639" y="469"/>
                  </a:lnTo>
                  <a:lnTo>
                    <a:pt x="638" y="470"/>
                  </a:lnTo>
                  <a:lnTo>
                    <a:pt x="638" y="471"/>
                  </a:lnTo>
                  <a:lnTo>
                    <a:pt x="638" y="472"/>
                  </a:lnTo>
                  <a:lnTo>
                    <a:pt x="638" y="473"/>
                  </a:lnTo>
                  <a:lnTo>
                    <a:pt x="638" y="475"/>
                  </a:lnTo>
                  <a:lnTo>
                    <a:pt x="638" y="477"/>
                  </a:lnTo>
                  <a:lnTo>
                    <a:pt x="638" y="478"/>
                  </a:lnTo>
                  <a:lnTo>
                    <a:pt x="638" y="479"/>
                  </a:lnTo>
                  <a:lnTo>
                    <a:pt x="638" y="480"/>
                  </a:lnTo>
                  <a:lnTo>
                    <a:pt x="638" y="481"/>
                  </a:lnTo>
                  <a:lnTo>
                    <a:pt x="639" y="484"/>
                  </a:lnTo>
                  <a:lnTo>
                    <a:pt x="639" y="488"/>
                  </a:lnTo>
                  <a:lnTo>
                    <a:pt x="639" y="490"/>
                  </a:lnTo>
                  <a:lnTo>
                    <a:pt x="639" y="493"/>
                  </a:lnTo>
                  <a:lnTo>
                    <a:pt x="639" y="494"/>
                  </a:lnTo>
                  <a:lnTo>
                    <a:pt x="640" y="496"/>
                  </a:lnTo>
                  <a:lnTo>
                    <a:pt x="640" y="497"/>
                  </a:lnTo>
                  <a:lnTo>
                    <a:pt x="640" y="501"/>
                  </a:lnTo>
                  <a:lnTo>
                    <a:pt x="640" y="503"/>
                  </a:lnTo>
                  <a:lnTo>
                    <a:pt x="642" y="507"/>
                  </a:lnTo>
                  <a:lnTo>
                    <a:pt x="642" y="513"/>
                  </a:lnTo>
                  <a:lnTo>
                    <a:pt x="643" y="519"/>
                  </a:lnTo>
                  <a:lnTo>
                    <a:pt x="643" y="520"/>
                  </a:lnTo>
                  <a:lnTo>
                    <a:pt x="644" y="529"/>
                  </a:lnTo>
                  <a:lnTo>
                    <a:pt x="644" y="530"/>
                  </a:lnTo>
                  <a:lnTo>
                    <a:pt x="645" y="538"/>
                  </a:lnTo>
                  <a:lnTo>
                    <a:pt x="645" y="540"/>
                  </a:lnTo>
                  <a:lnTo>
                    <a:pt x="645" y="542"/>
                  </a:lnTo>
                  <a:lnTo>
                    <a:pt x="646" y="545"/>
                  </a:lnTo>
                  <a:lnTo>
                    <a:pt x="646" y="546"/>
                  </a:lnTo>
                  <a:lnTo>
                    <a:pt x="648" y="559"/>
                  </a:lnTo>
                  <a:lnTo>
                    <a:pt x="650" y="561"/>
                  </a:lnTo>
                  <a:lnTo>
                    <a:pt x="650" y="563"/>
                  </a:lnTo>
                  <a:lnTo>
                    <a:pt x="651" y="565"/>
                  </a:lnTo>
                  <a:lnTo>
                    <a:pt x="651" y="566"/>
                  </a:lnTo>
                  <a:lnTo>
                    <a:pt x="652" y="569"/>
                  </a:lnTo>
                  <a:lnTo>
                    <a:pt x="652" y="572"/>
                  </a:lnTo>
                  <a:lnTo>
                    <a:pt x="652" y="573"/>
                  </a:lnTo>
                  <a:lnTo>
                    <a:pt x="653" y="578"/>
                  </a:lnTo>
                  <a:lnTo>
                    <a:pt x="654" y="579"/>
                  </a:lnTo>
                  <a:lnTo>
                    <a:pt x="654" y="582"/>
                  </a:lnTo>
                  <a:lnTo>
                    <a:pt x="655" y="584"/>
                  </a:lnTo>
                  <a:lnTo>
                    <a:pt x="655" y="586"/>
                  </a:lnTo>
                  <a:lnTo>
                    <a:pt x="655" y="588"/>
                  </a:lnTo>
                  <a:lnTo>
                    <a:pt x="656" y="590"/>
                  </a:lnTo>
                  <a:lnTo>
                    <a:pt x="656" y="591"/>
                  </a:lnTo>
                  <a:lnTo>
                    <a:pt x="656" y="594"/>
                  </a:lnTo>
                  <a:lnTo>
                    <a:pt x="658" y="595"/>
                  </a:lnTo>
                  <a:lnTo>
                    <a:pt x="658" y="596"/>
                  </a:lnTo>
                  <a:lnTo>
                    <a:pt x="658" y="598"/>
                  </a:lnTo>
                  <a:lnTo>
                    <a:pt x="658" y="599"/>
                  </a:lnTo>
                  <a:lnTo>
                    <a:pt x="659" y="601"/>
                  </a:lnTo>
                  <a:lnTo>
                    <a:pt x="659" y="603"/>
                  </a:lnTo>
                  <a:lnTo>
                    <a:pt x="660" y="607"/>
                  </a:lnTo>
                  <a:lnTo>
                    <a:pt x="660" y="610"/>
                  </a:lnTo>
                  <a:lnTo>
                    <a:pt x="662" y="616"/>
                  </a:lnTo>
                  <a:lnTo>
                    <a:pt x="662" y="618"/>
                  </a:lnTo>
                  <a:lnTo>
                    <a:pt x="662" y="619"/>
                  </a:lnTo>
                  <a:lnTo>
                    <a:pt x="663" y="621"/>
                  </a:lnTo>
                  <a:lnTo>
                    <a:pt x="664" y="627"/>
                  </a:lnTo>
                  <a:lnTo>
                    <a:pt x="664" y="629"/>
                  </a:lnTo>
                  <a:lnTo>
                    <a:pt x="665" y="631"/>
                  </a:lnTo>
                  <a:lnTo>
                    <a:pt x="667" y="639"/>
                  </a:lnTo>
                  <a:lnTo>
                    <a:pt x="668" y="641"/>
                  </a:lnTo>
                  <a:lnTo>
                    <a:pt x="668" y="644"/>
                  </a:lnTo>
                  <a:lnTo>
                    <a:pt x="668" y="645"/>
                  </a:lnTo>
                  <a:lnTo>
                    <a:pt x="668" y="647"/>
                  </a:lnTo>
                  <a:lnTo>
                    <a:pt x="669" y="647"/>
                  </a:lnTo>
                  <a:lnTo>
                    <a:pt x="669" y="648"/>
                  </a:lnTo>
                  <a:lnTo>
                    <a:pt x="669" y="651"/>
                  </a:lnTo>
                  <a:lnTo>
                    <a:pt x="670" y="654"/>
                  </a:lnTo>
                  <a:lnTo>
                    <a:pt x="670" y="655"/>
                  </a:lnTo>
                  <a:lnTo>
                    <a:pt x="671" y="656"/>
                  </a:lnTo>
                  <a:lnTo>
                    <a:pt x="672" y="660"/>
                  </a:lnTo>
                  <a:lnTo>
                    <a:pt x="672" y="663"/>
                  </a:lnTo>
                  <a:lnTo>
                    <a:pt x="672" y="664"/>
                  </a:lnTo>
                  <a:lnTo>
                    <a:pt x="672" y="665"/>
                  </a:lnTo>
                  <a:lnTo>
                    <a:pt x="672" y="669"/>
                  </a:lnTo>
                  <a:lnTo>
                    <a:pt x="672" y="671"/>
                  </a:lnTo>
                  <a:lnTo>
                    <a:pt x="672" y="672"/>
                  </a:lnTo>
                  <a:lnTo>
                    <a:pt x="671" y="673"/>
                  </a:lnTo>
                  <a:lnTo>
                    <a:pt x="670" y="679"/>
                  </a:lnTo>
                  <a:lnTo>
                    <a:pt x="668" y="693"/>
                  </a:lnTo>
                  <a:lnTo>
                    <a:pt x="668" y="695"/>
                  </a:lnTo>
                  <a:lnTo>
                    <a:pt x="667" y="696"/>
                  </a:lnTo>
                  <a:lnTo>
                    <a:pt x="667" y="697"/>
                  </a:lnTo>
                  <a:lnTo>
                    <a:pt x="663" y="703"/>
                  </a:lnTo>
                  <a:lnTo>
                    <a:pt x="662" y="705"/>
                  </a:lnTo>
                  <a:lnTo>
                    <a:pt x="662" y="706"/>
                  </a:lnTo>
                  <a:lnTo>
                    <a:pt x="661" y="707"/>
                  </a:lnTo>
                  <a:lnTo>
                    <a:pt x="661" y="708"/>
                  </a:lnTo>
                  <a:lnTo>
                    <a:pt x="660" y="711"/>
                  </a:lnTo>
                  <a:lnTo>
                    <a:pt x="660" y="712"/>
                  </a:lnTo>
                  <a:lnTo>
                    <a:pt x="659" y="714"/>
                  </a:lnTo>
                  <a:lnTo>
                    <a:pt x="659" y="716"/>
                  </a:lnTo>
                  <a:lnTo>
                    <a:pt x="659" y="720"/>
                  </a:lnTo>
                  <a:lnTo>
                    <a:pt x="659" y="722"/>
                  </a:lnTo>
                  <a:lnTo>
                    <a:pt x="658" y="723"/>
                  </a:lnTo>
                  <a:lnTo>
                    <a:pt x="658" y="724"/>
                  </a:lnTo>
                  <a:lnTo>
                    <a:pt x="658" y="725"/>
                  </a:lnTo>
                  <a:lnTo>
                    <a:pt x="656" y="731"/>
                  </a:lnTo>
                  <a:lnTo>
                    <a:pt x="656" y="735"/>
                  </a:lnTo>
                  <a:lnTo>
                    <a:pt x="656" y="736"/>
                  </a:lnTo>
                  <a:lnTo>
                    <a:pt x="655" y="744"/>
                  </a:lnTo>
                  <a:lnTo>
                    <a:pt x="654" y="746"/>
                  </a:lnTo>
                  <a:lnTo>
                    <a:pt x="654" y="747"/>
                  </a:lnTo>
                  <a:lnTo>
                    <a:pt x="653" y="752"/>
                  </a:lnTo>
                  <a:lnTo>
                    <a:pt x="653" y="755"/>
                  </a:lnTo>
                  <a:lnTo>
                    <a:pt x="653" y="756"/>
                  </a:lnTo>
                  <a:lnTo>
                    <a:pt x="653" y="758"/>
                  </a:lnTo>
                  <a:lnTo>
                    <a:pt x="653" y="760"/>
                  </a:lnTo>
                  <a:lnTo>
                    <a:pt x="652" y="760"/>
                  </a:lnTo>
                  <a:lnTo>
                    <a:pt x="652" y="761"/>
                  </a:lnTo>
                  <a:lnTo>
                    <a:pt x="651" y="761"/>
                  </a:lnTo>
                  <a:lnTo>
                    <a:pt x="651" y="762"/>
                  </a:lnTo>
                  <a:lnTo>
                    <a:pt x="648" y="766"/>
                  </a:lnTo>
                  <a:lnTo>
                    <a:pt x="647" y="769"/>
                  </a:lnTo>
                  <a:lnTo>
                    <a:pt x="647" y="770"/>
                  </a:lnTo>
                  <a:lnTo>
                    <a:pt x="646" y="770"/>
                  </a:lnTo>
                  <a:lnTo>
                    <a:pt x="646" y="771"/>
                  </a:lnTo>
                  <a:lnTo>
                    <a:pt x="645" y="771"/>
                  </a:lnTo>
                  <a:lnTo>
                    <a:pt x="644" y="772"/>
                  </a:lnTo>
                  <a:lnTo>
                    <a:pt x="643" y="772"/>
                  </a:lnTo>
                  <a:lnTo>
                    <a:pt x="639" y="772"/>
                  </a:lnTo>
                  <a:lnTo>
                    <a:pt x="638" y="773"/>
                  </a:lnTo>
                  <a:lnTo>
                    <a:pt x="636" y="774"/>
                  </a:lnTo>
                  <a:lnTo>
                    <a:pt x="630" y="777"/>
                  </a:lnTo>
                  <a:lnTo>
                    <a:pt x="625" y="780"/>
                  </a:lnTo>
                  <a:lnTo>
                    <a:pt x="623" y="781"/>
                  </a:lnTo>
                  <a:lnTo>
                    <a:pt x="619" y="781"/>
                  </a:lnTo>
                  <a:lnTo>
                    <a:pt x="618" y="782"/>
                  </a:lnTo>
                  <a:lnTo>
                    <a:pt x="611" y="783"/>
                  </a:lnTo>
                  <a:lnTo>
                    <a:pt x="610" y="783"/>
                  </a:lnTo>
                  <a:lnTo>
                    <a:pt x="591" y="787"/>
                  </a:lnTo>
                  <a:lnTo>
                    <a:pt x="589" y="787"/>
                  </a:lnTo>
                  <a:lnTo>
                    <a:pt x="589" y="788"/>
                  </a:lnTo>
                  <a:lnTo>
                    <a:pt x="589" y="789"/>
                  </a:lnTo>
                  <a:lnTo>
                    <a:pt x="589" y="790"/>
                  </a:lnTo>
                  <a:lnTo>
                    <a:pt x="588" y="790"/>
                  </a:lnTo>
                  <a:lnTo>
                    <a:pt x="587" y="790"/>
                  </a:lnTo>
                  <a:lnTo>
                    <a:pt x="587" y="791"/>
                  </a:lnTo>
                  <a:lnTo>
                    <a:pt x="586" y="791"/>
                  </a:lnTo>
                  <a:lnTo>
                    <a:pt x="586" y="792"/>
                  </a:lnTo>
                  <a:lnTo>
                    <a:pt x="585" y="792"/>
                  </a:lnTo>
                  <a:lnTo>
                    <a:pt x="585" y="794"/>
                  </a:lnTo>
                  <a:lnTo>
                    <a:pt x="584" y="794"/>
                  </a:lnTo>
                  <a:lnTo>
                    <a:pt x="585" y="794"/>
                  </a:lnTo>
                  <a:lnTo>
                    <a:pt x="585" y="795"/>
                  </a:lnTo>
                  <a:lnTo>
                    <a:pt x="584" y="795"/>
                  </a:lnTo>
                  <a:lnTo>
                    <a:pt x="584" y="796"/>
                  </a:lnTo>
                  <a:lnTo>
                    <a:pt x="585" y="796"/>
                  </a:lnTo>
                  <a:lnTo>
                    <a:pt x="585" y="797"/>
                  </a:lnTo>
                  <a:lnTo>
                    <a:pt x="584" y="797"/>
                  </a:lnTo>
                  <a:lnTo>
                    <a:pt x="584" y="798"/>
                  </a:lnTo>
                  <a:lnTo>
                    <a:pt x="585" y="798"/>
                  </a:lnTo>
                  <a:lnTo>
                    <a:pt x="584" y="799"/>
                  </a:lnTo>
                  <a:lnTo>
                    <a:pt x="584" y="798"/>
                  </a:lnTo>
                  <a:lnTo>
                    <a:pt x="583" y="798"/>
                  </a:lnTo>
                  <a:lnTo>
                    <a:pt x="583" y="799"/>
                  </a:lnTo>
                  <a:lnTo>
                    <a:pt x="584" y="799"/>
                  </a:lnTo>
                  <a:lnTo>
                    <a:pt x="584" y="800"/>
                  </a:lnTo>
                  <a:lnTo>
                    <a:pt x="583" y="800"/>
                  </a:lnTo>
                  <a:lnTo>
                    <a:pt x="583" y="799"/>
                  </a:lnTo>
                  <a:lnTo>
                    <a:pt x="581" y="799"/>
                  </a:lnTo>
                  <a:lnTo>
                    <a:pt x="581" y="800"/>
                  </a:lnTo>
                  <a:lnTo>
                    <a:pt x="580" y="800"/>
                  </a:lnTo>
                  <a:lnTo>
                    <a:pt x="580" y="802"/>
                  </a:lnTo>
                  <a:lnTo>
                    <a:pt x="579" y="802"/>
                  </a:lnTo>
                  <a:lnTo>
                    <a:pt x="579" y="803"/>
                  </a:lnTo>
                  <a:lnTo>
                    <a:pt x="578" y="803"/>
                  </a:lnTo>
                  <a:lnTo>
                    <a:pt x="579" y="803"/>
                  </a:lnTo>
                  <a:lnTo>
                    <a:pt x="579" y="804"/>
                  </a:lnTo>
                  <a:lnTo>
                    <a:pt x="578" y="804"/>
                  </a:lnTo>
                  <a:lnTo>
                    <a:pt x="577" y="805"/>
                  </a:lnTo>
                  <a:lnTo>
                    <a:pt x="576" y="804"/>
                  </a:lnTo>
                  <a:lnTo>
                    <a:pt x="576" y="805"/>
                  </a:lnTo>
                  <a:lnTo>
                    <a:pt x="575" y="805"/>
                  </a:lnTo>
                  <a:lnTo>
                    <a:pt x="575" y="806"/>
                  </a:lnTo>
                  <a:lnTo>
                    <a:pt x="574" y="806"/>
                  </a:lnTo>
                  <a:lnTo>
                    <a:pt x="574" y="807"/>
                  </a:lnTo>
                  <a:lnTo>
                    <a:pt x="574" y="808"/>
                  </a:lnTo>
                  <a:lnTo>
                    <a:pt x="572" y="808"/>
                  </a:lnTo>
                  <a:lnTo>
                    <a:pt x="571" y="808"/>
                  </a:lnTo>
                  <a:lnTo>
                    <a:pt x="571" y="810"/>
                  </a:lnTo>
                  <a:lnTo>
                    <a:pt x="571" y="811"/>
                  </a:lnTo>
                  <a:lnTo>
                    <a:pt x="570" y="811"/>
                  </a:lnTo>
                  <a:lnTo>
                    <a:pt x="569" y="811"/>
                  </a:lnTo>
                  <a:lnTo>
                    <a:pt x="569" y="812"/>
                  </a:lnTo>
                  <a:lnTo>
                    <a:pt x="568" y="812"/>
                  </a:lnTo>
                  <a:lnTo>
                    <a:pt x="567" y="813"/>
                  </a:lnTo>
                  <a:lnTo>
                    <a:pt x="566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2" y="815"/>
                  </a:lnTo>
                  <a:lnTo>
                    <a:pt x="561" y="815"/>
                  </a:lnTo>
                  <a:lnTo>
                    <a:pt x="560" y="815"/>
                  </a:lnTo>
                  <a:lnTo>
                    <a:pt x="560" y="816"/>
                  </a:lnTo>
                  <a:lnTo>
                    <a:pt x="559" y="816"/>
                  </a:lnTo>
                  <a:lnTo>
                    <a:pt x="558" y="816"/>
                  </a:lnTo>
                  <a:lnTo>
                    <a:pt x="556" y="816"/>
                  </a:lnTo>
                  <a:lnTo>
                    <a:pt x="555" y="816"/>
                  </a:lnTo>
                  <a:lnTo>
                    <a:pt x="555" y="817"/>
                  </a:lnTo>
                  <a:lnTo>
                    <a:pt x="554" y="817"/>
                  </a:lnTo>
                  <a:lnTo>
                    <a:pt x="553" y="817"/>
                  </a:lnTo>
                  <a:lnTo>
                    <a:pt x="553" y="819"/>
                  </a:lnTo>
                  <a:lnTo>
                    <a:pt x="553" y="820"/>
                  </a:lnTo>
                  <a:lnTo>
                    <a:pt x="552" y="821"/>
                  </a:lnTo>
                  <a:lnTo>
                    <a:pt x="552" y="822"/>
                  </a:lnTo>
                  <a:lnTo>
                    <a:pt x="551" y="822"/>
                  </a:lnTo>
                  <a:lnTo>
                    <a:pt x="551" y="823"/>
                  </a:lnTo>
                  <a:lnTo>
                    <a:pt x="551" y="824"/>
                  </a:lnTo>
                  <a:lnTo>
                    <a:pt x="551" y="825"/>
                  </a:lnTo>
                  <a:lnTo>
                    <a:pt x="550" y="825"/>
                  </a:lnTo>
                  <a:lnTo>
                    <a:pt x="550" y="827"/>
                  </a:lnTo>
                  <a:lnTo>
                    <a:pt x="551" y="827"/>
                  </a:lnTo>
                  <a:lnTo>
                    <a:pt x="551" y="828"/>
                  </a:lnTo>
                  <a:lnTo>
                    <a:pt x="551" y="829"/>
                  </a:lnTo>
                  <a:lnTo>
                    <a:pt x="551" y="830"/>
                  </a:lnTo>
                  <a:lnTo>
                    <a:pt x="550" y="830"/>
                  </a:lnTo>
                  <a:lnTo>
                    <a:pt x="550" y="831"/>
                  </a:lnTo>
                  <a:lnTo>
                    <a:pt x="551" y="831"/>
                  </a:lnTo>
                  <a:lnTo>
                    <a:pt x="551" y="832"/>
                  </a:lnTo>
                  <a:lnTo>
                    <a:pt x="551" y="833"/>
                  </a:lnTo>
                  <a:lnTo>
                    <a:pt x="551" y="834"/>
                  </a:lnTo>
                  <a:lnTo>
                    <a:pt x="551" y="836"/>
                  </a:lnTo>
                  <a:lnTo>
                    <a:pt x="550" y="836"/>
                  </a:lnTo>
                  <a:lnTo>
                    <a:pt x="549" y="837"/>
                  </a:lnTo>
                  <a:lnTo>
                    <a:pt x="549" y="838"/>
                  </a:lnTo>
                  <a:lnTo>
                    <a:pt x="550" y="838"/>
                  </a:lnTo>
                  <a:lnTo>
                    <a:pt x="550" y="839"/>
                  </a:lnTo>
                  <a:lnTo>
                    <a:pt x="550" y="840"/>
                  </a:lnTo>
                  <a:lnTo>
                    <a:pt x="550" y="841"/>
                  </a:lnTo>
                  <a:lnTo>
                    <a:pt x="549" y="841"/>
                  </a:lnTo>
                  <a:lnTo>
                    <a:pt x="549" y="842"/>
                  </a:lnTo>
                  <a:lnTo>
                    <a:pt x="549" y="844"/>
                  </a:lnTo>
                  <a:lnTo>
                    <a:pt x="547" y="844"/>
                  </a:lnTo>
                  <a:lnTo>
                    <a:pt x="547" y="845"/>
                  </a:lnTo>
                  <a:lnTo>
                    <a:pt x="546" y="845"/>
                  </a:lnTo>
                  <a:lnTo>
                    <a:pt x="546" y="846"/>
                  </a:lnTo>
                  <a:lnTo>
                    <a:pt x="545" y="847"/>
                  </a:lnTo>
                  <a:lnTo>
                    <a:pt x="545" y="848"/>
                  </a:lnTo>
                  <a:lnTo>
                    <a:pt x="544" y="848"/>
                  </a:lnTo>
                  <a:lnTo>
                    <a:pt x="544" y="849"/>
                  </a:lnTo>
                  <a:lnTo>
                    <a:pt x="543" y="849"/>
                  </a:lnTo>
                  <a:lnTo>
                    <a:pt x="543" y="850"/>
                  </a:lnTo>
                  <a:lnTo>
                    <a:pt x="542" y="850"/>
                  </a:lnTo>
                  <a:lnTo>
                    <a:pt x="542" y="852"/>
                  </a:lnTo>
                  <a:lnTo>
                    <a:pt x="541" y="852"/>
                  </a:lnTo>
                  <a:lnTo>
                    <a:pt x="539" y="852"/>
                  </a:lnTo>
                  <a:lnTo>
                    <a:pt x="538" y="852"/>
                  </a:lnTo>
                  <a:lnTo>
                    <a:pt x="538" y="853"/>
                  </a:lnTo>
                  <a:lnTo>
                    <a:pt x="537" y="853"/>
                  </a:lnTo>
                  <a:lnTo>
                    <a:pt x="536" y="853"/>
                  </a:lnTo>
                  <a:lnTo>
                    <a:pt x="536" y="852"/>
                  </a:lnTo>
                  <a:lnTo>
                    <a:pt x="535" y="852"/>
                  </a:lnTo>
                  <a:lnTo>
                    <a:pt x="535" y="853"/>
                  </a:lnTo>
                  <a:lnTo>
                    <a:pt x="534" y="853"/>
                  </a:lnTo>
                  <a:lnTo>
                    <a:pt x="534" y="854"/>
                  </a:lnTo>
                  <a:lnTo>
                    <a:pt x="534" y="855"/>
                  </a:lnTo>
                  <a:lnTo>
                    <a:pt x="535" y="855"/>
                  </a:lnTo>
                  <a:lnTo>
                    <a:pt x="535" y="856"/>
                  </a:lnTo>
                  <a:lnTo>
                    <a:pt x="535" y="857"/>
                  </a:lnTo>
                  <a:lnTo>
                    <a:pt x="535" y="858"/>
                  </a:lnTo>
                  <a:lnTo>
                    <a:pt x="534" y="858"/>
                  </a:lnTo>
                  <a:lnTo>
                    <a:pt x="534" y="859"/>
                  </a:lnTo>
                  <a:lnTo>
                    <a:pt x="534" y="861"/>
                  </a:lnTo>
                  <a:lnTo>
                    <a:pt x="533" y="861"/>
                  </a:lnTo>
                  <a:lnTo>
                    <a:pt x="533" y="862"/>
                  </a:lnTo>
                  <a:lnTo>
                    <a:pt x="533" y="863"/>
                  </a:lnTo>
                  <a:lnTo>
                    <a:pt x="533" y="864"/>
                  </a:lnTo>
                  <a:lnTo>
                    <a:pt x="533" y="865"/>
                  </a:lnTo>
                  <a:lnTo>
                    <a:pt x="533" y="866"/>
                  </a:lnTo>
                  <a:lnTo>
                    <a:pt x="533" y="867"/>
                  </a:lnTo>
                  <a:lnTo>
                    <a:pt x="533" y="869"/>
                  </a:lnTo>
                  <a:lnTo>
                    <a:pt x="533" y="870"/>
                  </a:lnTo>
                  <a:lnTo>
                    <a:pt x="531" y="870"/>
                  </a:lnTo>
                  <a:lnTo>
                    <a:pt x="530" y="871"/>
                  </a:lnTo>
                  <a:lnTo>
                    <a:pt x="529" y="872"/>
                  </a:lnTo>
                  <a:lnTo>
                    <a:pt x="529" y="873"/>
                  </a:lnTo>
                  <a:lnTo>
                    <a:pt x="530" y="873"/>
                  </a:lnTo>
                  <a:lnTo>
                    <a:pt x="530" y="874"/>
                  </a:lnTo>
                  <a:lnTo>
                    <a:pt x="531" y="874"/>
                  </a:lnTo>
                  <a:lnTo>
                    <a:pt x="531" y="875"/>
                  </a:lnTo>
                  <a:lnTo>
                    <a:pt x="531" y="876"/>
                  </a:lnTo>
                  <a:lnTo>
                    <a:pt x="531" y="878"/>
                  </a:lnTo>
                  <a:lnTo>
                    <a:pt x="531" y="879"/>
                  </a:lnTo>
                  <a:lnTo>
                    <a:pt x="530" y="879"/>
                  </a:lnTo>
                  <a:lnTo>
                    <a:pt x="530" y="880"/>
                  </a:lnTo>
                  <a:lnTo>
                    <a:pt x="529" y="880"/>
                  </a:lnTo>
                  <a:lnTo>
                    <a:pt x="529" y="881"/>
                  </a:lnTo>
                  <a:lnTo>
                    <a:pt x="529" y="882"/>
                  </a:lnTo>
                  <a:lnTo>
                    <a:pt x="529" y="883"/>
                  </a:lnTo>
                  <a:lnTo>
                    <a:pt x="529" y="884"/>
                  </a:lnTo>
                  <a:lnTo>
                    <a:pt x="528" y="886"/>
                  </a:lnTo>
                  <a:lnTo>
                    <a:pt x="529" y="886"/>
                  </a:lnTo>
                  <a:lnTo>
                    <a:pt x="529" y="887"/>
                  </a:lnTo>
                  <a:lnTo>
                    <a:pt x="529" y="888"/>
                  </a:lnTo>
                  <a:lnTo>
                    <a:pt x="528" y="888"/>
                  </a:lnTo>
                  <a:lnTo>
                    <a:pt x="528" y="889"/>
                  </a:lnTo>
                  <a:lnTo>
                    <a:pt x="527" y="889"/>
                  </a:lnTo>
                  <a:lnTo>
                    <a:pt x="527" y="890"/>
                  </a:lnTo>
                  <a:lnTo>
                    <a:pt x="526" y="890"/>
                  </a:lnTo>
                  <a:lnTo>
                    <a:pt x="525" y="890"/>
                  </a:lnTo>
                  <a:lnTo>
                    <a:pt x="525" y="891"/>
                  </a:lnTo>
                  <a:lnTo>
                    <a:pt x="524" y="891"/>
                  </a:lnTo>
                  <a:lnTo>
                    <a:pt x="524" y="892"/>
                  </a:lnTo>
                  <a:lnTo>
                    <a:pt x="522" y="892"/>
                  </a:lnTo>
                  <a:lnTo>
                    <a:pt x="521" y="894"/>
                  </a:lnTo>
                  <a:lnTo>
                    <a:pt x="520" y="894"/>
                  </a:lnTo>
                  <a:lnTo>
                    <a:pt x="519" y="894"/>
                  </a:lnTo>
                  <a:lnTo>
                    <a:pt x="519" y="895"/>
                  </a:lnTo>
                  <a:lnTo>
                    <a:pt x="518" y="895"/>
                  </a:lnTo>
                  <a:lnTo>
                    <a:pt x="517" y="895"/>
                  </a:lnTo>
                  <a:lnTo>
                    <a:pt x="516" y="895"/>
                  </a:lnTo>
                  <a:lnTo>
                    <a:pt x="514" y="895"/>
                  </a:lnTo>
                  <a:lnTo>
                    <a:pt x="513" y="895"/>
                  </a:lnTo>
                  <a:lnTo>
                    <a:pt x="513" y="896"/>
                  </a:lnTo>
                  <a:lnTo>
                    <a:pt x="513" y="897"/>
                  </a:lnTo>
                  <a:lnTo>
                    <a:pt x="512" y="898"/>
                  </a:lnTo>
                  <a:lnTo>
                    <a:pt x="512" y="899"/>
                  </a:lnTo>
                  <a:lnTo>
                    <a:pt x="512" y="900"/>
                  </a:lnTo>
                  <a:lnTo>
                    <a:pt x="513" y="900"/>
                  </a:lnTo>
                  <a:lnTo>
                    <a:pt x="512" y="901"/>
                  </a:lnTo>
                  <a:lnTo>
                    <a:pt x="512" y="903"/>
                  </a:lnTo>
                  <a:lnTo>
                    <a:pt x="512" y="904"/>
                  </a:lnTo>
                  <a:lnTo>
                    <a:pt x="513" y="90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5" name="Freeform 118">
              <a:extLst>
                <a:ext uri="{FF2B5EF4-FFF2-40B4-BE49-F238E27FC236}">
                  <a16:creationId xmlns:a16="http://schemas.microsoft.com/office/drawing/2014/main" id="{BA6F32B6-D7BC-CE8F-B0A1-4AFCE9441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1" y="2205038"/>
              <a:ext cx="1511300" cy="935038"/>
            </a:xfrm>
            <a:custGeom>
              <a:avLst/>
              <a:gdLst>
                <a:gd name="T0" fmla="*/ 673 w 952"/>
                <a:gd name="T1" fmla="*/ 471 h 589"/>
                <a:gd name="T2" fmla="*/ 624 w 952"/>
                <a:gd name="T3" fmla="*/ 426 h 589"/>
                <a:gd name="T4" fmla="*/ 562 w 952"/>
                <a:gd name="T5" fmla="*/ 438 h 589"/>
                <a:gd name="T6" fmla="*/ 539 w 952"/>
                <a:gd name="T7" fmla="*/ 436 h 589"/>
                <a:gd name="T8" fmla="*/ 502 w 952"/>
                <a:gd name="T9" fmla="*/ 419 h 589"/>
                <a:gd name="T10" fmla="*/ 500 w 952"/>
                <a:gd name="T11" fmla="*/ 443 h 589"/>
                <a:gd name="T12" fmla="*/ 487 w 952"/>
                <a:gd name="T13" fmla="*/ 484 h 589"/>
                <a:gd name="T14" fmla="*/ 450 w 952"/>
                <a:gd name="T15" fmla="*/ 520 h 589"/>
                <a:gd name="T16" fmla="*/ 412 w 952"/>
                <a:gd name="T17" fmla="*/ 532 h 589"/>
                <a:gd name="T18" fmla="*/ 378 w 952"/>
                <a:gd name="T19" fmla="*/ 539 h 589"/>
                <a:gd name="T20" fmla="*/ 326 w 952"/>
                <a:gd name="T21" fmla="*/ 505 h 589"/>
                <a:gd name="T22" fmla="*/ 259 w 952"/>
                <a:gd name="T23" fmla="*/ 479 h 589"/>
                <a:gd name="T24" fmla="*/ 248 w 952"/>
                <a:gd name="T25" fmla="*/ 421 h 589"/>
                <a:gd name="T26" fmla="*/ 243 w 952"/>
                <a:gd name="T27" fmla="*/ 359 h 589"/>
                <a:gd name="T28" fmla="*/ 270 w 952"/>
                <a:gd name="T29" fmla="*/ 292 h 589"/>
                <a:gd name="T30" fmla="*/ 292 w 952"/>
                <a:gd name="T31" fmla="*/ 235 h 589"/>
                <a:gd name="T32" fmla="*/ 234 w 952"/>
                <a:gd name="T33" fmla="*/ 201 h 589"/>
                <a:gd name="T34" fmla="*/ 185 w 952"/>
                <a:gd name="T35" fmla="*/ 180 h 589"/>
                <a:gd name="T36" fmla="*/ 126 w 952"/>
                <a:gd name="T37" fmla="*/ 194 h 589"/>
                <a:gd name="T38" fmla="*/ 47 w 952"/>
                <a:gd name="T39" fmla="*/ 213 h 589"/>
                <a:gd name="T40" fmla="*/ 8 w 952"/>
                <a:gd name="T41" fmla="*/ 149 h 589"/>
                <a:gd name="T42" fmla="*/ 38 w 952"/>
                <a:gd name="T43" fmla="*/ 101 h 589"/>
                <a:gd name="T44" fmla="*/ 52 w 952"/>
                <a:gd name="T45" fmla="*/ 69 h 589"/>
                <a:gd name="T46" fmla="*/ 54 w 952"/>
                <a:gd name="T47" fmla="*/ 41 h 589"/>
                <a:gd name="T48" fmla="*/ 132 w 952"/>
                <a:gd name="T49" fmla="*/ 4 h 589"/>
                <a:gd name="T50" fmla="*/ 201 w 952"/>
                <a:gd name="T51" fmla="*/ 32 h 589"/>
                <a:gd name="T52" fmla="*/ 224 w 952"/>
                <a:gd name="T53" fmla="*/ 93 h 589"/>
                <a:gd name="T54" fmla="*/ 254 w 952"/>
                <a:gd name="T55" fmla="*/ 109 h 589"/>
                <a:gd name="T56" fmla="*/ 282 w 952"/>
                <a:gd name="T57" fmla="*/ 165 h 589"/>
                <a:gd name="T58" fmla="*/ 356 w 952"/>
                <a:gd name="T59" fmla="*/ 167 h 589"/>
                <a:gd name="T60" fmla="*/ 404 w 952"/>
                <a:gd name="T61" fmla="*/ 161 h 589"/>
                <a:gd name="T62" fmla="*/ 443 w 952"/>
                <a:gd name="T63" fmla="*/ 147 h 589"/>
                <a:gd name="T64" fmla="*/ 483 w 952"/>
                <a:gd name="T65" fmla="*/ 133 h 589"/>
                <a:gd name="T66" fmla="*/ 591 w 952"/>
                <a:gd name="T67" fmla="*/ 147 h 589"/>
                <a:gd name="T68" fmla="*/ 733 w 952"/>
                <a:gd name="T69" fmla="*/ 169 h 589"/>
                <a:gd name="T70" fmla="*/ 819 w 952"/>
                <a:gd name="T71" fmla="*/ 192 h 589"/>
                <a:gd name="T72" fmla="*/ 807 w 952"/>
                <a:gd name="T73" fmla="*/ 239 h 589"/>
                <a:gd name="T74" fmla="*/ 804 w 952"/>
                <a:gd name="T75" fmla="*/ 277 h 589"/>
                <a:gd name="T76" fmla="*/ 822 w 952"/>
                <a:gd name="T77" fmla="*/ 323 h 589"/>
                <a:gd name="T78" fmla="*/ 903 w 952"/>
                <a:gd name="T79" fmla="*/ 330 h 589"/>
                <a:gd name="T80" fmla="*/ 903 w 952"/>
                <a:gd name="T81" fmla="*/ 352 h 589"/>
                <a:gd name="T82" fmla="*/ 912 w 952"/>
                <a:gd name="T83" fmla="*/ 370 h 589"/>
                <a:gd name="T84" fmla="*/ 929 w 952"/>
                <a:gd name="T85" fmla="*/ 377 h 589"/>
                <a:gd name="T86" fmla="*/ 951 w 952"/>
                <a:gd name="T87" fmla="*/ 385 h 589"/>
                <a:gd name="T88" fmla="*/ 921 w 952"/>
                <a:gd name="T89" fmla="*/ 421 h 589"/>
                <a:gd name="T90" fmla="*/ 855 w 952"/>
                <a:gd name="T91" fmla="*/ 440 h 589"/>
                <a:gd name="T92" fmla="*/ 781 w 952"/>
                <a:gd name="T93" fmla="*/ 445 h 589"/>
                <a:gd name="T94" fmla="*/ 792 w 952"/>
                <a:gd name="T95" fmla="*/ 463 h 589"/>
                <a:gd name="T96" fmla="*/ 809 w 952"/>
                <a:gd name="T97" fmla="*/ 477 h 589"/>
                <a:gd name="T98" fmla="*/ 831 w 952"/>
                <a:gd name="T99" fmla="*/ 486 h 589"/>
                <a:gd name="T100" fmla="*/ 842 w 952"/>
                <a:gd name="T101" fmla="*/ 504 h 589"/>
                <a:gd name="T102" fmla="*/ 830 w 952"/>
                <a:gd name="T103" fmla="*/ 523 h 589"/>
                <a:gd name="T104" fmla="*/ 820 w 952"/>
                <a:gd name="T105" fmla="*/ 529 h 589"/>
                <a:gd name="T106" fmla="*/ 835 w 952"/>
                <a:gd name="T107" fmla="*/ 547 h 589"/>
                <a:gd name="T108" fmla="*/ 848 w 952"/>
                <a:gd name="T109" fmla="*/ 530 h 589"/>
                <a:gd name="T110" fmla="*/ 851 w 952"/>
                <a:gd name="T111" fmla="*/ 543 h 589"/>
                <a:gd name="T112" fmla="*/ 836 w 952"/>
                <a:gd name="T113" fmla="*/ 562 h 589"/>
                <a:gd name="T114" fmla="*/ 792 w 952"/>
                <a:gd name="T115" fmla="*/ 557 h 589"/>
                <a:gd name="T116" fmla="*/ 789 w 952"/>
                <a:gd name="T117" fmla="*/ 585 h 589"/>
                <a:gd name="T118" fmla="*/ 735 w 952"/>
                <a:gd name="T119" fmla="*/ 587 h 589"/>
                <a:gd name="T120" fmla="*/ 715 w 952"/>
                <a:gd name="T121" fmla="*/ 55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2" h="589">
                  <a:moveTo>
                    <a:pt x="706" y="529"/>
                  </a:moveTo>
                  <a:lnTo>
                    <a:pt x="704" y="522"/>
                  </a:lnTo>
                  <a:lnTo>
                    <a:pt x="703" y="520"/>
                  </a:lnTo>
                  <a:lnTo>
                    <a:pt x="702" y="518"/>
                  </a:lnTo>
                  <a:lnTo>
                    <a:pt x="702" y="517"/>
                  </a:lnTo>
                  <a:lnTo>
                    <a:pt x="700" y="514"/>
                  </a:lnTo>
                  <a:lnTo>
                    <a:pt x="698" y="512"/>
                  </a:lnTo>
                  <a:lnTo>
                    <a:pt x="697" y="511"/>
                  </a:lnTo>
                  <a:lnTo>
                    <a:pt x="696" y="510"/>
                  </a:lnTo>
                  <a:lnTo>
                    <a:pt x="695" y="507"/>
                  </a:lnTo>
                  <a:lnTo>
                    <a:pt x="693" y="505"/>
                  </a:lnTo>
                  <a:lnTo>
                    <a:pt x="693" y="504"/>
                  </a:lnTo>
                  <a:lnTo>
                    <a:pt x="689" y="501"/>
                  </a:lnTo>
                  <a:lnTo>
                    <a:pt x="687" y="497"/>
                  </a:lnTo>
                  <a:lnTo>
                    <a:pt x="685" y="495"/>
                  </a:lnTo>
                  <a:lnTo>
                    <a:pt x="685" y="494"/>
                  </a:lnTo>
                  <a:lnTo>
                    <a:pt x="684" y="493"/>
                  </a:lnTo>
                  <a:lnTo>
                    <a:pt x="681" y="488"/>
                  </a:lnTo>
                  <a:lnTo>
                    <a:pt x="679" y="481"/>
                  </a:lnTo>
                  <a:lnTo>
                    <a:pt x="677" y="477"/>
                  </a:lnTo>
                  <a:lnTo>
                    <a:pt x="676" y="476"/>
                  </a:lnTo>
                  <a:lnTo>
                    <a:pt x="676" y="475"/>
                  </a:lnTo>
                  <a:lnTo>
                    <a:pt x="675" y="473"/>
                  </a:lnTo>
                  <a:lnTo>
                    <a:pt x="673" y="471"/>
                  </a:lnTo>
                  <a:lnTo>
                    <a:pt x="671" y="468"/>
                  </a:lnTo>
                  <a:lnTo>
                    <a:pt x="670" y="467"/>
                  </a:lnTo>
                  <a:lnTo>
                    <a:pt x="669" y="464"/>
                  </a:lnTo>
                  <a:lnTo>
                    <a:pt x="666" y="462"/>
                  </a:lnTo>
                  <a:lnTo>
                    <a:pt x="666" y="461"/>
                  </a:lnTo>
                  <a:lnTo>
                    <a:pt x="661" y="456"/>
                  </a:lnTo>
                  <a:lnTo>
                    <a:pt x="656" y="452"/>
                  </a:lnTo>
                  <a:lnTo>
                    <a:pt x="652" y="447"/>
                  </a:lnTo>
                  <a:lnTo>
                    <a:pt x="651" y="445"/>
                  </a:lnTo>
                  <a:lnTo>
                    <a:pt x="650" y="444"/>
                  </a:lnTo>
                  <a:lnTo>
                    <a:pt x="648" y="443"/>
                  </a:lnTo>
                  <a:lnTo>
                    <a:pt x="646" y="439"/>
                  </a:lnTo>
                  <a:lnTo>
                    <a:pt x="643" y="435"/>
                  </a:lnTo>
                  <a:lnTo>
                    <a:pt x="642" y="434"/>
                  </a:lnTo>
                  <a:lnTo>
                    <a:pt x="642" y="432"/>
                  </a:lnTo>
                  <a:lnTo>
                    <a:pt x="639" y="430"/>
                  </a:lnTo>
                  <a:lnTo>
                    <a:pt x="637" y="428"/>
                  </a:lnTo>
                  <a:lnTo>
                    <a:pt x="637" y="427"/>
                  </a:lnTo>
                  <a:lnTo>
                    <a:pt x="636" y="426"/>
                  </a:lnTo>
                  <a:lnTo>
                    <a:pt x="636" y="425"/>
                  </a:lnTo>
                  <a:lnTo>
                    <a:pt x="635" y="425"/>
                  </a:lnTo>
                  <a:lnTo>
                    <a:pt x="630" y="425"/>
                  </a:lnTo>
                  <a:lnTo>
                    <a:pt x="626" y="426"/>
                  </a:lnTo>
                  <a:lnTo>
                    <a:pt x="624" y="426"/>
                  </a:lnTo>
                  <a:lnTo>
                    <a:pt x="621" y="426"/>
                  </a:lnTo>
                  <a:lnTo>
                    <a:pt x="611" y="426"/>
                  </a:lnTo>
                  <a:lnTo>
                    <a:pt x="605" y="426"/>
                  </a:lnTo>
                  <a:lnTo>
                    <a:pt x="604" y="426"/>
                  </a:lnTo>
                  <a:lnTo>
                    <a:pt x="603" y="426"/>
                  </a:lnTo>
                  <a:lnTo>
                    <a:pt x="602" y="426"/>
                  </a:lnTo>
                  <a:lnTo>
                    <a:pt x="601" y="426"/>
                  </a:lnTo>
                  <a:lnTo>
                    <a:pt x="601" y="427"/>
                  </a:lnTo>
                  <a:lnTo>
                    <a:pt x="600" y="427"/>
                  </a:lnTo>
                  <a:lnTo>
                    <a:pt x="599" y="427"/>
                  </a:lnTo>
                  <a:lnTo>
                    <a:pt x="597" y="427"/>
                  </a:lnTo>
                  <a:lnTo>
                    <a:pt x="595" y="428"/>
                  </a:lnTo>
                  <a:lnTo>
                    <a:pt x="595" y="429"/>
                  </a:lnTo>
                  <a:lnTo>
                    <a:pt x="588" y="431"/>
                  </a:lnTo>
                  <a:lnTo>
                    <a:pt x="585" y="432"/>
                  </a:lnTo>
                  <a:lnTo>
                    <a:pt x="583" y="432"/>
                  </a:lnTo>
                  <a:lnTo>
                    <a:pt x="579" y="435"/>
                  </a:lnTo>
                  <a:lnTo>
                    <a:pt x="576" y="436"/>
                  </a:lnTo>
                  <a:lnTo>
                    <a:pt x="570" y="437"/>
                  </a:lnTo>
                  <a:lnTo>
                    <a:pt x="568" y="438"/>
                  </a:lnTo>
                  <a:lnTo>
                    <a:pt x="566" y="439"/>
                  </a:lnTo>
                  <a:lnTo>
                    <a:pt x="568" y="438"/>
                  </a:lnTo>
                  <a:lnTo>
                    <a:pt x="563" y="438"/>
                  </a:lnTo>
                  <a:lnTo>
                    <a:pt x="562" y="438"/>
                  </a:lnTo>
                  <a:lnTo>
                    <a:pt x="562" y="439"/>
                  </a:lnTo>
                  <a:lnTo>
                    <a:pt x="561" y="439"/>
                  </a:lnTo>
                  <a:lnTo>
                    <a:pt x="560" y="439"/>
                  </a:lnTo>
                  <a:lnTo>
                    <a:pt x="559" y="439"/>
                  </a:lnTo>
                  <a:lnTo>
                    <a:pt x="558" y="439"/>
                  </a:lnTo>
                  <a:lnTo>
                    <a:pt x="557" y="439"/>
                  </a:lnTo>
                  <a:lnTo>
                    <a:pt x="555" y="439"/>
                  </a:lnTo>
                  <a:lnTo>
                    <a:pt x="554" y="439"/>
                  </a:lnTo>
                  <a:lnTo>
                    <a:pt x="553" y="439"/>
                  </a:lnTo>
                  <a:lnTo>
                    <a:pt x="553" y="438"/>
                  </a:lnTo>
                  <a:lnTo>
                    <a:pt x="552" y="438"/>
                  </a:lnTo>
                  <a:lnTo>
                    <a:pt x="551" y="438"/>
                  </a:lnTo>
                  <a:lnTo>
                    <a:pt x="550" y="438"/>
                  </a:lnTo>
                  <a:lnTo>
                    <a:pt x="549" y="438"/>
                  </a:lnTo>
                  <a:lnTo>
                    <a:pt x="547" y="438"/>
                  </a:lnTo>
                  <a:lnTo>
                    <a:pt x="546" y="438"/>
                  </a:lnTo>
                  <a:lnTo>
                    <a:pt x="545" y="438"/>
                  </a:lnTo>
                  <a:lnTo>
                    <a:pt x="545" y="437"/>
                  </a:lnTo>
                  <a:lnTo>
                    <a:pt x="544" y="437"/>
                  </a:lnTo>
                  <a:lnTo>
                    <a:pt x="543" y="437"/>
                  </a:lnTo>
                  <a:lnTo>
                    <a:pt x="542" y="437"/>
                  </a:lnTo>
                  <a:lnTo>
                    <a:pt x="541" y="437"/>
                  </a:lnTo>
                  <a:lnTo>
                    <a:pt x="541" y="436"/>
                  </a:lnTo>
                  <a:lnTo>
                    <a:pt x="539" y="436"/>
                  </a:lnTo>
                  <a:lnTo>
                    <a:pt x="538" y="436"/>
                  </a:lnTo>
                  <a:lnTo>
                    <a:pt x="537" y="435"/>
                  </a:lnTo>
                  <a:lnTo>
                    <a:pt x="536" y="435"/>
                  </a:lnTo>
                  <a:lnTo>
                    <a:pt x="535" y="435"/>
                  </a:lnTo>
                  <a:lnTo>
                    <a:pt x="535" y="434"/>
                  </a:lnTo>
                  <a:lnTo>
                    <a:pt x="534" y="434"/>
                  </a:lnTo>
                  <a:lnTo>
                    <a:pt x="530" y="431"/>
                  </a:lnTo>
                  <a:lnTo>
                    <a:pt x="526" y="429"/>
                  </a:lnTo>
                  <a:lnTo>
                    <a:pt x="525" y="429"/>
                  </a:lnTo>
                  <a:lnTo>
                    <a:pt x="525" y="430"/>
                  </a:lnTo>
                  <a:lnTo>
                    <a:pt x="522" y="429"/>
                  </a:lnTo>
                  <a:lnTo>
                    <a:pt x="522" y="428"/>
                  </a:lnTo>
                  <a:lnTo>
                    <a:pt x="521" y="428"/>
                  </a:lnTo>
                  <a:lnTo>
                    <a:pt x="517" y="426"/>
                  </a:lnTo>
                  <a:lnTo>
                    <a:pt x="518" y="425"/>
                  </a:lnTo>
                  <a:lnTo>
                    <a:pt x="513" y="421"/>
                  </a:lnTo>
                  <a:lnTo>
                    <a:pt x="511" y="420"/>
                  </a:lnTo>
                  <a:lnTo>
                    <a:pt x="510" y="420"/>
                  </a:lnTo>
                  <a:lnTo>
                    <a:pt x="509" y="420"/>
                  </a:lnTo>
                  <a:lnTo>
                    <a:pt x="504" y="417"/>
                  </a:lnTo>
                  <a:lnTo>
                    <a:pt x="504" y="418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1" y="420"/>
                  </a:lnTo>
                  <a:lnTo>
                    <a:pt x="501" y="421"/>
                  </a:lnTo>
                  <a:lnTo>
                    <a:pt x="500" y="421"/>
                  </a:lnTo>
                  <a:lnTo>
                    <a:pt x="500" y="422"/>
                  </a:lnTo>
                  <a:lnTo>
                    <a:pt x="500" y="423"/>
                  </a:lnTo>
                  <a:lnTo>
                    <a:pt x="500" y="425"/>
                  </a:lnTo>
                  <a:lnTo>
                    <a:pt x="500" y="426"/>
                  </a:lnTo>
                  <a:lnTo>
                    <a:pt x="500" y="427"/>
                  </a:lnTo>
                  <a:lnTo>
                    <a:pt x="500" y="428"/>
                  </a:lnTo>
                  <a:lnTo>
                    <a:pt x="500" y="429"/>
                  </a:lnTo>
                  <a:lnTo>
                    <a:pt x="500" y="430"/>
                  </a:lnTo>
                  <a:lnTo>
                    <a:pt x="499" y="430"/>
                  </a:lnTo>
                  <a:lnTo>
                    <a:pt x="499" y="431"/>
                  </a:lnTo>
                  <a:lnTo>
                    <a:pt x="499" y="432"/>
                  </a:lnTo>
                  <a:lnTo>
                    <a:pt x="499" y="434"/>
                  </a:lnTo>
                  <a:lnTo>
                    <a:pt x="499" y="435"/>
                  </a:lnTo>
                  <a:lnTo>
                    <a:pt x="499" y="436"/>
                  </a:lnTo>
                  <a:lnTo>
                    <a:pt x="499" y="437"/>
                  </a:lnTo>
                  <a:lnTo>
                    <a:pt x="499" y="438"/>
                  </a:lnTo>
                  <a:lnTo>
                    <a:pt x="499" y="439"/>
                  </a:lnTo>
                  <a:lnTo>
                    <a:pt x="499" y="440"/>
                  </a:lnTo>
                  <a:lnTo>
                    <a:pt x="499" y="442"/>
                  </a:lnTo>
                  <a:lnTo>
                    <a:pt x="500" y="443"/>
                  </a:lnTo>
                  <a:lnTo>
                    <a:pt x="501" y="443"/>
                  </a:lnTo>
                  <a:lnTo>
                    <a:pt x="502" y="443"/>
                  </a:lnTo>
                  <a:lnTo>
                    <a:pt x="502" y="444"/>
                  </a:lnTo>
                  <a:lnTo>
                    <a:pt x="503" y="444"/>
                  </a:lnTo>
                  <a:lnTo>
                    <a:pt x="504" y="444"/>
                  </a:lnTo>
                  <a:lnTo>
                    <a:pt x="505" y="445"/>
                  </a:lnTo>
                  <a:lnTo>
                    <a:pt x="507" y="445"/>
                  </a:lnTo>
                  <a:lnTo>
                    <a:pt x="508" y="445"/>
                  </a:lnTo>
                  <a:lnTo>
                    <a:pt x="508" y="446"/>
                  </a:lnTo>
                  <a:lnTo>
                    <a:pt x="507" y="447"/>
                  </a:lnTo>
                  <a:lnTo>
                    <a:pt x="507" y="448"/>
                  </a:lnTo>
                  <a:lnTo>
                    <a:pt x="505" y="451"/>
                  </a:lnTo>
                  <a:lnTo>
                    <a:pt x="504" y="452"/>
                  </a:lnTo>
                  <a:lnTo>
                    <a:pt x="499" y="460"/>
                  </a:lnTo>
                  <a:lnTo>
                    <a:pt x="497" y="462"/>
                  </a:lnTo>
                  <a:lnTo>
                    <a:pt x="496" y="463"/>
                  </a:lnTo>
                  <a:lnTo>
                    <a:pt x="495" y="465"/>
                  </a:lnTo>
                  <a:lnTo>
                    <a:pt x="495" y="467"/>
                  </a:lnTo>
                  <a:lnTo>
                    <a:pt x="494" y="469"/>
                  </a:lnTo>
                  <a:lnTo>
                    <a:pt x="493" y="471"/>
                  </a:lnTo>
                  <a:lnTo>
                    <a:pt x="492" y="472"/>
                  </a:lnTo>
                  <a:lnTo>
                    <a:pt x="491" y="476"/>
                  </a:lnTo>
                  <a:lnTo>
                    <a:pt x="490" y="478"/>
                  </a:lnTo>
                  <a:lnTo>
                    <a:pt x="487" y="484"/>
                  </a:lnTo>
                  <a:lnTo>
                    <a:pt x="485" y="487"/>
                  </a:lnTo>
                  <a:lnTo>
                    <a:pt x="485" y="488"/>
                  </a:lnTo>
                  <a:lnTo>
                    <a:pt x="484" y="489"/>
                  </a:lnTo>
                  <a:lnTo>
                    <a:pt x="482" y="494"/>
                  </a:lnTo>
                  <a:lnTo>
                    <a:pt x="480" y="496"/>
                  </a:lnTo>
                  <a:lnTo>
                    <a:pt x="479" y="497"/>
                  </a:lnTo>
                  <a:lnTo>
                    <a:pt x="478" y="499"/>
                  </a:lnTo>
                  <a:lnTo>
                    <a:pt x="477" y="501"/>
                  </a:lnTo>
                  <a:lnTo>
                    <a:pt x="476" y="502"/>
                  </a:lnTo>
                  <a:lnTo>
                    <a:pt x="474" y="503"/>
                  </a:lnTo>
                  <a:lnTo>
                    <a:pt x="470" y="505"/>
                  </a:lnTo>
                  <a:lnTo>
                    <a:pt x="468" y="506"/>
                  </a:lnTo>
                  <a:lnTo>
                    <a:pt x="468" y="507"/>
                  </a:lnTo>
                  <a:lnTo>
                    <a:pt x="467" y="507"/>
                  </a:lnTo>
                  <a:lnTo>
                    <a:pt x="465" y="509"/>
                  </a:lnTo>
                  <a:lnTo>
                    <a:pt x="462" y="510"/>
                  </a:lnTo>
                  <a:lnTo>
                    <a:pt x="462" y="511"/>
                  </a:lnTo>
                  <a:lnTo>
                    <a:pt x="457" y="515"/>
                  </a:lnTo>
                  <a:lnTo>
                    <a:pt x="455" y="517"/>
                  </a:lnTo>
                  <a:lnTo>
                    <a:pt x="454" y="518"/>
                  </a:lnTo>
                  <a:lnTo>
                    <a:pt x="453" y="518"/>
                  </a:lnTo>
                  <a:lnTo>
                    <a:pt x="452" y="519"/>
                  </a:lnTo>
                  <a:lnTo>
                    <a:pt x="451" y="520"/>
                  </a:lnTo>
                  <a:lnTo>
                    <a:pt x="450" y="520"/>
                  </a:lnTo>
                  <a:lnTo>
                    <a:pt x="449" y="521"/>
                  </a:lnTo>
                  <a:lnTo>
                    <a:pt x="444" y="524"/>
                  </a:lnTo>
                  <a:lnTo>
                    <a:pt x="443" y="526"/>
                  </a:lnTo>
                  <a:lnTo>
                    <a:pt x="443" y="527"/>
                  </a:lnTo>
                  <a:lnTo>
                    <a:pt x="442" y="528"/>
                  </a:lnTo>
                  <a:lnTo>
                    <a:pt x="441" y="528"/>
                  </a:lnTo>
                  <a:lnTo>
                    <a:pt x="440" y="529"/>
                  </a:lnTo>
                  <a:lnTo>
                    <a:pt x="438" y="530"/>
                  </a:lnTo>
                  <a:lnTo>
                    <a:pt x="437" y="530"/>
                  </a:lnTo>
                  <a:lnTo>
                    <a:pt x="436" y="531"/>
                  </a:lnTo>
                  <a:lnTo>
                    <a:pt x="435" y="532"/>
                  </a:lnTo>
                  <a:lnTo>
                    <a:pt x="434" y="532"/>
                  </a:lnTo>
                  <a:lnTo>
                    <a:pt x="434" y="534"/>
                  </a:lnTo>
                  <a:lnTo>
                    <a:pt x="433" y="534"/>
                  </a:lnTo>
                  <a:lnTo>
                    <a:pt x="432" y="534"/>
                  </a:lnTo>
                  <a:lnTo>
                    <a:pt x="425" y="534"/>
                  </a:lnTo>
                  <a:lnTo>
                    <a:pt x="424" y="534"/>
                  </a:lnTo>
                  <a:lnTo>
                    <a:pt x="421" y="534"/>
                  </a:lnTo>
                  <a:lnTo>
                    <a:pt x="420" y="534"/>
                  </a:lnTo>
                  <a:lnTo>
                    <a:pt x="419" y="532"/>
                  </a:lnTo>
                  <a:lnTo>
                    <a:pt x="418" y="534"/>
                  </a:lnTo>
                  <a:lnTo>
                    <a:pt x="417" y="534"/>
                  </a:lnTo>
                  <a:lnTo>
                    <a:pt x="415" y="532"/>
                  </a:lnTo>
                  <a:lnTo>
                    <a:pt x="412" y="532"/>
                  </a:lnTo>
                  <a:lnTo>
                    <a:pt x="411" y="532"/>
                  </a:lnTo>
                  <a:lnTo>
                    <a:pt x="410" y="532"/>
                  </a:lnTo>
                  <a:lnTo>
                    <a:pt x="409" y="532"/>
                  </a:lnTo>
                  <a:lnTo>
                    <a:pt x="409" y="534"/>
                  </a:lnTo>
                  <a:lnTo>
                    <a:pt x="408" y="534"/>
                  </a:lnTo>
                  <a:lnTo>
                    <a:pt x="407" y="535"/>
                  </a:lnTo>
                  <a:lnTo>
                    <a:pt x="406" y="537"/>
                  </a:lnTo>
                  <a:lnTo>
                    <a:pt x="404" y="538"/>
                  </a:lnTo>
                  <a:lnTo>
                    <a:pt x="403" y="539"/>
                  </a:lnTo>
                  <a:lnTo>
                    <a:pt x="402" y="540"/>
                  </a:lnTo>
                  <a:lnTo>
                    <a:pt x="401" y="543"/>
                  </a:lnTo>
                  <a:lnTo>
                    <a:pt x="400" y="544"/>
                  </a:lnTo>
                  <a:lnTo>
                    <a:pt x="399" y="544"/>
                  </a:lnTo>
                  <a:lnTo>
                    <a:pt x="399" y="545"/>
                  </a:lnTo>
                  <a:lnTo>
                    <a:pt x="398" y="545"/>
                  </a:lnTo>
                  <a:lnTo>
                    <a:pt x="396" y="546"/>
                  </a:lnTo>
                  <a:lnTo>
                    <a:pt x="394" y="546"/>
                  </a:lnTo>
                  <a:lnTo>
                    <a:pt x="393" y="547"/>
                  </a:lnTo>
                  <a:lnTo>
                    <a:pt x="391" y="548"/>
                  </a:lnTo>
                  <a:lnTo>
                    <a:pt x="387" y="546"/>
                  </a:lnTo>
                  <a:lnTo>
                    <a:pt x="383" y="543"/>
                  </a:lnTo>
                  <a:lnTo>
                    <a:pt x="382" y="542"/>
                  </a:lnTo>
                  <a:lnTo>
                    <a:pt x="379" y="539"/>
                  </a:lnTo>
                  <a:lnTo>
                    <a:pt x="378" y="539"/>
                  </a:lnTo>
                  <a:lnTo>
                    <a:pt x="377" y="537"/>
                  </a:lnTo>
                  <a:lnTo>
                    <a:pt x="376" y="537"/>
                  </a:lnTo>
                  <a:lnTo>
                    <a:pt x="374" y="536"/>
                  </a:lnTo>
                  <a:lnTo>
                    <a:pt x="371" y="534"/>
                  </a:lnTo>
                  <a:lnTo>
                    <a:pt x="366" y="531"/>
                  </a:lnTo>
                  <a:lnTo>
                    <a:pt x="363" y="530"/>
                  </a:lnTo>
                  <a:lnTo>
                    <a:pt x="359" y="528"/>
                  </a:lnTo>
                  <a:lnTo>
                    <a:pt x="357" y="527"/>
                  </a:lnTo>
                  <a:lnTo>
                    <a:pt x="354" y="524"/>
                  </a:lnTo>
                  <a:lnTo>
                    <a:pt x="353" y="524"/>
                  </a:lnTo>
                  <a:lnTo>
                    <a:pt x="351" y="523"/>
                  </a:lnTo>
                  <a:lnTo>
                    <a:pt x="349" y="521"/>
                  </a:lnTo>
                  <a:lnTo>
                    <a:pt x="348" y="521"/>
                  </a:lnTo>
                  <a:lnTo>
                    <a:pt x="344" y="519"/>
                  </a:lnTo>
                  <a:lnTo>
                    <a:pt x="343" y="518"/>
                  </a:lnTo>
                  <a:lnTo>
                    <a:pt x="337" y="514"/>
                  </a:lnTo>
                  <a:lnTo>
                    <a:pt x="335" y="513"/>
                  </a:lnTo>
                  <a:lnTo>
                    <a:pt x="335" y="512"/>
                  </a:lnTo>
                  <a:lnTo>
                    <a:pt x="334" y="512"/>
                  </a:lnTo>
                  <a:lnTo>
                    <a:pt x="332" y="511"/>
                  </a:lnTo>
                  <a:lnTo>
                    <a:pt x="331" y="509"/>
                  </a:lnTo>
                  <a:lnTo>
                    <a:pt x="328" y="507"/>
                  </a:lnTo>
                  <a:lnTo>
                    <a:pt x="327" y="506"/>
                  </a:lnTo>
                  <a:lnTo>
                    <a:pt x="326" y="505"/>
                  </a:lnTo>
                  <a:lnTo>
                    <a:pt x="319" y="496"/>
                  </a:lnTo>
                  <a:lnTo>
                    <a:pt x="318" y="495"/>
                  </a:lnTo>
                  <a:lnTo>
                    <a:pt x="317" y="494"/>
                  </a:lnTo>
                  <a:lnTo>
                    <a:pt x="316" y="493"/>
                  </a:lnTo>
                  <a:lnTo>
                    <a:pt x="314" y="490"/>
                  </a:lnTo>
                  <a:lnTo>
                    <a:pt x="310" y="489"/>
                  </a:lnTo>
                  <a:lnTo>
                    <a:pt x="309" y="488"/>
                  </a:lnTo>
                  <a:lnTo>
                    <a:pt x="308" y="488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2" y="485"/>
                  </a:lnTo>
                  <a:lnTo>
                    <a:pt x="291" y="484"/>
                  </a:lnTo>
                  <a:lnTo>
                    <a:pt x="286" y="482"/>
                  </a:lnTo>
                  <a:lnTo>
                    <a:pt x="283" y="482"/>
                  </a:lnTo>
                  <a:lnTo>
                    <a:pt x="279" y="481"/>
                  </a:lnTo>
                  <a:lnTo>
                    <a:pt x="278" y="481"/>
                  </a:lnTo>
                  <a:lnTo>
                    <a:pt x="275" y="481"/>
                  </a:lnTo>
                  <a:lnTo>
                    <a:pt x="273" y="481"/>
                  </a:lnTo>
                  <a:lnTo>
                    <a:pt x="270" y="481"/>
                  </a:lnTo>
                  <a:lnTo>
                    <a:pt x="268" y="480"/>
                  </a:lnTo>
                  <a:lnTo>
                    <a:pt x="265" y="480"/>
                  </a:lnTo>
                  <a:lnTo>
                    <a:pt x="262" y="480"/>
                  </a:lnTo>
                  <a:lnTo>
                    <a:pt x="260" y="479"/>
                  </a:lnTo>
                  <a:lnTo>
                    <a:pt x="259" y="479"/>
                  </a:lnTo>
                  <a:lnTo>
                    <a:pt x="254" y="478"/>
                  </a:lnTo>
                  <a:lnTo>
                    <a:pt x="252" y="477"/>
                  </a:lnTo>
                  <a:lnTo>
                    <a:pt x="251" y="476"/>
                  </a:lnTo>
                  <a:lnTo>
                    <a:pt x="249" y="475"/>
                  </a:lnTo>
                  <a:lnTo>
                    <a:pt x="248" y="475"/>
                  </a:lnTo>
                  <a:lnTo>
                    <a:pt x="245" y="472"/>
                  </a:lnTo>
                  <a:lnTo>
                    <a:pt x="243" y="472"/>
                  </a:lnTo>
                  <a:lnTo>
                    <a:pt x="242" y="471"/>
                  </a:lnTo>
                  <a:lnTo>
                    <a:pt x="243" y="469"/>
                  </a:lnTo>
                  <a:lnTo>
                    <a:pt x="243" y="468"/>
                  </a:lnTo>
                  <a:lnTo>
                    <a:pt x="243" y="462"/>
                  </a:lnTo>
                  <a:lnTo>
                    <a:pt x="244" y="462"/>
                  </a:lnTo>
                  <a:lnTo>
                    <a:pt x="244" y="459"/>
                  </a:lnTo>
                  <a:lnTo>
                    <a:pt x="244" y="456"/>
                  </a:lnTo>
                  <a:lnTo>
                    <a:pt x="244" y="453"/>
                  </a:lnTo>
                  <a:lnTo>
                    <a:pt x="245" y="447"/>
                  </a:lnTo>
                  <a:lnTo>
                    <a:pt x="247" y="438"/>
                  </a:lnTo>
                  <a:lnTo>
                    <a:pt x="247" y="435"/>
                  </a:lnTo>
                  <a:lnTo>
                    <a:pt x="247" y="431"/>
                  </a:lnTo>
                  <a:lnTo>
                    <a:pt x="247" y="429"/>
                  </a:lnTo>
                  <a:lnTo>
                    <a:pt x="247" y="428"/>
                  </a:lnTo>
                  <a:lnTo>
                    <a:pt x="247" y="427"/>
                  </a:lnTo>
                  <a:lnTo>
                    <a:pt x="248" y="425"/>
                  </a:lnTo>
                  <a:lnTo>
                    <a:pt x="248" y="421"/>
                  </a:lnTo>
                  <a:lnTo>
                    <a:pt x="248" y="419"/>
                  </a:lnTo>
                  <a:lnTo>
                    <a:pt x="249" y="415"/>
                  </a:lnTo>
                  <a:lnTo>
                    <a:pt x="249" y="405"/>
                  </a:lnTo>
                  <a:lnTo>
                    <a:pt x="249" y="403"/>
                  </a:lnTo>
                  <a:lnTo>
                    <a:pt x="249" y="401"/>
                  </a:lnTo>
                  <a:lnTo>
                    <a:pt x="249" y="398"/>
                  </a:lnTo>
                  <a:lnTo>
                    <a:pt x="249" y="395"/>
                  </a:lnTo>
                  <a:lnTo>
                    <a:pt x="249" y="392"/>
                  </a:lnTo>
                  <a:lnTo>
                    <a:pt x="249" y="390"/>
                  </a:lnTo>
                  <a:lnTo>
                    <a:pt x="249" y="389"/>
                  </a:lnTo>
                  <a:lnTo>
                    <a:pt x="249" y="388"/>
                  </a:lnTo>
                  <a:lnTo>
                    <a:pt x="249" y="383"/>
                  </a:lnTo>
                  <a:lnTo>
                    <a:pt x="249" y="381"/>
                  </a:lnTo>
                  <a:lnTo>
                    <a:pt x="249" y="380"/>
                  </a:lnTo>
                  <a:lnTo>
                    <a:pt x="248" y="377"/>
                  </a:lnTo>
                  <a:lnTo>
                    <a:pt x="248" y="376"/>
                  </a:lnTo>
                  <a:lnTo>
                    <a:pt x="247" y="373"/>
                  </a:lnTo>
                  <a:lnTo>
                    <a:pt x="247" y="371"/>
                  </a:lnTo>
                  <a:lnTo>
                    <a:pt x="245" y="368"/>
                  </a:lnTo>
                  <a:lnTo>
                    <a:pt x="245" y="367"/>
                  </a:lnTo>
                  <a:lnTo>
                    <a:pt x="244" y="365"/>
                  </a:lnTo>
                  <a:lnTo>
                    <a:pt x="244" y="364"/>
                  </a:lnTo>
                  <a:lnTo>
                    <a:pt x="243" y="362"/>
                  </a:lnTo>
                  <a:lnTo>
                    <a:pt x="243" y="359"/>
                  </a:lnTo>
                  <a:lnTo>
                    <a:pt x="243" y="356"/>
                  </a:lnTo>
                  <a:lnTo>
                    <a:pt x="243" y="354"/>
                  </a:lnTo>
                  <a:lnTo>
                    <a:pt x="243" y="353"/>
                  </a:lnTo>
                  <a:lnTo>
                    <a:pt x="243" y="351"/>
                  </a:lnTo>
                  <a:lnTo>
                    <a:pt x="243" y="350"/>
                  </a:lnTo>
                  <a:lnTo>
                    <a:pt x="243" y="346"/>
                  </a:lnTo>
                  <a:lnTo>
                    <a:pt x="244" y="344"/>
                  </a:lnTo>
                  <a:lnTo>
                    <a:pt x="244" y="342"/>
                  </a:lnTo>
                  <a:lnTo>
                    <a:pt x="245" y="337"/>
                  </a:lnTo>
                  <a:lnTo>
                    <a:pt x="248" y="331"/>
                  </a:lnTo>
                  <a:lnTo>
                    <a:pt x="248" y="330"/>
                  </a:lnTo>
                  <a:lnTo>
                    <a:pt x="249" y="328"/>
                  </a:lnTo>
                  <a:lnTo>
                    <a:pt x="250" y="325"/>
                  </a:lnTo>
                  <a:lnTo>
                    <a:pt x="251" y="323"/>
                  </a:lnTo>
                  <a:lnTo>
                    <a:pt x="251" y="321"/>
                  </a:lnTo>
                  <a:lnTo>
                    <a:pt x="252" y="320"/>
                  </a:lnTo>
                  <a:lnTo>
                    <a:pt x="254" y="317"/>
                  </a:lnTo>
                  <a:lnTo>
                    <a:pt x="258" y="314"/>
                  </a:lnTo>
                  <a:lnTo>
                    <a:pt x="261" y="310"/>
                  </a:lnTo>
                  <a:lnTo>
                    <a:pt x="265" y="304"/>
                  </a:lnTo>
                  <a:lnTo>
                    <a:pt x="267" y="301"/>
                  </a:lnTo>
                  <a:lnTo>
                    <a:pt x="269" y="296"/>
                  </a:lnTo>
                  <a:lnTo>
                    <a:pt x="270" y="294"/>
                  </a:lnTo>
                  <a:lnTo>
                    <a:pt x="270" y="292"/>
                  </a:lnTo>
                  <a:lnTo>
                    <a:pt x="272" y="291"/>
                  </a:lnTo>
                  <a:lnTo>
                    <a:pt x="273" y="287"/>
                  </a:lnTo>
                  <a:lnTo>
                    <a:pt x="274" y="283"/>
                  </a:lnTo>
                  <a:lnTo>
                    <a:pt x="275" y="281"/>
                  </a:lnTo>
                  <a:lnTo>
                    <a:pt x="275" y="279"/>
                  </a:lnTo>
                  <a:lnTo>
                    <a:pt x="276" y="278"/>
                  </a:lnTo>
                  <a:lnTo>
                    <a:pt x="276" y="277"/>
                  </a:lnTo>
                  <a:lnTo>
                    <a:pt x="277" y="275"/>
                  </a:lnTo>
                  <a:lnTo>
                    <a:pt x="277" y="274"/>
                  </a:lnTo>
                  <a:lnTo>
                    <a:pt x="278" y="272"/>
                  </a:lnTo>
                  <a:lnTo>
                    <a:pt x="278" y="271"/>
                  </a:lnTo>
                  <a:lnTo>
                    <a:pt x="279" y="270"/>
                  </a:lnTo>
                  <a:lnTo>
                    <a:pt x="281" y="267"/>
                  </a:lnTo>
                  <a:lnTo>
                    <a:pt x="283" y="263"/>
                  </a:lnTo>
                  <a:lnTo>
                    <a:pt x="285" y="260"/>
                  </a:lnTo>
                  <a:lnTo>
                    <a:pt x="286" y="258"/>
                  </a:lnTo>
                  <a:lnTo>
                    <a:pt x="287" y="256"/>
                  </a:lnTo>
                  <a:lnTo>
                    <a:pt x="287" y="254"/>
                  </a:lnTo>
                  <a:lnTo>
                    <a:pt x="289" y="252"/>
                  </a:lnTo>
                  <a:lnTo>
                    <a:pt x="290" y="249"/>
                  </a:lnTo>
                  <a:lnTo>
                    <a:pt x="290" y="247"/>
                  </a:lnTo>
                  <a:lnTo>
                    <a:pt x="291" y="245"/>
                  </a:lnTo>
                  <a:lnTo>
                    <a:pt x="291" y="242"/>
                  </a:lnTo>
                  <a:lnTo>
                    <a:pt x="292" y="235"/>
                  </a:lnTo>
                  <a:lnTo>
                    <a:pt x="293" y="229"/>
                  </a:lnTo>
                  <a:lnTo>
                    <a:pt x="293" y="222"/>
                  </a:lnTo>
                  <a:lnTo>
                    <a:pt x="293" y="221"/>
                  </a:lnTo>
                  <a:lnTo>
                    <a:pt x="277" y="212"/>
                  </a:lnTo>
                  <a:lnTo>
                    <a:pt x="276" y="211"/>
                  </a:lnTo>
                  <a:lnTo>
                    <a:pt x="274" y="210"/>
                  </a:lnTo>
                  <a:lnTo>
                    <a:pt x="273" y="209"/>
                  </a:lnTo>
                  <a:lnTo>
                    <a:pt x="272" y="209"/>
                  </a:lnTo>
                  <a:lnTo>
                    <a:pt x="269" y="208"/>
                  </a:lnTo>
                  <a:lnTo>
                    <a:pt x="268" y="208"/>
                  </a:lnTo>
                  <a:lnTo>
                    <a:pt x="267" y="208"/>
                  </a:lnTo>
                  <a:lnTo>
                    <a:pt x="265" y="208"/>
                  </a:lnTo>
                  <a:lnTo>
                    <a:pt x="256" y="207"/>
                  </a:lnTo>
                  <a:lnTo>
                    <a:pt x="254" y="207"/>
                  </a:lnTo>
                  <a:lnTo>
                    <a:pt x="251" y="205"/>
                  </a:lnTo>
                  <a:lnTo>
                    <a:pt x="249" y="205"/>
                  </a:lnTo>
                  <a:lnTo>
                    <a:pt x="248" y="205"/>
                  </a:lnTo>
                  <a:lnTo>
                    <a:pt x="247" y="205"/>
                  </a:lnTo>
                  <a:lnTo>
                    <a:pt x="245" y="205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0" y="203"/>
                  </a:lnTo>
                  <a:lnTo>
                    <a:pt x="235" y="201"/>
                  </a:lnTo>
                  <a:lnTo>
                    <a:pt x="234" y="201"/>
                  </a:lnTo>
                  <a:lnTo>
                    <a:pt x="233" y="200"/>
                  </a:lnTo>
                  <a:lnTo>
                    <a:pt x="232" y="199"/>
                  </a:lnTo>
                  <a:lnTo>
                    <a:pt x="230" y="199"/>
                  </a:lnTo>
                  <a:lnTo>
                    <a:pt x="228" y="199"/>
                  </a:lnTo>
                  <a:lnTo>
                    <a:pt x="226" y="197"/>
                  </a:lnTo>
                  <a:lnTo>
                    <a:pt x="217" y="196"/>
                  </a:lnTo>
                  <a:lnTo>
                    <a:pt x="215" y="195"/>
                  </a:lnTo>
                  <a:lnTo>
                    <a:pt x="211" y="195"/>
                  </a:lnTo>
                  <a:lnTo>
                    <a:pt x="209" y="195"/>
                  </a:lnTo>
                  <a:lnTo>
                    <a:pt x="207" y="194"/>
                  </a:lnTo>
                  <a:lnTo>
                    <a:pt x="205" y="194"/>
                  </a:lnTo>
                  <a:lnTo>
                    <a:pt x="203" y="193"/>
                  </a:lnTo>
                  <a:lnTo>
                    <a:pt x="202" y="193"/>
                  </a:lnTo>
                  <a:lnTo>
                    <a:pt x="201" y="192"/>
                  </a:lnTo>
                  <a:lnTo>
                    <a:pt x="200" y="191"/>
                  </a:lnTo>
                  <a:lnTo>
                    <a:pt x="198" y="189"/>
                  </a:lnTo>
                  <a:lnTo>
                    <a:pt x="195" y="187"/>
                  </a:lnTo>
                  <a:lnTo>
                    <a:pt x="191" y="184"/>
                  </a:lnTo>
                  <a:lnTo>
                    <a:pt x="190" y="183"/>
                  </a:lnTo>
                  <a:lnTo>
                    <a:pt x="189" y="183"/>
                  </a:lnTo>
                  <a:lnTo>
                    <a:pt x="189" y="182"/>
                  </a:lnTo>
                  <a:lnTo>
                    <a:pt x="187" y="182"/>
                  </a:lnTo>
                  <a:lnTo>
                    <a:pt x="186" y="182"/>
                  </a:lnTo>
                  <a:lnTo>
                    <a:pt x="185" y="180"/>
                  </a:lnTo>
                  <a:lnTo>
                    <a:pt x="184" y="180"/>
                  </a:lnTo>
                  <a:lnTo>
                    <a:pt x="183" y="180"/>
                  </a:lnTo>
                  <a:lnTo>
                    <a:pt x="182" y="180"/>
                  </a:lnTo>
                  <a:lnTo>
                    <a:pt x="174" y="179"/>
                  </a:lnTo>
                  <a:lnTo>
                    <a:pt x="166" y="178"/>
                  </a:lnTo>
                  <a:lnTo>
                    <a:pt x="165" y="178"/>
                  </a:lnTo>
                  <a:lnTo>
                    <a:pt x="164" y="178"/>
                  </a:lnTo>
                  <a:lnTo>
                    <a:pt x="163" y="178"/>
                  </a:lnTo>
                  <a:lnTo>
                    <a:pt x="160" y="178"/>
                  </a:lnTo>
                  <a:lnTo>
                    <a:pt x="159" y="178"/>
                  </a:lnTo>
                  <a:lnTo>
                    <a:pt x="159" y="179"/>
                  </a:lnTo>
                  <a:lnTo>
                    <a:pt x="158" y="179"/>
                  </a:lnTo>
                  <a:lnTo>
                    <a:pt x="152" y="182"/>
                  </a:lnTo>
                  <a:lnTo>
                    <a:pt x="151" y="182"/>
                  </a:lnTo>
                  <a:lnTo>
                    <a:pt x="150" y="182"/>
                  </a:lnTo>
                  <a:lnTo>
                    <a:pt x="147" y="183"/>
                  </a:lnTo>
                  <a:lnTo>
                    <a:pt x="144" y="184"/>
                  </a:lnTo>
                  <a:lnTo>
                    <a:pt x="138" y="187"/>
                  </a:lnTo>
                  <a:lnTo>
                    <a:pt x="136" y="187"/>
                  </a:lnTo>
                  <a:lnTo>
                    <a:pt x="136" y="188"/>
                  </a:lnTo>
                  <a:lnTo>
                    <a:pt x="134" y="189"/>
                  </a:lnTo>
                  <a:lnTo>
                    <a:pt x="131" y="192"/>
                  </a:lnTo>
                  <a:lnTo>
                    <a:pt x="127" y="194"/>
                  </a:lnTo>
                  <a:lnTo>
                    <a:pt x="126" y="194"/>
                  </a:lnTo>
                  <a:lnTo>
                    <a:pt x="122" y="197"/>
                  </a:lnTo>
                  <a:lnTo>
                    <a:pt x="119" y="199"/>
                  </a:lnTo>
                  <a:lnTo>
                    <a:pt x="117" y="200"/>
                  </a:lnTo>
                  <a:lnTo>
                    <a:pt x="116" y="200"/>
                  </a:lnTo>
                  <a:lnTo>
                    <a:pt x="115" y="201"/>
                  </a:lnTo>
                  <a:lnTo>
                    <a:pt x="114" y="201"/>
                  </a:lnTo>
                  <a:lnTo>
                    <a:pt x="111" y="201"/>
                  </a:lnTo>
                  <a:lnTo>
                    <a:pt x="110" y="202"/>
                  </a:lnTo>
                  <a:lnTo>
                    <a:pt x="109" y="202"/>
                  </a:lnTo>
                  <a:lnTo>
                    <a:pt x="108" y="202"/>
                  </a:lnTo>
                  <a:lnTo>
                    <a:pt x="106" y="202"/>
                  </a:lnTo>
                  <a:lnTo>
                    <a:pt x="102" y="203"/>
                  </a:lnTo>
                  <a:lnTo>
                    <a:pt x="89" y="202"/>
                  </a:lnTo>
                  <a:lnTo>
                    <a:pt x="81" y="203"/>
                  </a:lnTo>
                  <a:lnTo>
                    <a:pt x="77" y="203"/>
                  </a:lnTo>
                  <a:lnTo>
                    <a:pt x="75" y="203"/>
                  </a:lnTo>
                  <a:lnTo>
                    <a:pt x="73" y="203"/>
                  </a:lnTo>
                  <a:lnTo>
                    <a:pt x="71" y="204"/>
                  </a:lnTo>
                  <a:lnTo>
                    <a:pt x="69" y="204"/>
                  </a:lnTo>
                  <a:lnTo>
                    <a:pt x="66" y="205"/>
                  </a:lnTo>
                  <a:lnTo>
                    <a:pt x="64" y="207"/>
                  </a:lnTo>
                  <a:lnTo>
                    <a:pt x="55" y="210"/>
                  </a:lnTo>
                  <a:lnTo>
                    <a:pt x="49" y="212"/>
                  </a:lnTo>
                  <a:lnTo>
                    <a:pt x="47" y="213"/>
                  </a:lnTo>
                  <a:lnTo>
                    <a:pt x="43" y="214"/>
                  </a:lnTo>
                  <a:lnTo>
                    <a:pt x="42" y="212"/>
                  </a:lnTo>
                  <a:lnTo>
                    <a:pt x="41" y="211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36" y="204"/>
                  </a:lnTo>
                  <a:lnTo>
                    <a:pt x="35" y="202"/>
                  </a:lnTo>
                  <a:lnTo>
                    <a:pt x="34" y="200"/>
                  </a:lnTo>
                  <a:lnTo>
                    <a:pt x="32" y="197"/>
                  </a:lnTo>
                  <a:lnTo>
                    <a:pt x="31" y="196"/>
                  </a:lnTo>
                  <a:lnTo>
                    <a:pt x="29" y="194"/>
                  </a:lnTo>
                  <a:lnTo>
                    <a:pt x="23" y="186"/>
                  </a:lnTo>
                  <a:lnTo>
                    <a:pt x="22" y="185"/>
                  </a:lnTo>
                  <a:lnTo>
                    <a:pt x="19" y="183"/>
                  </a:lnTo>
                  <a:lnTo>
                    <a:pt x="19" y="182"/>
                  </a:lnTo>
                  <a:lnTo>
                    <a:pt x="18" y="179"/>
                  </a:lnTo>
                  <a:lnTo>
                    <a:pt x="17" y="177"/>
                  </a:lnTo>
                  <a:lnTo>
                    <a:pt x="16" y="176"/>
                  </a:lnTo>
                  <a:lnTo>
                    <a:pt x="15" y="174"/>
                  </a:lnTo>
                  <a:lnTo>
                    <a:pt x="15" y="172"/>
                  </a:lnTo>
                  <a:lnTo>
                    <a:pt x="13" y="166"/>
                  </a:lnTo>
                  <a:lnTo>
                    <a:pt x="10" y="157"/>
                  </a:lnTo>
                  <a:lnTo>
                    <a:pt x="9" y="154"/>
                  </a:lnTo>
                  <a:lnTo>
                    <a:pt x="8" y="149"/>
                  </a:lnTo>
                  <a:lnTo>
                    <a:pt x="7" y="146"/>
                  </a:lnTo>
                  <a:lnTo>
                    <a:pt x="6" y="143"/>
                  </a:lnTo>
                  <a:lnTo>
                    <a:pt x="6" y="140"/>
                  </a:lnTo>
                  <a:lnTo>
                    <a:pt x="6" y="137"/>
                  </a:lnTo>
                  <a:lnTo>
                    <a:pt x="5" y="136"/>
                  </a:lnTo>
                  <a:lnTo>
                    <a:pt x="5" y="134"/>
                  </a:lnTo>
                  <a:lnTo>
                    <a:pt x="5" y="132"/>
                  </a:lnTo>
                  <a:lnTo>
                    <a:pt x="5" y="128"/>
                  </a:lnTo>
                  <a:lnTo>
                    <a:pt x="5" y="127"/>
                  </a:lnTo>
                  <a:lnTo>
                    <a:pt x="5" y="126"/>
                  </a:lnTo>
                  <a:lnTo>
                    <a:pt x="5" y="125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5" y="109"/>
                  </a:lnTo>
                  <a:lnTo>
                    <a:pt x="7" y="109"/>
                  </a:lnTo>
                  <a:lnTo>
                    <a:pt x="29" y="103"/>
                  </a:lnTo>
                  <a:lnTo>
                    <a:pt x="33" y="102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9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7" y="92"/>
                  </a:lnTo>
                  <a:lnTo>
                    <a:pt x="47" y="88"/>
                  </a:lnTo>
                  <a:lnTo>
                    <a:pt x="47" y="86"/>
                  </a:lnTo>
                  <a:lnTo>
                    <a:pt x="47" y="85"/>
                  </a:lnTo>
                  <a:lnTo>
                    <a:pt x="47" y="84"/>
                  </a:lnTo>
                  <a:lnTo>
                    <a:pt x="48" y="84"/>
                  </a:lnTo>
                  <a:lnTo>
                    <a:pt x="48" y="83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9" y="79"/>
                  </a:lnTo>
                  <a:lnTo>
                    <a:pt x="49" y="78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0" y="76"/>
                  </a:lnTo>
                  <a:lnTo>
                    <a:pt x="51" y="74"/>
                  </a:lnTo>
                  <a:lnTo>
                    <a:pt x="51" y="73"/>
                  </a:lnTo>
                  <a:lnTo>
                    <a:pt x="52" y="71"/>
                  </a:lnTo>
                  <a:lnTo>
                    <a:pt x="52" y="70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4" y="62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6" y="29"/>
                  </a:lnTo>
                  <a:lnTo>
                    <a:pt x="56" y="28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59" y="21"/>
                  </a:lnTo>
                  <a:lnTo>
                    <a:pt x="61" y="21"/>
                  </a:lnTo>
                  <a:lnTo>
                    <a:pt x="65" y="20"/>
                  </a:lnTo>
                  <a:lnTo>
                    <a:pt x="73" y="18"/>
                  </a:lnTo>
                  <a:lnTo>
                    <a:pt x="83" y="16"/>
                  </a:lnTo>
                  <a:lnTo>
                    <a:pt x="86" y="16"/>
                  </a:lnTo>
                  <a:lnTo>
                    <a:pt x="100" y="12"/>
                  </a:lnTo>
                  <a:lnTo>
                    <a:pt x="109" y="10"/>
                  </a:lnTo>
                  <a:lnTo>
                    <a:pt x="115" y="9"/>
                  </a:lnTo>
                  <a:lnTo>
                    <a:pt x="118" y="8"/>
                  </a:lnTo>
                  <a:lnTo>
                    <a:pt x="119" y="8"/>
                  </a:lnTo>
                  <a:lnTo>
                    <a:pt x="122" y="7"/>
                  </a:lnTo>
                  <a:lnTo>
                    <a:pt x="127" y="6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8" y="1"/>
                  </a:lnTo>
                  <a:lnTo>
                    <a:pt x="152" y="0"/>
                  </a:lnTo>
                  <a:lnTo>
                    <a:pt x="153" y="0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7" y="2"/>
                  </a:lnTo>
                  <a:lnTo>
                    <a:pt x="158" y="3"/>
                  </a:lnTo>
                  <a:lnTo>
                    <a:pt x="160" y="4"/>
                  </a:lnTo>
                  <a:lnTo>
                    <a:pt x="161" y="7"/>
                  </a:lnTo>
                  <a:lnTo>
                    <a:pt x="164" y="9"/>
                  </a:lnTo>
                  <a:lnTo>
                    <a:pt x="167" y="12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3" y="17"/>
                  </a:lnTo>
                  <a:lnTo>
                    <a:pt x="174" y="18"/>
                  </a:lnTo>
                  <a:lnTo>
                    <a:pt x="176" y="19"/>
                  </a:lnTo>
                  <a:lnTo>
                    <a:pt x="177" y="19"/>
                  </a:lnTo>
                  <a:lnTo>
                    <a:pt x="185" y="24"/>
                  </a:lnTo>
                  <a:lnTo>
                    <a:pt x="189" y="25"/>
                  </a:lnTo>
                  <a:lnTo>
                    <a:pt x="191" y="27"/>
                  </a:lnTo>
                  <a:lnTo>
                    <a:pt x="199" y="31"/>
                  </a:lnTo>
                  <a:lnTo>
                    <a:pt x="201" y="32"/>
                  </a:lnTo>
                  <a:lnTo>
                    <a:pt x="207" y="35"/>
                  </a:lnTo>
                  <a:lnTo>
                    <a:pt x="209" y="36"/>
                  </a:lnTo>
                  <a:lnTo>
                    <a:pt x="210" y="36"/>
                  </a:lnTo>
                  <a:lnTo>
                    <a:pt x="209" y="38"/>
                  </a:lnTo>
                  <a:lnTo>
                    <a:pt x="202" y="53"/>
                  </a:lnTo>
                  <a:lnTo>
                    <a:pt x="201" y="54"/>
                  </a:lnTo>
                  <a:lnTo>
                    <a:pt x="201" y="57"/>
                  </a:lnTo>
                  <a:lnTo>
                    <a:pt x="201" y="58"/>
                  </a:lnTo>
                  <a:lnTo>
                    <a:pt x="201" y="59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1" y="62"/>
                  </a:lnTo>
                  <a:lnTo>
                    <a:pt x="201" y="65"/>
                  </a:lnTo>
                  <a:lnTo>
                    <a:pt x="202" y="68"/>
                  </a:lnTo>
                  <a:lnTo>
                    <a:pt x="202" y="69"/>
                  </a:lnTo>
                  <a:lnTo>
                    <a:pt x="202" y="70"/>
                  </a:lnTo>
                  <a:lnTo>
                    <a:pt x="209" y="69"/>
                  </a:lnTo>
                  <a:lnTo>
                    <a:pt x="210" y="69"/>
                  </a:lnTo>
                  <a:lnTo>
                    <a:pt x="218" y="68"/>
                  </a:lnTo>
                  <a:lnTo>
                    <a:pt x="219" y="69"/>
                  </a:lnTo>
                  <a:lnTo>
                    <a:pt x="219" y="71"/>
                  </a:lnTo>
                  <a:lnTo>
                    <a:pt x="224" y="85"/>
                  </a:lnTo>
                  <a:lnTo>
                    <a:pt x="224" y="92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3" y="94"/>
                  </a:lnTo>
                  <a:lnTo>
                    <a:pt x="222" y="94"/>
                  </a:lnTo>
                  <a:lnTo>
                    <a:pt x="220" y="95"/>
                  </a:lnTo>
                  <a:lnTo>
                    <a:pt x="219" y="95"/>
                  </a:lnTo>
                  <a:lnTo>
                    <a:pt x="222" y="95"/>
                  </a:lnTo>
                  <a:lnTo>
                    <a:pt x="232" y="96"/>
                  </a:lnTo>
                  <a:lnTo>
                    <a:pt x="234" y="96"/>
                  </a:lnTo>
                  <a:lnTo>
                    <a:pt x="235" y="96"/>
                  </a:lnTo>
                  <a:lnTo>
                    <a:pt x="236" y="96"/>
                  </a:lnTo>
                  <a:lnTo>
                    <a:pt x="239" y="96"/>
                  </a:lnTo>
                  <a:lnTo>
                    <a:pt x="240" y="98"/>
                  </a:lnTo>
                  <a:lnTo>
                    <a:pt x="241" y="98"/>
                  </a:lnTo>
                  <a:lnTo>
                    <a:pt x="243" y="98"/>
                  </a:lnTo>
                  <a:lnTo>
                    <a:pt x="245" y="98"/>
                  </a:lnTo>
                  <a:lnTo>
                    <a:pt x="247" y="98"/>
                  </a:lnTo>
                  <a:lnTo>
                    <a:pt x="249" y="102"/>
                  </a:lnTo>
                  <a:lnTo>
                    <a:pt x="250" y="102"/>
                  </a:lnTo>
                  <a:lnTo>
                    <a:pt x="250" y="103"/>
                  </a:lnTo>
                  <a:lnTo>
                    <a:pt x="251" y="104"/>
                  </a:lnTo>
                  <a:lnTo>
                    <a:pt x="252" y="105"/>
                  </a:lnTo>
                  <a:lnTo>
                    <a:pt x="252" y="107"/>
                  </a:lnTo>
                  <a:lnTo>
                    <a:pt x="253" y="108"/>
                  </a:lnTo>
                  <a:lnTo>
                    <a:pt x="254" y="109"/>
                  </a:lnTo>
                  <a:lnTo>
                    <a:pt x="254" y="110"/>
                  </a:lnTo>
                  <a:lnTo>
                    <a:pt x="256" y="112"/>
                  </a:lnTo>
                  <a:lnTo>
                    <a:pt x="257" y="113"/>
                  </a:lnTo>
                  <a:lnTo>
                    <a:pt x="257" y="115"/>
                  </a:lnTo>
                  <a:lnTo>
                    <a:pt x="258" y="116"/>
                  </a:lnTo>
                  <a:lnTo>
                    <a:pt x="259" y="117"/>
                  </a:lnTo>
                  <a:lnTo>
                    <a:pt x="260" y="118"/>
                  </a:lnTo>
                  <a:lnTo>
                    <a:pt x="260" y="119"/>
                  </a:lnTo>
                  <a:lnTo>
                    <a:pt x="261" y="120"/>
                  </a:lnTo>
                  <a:lnTo>
                    <a:pt x="262" y="121"/>
                  </a:lnTo>
                  <a:lnTo>
                    <a:pt x="264" y="122"/>
                  </a:lnTo>
                  <a:lnTo>
                    <a:pt x="265" y="122"/>
                  </a:lnTo>
                  <a:lnTo>
                    <a:pt x="266" y="124"/>
                  </a:lnTo>
                  <a:lnTo>
                    <a:pt x="267" y="124"/>
                  </a:lnTo>
                  <a:lnTo>
                    <a:pt x="269" y="125"/>
                  </a:lnTo>
                  <a:lnTo>
                    <a:pt x="272" y="125"/>
                  </a:lnTo>
                  <a:lnTo>
                    <a:pt x="275" y="127"/>
                  </a:lnTo>
                  <a:lnTo>
                    <a:pt x="277" y="127"/>
                  </a:lnTo>
                  <a:lnTo>
                    <a:pt x="278" y="128"/>
                  </a:lnTo>
                  <a:lnTo>
                    <a:pt x="281" y="129"/>
                  </a:lnTo>
                  <a:lnTo>
                    <a:pt x="282" y="129"/>
                  </a:lnTo>
                  <a:lnTo>
                    <a:pt x="282" y="145"/>
                  </a:lnTo>
                  <a:lnTo>
                    <a:pt x="282" y="147"/>
                  </a:lnTo>
                  <a:lnTo>
                    <a:pt x="282" y="165"/>
                  </a:lnTo>
                  <a:lnTo>
                    <a:pt x="282" y="167"/>
                  </a:lnTo>
                  <a:lnTo>
                    <a:pt x="282" y="176"/>
                  </a:lnTo>
                  <a:lnTo>
                    <a:pt x="290" y="169"/>
                  </a:lnTo>
                  <a:lnTo>
                    <a:pt x="294" y="166"/>
                  </a:lnTo>
                  <a:lnTo>
                    <a:pt x="306" y="169"/>
                  </a:lnTo>
                  <a:lnTo>
                    <a:pt x="306" y="168"/>
                  </a:lnTo>
                  <a:lnTo>
                    <a:pt x="310" y="166"/>
                  </a:lnTo>
                  <a:lnTo>
                    <a:pt x="312" y="166"/>
                  </a:lnTo>
                  <a:lnTo>
                    <a:pt x="312" y="169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3"/>
                  </a:lnTo>
                  <a:lnTo>
                    <a:pt x="317" y="163"/>
                  </a:lnTo>
                  <a:lnTo>
                    <a:pt x="324" y="162"/>
                  </a:lnTo>
                  <a:lnTo>
                    <a:pt x="324" y="163"/>
                  </a:lnTo>
                  <a:lnTo>
                    <a:pt x="335" y="162"/>
                  </a:lnTo>
                  <a:lnTo>
                    <a:pt x="336" y="169"/>
                  </a:lnTo>
                  <a:lnTo>
                    <a:pt x="342" y="169"/>
                  </a:lnTo>
                  <a:lnTo>
                    <a:pt x="343" y="169"/>
                  </a:lnTo>
                  <a:lnTo>
                    <a:pt x="345" y="168"/>
                  </a:lnTo>
                  <a:lnTo>
                    <a:pt x="354" y="167"/>
                  </a:lnTo>
                  <a:lnTo>
                    <a:pt x="356" y="167"/>
                  </a:lnTo>
                  <a:lnTo>
                    <a:pt x="356" y="169"/>
                  </a:lnTo>
                  <a:lnTo>
                    <a:pt x="357" y="171"/>
                  </a:lnTo>
                  <a:lnTo>
                    <a:pt x="356" y="171"/>
                  </a:lnTo>
                  <a:lnTo>
                    <a:pt x="359" y="184"/>
                  </a:lnTo>
                  <a:lnTo>
                    <a:pt x="359" y="188"/>
                  </a:lnTo>
                  <a:lnTo>
                    <a:pt x="360" y="188"/>
                  </a:lnTo>
                  <a:lnTo>
                    <a:pt x="368" y="186"/>
                  </a:lnTo>
                  <a:lnTo>
                    <a:pt x="368" y="184"/>
                  </a:lnTo>
                  <a:lnTo>
                    <a:pt x="366" y="176"/>
                  </a:lnTo>
                  <a:lnTo>
                    <a:pt x="365" y="176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3" y="174"/>
                  </a:lnTo>
                  <a:lnTo>
                    <a:pt x="363" y="172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83" y="174"/>
                  </a:lnTo>
                  <a:lnTo>
                    <a:pt x="388" y="175"/>
                  </a:lnTo>
                  <a:lnTo>
                    <a:pt x="390" y="175"/>
                  </a:lnTo>
                  <a:lnTo>
                    <a:pt x="391" y="169"/>
                  </a:lnTo>
                  <a:lnTo>
                    <a:pt x="392" y="169"/>
                  </a:lnTo>
                  <a:lnTo>
                    <a:pt x="392" y="159"/>
                  </a:lnTo>
                  <a:lnTo>
                    <a:pt x="392" y="160"/>
                  </a:lnTo>
                  <a:lnTo>
                    <a:pt x="404" y="161"/>
                  </a:lnTo>
                  <a:lnTo>
                    <a:pt x="408" y="162"/>
                  </a:lnTo>
                  <a:lnTo>
                    <a:pt x="412" y="163"/>
                  </a:lnTo>
                  <a:lnTo>
                    <a:pt x="415" y="163"/>
                  </a:lnTo>
                  <a:lnTo>
                    <a:pt x="418" y="163"/>
                  </a:lnTo>
                  <a:lnTo>
                    <a:pt x="421" y="165"/>
                  </a:lnTo>
                  <a:lnTo>
                    <a:pt x="433" y="165"/>
                  </a:lnTo>
                  <a:lnTo>
                    <a:pt x="433" y="166"/>
                  </a:lnTo>
                  <a:lnTo>
                    <a:pt x="433" y="167"/>
                  </a:lnTo>
                  <a:lnTo>
                    <a:pt x="434" y="167"/>
                  </a:lnTo>
                  <a:lnTo>
                    <a:pt x="435" y="167"/>
                  </a:lnTo>
                  <a:lnTo>
                    <a:pt x="437" y="167"/>
                  </a:lnTo>
                  <a:lnTo>
                    <a:pt x="438" y="167"/>
                  </a:lnTo>
                  <a:lnTo>
                    <a:pt x="438" y="165"/>
                  </a:lnTo>
                  <a:lnTo>
                    <a:pt x="438" y="163"/>
                  </a:lnTo>
                  <a:lnTo>
                    <a:pt x="437" y="163"/>
                  </a:lnTo>
                  <a:lnTo>
                    <a:pt x="438" y="162"/>
                  </a:lnTo>
                  <a:lnTo>
                    <a:pt x="438" y="160"/>
                  </a:lnTo>
                  <a:lnTo>
                    <a:pt x="438" y="159"/>
                  </a:lnTo>
                  <a:lnTo>
                    <a:pt x="438" y="157"/>
                  </a:lnTo>
                  <a:lnTo>
                    <a:pt x="438" y="155"/>
                  </a:lnTo>
                  <a:lnTo>
                    <a:pt x="438" y="152"/>
                  </a:lnTo>
                  <a:lnTo>
                    <a:pt x="438" y="151"/>
                  </a:lnTo>
                  <a:lnTo>
                    <a:pt x="443" y="151"/>
                  </a:lnTo>
                  <a:lnTo>
                    <a:pt x="443" y="147"/>
                  </a:lnTo>
                  <a:lnTo>
                    <a:pt x="443" y="143"/>
                  </a:lnTo>
                  <a:lnTo>
                    <a:pt x="443" y="142"/>
                  </a:lnTo>
                  <a:lnTo>
                    <a:pt x="443" y="140"/>
                  </a:lnTo>
                  <a:lnTo>
                    <a:pt x="443" y="136"/>
                  </a:lnTo>
                  <a:lnTo>
                    <a:pt x="443" y="135"/>
                  </a:lnTo>
                  <a:lnTo>
                    <a:pt x="443" y="132"/>
                  </a:lnTo>
                  <a:lnTo>
                    <a:pt x="444" y="132"/>
                  </a:lnTo>
                  <a:lnTo>
                    <a:pt x="446" y="132"/>
                  </a:lnTo>
                  <a:lnTo>
                    <a:pt x="448" y="132"/>
                  </a:lnTo>
                  <a:lnTo>
                    <a:pt x="449" y="132"/>
                  </a:lnTo>
                  <a:lnTo>
                    <a:pt x="450" y="133"/>
                  </a:lnTo>
                  <a:lnTo>
                    <a:pt x="451" y="133"/>
                  </a:lnTo>
                  <a:lnTo>
                    <a:pt x="452" y="133"/>
                  </a:lnTo>
                  <a:lnTo>
                    <a:pt x="457" y="134"/>
                  </a:lnTo>
                  <a:lnTo>
                    <a:pt x="463" y="135"/>
                  </a:lnTo>
                  <a:lnTo>
                    <a:pt x="465" y="135"/>
                  </a:lnTo>
                  <a:lnTo>
                    <a:pt x="470" y="136"/>
                  </a:lnTo>
                  <a:lnTo>
                    <a:pt x="471" y="136"/>
                  </a:lnTo>
                  <a:lnTo>
                    <a:pt x="474" y="136"/>
                  </a:lnTo>
                  <a:lnTo>
                    <a:pt x="476" y="137"/>
                  </a:lnTo>
                  <a:lnTo>
                    <a:pt x="482" y="137"/>
                  </a:lnTo>
                  <a:lnTo>
                    <a:pt x="482" y="138"/>
                  </a:lnTo>
                  <a:lnTo>
                    <a:pt x="483" y="138"/>
                  </a:lnTo>
                  <a:lnTo>
                    <a:pt x="483" y="133"/>
                  </a:lnTo>
                  <a:lnTo>
                    <a:pt x="483" y="130"/>
                  </a:lnTo>
                  <a:lnTo>
                    <a:pt x="501" y="134"/>
                  </a:lnTo>
                  <a:lnTo>
                    <a:pt x="513" y="136"/>
                  </a:lnTo>
                  <a:lnTo>
                    <a:pt x="516" y="136"/>
                  </a:lnTo>
                  <a:lnTo>
                    <a:pt x="518" y="137"/>
                  </a:lnTo>
                  <a:lnTo>
                    <a:pt x="519" y="137"/>
                  </a:lnTo>
                  <a:lnTo>
                    <a:pt x="521" y="137"/>
                  </a:lnTo>
                  <a:lnTo>
                    <a:pt x="521" y="136"/>
                  </a:lnTo>
                  <a:lnTo>
                    <a:pt x="522" y="136"/>
                  </a:lnTo>
                  <a:lnTo>
                    <a:pt x="526" y="137"/>
                  </a:lnTo>
                  <a:lnTo>
                    <a:pt x="529" y="137"/>
                  </a:lnTo>
                  <a:lnTo>
                    <a:pt x="538" y="140"/>
                  </a:lnTo>
                  <a:lnTo>
                    <a:pt x="542" y="140"/>
                  </a:lnTo>
                  <a:lnTo>
                    <a:pt x="544" y="140"/>
                  </a:lnTo>
                  <a:lnTo>
                    <a:pt x="547" y="141"/>
                  </a:lnTo>
                  <a:lnTo>
                    <a:pt x="552" y="142"/>
                  </a:lnTo>
                  <a:lnTo>
                    <a:pt x="555" y="142"/>
                  </a:lnTo>
                  <a:lnTo>
                    <a:pt x="559" y="143"/>
                  </a:lnTo>
                  <a:lnTo>
                    <a:pt x="561" y="143"/>
                  </a:lnTo>
                  <a:lnTo>
                    <a:pt x="564" y="143"/>
                  </a:lnTo>
                  <a:lnTo>
                    <a:pt x="564" y="144"/>
                  </a:lnTo>
                  <a:lnTo>
                    <a:pt x="570" y="144"/>
                  </a:lnTo>
                  <a:lnTo>
                    <a:pt x="575" y="145"/>
                  </a:lnTo>
                  <a:lnTo>
                    <a:pt x="591" y="147"/>
                  </a:lnTo>
                  <a:lnTo>
                    <a:pt x="593" y="147"/>
                  </a:lnTo>
                  <a:lnTo>
                    <a:pt x="595" y="147"/>
                  </a:lnTo>
                  <a:lnTo>
                    <a:pt x="599" y="149"/>
                  </a:lnTo>
                  <a:lnTo>
                    <a:pt x="601" y="149"/>
                  </a:lnTo>
                  <a:lnTo>
                    <a:pt x="618" y="152"/>
                  </a:lnTo>
                  <a:lnTo>
                    <a:pt x="626" y="153"/>
                  </a:lnTo>
                  <a:lnTo>
                    <a:pt x="633" y="154"/>
                  </a:lnTo>
                  <a:lnTo>
                    <a:pt x="637" y="155"/>
                  </a:lnTo>
                  <a:lnTo>
                    <a:pt x="645" y="157"/>
                  </a:lnTo>
                  <a:lnTo>
                    <a:pt x="651" y="158"/>
                  </a:lnTo>
                  <a:lnTo>
                    <a:pt x="661" y="160"/>
                  </a:lnTo>
                  <a:lnTo>
                    <a:pt x="668" y="161"/>
                  </a:lnTo>
                  <a:lnTo>
                    <a:pt x="679" y="162"/>
                  </a:lnTo>
                  <a:lnTo>
                    <a:pt x="688" y="163"/>
                  </a:lnTo>
                  <a:lnTo>
                    <a:pt x="696" y="166"/>
                  </a:lnTo>
                  <a:lnTo>
                    <a:pt x="701" y="167"/>
                  </a:lnTo>
                  <a:lnTo>
                    <a:pt x="705" y="168"/>
                  </a:lnTo>
                  <a:lnTo>
                    <a:pt x="709" y="168"/>
                  </a:lnTo>
                  <a:lnTo>
                    <a:pt x="713" y="168"/>
                  </a:lnTo>
                  <a:lnTo>
                    <a:pt x="718" y="168"/>
                  </a:lnTo>
                  <a:lnTo>
                    <a:pt x="720" y="168"/>
                  </a:lnTo>
                  <a:lnTo>
                    <a:pt x="723" y="169"/>
                  </a:lnTo>
                  <a:lnTo>
                    <a:pt x="729" y="169"/>
                  </a:lnTo>
                  <a:lnTo>
                    <a:pt x="733" y="169"/>
                  </a:lnTo>
                  <a:lnTo>
                    <a:pt x="734" y="169"/>
                  </a:lnTo>
                  <a:lnTo>
                    <a:pt x="739" y="170"/>
                  </a:lnTo>
                  <a:lnTo>
                    <a:pt x="752" y="172"/>
                  </a:lnTo>
                  <a:lnTo>
                    <a:pt x="753" y="172"/>
                  </a:lnTo>
                  <a:lnTo>
                    <a:pt x="754" y="172"/>
                  </a:lnTo>
                  <a:lnTo>
                    <a:pt x="758" y="172"/>
                  </a:lnTo>
                  <a:lnTo>
                    <a:pt x="769" y="175"/>
                  </a:lnTo>
                  <a:lnTo>
                    <a:pt x="771" y="175"/>
                  </a:lnTo>
                  <a:lnTo>
                    <a:pt x="773" y="176"/>
                  </a:lnTo>
                  <a:lnTo>
                    <a:pt x="776" y="176"/>
                  </a:lnTo>
                  <a:lnTo>
                    <a:pt x="779" y="177"/>
                  </a:lnTo>
                  <a:lnTo>
                    <a:pt x="782" y="178"/>
                  </a:lnTo>
                  <a:lnTo>
                    <a:pt x="784" y="179"/>
                  </a:lnTo>
                  <a:lnTo>
                    <a:pt x="785" y="179"/>
                  </a:lnTo>
                  <a:lnTo>
                    <a:pt x="787" y="180"/>
                  </a:lnTo>
                  <a:lnTo>
                    <a:pt x="789" y="180"/>
                  </a:lnTo>
                  <a:lnTo>
                    <a:pt x="795" y="183"/>
                  </a:lnTo>
                  <a:lnTo>
                    <a:pt x="798" y="184"/>
                  </a:lnTo>
                  <a:lnTo>
                    <a:pt x="809" y="187"/>
                  </a:lnTo>
                  <a:lnTo>
                    <a:pt x="811" y="188"/>
                  </a:lnTo>
                  <a:lnTo>
                    <a:pt x="814" y="188"/>
                  </a:lnTo>
                  <a:lnTo>
                    <a:pt x="817" y="188"/>
                  </a:lnTo>
                  <a:lnTo>
                    <a:pt x="819" y="189"/>
                  </a:lnTo>
                  <a:lnTo>
                    <a:pt x="819" y="192"/>
                  </a:lnTo>
                  <a:lnTo>
                    <a:pt x="819" y="193"/>
                  </a:lnTo>
                  <a:lnTo>
                    <a:pt x="820" y="194"/>
                  </a:lnTo>
                  <a:lnTo>
                    <a:pt x="820" y="195"/>
                  </a:lnTo>
                  <a:lnTo>
                    <a:pt x="821" y="200"/>
                  </a:lnTo>
                  <a:lnTo>
                    <a:pt x="822" y="200"/>
                  </a:lnTo>
                  <a:lnTo>
                    <a:pt x="822" y="201"/>
                  </a:lnTo>
                  <a:lnTo>
                    <a:pt x="822" y="202"/>
                  </a:lnTo>
                  <a:lnTo>
                    <a:pt x="822" y="203"/>
                  </a:lnTo>
                  <a:lnTo>
                    <a:pt x="822" y="204"/>
                  </a:lnTo>
                  <a:lnTo>
                    <a:pt x="821" y="205"/>
                  </a:lnTo>
                  <a:lnTo>
                    <a:pt x="821" y="207"/>
                  </a:lnTo>
                  <a:lnTo>
                    <a:pt x="820" y="209"/>
                  </a:lnTo>
                  <a:lnTo>
                    <a:pt x="819" y="211"/>
                  </a:lnTo>
                  <a:lnTo>
                    <a:pt x="818" y="214"/>
                  </a:lnTo>
                  <a:lnTo>
                    <a:pt x="815" y="219"/>
                  </a:lnTo>
                  <a:lnTo>
                    <a:pt x="810" y="230"/>
                  </a:lnTo>
                  <a:lnTo>
                    <a:pt x="810" y="232"/>
                  </a:lnTo>
                  <a:lnTo>
                    <a:pt x="809" y="233"/>
                  </a:lnTo>
                  <a:lnTo>
                    <a:pt x="809" y="234"/>
                  </a:lnTo>
                  <a:lnTo>
                    <a:pt x="809" y="235"/>
                  </a:lnTo>
                  <a:lnTo>
                    <a:pt x="807" y="236"/>
                  </a:lnTo>
                  <a:lnTo>
                    <a:pt x="807" y="237"/>
                  </a:lnTo>
                  <a:lnTo>
                    <a:pt x="807" y="238"/>
                  </a:lnTo>
                  <a:lnTo>
                    <a:pt x="807" y="239"/>
                  </a:lnTo>
                  <a:lnTo>
                    <a:pt x="809" y="244"/>
                  </a:lnTo>
                  <a:lnTo>
                    <a:pt x="809" y="246"/>
                  </a:lnTo>
                  <a:lnTo>
                    <a:pt x="809" y="249"/>
                  </a:lnTo>
                  <a:lnTo>
                    <a:pt x="809" y="250"/>
                  </a:lnTo>
                  <a:lnTo>
                    <a:pt x="809" y="251"/>
                  </a:lnTo>
                  <a:lnTo>
                    <a:pt x="809" y="252"/>
                  </a:lnTo>
                  <a:lnTo>
                    <a:pt x="807" y="254"/>
                  </a:lnTo>
                  <a:lnTo>
                    <a:pt x="807" y="255"/>
                  </a:lnTo>
                  <a:lnTo>
                    <a:pt x="806" y="256"/>
                  </a:lnTo>
                  <a:lnTo>
                    <a:pt x="806" y="258"/>
                  </a:lnTo>
                  <a:lnTo>
                    <a:pt x="805" y="258"/>
                  </a:lnTo>
                  <a:lnTo>
                    <a:pt x="805" y="259"/>
                  </a:lnTo>
                  <a:lnTo>
                    <a:pt x="803" y="263"/>
                  </a:lnTo>
                  <a:lnTo>
                    <a:pt x="802" y="263"/>
                  </a:lnTo>
                  <a:lnTo>
                    <a:pt x="802" y="264"/>
                  </a:lnTo>
                  <a:lnTo>
                    <a:pt x="802" y="266"/>
                  </a:lnTo>
                  <a:lnTo>
                    <a:pt x="802" y="268"/>
                  </a:lnTo>
                  <a:lnTo>
                    <a:pt x="802" y="271"/>
                  </a:lnTo>
                  <a:lnTo>
                    <a:pt x="802" y="272"/>
                  </a:lnTo>
                  <a:lnTo>
                    <a:pt x="802" y="274"/>
                  </a:lnTo>
                  <a:lnTo>
                    <a:pt x="803" y="275"/>
                  </a:lnTo>
                  <a:lnTo>
                    <a:pt x="803" y="276"/>
                  </a:lnTo>
                  <a:lnTo>
                    <a:pt x="804" y="276"/>
                  </a:lnTo>
                  <a:lnTo>
                    <a:pt x="804" y="277"/>
                  </a:lnTo>
                  <a:lnTo>
                    <a:pt x="805" y="278"/>
                  </a:lnTo>
                  <a:lnTo>
                    <a:pt x="805" y="279"/>
                  </a:lnTo>
                  <a:lnTo>
                    <a:pt x="806" y="279"/>
                  </a:lnTo>
                  <a:lnTo>
                    <a:pt x="806" y="280"/>
                  </a:lnTo>
                  <a:lnTo>
                    <a:pt x="807" y="280"/>
                  </a:lnTo>
                  <a:lnTo>
                    <a:pt x="810" y="283"/>
                  </a:lnTo>
                  <a:lnTo>
                    <a:pt x="814" y="286"/>
                  </a:lnTo>
                  <a:lnTo>
                    <a:pt x="815" y="286"/>
                  </a:lnTo>
                  <a:lnTo>
                    <a:pt x="818" y="288"/>
                  </a:lnTo>
                  <a:lnTo>
                    <a:pt x="819" y="288"/>
                  </a:lnTo>
                  <a:lnTo>
                    <a:pt x="820" y="289"/>
                  </a:lnTo>
                  <a:lnTo>
                    <a:pt x="820" y="291"/>
                  </a:lnTo>
                  <a:lnTo>
                    <a:pt x="821" y="291"/>
                  </a:lnTo>
                  <a:lnTo>
                    <a:pt x="826" y="293"/>
                  </a:lnTo>
                  <a:lnTo>
                    <a:pt x="827" y="293"/>
                  </a:lnTo>
                  <a:lnTo>
                    <a:pt x="828" y="294"/>
                  </a:lnTo>
                  <a:lnTo>
                    <a:pt x="831" y="296"/>
                  </a:lnTo>
                  <a:lnTo>
                    <a:pt x="836" y="298"/>
                  </a:lnTo>
                  <a:lnTo>
                    <a:pt x="832" y="304"/>
                  </a:lnTo>
                  <a:lnTo>
                    <a:pt x="828" y="313"/>
                  </a:lnTo>
                  <a:lnTo>
                    <a:pt x="827" y="316"/>
                  </a:lnTo>
                  <a:lnTo>
                    <a:pt x="824" y="319"/>
                  </a:lnTo>
                  <a:lnTo>
                    <a:pt x="822" y="322"/>
                  </a:lnTo>
                  <a:lnTo>
                    <a:pt x="822" y="323"/>
                  </a:lnTo>
                  <a:lnTo>
                    <a:pt x="822" y="325"/>
                  </a:lnTo>
                  <a:lnTo>
                    <a:pt x="824" y="325"/>
                  </a:lnTo>
                  <a:lnTo>
                    <a:pt x="828" y="325"/>
                  </a:lnTo>
                  <a:lnTo>
                    <a:pt x="838" y="325"/>
                  </a:lnTo>
                  <a:lnTo>
                    <a:pt x="842" y="325"/>
                  </a:lnTo>
                  <a:lnTo>
                    <a:pt x="848" y="325"/>
                  </a:lnTo>
                  <a:lnTo>
                    <a:pt x="855" y="323"/>
                  </a:lnTo>
                  <a:lnTo>
                    <a:pt x="857" y="323"/>
                  </a:lnTo>
                  <a:lnTo>
                    <a:pt x="868" y="323"/>
                  </a:lnTo>
                  <a:lnTo>
                    <a:pt x="873" y="323"/>
                  </a:lnTo>
                  <a:lnTo>
                    <a:pt x="885" y="323"/>
                  </a:lnTo>
                  <a:lnTo>
                    <a:pt x="888" y="323"/>
                  </a:lnTo>
                  <a:lnTo>
                    <a:pt x="891" y="322"/>
                  </a:lnTo>
                  <a:lnTo>
                    <a:pt x="899" y="322"/>
                  </a:lnTo>
                  <a:lnTo>
                    <a:pt x="901" y="323"/>
                  </a:lnTo>
                  <a:lnTo>
                    <a:pt x="901" y="325"/>
                  </a:lnTo>
                  <a:lnTo>
                    <a:pt x="902" y="325"/>
                  </a:lnTo>
                  <a:lnTo>
                    <a:pt x="902" y="326"/>
                  </a:lnTo>
                  <a:lnTo>
                    <a:pt x="902" y="327"/>
                  </a:lnTo>
                  <a:lnTo>
                    <a:pt x="903" y="328"/>
                  </a:lnTo>
                  <a:lnTo>
                    <a:pt x="903" y="329"/>
                  </a:lnTo>
                  <a:lnTo>
                    <a:pt x="903" y="330"/>
                  </a:lnTo>
                  <a:lnTo>
                    <a:pt x="902" y="330"/>
                  </a:lnTo>
                  <a:lnTo>
                    <a:pt x="903" y="330"/>
                  </a:lnTo>
                  <a:lnTo>
                    <a:pt x="903" y="331"/>
                  </a:lnTo>
                  <a:lnTo>
                    <a:pt x="903" y="333"/>
                  </a:lnTo>
                  <a:lnTo>
                    <a:pt x="903" y="334"/>
                  </a:lnTo>
                  <a:lnTo>
                    <a:pt x="902" y="334"/>
                  </a:lnTo>
                  <a:lnTo>
                    <a:pt x="902" y="335"/>
                  </a:lnTo>
                  <a:lnTo>
                    <a:pt x="901" y="336"/>
                  </a:lnTo>
                  <a:lnTo>
                    <a:pt x="901" y="337"/>
                  </a:lnTo>
                  <a:lnTo>
                    <a:pt x="901" y="338"/>
                  </a:lnTo>
                  <a:lnTo>
                    <a:pt x="902" y="339"/>
                  </a:lnTo>
                  <a:lnTo>
                    <a:pt x="902" y="341"/>
                  </a:lnTo>
                  <a:lnTo>
                    <a:pt x="901" y="341"/>
                  </a:lnTo>
                  <a:lnTo>
                    <a:pt x="901" y="342"/>
                  </a:lnTo>
                  <a:lnTo>
                    <a:pt x="901" y="343"/>
                  </a:lnTo>
                  <a:lnTo>
                    <a:pt x="901" y="344"/>
                  </a:lnTo>
                  <a:lnTo>
                    <a:pt x="901" y="345"/>
                  </a:lnTo>
                  <a:lnTo>
                    <a:pt x="901" y="346"/>
                  </a:lnTo>
                  <a:lnTo>
                    <a:pt x="902" y="346"/>
                  </a:lnTo>
                  <a:lnTo>
                    <a:pt x="902" y="347"/>
                  </a:lnTo>
                  <a:lnTo>
                    <a:pt x="902" y="348"/>
                  </a:lnTo>
                  <a:lnTo>
                    <a:pt x="901" y="350"/>
                  </a:lnTo>
                  <a:lnTo>
                    <a:pt x="901" y="351"/>
                  </a:lnTo>
                  <a:lnTo>
                    <a:pt x="902" y="351"/>
                  </a:lnTo>
                  <a:lnTo>
                    <a:pt x="903" y="351"/>
                  </a:lnTo>
                  <a:lnTo>
                    <a:pt x="903" y="352"/>
                  </a:lnTo>
                  <a:lnTo>
                    <a:pt x="903" y="353"/>
                  </a:lnTo>
                  <a:lnTo>
                    <a:pt x="904" y="353"/>
                  </a:lnTo>
                  <a:lnTo>
                    <a:pt x="904" y="354"/>
                  </a:lnTo>
                  <a:lnTo>
                    <a:pt x="904" y="355"/>
                  </a:lnTo>
                  <a:lnTo>
                    <a:pt x="904" y="356"/>
                  </a:lnTo>
                  <a:lnTo>
                    <a:pt x="905" y="356"/>
                  </a:lnTo>
                  <a:lnTo>
                    <a:pt x="905" y="358"/>
                  </a:lnTo>
                  <a:lnTo>
                    <a:pt x="905" y="359"/>
                  </a:lnTo>
                  <a:lnTo>
                    <a:pt x="906" y="359"/>
                  </a:lnTo>
                  <a:lnTo>
                    <a:pt x="906" y="360"/>
                  </a:lnTo>
                  <a:lnTo>
                    <a:pt x="906" y="361"/>
                  </a:lnTo>
                  <a:lnTo>
                    <a:pt x="907" y="361"/>
                  </a:lnTo>
                  <a:lnTo>
                    <a:pt x="907" y="362"/>
                  </a:lnTo>
                  <a:lnTo>
                    <a:pt x="907" y="363"/>
                  </a:lnTo>
                  <a:lnTo>
                    <a:pt x="909" y="363"/>
                  </a:lnTo>
                  <a:lnTo>
                    <a:pt x="909" y="364"/>
                  </a:lnTo>
                  <a:lnTo>
                    <a:pt x="909" y="365"/>
                  </a:lnTo>
                  <a:lnTo>
                    <a:pt x="909" y="367"/>
                  </a:lnTo>
                  <a:lnTo>
                    <a:pt x="909" y="368"/>
                  </a:lnTo>
                  <a:lnTo>
                    <a:pt x="910" y="368"/>
                  </a:lnTo>
                  <a:lnTo>
                    <a:pt x="911" y="368"/>
                  </a:lnTo>
                  <a:lnTo>
                    <a:pt x="911" y="369"/>
                  </a:lnTo>
                  <a:lnTo>
                    <a:pt x="912" y="369"/>
                  </a:lnTo>
                  <a:lnTo>
                    <a:pt x="912" y="370"/>
                  </a:lnTo>
                  <a:lnTo>
                    <a:pt x="913" y="370"/>
                  </a:lnTo>
                  <a:lnTo>
                    <a:pt x="914" y="370"/>
                  </a:lnTo>
                  <a:lnTo>
                    <a:pt x="914" y="371"/>
                  </a:lnTo>
                  <a:lnTo>
                    <a:pt x="915" y="372"/>
                  </a:lnTo>
                  <a:lnTo>
                    <a:pt x="916" y="372"/>
                  </a:lnTo>
                  <a:lnTo>
                    <a:pt x="918" y="372"/>
                  </a:lnTo>
                  <a:lnTo>
                    <a:pt x="918" y="373"/>
                  </a:lnTo>
                  <a:lnTo>
                    <a:pt x="919" y="373"/>
                  </a:lnTo>
                  <a:lnTo>
                    <a:pt x="919" y="375"/>
                  </a:lnTo>
                  <a:lnTo>
                    <a:pt x="919" y="376"/>
                  </a:lnTo>
                  <a:lnTo>
                    <a:pt x="920" y="376"/>
                  </a:lnTo>
                  <a:lnTo>
                    <a:pt x="920" y="377"/>
                  </a:lnTo>
                  <a:lnTo>
                    <a:pt x="921" y="377"/>
                  </a:lnTo>
                  <a:lnTo>
                    <a:pt x="921" y="378"/>
                  </a:lnTo>
                  <a:lnTo>
                    <a:pt x="922" y="378"/>
                  </a:lnTo>
                  <a:lnTo>
                    <a:pt x="922" y="377"/>
                  </a:lnTo>
                  <a:lnTo>
                    <a:pt x="923" y="377"/>
                  </a:lnTo>
                  <a:lnTo>
                    <a:pt x="924" y="377"/>
                  </a:lnTo>
                  <a:lnTo>
                    <a:pt x="926" y="377"/>
                  </a:lnTo>
                  <a:lnTo>
                    <a:pt x="927" y="377"/>
                  </a:lnTo>
                  <a:lnTo>
                    <a:pt x="927" y="376"/>
                  </a:lnTo>
                  <a:lnTo>
                    <a:pt x="928" y="376"/>
                  </a:lnTo>
                  <a:lnTo>
                    <a:pt x="929" y="376"/>
                  </a:lnTo>
                  <a:lnTo>
                    <a:pt x="929" y="377"/>
                  </a:lnTo>
                  <a:lnTo>
                    <a:pt x="930" y="377"/>
                  </a:lnTo>
                  <a:lnTo>
                    <a:pt x="930" y="378"/>
                  </a:lnTo>
                  <a:lnTo>
                    <a:pt x="931" y="378"/>
                  </a:lnTo>
                  <a:lnTo>
                    <a:pt x="931" y="379"/>
                  </a:lnTo>
                  <a:lnTo>
                    <a:pt x="932" y="379"/>
                  </a:lnTo>
                  <a:lnTo>
                    <a:pt x="934" y="379"/>
                  </a:lnTo>
                  <a:lnTo>
                    <a:pt x="934" y="380"/>
                  </a:lnTo>
                  <a:lnTo>
                    <a:pt x="934" y="381"/>
                  </a:lnTo>
                  <a:lnTo>
                    <a:pt x="935" y="381"/>
                  </a:lnTo>
                  <a:lnTo>
                    <a:pt x="935" y="383"/>
                  </a:lnTo>
                  <a:lnTo>
                    <a:pt x="936" y="383"/>
                  </a:lnTo>
                  <a:lnTo>
                    <a:pt x="936" y="384"/>
                  </a:lnTo>
                  <a:lnTo>
                    <a:pt x="936" y="385"/>
                  </a:lnTo>
                  <a:lnTo>
                    <a:pt x="937" y="386"/>
                  </a:lnTo>
                  <a:lnTo>
                    <a:pt x="937" y="387"/>
                  </a:lnTo>
                  <a:lnTo>
                    <a:pt x="940" y="386"/>
                  </a:lnTo>
                  <a:lnTo>
                    <a:pt x="941" y="385"/>
                  </a:lnTo>
                  <a:lnTo>
                    <a:pt x="943" y="385"/>
                  </a:lnTo>
                  <a:lnTo>
                    <a:pt x="944" y="384"/>
                  </a:lnTo>
                  <a:lnTo>
                    <a:pt x="946" y="384"/>
                  </a:lnTo>
                  <a:lnTo>
                    <a:pt x="947" y="384"/>
                  </a:lnTo>
                  <a:lnTo>
                    <a:pt x="948" y="384"/>
                  </a:lnTo>
                  <a:lnTo>
                    <a:pt x="949" y="384"/>
                  </a:lnTo>
                  <a:lnTo>
                    <a:pt x="951" y="385"/>
                  </a:lnTo>
                  <a:lnTo>
                    <a:pt x="952" y="385"/>
                  </a:lnTo>
                  <a:lnTo>
                    <a:pt x="951" y="387"/>
                  </a:lnTo>
                  <a:lnTo>
                    <a:pt x="951" y="388"/>
                  </a:lnTo>
                  <a:lnTo>
                    <a:pt x="949" y="390"/>
                  </a:lnTo>
                  <a:lnTo>
                    <a:pt x="949" y="392"/>
                  </a:lnTo>
                  <a:lnTo>
                    <a:pt x="949" y="393"/>
                  </a:lnTo>
                  <a:lnTo>
                    <a:pt x="948" y="395"/>
                  </a:lnTo>
                  <a:lnTo>
                    <a:pt x="947" y="397"/>
                  </a:lnTo>
                  <a:lnTo>
                    <a:pt x="947" y="400"/>
                  </a:lnTo>
                  <a:lnTo>
                    <a:pt x="945" y="408"/>
                  </a:lnTo>
                  <a:lnTo>
                    <a:pt x="945" y="409"/>
                  </a:lnTo>
                  <a:lnTo>
                    <a:pt x="945" y="411"/>
                  </a:lnTo>
                  <a:lnTo>
                    <a:pt x="944" y="415"/>
                  </a:lnTo>
                  <a:lnTo>
                    <a:pt x="944" y="418"/>
                  </a:lnTo>
                  <a:lnTo>
                    <a:pt x="943" y="422"/>
                  </a:lnTo>
                  <a:lnTo>
                    <a:pt x="943" y="425"/>
                  </a:lnTo>
                  <a:lnTo>
                    <a:pt x="943" y="427"/>
                  </a:lnTo>
                  <a:lnTo>
                    <a:pt x="943" y="429"/>
                  </a:lnTo>
                  <a:lnTo>
                    <a:pt x="939" y="428"/>
                  </a:lnTo>
                  <a:lnTo>
                    <a:pt x="936" y="426"/>
                  </a:lnTo>
                  <a:lnTo>
                    <a:pt x="931" y="425"/>
                  </a:lnTo>
                  <a:lnTo>
                    <a:pt x="928" y="423"/>
                  </a:lnTo>
                  <a:lnTo>
                    <a:pt x="924" y="422"/>
                  </a:lnTo>
                  <a:lnTo>
                    <a:pt x="921" y="421"/>
                  </a:lnTo>
                  <a:lnTo>
                    <a:pt x="912" y="419"/>
                  </a:lnTo>
                  <a:lnTo>
                    <a:pt x="906" y="417"/>
                  </a:lnTo>
                  <a:lnTo>
                    <a:pt x="905" y="417"/>
                  </a:lnTo>
                  <a:lnTo>
                    <a:pt x="901" y="419"/>
                  </a:lnTo>
                  <a:lnTo>
                    <a:pt x="898" y="420"/>
                  </a:lnTo>
                  <a:lnTo>
                    <a:pt x="895" y="421"/>
                  </a:lnTo>
                  <a:lnTo>
                    <a:pt x="886" y="426"/>
                  </a:lnTo>
                  <a:lnTo>
                    <a:pt x="885" y="427"/>
                  </a:lnTo>
                  <a:lnTo>
                    <a:pt x="878" y="430"/>
                  </a:lnTo>
                  <a:lnTo>
                    <a:pt x="872" y="432"/>
                  </a:lnTo>
                  <a:lnTo>
                    <a:pt x="870" y="434"/>
                  </a:lnTo>
                  <a:lnTo>
                    <a:pt x="869" y="435"/>
                  </a:lnTo>
                  <a:lnTo>
                    <a:pt x="868" y="435"/>
                  </a:lnTo>
                  <a:lnTo>
                    <a:pt x="868" y="436"/>
                  </a:lnTo>
                  <a:lnTo>
                    <a:pt x="867" y="436"/>
                  </a:lnTo>
                  <a:lnTo>
                    <a:pt x="864" y="437"/>
                  </a:lnTo>
                  <a:lnTo>
                    <a:pt x="863" y="438"/>
                  </a:lnTo>
                  <a:lnTo>
                    <a:pt x="862" y="438"/>
                  </a:lnTo>
                  <a:lnTo>
                    <a:pt x="861" y="438"/>
                  </a:lnTo>
                  <a:lnTo>
                    <a:pt x="861" y="439"/>
                  </a:lnTo>
                  <a:lnTo>
                    <a:pt x="859" y="439"/>
                  </a:lnTo>
                  <a:lnTo>
                    <a:pt x="856" y="440"/>
                  </a:lnTo>
                  <a:lnTo>
                    <a:pt x="856" y="442"/>
                  </a:lnTo>
                  <a:lnTo>
                    <a:pt x="855" y="440"/>
                  </a:lnTo>
                  <a:lnTo>
                    <a:pt x="854" y="440"/>
                  </a:lnTo>
                  <a:lnTo>
                    <a:pt x="853" y="440"/>
                  </a:lnTo>
                  <a:lnTo>
                    <a:pt x="852" y="442"/>
                  </a:lnTo>
                  <a:lnTo>
                    <a:pt x="851" y="442"/>
                  </a:lnTo>
                  <a:lnTo>
                    <a:pt x="849" y="442"/>
                  </a:lnTo>
                  <a:lnTo>
                    <a:pt x="848" y="442"/>
                  </a:lnTo>
                  <a:lnTo>
                    <a:pt x="847" y="442"/>
                  </a:lnTo>
                  <a:lnTo>
                    <a:pt x="846" y="442"/>
                  </a:lnTo>
                  <a:lnTo>
                    <a:pt x="845" y="442"/>
                  </a:lnTo>
                  <a:lnTo>
                    <a:pt x="844" y="442"/>
                  </a:lnTo>
                  <a:lnTo>
                    <a:pt x="840" y="442"/>
                  </a:lnTo>
                  <a:lnTo>
                    <a:pt x="839" y="442"/>
                  </a:lnTo>
                  <a:lnTo>
                    <a:pt x="837" y="443"/>
                  </a:lnTo>
                  <a:lnTo>
                    <a:pt x="832" y="443"/>
                  </a:lnTo>
                  <a:lnTo>
                    <a:pt x="820" y="443"/>
                  </a:lnTo>
                  <a:lnTo>
                    <a:pt x="810" y="444"/>
                  </a:lnTo>
                  <a:lnTo>
                    <a:pt x="796" y="444"/>
                  </a:lnTo>
                  <a:lnTo>
                    <a:pt x="796" y="445"/>
                  </a:lnTo>
                  <a:lnTo>
                    <a:pt x="792" y="445"/>
                  </a:lnTo>
                  <a:lnTo>
                    <a:pt x="790" y="445"/>
                  </a:lnTo>
                  <a:lnTo>
                    <a:pt x="786" y="446"/>
                  </a:lnTo>
                  <a:lnTo>
                    <a:pt x="785" y="445"/>
                  </a:lnTo>
                  <a:lnTo>
                    <a:pt x="782" y="445"/>
                  </a:lnTo>
                  <a:lnTo>
                    <a:pt x="781" y="445"/>
                  </a:lnTo>
                  <a:lnTo>
                    <a:pt x="779" y="445"/>
                  </a:lnTo>
                  <a:lnTo>
                    <a:pt x="779" y="446"/>
                  </a:lnTo>
                  <a:lnTo>
                    <a:pt x="780" y="446"/>
                  </a:lnTo>
                  <a:lnTo>
                    <a:pt x="780" y="447"/>
                  </a:lnTo>
                  <a:lnTo>
                    <a:pt x="781" y="448"/>
                  </a:lnTo>
                  <a:lnTo>
                    <a:pt x="781" y="450"/>
                  </a:lnTo>
                  <a:lnTo>
                    <a:pt x="782" y="450"/>
                  </a:lnTo>
                  <a:lnTo>
                    <a:pt x="784" y="451"/>
                  </a:lnTo>
                  <a:lnTo>
                    <a:pt x="785" y="451"/>
                  </a:lnTo>
                  <a:lnTo>
                    <a:pt x="785" y="452"/>
                  </a:lnTo>
                  <a:lnTo>
                    <a:pt x="786" y="453"/>
                  </a:lnTo>
                  <a:lnTo>
                    <a:pt x="787" y="454"/>
                  </a:lnTo>
                  <a:lnTo>
                    <a:pt x="787" y="455"/>
                  </a:lnTo>
                  <a:lnTo>
                    <a:pt x="787" y="456"/>
                  </a:lnTo>
                  <a:lnTo>
                    <a:pt x="788" y="456"/>
                  </a:lnTo>
                  <a:lnTo>
                    <a:pt x="788" y="457"/>
                  </a:lnTo>
                  <a:lnTo>
                    <a:pt x="789" y="457"/>
                  </a:lnTo>
                  <a:lnTo>
                    <a:pt x="789" y="459"/>
                  </a:lnTo>
                  <a:lnTo>
                    <a:pt x="789" y="460"/>
                  </a:lnTo>
                  <a:lnTo>
                    <a:pt x="789" y="461"/>
                  </a:lnTo>
                  <a:lnTo>
                    <a:pt x="789" y="462"/>
                  </a:lnTo>
                  <a:lnTo>
                    <a:pt x="790" y="462"/>
                  </a:lnTo>
                  <a:lnTo>
                    <a:pt x="790" y="463"/>
                  </a:lnTo>
                  <a:lnTo>
                    <a:pt x="792" y="463"/>
                  </a:lnTo>
                  <a:lnTo>
                    <a:pt x="792" y="464"/>
                  </a:lnTo>
                  <a:lnTo>
                    <a:pt x="793" y="464"/>
                  </a:lnTo>
                  <a:lnTo>
                    <a:pt x="794" y="465"/>
                  </a:lnTo>
                  <a:lnTo>
                    <a:pt x="794" y="467"/>
                  </a:lnTo>
                  <a:lnTo>
                    <a:pt x="795" y="467"/>
                  </a:lnTo>
                  <a:lnTo>
                    <a:pt x="795" y="468"/>
                  </a:lnTo>
                  <a:lnTo>
                    <a:pt x="796" y="468"/>
                  </a:lnTo>
                  <a:lnTo>
                    <a:pt x="796" y="469"/>
                  </a:lnTo>
                  <a:lnTo>
                    <a:pt x="797" y="469"/>
                  </a:lnTo>
                  <a:lnTo>
                    <a:pt x="797" y="470"/>
                  </a:lnTo>
                  <a:lnTo>
                    <a:pt x="798" y="470"/>
                  </a:lnTo>
                  <a:lnTo>
                    <a:pt x="798" y="471"/>
                  </a:lnTo>
                  <a:lnTo>
                    <a:pt x="800" y="471"/>
                  </a:lnTo>
                  <a:lnTo>
                    <a:pt x="801" y="472"/>
                  </a:lnTo>
                  <a:lnTo>
                    <a:pt x="802" y="472"/>
                  </a:lnTo>
                  <a:lnTo>
                    <a:pt x="803" y="472"/>
                  </a:lnTo>
                  <a:lnTo>
                    <a:pt x="804" y="473"/>
                  </a:lnTo>
                  <a:lnTo>
                    <a:pt x="805" y="473"/>
                  </a:lnTo>
                  <a:lnTo>
                    <a:pt x="805" y="475"/>
                  </a:lnTo>
                  <a:lnTo>
                    <a:pt x="806" y="475"/>
                  </a:lnTo>
                  <a:lnTo>
                    <a:pt x="806" y="476"/>
                  </a:lnTo>
                  <a:lnTo>
                    <a:pt x="807" y="476"/>
                  </a:lnTo>
                  <a:lnTo>
                    <a:pt x="807" y="477"/>
                  </a:lnTo>
                  <a:lnTo>
                    <a:pt x="809" y="477"/>
                  </a:lnTo>
                  <a:lnTo>
                    <a:pt x="810" y="477"/>
                  </a:lnTo>
                  <a:lnTo>
                    <a:pt x="811" y="477"/>
                  </a:lnTo>
                  <a:lnTo>
                    <a:pt x="811" y="478"/>
                  </a:lnTo>
                  <a:lnTo>
                    <a:pt x="812" y="478"/>
                  </a:lnTo>
                  <a:lnTo>
                    <a:pt x="813" y="478"/>
                  </a:lnTo>
                  <a:lnTo>
                    <a:pt x="814" y="478"/>
                  </a:lnTo>
                  <a:lnTo>
                    <a:pt x="815" y="478"/>
                  </a:lnTo>
                  <a:lnTo>
                    <a:pt x="817" y="478"/>
                  </a:lnTo>
                  <a:lnTo>
                    <a:pt x="817" y="479"/>
                  </a:lnTo>
                  <a:lnTo>
                    <a:pt x="818" y="479"/>
                  </a:lnTo>
                  <a:lnTo>
                    <a:pt x="819" y="479"/>
                  </a:lnTo>
                  <a:lnTo>
                    <a:pt x="820" y="479"/>
                  </a:lnTo>
                  <a:lnTo>
                    <a:pt x="820" y="480"/>
                  </a:lnTo>
                  <a:lnTo>
                    <a:pt x="822" y="480"/>
                  </a:lnTo>
                  <a:lnTo>
                    <a:pt x="823" y="481"/>
                  </a:lnTo>
                  <a:lnTo>
                    <a:pt x="824" y="481"/>
                  </a:lnTo>
                  <a:lnTo>
                    <a:pt x="826" y="482"/>
                  </a:lnTo>
                  <a:lnTo>
                    <a:pt x="827" y="482"/>
                  </a:lnTo>
                  <a:lnTo>
                    <a:pt x="828" y="484"/>
                  </a:lnTo>
                  <a:lnTo>
                    <a:pt x="829" y="484"/>
                  </a:lnTo>
                  <a:lnTo>
                    <a:pt x="829" y="485"/>
                  </a:lnTo>
                  <a:lnTo>
                    <a:pt x="830" y="485"/>
                  </a:lnTo>
                  <a:lnTo>
                    <a:pt x="831" y="485"/>
                  </a:lnTo>
                  <a:lnTo>
                    <a:pt x="831" y="486"/>
                  </a:lnTo>
                  <a:lnTo>
                    <a:pt x="832" y="486"/>
                  </a:lnTo>
                  <a:lnTo>
                    <a:pt x="834" y="486"/>
                  </a:lnTo>
                  <a:lnTo>
                    <a:pt x="834" y="487"/>
                  </a:lnTo>
                  <a:lnTo>
                    <a:pt x="835" y="487"/>
                  </a:lnTo>
                  <a:lnTo>
                    <a:pt x="835" y="488"/>
                  </a:lnTo>
                  <a:lnTo>
                    <a:pt x="836" y="489"/>
                  </a:lnTo>
                  <a:lnTo>
                    <a:pt x="836" y="490"/>
                  </a:lnTo>
                  <a:lnTo>
                    <a:pt x="837" y="492"/>
                  </a:lnTo>
                  <a:lnTo>
                    <a:pt x="837" y="493"/>
                  </a:lnTo>
                  <a:lnTo>
                    <a:pt x="838" y="494"/>
                  </a:lnTo>
                  <a:lnTo>
                    <a:pt x="839" y="494"/>
                  </a:lnTo>
                  <a:lnTo>
                    <a:pt x="840" y="494"/>
                  </a:lnTo>
                  <a:lnTo>
                    <a:pt x="840" y="495"/>
                  </a:lnTo>
                  <a:lnTo>
                    <a:pt x="842" y="495"/>
                  </a:lnTo>
                  <a:lnTo>
                    <a:pt x="843" y="496"/>
                  </a:lnTo>
                  <a:lnTo>
                    <a:pt x="843" y="497"/>
                  </a:lnTo>
                  <a:lnTo>
                    <a:pt x="843" y="498"/>
                  </a:lnTo>
                  <a:lnTo>
                    <a:pt x="843" y="499"/>
                  </a:lnTo>
                  <a:lnTo>
                    <a:pt x="844" y="499"/>
                  </a:lnTo>
                  <a:lnTo>
                    <a:pt x="844" y="501"/>
                  </a:lnTo>
                  <a:lnTo>
                    <a:pt x="843" y="502"/>
                  </a:lnTo>
                  <a:lnTo>
                    <a:pt x="843" y="503"/>
                  </a:lnTo>
                  <a:lnTo>
                    <a:pt x="842" y="503"/>
                  </a:lnTo>
                  <a:lnTo>
                    <a:pt x="842" y="504"/>
                  </a:lnTo>
                  <a:lnTo>
                    <a:pt x="842" y="505"/>
                  </a:lnTo>
                  <a:lnTo>
                    <a:pt x="840" y="506"/>
                  </a:lnTo>
                  <a:lnTo>
                    <a:pt x="840" y="507"/>
                  </a:lnTo>
                  <a:lnTo>
                    <a:pt x="840" y="509"/>
                  </a:lnTo>
                  <a:lnTo>
                    <a:pt x="840" y="510"/>
                  </a:lnTo>
                  <a:lnTo>
                    <a:pt x="839" y="511"/>
                  </a:lnTo>
                  <a:lnTo>
                    <a:pt x="839" y="512"/>
                  </a:lnTo>
                  <a:lnTo>
                    <a:pt x="839" y="513"/>
                  </a:lnTo>
                  <a:lnTo>
                    <a:pt x="838" y="514"/>
                  </a:lnTo>
                  <a:lnTo>
                    <a:pt x="837" y="514"/>
                  </a:lnTo>
                  <a:lnTo>
                    <a:pt x="837" y="515"/>
                  </a:lnTo>
                  <a:lnTo>
                    <a:pt x="837" y="517"/>
                  </a:lnTo>
                  <a:lnTo>
                    <a:pt x="836" y="517"/>
                  </a:lnTo>
                  <a:lnTo>
                    <a:pt x="836" y="518"/>
                  </a:lnTo>
                  <a:lnTo>
                    <a:pt x="835" y="518"/>
                  </a:lnTo>
                  <a:lnTo>
                    <a:pt x="835" y="519"/>
                  </a:lnTo>
                  <a:lnTo>
                    <a:pt x="834" y="519"/>
                  </a:lnTo>
                  <a:lnTo>
                    <a:pt x="834" y="520"/>
                  </a:lnTo>
                  <a:lnTo>
                    <a:pt x="832" y="520"/>
                  </a:lnTo>
                  <a:lnTo>
                    <a:pt x="832" y="521"/>
                  </a:lnTo>
                  <a:lnTo>
                    <a:pt x="831" y="521"/>
                  </a:lnTo>
                  <a:lnTo>
                    <a:pt x="831" y="522"/>
                  </a:lnTo>
                  <a:lnTo>
                    <a:pt x="830" y="522"/>
                  </a:lnTo>
                  <a:lnTo>
                    <a:pt x="830" y="523"/>
                  </a:lnTo>
                  <a:lnTo>
                    <a:pt x="829" y="523"/>
                  </a:lnTo>
                  <a:lnTo>
                    <a:pt x="828" y="523"/>
                  </a:lnTo>
                  <a:lnTo>
                    <a:pt x="828" y="524"/>
                  </a:lnTo>
                  <a:lnTo>
                    <a:pt x="827" y="524"/>
                  </a:lnTo>
                  <a:lnTo>
                    <a:pt x="826" y="524"/>
                  </a:lnTo>
                  <a:lnTo>
                    <a:pt x="826" y="523"/>
                  </a:lnTo>
                  <a:lnTo>
                    <a:pt x="824" y="523"/>
                  </a:lnTo>
                  <a:lnTo>
                    <a:pt x="824" y="522"/>
                  </a:lnTo>
                  <a:lnTo>
                    <a:pt x="823" y="522"/>
                  </a:lnTo>
                  <a:lnTo>
                    <a:pt x="823" y="521"/>
                  </a:lnTo>
                  <a:lnTo>
                    <a:pt x="824" y="521"/>
                  </a:lnTo>
                  <a:lnTo>
                    <a:pt x="826" y="521"/>
                  </a:lnTo>
                  <a:lnTo>
                    <a:pt x="824" y="521"/>
                  </a:lnTo>
                  <a:lnTo>
                    <a:pt x="823" y="521"/>
                  </a:lnTo>
                  <a:lnTo>
                    <a:pt x="822" y="521"/>
                  </a:lnTo>
                  <a:lnTo>
                    <a:pt x="822" y="522"/>
                  </a:lnTo>
                  <a:lnTo>
                    <a:pt x="821" y="522"/>
                  </a:lnTo>
                  <a:lnTo>
                    <a:pt x="821" y="523"/>
                  </a:lnTo>
                  <a:lnTo>
                    <a:pt x="821" y="524"/>
                  </a:lnTo>
                  <a:lnTo>
                    <a:pt x="820" y="524"/>
                  </a:lnTo>
                  <a:lnTo>
                    <a:pt x="820" y="526"/>
                  </a:lnTo>
                  <a:lnTo>
                    <a:pt x="820" y="527"/>
                  </a:lnTo>
                  <a:lnTo>
                    <a:pt x="820" y="528"/>
                  </a:lnTo>
                  <a:lnTo>
                    <a:pt x="820" y="529"/>
                  </a:lnTo>
                  <a:lnTo>
                    <a:pt x="821" y="529"/>
                  </a:lnTo>
                  <a:lnTo>
                    <a:pt x="821" y="530"/>
                  </a:lnTo>
                  <a:lnTo>
                    <a:pt x="822" y="530"/>
                  </a:lnTo>
                  <a:lnTo>
                    <a:pt x="822" y="531"/>
                  </a:lnTo>
                  <a:lnTo>
                    <a:pt x="823" y="532"/>
                  </a:lnTo>
                  <a:lnTo>
                    <a:pt x="823" y="534"/>
                  </a:lnTo>
                  <a:lnTo>
                    <a:pt x="823" y="535"/>
                  </a:lnTo>
                  <a:lnTo>
                    <a:pt x="824" y="535"/>
                  </a:lnTo>
                  <a:lnTo>
                    <a:pt x="824" y="536"/>
                  </a:lnTo>
                  <a:lnTo>
                    <a:pt x="826" y="537"/>
                  </a:lnTo>
                  <a:lnTo>
                    <a:pt x="826" y="538"/>
                  </a:lnTo>
                  <a:lnTo>
                    <a:pt x="826" y="539"/>
                  </a:lnTo>
                  <a:lnTo>
                    <a:pt x="827" y="539"/>
                  </a:lnTo>
                  <a:lnTo>
                    <a:pt x="827" y="540"/>
                  </a:lnTo>
                  <a:lnTo>
                    <a:pt x="828" y="542"/>
                  </a:lnTo>
                  <a:lnTo>
                    <a:pt x="828" y="543"/>
                  </a:lnTo>
                  <a:lnTo>
                    <a:pt x="829" y="543"/>
                  </a:lnTo>
                  <a:lnTo>
                    <a:pt x="830" y="544"/>
                  </a:lnTo>
                  <a:lnTo>
                    <a:pt x="831" y="545"/>
                  </a:lnTo>
                  <a:lnTo>
                    <a:pt x="831" y="546"/>
                  </a:lnTo>
                  <a:lnTo>
                    <a:pt x="832" y="546"/>
                  </a:lnTo>
                  <a:lnTo>
                    <a:pt x="832" y="547"/>
                  </a:lnTo>
                  <a:lnTo>
                    <a:pt x="834" y="547"/>
                  </a:lnTo>
                  <a:lnTo>
                    <a:pt x="835" y="547"/>
                  </a:lnTo>
                  <a:lnTo>
                    <a:pt x="836" y="547"/>
                  </a:lnTo>
                  <a:lnTo>
                    <a:pt x="837" y="546"/>
                  </a:lnTo>
                  <a:lnTo>
                    <a:pt x="838" y="546"/>
                  </a:lnTo>
                  <a:lnTo>
                    <a:pt x="839" y="546"/>
                  </a:lnTo>
                  <a:lnTo>
                    <a:pt x="839" y="545"/>
                  </a:lnTo>
                  <a:lnTo>
                    <a:pt x="839" y="544"/>
                  </a:lnTo>
                  <a:lnTo>
                    <a:pt x="839" y="543"/>
                  </a:lnTo>
                  <a:lnTo>
                    <a:pt x="839" y="542"/>
                  </a:lnTo>
                  <a:lnTo>
                    <a:pt x="840" y="540"/>
                  </a:lnTo>
                  <a:lnTo>
                    <a:pt x="840" y="539"/>
                  </a:lnTo>
                  <a:lnTo>
                    <a:pt x="840" y="538"/>
                  </a:lnTo>
                  <a:lnTo>
                    <a:pt x="842" y="538"/>
                  </a:lnTo>
                  <a:lnTo>
                    <a:pt x="842" y="537"/>
                  </a:lnTo>
                  <a:lnTo>
                    <a:pt x="842" y="536"/>
                  </a:lnTo>
                  <a:lnTo>
                    <a:pt x="843" y="536"/>
                  </a:lnTo>
                  <a:lnTo>
                    <a:pt x="843" y="535"/>
                  </a:lnTo>
                  <a:lnTo>
                    <a:pt x="843" y="534"/>
                  </a:lnTo>
                  <a:lnTo>
                    <a:pt x="844" y="534"/>
                  </a:lnTo>
                  <a:lnTo>
                    <a:pt x="844" y="532"/>
                  </a:lnTo>
                  <a:lnTo>
                    <a:pt x="845" y="532"/>
                  </a:lnTo>
                  <a:lnTo>
                    <a:pt x="845" y="531"/>
                  </a:lnTo>
                  <a:lnTo>
                    <a:pt x="846" y="531"/>
                  </a:lnTo>
                  <a:lnTo>
                    <a:pt x="847" y="530"/>
                  </a:lnTo>
                  <a:lnTo>
                    <a:pt x="848" y="530"/>
                  </a:lnTo>
                  <a:lnTo>
                    <a:pt x="848" y="529"/>
                  </a:lnTo>
                  <a:lnTo>
                    <a:pt x="849" y="529"/>
                  </a:lnTo>
                  <a:lnTo>
                    <a:pt x="849" y="528"/>
                  </a:lnTo>
                  <a:lnTo>
                    <a:pt x="851" y="528"/>
                  </a:lnTo>
                  <a:lnTo>
                    <a:pt x="852" y="528"/>
                  </a:lnTo>
                  <a:lnTo>
                    <a:pt x="853" y="528"/>
                  </a:lnTo>
                  <a:lnTo>
                    <a:pt x="853" y="529"/>
                  </a:lnTo>
                  <a:lnTo>
                    <a:pt x="854" y="529"/>
                  </a:lnTo>
                  <a:lnTo>
                    <a:pt x="854" y="530"/>
                  </a:lnTo>
                  <a:lnTo>
                    <a:pt x="854" y="531"/>
                  </a:lnTo>
                  <a:lnTo>
                    <a:pt x="853" y="531"/>
                  </a:lnTo>
                  <a:lnTo>
                    <a:pt x="853" y="532"/>
                  </a:lnTo>
                  <a:lnTo>
                    <a:pt x="853" y="534"/>
                  </a:lnTo>
                  <a:lnTo>
                    <a:pt x="852" y="535"/>
                  </a:lnTo>
                  <a:lnTo>
                    <a:pt x="852" y="536"/>
                  </a:lnTo>
                  <a:lnTo>
                    <a:pt x="852" y="537"/>
                  </a:lnTo>
                  <a:lnTo>
                    <a:pt x="852" y="538"/>
                  </a:lnTo>
                  <a:lnTo>
                    <a:pt x="852" y="539"/>
                  </a:lnTo>
                  <a:lnTo>
                    <a:pt x="851" y="539"/>
                  </a:lnTo>
                  <a:lnTo>
                    <a:pt x="851" y="540"/>
                  </a:lnTo>
                  <a:lnTo>
                    <a:pt x="851" y="542"/>
                  </a:lnTo>
                  <a:lnTo>
                    <a:pt x="851" y="543"/>
                  </a:lnTo>
                  <a:lnTo>
                    <a:pt x="849" y="543"/>
                  </a:lnTo>
                  <a:lnTo>
                    <a:pt x="851" y="543"/>
                  </a:lnTo>
                  <a:lnTo>
                    <a:pt x="851" y="544"/>
                  </a:lnTo>
                  <a:lnTo>
                    <a:pt x="851" y="545"/>
                  </a:lnTo>
                  <a:lnTo>
                    <a:pt x="851" y="546"/>
                  </a:lnTo>
                  <a:lnTo>
                    <a:pt x="851" y="547"/>
                  </a:lnTo>
                  <a:lnTo>
                    <a:pt x="851" y="548"/>
                  </a:lnTo>
                  <a:lnTo>
                    <a:pt x="851" y="549"/>
                  </a:lnTo>
                  <a:lnTo>
                    <a:pt x="852" y="549"/>
                  </a:lnTo>
                  <a:lnTo>
                    <a:pt x="852" y="551"/>
                  </a:lnTo>
                  <a:lnTo>
                    <a:pt x="852" y="552"/>
                  </a:lnTo>
                  <a:lnTo>
                    <a:pt x="853" y="552"/>
                  </a:lnTo>
                  <a:lnTo>
                    <a:pt x="853" y="553"/>
                  </a:lnTo>
                  <a:lnTo>
                    <a:pt x="854" y="554"/>
                  </a:lnTo>
                  <a:lnTo>
                    <a:pt x="855" y="554"/>
                  </a:lnTo>
                  <a:lnTo>
                    <a:pt x="855" y="555"/>
                  </a:lnTo>
                  <a:lnTo>
                    <a:pt x="854" y="556"/>
                  </a:lnTo>
                  <a:lnTo>
                    <a:pt x="853" y="556"/>
                  </a:lnTo>
                  <a:lnTo>
                    <a:pt x="853" y="557"/>
                  </a:lnTo>
                  <a:lnTo>
                    <a:pt x="851" y="557"/>
                  </a:lnTo>
                  <a:lnTo>
                    <a:pt x="851" y="559"/>
                  </a:lnTo>
                  <a:lnTo>
                    <a:pt x="848" y="559"/>
                  </a:lnTo>
                  <a:lnTo>
                    <a:pt x="846" y="560"/>
                  </a:lnTo>
                  <a:lnTo>
                    <a:pt x="843" y="561"/>
                  </a:lnTo>
                  <a:lnTo>
                    <a:pt x="840" y="561"/>
                  </a:lnTo>
                  <a:lnTo>
                    <a:pt x="836" y="562"/>
                  </a:lnTo>
                  <a:lnTo>
                    <a:pt x="834" y="562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23" y="562"/>
                  </a:lnTo>
                  <a:lnTo>
                    <a:pt x="821" y="562"/>
                  </a:lnTo>
                  <a:lnTo>
                    <a:pt x="820" y="562"/>
                  </a:lnTo>
                  <a:lnTo>
                    <a:pt x="818" y="561"/>
                  </a:lnTo>
                  <a:lnTo>
                    <a:pt x="815" y="561"/>
                  </a:lnTo>
                  <a:lnTo>
                    <a:pt x="813" y="560"/>
                  </a:lnTo>
                  <a:lnTo>
                    <a:pt x="812" y="560"/>
                  </a:lnTo>
                  <a:lnTo>
                    <a:pt x="810" y="560"/>
                  </a:lnTo>
                  <a:lnTo>
                    <a:pt x="809" y="559"/>
                  </a:lnTo>
                  <a:lnTo>
                    <a:pt x="806" y="557"/>
                  </a:lnTo>
                  <a:lnTo>
                    <a:pt x="805" y="557"/>
                  </a:lnTo>
                  <a:lnTo>
                    <a:pt x="803" y="556"/>
                  </a:lnTo>
                  <a:lnTo>
                    <a:pt x="798" y="554"/>
                  </a:lnTo>
                  <a:lnTo>
                    <a:pt x="797" y="553"/>
                  </a:lnTo>
                  <a:lnTo>
                    <a:pt x="795" y="552"/>
                  </a:lnTo>
                  <a:lnTo>
                    <a:pt x="794" y="552"/>
                  </a:lnTo>
                  <a:lnTo>
                    <a:pt x="793" y="552"/>
                  </a:lnTo>
                  <a:lnTo>
                    <a:pt x="792" y="554"/>
                  </a:lnTo>
                  <a:lnTo>
                    <a:pt x="792" y="555"/>
                  </a:lnTo>
                  <a:lnTo>
                    <a:pt x="792" y="556"/>
                  </a:lnTo>
                  <a:lnTo>
                    <a:pt x="792" y="557"/>
                  </a:lnTo>
                  <a:lnTo>
                    <a:pt x="792" y="559"/>
                  </a:lnTo>
                  <a:lnTo>
                    <a:pt x="792" y="560"/>
                  </a:lnTo>
                  <a:lnTo>
                    <a:pt x="792" y="561"/>
                  </a:lnTo>
                  <a:lnTo>
                    <a:pt x="793" y="561"/>
                  </a:lnTo>
                  <a:lnTo>
                    <a:pt x="793" y="562"/>
                  </a:lnTo>
                  <a:lnTo>
                    <a:pt x="797" y="565"/>
                  </a:lnTo>
                  <a:lnTo>
                    <a:pt x="798" y="566"/>
                  </a:lnTo>
                  <a:lnTo>
                    <a:pt x="798" y="568"/>
                  </a:lnTo>
                  <a:lnTo>
                    <a:pt x="798" y="569"/>
                  </a:lnTo>
                  <a:lnTo>
                    <a:pt x="800" y="570"/>
                  </a:lnTo>
                  <a:lnTo>
                    <a:pt x="800" y="571"/>
                  </a:lnTo>
                  <a:lnTo>
                    <a:pt x="798" y="572"/>
                  </a:lnTo>
                  <a:lnTo>
                    <a:pt x="798" y="573"/>
                  </a:lnTo>
                  <a:lnTo>
                    <a:pt x="798" y="574"/>
                  </a:lnTo>
                  <a:lnTo>
                    <a:pt x="797" y="574"/>
                  </a:lnTo>
                  <a:lnTo>
                    <a:pt x="797" y="576"/>
                  </a:lnTo>
                  <a:lnTo>
                    <a:pt x="796" y="576"/>
                  </a:lnTo>
                  <a:lnTo>
                    <a:pt x="793" y="579"/>
                  </a:lnTo>
                  <a:lnTo>
                    <a:pt x="793" y="580"/>
                  </a:lnTo>
                  <a:lnTo>
                    <a:pt x="792" y="580"/>
                  </a:lnTo>
                  <a:lnTo>
                    <a:pt x="792" y="581"/>
                  </a:lnTo>
                  <a:lnTo>
                    <a:pt x="790" y="584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8" y="585"/>
                  </a:lnTo>
                  <a:lnTo>
                    <a:pt x="787" y="585"/>
                  </a:lnTo>
                  <a:lnTo>
                    <a:pt x="787" y="586"/>
                  </a:lnTo>
                  <a:lnTo>
                    <a:pt x="778" y="587"/>
                  </a:lnTo>
                  <a:lnTo>
                    <a:pt x="764" y="589"/>
                  </a:lnTo>
                  <a:lnTo>
                    <a:pt x="763" y="589"/>
                  </a:lnTo>
                  <a:lnTo>
                    <a:pt x="762" y="589"/>
                  </a:lnTo>
                  <a:lnTo>
                    <a:pt x="761" y="589"/>
                  </a:lnTo>
                  <a:lnTo>
                    <a:pt x="760" y="589"/>
                  </a:lnTo>
                  <a:lnTo>
                    <a:pt x="760" y="588"/>
                  </a:lnTo>
                  <a:lnTo>
                    <a:pt x="759" y="588"/>
                  </a:lnTo>
                  <a:lnTo>
                    <a:pt x="758" y="587"/>
                  </a:lnTo>
                  <a:lnTo>
                    <a:pt x="756" y="586"/>
                  </a:lnTo>
                  <a:lnTo>
                    <a:pt x="755" y="585"/>
                  </a:lnTo>
                  <a:lnTo>
                    <a:pt x="754" y="585"/>
                  </a:lnTo>
                  <a:lnTo>
                    <a:pt x="753" y="585"/>
                  </a:lnTo>
                  <a:lnTo>
                    <a:pt x="752" y="585"/>
                  </a:lnTo>
                  <a:lnTo>
                    <a:pt x="747" y="586"/>
                  </a:lnTo>
                  <a:lnTo>
                    <a:pt x="740" y="587"/>
                  </a:lnTo>
                  <a:lnTo>
                    <a:pt x="739" y="587"/>
                  </a:lnTo>
                  <a:lnTo>
                    <a:pt x="738" y="587"/>
                  </a:lnTo>
                  <a:lnTo>
                    <a:pt x="737" y="587"/>
                  </a:lnTo>
                  <a:lnTo>
                    <a:pt x="736" y="587"/>
                  </a:lnTo>
                  <a:lnTo>
                    <a:pt x="735" y="587"/>
                  </a:lnTo>
                  <a:lnTo>
                    <a:pt x="734" y="586"/>
                  </a:lnTo>
                  <a:lnTo>
                    <a:pt x="733" y="586"/>
                  </a:lnTo>
                  <a:lnTo>
                    <a:pt x="731" y="585"/>
                  </a:lnTo>
                  <a:lnTo>
                    <a:pt x="730" y="585"/>
                  </a:lnTo>
                  <a:lnTo>
                    <a:pt x="723" y="579"/>
                  </a:lnTo>
                  <a:lnTo>
                    <a:pt x="722" y="579"/>
                  </a:lnTo>
                  <a:lnTo>
                    <a:pt x="722" y="578"/>
                  </a:lnTo>
                  <a:lnTo>
                    <a:pt x="721" y="577"/>
                  </a:lnTo>
                  <a:lnTo>
                    <a:pt x="721" y="576"/>
                  </a:lnTo>
                  <a:lnTo>
                    <a:pt x="720" y="576"/>
                  </a:lnTo>
                  <a:lnTo>
                    <a:pt x="720" y="574"/>
                  </a:lnTo>
                  <a:lnTo>
                    <a:pt x="719" y="574"/>
                  </a:lnTo>
                  <a:lnTo>
                    <a:pt x="718" y="574"/>
                  </a:lnTo>
                  <a:lnTo>
                    <a:pt x="717" y="574"/>
                  </a:lnTo>
                  <a:lnTo>
                    <a:pt x="714" y="574"/>
                  </a:lnTo>
                  <a:lnTo>
                    <a:pt x="714" y="573"/>
                  </a:lnTo>
                  <a:lnTo>
                    <a:pt x="714" y="571"/>
                  </a:lnTo>
                  <a:lnTo>
                    <a:pt x="715" y="566"/>
                  </a:lnTo>
                  <a:lnTo>
                    <a:pt x="715" y="565"/>
                  </a:lnTo>
                  <a:lnTo>
                    <a:pt x="715" y="561"/>
                  </a:lnTo>
                  <a:lnTo>
                    <a:pt x="717" y="556"/>
                  </a:lnTo>
                  <a:lnTo>
                    <a:pt x="717" y="555"/>
                  </a:lnTo>
                  <a:lnTo>
                    <a:pt x="717" y="554"/>
                  </a:lnTo>
                  <a:lnTo>
                    <a:pt x="715" y="553"/>
                  </a:lnTo>
                  <a:lnTo>
                    <a:pt x="715" y="552"/>
                  </a:lnTo>
                  <a:lnTo>
                    <a:pt x="715" y="551"/>
                  </a:lnTo>
                  <a:lnTo>
                    <a:pt x="714" y="549"/>
                  </a:lnTo>
                  <a:lnTo>
                    <a:pt x="714" y="548"/>
                  </a:lnTo>
                  <a:lnTo>
                    <a:pt x="714" y="547"/>
                  </a:lnTo>
                  <a:lnTo>
                    <a:pt x="713" y="545"/>
                  </a:lnTo>
                  <a:lnTo>
                    <a:pt x="711" y="542"/>
                  </a:lnTo>
                  <a:lnTo>
                    <a:pt x="711" y="540"/>
                  </a:lnTo>
                  <a:lnTo>
                    <a:pt x="710" y="538"/>
                  </a:lnTo>
                  <a:lnTo>
                    <a:pt x="710" y="537"/>
                  </a:lnTo>
                  <a:lnTo>
                    <a:pt x="709" y="535"/>
                  </a:lnTo>
                  <a:lnTo>
                    <a:pt x="708" y="534"/>
                  </a:lnTo>
                  <a:lnTo>
                    <a:pt x="708" y="532"/>
                  </a:lnTo>
                  <a:lnTo>
                    <a:pt x="708" y="531"/>
                  </a:lnTo>
                  <a:lnTo>
                    <a:pt x="706" y="530"/>
                  </a:lnTo>
                  <a:lnTo>
                    <a:pt x="708" y="530"/>
                  </a:lnTo>
                  <a:lnTo>
                    <a:pt x="706" y="52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6" name="Freeform 121">
              <a:extLst>
                <a:ext uri="{FF2B5EF4-FFF2-40B4-BE49-F238E27FC236}">
                  <a16:creationId xmlns:a16="http://schemas.microsoft.com/office/drawing/2014/main" id="{EC5D1E3A-FBD3-768C-A6E0-35174BA75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263" y="2828925"/>
              <a:ext cx="1909763" cy="1995488"/>
            </a:xfrm>
            <a:custGeom>
              <a:avLst/>
              <a:gdLst>
                <a:gd name="T0" fmla="*/ 354 w 1203"/>
                <a:gd name="T1" fmla="*/ 354 h 1257"/>
                <a:gd name="T2" fmla="*/ 377 w 1203"/>
                <a:gd name="T3" fmla="*/ 281 h 1257"/>
                <a:gd name="T4" fmla="*/ 406 w 1203"/>
                <a:gd name="T5" fmla="*/ 311 h 1257"/>
                <a:gd name="T6" fmla="*/ 414 w 1203"/>
                <a:gd name="T7" fmla="*/ 322 h 1257"/>
                <a:gd name="T8" fmla="*/ 427 w 1203"/>
                <a:gd name="T9" fmla="*/ 353 h 1257"/>
                <a:gd name="T10" fmla="*/ 432 w 1203"/>
                <a:gd name="T11" fmla="*/ 380 h 1257"/>
                <a:gd name="T12" fmla="*/ 459 w 1203"/>
                <a:gd name="T13" fmla="*/ 402 h 1257"/>
                <a:gd name="T14" fmla="*/ 536 w 1203"/>
                <a:gd name="T15" fmla="*/ 392 h 1257"/>
                <a:gd name="T16" fmla="*/ 608 w 1203"/>
                <a:gd name="T17" fmla="*/ 379 h 1257"/>
                <a:gd name="T18" fmla="*/ 664 w 1203"/>
                <a:gd name="T19" fmla="*/ 360 h 1257"/>
                <a:gd name="T20" fmla="*/ 712 w 1203"/>
                <a:gd name="T21" fmla="*/ 346 h 1257"/>
                <a:gd name="T22" fmla="*/ 816 w 1203"/>
                <a:gd name="T23" fmla="*/ 371 h 1257"/>
                <a:gd name="T24" fmla="*/ 842 w 1203"/>
                <a:gd name="T25" fmla="*/ 434 h 1257"/>
                <a:gd name="T26" fmla="*/ 901 w 1203"/>
                <a:gd name="T27" fmla="*/ 438 h 1257"/>
                <a:gd name="T28" fmla="*/ 983 w 1203"/>
                <a:gd name="T29" fmla="*/ 376 h 1257"/>
                <a:gd name="T30" fmla="*/ 993 w 1203"/>
                <a:gd name="T31" fmla="*/ 218 h 1257"/>
                <a:gd name="T32" fmla="*/ 1018 w 1203"/>
                <a:gd name="T33" fmla="*/ 113 h 1257"/>
                <a:gd name="T34" fmla="*/ 1026 w 1203"/>
                <a:gd name="T35" fmla="*/ 52 h 1257"/>
                <a:gd name="T36" fmla="*/ 1032 w 1203"/>
                <a:gd name="T37" fmla="*/ 1 h 1257"/>
                <a:gd name="T38" fmla="*/ 1098 w 1203"/>
                <a:gd name="T39" fmla="*/ 37 h 1257"/>
                <a:gd name="T40" fmla="*/ 1148 w 1203"/>
                <a:gd name="T41" fmla="*/ 64 h 1257"/>
                <a:gd name="T42" fmla="*/ 1199 w 1203"/>
                <a:gd name="T43" fmla="*/ 377 h 1257"/>
                <a:gd name="T44" fmla="*/ 1202 w 1203"/>
                <a:gd name="T45" fmla="*/ 411 h 1257"/>
                <a:gd name="T46" fmla="*/ 1202 w 1203"/>
                <a:gd name="T47" fmla="*/ 471 h 1257"/>
                <a:gd name="T48" fmla="*/ 1197 w 1203"/>
                <a:gd name="T49" fmla="*/ 510 h 1257"/>
                <a:gd name="T50" fmla="*/ 1184 w 1203"/>
                <a:gd name="T51" fmla="*/ 541 h 1257"/>
                <a:gd name="T52" fmla="*/ 1166 w 1203"/>
                <a:gd name="T53" fmla="*/ 564 h 1257"/>
                <a:gd name="T54" fmla="*/ 1141 w 1203"/>
                <a:gd name="T55" fmla="*/ 582 h 1257"/>
                <a:gd name="T56" fmla="*/ 1066 w 1203"/>
                <a:gd name="T57" fmla="*/ 579 h 1257"/>
                <a:gd name="T58" fmla="*/ 996 w 1203"/>
                <a:gd name="T59" fmla="*/ 597 h 1257"/>
                <a:gd name="T60" fmla="*/ 965 w 1203"/>
                <a:gd name="T61" fmla="*/ 612 h 1257"/>
                <a:gd name="T62" fmla="*/ 937 w 1203"/>
                <a:gd name="T63" fmla="*/ 635 h 1257"/>
                <a:gd name="T64" fmla="*/ 908 w 1203"/>
                <a:gd name="T65" fmla="*/ 655 h 1257"/>
                <a:gd name="T66" fmla="*/ 847 w 1203"/>
                <a:gd name="T67" fmla="*/ 696 h 1257"/>
                <a:gd name="T68" fmla="*/ 802 w 1203"/>
                <a:gd name="T69" fmla="*/ 736 h 1257"/>
                <a:gd name="T70" fmla="*/ 783 w 1203"/>
                <a:gd name="T71" fmla="*/ 765 h 1257"/>
                <a:gd name="T72" fmla="*/ 765 w 1203"/>
                <a:gd name="T73" fmla="*/ 791 h 1257"/>
                <a:gd name="T74" fmla="*/ 748 w 1203"/>
                <a:gd name="T75" fmla="*/ 821 h 1257"/>
                <a:gd name="T76" fmla="*/ 731 w 1203"/>
                <a:gd name="T77" fmla="*/ 965 h 1257"/>
                <a:gd name="T78" fmla="*/ 748 w 1203"/>
                <a:gd name="T79" fmla="*/ 996 h 1257"/>
                <a:gd name="T80" fmla="*/ 753 w 1203"/>
                <a:gd name="T81" fmla="*/ 1027 h 1257"/>
                <a:gd name="T82" fmla="*/ 540 w 1203"/>
                <a:gd name="T83" fmla="*/ 1126 h 1257"/>
                <a:gd name="T84" fmla="*/ 502 w 1203"/>
                <a:gd name="T85" fmla="*/ 1142 h 1257"/>
                <a:gd name="T86" fmla="*/ 463 w 1203"/>
                <a:gd name="T87" fmla="*/ 1152 h 1257"/>
                <a:gd name="T88" fmla="*/ 429 w 1203"/>
                <a:gd name="T89" fmla="*/ 1156 h 1257"/>
                <a:gd name="T90" fmla="*/ 371 w 1203"/>
                <a:gd name="T91" fmla="*/ 1184 h 1257"/>
                <a:gd name="T92" fmla="*/ 312 w 1203"/>
                <a:gd name="T93" fmla="*/ 1014 h 1257"/>
                <a:gd name="T94" fmla="*/ 310 w 1203"/>
                <a:gd name="T95" fmla="*/ 977 h 1257"/>
                <a:gd name="T96" fmla="*/ 297 w 1203"/>
                <a:gd name="T97" fmla="*/ 949 h 1257"/>
                <a:gd name="T98" fmla="*/ 211 w 1203"/>
                <a:gd name="T99" fmla="*/ 848 h 1257"/>
                <a:gd name="T100" fmla="*/ 159 w 1203"/>
                <a:gd name="T101" fmla="*/ 797 h 1257"/>
                <a:gd name="T102" fmla="*/ 135 w 1203"/>
                <a:gd name="T103" fmla="*/ 755 h 1257"/>
                <a:gd name="T104" fmla="*/ 110 w 1203"/>
                <a:gd name="T105" fmla="*/ 736 h 1257"/>
                <a:gd name="T106" fmla="*/ 83 w 1203"/>
                <a:gd name="T107" fmla="*/ 720 h 1257"/>
                <a:gd name="T108" fmla="*/ 49 w 1203"/>
                <a:gd name="T109" fmla="*/ 691 h 1257"/>
                <a:gd name="T110" fmla="*/ 9 w 1203"/>
                <a:gd name="T111" fmla="*/ 671 h 1257"/>
                <a:gd name="T112" fmla="*/ 73 w 1203"/>
                <a:gd name="T113" fmla="*/ 558 h 1257"/>
                <a:gd name="T114" fmla="*/ 138 w 1203"/>
                <a:gd name="T115" fmla="*/ 457 h 1257"/>
                <a:gd name="T116" fmla="*/ 155 w 1203"/>
                <a:gd name="T117" fmla="*/ 415 h 1257"/>
                <a:gd name="T118" fmla="*/ 174 w 1203"/>
                <a:gd name="T119" fmla="*/ 353 h 1257"/>
                <a:gd name="T120" fmla="*/ 233 w 1203"/>
                <a:gd name="T121" fmla="*/ 364 h 1257"/>
                <a:gd name="T122" fmla="*/ 271 w 1203"/>
                <a:gd name="T123" fmla="*/ 403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03" h="1257">
                  <a:moveTo>
                    <a:pt x="309" y="427"/>
                  </a:moveTo>
                  <a:lnTo>
                    <a:pt x="310" y="427"/>
                  </a:lnTo>
                  <a:lnTo>
                    <a:pt x="372" y="424"/>
                  </a:lnTo>
                  <a:lnTo>
                    <a:pt x="372" y="423"/>
                  </a:lnTo>
                  <a:lnTo>
                    <a:pt x="371" y="420"/>
                  </a:lnTo>
                  <a:lnTo>
                    <a:pt x="370" y="419"/>
                  </a:lnTo>
                  <a:lnTo>
                    <a:pt x="369" y="417"/>
                  </a:lnTo>
                  <a:lnTo>
                    <a:pt x="369" y="415"/>
                  </a:lnTo>
                  <a:lnTo>
                    <a:pt x="367" y="413"/>
                  </a:lnTo>
                  <a:lnTo>
                    <a:pt x="365" y="411"/>
                  </a:lnTo>
                  <a:lnTo>
                    <a:pt x="364" y="410"/>
                  </a:lnTo>
                  <a:lnTo>
                    <a:pt x="364" y="409"/>
                  </a:lnTo>
                  <a:lnTo>
                    <a:pt x="363" y="407"/>
                  </a:lnTo>
                  <a:lnTo>
                    <a:pt x="361" y="403"/>
                  </a:lnTo>
                  <a:lnTo>
                    <a:pt x="360" y="401"/>
                  </a:lnTo>
                  <a:lnTo>
                    <a:pt x="360" y="399"/>
                  </a:lnTo>
                  <a:lnTo>
                    <a:pt x="359" y="399"/>
                  </a:lnTo>
                  <a:lnTo>
                    <a:pt x="359" y="398"/>
                  </a:lnTo>
                  <a:lnTo>
                    <a:pt x="358" y="397"/>
                  </a:lnTo>
                  <a:lnTo>
                    <a:pt x="358" y="396"/>
                  </a:lnTo>
                  <a:lnTo>
                    <a:pt x="358" y="390"/>
                  </a:lnTo>
                  <a:lnTo>
                    <a:pt x="355" y="377"/>
                  </a:lnTo>
                  <a:lnTo>
                    <a:pt x="355" y="376"/>
                  </a:lnTo>
                  <a:lnTo>
                    <a:pt x="355" y="374"/>
                  </a:lnTo>
                  <a:lnTo>
                    <a:pt x="355" y="372"/>
                  </a:lnTo>
                  <a:lnTo>
                    <a:pt x="355" y="371"/>
                  </a:lnTo>
                  <a:lnTo>
                    <a:pt x="355" y="370"/>
                  </a:lnTo>
                  <a:lnTo>
                    <a:pt x="354" y="369"/>
                  </a:lnTo>
                  <a:lnTo>
                    <a:pt x="354" y="368"/>
                  </a:lnTo>
                  <a:lnTo>
                    <a:pt x="354" y="367"/>
                  </a:lnTo>
                  <a:lnTo>
                    <a:pt x="353" y="364"/>
                  </a:lnTo>
                  <a:lnTo>
                    <a:pt x="353" y="362"/>
                  </a:lnTo>
                  <a:lnTo>
                    <a:pt x="353" y="361"/>
                  </a:lnTo>
                  <a:lnTo>
                    <a:pt x="353" y="360"/>
                  </a:lnTo>
                  <a:lnTo>
                    <a:pt x="354" y="355"/>
                  </a:lnTo>
                  <a:lnTo>
                    <a:pt x="354" y="354"/>
                  </a:lnTo>
                  <a:lnTo>
                    <a:pt x="354" y="353"/>
                  </a:lnTo>
                  <a:lnTo>
                    <a:pt x="354" y="352"/>
                  </a:lnTo>
                  <a:lnTo>
                    <a:pt x="354" y="350"/>
                  </a:lnTo>
                  <a:lnTo>
                    <a:pt x="353" y="335"/>
                  </a:lnTo>
                  <a:lnTo>
                    <a:pt x="347" y="327"/>
                  </a:lnTo>
                  <a:lnTo>
                    <a:pt x="347" y="326"/>
                  </a:lnTo>
                  <a:lnTo>
                    <a:pt x="347" y="325"/>
                  </a:lnTo>
                  <a:lnTo>
                    <a:pt x="346" y="323"/>
                  </a:lnTo>
                  <a:lnTo>
                    <a:pt x="345" y="320"/>
                  </a:lnTo>
                  <a:lnTo>
                    <a:pt x="342" y="314"/>
                  </a:lnTo>
                  <a:lnTo>
                    <a:pt x="341" y="313"/>
                  </a:lnTo>
                  <a:lnTo>
                    <a:pt x="337" y="309"/>
                  </a:lnTo>
                  <a:lnTo>
                    <a:pt x="336" y="309"/>
                  </a:lnTo>
                  <a:lnTo>
                    <a:pt x="336" y="306"/>
                  </a:lnTo>
                  <a:lnTo>
                    <a:pt x="335" y="303"/>
                  </a:lnTo>
                  <a:lnTo>
                    <a:pt x="335" y="297"/>
                  </a:lnTo>
                  <a:lnTo>
                    <a:pt x="335" y="293"/>
                  </a:lnTo>
                  <a:lnTo>
                    <a:pt x="335" y="289"/>
                  </a:lnTo>
                  <a:lnTo>
                    <a:pt x="341" y="288"/>
                  </a:lnTo>
                  <a:lnTo>
                    <a:pt x="343" y="287"/>
                  </a:lnTo>
                  <a:lnTo>
                    <a:pt x="345" y="287"/>
                  </a:lnTo>
                  <a:lnTo>
                    <a:pt x="346" y="287"/>
                  </a:lnTo>
                  <a:lnTo>
                    <a:pt x="347" y="286"/>
                  </a:lnTo>
                  <a:lnTo>
                    <a:pt x="348" y="286"/>
                  </a:lnTo>
                  <a:lnTo>
                    <a:pt x="353" y="284"/>
                  </a:lnTo>
                  <a:lnTo>
                    <a:pt x="358" y="281"/>
                  </a:lnTo>
                  <a:lnTo>
                    <a:pt x="360" y="281"/>
                  </a:lnTo>
                  <a:lnTo>
                    <a:pt x="361" y="280"/>
                  </a:lnTo>
                  <a:lnTo>
                    <a:pt x="363" y="279"/>
                  </a:lnTo>
                  <a:lnTo>
                    <a:pt x="364" y="278"/>
                  </a:lnTo>
                  <a:lnTo>
                    <a:pt x="367" y="277"/>
                  </a:lnTo>
                  <a:lnTo>
                    <a:pt x="369" y="276"/>
                  </a:lnTo>
                  <a:lnTo>
                    <a:pt x="371" y="275"/>
                  </a:lnTo>
                  <a:lnTo>
                    <a:pt x="373" y="273"/>
                  </a:lnTo>
                  <a:lnTo>
                    <a:pt x="375" y="273"/>
                  </a:lnTo>
                  <a:lnTo>
                    <a:pt x="377" y="281"/>
                  </a:lnTo>
                  <a:lnTo>
                    <a:pt x="378" y="285"/>
                  </a:lnTo>
                  <a:lnTo>
                    <a:pt x="388" y="284"/>
                  </a:lnTo>
                  <a:lnTo>
                    <a:pt x="393" y="284"/>
                  </a:lnTo>
                  <a:lnTo>
                    <a:pt x="394" y="284"/>
                  </a:lnTo>
                  <a:lnTo>
                    <a:pt x="394" y="285"/>
                  </a:lnTo>
                  <a:lnTo>
                    <a:pt x="395" y="286"/>
                  </a:lnTo>
                  <a:lnTo>
                    <a:pt x="395" y="287"/>
                  </a:lnTo>
                  <a:lnTo>
                    <a:pt x="396" y="287"/>
                  </a:lnTo>
                  <a:lnTo>
                    <a:pt x="396" y="288"/>
                  </a:lnTo>
                  <a:lnTo>
                    <a:pt x="397" y="289"/>
                  </a:lnTo>
                  <a:lnTo>
                    <a:pt x="397" y="290"/>
                  </a:lnTo>
                  <a:lnTo>
                    <a:pt x="398" y="292"/>
                  </a:lnTo>
                  <a:lnTo>
                    <a:pt x="400" y="293"/>
                  </a:lnTo>
                  <a:lnTo>
                    <a:pt x="401" y="294"/>
                  </a:lnTo>
                  <a:lnTo>
                    <a:pt x="401" y="295"/>
                  </a:lnTo>
                  <a:lnTo>
                    <a:pt x="402" y="295"/>
                  </a:lnTo>
                  <a:lnTo>
                    <a:pt x="402" y="296"/>
                  </a:lnTo>
                  <a:lnTo>
                    <a:pt x="403" y="297"/>
                  </a:lnTo>
                  <a:lnTo>
                    <a:pt x="403" y="298"/>
                  </a:lnTo>
                  <a:lnTo>
                    <a:pt x="403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4" y="302"/>
                  </a:lnTo>
                  <a:lnTo>
                    <a:pt x="404" y="303"/>
                  </a:lnTo>
                  <a:lnTo>
                    <a:pt x="404" y="304"/>
                  </a:lnTo>
                  <a:lnTo>
                    <a:pt x="403" y="305"/>
                  </a:lnTo>
                  <a:lnTo>
                    <a:pt x="403" y="306"/>
                  </a:lnTo>
                  <a:lnTo>
                    <a:pt x="402" y="307"/>
                  </a:lnTo>
                  <a:lnTo>
                    <a:pt x="402" y="309"/>
                  </a:lnTo>
                  <a:lnTo>
                    <a:pt x="403" y="310"/>
                  </a:lnTo>
                  <a:lnTo>
                    <a:pt x="403" y="311"/>
                  </a:lnTo>
                  <a:lnTo>
                    <a:pt x="404" y="311"/>
                  </a:lnTo>
                  <a:lnTo>
                    <a:pt x="404" y="312"/>
                  </a:lnTo>
                  <a:lnTo>
                    <a:pt x="404" y="311"/>
                  </a:lnTo>
                  <a:lnTo>
                    <a:pt x="405" y="311"/>
                  </a:lnTo>
                  <a:lnTo>
                    <a:pt x="406" y="311"/>
                  </a:lnTo>
                  <a:lnTo>
                    <a:pt x="408" y="311"/>
                  </a:lnTo>
                  <a:lnTo>
                    <a:pt x="409" y="311"/>
                  </a:lnTo>
                  <a:lnTo>
                    <a:pt x="409" y="310"/>
                  </a:lnTo>
                  <a:lnTo>
                    <a:pt x="410" y="309"/>
                  </a:lnTo>
                  <a:lnTo>
                    <a:pt x="411" y="307"/>
                  </a:lnTo>
                  <a:lnTo>
                    <a:pt x="411" y="306"/>
                  </a:lnTo>
                  <a:lnTo>
                    <a:pt x="412" y="306"/>
                  </a:lnTo>
                  <a:lnTo>
                    <a:pt x="412" y="305"/>
                  </a:lnTo>
                  <a:lnTo>
                    <a:pt x="412" y="304"/>
                  </a:lnTo>
                  <a:lnTo>
                    <a:pt x="413" y="304"/>
                  </a:lnTo>
                  <a:lnTo>
                    <a:pt x="414" y="304"/>
                  </a:lnTo>
                  <a:lnTo>
                    <a:pt x="415" y="304"/>
                  </a:lnTo>
                  <a:lnTo>
                    <a:pt x="415" y="305"/>
                  </a:lnTo>
                  <a:lnTo>
                    <a:pt x="415" y="306"/>
                  </a:lnTo>
                  <a:lnTo>
                    <a:pt x="414" y="306"/>
                  </a:lnTo>
                  <a:lnTo>
                    <a:pt x="415" y="306"/>
                  </a:lnTo>
                  <a:lnTo>
                    <a:pt x="415" y="307"/>
                  </a:lnTo>
                  <a:lnTo>
                    <a:pt x="415" y="309"/>
                  </a:lnTo>
                  <a:lnTo>
                    <a:pt x="415" y="310"/>
                  </a:lnTo>
                  <a:lnTo>
                    <a:pt x="415" y="311"/>
                  </a:lnTo>
                  <a:lnTo>
                    <a:pt x="415" y="312"/>
                  </a:lnTo>
                  <a:lnTo>
                    <a:pt x="415" y="313"/>
                  </a:lnTo>
                  <a:lnTo>
                    <a:pt x="415" y="314"/>
                  </a:lnTo>
                  <a:lnTo>
                    <a:pt x="414" y="315"/>
                  </a:lnTo>
                  <a:lnTo>
                    <a:pt x="413" y="315"/>
                  </a:lnTo>
                  <a:lnTo>
                    <a:pt x="413" y="317"/>
                  </a:lnTo>
                  <a:lnTo>
                    <a:pt x="412" y="317"/>
                  </a:lnTo>
                  <a:lnTo>
                    <a:pt x="412" y="318"/>
                  </a:lnTo>
                  <a:lnTo>
                    <a:pt x="411" y="318"/>
                  </a:lnTo>
                  <a:lnTo>
                    <a:pt x="411" y="319"/>
                  </a:lnTo>
                  <a:lnTo>
                    <a:pt x="411" y="320"/>
                  </a:lnTo>
                  <a:lnTo>
                    <a:pt x="412" y="320"/>
                  </a:lnTo>
                  <a:lnTo>
                    <a:pt x="412" y="321"/>
                  </a:lnTo>
                  <a:lnTo>
                    <a:pt x="413" y="321"/>
                  </a:lnTo>
                  <a:lnTo>
                    <a:pt x="413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5"/>
                  </a:lnTo>
                  <a:lnTo>
                    <a:pt x="415" y="325"/>
                  </a:lnTo>
                  <a:lnTo>
                    <a:pt x="415" y="326"/>
                  </a:lnTo>
                  <a:lnTo>
                    <a:pt x="417" y="326"/>
                  </a:lnTo>
                  <a:lnTo>
                    <a:pt x="417" y="327"/>
                  </a:lnTo>
                  <a:lnTo>
                    <a:pt x="418" y="327"/>
                  </a:lnTo>
                  <a:lnTo>
                    <a:pt x="418" y="328"/>
                  </a:lnTo>
                  <a:lnTo>
                    <a:pt x="418" y="329"/>
                  </a:lnTo>
                  <a:lnTo>
                    <a:pt x="419" y="329"/>
                  </a:lnTo>
                  <a:lnTo>
                    <a:pt x="419" y="330"/>
                  </a:lnTo>
                  <a:lnTo>
                    <a:pt x="419" y="331"/>
                  </a:lnTo>
                  <a:lnTo>
                    <a:pt x="420" y="332"/>
                  </a:lnTo>
                  <a:lnTo>
                    <a:pt x="420" y="334"/>
                  </a:lnTo>
                  <a:lnTo>
                    <a:pt x="420" y="335"/>
                  </a:lnTo>
                  <a:lnTo>
                    <a:pt x="420" y="336"/>
                  </a:lnTo>
                  <a:lnTo>
                    <a:pt x="420" y="337"/>
                  </a:lnTo>
                  <a:lnTo>
                    <a:pt x="420" y="338"/>
                  </a:lnTo>
                  <a:lnTo>
                    <a:pt x="420" y="339"/>
                  </a:lnTo>
                  <a:lnTo>
                    <a:pt x="421" y="339"/>
                  </a:lnTo>
                  <a:lnTo>
                    <a:pt x="421" y="340"/>
                  </a:lnTo>
                  <a:lnTo>
                    <a:pt x="421" y="342"/>
                  </a:lnTo>
                  <a:lnTo>
                    <a:pt x="421" y="343"/>
                  </a:lnTo>
                  <a:lnTo>
                    <a:pt x="422" y="343"/>
                  </a:lnTo>
                  <a:lnTo>
                    <a:pt x="422" y="344"/>
                  </a:lnTo>
                  <a:lnTo>
                    <a:pt x="422" y="345"/>
                  </a:lnTo>
                  <a:lnTo>
                    <a:pt x="423" y="345"/>
                  </a:lnTo>
                  <a:lnTo>
                    <a:pt x="423" y="346"/>
                  </a:lnTo>
                  <a:lnTo>
                    <a:pt x="425" y="346"/>
                  </a:lnTo>
                  <a:lnTo>
                    <a:pt x="425" y="347"/>
                  </a:lnTo>
                  <a:lnTo>
                    <a:pt x="425" y="348"/>
                  </a:lnTo>
                  <a:lnTo>
                    <a:pt x="426" y="350"/>
                  </a:lnTo>
                  <a:lnTo>
                    <a:pt x="426" y="351"/>
                  </a:lnTo>
                  <a:lnTo>
                    <a:pt x="427" y="351"/>
                  </a:lnTo>
                  <a:lnTo>
                    <a:pt x="427" y="352"/>
                  </a:lnTo>
                  <a:lnTo>
                    <a:pt x="427" y="353"/>
                  </a:lnTo>
                  <a:lnTo>
                    <a:pt x="428" y="353"/>
                  </a:lnTo>
                  <a:lnTo>
                    <a:pt x="428" y="354"/>
                  </a:lnTo>
                  <a:lnTo>
                    <a:pt x="428" y="355"/>
                  </a:lnTo>
                  <a:lnTo>
                    <a:pt x="428" y="356"/>
                  </a:lnTo>
                  <a:lnTo>
                    <a:pt x="428" y="357"/>
                  </a:lnTo>
                  <a:lnTo>
                    <a:pt x="427" y="357"/>
                  </a:lnTo>
                  <a:lnTo>
                    <a:pt x="427" y="359"/>
                  </a:lnTo>
                  <a:lnTo>
                    <a:pt x="427" y="360"/>
                  </a:lnTo>
                  <a:lnTo>
                    <a:pt x="427" y="361"/>
                  </a:lnTo>
                  <a:lnTo>
                    <a:pt x="427" y="362"/>
                  </a:lnTo>
                  <a:lnTo>
                    <a:pt x="427" y="363"/>
                  </a:lnTo>
                  <a:lnTo>
                    <a:pt x="426" y="363"/>
                  </a:lnTo>
                  <a:lnTo>
                    <a:pt x="426" y="364"/>
                  </a:lnTo>
                  <a:lnTo>
                    <a:pt x="426" y="365"/>
                  </a:lnTo>
                  <a:lnTo>
                    <a:pt x="426" y="367"/>
                  </a:lnTo>
                  <a:lnTo>
                    <a:pt x="427" y="367"/>
                  </a:lnTo>
                  <a:lnTo>
                    <a:pt x="427" y="368"/>
                  </a:lnTo>
                  <a:lnTo>
                    <a:pt x="427" y="369"/>
                  </a:lnTo>
                  <a:lnTo>
                    <a:pt x="427" y="370"/>
                  </a:lnTo>
                  <a:lnTo>
                    <a:pt x="428" y="370"/>
                  </a:lnTo>
                  <a:lnTo>
                    <a:pt x="428" y="371"/>
                  </a:lnTo>
                  <a:lnTo>
                    <a:pt x="429" y="371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1" y="372"/>
                  </a:lnTo>
                  <a:lnTo>
                    <a:pt x="431" y="373"/>
                  </a:lnTo>
                  <a:lnTo>
                    <a:pt x="432" y="373"/>
                  </a:lnTo>
                  <a:lnTo>
                    <a:pt x="432" y="374"/>
                  </a:lnTo>
                  <a:lnTo>
                    <a:pt x="434" y="374"/>
                  </a:lnTo>
                  <a:lnTo>
                    <a:pt x="434" y="376"/>
                  </a:lnTo>
                  <a:lnTo>
                    <a:pt x="434" y="377"/>
                  </a:lnTo>
                  <a:lnTo>
                    <a:pt x="434" y="378"/>
                  </a:lnTo>
                  <a:lnTo>
                    <a:pt x="432" y="379"/>
                  </a:lnTo>
                  <a:lnTo>
                    <a:pt x="432" y="380"/>
                  </a:lnTo>
                  <a:lnTo>
                    <a:pt x="434" y="380"/>
                  </a:lnTo>
                  <a:lnTo>
                    <a:pt x="432" y="380"/>
                  </a:lnTo>
                  <a:lnTo>
                    <a:pt x="432" y="381"/>
                  </a:lnTo>
                  <a:lnTo>
                    <a:pt x="434" y="381"/>
                  </a:lnTo>
                  <a:lnTo>
                    <a:pt x="435" y="380"/>
                  </a:lnTo>
                  <a:lnTo>
                    <a:pt x="436" y="380"/>
                  </a:lnTo>
                  <a:lnTo>
                    <a:pt x="437" y="379"/>
                  </a:lnTo>
                  <a:lnTo>
                    <a:pt x="438" y="378"/>
                  </a:lnTo>
                  <a:lnTo>
                    <a:pt x="442" y="376"/>
                  </a:lnTo>
                  <a:lnTo>
                    <a:pt x="443" y="374"/>
                  </a:lnTo>
                  <a:lnTo>
                    <a:pt x="443" y="376"/>
                  </a:lnTo>
                  <a:lnTo>
                    <a:pt x="447" y="380"/>
                  </a:lnTo>
                  <a:lnTo>
                    <a:pt x="451" y="384"/>
                  </a:lnTo>
                  <a:lnTo>
                    <a:pt x="452" y="385"/>
                  </a:lnTo>
                  <a:lnTo>
                    <a:pt x="453" y="382"/>
                  </a:lnTo>
                  <a:lnTo>
                    <a:pt x="453" y="381"/>
                  </a:lnTo>
                  <a:lnTo>
                    <a:pt x="454" y="381"/>
                  </a:lnTo>
                  <a:lnTo>
                    <a:pt x="455" y="380"/>
                  </a:lnTo>
                  <a:lnTo>
                    <a:pt x="457" y="377"/>
                  </a:lnTo>
                  <a:lnTo>
                    <a:pt x="457" y="376"/>
                  </a:lnTo>
                  <a:lnTo>
                    <a:pt x="459" y="376"/>
                  </a:lnTo>
                  <a:lnTo>
                    <a:pt x="459" y="374"/>
                  </a:lnTo>
                  <a:lnTo>
                    <a:pt x="459" y="376"/>
                  </a:lnTo>
                  <a:lnTo>
                    <a:pt x="460" y="377"/>
                  </a:lnTo>
                  <a:lnTo>
                    <a:pt x="462" y="381"/>
                  </a:lnTo>
                  <a:lnTo>
                    <a:pt x="462" y="382"/>
                  </a:lnTo>
                  <a:lnTo>
                    <a:pt x="463" y="384"/>
                  </a:lnTo>
                  <a:lnTo>
                    <a:pt x="464" y="387"/>
                  </a:lnTo>
                  <a:lnTo>
                    <a:pt x="462" y="392"/>
                  </a:lnTo>
                  <a:lnTo>
                    <a:pt x="461" y="395"/>
                  </a:lnTo>
                  <a:lnTo>
                    <a:pt x="459" y="397"/>
                  </a:lnTo>
                  <a:lnTo>
                    <a:pt x="455" y="404"/>
                  </a:lnTo>
                  <a:lnTo>
                    <a:pt x="456" y="403"/>
                  </a:lnTo>
                  <a:lnTo>
                    <a:pt x="457" y="403"/>
                  </a:lnTo>
                  <a:lnTo>
                    <a:pt x="457" y="402"/>
                  </a:lnTo>
                  <a:lnTo>
                    <a:pt x="459" y="402"/>
                  </a:lnTo>
                  <a:lnTo>
                    <a:pt x="460" y="402"/>
                  </a:lnTo>
                  <a:lnTo>
                    <a:pt x="461" y="401"/>
                  </a:lnTo>
                  <a:lnTo>
                    <a:pt x="462" y="401"/>
                  </a:lnTo>
                  <a:lnTo>
                    <a:pt x="465" y="401"/>
                  </a:lnTo>
                  <a:lnTo>
                    <a:pt x="467" y="401"/>
                  </a:lnTo>
                  <a:lnTo>
                    <a:pt x="468" y="399"/>
                  </a:lnTo>
                  <a:lnTo>
                    <a:pt x="469" y="399"/>
                  </a:lnTo>
                  <a:lnTo>
                    <a:pt x="470" y="399"/>
                  </a:lnTo>
                  <a:lnTo>
                    <a:pt x="472" y="398"/>
                  </a:lnTo>
                  <a:lnTo>
                    <a:pt x="473" y="398"/>
                  </a:lnTo>
                  <a:lnTo>
                    <a:pt x="476" y="397"/>
                  </a:lnTo>
                  <a:lnTo>
                    <a:pt x="477" y="396"/>
                  </a:lnTo>
                  <a:lnTo>
                    <a:pt x="478" y="396"/>
                  </a:lnTo>
                  <a:lnTo>
                    <a:pt x="479" y="395"/>
                  </a:lnTo>
                  <a:lnTo>
                    <a:pt x="480" y="395"/>
                  </a:lnTo>
                  <a:lnTo>
                    <a:pt x="481" y="395"/>
                  </a:lnTo>
                  <a:lnTo>
                    <a:pt x="484" y="395"/>
                  </a:lnTo>
                  <a:lnTo>
                    <a:pt x="485" y="396"/>
                  </a:lnTo>
                  <a:lnTo>
                    <a:pt x="485" y="395"/>
                  </a:lnTo>
                  <a:lnTo>
                    <a:pt x="487" y="386"/>
                  </a:lnTo>
                  <a:lnTo>
                    <a:pt x="489" y="386"/>
                  </a:lnTo>
                  <a:lnTo>
                    <a:pt x="494" y="387"/>
                  </a:lnTo>
                  <a:lnTo>
                    <a:pt x="495" y="387"/>
                  </a:lnTo>
                  <a:lnTo>
                    <a:pt x="496" y="387"/>
                  </a:lnTo>
                  <a:lnTo>
                    <a:pt x="497" y="387"/>
                  </a:lnTo>
                  <a:lnTo>
                    <a:pt x="498" y="388"/>
                  </a:lnTo>
                  <a:lnTo>
                    <a:pt x="503" y="388"/>
                  </a:lnTo>
                  <a:lnTo>
                    <a:pt x="503" y="389"/>
                  </a:lnTo>
                  <a:lnTo>
                    <a:pt x="504" y="389"/>
                  </a:lnTo>
                  <a:lnTo>
                    <a:pt x="505" y="389"/>
                  </a:lnTo>
                  <a:lnTo>
                    <a:pt x="506" y="389"/>
                  </a:lnTo>
                  <a:lnTo>
                    <a:pt x="515" y="390"/>
                  </a:lnTo>
                  <a:lnTo>
                    <a:pt x="528" y="394"/>
                  </a:lnTo>
                  <a:lnTo>
                    <a:pt x="529" y="394"/>
                  </a:lnTo>
                  <a:lnTo>
                    <a:pt x="531" y="393"/>
                  </a:lnTo>
                  <a:lnTo>
                    <a:pt x="536" y="392"/>
                  </a:lnTo>
                  <a:lnTo>
                    <a:pt x="538" y="390"/>
                  </a:lnTo>
                  <a:lnTo>
                    <a:pt x="540" y="390"/>
                  </a:lnTo>
                  <a:lnTo>
                    <a:pt x="541" y="390"/>
                  </a:lnTo>
                  <a:lnTo>
                    <a:pt x="544" y="389"/>
                  </a:lnTo>
                  <a:lnTo>
                    <a:pt x="545" y="389"/>
                  </a:lnTo>
                  <a:lnTo>
                    <a:pt x="549" y="388"/>
                  </a:lnTo>
                  <a:lnTo>
                    <a:pt x="559" y="386"/>
                  </a:lnTo>
                  <a:lnTo>
                    <a:pt x="562" y="385"/>
                  </a:lnTo>
                  <a:lnTo>
                    <a:pt x="568" y="384"/>
                  </a:lnTo>
                  <a:lnTo>
                    <a:pt x="570" y="382"/>
                  </a:lnTo>
                  <a:lnTo>
                    <a:pt x="577" y="380"/>
                  </a:lnTo>
                  <a:lnTo>
                    <a:pt x="579" y="380"/>
                  </a:lnTo>
                  <a:lnTo>
                    <a:pt x="580" y="379"/>
                  </a:lnTo>
                  <a:lnTo>
                    <a:pt x="580" y="380"/>
                  </a:lnTo>
                  <a:lnTo>
                    <a:pt x="581" y="380"/>
                  </a:lnTo>
                  <a:lnTo>
                    <a:pt x="581" y="379"/>
                  </a:lnTo>
                  <a:lnTo>
                    <a:pt x="582" y="379"/>
                  </a:lnTo>
                  <a:lnTo>
                    <a:pt x="585" y="378"/>
                  </a:lnTo>
                  <a:lnTo>
                    <a:pt x="588" y="378"/>
                  </a:lnTo>
                  <a:lnTo>
                    <a:pt x="589" y="379"/>
                  </a:lnTo>
                  <a:lnTo>
                    <a:pt x="589" y="380"/>
                  </a:lnTo>
                  <a:lnTo>
                    <a:pt x="590" y="380"/>
                  </a:lnTo>
                  <a:lnTo>
                    <a:pt x="590" y="381"/>
                  </a:lnTo>
                  <a:lnTo>
                    <a:pt x="591" y="382"/>
                  </a:lnTo>
                  <a:lnTo>
                    <a:pt x="594" y="385"/>
                  </a:lnTo>
                  <a:lnTo>
                    <a:pt x="596" y="387"/>
                  </a:lnTo>
                  <a:lnTo>
                    <a:pt x="596" y="386"/>
                  </a:lnTo>
                  <a:lnTo>
                    <a:pt x="597" y="385"/>
                  </a:lnTo>
                  <a:lnTo>
                    <a:pt x="598" y="384"/>
                  </a:lnTo>
                  <a:lnTo>
                    <a:pt x="602" y="381"/>
                  </a:lnTo>
                  <a:lnTo>
                    <a:pt x="603" y="380"/>
                  </a:lnTo>
                  <a:lnTo>
                    <a:pt x="604" y="379"/>
                  </a:lnTo>
                  <a:lnTo>
                    <a:pt x="605" y="379"/>
                  </a:lnTo>
                  <a:lnTo>
                    <a:pt x="606" y="379"/>
                  </a:lnTo>
                  <a:lnTo>
                    <a:pt x="607" y="379"/>
                  </a:lnTo>
                  <a:lnTo>
                    <a:pt x="608" y="379"/>
                  </a:lnTo>
                  <a:lnTo>
                    <a:pt x="608" y="378"/>
                  </a:lnTo>
                  <a:lnTo>
                    <a:pt x="610" y="378"/>
                  </a:lnTo>
                  <a:lnTo>
                    <a:pt x="611" y="378"/>
                  </a:lnTo>
                  <a:lnTo>
                    <a:pt x="611" y="377"/>
                  </a:lnTo>
                  <a:lnTo>
                    <a:pt x="612" y="377"/>
                  </a:lnTo>
                  <a:lnTo>
                    <a:pt x="613" y="377"/>
                  </a:lnTo>
                  <a:lnTo>
                    <a:pt x="615" y="376"/>
                  </a:lnTo>
                  <a:lnTo>
                    <a:pt x="615" y="374"/>
                  </a:lnTo>
                  <a:lnTo>
                    <a:pt x="616" y="374"/>
                  </a:lnTo>
                  <a:lnTo>
                    <a:pt x="618" y="374"/>
                  </a:lnTo>
                  <a:lnTo>
                    <a:pt x="619" y="373"/>
                  </a:lnTo>
                  <a:lnTo>
                    <a:pt x="620" y="373"/>
                  </a:lnTo>
                  <a:lnTo>
                    <a:pt x="620" y="372"/>
                  </a:lnTo>
                  <a:lnTo>
                    <a:pt x="621" y="372"/>
                  </a:lnTo>
                  <a:lnTo>
                    <a:pt x="622" y="372"/>
                  </a:lnTo>
                  <a:lnTo>
                    <a:pt x="623" y="372"/>
                  </a:lnTo>
                  <a:lnTo>
                    <a:pt x="623" y="371"/>
                  </a:lnTo>
                  <a:lnTo>
                    <a:pt x="624" y="371"/>
                  </a:lnTo>
                  <a:lnTo>
                    <a:pt x="626" y="371"/>
                  </a:lnTo>
                  <a:lnTo>
                    <a:pt x="627" y="371"/>
                  </a:lnTo>
                  <a:lnTo>
                    <a:pt x="628" y="371"/>
                  </a:lnTo>
                  <a:lnTo>
                    <a:pt x="629" y="371"/>
                  </a:lnTo>
                  <a:lnTo>
                    <a:pt x="630" y="371"/>
                  </a:lnTo>
                  <a:lnTo>
                    <a:pt x="632" y="370"/>
                  </a:lnTo>
                  <a:lnTo>
                    <a:pt x="636" y="369"/>
                  </a:lnTo>
                  <a:lnTo>
                    <a:pt x="639" y="368"/>
                  </a:lnTo>
                  <a:lnTo>
                    <a:pt x="643" y="368"/>
                  </a:lnTo>
                  <a:lnTo>
                    <a:pt x="646" y="367"/>
                  </a:lnTo>
                  <a:lnTo>
                    <a:pt x="647" y="365"/>
                  </a:lnTo>
                  <a:lnTo>
                    <a:pt x="649" y="365"/>
                  </a:lnTo>
                  <a:lnTo>
                    <a:pt x="654" y="364"/>
                  </a:lnTo>
                  <a:lnTo>
                    <a:pt x="657" y="363"/>
                  </a:lnTo>
                  <a:lnTo>
                    <a:pt x="660" y="362"/>
                  </a:lnTo>
                  <a:lnTo>
                    <a:pt x="662" y="362"/>
                  </a:lnTo>
                  <a:lnTo>
                    <a:pt x="663" y="361"/>
                  </a:lnTo>
                  <a:lnTo>
                    <a:pt x="664" y="360"/>
                  </a:lnTo>
                  <a:lnTo>
                    <a:pt x="666" y="357"/>
                  </a:lnTo>
                  <a:lnTo>
                    <a:pt x="669" y="356"/>
                  </a:lnTo>
                  <a:lnTo>
                    <a:pt x="671" y="355"/>
                  </a:lnTo>
                  <a:lnTo>
                    <a:pt x="671" y="354"/>
                  </a:lnTo>
                  <a:lnTo>
                    <a:pt x="673" y="353"/>
                  </a:lnTo>
                  <a:lnTo>
                    <a:pt x="675" y="351"/>
                  </a:lnTo>
                  <a:lnTo>
                    <a:pt x="679" y="348"/>
                  </a:lnTo>
                  <a:lnTo>
                    <a:pt x="681" y="346"/>
                  </a:lnTo>
                  <a:lnTo>
                    <a:pt x="683" y="345"/>
                  </a:lnTo>
                  <a:lnTo>
                    <a:pt x="685" y="344"/>
                  </a:lnTo>
                  <a:lnTo>
                    <a:pt x="686" y="344"/>
                  </a:lnTo>
                  <a:lnTo>
                    <a:pt x="689" y="342"/>
                  </a:lnTo>
                  <a:lnTo>
                    <a:pt x="689" y="340"/>
                  </a:lnTo>
                  <a:lnTo>
                    <a:pt x="690" y="340"/>
                  </a:lnTo>
                  <a:lnTo>
                    <a:pt x="691" y="339"/>
                  </a:lnTo>
                  <a:lnTo>
                    <a:pt x="693" y="339"/>
                  </a:lnTo>
                  <a:lnTo>
                    <a:pt x="693" y="338"/>
                  </a:lnTo>
                  <a:lnTo>
                    <a:pt x="694" y="338"/>
                  </a:lnTo>
                  <a:lnTo>
                    <a:pt x="694" y="337"/>
                  </a:lnTo>
                  <a:lnTo>
                    <a:pt x="695" y="337"/>
                  </a:lnTo>
                  <a:lnTo>
                    <a:pt x="695" y="336"/>
                  </a:lnTo>
                  <a:lnTo>
                    <a:pt x="696" y="336"/>
                  </a:lnTo>
                  <a:lnTo>
                    <a:pt x="698" y="334"/>
                  </a:lnTo>
                  <a:lnTo>
                    <a:pt x="699" y="335"/>
                  </a:lnTo>
                  <a:lnTo>
                    <a:pt x="700" y="336"/>
                  </a:lnTo>
                  <a:lnTo>
                    <a:pt x="702" y="337"/>
                  </a:lnTo>
                  <a:lnTo>
                    <a:pt x="703" y="337"/>
                  </a:lnTo>
                  <a:lnTo>
                    <a:pt x="704" y="338"/>
                  </a:lnTo>
                  <a:lnTo>
                    <a:pt x="704" y="339"/>
                  </a:lnTo>
                  <a:lnTo>
                    <a:pt x="705" y="340"/>
                  </a:lnTo>
                  <a:lnTo>
                    <a:pt x="706" y="340"/>
                  </a:lnTo>
                  <a:lnTo>
                    <a:pt x="707" y="342"/>
                  </a:lnTo>
                  <a:lnTo>
                    <a:pt x="708" y="343"/>
                  </a:lnTo>
                  <a:lnTo>
                    <a:pt x="710" y="344"/>
                  </a:lnTo>
                  <a:lnTo>
                    <a:pt x="711" y="345"/>
                  </a:lnTo>
                  <a:lnTo>
                    <a:pt x="712" y="346"/>
                  </a:lnTo>
                  <a:lnTo>
                    <a:pt x="713" y="347"/>
                  </a:lnTo>
                  <a:lnTo>
                    <a:pt x="714" y="348"/>
                  </a:lnTo>
                  <a:lnTo>
                    <a:pt x="715" y="350"/>
                  </a:lnTo>
                  <a:lnTo>
                    <a:pt x="716" y="350"/>
                  </a:lnTo>
                  <a:lnTo>
                    <a:pt x="716" y="351"/>
                  </a:lnTo>
                  <a:lnTo>
                    <a:pt x="717" y="352"/>
                  </a:lnTo>
                  <a:lnTo>
                    <a:pt x="719" y="353"/>
                  </a:lnTo>
                  <a:lnTo>
                    <a:pt x="720" y="354"/>
                  </a:lnTo>
                  <a:lnTo>
                    <a:pt x="721" y="354"/>
                  </a:lnTo>
                  <a:lnTo>
                    <a:pt x="722" y="355"/>
                  </a:lnTo>
                  <a:lnTo>
                    <a:pt x="723" y="356"/>
                  </a:lnTo>
                  <a:lnTo>
                    <a:pt x="723" y="357"/>
                  </a:lnTo>
                  <a:lnTo>
                    <a:pt x="725" y="359"/>
                  </a:lnTo>
                  <a:lnTo>
                    <a:pt x="728" y="361"/>
                  </a:lnTo>
                  <a:lnTo>
                    <a:pt x="729" y="362"/>
                  </a:lnTo>
                  <a:lnTo>
                    <a:pt x="731" y="364"/>
                  </a:lnTo>
                  <a:lnTo>
                    <a:pt x="735" y="367"/>
                  </a:lnTo>
                  <a:lnTo>
                    <a:pt x="736" y="368"/>
                  </a:lnTo>
                  <a:lnTo>
                    <a:pt x="738" y="370"/>
                  </a:lnTo>
                  <a:lnTo>
                    <a:pt x="738" y="371"/>
                  </a:lnTo>
                  <a:lnTo>
                    <a:pt x="748" y="380"/>
                  </a:lnTo>
                  <a:lnTo>
                    <a:pt x="752" y="389"/>
                  </a:lnTo>
                  <a:lnTo>
                    <a:pt x="757" y="387"/>
                  </a:lnTo>
                  <a:lnTo>
                    <a:pt x="774" y="382"/>
                  </a:lnTo>
                  <a:lnTo>
                    <a:pt x="775" y="387"/>
                  </a:lnTo>
                  <a:lnTo>
                    <a:pt x="779" y="381"/>
                  </a:lnTo>
                  <a:lnTo>
                    <a:pt x="789" y="378"/>
                  </a:lnTo>
                  <a:lnTo>
                    <a:pt x="792" y="378"/>
                  </a:lnTo>
                  <a:lnTo>
                    <a:pt x="803" y="374"/>
                  </a:lnTo>
                  <a:lnTo>
                    <a:pt x="809" y="372"/>
                  </a:lnTo>
                  <a:lnTo>
                    <a:pt x="811" y="372"/>
                  </a:lnTo>
                  <a:lnTo>
                    <a:pt x="812" y="372"/>
                  </a:lnTo>
                  <a:lnTo>
                    <a:pt x="813" y="372"/>
                  </a:lnTo>
                  <a:lnTo>
                    <a:pt x="814" y="372"/>
                  </a:lnTo>
                  <a:lnTo>
                    <a:pt x="815" y="371"/>
                  </a:lnTo>
                  <a:lnTo>
                    <a:pt x="816" y="371"/>
                  </a:lnTo>
                  <a:lnTo>
                    <a:pt x="817" y="371"/>
                  </a:lnTo>
                  <a:lnTo>
                    <a:pt x="819" y="371"/>
                  </a:lnTo>
                  <a:lnTo>
                    <a:pt x="820" y="370"/>
                  </a:lnTo>
                  <a:lnTo>
                    <a:pt x="821" y="370"/>
                  </a:lnTo>
                  <a:lnTo>
                    <a:pt x="822" y="370"/>
                  </a:lnTo>
                  <a:lnTo>
                    <a:pt x="823" y="370"/>
                  </a:lnTo>
                  <a:lnTo>
                    <a:pt x="824" y="369"/>
                  </a:lnTo>
                  <a:lnTo>
                    <a:pt x="825" y="369"/>
                  </a:lnTo>
                  <a:lnTo>
                    <a:pt x="827" y="369"/>
                  </a:lnTo>
                  <a:lnTo>
                    <a:pt x="828" y="369"/>
                  </a:lnTo>
                  <a:lnTo>
                    <a:pt x="828" y="368"/>
                  </a:lnTo>
                  <a:lnTo>
                    <a:pt x="829" y="368"/>
                  </a:lnTo>
                  <a:lnTo>
                    <a:pt x="829" y="369"/>
                  </a:lnTo>
                  <a:lnTo>
                    <a:pt x="829" y="370"/>
                  </a:lnTo>
                  <a:lnTo>
                    <a:pt x="829" y="371"/>
                  </a:lnTo>
                  <a:lnTo>
                    <a:pt x="830" y="377"/>
                  </a:lnTo>
                  <a:lnTo>
                    <a:pt x="831" y="380"/>
                  </a:lnTo>
                  <a:lnTo>
                    <a:pt x="831" y="381"/>
                  </a:lnTo>
                  <a:lnTo>
                    <a:pt x="831" y="382"/>
                  </a:lnTo>
                  <a:lnTo>
                    <a:pt x="831" y="384"/>
                  </a:lnTo>
                  <a:lnTo>
                    <a:pt x="831" y="385"/>
                  </a:lnTo>
                  <a:lnTo>
                    <a:pt x="831" y="386"/>
                  </a:lnTo>
                  <a:lnTo>
                    <a:pt x="831" y="387"/>
                  </a:lnTo>
                  <a:lnTo>
                    <a:pt x="832" y="390"/>
                  </a:lnTo>
                  <a:lnTo>
                    <a:pt x="834" y="403"/>
                  </a:lnTo>
                  <a:lnTo>
                    <a:pt x="836" y="409"/>
                  </a:lnTo>
                  <a:lnTo>
                    <a:pt x="837" y="412"/>
                  </a:lnTo>
                  <a:lnTo>
                    <a:pt x="838" y="417"/>
                  </a:lnTo>
                  <a:lnTo>
                    <a:pt x="839" y="420"/>
                  </a:lnTo>
                  <a:lnTo>
                    <a:pt x="839" y="423"/>
                  </a:lnTo>
                  <a:lnTo>
                    <a:pt x="839" y="424"/>
                  </a:lnTo>
                  <a:lnTo>
                    <a:pt x="840" y="424"/>
                  </a:lnTo>
                  <a:lnTo>
                    <a:pt x="840" y="427"/>
                  </a:lnTo>
                  <a:lnTo>
                    <a:pt x="841" y="429"/>
                  </a:lnTo>
                  <a:lnTo>
                    <a:pt x="842" y="431"/>
                  </a:lnTo>
                  <a:lnTo>
                    <a:pt x="842" y="434"/>
                  </a:lnTo>
                  <a:lnTo>
                    <a:pt x="844" y="436"/>
                  </a:lnTo>
                  <a:lnTo>
                    <a:pt x="845" y="439"/>
                  </a:lnTo>
                  <a:lnTo>
                    <a:pt x="846" y="444"/>
                  </a:lnTo>
                  <a:lnTo>
                    <a:pt x="847" y="446"/>
                  </a:lnTo>
                  <a:lnTo>
                    <a:pt x="847" y="449"/>
                  </a:lnTo>
                  <a:lnTo>
                    <a:pt x="848" y="454"/>
                  </a:lnTo>
                  <a:lnTo>
                    <a:pt x="849" y="455"/>
                  </a:lnTo>
                  <a:lnTo>
                    <a:pt x="850" y="460"/>
                  </a:lnTo>
                  <a:lnTo>
                    <a:pt x="850" y="463"/>
                  </a:lnTo>
                  <a:lnTo>
                    <a:pt x="850" y="464"/>
                  </a:lnTo>
                  <a:lnTo>
                    <a:pt x="851" y="468"/>
                  </a:lnTo>
                  <a:lnTo>
                    <a:pt x="851" y="470"/>
                  </a:lnTo>
                  <a:lnTo>
                    <a:pt x="853" y="470"/>
                  </a:lnTo>
                  <a:lnTo>
                    <a:pt x="856" y="468"/>
                  </a:lnTo>
                  <a:lnTo>
                    <a:pt x="857" y="468"/>
                  </a:lnTo>
                  <a:lnTo>
                    <a:pt x="862" y="464"/>
                  </a:lnTo>
                  <a:lnTo>
                    <a:pt x="865" y="462"/>
                  </a:lnTo>
                  <a:lnTo>
                    <a:pt x="867" y="461"/>
                  </a:lnTo>
                  <a:lnTo>
                    <a:pt x="869" y="460"/>
                  </a:lnTo>
                  <a:lnTo>
                    <a:pt x="872" y="459"/>
                  </a:lnTo>
                  <a:lnTo>
                    <a:pt x="872" y="457"/>
                  </a:lnTo>
                  <a:lnTo>
                    <a:pt x="873" y="457"/>
                  </a:lnTo>
                  <a:lnTo>
                    <a:pt x="874" y="456"/>
                  </a:lnTo>
                  <a:lnTo>
                    <a:pt x="875" y="456"/>
                  </a:lnTo>
                  <a:lnTo>
                    <a:pt x="876" y="455"/>
                  </a:lnTo>
                  <a:lnTo>
                    <a:pt x="880" y="453"/>
                  </a:lnTo>
                  <a:lnTo>
                    <a:pt x="883" y="451"/>
                  </a:lnTo>
                  <a:lnTo>
                    <a:pt x="886" y="448"/>
                  </a:lnTo>
                  <a:lnTo>
                    <a:pt x="888" y="447"/>
                  </a:lnTo>
                  <a:lnTo>
                    <a:pt x="889" y="446"/>
                  </a:lnTo>
                  <a:lnTo>
                    <a:pt x="893" y="444"/>
                  </a:lnTo>
                  <a:lnTo>
                    <a:pt x="895" y="443"/>
                  </a:lnTo>
                  <a:lnTo>
                    <a:pt x="897" y="441"/>
                  </a:lnTo>
                  <a:lnTo>
                    <a:pt x="898" y="440"/>
                  </a:lnTo>
                  <a:lnTo>
                    <a:pt x="899" y="439"/>
                  </a:lnTo>
                  <a:lnTo>
                    <a:pt x="901" y="438"/>
                  </a:lnTo>
                  <a:lnTo>
                    <a:pt x="903" y="437"/>
                  </a:lnTo>
                  <a:lnTo>
                    <a:pt x="905" y="436"/>
                  </a:lnTo>
                  <a:lnTo>
                    <a:pt x="907" y="434"/>
                  </a:lnTo>
                  <a:lnTo>
                    <a:pt x="909" y="432"/>
                  </a:lnTo>
                  <a:lnTo>
                    <a:pt x="911" y="432"/>
                  </a:lnTo>
                  <a:lnTo>
                    <a:pt x="918" y="426"/>
                  </a:lnTo>
                  <a:lnTo>
                    <a:pt x="924" y="422"/>
                  </a:lnTo>
                  <a:lnTo>
                    <a:pt x="925" y="421"/>
                  </a:lnTo>
                  <a:lnTo>
                    <a:pt x="926" y="420"/>
                  </a:lnTo>
                  <a:lnTo>
                    <a:pt x="929" y="420"/>
                  </a:lnTo>
                  <a:lnTo>
                    <a:pt x="932" y="417"/>
                  </a:lnTo>
                  <a:lnTo>
                    <a:pt x="936" y="414"/>
                  </a:lnTo>
                  <a:lnTo>
                    <a:pt x="938" y="412"/>
                  </a:lnTo>
                  <a:lnTo>
                    <a:pt x="943" y="410"/>
                  </a:lnTo>
                  <a:lnTo>
                    <a:pt x="946" y="407"/>
                  </a:lnTo>
                  <a:lnTo>
                    <a:pt x="949" y="405"/>
                  </a:lnTo>
                  <a:lnTo>
                    <a:pt x="950" y="404"/>
                  </a:lnTo>
                  <a:lnTo>
                    <a:pt x="951" y="403"/>
                  </a:lnTo>
                  <a:lnTo>
                    <a:pt x="954" y="402"/>
                  </a:lnTo>
                  <a:lnTo>
                    <a:pt x="956" y="401"/>
                  </a:lnTo>
                  <a:lnTo>
                    <a:pt x="959" y="398"/>
                  </a:lnTo>
                  <a:lnTo>
                    <a:pt x="962" y="397"/>
                  </a:lnTo>
                  <a:lnTo>
                    <a:pt x="963" y="396"/>
                  </a:lnTo>
                  <a:lnTo>
                    <a:pt x="966" y="394"/>
                  </a:lnTo>
                  <a:lnTo>
                    <a:pt x="967" y="393"/>
                  </a:lnTo>
                  <a:lnTo>
                    <a:pt x="968" y="392"/>
                  </a:lnTo>
                  <a:lnTo>
                    <a:pt x="970" y="392"/>
                  </a:lnTo>
                  <a:lnTo>
                    <a:pt x="971" y="389"/>
                  </a:lnTo>
                  <a:lnTo>
                    <a:pt x="973" y="387"/>
                  </a:lnTo>
                  <a:lnTo>
                    <a:pt x="974" y="387"/>
                  </a:lnTo>
                  <a:lnTo>
                    <a:pt x="975" y="385"/>
                  </a:lnTo>
                  <a:lnTo>
                    <a:pt x="976" y="384"/>
                  </a:lnTo>
                  <a:lnTo>
                    <a:pt x="979" y="381"/>
                  </a:lnTo>
                  <a:lnTo>
                    <a:pt x="980" y="379"/>
                  </a:lnTo>
                  <a:lnTo>
                    <a:pt x="982" y="377"/>
                  </a:lnTo>
                  <a:lnTo>
                    <a:pt x="983" y="376"/>
                  </a:lnTo>
                  <a:lnTo>
                    <a:pt x="984" y="373"/>
                  </a:lnTo>
                  <a:lnTo>
                    <a:pt x="985" y="371"/>
                  </a:lnTo>
                  <a:lnTo>
                    <a:pt x="987" y="370"/>
                  </a:lnTo>
                  <a:lnTo>
                    <a:pt x="988" y="368"/>
                  </a:lnTo>
                  <a:lnTo>
                    <a:pt x="988" y="367"/>
                  </a:lnTo>
                  <a:lnTo>
                    <a:pt x="989" y="365"/>
                  </a:lnTo>
                  <a:lnTo>
                    <a:pt x="990" y="361"/>
                  </a:lnTo>
                  <a:lnTo>
                    <a:pt x="993" y="354"/>
                  </a:lnTo>
                  <a:lnTo>
                    <a:pt x="993" y="351"/>
                  </a:lnTo>
                  <a:lnTo>
                    <a:pt x="995" y="347"/>
                  </a:lnTo>
                  <a:lnTo>
                    <a:pt x="996" y="339"/>
                  </a:lnTo>
                  <a:lnTo>
                    <a:pt x="997" y="334"/>
                  </a:lnTo>
                  <a:lnTo>
                    <a:pt x="996" y="327"/>
                  </a:lnTo>
                  <a:lnTo>
                    <a:pt x="996" y="315"/>
                  </a:lnTo>
                  <a:lnTo>
                    <a:pt x="995" y="303"/>
                  </a:lnTo>
                  <a:lnTo>
                    <a:pt x="995" y="295"/>
                  </a:lnTo>
                  <a:lnTo>
                    <a:pt x="995" y="294"/>
                  </a:lnTo>
                  <a:lnTo>
                    <a:pt x="993" y="292"/>
                  </a:lnTo>
                  <a:lnTo>
                    <a:pt x="993" y="289"/>
                  </a:lnTo>
                  <a:lnTo>
                    <a:pt x="993" y="277"/>
                  </a:lnTo>
                  <a:lnTo>
                    <a:pt x="992" y="265"/>
                  </a:lnTo>
                  <a:lnTo>
                    <a:pt x="992" y="259"/>
                  </a:lnTo>
                  <a:lnTo>
                    <a:pt x="991" y="251"/>
                  </a:lnTo>
                  <a:lnTo>
                    <a:pt x="991" y="248"/>
                  </a:lnTo>
                  <a:lnTo>
                    <a:pt x="991" y="243"/>
                  </a:lnTo>
                  <a:lnTo>
                    <a:pt x="990" y="238"/>
                  </a:lnTo>
                  <a:lnTo>
                    <a:pt x="990" y="235"/>
                  </a:lnTo>
                  <a:lnTo>
                    <a:pt x="990" y="234"/>
                  </a:lnTo>
                  <a:lnTo>
                    <a:pt x="990" y="231"/>
                  </a:lnTo>
                  <a:lnTo>
                    <a:pt x="990" y="230"/>
                  </a:lnTo>
                  <a:lnTo>
                    <a:pt x="991" y="227"/>
                  </a:lnTo>
                  <a:lnTo>
                    <a:pt x="991" y="226"/>
                  </a:lnTo>
                  <a:lnTo>
                    <a:pt x="991" y="225"/>
                  </a:lnTo>
                  <a:lnTo>
                    <a:pt x="992" y="222"/>
                  </a:lnTo>
                  <a:lnTo>
                    <a:pt x="992" y="220"/>
                  </a:lnTo>
                  <a:lnTo>
                    <a:pt x="993" y="218"/>
                  </a:lnTo>
                  <a:lnTo>
                    <a:pt x="995" y="217"/>
                  </a:lnTo>
                  <a:lnTo>
                    <a:pt x="995" y="216"/>
                  </a:lnTo>
                  <a:lnTo>
                    <a:pt x="996" y="213"/>
                  </a:lnTo>
                  <a:lnTo>
                    <a:pt x="998" y="209"/>
                  </a:lnTo>
                  <a:lnTo>
                    <a:pt x="1000" y="203"/>
                  </a:lnTo>
                  <a:lnTo>
                    <a:pt x="1003" y="198"/>
                  </a:lnTo>
                  <a:lnTo>
                    <a:pt x="1004" y="195"/>
                  </a:lnTo>
                  <a:lnTo>
                    <a:pt x="1004" y="192"/>
                  </a:lnTo>
                  <a:lnTo>
                    <a:pt x="1004" y="189"/>
                  </a:lnTo>
                  <a:lnTo>
                    <a:pt x="1005" y="186"/>
                  </a:lnTo>
                  <a:lnTo>
                    <a:pt x="1005" y="185"/>
                  </a:lnTo>
                  <a:lnTo>
                    <a:pt x="1005" y="181"/>
                  </a:lnTo>
                  <a:lnTo>
                    <a:pt x="1006" y="175"/>
                  </a:lnTo>
                  <a:lnTo>
                    <a:pt x="1007" y="170"/>
                  </a:lnTo>
                  <a:lnTo>
                    <a:pt x="1008" y="161"/>
                  </a:lnTo>
                  <a:lnTo>
                    <a:pt x="1009" y="156"/>
                  </a:lnTo>
                  <a:lnTo>
                    <a:pt x="1010" y="153"/>
                  </a:lnTo>
                  <a:lnTo>
                    <a:pt x="1010" y="147"/>
                  </a:lnTo>
                  <a:lnTo>
                    <a:pt x="1012" y="144"/>
                  </a:lnTo>
                  <a:lnTo>
                    <a:pt x="1012" y="143"/>
                  </a:lnTo>
                  <a:lnTo>
                    <a:pt x="1013" y="141"/>
                  </a:lnTo>
                  <a:lnTo>
                    <a:pt x="1014" y="136"/>
                  </a:lnTo>
                  <a:lnTo>
                    <a:pt x="1015" y="131"/>
                  </a:lnTo>
                  <a:lnTo>
                    <a:pt x="1015" y="130"/>
                  </a:lnTo>
                  <a:lnTo>
                    <a:pt x="1016" y="129"/>
                  </a:lnTo>
                  <a:lnTo>
                    <a:pt x="1016" y="128"/>
                  </a:lnTo>
                  <a:lnTo>
                    <a:pt x="1017" y="127"/>
                  </a:lnTo>
                  <a:lnTo>
                    <a:pt x="1018" y="125"/>
                  </a:lnTo>
                  <a:lnTo>
                    <a:pt x="1017" y="124"/>
                  </a:lnTo>
                  <a:lnTo>
                    <a:pt x="1016" y="122"/>
                  </a:lnTo>
                  <a:lnTo>
                    <a:pt x="1016" y="121"/>
                  </a:lnTo>
                  <a:lnTo>
                    <a:pt x="1017" y="119"/>
                  </a:lnTo>
                  <a:lnTo>
                    <a:pt x="1017" y="118"/>
                  </a:lnTo>
                  <a:lnTo>
                    <a:pt x="1017" y="117"/>
                  </a:lnTo>
                  <a:lnTo>
                    <a:pt x="1018" y="114"/>
                  </a:lnTo>
                  <a:lnTo>
                    <a:pt x="1018" y="113"/>
                  </a:lnTo>
                  <a:lnTo>
                    <a:pt x="1020" y="109"/>
                  </a:lnTo>
                  <a:lnTo>
                    <a:pt x="1021" y="109"/>
                  </a:lnTo>
                  <a:lnTo>
                    <a:pt x="1021" y="106"/>
                  </a:lnTo>
                  <a:lnTo>
                    <a:pt x="1021" y="105"/>
                  </a:lnTo>
                  <a:lnTo>
                    <a:pt x="1022" y="104"/>
                  </a:lnTo>
                  <a:lnTo>
                    <a:pt x="1022" y="101"/>
                  </a:lnTo>
                  <a:lnTo>
                    <a:pt x="1023" y="99"/>
                  </a:lnTo>
                  <a:lnTo>
                    <a:pt x="1023" y="97"/>
                  </a:lnTo>
                  <a:lnTo>
                    <a:pt x="1023" y="94"/>
                  </a:lnTo>
                  <a:lnTo>
                    <a:pt x="1022" y="93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3" y="89"/>
                  </a:lnTo>
                  <a:lnTo>
                    <a:pt x="1023" y="88"/>
                  </a:lnTo>
                  <a:lnTo>
                    <a:pt x="1023" y="87"/>
                  </a:lnTo>
                  <a:lnTo>
                    <a:pt x="1023" y="86"/>
                  </a:lnTo>
                  <a:lnTo>
                    <a:pt x="1024" y="85"/>
                  </a:lnTo>
                  <a:lnTo>
                    <a:pt x="1025" y="82"/>
                  </a:lnTo>
                  <a:lnTo>
                    <a:pt x="1026" y="80"/>
                  </a:lnTo>
                  <a:lnTo>
                    <a:pt x="1027" y="78"/>
                  </a:lnTo>
                  <a:lnTo>
                    <a:pt x="1027" y="77"/>
                  </a:lnTo>
                  <a:lnTo>
                    <a:pt x="1029" y="75"/>
                  </a:lnTo>
                  <a:lnTo>
                    <a:pt x="1029" y="74"/>
                  </a:lnTo>
                  <a:lnTo>
                    <a:pt x="1029" y="72"/>
                  </a:lnTo>
                  <a:lnTo>
                    <a:pt x="1030" y="70"/>
                  </a:lnTo>
                  <a:lnTo>
                    <a:pt x="1030" y="68"/>
                  </a:lnTo>
                  <a:lnTo>
                    <a:pt x="1030" y="66"/>
                  </a:lnTo>
                  <a:lnTo>
                    <a:pt x="1030" y="64"/>
                  </a:lnTo>
                  <a:lnTo>
                    <a:pt x="1030" y="63"/>
                  </a:lnTo>
                  <a:lnTo>
                    <a:pt x="1030" y="62"/>
                  </a:lnTo>
                  <a:lnTo>
                    <a:pt x="1030" y="61"/>
                  </a:lnTo>
                  <a:lnTo>
                    <a:pt x="1029" y="61"/>
                  </a:lnTo>
                  <a:lnTo>
                    <a:pt x="1029" y="59"/>
                  </a:lnTo>
                  <a:lnTo>
                    <a:pt x="1029" y="58"/>
                  </a:lnTo>
                  <a:lnTo>
                    <a:pt x="1026" y="52"/>
                  </a:lnTo>
                  <a:lnTo>
                    <a:pt x="1025" y="51"/>
                  </a:lnTo>
                  <a:lnTo>
                    <a:pt x="1025" y="50"/>
                  </a:lnTo>
                  <a:lnTo>
                    <a:pt x="1024" y="49"/>
                  </a:lnTo>
                  <a:lnTo>
                    <a:pt x="1024" y="47"/>
                  </a:lnTo>
                  <a:lnTo>
                    <a:pt x="1023" y="44"/>
                  </a:lnTo>
                  <a:lnTo>
                    <a:pt x="1022" y="41"/>
                  </a:lnTo>
                  <a:lnTo>
                    <a:pt x="1021" y="39"/>
                  </a:lnTo>
                  <a:lnTo>
                    <a:pt x="1020" y="37"/>
                  </a:lnTo>
                  <a:lnTo>
                    <a:pt x="1016" y="33"/>
                  </a:lnTo>
                  <a:lnTo>
                    <a:pt x="1016" y="32"/>
                  </a:lnTo>
                  <a:lnTo>
                    <a:pt x="1015" y="29"/>
                  </a:lnTo>
                  <a:lnTo>
                    <a:pt x="1014" y="27"/>
                  </a:lnTo>
                  <a:lnTo>
                    <a:pt x="1013" y="26"/>
                  </a:lnTo>
                  <a:lnTo>
                    <a:pt x="1013" y="24"/>
                  </a:lnTo>
                  <a:lnTo>
                    <a:pt x="1013" y="22"/>
                  </a:lnTo>
                  <a:lnTo>
                    <a:pt x="1012" y="21"/>
                  </a:lnTo>
                  <a:lnTo>
                    <a:pt x="1010" y="20"/>
                  </a:lnTo>
                  <a:lnTo>
                    <a:pt x="1009" y="19"/>
                  </a:lnTo>
                  <a:lnTo>
                    <a:pt x="1008" y="19"/>
                  </a:lnTo>
                  <a:lnTo>
                    <a:pt x="1009" y="18"/>
                  </a:lnTo>
                  <a:lnTo>
                    <a:pt x="1010" y="16"/>
                  </a:lnTo>
                  <a:lnTo>
                    <a:pt x="1012" y="15"/>
                  </a:lnTo>
                  <a:lnTo>
                    <a:pt x="1013" y="12"/>
                  </a:lnTo>
                  <a:lnTo>
                    <a:pt x="1016" y="9"/>
                  </a:lnTo>
                  <a:lnTo>
                    <a:pt x="1017" y="8"/>
                  </a:lnTo>
                  <a:lnTo>
                    <a:pt x="1018" y="5"/>
                  </a:lnTo>
                  <a:lnTo>
                    <a:pt x="1020" y="4"/>
                  </a:lnTo>
                  <a:lnTo>
                    <a:pt x="1022" y="2"/>
                  </a:lnTo>
                  <a:lnTo>
                    <a:pt x="1023" y="1"/>
                  </a:lnTo>
                  <a:lnTo>
                    <a:pt x="1024" y="0"/>
                  </a:lnTo>
                  <a:lnTo>
                    <a:pt x="1027" y="0"/>
                  </a:lnTo>
                  <a:lnTo>
                    <a:pt x="1029" y="0"/>
                  </a:lnTo>
                  <a:lnTo>
                    <a:pt x="1029" y="1"/>
                  </a:lnTo>
                  <a:lnTo>
                    <a:pt x="1030" y="1"/>
                  </a:lnTo>
                  <a:lnTo>
                    <a:pt x="1031" y="1"/>
                  </a:lnTo>
                  <a:lnTo>
                    <a:pt x="1032" y="1"/>
                  </a:lnTo>
                  <a:lnTo>
                    <a:pt x="1033" y="1"/>
                  </a:lnTo>
                  <a:lnTo>
                    <a:pt x="1034" y="1"/>
                  </a:lnTo>
                  <a:lnTo>
                    <a:pt x="1035" y="2"/>
                  </a:lnTo>
                  <a:lnTo>
                    <a:pt x="1037" y="2"/>
                  </a:lnTo>
                  <a:lnTo>
                    <a:pt x="1038" y="2"/>
                  </a:lnTo>
                  <a:lnTo>
                    <a:pt x="1039" y="2"/>
                  </a:lnTo>
                  <a:lnTo>
                    <a:pt x="1040" y="2"/>
                  </a:lnTo>
                  <a:lnTo>
                    <a:pt x="1040" y="3"/>
                  </a:lnTo>
                  <a:lnTo>
                    <a:pt x="1041" y="3"/>
                  </a:lnTo>
                  <a:lnTo>
                    <a:pt x="1042" y="3"/>
                  </a:lnTo>
                  <a:lnTo>
                    <a:pt x="1043" y="3"/>
                  </a:lnTo>
                  <a:lnTo>
                    <a:pt x="1043" y="4"/>
                  </a:lnTo>
                  <a:lnTo>
                    <a:pt x="1045" y="4"/>
                  </a:lnTo>
                  <a:lnTo>
                    <a:pt x="1046" y="4"/>
                  </a:lnTo>
                  <a:lnTo>
                    <a:pt x="1047" y="4"/>
                  </a:lnTo>
                  <a:lnTo>
                    <a:pt x="1047" y="5"/>
                  </a:lnTo>
                  <a:lnTo>
                    <a:pt x="1048" y="5"/>
                  </a:lnTo>
                  <a:lnTo>
                    <a:pt x="1049" y="5"/>
                  </a:lnTo>
                  <a:lnTo>
                    <a:pt x="1050" y="5"/>
                  </a:lnTo>
                  <a:lnTo>
                    <a:pt x="1050" y="7"/>
                  </a:lnTo>
                  <a:lnTo>
                    <a:pt x="1051" y="7"/>
                  </a:lnTo>
                  <a:lnTo>
                    <a:pt x="1052" y="7"/>
                  </a:lnTo>
                  <a:lnTo>
                    <a:pt x="1054" y="7"/>
                  </a:lnTo>
                  <a:lnTo>
                    <a:pt x="1056" y="8"/>
                  </a:lnTo>
                  <a:lnTo>
                    <a:pt x="1060" y="10"/>
                  </a:lnTo>
                  <a:lnTo>
                    <a:pt x="1066" y="12"/>
                  </a:lnTo>
                  <a:lnTo>
                    <a:pt x="1071" y="16"/>
                  </a:lnTo>
                  <a:lnTo>
                    <a:pt x="1080" y="19"/>
                  </a:lnTo>
                  <a:lnTo>
                    <a:pt x="1088" y="24"/>
                  </a:lnTo>
                  <a:lnTo>
                    <a:pt x="1091" y="26"/>
                  </a:lnTo>
                  <a:lnTo>
                    <a:pt x="1096" y="28"/>
                  </a:lnTo>
                  <a:lnTo>
                    <a:pt x="1093" y="32"/>
                  </a:lnTo>
                  <a:lnTo>
                    <a:pt x="1093" y="33"/>
                  </a:lnTo>
                  <a:lnTo>
                    <a:pt x="1092" y="35"/>
                  </a:lnTo>
                  <a:lnTo>
                    <a:pt x="1097" y="36"/>
                  </a:lnTo>
                  <a:lnTo>
                    <a:pt x="1098" y="37"/>
                  </a:lnTo>
                  <a:lnTo>
                    <a:pt x="1100" y="37"/>
                  </a:lnTo>
                  <a:lnTo>
                    <a:pt x="1104" y="39"/>
                  </a:lnTo>
                  <a:lnTo>
                    <a:pt x="1108" y="41"/>
                  </a:lnTo>
                  <a:lnTo>
                    <a:pt x="1109" y="42"/>
                  </a:lnTo>
                  <a:lnTo>
                    <a:pt x="1110" y="42"/>
                  </a:lnTo>
                  <a:lnTo>
                    <a:pt x="1110" y="43"/>
                  </a:lnTo>
                  <a:lnTo>
                    <a:pt x="1112" y="43"/>
                  </a:lnTo>
                  <a:lnTo>
                    <a:pt x="1113" y="43"/>
                  </a:lnTo>
                  <a:lnTo>
                    <a:pt x="1113" y="44"/>
                  </a:lnTo>
                  <a:lnTo>
                    <a:pt x="1114" y="44"/>
                  </a:lnTo>
                  <a:lnTo>
                    <a:pt x="1116" y="45"/>
                  </a:lnTo>
                  <a:lnTo>
                    <a:pt x="1119" y="47"/>
                  </a:lnTo>
                  <a:lnTo>
                    <a:pt x="1122" y="49"/>
                  </a:lnTo>
                  <a:lnTo>
                    <a:pt x="1125" y="51"/>
                  </a:lnTo>
                  <a:lnTo>
                    <a:pt x="1126" y="52"/>
                  </a:lnTo>
                  <a:lnTo>
                    <a:pt x="1130" y="54"/>
                  </a:lnTo>
                  <a:lnTo>
                    <a:pt x="1132" y="55"/>
                  </a:lnTo>
                  <a:lnTo>
                    <a:pt x="1133" y="57"/>
                  </a:lnTo>
                  <a:lnTo>
                    <a:pt x="1134" y="57"/>
                  </a:lnTo>
                  <a:lnTo>
                    <a:pt x="1134" y="58"/>
                  </a:lnTo>
                  <a:lnTo>
                    <a:pt x="1136" y="58"/>
                  </a:lnTo>
                  <a:lnTo>
                    <a:pt x="1136" y="59"/>
                  </a:lnTo>
                  <a:lnTo>
                    <a:pt x="1138" y="59"/>
                  </a:lnTo>
                  <a:lnTo>
                    <a:pt x="1138" y="60"/>
                  </a:lnTo>
                  <a:lnTo>
                    <a:pt x="1139" y="60"/>
                  </a:lnTo>
                  <a:lnTo>
                    <a:pt x="1140" y="60"/>
                  </a:lnTo>
                  <a:lnTo>
                    <a:pt x="1141" y="60"/>
                  </a:lnTo>
                  <a:lnTo>
                    <a:pt x="1141" y="61"/>
                  </a:lnTo>
                  <a:lnTo>
                    <a:pt x="1142" y="61"/>
                  </a:lnTo>
                  <a:lnTo>
                    <a:pt x="1143" y="61"/>
                  </a:lnTo>
                  <a:lnTo>
                    <a:pt x="1143" y="62"/>
                  </a:lnTo>
                  <a:lnTo>
                    <a:pt x="1144" y="62"/>
                  </a:lnTo>
                  <a:lnTo>
                    <a:pt x="1146" y="62"/>
                  </a:lnTo>
                  <a:lnTo>
                    <a:pt x="1146" y="63"/>
                  </a:lnTo>
                  <a:lnTo>
                    <a:pt x="1147" y="63"/>
                  </a:lnTo>
                  <a:lnTo>
                    <a:pt x="1148" y="64"/>
                  </a:lnTo>
                  <a:lnTo>
                    <a:pt x="1149" y="64"/>
                  </a:lnTo>
                  <a:lnTo>
                    <a:pt x="1149" y="66"/>
                  </a:lnTo>
                  <a:lnTo>
                    <a:pt x="1150" y="66"/>
                  </a:lnTo>
                  <a:lnTo>
                    <a:pt x="1150" y="67"/>
                  </a:lnTo>
                  <a:lnTo>
                    <a:pt x="1151" y="67"/>
                  </a:lnTo>
                  <a:lnTo>
                    <a:pt x="1151" y="68"/>
                  </a:lnTo>
                  <a:lnTo>
                    <a:pt x="1152" y="68"/>
                  </a:lnTo>
                  <a:lnTo>
                    <a:pt x="1152" y="69"/>
                  </a:lnTo>
                  <a:lnTo>
                    <a:pt x="1154" y="69"/>
                  </a:lnTo>
                  <a:lnTo>
                    <a:pt x="1155" y="69"/>
                  </a:lnTo>
                  <a:lnTo>
                    <a:pt x="1155" y="70"/>
                  </a:lnTo>
                  <a:lnTo>
                    <a:pt x="1156" y="70"/>
                  </a:lnTo>
                  <a:lnTo>
                    <a:pt x="1157" y="71"/>
                  </a:lnTo>
                  <a:lnTo>
                    <a:pt x="1175" y="82"/>
                  </a:lnTo>
                  <a:lnTo>
                    <a:pt x="1203" y="97"/>
                  </a:lnTo>
                  <a:lnTo>
                    <a:pt x="1203" y="146"/>
                  </a:lnTo>
                  <a:lnTo>
                    <a:pt x="1203" y="193"/>
                  </a:lnTo>
                  <a:lnTo>
                    <a:pt x="1203" y="200"/>
                  </a:lnTo>
                  <a:lnTo>
                    <a:pt x="1203" y="203"/>
                  </a:lnTo>
                  <a:lnTo>
                    <a:pt x="1203" y="211"/>
                  </a:lnTo>
                  <a:lnTo>
                    <a:pt x="1203" y="214"/>
                  </a:lnTo>
                  <a:lnTo>
                    <a:pt x="1203" y="223"/>
                  </a:lnTo>
                  <a:lnTo>
                    <a:pt x="1203" y="225"/>
                  </a:lnTo>
                  <a:lnTo>
                    <a:pt x="1203" y="226"/>
                  </a:lnTo>
                  <a:lnTo>
                    <a:pt x="1203" y="235"/>
                  </a:lnTo>
                  <a:lnTo>
                    <a:pt x="1203" y="237"/>
                  </a:lnTo>
                  <a:lnTo>
                    <a:pt x="1202" y="253"/>
                  </a:lnTo>
                  <a:lnTo>
                    <a:pt x="1202" y="267"/>
                  </a:lnTo>
                  <a:lnTo>
                    <a:pt x="1202" y="280"/>
                  </a:lnTo>
                  <a:lnTo>
                    <a:pt x="1201" y="300"/>
                  </a:lnTo>
                  <a:lnTo>
                    <a:pt x="1201" y="312"/>
                  </a:lnTo>
                  <a:lnTo>
                    <a:pt x="1201" y="315"/>
                  </a:lnTo>
                  <a:lnTo>
                    <a:pt x="1200" y="323"/>
                  </a:lnTo>
                  <a:lnTo>
                    <a:pt x="1200" y="354"/>
                  </a:lnTo>
                  <a:lnTo>
                    <a:pt x="1199" y="374"/>
                  </a:lnTo>
                  <a:lnTo>
                    <a:pt x="1199" y="377"/>
                  </a:lnTo>
                  <a:lnTo>
                    <a:pt x="1199" y="381"/>
                  </a:lnTo>
                  <a:lnTo>
                    <a:pt x="1199" y="382"/>
                  </a:lnTo>
                  <a:lnTo>
                    <a:pt x="1199" y="384"/>
                  </a:lnTo>
                  <a:lnTo>
                    <a:pt x="1198" y="384"/>
                  </a:lnTo>
                  <a:lnTo>
                    <a:pt x="1198" y="385"/>
                  </a:lnTo>
                  <a:lnTo>
                    <a:pt x="1198" y="386"/>
                  </a:lnTo>
                  <a:lnTo>
                    <a:pt x="1198" y="387"/>
                  </a:lnTo>
                  <a:lnTo>
                    <a:pt x="1197" y="387"/>
                  </a:lnTo>
                  <a:lnTo>
                    <a:pt x="1197" y="388"/>
                  </a:lnTo>
                  <a:lnTo>
                    <a:pt x="1196" y="389"/>
                  </a:lnTo>
                  <a:lnTo>
                    <a:pt x="1196" y="390"/>
                  </a:lnTo>
                  <a:lnTo>
                    <a:pt x="1194" y="390"/>
                  </a:lnTo>
                  <a:lnTo>
                    <a:pt x="1194" y="392"/>
                  </a:lnTo>
                  <a:lnTo>
                    <a:pt x="1193" y="392"/>
                  </a:lnTo>
                  <a:lnTo>
                    <a:pt x="1193" y="393"/>
                  </a:lnTo>
                  <a:lnTo>
                    <a:pt x="1193" y="394"/>
                  </a:lnTo>
                  <a:lnTo>
                    <a:pt x="1193" y="395"/>
                  </a:lnTo>
                  <a:lnTo>
                    <a:pt x="1194" y="395"/>
                  </a:lnTo>
                  <a:lnTo>
                    <a:pt x="1194" y="396"/>
                  </a:lnTo>
                  <a:lnTo>
                    <a:pt x="1196" y="396"/>
                  </a:lnTo>
                  <a:lnTo>
                    <a:pt x="1196" y="397"/>
                  </a:lnTo>
                  <a:lnTo>
                    <a:pt x="1197" y="397"/>
                  </a:lnTo>
                  <a:lnTo>
                    <a:pt x="1197" y="398"/>
                  </a:lnTo>
                  <a:lnTo>
                    <a:pt x="1197" y="399"/>
                  </a:lnTo>
                  <a:lnTo>
                    <a:pt x="1198" y="399"/>
                  </a:lnTo>
                  <a:lnTo>
                    <a:pt x="1199" y="402"/>
                  </a:lnTo>
                  <a:lnTo>
                    <a:pt x="1200" y="403"/>
                  </a:lnTo>
                  <a:lnTo>
                    <a:pt x="1200" y="404"/>
                  </a:lnTo>
                  <a:lnTo>
                    <a:pt x="1201" y="404"/>
                  </a:lnTo>
                  <a:lnTo>
                    <a:pt x="1201" y="405"/>
                  </a:lnTo>
                  <a:lnTo>
                    <a:pt x="1201" y="406"/>
                  </a:lnTo>
                  <a:lnTo>
                    <a:pt x="1202" y="406"/>
                  </a:lnTo>
                  <a:lnTo>
                    <a:pt x="1202" y="407"/>
                  </a:lnTo>
                  <a:lnTo>
                    <a:pt x="1202" y="409"/>
                  </a:lnTo>
                  <a:lnTo>
                    <a:pt x="1202" y="410"/>
                  </a:lnTo>
                  <a:lnTo>
                    <a:pt x="1202" y="411"/>
                  </a:lnTo>
                  <a:lnTo>
                    <a:pt x="1201" y="411"/>
                  </a:lnTo>
                  <a:lnTo>
                    <a:pt x="1201" y="412"/>
                  </a:lnTo>
                  <a:lnTo>
                    <a:pt x="1202" y="413"/>
                  </a:lnTo>
                  <a:lnTo>
                    <a:pt x="1202" y="415"/>
                  </a:lnTo>
                  <a:lnTo>
                    <a:pt x="1202" y="422"/>
                  </a:lnTo>
                  <a:lnTo>
                    <a:pt x="1202" y="423"/>
                  </a:lnTo>
                  <a:lnTo>
                    <a:pt x="1202" y="424"/>
                  </a:lnTo>
                  <a:lnTo>
                    <a:pt x="1202" y="426"/>
                  </a:lnTo>
                  <a:lnTo>
                    <a:pt x="1202" y="427"/>
                  </a:lnTo>
                  <a:lnTo>
                    <a:pt x="1202" y="428"/>
                  </a:lnTo>
                  <a:lnTo>
                    <a:pt x="1202" y="431"/>
                  </a:lnTo>
                  <a:lnTo>
                    <a:pt x="1202" y="435"/>
                  </a:lnTo>
                  <a:lnTo>
                    <a:pt x="1202" y="436"/>
                  </a:lnTo>
                  <a:lnTo>
                    <a:pt x="1202" y="437"/>
                  </a:lnTo>
                  <a:lnTo>
                    <a:pt x="1202" y="438"/>
                  </a:lnTo>
                  <a:lnTo>
                    <a:pt x="1202" y="439"/>
                  </a:lnTo>
                  <a:lnTo>
                    <a:pt x="1202" y="440"/>
                  </a:lnTo>
                  <a:lnTo>
                    <a:pt x="1202" y="441"/>
                  </a:lnTo>
                  <a:lnTo>
                    <a:pt x="1202" y="443"/>
                  </a:lnTo>
                  <a:lnTo>
                    <a:pt x="1202" y="444"/>
                  </a:lnTo>
                  <a:lnTo>
                    <a:pt x="1202" y="445"/>
                  </a:lnTo>
                  <a:lnTo>
                    <a:pt x="1202" y="446"/>
                  </a:lnTo>
                  <a:lnTo>
                    <a:pt x="1202" y="447"/>
                  </a:lnTo>
                  <a:lnTo>
                    <a:pt x="1202" y="448"/>
                  </a:lnTo>
                  <a:lnTo>
                    <a:pt x="1202" y="449"/>
                  </a:lnTo>
                  <a:lnTo>
                    <a:pt x="1202" y="451"/>
                  </a:lnTo>
                  <a:lnTo>
                    <a:pt x="1202" y="452"/>
                  </a:lnTo>
                  <a:lnTo>
                    <a:pt x="1202" y="455"/>
                  </a:lnTo>
                  <a:lnTo>
                    <a:pt x="1202" y="457"/>
                  </a:lnTo>
                  <a:lnTo>
                    <a:pt x="1202" y="461"/>
                  </a:lnTo>
                  <a:lnTo>
                    <a:pt x="1202" y="462"/>
                  </a:lnTo>
                  <a:lnTo>
                    <a:pt x="1202" y="463"/>
                  </a:lnTo>
                  <a:lnTo>
                    <a:pt x="1202" y="464"/>
                  </a:lnTo>
                  <a:lnTo>
                    <a:pt x="1202" y="466"/>
                  </a:lnTo>
                  <a:lnTo>
                    <a:pt x="1202" y="470"/>
                  </a:lnTo>
                  <a:lnTo>
                    <a:pt x="1202" y="471"/>
                  </a:lnTo>
                  <a:lnTo>
                    <a:pt x="1202" y="472"/>
                  </a:lnTo>
                  <a:lnTo>
                    <a:pt x="1202" y="473"/>
                  </a:lnTo>
                  <a:lnTo>
                    <a:pt x="1202" y="474"/>
                  </a:lnTo>
                  <a:lnTo>
                    <a:pt x="1202" y="476"/>
                  </a:lnTo>
                  <a:lnTo>
                    <a:pt x="1202" y="477"/>
                  </a:lnTo>
                  <a:lnTo>
                    <a:pt x="1202" y="478"/>
                  </a:lnTo>
                  <a:lnTo>
                    <a:pt x="1202" y="479"/>
                  </a:lnTo>
                  <a:lnTo>
                    <a:pt x="1202" y="480"/>
                  </a:lnTo>
                  <a:lnTo>
                    <a:pt x="1202" y="481"/>
                  </a:lnTo>
                  <a:lnTo>
                    <a:pt x="1202" y="482"/>
                  </a:lnTo>
                  <a:lnTo>
                    <a:pt x="1201" y="482"/>
                  </a:lnTo>
                  <a:lnTo>
                    <a:pt x="1201" y="484"/>
                  </a:lnTo>
                  <a:lnTo>
                    <a:pt x="1201" y="485"/>
                  </a:lnTo>
                  <a:lnTo>
                    <a:pt x="1201" y="486"/>
                  </a:lnTo>
                  <a:lnTo>
                    <a:pt x="1200" y="486"/>
                  </a:lnTo>
                  <a:lnTo>
                    <a:pt x="1200" y="487"/>
                  </a:lnTo>
                  <a:lnTo>
                    <a:pt x="1200" y="488"/>
                  </a:lnTo>
                  <a:lnTo>
                    <a:pt x="1200" y="489"/>
                  </a:lnTo>
                  <a:lnTo>
                    <a:pt x="1200" y="490"/>
                  </a:lnTo>
                  <a:lnTo>
                    <a:pt x="1200" y="491"/>
                  </a:lnTo>
                  <a:lnTo>
                    <a:pt x="1199" y="491"/>
                  </a:lnTo>
                  <a:lnTo>
                    <a:pt x="1199" y="493"/>
                  </a:lnTo>
                  <a:lnTo>
                    <a:pt x="1199" y="494"/>
                  </a:lnTo>
                  <a:lnTo>
                    <a:pt x="1199" y="495"/>
                  </a:lnTo>
                  <a:lnTo>
                    <a:pt x="1199" y="496"/>
                  </a:lnTo>
                  <a:lnTo>
                    <a:pt x="1199" y="501"/>
                  </a:lnTo>
                  <a:lnTo>
                    <a:pt x="1198" y="501"/>
                  </a:lnTo>
                  <a:lnTo>
                    <a:pt x="1198" y="502"/>
                  </a:lnTo>
                  <a:lnTo>
                    <a:pt x="1198" y="503"/>
                  </a:lnTo>
                  <a:lnTo>
                    <a:pt x="1198" y="504"/>
                  </a:lnTo>
                  <a:lnTo>
                    <a:pt x="1198" y="505"/>
                  </a:lnTo>
                  <a:lnTo>
                    <a:pt x="1198" y="506"/>
                  </a:lnTo>
                  <a:lnTo>
                    <a:pt x="1198" y="507"/>
                  </a:lnTo>
                  <a:lnTo>
                    <a:pt x="1198" y="508"/>
                  </a:lnTo>
                  <a:lnTo>
                    <a:pt x="1197" y="508"/>
                  </a:lnTo>
                  <a:lnTo>
                    <a:pt x="1197" y="510"/>
                  </a:lnTo>
                  <a:lnTo>
                    <a:pt x="1197" y="511"/>
                  </a:lnTo>
                  <a:lnTo>
                    <a:pt x="1197" y="512"/>
                  </a:lnTo>
                  <a:lnTo>
                    <a:pt x="1197" y="513"/>
                  </a:lnTo>
                  <a:lnTo>
                    <a:pt x="1196" y="513"/>
                  </a:lnTo>
                  <a:lnTo>
                    <a:pt x="1196" y="514"/>
                  </a:lnTo>
                  <a:lnTo>
                    <a:pt x="1196" y="515"/>
                  </a:lnTo>
                  <a:lnTo>
                    <a:pt x="1196" y="516"/>
                  </a:lnTo>
                  <a:lnTo>
                    <a:pt x="1196" y="518"/>
                  </a:lnTo>
                  <a:lnTo>
                    <a:pt x="1194" y="518"/>
                  </a:lnTo>
                  <a:lnTo>
                    <a:pt x="1194" y="519"/>
                  </a:lnTo>
                  <a:lnTo>
                    <a:pt x="1194" y="520"/>
                  </a:lnTo>
                  <a:lnTo>
                    <a:pt x="1194" y="521"/>
                  </a:lnTo>
                  <a:lnTo>
                    <a:pt x="1194" y="522"/>
                  </a:lnTo>
                  <a:lnTo>
                    <a:pt x="1194" y="523"/>
                  </a:lnTo>
                  <a:lnTo>
                    <a:pt x="1194" y="524"/>
                  </a:lnTo>
                  <a:lnTo>
                    <a:pt x="1194" y="526"/>
                  </a:lnTo>
                  <a:lnTo>
                    <a:pt x="1193" y="527"/>
                  </a:lnTo>
                  <a:lnTo>
                    <a:pt x="1193" y="528"/>
                  </a:lnTo>
                  <a:lnTo>
                    <a:pt x="1192" y="528"/>
                  </a:lnTo>
                  <a:lnTo>
                    <a:pt x="1192" y="529"/>
                  </a:lnTo>
                  <a:lnTo>
                    <a:pt x="1192" y="530"/>
                  </a:lnTo>
                  <a:lnTo>
                    <a:pt x="1191" y="530"/>
                  </a:lnTo>
                  <a:lnTo>
                    <a:pt x="1191" y="531"/>
                  </a:lnTo>
                  <a:lnTo>
                    <a:pt x="1190" y="532"/>
                  </a:lnTo>
                  <a:lnTo>
                    <a:pt x="1190" y="533"/>
                  </a:lnTo>
                  <a:lnTo>
                    <a:pt x="1189" y="533"/>
                  </a:lnTo>
                  <a:lnTo>
                    <a:pt x="1189" y="535"/>
                  </a:lnTo>
                  <a:lnTo>
                    <a:pt x="1189" y="536"/>
                  </a:lnTo>
                  <a:lnTo>
                    <a:pt x="1188" y="536"/>
                  </a:lnTo>
                  <a:lnTo>
                    <a:pt x="1188" y="537"/>
                  </a:lnTo>
                  <a:lnTo>
                    <a:pt x="1186" y="537"/>
                  </a:lnTo>
                  <a:lnTo>
                    <a:pt x="1186" y="538"/>
                  </a:lnTo>
                  <a:lnTo>
                    <a:pt x="1186" y="539"/>
                  </a:lnTo>
                  <a:lnTo>
                    <a:pt x="1185" y="539"/>
                  </a:lnTo>
                  <a:lnTo>
                    <a:pt x="1185" y="540"/>
                  </a:lnTo>
                  <a:lnTo>
                    <a:pt x="1184" y="541"/>
                  </a:lnTo>
                  <a:lnTo>
                    <a:pt x="1184" y="543"/>
                  </a:lnTo>
                  <a:lnTo>
                    <a:pt x="1183" y="543"/>
                  </a:lnTo>
                  <a:lnTo>
                    <a:pt x="1183" y="544"/>
                  </a:lnTo>
                  <a:lnTo>
                    <a:pt x="1183" y="545"/>
                  </a:lnTo>
                  <a:lnTo>
                    <a:pt x="1182" y="545"/>
                  </a:lnTo>
                  <a:lnTo>
                    <a:pt x="1182" y="546"/>
                  </a:lnTo>
                  <a:lnTo>
                    <a:pt x="1182" y="547"/>
                  </a:lnTo>
                  <a:lnTo>
                    <a:pt x="1182" y="548"/>
                  </a:lnTo>
                  <a:lnTo>
                    <a:pt x="1181" y="548"/>
                  </a:lnTo>
                  <a:lnTo>
                    <a:pt x="1181" y="549"/>
                  </a:lnTo>
                  <a:lnTo>
                    <a:pt x="1181" y="551"/>
                  </a:lnTo>
                  <a:lnTo>
                    <a:pt x="1180" y="551"/>
                  </a:lnTo>
                  <a:lnTo>
                    <a:pt x="1180" y="552"/>
                  </a:lnTo>
                  <a:lnTo>
                    <a:pt x="1178" y="552"/>
                  </a:lnTo>
                  <a:lnTo>
                    <a:pt x="1177" y="552"/>
                  </a:lnTo>
                  <a:lnTo>
                    <a:pt x="1177" y="553"/>
                  </a:lnTo>
                  <a:lnTo>
                    <a:pt x="1176" y="553"/>
                  </a:lnTo>
                  <a:lnTo>
                    <a:pt x="1176" y="554"/>
                  </a:lnTo>
                  <a:lnTo>
                    <a:pt x="1175" y="554"/>
                  </a:lnTo>
                  <a:lnTo>
                    <a:pt x="1175" y="555"/>
                  </a:lnTo>
                  <a:lnTo>
                    <a:pt x="1175" y="556"/>
                  </a:lnTo>
                  <a:lnTo>
                    <a:pt x="1174" y="556"/>
                  </a:lnTo>
                  <a:lnTo>
                    <a:pt x="1174" y="557"/>
                  </a:lnTo>
                  <a:lnTo>
                    <a:pt x="1173" y="557"/>
                  </a:lnTo>
                  <a:lnTo>
                    <a:pt x="1173" y="558"/>
                  </a:lnTo>
                  <a:lnTo>
                    <a:pt x="1173" y="560"/>
                  </a:lnTo>
                  <a:lnTo>
                    <a:pt x="1172" y="560"/>
                  </a:lnTo>
                  <a:lnTo>
                    <a:pt x="1172" y="561"/>
                  </a:lnTo>
                  <a:lnTo>
                    <a:pt x="1171" y="561"/>
                  </a:lnTo>
                  <a:lnTo>
                    <a:pt x="1171" y="562"/>
                  </a:lnTo>
                  <a:lnTo>
                    <a:pt x="1169" y="562"/>
                  </a:lnTo>
                  <a:lnTo>
                    <a:pt x="1168" y="562"/>
                  </a:lnTo>
                  <a:lnTo>
                    <a:pt x="1168" y="563"/>
                  </a:lnTo>
                  <a:lnTo>
                    <a:pt x="1167" y="563"/>
                  </a:lnTo>
                  <a:lnTo>
                    <a:pt x="1166" y="563"/>
                  </a:lnTo>
                  <a:lnTo>
                    <a:pt x="1166" y="564"/>
                  </a:lnTo>
                  <a:lnTo>
                    <a:pt x="1165" y="564"/>
                  </a:lnTo>
                  <a:lnTo>
                    <a:pt x="1164" y="565"/>
                  </a:lnTo>
                  <a:lnTo>
                    <a:pt x="1163" y="565"/>
                  </a:lnTo>
                  <a:lnTo>
                    <a:pt x="1163" y="566"/>
                  </a:lnTo>
                  <a:lnTo>
                    <a:pt x="1161" y="566"/>
                  </a:lnTo>
                  <a:lnTo>
                    <a:pt x="1160" y="566"/>
                  </a:lnTo>
                  <a:lnTo>
                    <a:pt x="1160" y="568"/>
                  </a:lnTo>
                  <a:lnTo>
                    <a:pt x="1159" y="568"/>
                  </a:lnTo>
                  <a:lnTo>
                    <a:pt x="1159" y="569"/>
                  </a:lnTo>
                  <a:lnTo>
                    <a:pt x="1158" y="569"/>
                  </a:lnTo>
                  <a:lnTo>
                    <a:pt x="1157" y="569"/>
                  </a:lnTo>
                  <a:lnTo>
                    <a:pt x="1157" y="570"/>
                  </a:lnTo>
                  <a:lnTo>
                    <a:pt x="1156" y="570"/>
                  </a:lnTo>
                  <a:lnTo>
                    <a:pt x="1155" y="570"/>
                  </a:lnTo>
                  <a:lnTo>
                    <a:pt x="1155" y="571"/>
                  </a:lnTo>
                  <a:lnTo>
                    <a:pt x="1154" y="571"/>
                  </a:lnTo>
                  <a:lnTo>
                    <a:pt x="1152" y="572"/>
                  </a:lnTo>
                  <a:lnTo>
                    <a:pt x="1151" y="572"/>
                  </a:lnTo>
                  <a:lnTo>
                    <a:pt x="1151" y="573"/>
                  </a:lnTo>
                  <a:lnTo>
                    <a:pt x="1151" y="574"/>
                  </a:lnTo>
                  <a:lnTo>
                    <a:pt x="1150" y="574"/>
                  </a:lnTo>
                  <a:lnTo>
                    <a:pt x="1150" y="575"/>
                  </a:lnTo>
                  <a:lnTo>
                    <a:pt x="1150" y="577"/>
                  </a:lnTo>
                  <a:lnTo>
                    <a:pt x="1149" y="577"/>
                  </a:lnTo>
                  <a:lnTo>
                    <a:pt x="1149" y="578"/>
                  </a:lnTo>
                  <a:lnTo>
                    <a:pt x="1148" y="578"/>
                  </a:lnTo>
                  <a:lnTo>
                    <a:pt x="1148" y="579"/>
                  </a:lnTo>
                  <a:lnTo>
                    <a:pt x="1147" y="579"/>
                  </a:lnTo>
                  <a:lnTo>
                    <a:pt x="1147" y="580"/>
                  </a:lnTo>
                  <a:lnTo>
                    <a:pt x="1146" y="580"/>
                  </a:lnTo>
                  <a:lnTo>
                    <a:pt x="1146" y="581"/>
                  </a:lnTo>
                  <a:lnTo>
                    <a:pt x="1144" y="581"/>
                  </a:lnTo>
                  <a:lnTo>
                    <a:pt x="1143" y="581"/>
                  </a:lnTo>
                  <a:lnTo>
                    <a:pt x="1143" y="582"/>
                  </a:lnTo>
                  <a:lnTo>
                    <a:pt x="1142" y="582"/>
                  </a:lnTo>
                  <a:lnTo>
                    <a:pt x="1141" y="582"/>
                  </a:lnTo>
                  <a:lnTo>
                    <a:pt x="1141" y="581"/>
                  </a:lnTo>
                  <a:lnTo>
                    <a:pt x="1140" y="581"/>
                  </a:lnTo>
                  <a:lnTo>
                    <a:pt x="1139" y="581"/>
                  </a:lnTo>
                  <a:lnTo>
                    <a:pt x="1138" y="581"/>
                  </a:lnTo>
                  <a:lnTo>
                    <a:pt x="1136" y="581"/>
                  </a:lnTo>
                  <a:lnTo>
                    <a:pt x="1136" y="580"/>
                  </a:lnTo>
                  <a:lnTo>
                    <a:pt x="1135" y="580"/>
                  </a:lnTo>
                  <a:lnTo>
                    <a:pt x="1134" y="580"/>
                  </a:lnTo>
                  <a:lnTo>
                    <a:pt x="1133" y="580"/>
                  </a:lnTo>
                  <a:lnTo>
                    <a:pt x="1132" y="580"/>
                  </a:lnTo>
                  <a:lnTo>
                    <a:pt x="1132" y="579"/>
                  </a:lnTo>
                  <a:lnTo>
                    <a:pt x="1131" y="579"/>
                  </a:lnTo>
                  <a:lnTo>
                    <a:pt x="1130" y="579"/>
                  </a:lnTo>
                  <a:lnTo>
                    <a:pt x="1129" y="579"/>
                  </a:lnTo>
                  <a:lnTo>
                    <a:pt x="1127" y="579"/>
                  </a:lnTo>
                  <a:lnTo>
                    <a:pt x="1126" y="579"/>
                  </a:lnTo>
                  <a:lnTo>
                    <a:pt x="1125" y="579"/>
                  </a:lnTo>
                  <a:lnTo>
                    <a:pt x="1125" y="580"/>
                  </a:lnTo>
                  <a:lnTo>
                    <a:pt x="1124" y="580"/>
                  </a:lnTo>
                  <a:lnTo>
                    <a:pt x="1123" y="580"/>
                  </a:lnTo>
                  <a:lnTo>
                    <a:pt x="1122" y="580"/>
                  </a:lnTo>
                  <a:lnTo>
                    <a:pt x="1121" y="580"/>
                  </a:lnTo>
                  <a:lnTo>
                    <a:pt x="1119" y="580"/>
                  </a:lnTo>
                  <a:lnTo>
                    <a:pt x="1118" y="580"/>
                  </a:lnTo>
                  <a:lnTo>
                    <a:pt x="1116" y="580"/>
                  </a:lnTo>
                  <a:lnTo>
                    <a:pt x="1115" y="580"/>
                  </a:lnTo>
                  <a:lnTo>
                    <a:pt x="1114" y="580"/>
                  </a:lnTo>
                  <a:lnTo>
                    <a:pt x="1110" y="580"/>
                  </a:lnTo>
                  <a:lnTo>
                    <a:pt x="1107" y="581"/>
                  </a:lnTo>
                  <a:lnTo>
                    <a:pt x="1106" y="581"/>
                  </a:lnTo>
                  <a:lnTo>
                    <a:pt x="1104" y="581"/>
                  </a:lnTo>
                  <a:lnTo>
                    <a:pt x="1100" y="581"/>
                  </a:lnTo>
                  <a:lnTo>
                    <a:pt x="1072" y="580"/>
                  </a:lnTo>
                  <a:lnTo>
                    <a:pt x="1069" y="579"/>
                  </a:lnTo>
                  <a:lnTo>
                    <a:pt x="1067" y="579"/>
                  </a:lnTo>
                  <a:lnTo>
                    <a:pt x="1066" y="579"/>
                  </a:lnTo>
                  <a:lnTo>
                    <a:pt x="1064" y="579"/>
                  </a:lnTo>
                  <a:lnTo>
                    <a:pt x="1060" y="579"/>
                  </a:lnTo>
                  <a:lnTo>
                    <a:pt x="1057" y="579"/>
                  </a:lnTo>
                  <a:lnTo>
                    <a:pt x="1056" y="579"/>
                  </a:lnTo>
                  <a:lnTo>
                    <a:pt x="1055" y="579"/>
                  </a:lnTo>
                  <a:lnTo>
                    <a:pt x="1054" y="579"/>
                  </a:lnTo>
                  <a:lnTo>
                    <a:pt x="1052" y="579"/>
                  </a:lnTo>
                  <a:lnTo>
                    <a:pt x="1052" y="578"/>
                  </a:lnTo>
                  <a:lnTo>
                    <a:pt x="1051" y="578"/>
                  </a:lnTo>
                  <a:lnTo>
                    <a:pt x="1050" y="578"/>
                  </a:lnTo>
                  <a:lnTo>
                    <a:pt x="1050" y="577"/>
                  </a:lnTo>
                  <a:lnTo>
                    <a:pt x="1049" y="577"/>
                  </a:lnTo>
                  <a:lnTo>
                    <a:pt x="1047" y="575"/>
                  </a:lnTo>
                  <a:lnTo>
                    <a:pt x="1047" y="574"/>
                  </a:lnTo>
                  <a:lnTo>
                    <a:pt x="1046" y="574"/>
                  </a:lnTo>
                  <a:lnTo>
                    <a:pt x="1046" y="573"/>
                  </a:lnTo>
                  <a:lnTo>
                    <a:pt x="1045" y="573"/>
                  </a:lnTo>
                  <a:lnTo>
                    <a:pt x="1045" y="572"/>
                  </a:lnTo>
                  <a:lnTo>
                    <a:pt x="1041" y="569"/>
                  </a:lnTo>
                  <a:lnTo>
                    <a:pt x="1013" y="583"/>
                  </a:lnTo>
                  <a:lnTo>
                    <a:pt x="1012" y="585"/>
                  </a:lnTo>
                  <a:lnTo>
                    <a:pt x="1012" y="586"/>
                  </a:lnTo>
                  <a:lnTo>
                    <a:pt x="1012" y="587"/>
                  </a:lnTo>
                  <a:lnTo>
                    <a:pt x="1010" y="587"/>
                  </a:lnTo>
                  <a:lnTo>
                    <a:pt x="1009" y="587"/>
                  </a:lnTo>
                  <a:lnTo>
                    <a:pt x="1009" y="588"/>
                  </a:lnTo>
                  <a:lnTo>
                    <a:pt x="1008" y="588"/>
                  </a:lnTo>
                  <a:lnTo>
                    <a:pt x="1007" y="589"/>
                  </a:lnTo>
                  <a:lnTo>
                    <a:pt x="1005" y="590"/>
                  </a:lnTo>
                  <a:lnTo>
                    <a:pt x="1005" y="591"/>
                  </a:lnTo>
                  <a:lnTo>
                    <a:pt x="1004" y="591"/>
                  </a:lnTo>
                  <a:lnTo>
                    <a:pt x="1004" y="593"/>
                  </a:lnTo>
                  <a:lnTo>
                    <a:pt x="1003" y="593"/>
                  </a:lnTo>
                  <a:lnTo>
                    <a:pt x="1003" y="594"/>
                  </a:lnTo>
                  <a:lnTo>
                    <a:pt x="999" y="595"/>
                  </a:lnTo>
                  <a:lnTo>
                    <a:pt x="996" y="597"/>
                  </a:lnTo>
                  <a:lnTo>
                    <a:pt x="996" y="598"/>
                  </a:lnTo>
                  <a:lnTo>
                    <a:pt x="995" y="598"/>
                  </a:lnTo>
                  <a:lnTo>
                    <a:pt x="993" y="598"/>
                  </a:lnTo>
                  <a:lnTo>
                    <a:pt x="993" y="599"/>
                  </a:lnTo>
                  <a:lnTo>
                    <a:pt x="992" y="599"/>
                  </a:lnTo>
                  <a:lnTo>
                    <a:pt x="991" y="599"/>
                  </a:lnTo>
                  <a:lnTo>
                    <a:pt x="990" y="599"/>
                  </a:lnTo>
                  <a:lnTo>
                    <a:pt x="989" y="599"/>
                  </a:lnTo>
                  <a:lnTo>
                    <a:pt x="989" y="600"/>
                  </a:lnTo>
                  <a:lnTo>
                    <a:pt x="988" y="600"/>
                  </a:lnTo>
                  <a:lnTo>
                    <a:pt x="987" y="600"/>
                  </a:lnTo>
                  <a:lnTo>
                    <a:pt x="985" y="600"/>
                  </a:lnTo>
                  <a:lnTo>
                    <a:pt x="984" y="602"/>
                  </a:lnTo>
                  <a:lnTo>
                    <a:pt x="983" y="602"/>
                  </a:lnTo>
                  <a:lnTo>
                    <a:pt x="982" y="602"/>
                  </a:lnTo>
                  <a:lnTo>
                    <a:pt x="982" y="603"/>
                  </a:lnTo>
                  <a:lnTo>
                    <a:pt x="981" y="603"/>
                  </a:lnTo>
                  <a:lnTo>
                    <a:pt x="980" y="603"/>
                  </a:lnTo>
                  <a:lnTo>
                    <a:pt x="980" y="604"/>
                  </a:lnTo>
                  <a:lnTo>
                    <a:pt x="979" y="604"/>
                  </a:lnTo>
                  <a:lnTo>
                    <a:pt x="978" y="604"/>
                  </a:lnTo>
                  <a:lnTo>
                    <a:pt x="978" y="605"/>
                  </a:lnTo>
                  <a:lnTo>
                    <a:pt x="976" y="605"/>
                  </a:lnTo>
                  <a:lnTo>
                    <a:pt x="976" y="606"/>
                  </a:lnTo>
                  <a:lnTo>
                    <a:pt x="975" y="606"/>
                  </a:lnTo>
                  <a:lnTo>
                    <a:pt x="974" y="606"/>
                  </a:lnTo>
                  <a:lnTo>
                    <a:pt x="974" y="607"/>
                  </a:lnTo>
                  <a:lnTo>
                    <a:pt x="973" y="607"/>
                  </a:lnTo>
                  <a:lnTo>
                    <a:pt x="972" y="608"/>
                  </a:lnTo>
                  <a:lnTo>
                    <a:pt x="971" y="610"/>
                  </a:lnTo>
                  <a:lnTo>
                    <a:pt x="970" y="611"/>
                  </a:lnTo>
                  <a:lnTo>
                    <a:pt x="968" y="611"/>
                  </a:lnTo>
                  <a:lnTo>
                    <a:pt x="967" y="611"/>
                  </a:lnTo>
                  <a:lnTo>
                    <a:pt x="966" y="611"/>
                  </a:lnTo>
                  <a:lnTo>
                    <a:pt x="966" y="612"/>
                  </a:lnTo>
                  <a:lnTo>
                    <a:pt x="965" y="612"/>
                  </a:lnTo>
                  <a:lnTo>
                    <a:pt x="965" y="613"/>
                  </a:lnTo>
                  <a:lnTo>
                    <a:pt x="964" y="613"/>
                  </a:lnTo>
                  <a:lnTo>
                    <a:pt x="964" y="614"/>
                  </a:lnTo>
                  <a:lnTo>
                    <a:pt x="963" y="614"/>
                  </a:lnTo>
                  <a:lnTo>
                    <a:pt x="963" y="615"/>
                  </a:lnTo>
                  <a:lnTo>
                    <a:pt x="962" y="615"/>
                  </a:lnTo>
                  <a:lnTo>
                    <a:pt x="962" y="616"/>
                  </a:lnTo>
                  <a:lnTo>
                    <a:pt x="960" y="618"/>
                  </a:lnTo>
                  <a:lnTo>
                    <a:pt x="959" y="619"/>
                  </a:lnTo>
                  <a:lnTo>
                    <a:pt x="958" y="619"/>
                  </a:lnTo>
                  <a:lnTo>
                    <a:pt x="958" y="620"/>
                  </a:lnTo>
                  <a:lnTo>
                    <a:pt x="957" y="620"/>
                  </a:lnTo>
                  <a:lnTo>
                    <a:pt x="956" y="621"/>
                  </a:lnTo>
                  <a:lnTo>
                    <a:pt x="955" y="622"/>
                  </a:lnTo>
                  <a:lnTo>
                    <a:pt x="954" y="622"/>
                  </a:lnTo>
                  <a:lnTo>
                    <a:pt x="953" y="622"/>
                  </a:lnTo>
                  <a:lnTo>
                    <a:pt x="951" y="623"/>
                  </a:lnTo>
                  <a:lnTo>
                    <a:pt x="950" y="623"/>
                  </a:lnTo>
                  <a:lnTo>
                    <a:pt x="949" y="624"/>
                  </a:lnTo>
                  <a:lnTo>
                    <a:pt x="948" y="624"/>
                  </a:lnTo>
                  <a:lnTo>
                    <a:pt x="948" y="625"/>
                  </a:lnTo>
                  <a:lnTo>
                    <a:pt x="947" y="625"/>
                  </a:lnTo>
                  <a:lnTo>
                    <a:pt x="946" y="625"/>
                  </a:lnTo>
                  <a:lnTo>
                    <a:pt x="946" y="627"/>
                  </a:lnTo>
                  <a:lnTo>
                    <a:pt x="945" y="627"/>
                  </a:lnTo>
                  <a:lnTo>
                    <a:pt x="945" y="628"/>
                  </a:lnTo>
                  <a:lnTo>
                    <a:pt x="943" y="628"/>
                  </a:lnTo>
                  <a:lnTo>
                    <a:pt x="942" y="629"/>
                  </a:lnTo>
                  <a:lnTo>
                    <a:pt x="941" y="631"/>
                  </a:lnTo>
                  <a:lnTo>
                    <a:pt x="940" y="631"/>
                  </a:lnTo>
                  <a:lnTo>
                    <a:pt x="939" y="631"/>
                  </a:lnTo>
                  <a:lnTo>
                    <a:pt x="939" y="632"/>
                  </a:lnTo>
                  <a:lnTo>
                    <a:pt x="938" y="632"/>
                  </a:lnTo>
                  <a:lnTo>
                    <a:pt x="938" y="633"/>
                  </a:lnTo>
                  <a:lnTo>
                    <a:pt x="937" y="633"/>
                  </a:lnTo>
                  <a:lnTo>
                    <a:pt x="937" y="635"/>
                  </a:lnTo>
                  <a:lnTo>
                    <a:pt x="936" y="635"/>
                  </a:lnTo>
                  <a:lnTo>
                    <a:pt x="936" y="636"/>
                  </a:lnTo>
                  <a:lnTo>
                    <a:pt x="934" y="637"/>
                  </a:lnTo>
                  <a:lnTo>
                    <a:pt x="934" y="638"/>
                  </a:lnTo>
                  <a:lnTo>
                    <a:pt x="933" y="638"/>
                  </a:lnTo>
                  <a:lnTo>
                    <a:pt x="933" y="639"/>
                  </a:lnTo>
                  <a:lnTo>
                    <a:pt x="932" y="639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1" y="641"/>
                  </a:lnTo>
                  <a:lnTo>
                    <a:pt x="930" y="641"/>
                  </a:lnTo>
                  <a:lnTo>
                    <a:pt x="929" y="641"/>
                  </a:lnTo>
                  <a:lnTo>
                    <a:pt x="929" y="642"/>
                  </a:lnTo>
                  <a:lnTo>
                    <a:pt x="928" y="642"/>
                  </a:lnTo>
                  <a:lnTo>
                    <a:pt x="928" y="644"/>
                  </a:lnTo>
                  <a:lnTo>
                    <a:pt x="926" y="644"/>
                  </a:lnTo>
                  <a:lnTo>
                    <a:pt x="926" y="645"/>
                  </a:lnTo>
                  <a:lnTo>
                    <a:pt x="925" y="646"/>
                  </a:lnTo>
                  <a:lnTo>
                    <a:pt x="924" y="646"/>
                  </a:lnTo>
                  <a:lnTo>
                    <a:pt x="924" y="647"/>
                  </a:lnTo>
                  <a:lnTo>
                    <a:pt x="923" y="647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1" y="649"/>
                  </a:lnTo>
                  <a:lnTo>
                    <a:pt x="920" y="650"/>
                  </a:lnTo>
                  <a:lnTo>
                    <a:pt x="918" y="650"/>
                  </a:lnTo>
                  <a:lnTo>
                    <a:pt x="918" y="652"/>
                  </a:lnTo>
                  <a:lnTo>
                    <a:pt x="917" y="652"/>
                  </a:lnTo>
                  <a:lnTo>
                    <a:pt x="916" y="652"/>
                  </a:lnTo>
                  <a:lnTo>
                    <a:pt x="915" y="653"/>
                  </a:lnTo>
                  <a:lnTo>
                    <a:pt x="914" y="653"/>
                  </a:lnTo>
                  <a:lnTo>
                    <a:pt x="913" y="654"/>
                  </a:lnTo>
                  <a:lnTo>
                    <a:pt x="912" y="654"/>
                  </a:lnTo>
                  <a:lnTo>
                    <a:pt x="911" y="654"/>
                  </a:lnTo>
                  <a:lnTo>
                    <a:pt x="909" y="655"/>
                  </a:lnTo>
                  <a:lnTo>
                    <a:pt x="908" y="655"/>
                  </a:lnTo>
                  <a:lnTo>
                    <a:pt x="907" y="655"/>
                  </a:lnTo>
                  <a:lnTo>
                    <a:pt x="907" y="656"/>
                  </a:lnTo>
                  <a:lnTo>
                    <a:pt x="905" y="656"/>
                  </a:lnTo>
                  <a:lnTo>
                    <a:pt x="904" y="656"/>
                  </a:lnTo>
                  <a:lnTo>
                    <a:pt x="903" y="656"/>
                  </a:lnTo>
                  <a:lnTo>
                    <a:pt x="901" y="656"/>
                  </a:lnTo>
                  <a:lnTo>
                    <a:pt x="899" y="655"/>
                  </a:lnTo>
                  <a:lnTo>
                    <a:pt x="898" y="655"/>
                  </a:lnTo>
                  <a:lnTo>
                    <a:pt x="897" y="656"/>
                  </a:lnTo>
                  <a:lnTo>
                    <a:pt x="896" y="656"/>
                  </a:lnTo>
                  <a:lnTo>
                    <a:pt x="895" y="657"/>
                  </a:lnTo>
                  <a:lnTo>
                    <a:pt x="893" y="657"/>
                  </a:lnTo>
                  <a:lnTo>
                    <a:pt x="893" y="658"/>
                  </a:lnTo>
                  <a:lnTo>
                    <a:pt x="892" y="658"/>
                  </a:lnTo>
                  <a:lnTo>
                    <a:pt x="892" y="660"/>
                  </a:lnTo>
                  <a:lnTo>
                    <a:pt x="891" y="660"/>
                  </a:lnTo>
                  <a:lnTo>
                    <a:pt x="890" y="661"/>
                  </a:lnTo>
                  <a:lnTo>
                    <a:pt x="889" y="662"/>
                  </a:lnTo>
                  <a:lnTo>
                    <a:pt x="888" y="662"/>
                  </a:lnTo>
                  <a:lnTo>
                    <a:pt x="887" y="664"/>
                  </a:lnTo>
                  <a:lnTo>
                    <a:pt x="886" y="664"/>
                  </a:lnTo>
                  <a:lnTo>
                    <a:pt x="884" y="665"/>
                  </a:lnTo>
                  <a:lnTo>
                    <a:pt x="883" y="666"/>
                  </a:lnTo>
                  <a:lnTo>
                    <a:pt x="880" y="669"/>
                  </a:lnTo>
                  <a:lnTo>
                    <a:pt x="879" y="670"/>
                  </a:lnTo>
                  <a:lnTo>
                    <a:pt x="878" y="670"/>
                  </a:lnTo>
                  <a:lnTo>
                    <a:pt x="874" y="673"/>
                  </a:lnTo>
                  <a:lnTo>
                    <a:pt x="873" y="674"/>
                  </a:lnTo>
                  <a:lnTo>
                    <a:pt x="872" y="674"/>
                  </a:lnTo>
                  <a:lnTo>
                    <a:pt x="872" y="675"/>
                  </a:lnTo>
                  <a:lnTo>
                    <a:pt x="871" y="677"/>
                  </a:lnTo>
                  <a:lnTo>
                    <a:pt x="870" y="677"/>
                  </a:lnTo>
                  <a:lnTo>
                    <a:pt x="869" y="678"/>
                  </a:lnTo>
                  <a:lnTo>
                    <a:pt x="863" y="683"/>
                  </a:lnTo>
                  <a:lnTo>
                    <a:pt x="861" y="685"/>
                  </a:lnTo>
                  <a:lnTo>
                    <a:pt x="847" y="696"/>
                  </a:lnTo>
                  <a:lnTo>
                    <a:pt x="844" y="699"/>
                  </a:lnTo>
                  <a:lnTo>
                    <a:pt x="842" y="700"/>
                  </a:lnTo>
                  <a:lnTo>
                    <a:pt x="841" y="702"/>
                  </a:lnTo>
                  <a:lnTo>
                    <a:pt x="840" y="703"/>
                  </a:lnTo>
                  <a:lnTo>
                    <a:pt x="839" y="704"/>
                  </a:lnTo>
                  <a:lnTo>
                    <a:pt x="838" y="704"/>
                  </a:lnTo>
                  <a:lnTo>
                    <a:pt x="837" y="705"/>
                  </a:lnTo>
                  <a:lnTo>
                    <a:pt x="834" y="707"/>
                  </a:lnTo>
                  <a:lnTo>
                    <a:pt x="833" y="707"/>
                  </a:lnTo>
                  <a:lnTo>
                    <a:pt x="833" y="708"/>
                  </a:lnTo>
                  <a:lnTo>
                    <a:pt x="832" y="708"/>
                  </a:lnTo>
                  <a:lnTo>
                    <a:pt x="831" y="711"/>
                  </a:lnTo>
                  <a:lnTo>
                    <a:pt x="829" y="712"/>
                  </a:lnTo>
                  <a:lnTo>
                    <a:pt x="828" y="713"/>
                  </a:lnTo>
                  <a:lnTo>
                    <a:pt x="827" y="714"/>
                  </a:lnTo>
                  <a:lnTo>
                    <a:pt x="825" y="715"/>
                  </a:lnTo>
                  <a:lnTo>
                    <a:pt x="824" y="716"/>
                  </a:lnTo>
                  <a:lnTo>
                    <a:pt x="823" y="716"/>
                  </a:lnTo>
                  <a:lnTo>
                    <a:pt x="822" y="717"/>
                  </a:lnTo>
                  <a:lnTo>
                    <a:pt x="821" y="719"/>
                  </a:lnTo>
                  <a:lnTo>
                    <a:pt x="819" y="721"/>
                  </a:lnTo>
                  <a:lnTo>
                    <a:pt x="817" y="721"/>
                  </a:lnTo>
                  <a:lnTo>
                    <a:pt x="816" y="723"/>
                  </a:lnTo>
                  <a:lnTo>
                    <a:pt x="815" y="724"/>
                  </a:lnTo>
                  <a:lnTo>
                    <a:pt x="814" y="724"/>
                  </a:lnTo>
                  <a:lnTo>
                    <a:pt x="813" y="725"/>
                  </a:lnTo>
                  <a:lnTo>
                    <a:pt x="812" y="727"/>
                  </a:lnTo>
                  <a:lnTo>
                    <a:pt x="811" y="728"/>
                  </a:lnTo>
                  <a:lnTo>
                    <a:pt x="808" y="729"/>
                  </a:lnTo>
                  <a:lnTo>
                    <a:pt x="808" y="730"/>
                  </a:lnTo>
                  <a:lnTo>
                    <a:pt x="806" y="731"/>
                  </a:lnTo>
                  <a:lnTo>
                    <a:pt x="805" y="732"/>
                  </a:lnTo>
                  <a:lnTo>
                    <a:pt x="804" y="733"/>
                  </a:lnTo>
                  <a:lnTo>
                    <a:pt x="803" y="733"/>
                  </a:lnTo>
                  <a:lnTo>
                    <a:pt x="803" y="734"/>
                  </a:lnTo>
                  <a:lnTo>
                    <a:pt x="802" y="736"/>
                  </a:lnTo>
                  <a:lnTo>
                    <a:pt x="800" y="736"/>
                  </a:lnTo>
                  <a:lnTo>
                    <a:pt x="799" y="737"/>
                  </a:lnTo>
                  <a:lnTo>
                    <a:pt x="799" y="738"/>
                  </a:lnTo>
                  <a:lnTo>
                    <a:pt x="798" y="738"/>
                  </a:lnTo>
                  <a:lnTo>
                    <a:pt x="798" y="739"/>
                  </a:lnTo>
                  <a:lnTo>
                    <a:pt x="797" y="740"/>
                  </a:lnTo>
                  <a:lnTo>
                    <a:pt x="797" y="741"/>
                  </a:lnTo>
                  <a:lnTo>
                    <a:pt x="796" y="742"/>
                  </a:lnTo>
                  <a:lnTo>
                    <a:pt x="796" y="744"/>
                  </a:lnTo>
                  <a:lnTo>
                    <a:pt x="795" y="744"/>
                  </a:lnTo>
                  <a:lnTo>
                    <a:pt x="795" y="745"/>
                  </a:lnTo>
                  <a:lnTo>
                    <a:pt x="795" y="746"/>
                  </a:lnTo>
                  <a:lnTo>
                    <a:pt x="795" y="747"/>
                  </a:lnTo>
                  <a:lnTo>
                    <a:pt x="794" y="747"/>
                  </a:lnTo>
                  <a:lnTo>
                    <a:pt x="794" y="748"/>
                  </a:lnTo>
                  <a:lnTo>
                    <a:pt x="794" y="749"/>
                  </a:lnTo>
                  <a:lnTo>
                    <a:pt x="792" y="749"/>
                  </a:lnTo>
                  <a:lnTo>
                    <a:pt x="792" y="750"/>
                  </a:lnTo>
                  <a:lnTo>
                    <a:pt x="791" y="750"/>
                  </a:lnTo>
                  <a:lnTo>
                    <a:pt x="791" y="752"/>
                  </a:lnTo>
                  <a:lnTo>
                    <a:pt x="790" y="753"/>
                  </a:lnTo>
                  <a:lnTo>
                    <a:pt x="790" y="754"/>
                  </a:lnTo>
                  <a:lnTo>
                    <a:pt x="790" y="755"/>
                  </a:lnTo>
                  <a:lnTo>
                    <a:pt x="789" y="756"/>
                  </a:lnTo>
                  <a:lnTo>
                    <a:pt x="789" y="757"/>
                  </a:lnTo>
                  <a:lnTo>
                    <a:pt x="789" y="758"/>
                  </a:lnTo>
                  <a:lnTo>
                    <a:pt x="788" y="758"/>
                  </a:lnTo>
                  <a:lnTo>
                    <a:pt x="788" y="759"/>
                  </a:lnTo>
                  <a:lnTo>
                    <a:pt x="788" y="761"/>
                  </a:lnTo>
                  <a:lnTo>
                    <a:pt x="788" y="762"/>
                  </a:lnTo>
                  <a:lnTo>
                    <a:pt x="787" y="762"/>
                  </a:lnTo>
                  <a:lnTo>
                    <a:pt x="787" y="763"/>
                  </a:lnTo>
                  <a:lnTo>
                    <a:pt x="786" y="763"/>
                  </a:lnTo>
                  <a:lnTo>
                    <a:pt x="784" y="764"/>
                  </a:lnTo>
                  <a:lnTo>
                    <a:pt x="784" y="765"/>
                  </a:lnTo>
                  <a:lnTo>
                    <a:pt x="783" y="765"/>
                  </a:lnTo>
                  <a:lnTo>
                    <a:pt x="783" y="766"/>
                  </a:lnTo>
                  <a:lnTo>
                    <a:pt x="782" y="766"/>
                  </a:lnTo>
                  <a:lnTo>
                    <a:pt x="782" y="767"/>
                  </a:lnTo>
                  <a:lnTo>
                    <a:pt x="782" y="769"/>
                  </a:lnTo>
                  <a:lnTo>
                    <a:pt x="781" y="769"/>
                  </a:lnTo>
                  <a:lnTo>
                    <a:pt x="781" y="770"/>
                  </a:lnTo>
                  <a:lnTo>
                    <a:pt x="781" y="771"/>
                  </a:lnTo>
                  <a:lnTo>
                    <a:pt x="780" y="771"/>
                  </a:lnTo>
                  <a:lnTo>
                    <a:pt x="780" y="772"/>
                  </a:lnTo>
                  <a:lnTo>
                    <a:pt x="780" y="773"/>
                  </a:lnTo>
                  <a:lnTo>
                    <a:pt x="779" y="773"/>
                  </a:lnTo>
                  <a:lnTo>
                    <a:pt x="779" y="774"/>
                  </a:lnTo>
                  <a:lnTo>
                    <a:pt x="778" y="774"/>
                  </a:lnTo>
                  <a:lnTo>
                    <a:pt x="778" y="775"/>
                  </a:lnTo>
                  <a:lnTo>
                    <a:pt x="778" y="776"/>
                  </a:lnTo>
                  <a:lnTo>
                    <a:pt x="777" y="776"/>
                  </a:lnTo>
                  <a:lnTo>
                    <a:pt x="777" y="778"/>
                  </a:lnTo>
                  <a:lnTo>
                    <a:pt x="777" y="779"/>
                  </a:lnTo>
                  <a:lnTo>
                    <a:pt x="775" y="780"/>
                  </a:lnTo>
                  <a:lnTo>
                    <a:pt x="774" y="781"/>
                  </a:lnTo>
                  <a:lnTo>
                    <a:pt x="773" y="782"/>
                  </a:lnTo>
                  <a:lnTo>
                    <a:pt x="772" y="782"/>
                  </a:lnTo>
                  <a:lnTo>
                    <a:pt x="772" y="783"/>
                  </a:lnTo>
                  <a:lnTo>
                    <a:pt x="771" y="783"/>
                  </a:lnTo>
                  <a:lnTo>
                    <a:pt x="771" y="784"/>
                  </a:lnTo>
                  <a:lnTo>
                    <a:pt x="771" y="786"/>
                  </a:lnTo>
                  <a:lnTo>
                    <a:pt x="770" y="786"/>
                  </a:lnTo>
                  <a:lnTo>
                    <a:pt x="770" y="787"/>
                  </a:lnTo>
                  <a:lnTo>
                    <a:pt x="769" y="787"/>
                  </a:lnTo>
                  <a:lnTo>
                    <a:pt x="769" y="788"/>
                  </a:lnTo>
                  <a:lnTo>
                    <a:pt x="767" y="788"/>
                  </a:lnTo>
                  <a:lnTo>
                    <a:pt x="767" y="789"/>
                  </a:lnTo>
                  <a:lnTo>
                    <a:pt x="766" y="789"/>
                  </a:lnTo>
                  <a:lnTo>
                    <a:pt x="766" y="790"/>
                  </a:lnTo>
                  <a:lnTo>
                    <a:pt x="765" y="790"/>
                  </a:lnTo>
                  <a:lnTo>
                    <a:pt x="765" y="791"/>
                  </a:lnTo>
                  <a:lnTo>
                    <a:pt x="764" y="791"/>
                  </a:lnTo>
                  <a:lnTo>
                    <a:pt x="764" y="792"/>
                  </a:lnTo>
                  <a:lnTo>
                    <a:pt x="763" y="794"/>
                  </a:lnTo>
                  <a:lnTo>
                    <a:pt x="763" y="795"/>
                  </a:lnTo>
                  <a:lnTo>
                    <a:pt x="763" y="796"/>
                  </a:lnTo>
                  <a:lnTo>
                    <a:pt x="762" y="796"/>
                  </a:lnTo>
                  <a:lnTo>
                    <a:pt x="762" y="797"/>
                  </a:lnTo>
                  <a:lnTo>
                    <a:pt x="761" y="797"/>
                  </a:lnTo>
                  <a:lnTo>
                    <a:pt x="761" y="798"/>
                  </a:lnTo>
                  <a:lnTo>
                    <a:pt x="760" y="798"/>
                  </a:lnTo>
                  <a:lnTo>
                    <a:pt x="760" y="799"/>
                  </a:lnTo>
                  <a:lnTo>
                    <a:pt x="758" y="799"/>
                  </a:lnTo>
                  <a:lnTo>
                    <a:pt x="758" y="800"/>
                  </a:lnTo>
                  <a:lnTo>
                    <a:pt x="757" y="800"/>
                  </a:lnTo>
                  <a:lnTo>
                    <a:pt x="756" y="801"/>
                  </a:lnTo>
                  <a:lnTo>
                    <a:pt x="755" y="803"/>
                  </a:lnTo>
                  <a:lnTo>
                    <a:pt x="755" y="804"/>
                  </a:lnTo>
                  <a:lnTo>
                    <a:pt x="754" y="804"/>
                  </a:lnTo>
                  <a:lnTo>
                    <a:pt x="754" y="805"/>
                  </a:lnTo>
                  <a:lnTo>
                    <a:pt x="753" y="805"/>
                  </a:lnTo>
                  <a:lnTo>
                    <a:pt x="753" y="806"/>
                  </a:lnTo>
                  <a:lnTo>
                    <a:pt x="752" y="806"/>
                  </a:lnTo>
                  <a:lnTo>
                    <a:pt x="752" y="807"/>
                  </a:lnTo>
                  <a:lnTo>
                    <a:pt x="750" y="807"/>
                  </a:lnTo>
                  <a:lnTo>
                    <a:pt x="750" y="808"/>
                  </a:lnTo>
                  <a:lnTo>
                    <a:pt x="750" y="809"/>
                  </a:lnTo>
                  <a:lnTo>
                    <a:pt x="749" y="809"/>
                  </a:lnTo>
                  <a:lnTo>
                    <a:pt x="749" y="811"/>
                  </a:lnTo>
                  <a:lnTo>
                    <a:pt x="749" y="812"/>
                  </a:lnTo>
                  <a:lnTo>
                    <a:pt x="749" y="813"/>
                  </a:lnTo>
                  <a:lnTo>
                    <a:pt x="749" y="814"/>
                  </a:lnTo>
                  <a:lnTo>
                    <a:pt x="749" y="816"/>
                  </a:lnTo>
                  <a:lnTo>
                    <a:pt x="749" y="817"/>
                  </a:lnTo>
                  <a:lnTo>
                    <a:pt x="749" y="819"/>
                  </a:lnTo>
                  <a:lnTo>
                    <a:pt x="748" y="820"/>
                  </a:lnTo>
                  <a:lnTo>
                    <a:pt x="748" y="821"/>
                  </a:lnTo>
                  <a:lnTo>
                    <a:pt x="748" y="822"/>
                  </a:lnTo>
                  <a:lnTo>
                    <a:pt x="748" y="823"/>
                  </a:lnTo>
                  <a:lnTo>
                    <a:pt x="748" y="824"/>
                  </a:lnTo>
                  <a:lnTo>
                    <a:pt x="748" y="825"/>
                  </a:lnTo>
                  <a:lnTo>
                    <a:pt x="748" y="826"/>
                  </a:lnTo>
                  <a:lnTo>
                    <a:pt x="747" y="828"/>
                  </a:lnTo>
                  <a:lnTo>
                    <a:pt x="747" y="829"/>
                  </a:lnTo>
                  <a:lnTo>
                    <a:pt x="747" y="830"/>
                  </a:lnTo>
                  <a:lnTo>
                    <a:pt x="747" y="831"/>
                  </a:lnTo>
                  <a:lnTo>
                    <a:pt x="747" y="832"/>
                  </a:lnTo>
                  <a:lnTo>
                    <a:pt x="747" y="833"/>
                  </a:lnTo>
                  <a:lnTo>
                    <a:pt x="747" y="836"/>
                  </a:lnTo>
                  <a:lnTo>
                    <a:pt x="747" y="837"/>
                  </a:lnTo>
                  <a:lnTo>
                    <a:pt x="746" y="837"/>
                  </a:lnTo>
                  <a:lnTo>
                    <a:pt x="746" y="838"/>
                  </a:lnTo>
                  <a:lnTo>
                    <a:pt x="746" y="839"/>
                  </a:lnTo>
                  <a:lnTo>
                    <a:pt x="746" y="840"/>
                  </a:lnTo>
                  <a:lnTo>
                    <a:pt x="746" y="841"/>
                  </a:lnTo>
                  <a:lnTo>
                    <a:pt x="746" y="842"/>
                  </a:lnTo>
                  <a:lnTo>
                    <a:pt x="746" y="843"/>
                  </a:lnTo>
                  <a:lnTo>
                    <a:pt x="745" y="846"/>
                  </a:lnTo>
                  <a:lnTo>
                    <a:pt x="745" y="847"/>
                  </a:lnTo>
                  <a:lnTo>
                    <a:pt x="745" y="848"/>
                  </a:lnTo>
                  <a:lnTo>
                    <a:pt x="745" y="849"/>
                  </a:lnTo>
                  <a:lnTo>
                    <a:pt x="745" y="850"/>
                  </a:lnTo>
                  <a:lnTo>
                    <a:pt x="745" y="851"/>
                  </a:lnTo>
                  <a:lnTo>
                    <a:pt x="745" y="853"/>
                  </a:lnTo>
                  <a:lnTo>
                    <a:pt x="745" y="854"/>
                  </a:lnTo>
                  <a:lnTo>
                    <a:pt x="744" y="855"/>
                  </a:lnTo>
                  <a:lnTo>
                    <a:pt x="733" y="943"/>
                  </a:lnTo>
                  <a:lnTo>
                    <a:pt x="730" y="960"/>
                  </a:lnTo>
                  <a:lnTo>
                    <a:pt x="731" y="960"/>
                  </a:lnTo>
                  <a:lnTo>
                    <a:pt x="731" y="962"/>
                  </a:lnTo>
                  <a:lnTo>
                    <a:pt x="731" y="963"/>
                  </a:lnTo>
                  <a:lnTo>
                    <a:pt x="731" y="964"/>
                  </a:lnTo>
                  <a:lnTo>
                    <a:pt x="731" y="965"/>
                  </a:lnTo>
                  <a:lnTo>
                    <a:pt x="731" y="966"/>
                  </a:lnTo>
                  <a:lnTo>
                    <a:pt x="731" y="967"/>
                  </a:lnTo>
                  <a:lnTo>
                    <a:pt x="731" y="968"/>
                  </a:lnTo>
                  <a:lnTo>
                    <a:pt x="731" y="970"/>
                  </a:lnTo>
                  <a:lnTo>
                    <a:pt x="731" y="971"/>
                  </a:lnTo>
                  <a:lnTo>
                    <a:pt x="731" y="972"/>
                  </a:lnTo>
                  <a:lnTo>
                    <a:pt x="731" y="973"/>
                  </a:lnTo>
                  <a:lnTo>
                    <a:pt x="731" y="974"/>
                  </a:lnTo>
                  <a:lnTo>
                    <a:pt x="731" y="975"/>
                  </a:lnTo>
                  <a:lnTo>
                    <a:pt x="730" y="975"/>
                  </a:lnTo>
                  <a:lnTo>
                    <a:pt x="730" y="976"/>
                  </a:lnTo>
                  <a:lnTo>
                    <a:pt x="731" y="977"/>
                  </a:lnTo>
                  <a:lnTo>
                    <a:pt x="731" y="979"/>
                  </a:lnTo>
                  <a:lnTo>
                    <a:pt x="731" y="980"/>
                  </a:lnTo>
                  <a:lnTo>
                    <a:pt x="731" y="981"/>
                  </a:lnTo>
                  <a:lnTo>
                    <a:pt x="732" y="981"/>
                  </a:lnTo>
                  <a:lnTo>
                    <a:pt x="732" y="982"/>
                  </a:lnTo>
                  <a:lnTo>
                    <a:pt x="733" y="983"/>
                  </a:lnTo>
                  <a:lnTo>
                    <a:pt x="735" y="984"/>
                  </a:lnTo>
                  <a:lnTo>
                    <a:pt x="736" y="985"/>
                  </a:lnTo>
                  <a:lnTo>
                    <a:pt x="737" y="985"/>
                  </a:lnTo>
                  <a:lnTo>
                    <a:pt x="737" y="987"/>
                  </a:lnTo>
                  <a:lnTo>
                    <a:pt x="738" y="987"/>
                  </a:lnTo>
                  <a:lnTo>
                    <a:pt x="738" y="988"/>
                  </a:lnTo>
                  <a:lnTo>
                    <a:pt x="739" y="988"/>
                  </a:lnTo>
                  <a:lnTo>
                    <a:pt x="740" y="989"/>
                  </a:lnTo>
                  <a:lnTo>
                    <a:pt x="741" y="989"/>
                  </a:lnTo>
                  <a:lnTo>
                    <a:pt x="741" y="990"/>
                  </a:lnTo>
                  <a:lnTo>
                    <a:pt x="742" y="990"/>
                  </a:lnTo>
                  <a:lnTo>
                    <a:pt x="744" y="991"/>
                  </a:lnTo>
                  <a:lnTo>
                    <a:pt x="745" y="992"/>
                  </a:lnTo>
                  <a:lnTo>
                    <a:pt x="746" y="992"/>
                  </a:lnTo>
                  <a:lnTo>
                    <a:pt x="746" y="993"/>
                  </a:lnTo>
                  <a:lnTo>
                    <a:pt x="747" y="995"/>
                  </a:lnTo>
                  <a:lnTo>
                    <a:pt x="747" y="996"/>
                  </a:lnTo>
                  <a:lnTo>
                    <a:pt x="748" y="996"/>
                  </a:lnTo>
                  <a:lnTo>
                    <a:pt x="748" y="997"/>
                  </a:lnTo>
                  <a:lnTo>
                    <a:pt x="748" y="998"/>
                  </a:lnTo>
                  <a:lnTo>
                    <a:pt x="748" y="999"/>
                  </a:lnTo>
                  <a:lnTo>
                    <a:pt x="748" y="1000"/>
                  </a:lnTo>
                  <a:lnTo>
                    <a:pt x="747" y="1001"/>
                  </a:lnTo>
                  <a:lnTo>
                    <a:pt x="747" y="1002"/>
                  </a:lnTo>
                  <a:lnTo>
                    <a:pt x="747" y="1004"/>
                  </a:lnTo>
                  <a:lnTo>
                    <a:pt x="747" y="1005"/>
                  </a:lnTo>
                  <a:lnTo>
                    <a:pt x="747" y="1006"/>
                  </a:lnTo>
                  <a:lnTo>
                    <a:pt x="746" y="1006"/>
                  </a:lnTo>
                  <a:lnTo>
                    <a:pt x="746" y="1007"/>
                  </a:lnTo>
                  <a:lnTo>
                    <a:pt x="745" y="1007"/>
                  </a:lnTo>
                  <a:lnTo>
                    <a:pt x="745" y="1008"/>
                  </a:lnTo>
                  <a:lnTo>
                    <a:pt x="745" y="1009"/>
                  </a:lnTo>
                  <a:lnTo>
                    <a:pt x="746" y="1009"/>
                  </a:lnTo>
                  <a:lnTo>
                    <a:pt x="746" y="1010"/>
                  </a:lnTo>
                  <a:lnTo>
                    <a:pt x="747" y="1010"/>
                  </a:lnTo>
                  <a:lnTo>
                    <a:pt x="747" y="1012"/>
                  </a:lnTo>
                  <a:lnTo>
                    <a:pt x="747" y="1013"/>
                  </a:lnTo>
                  <a:lnTo>
                    <a:pt x="747" y="1014"/>
                  </a:lnTo>
                  <a:lnTo>
                    <a:pt x="747" y="1015"/>
                  </a:lnTo>
                  <a:lnTo>
                    <a:pt x="747" y="1016"/>
                  </a:lnTo>
                  <a:lnTo>
                    <a:pt x="747" y="1017"/>
                  </a:lnTo>
                  <a:lnTo>
                    <a:pt x="747" y="1018"/>
                  </a:lnTo>
                  <a:lnTo>
                    <a:pt x="748" y="1018"/>
                  </a:lnTo>
                  <a:lnTo>
                    <a:pt x="748" y="1020"/>
                  </a:lnTo>
                  <a:lnTo>
                    <a:pt x="748" y="1021"/>
                  </a:lnTo>
                  <a:lnTo>
                    <a:pt x="749" y="1021"/>
                  </a:lnTo>
                  <a:lnTo>
                    <a:pt x="749" y="1022"/>
                  </a:lnTo>
                  <a:lnTo>
                    <a:pt x="749" y="1023"/>
                  </a:lnTo>
                  <a:lnTo>
                    <a:pt x="750" y="1023"/>
                  </a:lnTo>
                  <a:lnTo>
                    <a:pt x="750" y="1024"/>
                  </a:lnTo>
                  <a:lnTo>
                    <a:pt x="752" y="1025"/>
                  </a:lnTo>
                  <a:lnTo>
                    <a:pt x="753" y="1025"/>
                  </a:lnTo>
                  <a:lnTo>
                    <a:pt x="753" y="1026"/>
                  </a:lnTo>
                  <a:lnTo>
                    <a:pt x="753" y="1027"/>
                  </a:lnTo>
                  <a:lnTo>
                    <a:pt x="752" y="1027"/>
                  </a:lnTo>
                  <a:lnTo>
                    <a:pt x="753" y="1029"/>
                  </a:lnTo>
                  <a:lnTo>
                    <a:pt x="753" y="1030"/>
                  </a:lnTo>
                  <a:lnTo>
                    <a:pt x="753" y="1031"/>
                  </a:lnTo>
                  <a:lnTo>
                    <a:pt x="754" y="1031"/>
                  </a:lnTo>
                  <a:lnTo>
                    <a:pt x="754" y="1032"/>
                  </a:lnTo>
                  <a:lnTo>
                    <a:pt x="755" y="1034"/>
                  </a:lnTo>
                  <a:lnTo>
                    <a:pt x="755" y="1035"/>
                  </a:lnTo>
                  <a:lnTo>
                    <a:pt x="755" y="1037"/>
                  </a:lnTo>
                  <a:lnTo>
                    <a:pt x="756" y="1038"/>
                  </a:lnTo>
                  <a:lnTo>
                    <a:pt x="756" y="1041"/>
                  </a:lnTo>
                  <a:lnTo>
                    <a:pt x="756" y="1042"/>
                  </a:lnTo>
                  <a:lnTo>
                    <a:pt x="757" y="1043"/>
                  </a:lnTo>
                  <a:lnTo>
                    <a:pt x="757" y="1044"/>
                  </a:lnTo>
                  <a:lnTo>
                    <a:pt x="757" y="1046"/>
                  </a:lnTo>
                  <a:lnTo>
                    <a:pt x="758" y="1047"/>
                  </a:lnTo>
                  <a:lnTo>
                    <a:pt x="758" y="1048"/>
                  </a:lnTo>
                  <a:lnTo>
                    <a:pt x="760" y="1051"/>
                  </a:lnTo>
                  <a:lnTo>
                    <a:pt x="761" y="1052"/>
                  </a:lnTo>
                  <a:lnTo>
                    <a:pt x="761" y="1054"/>
                  </a:lnTo>
                  <a:lnTo>
                    <a:pt x="762" y="1055"/>
                  </a:lnTo>
                  <a:lnTo>
                    <a:pt x="763" y="1057"/>
                  </a:lnTo>
                  <a:lnTo>
                    <a:pt x="764" y="1059"/>
                  </a:lnTo>
                  <a:lnTo>
                    <a:pt x="685" y="1085"/>
                  </a:lnTo>
                  <a:lnTo>
                    <a:pt x="664" y="1092"/>
                  </a:lnTo>
                  <a:lnTo>
                    <a:pt x="611" y="1110"/>
                  </a:lnTo>
                  <a:lnTo>
                    <a:pt x="581" y="1121"/>
                  </a:lnTo>
                  <a:lnTo>
                    <a:pt x="549" y="1125"/>
                  </a:lnTo>
                  <a:lnTo>
                    <a:pt x="548" y="1126"/>
                  </a:lnTo>
                  <a:lnTo>
                    <a:pt x="547" y="1126"/>
                  </a:lnTo>
                  <a:lnTo>
                    <a:pt x="546" y="1126"/>
                  </a:lnTo>
                  <a:lnTo>
                    <a:pt x="545" y="1126"/>
                  </a:lnTo>
                  <a:lnTo>
                    <a:pt x="544" y="1126"/>
                  </a:lnTo>
                  <a:lnTo>
                    <a:pt x="543" y="1126"/>
                  </a:lnTo>
                  <a:lnTo>
                    <a:pt x="541" y="1126"/>
                  </a:lnTo>
                  <a:lnTo>
                    <a:pt x="540" y="1126"/>
                  </a:lnTo>
                  <a:lnTo>
                    <a:pt x="539" y="1126"/>
                  </a:lnTo>
                  <a:lnTo>
                    <a:pt x="538" y="1126"/>
                  </a:lnTo>
                  <a:lnTo>
                    <a:pt x="538" y="1127"/>
                  </a:lnTo>
                  <a:lnTo>
                    <a:pt x="537" y="1127"/>
                  </a:lnTo>
                  <a:lnTo>
                    <a:pt x="536" y="1127"/>
                  </a:lnTo>
                  <a:lnTo>
                    <a:pt x="535" y="1127"/>
                  </a:lnTo>
                  <a:lnTo>
                    <a:pt x="534" y="1127"/>
                  </a:lnTo>
                  <a:lnTo>
                    <a:pt x="532" y="1127"/>
                  </a:lnTo>
                  <a:lnTo>
                    <a:pt x="531" y="1127"/>
                  </a:lnTo>
                  <a:lnTo>
                    <a:pt x="530" y="1127"/>
                  </a:lnTo>
                  <a:lnTo>
                    <a:pt x="529" y="1129"/>
                  </a:lnTo>
                  <a:lnTo>
                    <a:pt x="528" y="1129"/>
                  </a:lnTo>
                  <a:lnTo>
                    <a:pt x="527" y="1130"/>
                  </a:lnTo>
                  <a:lnTo>
                    <a:pt x="526" y="1130"/>
                  </a:lnTo>
                  <a:lnTo>
                    <a:pt x="524" y="1130"/>
                  </a:lnTo>
                  <a:lnTo>
                    <a:pt x="524" y="1131"/>
                  </a:lnTo>
                  <a:lnTo>
                    <a:pt x="523" y="1131"/>
                  </a:lnTo>
                  <a:lnTo>
                    <a:pt x="522" y="1131"/>
                  </a:lnTo>
                  <a:lnTo>
                    <a:pt x="518" y="1132"/>
                  </a:lnTo>
                  <a:lnTo>
                    <a:pt x="517" y="1132"/>
                  </a:lnTo>
                  <a:lnTo>
                    <a:pt x="515" y="1132"/>
                  </a:lnTo>
                  <a:lnTo>
                    <a:pt x="514" y="1132"/>
                  </a:lnTo>
                  <a:lnTo>
                    <a:pt x="513" y="1133"/>
                  </a:lnTo>
                  <a:lnTo>
                    <a:pt x="512" y="1133"/>
                  </a:lnTo>
                  <a:lnTo>
                    <a:pt x="511" y="1134"/>
                  </a:lnTo>
                  <a:lnTo>
                    <a:pt x="511" y="1135"/>
                  </a:lnTo>
                  <a:lnTo>
                    <a:pt x="510" y="1135"/>
                  </a:lnTo>
                  <a:lnTo>
                    <a:pt x="510" y="1136"/>
                  </a:lnTo>
                  <a:lnTo>
                    <a:pt x="507" y="1138"/>
                  </a:lnTo>
                  <a:lnTo>
                    <a:pt x="506" y="1139"/>
                  </a:lnTo>
                  <a:lnTo>
                    <a:pt x="505" y="1139"/>
                  </a:lnTo>
                  <a:lnTo>
                    <a:pt x="505" y="1140"/>
                  </a:lnTo>
                  <a:lnTo>
                    <a:pt x="504" y="1140"/>
                  </a:lnTo>
                  <a:lnTo>
                    <a:pt x="504" y="1141"/>
                  </a:lnTo>
                  <a:lnTo>
                    <a:pt x="502" y="1141"/>
                  </a:lnTo>
                  <a:lnTo>
                    <a:pt x="502" y="1142"/>
                  </a:lnTo>
                  <a:lnTo>
                    <a:pt x="501" y="1142"/>
                  </a:lnTo>
                  <a:lnTo>
                    <a:pt x="499" y="1142"/>
                  </a:lnTo>
                  <a:lnTo>
                    <a:pt x="497" y="1142"/>
                  </a:lnTo>
                  <a:lnTo>
                    <a:pt x="496" y="1143"/>
                  </a:lnTo>
                  <a:lnTo>
                    <a:pt x="495" y="1143"/>
                  </a:lnTo>
                  <a:lnTo>
                    <a:pt x="493" y="1143"/>
                  </a:lnTo>
                  <a:lnTo>
                    <a:pt x="492" y="1143"/>
                  </a:lnTo>
                  <a:lnTo>
                    <a:pt x="490" y="1143"/>
                  </a:lnTo>
                  <a:lnTo>
                    <a:pt x="489" y="1143"/>
                  </a:lnTo>
                  <a:lnTo>
                    <a:pt x="488" y="1143"/>
                  </a:lnTo>
                  <a:lnTo>
                    <a:pt x="487" y="1143"/>
                  </a:lnTo>
                  <a:lnTo>
                    <a:pt x="486" y="1143"/>
                  </a:lnTo>
                  <a:lnTo>
                    <a:pt x="485" y="1143"/>
                  </a:lnTo>
                  <a:lnTo>
                    <a:pt x="482" y="1144"/>
                  </a:lnTo>
                  <a:lnTo>
                    <a:pt x="481" y="1144"/>
                  </a:lnTo>
                  <a:lnTo>
                    <a:pt x="480" y="1146"/>
                  </a:lnTo>
                  <a:lnTo>
                    <a:pt x="479" y="1146"/>
                  </a:lnTo>
                  <a:lnTo>
                    <a:pt x="479" y="1147"/>
                  </a:lnTo>
                  <a:lnTo>
                    <a:pt x="478" y="1147"/>
                  </a:lnTo>
                  <a:lnTo>
                    <a:pt x="477" y="1147"/>
                  </a:lnTo>
                  <a:lnTo>
                    <a:pt x="476" y="1147"/>
                  </a:lnTo>
                  <a:lnTo>
                    <a:pt x="475" y="1148"/>
                  </a:lnTo>
                  <a:lnTo>
                    <a:pt x="473" y="1148"/>
                  </a:lnTo>
                  <a:lnTo>
                    <a:pt x="472" y="1148"/>
                  </a:lnTo>
                  <a:lnTo>
                    <a:pt x="471" y="1148"/>
                  </a:lnTo>
                  <a:lnTo>
                    <a:pt x="470" y="1148"/>
                  </a:lnTo>
                  <a:lnTo>
                    <a:pt x="470" y="1149"/>
                  </a:lnTo>
                  <a:lnTo>
                    <a:pt x="469" y="1149"/>
                  </a:lnTo>
                  <a:lnTo>
                    <a:pt x="468" y="1149"/>
                  </a:lnTo>
                  <a:lnTo>
                    <a:pt x="467" y="1149"/>
                  </a:lnTo>
                  <a:lnTo>
                    <a:pt x="465" y="1149"/>
                  </a:lnTo>
                  <a:lnTo>
                    <a:pt x="465" y="1150"/>
                  </a:lnTo>
                  <a:lnTo>
                    <a:pt x="464" y="1150"/>
                  </a:lnTo>
                  <a:lnTo>
                    <a:pt x="464" y="1151"/>
                  </a:lnTo>
                  <a:lnTo>
                    <a:pt x="463" y="1151"/>
                  </a:lnTo>
                  <a:lnTo>
                    <a:pt x="463" y="1152"/>
                  </a:lnTo>
                  <a:lnTo>
                    <a:pt x="463" y="1153"/>
                  </a:lnTo>
                  <a:lnTo>
                    <a:pt x="462" y="1153"/>
                  </a:lnTo>
                  <a:lnTo>
                    <a:pt x="462" y="1155"/>
                  </a:lnTo>
                  <a:lnTo>
                    <a:pt x="462" y="1156"/>
                  </a:lnTo>
                  <a:lnTo>
                    <a:pt x="461" y="1156"/>
                  </a:lnTo>
                  <a:lnTo>
                    <a:pt x="460" y="1156"/>
                  </a:lnTo>
                  <a:lnTo>
                    <a:pt x="459" y="1156"/>
                  </a:lnTo>
                  <a:lnTo>
                    <a:pt x="459" y="1157"/>
                  </a:lnTo>
                  <a:lnTo>
                    <a:pt x="457" y="1157"/>
                  </a:lnTo>
                  <a:lnTo>
                    <a:pt x="456" y="1158"/>
                  </a:lnTo>
                  <a:lnTo>
                    <a:pt x="455" y="1158"/>
                  </a:lnTo>
                  <a:lnTo>
                    <a:pt x="454" y="1158"/>
                  </a:lnTo>
                  <a:lnTo>
                    <a:pt x="453" y="1158"/>
                  </a:lnTo>
                  <a:lnTo>
                    <a:pt x="452" y="1158"/>
                  </a:lnTo>
                  <a:lnTo>
                    <a:pt x="451" y="1158"/>
                  </a:lnTo>
                  <a:lnTo>
                    <a:pt x="451" y="1157"/>
                  </a:lnTo>
                  <a:lnTo>
                    <a:pt x="450" y="1157"/>
                  </a:lnTo>
                  <a:lnTo>
                    <a:pt x="448" y="1157"/>
                  </a:lnTo>
                  <a:lnTo>
                    <a:pt x="447" y="1157"/>
                  </a:lnTo>
                  <a:lnTo>
                    <a:pt x="446" y="1157"/>
                  </a:lnTo>
                  <a:lnTo>
                    <a:pt x="445" y="1157"/>
                  </a:lnTo>
                  <a:lnTo>
                    <a:pt x="444" y="1157"/>
                  </a:lnTo>
                  <a:lnTo>
                    <a:pt x="443" y="1157"/>
                  </a:lnTo>
                  <a:lnTo>
                    <a:pt x="442" y="1157"/>
                  </a:lnTo>
                  <a:lnTo>
                    <a:pt x="440" y="1157"/>
                  </a:lnTo>
                  <a:lnTo>
                    <a:pt x="439" y="1157"/>
                  </a:lnTo>
                  <a:lnTo>
                    <a:pt x="439" y="1156"/>
                  </a:lnTo>
                  <a:lnTo>
                    <a:pt x="438" y="1156"/>
                  </a:lnTo>
                  <a:lnTo>
                    <a:pt x="437" y="1156"/>
                  </a:lnTo>
                  <a:lnTo>
                    <a:pt x="436" y="1156"/>
                  </a:lnTo>
                  <a:lnTo>
                    <a:pt x="435" y="1156"/>
                  </a:lnTo>
                  <a:lnTo>
                    <a:pt x="434" y="1156"/>
                  </a:lnTo>
                  <a:lnTo>
                    <a:pt x="432" y="1156"/>
                  </a:lnTo>
                  <a:lnTo>
                    <a:pt x="431" y="1156"/>
                  </a:lnTo>
                  <a:lnTo>
                    <a:pt x="430" y="1156"/>
                  </a:lnTo>
                  <a:lnTo>
                    <a:pt x="429" y="1156"/>
                  </a:lnTo>
                  <a:lnTo>
                    <a:pt x="428" y="1156"/>
                  </a:lnTo>
                  <a:lnTo>
                    <a:pt x="427" y="1156"/>
                  </a:lnTo>
                  <a:lnTo>
                    <a:pt x="426" y="1156"/>
                  </a:lnTo>
                  <a:lnTo>
                    <a:pt x="425" y="1157"/>
                  </a:lnTo>
                  <a:lnTo>
                    <a:pt x="423" y="1157"/>
                  </a:lnTo>
                  <a:lnTo>
                    <a:pt x="422" y="1157"/>
                  </a:lnTo>
                  <a:lnTo>
                    <a:pt x="421" y="1157"/>
                  </a:lnTo>
                  <a:lnTo>
                    <a:pt x="420" y="1158"/>
                  </a:lnTo>
                  <a:lnTo>
                    <a:pt x="419" y="1158"/>
                  </a:lnTo>
                  <a:lnTo>
                    <a:pt x="418" y="1158"/>
                  </a:lnTo>
                  <a:lnTo>
                    <a:pt x="417" y="1158"/>
                  </a:lnTo>
                  <a:lnTo>
                    <a:pt x="415" y="1159"/>
                  </a:lnTo>
                  <a:lnTo>
                    <a:pt x="414" y="1159"/>
                  </a:lnTo>
                  <a:lnTo>
                    <a:pt x="414" y="1160"/>
                  </a:lnTo>
                  <a:lnTo>
                    <a:pt x="413" y="1160"/>
                  </a:lnTo>
                  <a:lnTo>
                    <a:pt x="412" y="1161"/>
                  </a:lnTo>
                  <a:lnTo>
                    <a:pt x="411" y="1161"/>
                  </a:lnTo>
                  <a:lnTo>
                    <a:pt x="411" y="1163"/>
                  </a:lnTo>
                  <a:lnTo>
                    <a:pt x="410" y="1163"/>
                  </a:lnTo>
                  <a:lnTo>
                    <a:pt x="409" y="1164"/>
                  </a:lnTo>
                  <a:lnTo>
                    <a:pt x="408" y="1165"/>
                  </a:lnTo>
                  <a:lnTo>
                    <a:pt x="406" y="1165"/>
                  </a:lnTo>
                  <a:lnTo>
                    <a:pt x="406" y="1166"/>
                  </a:lnTo>
                  <a:lnTo>
                    <a:pt x="406" y="1167"/>
                  </a:lnTo>
                  <a:lnTo>
                    <a:pt x="405" y="1168"/>
                  </a:lnTo>
                  <a:lnTo>
                    <a:pt x="405" y="1169"/>
                  </a:lnTo>
                  <a:lnTo>
                    <a:pt x="404" y="1169"/>
                  </a:lnTo>
                  <a:lnTo>
                    <a:pt x="404" y="1171"/>
                  </a:lnTo>
                  <a:lnTo>
                    <a:pt x="403" y="1171"/>
                  </a:lnTo>
                  <a:lnTo>
                    <a:pt x="403" y="1169"/>
                  </a:lnTo>
                  <a:lnTo>
                    <a:pt x="402" y="1169"/>
                  </a:lnTo>
                  <a:lnTo>
                    <a:pt x="401" y="1169"/>
                  </a:lnTo>
                  <a:lnTo>
                    <a:pt x="400" y="1169"/>
                  </a:lnTo>
                  <a:lnTo>
                    <a:pt x="398" y="1169"/>
                  </a:lnTo>
                  <a:lnTo>
                    <a:pt x="373" y="1184"/>
                  </a:lnTo>
                  <a:lnTo>
                    <a:pt x="371" y="1184"/>
                  </a:lnTo>
                  <a:lnTo>
                    <a:pt x="365" y="1188"/>
                  </a:lnTo>
                  <a:lnTo>
                    <a:pt x="362" y="1190"/>
                  </a:lnTo>
                  <a:lnTo>
                    <a:pt x="360" y="1192"/>
                  </a:lnTo>
                  <a:lnTo>
                    <a:pt x="355" y="1197"/>
                  </a:lnTo>
                  <a:lnTo>
                    <a:pt x="337" y="1209"/>
                  </a:lnTo>
                  <a:lnTo>
                    <a:pt x="278" y="1257"/>
                  </a:lnTo>
                  <a:lnTo>
                    <a:pt x="274" y="1208"/>
                  </a:lnTo>
                  <a:lnTo>
                    <a:pt x="270" y="1173"/>
                  </a:lnTo>
                  <a:lnTo>
                    <a:pt x="264" y="1121"/>
                  </a:lnTo>
                  <a:lnTo>
                    <a:pt x="266" y="1119"/>
                  </a:lnTo>
                  <a:lnTo>
                    <a:pt x="266" y="1117"/>
                  </a:lnTo>
                  <a:lnTo>
                    <a:pt x="266" y="1116"/>
                  </a:lnTo>
                  <a:lnTo>
                    <a:pt x="267" y="1114"/>
                  </a:lnTo>
                  <a:lnTo>
                    <a:pt x="270" y="1105"/>
                  </a:lnTo>
                  <a:lnTo>
                    <a:pt x="305" y="1032"/>
                  </a:lnTo>
                  <a:lnTo>
                    <a:pt x="305" y="1031"/>
                  </a:lnTo>
                  <a:lnTo>
                    <a:pt x="306" y="1031"/>
                  </a:lnTo>
                  <a:lnTo>
                    <a:pt x="306" y="1030"/>
                  </a:lnTo>
                  <a:lnTo>
                    <a:pt x="306" y="1029"/>
                  </a:lnTo>
                  <a:lnTo>
                    <a:pt x="308" y="1029"/>
                  </a:lnTo>
                  <a:lnTo>
                    <a:pt x="308" y="1027"/>
                  </a:lnTo>
                  <a:lnTo>
                    <a:pt x="308" y="1026"/>
                  </a:lnTo>
                  <a:lnTo>
                    <a:pt x="309" y="1026"/>
                  </a:lnTo>
                  <a:lnTo>
                    <a:pt x="309" y="1025"/>
                  </a:lnTo>
                  <a:lnTo>
                    <a:pt x="309" y="1024"/>
                  </a:lnTo>
                  <a:lnTo>
                    <a:pt x="309" y="1023"/>
                  </a:lnTo>
                  <a:lnTo>
                    <a:pt x="310" y="1023"/>
                  </a:lnTo>
                  <a:lnTo>
                    <a:pt x="310" y="1022"/>
                  </a:lnTo>
                  <a:lnTo>
                    <a:pt x="310" y="1021"/>
                  </a:lnTo>
                  <a:lnTo>
                    <a:pt x="310" y="1020"/>
                  </a:lnTo>
                  <a:lnTo>
                    <a:pt x="311" y="1020"/>
                  </a:lnTo>
                  <a:lnTo>
                    <a:pt x="311" y="1018"/>
                  </a:lnTo>
                  <a:lnTo>
                    <a:pt x="311" y="1017"/>
                  </a:lnTo>
                  <a:lnTo>
                    <a:pt x="311" y="1016"/>
                  </a:lnTo>
                  <a:lnTo>
                    <a:pt x="311" y="1015"/>
                  </a:lnTo>
                  <a:lnTo>
                    <a:pt x="312" y="1014"/>
                  </a:lnTo>
                  <a:lnTo>
                    <a:pt x="312" y="1013"/>
                  </a:lnTo>
                  <a:lnTo>
                    <a:pt x="312" y="1012"/>
                  </a:lnTo>
                  <a:lnTo>
                    <a:pt x="312" y="1010"/>
                  </a:lnTo>
                  <a:lnTo>
                    <a:pt x="312" y="1009"/>
                  </a:lnTo>
                  <a:lnTo>
                    <a:pt x="312" y="1008"/>
                  </a:lnTo>
                  <a:lnTo>
                    <a:pt x="312" y="1007"/>
                  </a:lnTo>
                  <a:lnTo>
                    <a:pt x="313" y="1007"/>
                  </a:lnTo>
                  <a:lnTo>
                    <a:pt x="313" y="1006"/>
                  </a:lnTo>
                  <a:lnTo>
                    <a:pt x="313" y="1005"/>
                  </a:lnTo>
                  <a:lnTo>
                    <a:pt x="313" y="1004"/>
                  </a:lnTo>
                  <a:lnTo>
                    <a:pt x="313" y="1002"/>
                  </a:lnTo>
                  <a:lnTo>
                    <a:pt x="313" y="1001"/>
                  </a:lnTo>
                  <a:lnTo>
                    <a:pt x="313" y="1000"/>
                  </a:lnTo>
                  <a:lnTo>
                    <a:pt x="313" y="999"/>
                  </a:lnTo>
                  <a:lnTo>
                    <a:pt x="313" y="998"/>
                  </a:lnTo>
                  <a:lnTo>
                    <a:pt x="313" y="997"/>
                  </a:lnTo>
                  <a:lnTo>
                    <a:pt x="313" y="996"/>
                  </a:lnTo>
                  <a:lnTo>
                    <a:pt x="313" y="995"/>
                  </a:lnTo>
                  <a:lnTo>
                    <a:pt x="313" y="993"/>
                  </a:lnTo>
                  <a:lnTo>
                    <a:pt x="313" y="992"/>
                  </a:lnTo>
                  <a:lnTo>
                    <a:pt x="313" y="991"/>
                  </a:lnTo>
                  <a:lnTo>
                    <a:pt x="313" y="990"/>
                  </a:lnTo>
                  <a:lnTo>
                    <a:pt x="312" y="990"/>
                  </a:lnTo>
                  <a:lnTo>
                    <a:pt x="312" y="989"/>
                  </a:lnTo>
                  <a:lnTo>
                    <a:pt x="312" y="988"/>
                  </a:lnTo>
                  <a:lnTo>
                    <a:pt x="312" y="987"/>
                  </a:lnTo>
                  <a:lnTo>
                    <a:pt x="312" y="985"/>
                  </a:lnTo>
                  <a:lnTo>
                    <a:pt x="312" y="984"/>
                  </a:lnTo>
                  <a:lnTo>
                    <a:pt x="312" y="983"/>
                  </a:lnTo>
                  <a:lnTo>
                    <a:pt x="312" y="982"/>
                  </a:lnTo>
                  <a:lnTo>
                    <a:pt x="311" y="982"/>
                  </a:lnTo>
                  <a:lnTo>
                    <a:pt x="311" y="981"/>
                  </a:lnTo>
                  <a:lnTo>
                    <a:pt x="311" y="980"/>
                  </a:lnTo>
                  <a:lnTo>
                    <a:pt x="311" y="979"/>
                  </a:lnTo>
                  <a:lnTo>
                    <a:pt x="311" y="977"/>
                  </a:lnTo>
                  <a:lnTo>
                    <a:pt x="310" y="977"/>
                  </a:lnTo>
                  <a:lnTo>
                    <a:pt x="310" y="976"/>
                  </a:lnTo>
                  <a:lnTo>
                    <a:pt x="310" y="975"/>
                  </a:lnTo>
                  <a:lnTo>
                    <a:pt x="310" y="974"/>
                  </a:lnTo>
                  <a:lnTo>
                    <a:pt x="310" y="973"/>
                  </a:lnTo>
                  <a:lnTo>
                    <a:pt x="309" y="973"/>
                  </a:lnTo>
                  <a:lnTo>
                    <a:pt x="309" y="972"/>
                  </a:lnTo>
                  <a:lnTo>
                    <a:pt x="309" y="971"/>
                  </a:lnTo>
                  <a:lnTo>
                    <a:pt x="309" y="970"/>
                  </a:lnTo>
                  <a:lnTo>
                    <a:pt x="308" y="970"/>
                  </a:lnTo>
                  <a:lnTo>
                    <a:pt x="308" y="968"/>
                  </a:lnTo>
                  <a:lnTo>
                    <a:pt x="308" y="967"/>
                  </a:lnTo>
                  <a:lnTo>
                    <a:pt x="306" y="967"/>
                  </a:lnTo>
                  <a:lnTo>
                    <a:pt x="306" y="966"/>
                  </a:lnTo>
                  <a:lnTo>
                    <a:pt x="306" y="965"/>
                  </a:lnTo>
                  <a:lnTo>
                    <a:pt x="305" y="965"/>
                  </a:lnTo>
                  <a:lnTo>
                    <a:pt x="305" y="964"/>
                  </a:lnTo>
                  <a:lnTo>
                    <a:pt x="305" y="963"/>
                  </a:lnTo>
                  <a:lnTo>
                    <a:pt x="304" y="963"/>
                  </a:lnTo>
                  <a:lnTo>
                    <a:pt x="304" y="962"/>
                  </a:lnTo>
                  <a:lnTo>
                    <a:pt x="304" y="960"/>
                  </a:lnTo>
                  <a:lnTo>
                    <a:pt x="303" y="960"/>
                  </a:lnTo>
                  <a:lnTo>
                    <a:pt x="303" y="959"/>
                  </a:lnTo>
                  <a:lnTo>
                    <a:pt x="303" y="958"/>
                  </a:lnTo>
                  <a:lnTo>
                    <a:pt x="302" y="958"/>
                  </a:lnTo>
                  <a:lnTo>
                    <a:pt x="302" y="957"/>
                  </a:lnTo>
                  <a:lnTo>
                    <a:pt x="302" y="956"/>
                  </a:lnTo>
                  <a:lnTo>
                    <a:pt x="301" y="956"/>
                  </a:lnTo>
                  <a:lnTo>
                    <a:pt x="301" y="955"/>
                  </a:lnTo>
                  <a:lnTo>
                    <a:pt x="300" y="955"/>
                  </a:lnTo>
                  <a:lnTo>
                    <a:pt x="300" y="954"/>
                  </a:lnTo>
                  <a:lnTo>
                    <a:pt x="300" y="953"/>
                  </a:lnTo>
                  <a:lnTo>
                    <a:pt x="299" y="953"/>
                  </a:lnTo>
                  <a:lnTo>
                    <a:pt x="299" y="951"/>
                  </a:lnTo>
                  <a:lnTo>
                    <a:pt x="297" y="951"/>
                  </a:lnTo>
                  <a:lnTo>
                    <a:pt x="297" y="950"/>
                  </a:lnTo>
                  <a:lnTo>
                    <a:pt x="297" y="949"/>
                  </a:lnTo>
                  <a:lnTo>
                    <a:pt x="296" y="949"/>
                  </a:lnTo>
                  <a:lnTo>
                    <a:pt x="296" y="948"/>
                  </a:lnTo>
                  <a:lnTo>
                    <a:pt x="295" y="948"/>
                  </a:lnTo>
                  <a:lnTo>
                    <a:pt x="295" y="947"/>
                  </a:lnTo>
                  <a:lnTo>
                    <a:pt x="294" y="947"/>
                  </a:lnTo>
                  <a:lnTo>
                    <a:pt x="294" y="946"/>
                  </a:lnTo>
                  <a:lnTo>
                    <a:pt x="293" y="946"/>
                  </a:lnTo>
                  <a:lnTo>
                    <a:pt x="293" y="945"/>
                  </a:lnTo>
                  <a:lnTo>
                    <a:pt x="292" y="945"/>
                  </a:lnTo>
                  <a:lnTo>
                    <a:pt x="292" y="943"/>
                  </a:lnTo>
                  <a:lnTo>
                    <a:pt x="287" y="939"/>
                  </a:lnTo>
                  <a:lnTo>
                    <a:pt x="276" y="925"/>
                  </a:lnTo>
                  <a:lnTo>
                    <a:pt x="270" y="920"/>
                  </a:lnTo>
                  <a:lnTo>
                    <a:pt x="270" y="918"/>
                  </a:lnTo>
                  <a:lnTo>
                    <a:pt x="267" y="915"/>
                  </a:lnTo>
                  <a:lnTo>
                    <a:pt x="264" y="912"/>
                  </a:lnTo>
                  <a:lnTo>
                    <a:pt x="261" y="908"/>
                  </a:lnTo>
                  <a:lnTo>
                    <a:pt x="258" y="904"/>
                  </a:lnTo>
                  <a:lnTo>
                    <a:pt x="253" y="899"/>
                  </a:lnTo>
                  <a:lnTo>
                    <a:pt x="250" y="896"/>
                  </a:lnTo>
                  <a:lnTo>
                    <a:pt x="246" y="891"/>
                  </a:lnTo>
                  <a:lnTo>
                    <a:pt x="242" y="886"/>
                  </a:lnTo>
                  <a:lnTo>
                    <a:pt x="238" y="881"/>
                  </a:lnTo>
                  <a:lnTo>
                    <a:pt x="235" y="878"/>
                  </a:lnTo>
                  <a:lnTo>
                    <a:pt x="232" y="874"/>
                  </a:lnTo>
                  <a:lnTo>
                    <a:pt x="228" y="870"/>
                  </a:lnTo>
                  <a:lnTo>
                    <a:pt x="226" y="867"/>
                  </a:lnTo>
                  <a:lnTo>
                    <a:pt x="224" y="865"/>
                  </a:lnTo>
                  <a:lnTo>
                    <a:pt x="222" y="863"/>
                  </a:lnTo>
                  <a:lnTo>
                    <a:pt x="221" y="861"/>
                  </a:lnTo>
                  <a:lnTo>
                    <a:pt x="219" y="859"/>
                  </a:lnTo>
                  <a:lnTo>
                    <a:pt x="217" y="856"/>
                  </a:lnTo>
                  <a:lnTo>
                    <a:pt x="216" y="855"/>
                  </a:lnTo>
                  <a:lnTo>
                    <a:pt x="214" y="853"/>
                  </a:lnTo>
                  <a:lnTo>
                    <a:pt x="212" y="850"/>
                  </a:lnTo>
                  <a:lnTo>
                    <a:pt x="211" y="848"/>
                  </a:lnTo>
                  <a:lnTo>
                    <a:pt x="207" y="842"/>
                  </a:lnTo>
                  <a:lnTo>
                    <a:pt x="199" y="830"/>
                  </a:lnTo>
                  <a:lnTo>
                    <a:pt x="197" y="830"/>
                  </a:lnTo>
                  <a:lnTo>
                    <a:pt x="197" y="829"/>
                  </a:lnTo>
                  <a:lnTo>
                    <a:pt x="196" y="829"/>
                  </a:lnTo>
                  <a:lnTo>
                    <a:pt x="196" y="828"/>
                  </a:lnTo>
                  <a:lnTo>
                    <a:pt x="195" y="826"/>
                  </a:lnTo>
                  <a:lnTo>
                    <a:pt x="195" y="825"/>
                  </a:lnTo>
                  <a:lnTo>
                    <a:pt x="194" y="825"/>
                  </a:lnTo>
                  <a:lnTo>
                    <a:pt x="194" y="824"/>
                  </a:lnTo>
                  <a:lnTo>
                    <a:pt x="193" y="824"/>
                  </a:lnTo>
                  <a:lnTo>
                    <a:pt x="192" y="823"/>
                  </a:lnTo>
                  <a:lnTo>
                    <a:pt x="191" y="823"/>
                  </a:lnTo>
                  <a:lnTo>
                    <a:pt x="191" y="822"/>
                  </a:lnTo>
                  <a:lnTo>
                    <a:pt x="189" y="822"/>
                  </a:lnTo>
                  <a:lnTo>
                    <a:pt x="189" y="821"/>
                  </a:lnTo>
                  <a:lnTo>
                    <a:pt x="188" y="821"/>
                  </a:lnTo>
                  <a:lnTo>
                    <a:pt x="187" y="821"/>
                  </a:lnTo>
                  <a:lnTo>
                    <a:pt x="187" y="820"/>
                  </a:lnTo>
                  <a:lnTo>
                    <a:pt x="186" y="820"/>
                  </a:lnTo>
                  <a:lnTo>
                    <a:pt x="185" y="820"/>
                  </a:lnTo>
                  <a:lnTo>
                    <a:pt x="184" y="819"/>
                  </a:lnTo>
                  <a:lnTo>
                    <a:pt x="183" y="819"/>
                  </a:lnTo>
                  <a:lnTo>
                    <a:pt x="167" y="811"/>
                  </a:lnTo>
                  <a:lnTo>
                    <a:pt x="166" y="811"/>
                  </a:lnTo>
                  <a:lnTo>
                    <a:pt x="166" y="809"/>
                  </a:lnTo>
                  <a:lnTo>
                    <a:pt x="165" y="809"/>
                  </a:lnTo>
                  <a:lnTo>
                    <a:pt x="165" y="808"/>
                  </a:lnTo>
                  <a:lnTo>
                    <a:pt x="163" y="808"/>
                  </a:lnTo>
                  <a:lnTo>
                    <a:pt x="163" y="807"/>
                  </a:lnTo>
                  <a:lnTo>
                    <a:pt x="162" y="807"/>
                  </a:lnTo>
                  <a:lnTo>
                    <a:pt x="162" y="806"/>
                  </a:lnTo>
                  <a:lnTo>
                    <a:pt x="162" y="805"/>
                  </a:lnTo>
                  <a:lnTo>
                    <a:pt x="161" y="805"/>
                  </a:lnTo>
                  <a:lnTo>
                    <a:pt x="160" y="800"/>
                  </a:lnTo>
                  <a:lnTo>
                    <a:pt x="159" y="797"/>
                  </a:lnTo>
                  <a:lnTo>
                    <a:pt x="157" y="789"/>
                  </a:lnTo>
                  <a:lnTo>
                    <a:pt x="157" y="788"/>
                  </a:lnTo>
                  <a:lnTo>
                    <a:pt x="155" y="788"/>
                  </a:lnTo>
                  <a:lnTo>
                    <a:pt x="155" y="787"/>
                  </a:lnTo>
                  <a:lnTo>
                    <a:pt x="155" y="786"/>
                  </a:lnTo>
                  <a:lnTo>
                    <a:pt x="154" y="784"/>
                  </a:lnTo>
                  <a:lnTo>
                    <a:pt x="154" y="783"/>
                  </a:lnTo>
                  <a:lnTo>
                    <a:pt x="154" y="782"/>
                  </a:lnTo>
                  <a:lnTo>
                    <a:pt x="153" y="782"/>
                  </a:lnTo>
                  <a:lnTo>
                    <a:pt x="153" y="781"/>
                  </a:lnTo>
                  <a:lnTo>
                    <a:pt x="152" y="781"/>
                  </a:lnTo>
                  <a:lnTo>
                    <a:pt x="152" y="780"/>
                  </a:lnTo>
                  <a:lnTo>
                    <a:pt x="152" y="779"/>
                  </a:lnTo>
                  <a:lnTo>
                    <a:pt x="151" y="779"/>
                  </a:lnTo>
                  <a:lnTo>
                    <a:pt x="151" y="778"/>
                  </a:lnTo>
                  <a:lnTo>
                    <a:pt x="150" y="778"/>
                  </a:lnTo>
                  <a:lnTo>
                    <a:pt x="147" y="774"/>
                  </a:lnTo>
                  <a:lnTo>
                    <a:pt x="145" y="770"/>
                  </a:lnTo>
                  <a:lnTo>
                    <a:pt x="143" y="766"/>
                  </a:lnTo>
                  <a:lnTo>
                    <a:pt x="143" y="765"/>
                  </a:lnTo>
                  <a:lnTo>
                    <a:pt x="142" y="765"/>
                  </a:lnTo>
                  <a:lnTo>
                    <a:pt x="142" y="764"/>
                  </a:lnTo>
                  <a:lnTo>
                    <a:pt x="142" y="763"/>
                  </a:lnTo>
                  <a:lnTo>
                    <a:pt x="141" y="763"/>
                  </a:lnTo>
                  <a:lnTo>
                    <a:pt x="141" y="762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0" y="759"/>
                  </a:lnTo>
                  <a:lnTo>
                    <a:pt x="138" y="759"/>
                  </a:lnTo>
                  <a:lnTo>
                    <a:pt x="138" y="758"/>
                  </a:lnTo>
                  <a:lnTo>
                    <a:pt x="137" y="758"/>
                  </a:lnTo>
                  <a:lnTo>
                    <a:pt x="137" y="757"/>
                  </a:lnTo>
                  <a:lnTo>
                    <a:pt x="136" y="757"/>
                  </a:lnTo>
                  <a:lnTo>
                    <a:pt x="136" y="756"/>
                  </a:lnTo>
                  <a:lnTo>
                    <a:pt x="135" y="756"/>
                  </a:lnTo>
                  <a:lnTo>
                    <a:pt x="135" y="755"/>
                  </a:lnTo>
                  <a:lnTo>
                    <a:pt x="134" y="754"/>
                  </a:lnTo>
                  <a:lnTo>
                    <a:pt x="134" y="753"/>
                  </a:lnTo>
                  <a:lnTo>
                    <a:pt x="133" y="753"/>
                  </a:lnTo>
                  <a:lnTo>
                    <a:pt x="133" y="752"/>
                  </a:lnTo>
                  <a:lnTo>
                    <a:pt x="132" y="752"/>
                  </a:lnTo>
                  <a:lnTo>
                    <a:pt x="130" y="750"/>
                  </a:lnTo>
                  <a:lnTo>
                    <a:pt x="129" y="750"/>
                  </a:lnTo>
                  <a:lnTo>
                    <a:pt x="129" y="749"/>
                  </a:lnTo>
                  <a:lnTo>
                    <a:pt x="128" y="749"/>
                  </a:lnTo>
                  <a:lnTo>
                    <a:pt x="128" y="748"/>
                  </a:lnTo>
                  <a:lnTo>
                    <a:pt x="127" y="748"/>
                  </a:lnTo>
                  <a:lnTo>
                    <a:pt x="127" y="747"/>
                  </a:lnTo>
                  <a:lnTo>
                    <a:pt x="126" y="747"/>
                  </a:lnTo>
                  <a:lnTo>
                    <a:pt x="126" y="746"/>
                  </a:lnTo>
                  <a:lnTo>
                    <a:pt x="125" y="746"/>
                  </a:lnTo>
                  <a:lnTo>
                    <a:pt x="125" y="745"/>
                  </a:lnTo>
                  <a:lnTo>
                    <a:pt x="124" y="745"/>
                  </a:lnTo>
                  <a:lnTo>
                    <a:pt x="123" y="744"/>
                  </a:lnTo>
                  <a:lnTo>
                    <a:pt x="121" y="744"/>
                  </a:lnTo>
                  <a:lnTo>
                    <a:pt x="121" y="742"/>
                  </a:lnTo>
                  <a:lnTo>
                    <a:pt x="120" y="742"/>
                  </a:lnTo>
                  <a:lnTo>
                    <a:pt x="120" y="741"/>
                  </a:lnTo>
                  <a:lnTo>
                    <a:pt x="119" y="741"/>
                  </a:lnTo>
                  <a:lnTo>
                    <a:pt x="118" y="741"/>
                  </a:lnTo>
                  <a:lnTo>
                    <a:pt x="118" y="740"/>
                  </a:lnTo>
                  <a:lnTo>
                    <a:pt x="117" y="740"/>
                  </a:lnTo>
                  <a:lnTo>
                    <a:pt x="117" y="739"/>
                  </a:lnTo>
                  <a:lnTo>
                    <a:pt x="116" y="739"/>
                  </a:lnTo>
                  <a:lnTo>
                    <a:pt x="115" y="739"/>
                  </a:lnTo>
                  <a:lnTo>
                    <a:pt x="115" y="738"/>
                  </a:lnTo>
                  <a:lnTo>
                    <a:pt x="113" y="738"/>
                  </a:lnTo>
                  <a:lnTo>
                    <a:pt x="112" y="738"/>
                  </a:lnTo>
                  <a:lnTo>
                    <a:pt x="112" y="737"/>
                  </a:lnTo>
                  <a:lnTo>
                    <a:pt x="111" y="737"/>
                  </a:lnTo>
                  <a:lnTo>
                    <a:pt x="111" y="736"/>
                  </a:lnTo>
                  <a:lnTo>
                    <a:pt x="110" y="736"/>
                  </a:lnTo>
                  <a:lnTo>
                    <a:pt x="109" y="736"/>
                  </a:lnTo>
                  <a:lnTo>
                    <a:pt x="109" y="734"/>
                  </a:lnTo>
                  <a:lnTo>
                    <a:pt x="108" y="734"/>
                  </a:lnTo>
                  <a:lnTo>
                    <a:pt x="107" y="734"/>
                  </a:lnTo>
                  <a:lnTo>
                    <a:pt x="107" y="733"/>
                  </a:lnTo>
                  <a:lnTo>
                    <a:pt x="105" y="733"/>
                  </a:lnTo>
                  <a:lnTo>
                    <a:pt x="104" y="733"/>
                  </a:lnTo>
                  <a:lnTo>
                    <a:pt x="103" y="733"/>
                  </a:lnTo>
                  <a:lnTo>
                    <a:pt x="103" y="732"/>
                  </a:lnTo>
                  <a:lnTo>
                    <a:pt x="102" y="732"/>
                  </a:lnTo>
                  <a:lnTo>
                    <a:pt x="101" y="732"/>
                  </a:lnTo>
                  <a:lnTo>
                    <a:pt x="101" y="731"/>
                  </a:lnTo>
                  <a:lnTo>
                    <a:pt x="100" y="731"/>
                  </a:lnTo>
                  <a:lnTo>
                    <a:pt x="99" y="731"/>
                  </a:lnTo>
                  <a:lnTo>
                    <a:pt x="98" y="730"/>
                  </a:lnTo>
                  <a:lnTo>
                    <a:pt x="96" y="730"/>
                  </a:lnTo>
                  <a:lnTo>
                    <a:pt x="95" y="729"/>
                  </a:lnTo>
                  <a:lnTo>
                    <a:pt x="94" y="729"/>
                  </a:lnTo>
                  <a:lnTo>
                    <a:pt x="94" y="728"/>
                  </a:lnTo>
                  <a:lnTo>
                    <a:pt x="93" y="728"/>
                  </a:lnTo>
                  <a:lnTo>
                    <a:pt x="92" y="728"/>
                  </a:lnTo>
                  <a:lnTo>
                    <a:pt x="92" y="727"/>
                  </a:lnTo>
                  <a:lnTo>
                    <a:pt x="91" y="727"/>
                  </a:lnTo>
                  <a:lnTo>
                    <a:pt x="91" y="725"/>
                  </a:lnTo>
                  <a:lnTo>
                    <a:pt x="90" y="725"/>
                  </a:lnTo>
                  <a:lnTo>
                    <a:pt x="88" y="725"/>
                  </a:lnTo>
                  <a:lnTo>
                    <a:pt x="88" y="724"/>
                  </a:lnTo>
                  <a:lnTo>
                    <a:pt x="87" y="724"/>
                  </a:lnTo>
                  <a:lnTo>
                    <a:pt x="87" y="723"/>
                  </a:lnTo>
                  <a:lnTo>
                    <a:pt x="86" y="723"/>
                  </a:lnTo>
                  <a:lnTo>
                    <a:pt x="86" y="722"/>
                  </a:lnTo>
                  <a:lnTo>
                    <a:pt x="85" y="722"/>
                  </a:lnTo>
                  <a:lnTo>
                    <a:pt x="85" y="721"/>
                  </a:lnTo>
                  <a:lnTo>
                    <a:pt x="84" y="721"/>
                  </a:lnTo>
                  <a:lnTo>
                    <a:pt x="84" y="720"/>
                  </a:lnTo>
                  <a:lnTo>
                    <a:pt x="83" y="720"/>
                  </a:lnTo>
                  <a:lnTo>
                    <a:pt x="83" y="719"/>
                  </a:lnTo>
                  <a:lnTo>
                    <a:pt x="82" y="719"/>
                  </a:lnTo>
                  <a:lnTo>
                    <a:pt x="82" y="717"/>
                  </a:lnTo>
                  <a:lnTo>
                    <a:pt x="82" y="716"/>
                  </a:lnTo>
                  <a:lnTo>
                    <a:pt x="80" y="716"/>
                  </a:lnTo>
                  <a:lnTo>
                    <a:pt x="80" y="715"/>
                  </a:lnTo>
                  <a:lnTo>
                    <a:pt x="79" y="715"/>
                  </a:lnTo>
                  <a:lnTo>
                    <a:pt x="79" y="714"/>
                  </a:lnTo>
                  <a:lnTo>
                    <a:pt x="78" y="714"/>
                  </a:lnTo>
                  <a:lnTo>
                    <a:pt x="78" y="713"/>
                  </a:lnTo>
                  <a:lnTo>
                    <a:pt x="77" y="713"/>
                  </a:lnTo>
                  <a:lnTo>
                    <a:pt x="77" y="712"/>
                  </a:lnTo>
                  <a:lnTo>
                    <a:pt x="76" y="712"/>
                  </a:lnTo>
                  <a:lnTo>
                    <a:pt x="75" y="712"/>
                  </a:lnTo>
                  <a:lnTo>
                    <a:pt x="75" y="711"/>
                  </a:lnTo>
                  <a:lnTo>
                    <a:pt x="74" y="711"/>
                  </a:lnTo>
                  <a:lnTo>
                    <a:pt x="73" y="711"/>
                  </a:lnTo>
                  <a:lnTo>
                    <a:pt x="71" y="711"/>
                  </a:lnTo>
                  <a:lnTo>
                    <a:pt x="71" y="709"/>
                  </a:lnTo>
                  <a:lnTo>
                    <a:pt x="70" y="709"/>
                  </a:lnTo>
                  <a:lnTo>
                    <a:pt x="69" y="709"/>
                  </a:lnTo>
                  <a:lnTo>
                    <a:pt x="68" y="709"/>
                  </a:lnTo>
                  <a:lnTo>
                    <a:pt x="67" y="709"/>
                  </a:lnTo>
                  <a:lnTo>
                    <a:pt x="67" y="708"/>
                  </a:lnTo>
                  <a:lnTo>
                    <a:pt x="66" y="708"/>
                  </a:lnTo>
                  <a:lnTo>
                    <a:pt x="62" y="706"/>
                  </a:lnTo>
                  <a:lnTo>
                    <a:pt x="59" y="703"/>
                  </a:lnTo>
                  <a:lnTo>
                    <a:pt x="54" y="698"/>
                  </a:lnTo>
                  <a:lnTo>
                    <a:pt x="53" y="698"/>
                  </a:lnTo>
                  <a:lnTo>
                    <a:pt x="53" y="697"/>
                  </a:lnTo>
                  <a:lnTo>
                    <a:pt x="52" y="697"/>
                  </a:lnTo>
                  <a:lnTo>
                    <a:pt x="52" y="696"/>
                  </a:lnTo>
                  <a:lnTo>
                    <a:pt x="51" y="695"/>
                  </a:lnTo>
                  <a:lnTo>
                    <a:pt x="50" y="694"/>
                  </a:lnTo>
                  <a:lnTo>
                    <a:pt x="50" y="692"/>
                  </a:lnTo>
                  <a:lnTo>
                    <a:pt x="49" y="691"/>
                  </a:lnTo>
                  <a:lnTo>
                    <a:pt x="48" y="690"/>
                  </a:lnTo>
                  <a:lnTo>
                    <a:pt x="44" y="687"/>
                  </a:lnTo>
                  <a:lnTo>
                    <a:pt x="43" y="685"/>
                  </a:lnTo>
                  <a:lnTo>
                    <a:pt x="42" y="683"/>
                  </a:lnTo>
                  <a:lnTo>
                    <a:pt x="40" y="681"/>
                  </a:lnTo>
                  <a:lnTo>
                    <a:pt x="35" y="678"/>
                  </a:lnTo>
                  <a:lnTo>
                    <a:pt x="35" y="677"/>
                  </a:lnTo>
                  <a:lnTo>
                    <a:pt x="34" y="677"/>
                  </a:lnTo>
                  <a:lnTo>
                    <a:pt x="33" y="677"/>
                  </a:lnTo>
                  <a:lnTo>
                    <a:pt x="33" y="675"/>
                  </a:lnTo>
                  <a:lnTo>
                    <a:pt x="32" y="675"/>
                  </a:lnTo>
                  <a:lnTo>
                    <a:pt x="31" y="675"/>
                  </a:lnTo>
                  <a:lnTo>
                    <a:pt x="31" y="674"/>
                  </a:lnTo>
                  <a:lnTo>
                    <a:pt x="29" y="674"/>
                  </a:lnTo>
                  <a:lnTo>
                    <a:pt x="28" y="674"/>
                  </a:lnTo>
                  <a:lnTo>
                    <a:pt x="28" y="673"/>
                  </a:lnTo>
                  <a:lnTo>
                    <a:pt x="27" y="673"/>
                  </a:lnTo>
                  <a:lnTo>
                    <a:pt x="26" y="673"/>
                  </a:lnTo>
                  <a:lnTo>
                    <a:pt x="25" y="673"/>
                  </a:lnTo>
                  <a:lnTo>
                    <a:pt x="24" y="673"/>
                  </a:lnTo>
                  <a:lnTo>
                    <a:pt x="23" y="673"/>
                  </a:lnTo>
                  <a:lnTo>
                    <a:pt x="21" y="673"/>
                  </a:lnTo>
                  <a:lnTo>
                    <a:pt x="20" y="673"/>
                  </a:lnTo>
                  <a:lnTo>
                    <a:pt x="19" y="673"/>
                  </a:lnTo>
                  <a:lnTo>
                    <a:pt x="18" y="673"/>
                  </a:lnTo>
                  <a:lnTo>
                    <a:pt x="17" y="674"/>
                  </a:lnTo>
                  <a:lnTo>
                    <a:pt x="16" y="674"/>
                  </a:lnTo>
                  <a:lnTo>
                    <a:pt x="15" y="674"/>
                  </a:lnTo>
                  <a:lnTo>
                    <a:pt x="14" y="674"/>
                  </a:lnTo>
                  <a:lnTo>
                    <a:pt x="14" y="673"/>
                  </a:lnTo>
                  <a:lnTo>
                    <a:pt x="12" y="673"/>
                  </a:lnTo>
                  <a:lnTo>
                    <a:pt x="11" y="673"/>
                  </a:lnTo>
                  <a:lnTo>
                    <a:pt x="11" y="672"/>
                  </a:lnTo>
                  <a:lnTo>
                    <a:pt x="10" y="672"/>
                  </a:lnTo>
                  <a:lnTo>
                    <a:pt x="9" y="672"/>
                  </a:lnTo>
                  <a:lnTo>
                    <a:pt x="9" y="671"/>
                  </a:lnTo>
                  <a:lnTo>
                    <a:pt x="8" y="671"/>
                  </a:lnTo>
                  <a:lnTo>
                    <a:pt x="8" y="670"/>
                  </a:lnTo>
                  <a:lnTo>
                    <a:pt x="7" y="670"/>
                  </a:lnTo>
                  <a:lnTo>
                    <a:pt x="7" y="669"/>
                  </a:lnTo>
                  <a:lnTo>
                    <a:pt x="6" y="669"/>
                  </a:lnTo>
                  <a:lnTo>
                    <a:pt x="4" y="669"/>
                  </a:lnTo>
                  <a:lnTo>
                    <a:pt x="4" y="667"/>
                  </a:lnTo>
                  <a:lnTo>
                    <a:pt x="3" y="667"/>
                  </a:lnTo>
                  <a:lnTo>
                    <a:pt x="0" y="666"/>
                  </a:lnTo>
                  <a:lnTo>
                    <a:pt x="6" y="657"/>
                  </a:lnTo>
                  <a:lnTo>
                    <a:pt x="7" y="656"/>
                  </a:lnTo>
                  <a:lnTo>
                    <a:pt x="18" y="639"/>
                  </a:lnTo>
                  <a:lnTo>
                    <a:pt x="40" y="606"/>
                  </a:lnTo>
                  <a:lnTo>
                    <a:pt x="41" y="605"/>
                  </a:lnTo>
                  <a:lnTo>
                    <a:pt x="41" y="604"/>
                  </a:lnTo>
                  <a:lnTo>
                    <a:pt x="43" y="602"/>
                  </a:lnTo>
                  <a:lnTo>
                    <a:pt x="48" y="595"/>
                  </a:lnTo>
                  <a:lnTo>
                    <a:pt x="48" y="594"/>
                  </a:lnTo>
                  <a:lnTo>
                    <a:pt x="51" y="589"/>
                  </a:lnTo>
                  <a:lnTo>
                    <a:pt x="56" y="583"/>
                  </a:lnTo>
                  <a:lnTo>
                    <a:pt x="61" y="574"/>
                  </a:lnTo>
                  <a:lnTo>
                    <a:pt x="62" y="573"/>
                  </a:lnTo>
                  <a:lnTo>
                    <a:pt x="62" y="572"/>
                  </a:lnTo>
                  <a:lnTo>
                    <a:pt x="63" y="572"/>
                  </a:lnTo>
                  <a:lnTo>
                    <a:pt x="65" y="570"/>
                  </a:lnTo>
                  <a:lnTo>
                    <a:pt x="65" y="569"/>
                  </a:lnTo>
                  <a:lnTo>
                    <a:pt x="66" y="568"/>
                  </a:lnTo>
                  <a:lnTo>
                    <a:pt x="67" y="565"/>
                  </a:lnTo>
                  <a:lnTo>
                    <a:pt x="68" y="565"/>
                  </a:lnTo>
                  <a:lnTo>
                    <a:pt x="68" y="564"/>
                  </a:lnTo>
                  <a:lnTo>
                    <a:pt x="69" y="564"/>
                  </a:lnTo>
                  <a:lnTo>
                    <a:pt x="69" y="563"/>
                  </a:lnTo>
                  <a:lnTo>
                    <a:pt x="69" y="562"/>
                  </a:lnTo>
                  <a:lnTo>
                    <a:pt x="70" y="562"/>
                  </a:lnTo>
                  <a:lnTo>
                    <a:pt x="71" y="561"/>
                  </a:lnTo>
                  <a:lnTo>
                    <a:pt x="73" y="558"/>
                  </a:lnTo>
                  <a:lnTo>
                    <a:pt x="75" y="556"/>
                  </a:lnTo>
                  <a:lnTo>
                    <a:pt x="75" y="555"/>
                  </a:lnTo>
                  <a:lnTo>
                    <a:pt x="79" y="548"/>
                  </a:lnTo>
                  <a:lnTo>
                    <a:pt x="84" y="541"/>
                  </a:lnTo>
                  <a:lnTo>
                    <a:pt x="85" y="540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7" y="537"/>
                  </a:lnTo>
                  <a:lnTo>
                    <a:pt x="87" y="536"/>
                  </a:lnTo>
                  <a:lnTo>
                    <a:pt x="87" y="535"/>
                  </a:lnTo>
                  <a:lnTo>
                    <a:pt x="91" y="529"/>
                  </a:lnTo>
                  <a:lnTo>
                    <a:pt x="96" y="521"/>
                  </a:lnTo>
                  <a:lnTo>
                    <a:pt x="98" y="519"/>
                  </a:lnTo>
                  <a:lnTo>
                    <a:pt x="99" y="519"/>
                  </a:lnTo>
                  <a:lnTo>
                    <a:pt x="100" y="515"/>
                  </a:lnTo>
                  <a:lnTo>
                    <a:pt x="101" y="514"/>
                  </a:lnTo>
                  <a:lnTo>
                    <a:pt x="102" y="513"/>
                  </a:lnTo>
                  <a:lnTo>
                    <a:pt x="103" y="511"/>
                  </a:lnTo>
                  <a:lnTo>
                    <a:pt x="104" y="508"/>
                  </a:lnTo>
                  <a:lnTo>
                    <a:pt x="108" y="504"/>
                  </a:lnTo>
                  <a:lnTo>
                    <a:pt x="109" y="503"/>
                  </a:lnTo>
                  <a:lnTo>
                    <a:pt x="109" y="502"/>
                  </a:lnTo>
                  <a:lnTo>
                    <a:pt x="110" y="501"/>
                  </a:lnTo>
                  <a:lnTo>
                    <a:pt x="113" y="496"/>
                  </a:lnTo>
                  <a:lnTo>
                    <a:pt x="121" y="484"/>
                  </a:lnTo>
                  <a:lnTo>
                    <a:pt x="125" y="479"/>
                  </a:lnTo>
                  <a:lnTo>
                    <a:pt x="126" y="477"/>
                  </a:lnTo>
                  <a:lnTo>
                    <a:pt x="129" y="472"/>
                  </a:lnTo>
                  <a:lnTo>
                    <a:pt x="130" y="471"/>
                  </a:lnTo>
                  <a:lnTo>
                    <a:pt x="132" y="469"/>
                  </a:lnTo>
                  <a:lnTo>
                    <a:pt x="133" y="466"/>
                  </a:lnTo>
                  <a:lnTo>
                    <a:pt x="134" y="464"/>
                  </a:lnTo>
                  <a:lnTo>
                    <a:pt x="135" y="464"/>
                  </a:lnTo>
                  <a:lnTo>
                    <a:pt x="137" y="460"/>
                  </a:lnTo>
                  <a:lnTo>
                    <a:pt x="138" y="459"/>
                  </a:lnTo>
                  <a:lnTo>
                    <a:pt x="138" y="457"/>
                  </a:lnTo>
                  <a:lnTo>
                    <a:pt x="143" y="453"/>
                  </a:lnTo>
                  <a:lnTo>
                    <a:pt x="143" y="452"/>
                  </a:lnTo>
                  <a:lnTo>
                    <a:pt x="144" y="452"/>
                  </a:lnTo>
                  <a:lnTo>
                    <a:pt x="145" y="452"/>
                  </a:lnTo>
                  <a:lnTo>
                    <a:pt x="146" y="452"/>
                  </a:lnTo>
                  <a:lnTo>
                    <a:pt x="147" y="452"/>
                  </a:lnTo>
                  <a:lnTo>
                    <a:pt x="149" y="451"/>
                  </a:lnTo>
                  <a:lnTo>
                    <a:pt x="150" y="451"/>
                  </a:lnTo>
                  <a:lnTo>
                    <a:pt x="153" y="451"/>
                  </a:lnTo>
                  <a:lnTo>
                    <a:pt x="154" y="451"/>
                  </a:lnTo>
                  <a:lnTo>
                    <a:pt x="155" y="449"/>
                  </a:lnTo>
                  <a:lnTo>
                    <a:pt x="159" y="449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8" y="447"/>
                  </a:lnTo>
                  <a:lnTo>
                    <a:pt x="168" y="446"/>
                  </a:lnTo>
                  <a:lnTo>
                    <a:pt x="168" y="444"/>
                  </a:lnTo>
                  <a:lnTo>
                    <a:pt x="168" y="443"/>
                  </a:lnTo>
                  <a:lnTo>
                    <a:pt x="168" y="441"/>
                  </a:lnTo>
                  <a:lnTo>
                    <a:pt x="168" y="440"/>
                  </a:lnTo>
                  <a:lnTo>
                    <a:pt x="167" y="439"/>
                  </a:lnTo>
                  <a:lnTo>
                    <a:pt x="167" y="438"/>
                  </a:lnTo>
                  <a:lnTo>
                    <a:pt x="166" y="436"/>
                  </a:lnTo>
                  <a:lnTo>
                    <a:pt x="165" y="435"/>
                  </a:lnTo>
                  <a:lnTo>
                    <a:pt x="165" y="434"/>
                  </a:lnTo>
                  <a:lnTo>
                    <a:pt x="165" y="432"/>
                  </a:lnTo>
                  <a:lnTo>
                    <a:pt x="165" y="431"/>
                  </a:lnTo>
                  <a:lnTo>
                    <a:pt x="165" y="430"/>
                  </a:lnTo>
                  <a:lnTo>
                    <a:pt x="163" y="429"/>
                  </a:lnTo>
                  <a:lnTo>
                    <a:pt x="163" y="428"/>
                  </a:lnTo>
                  <a:lnTo>
                    <a:pt x="162" y="428"/>
                  </a:lnTo>
                  <a:lnTo>
                    <a:pt x="160" y="423"/>
                  </a:lnTo>
                  <a:lnTo>
                    <a:pt x="158" y="421"/>
                  </a:lnTo>
                  <a:lnTo>
                    <a:pt x="157" y="419"/>
                  </a:lnTo>
                  <a:lnTo>
                    <a:pt x="155" y="417"/>
                  </a:lnTo>
                  <a:lnTo>
                    <a:pt x="155" y="415"/>
                  </a:lnTo>
                  <a:lnTo>
                    <a:pt x="154" y="413"/>
                  </a:lnTo>
                  <a:lnTo>
                    <a:pt x="154" y="412"/>
                  </a:lnTo>
                  <a:lnTo>
                    <a:pt x="154" y="411"/>
                  </a:lnTo>
                  <a:lnTo>
                    <a:pt x="153" y="411"/>
                  </a:lnTo>
                  <a:lnTo>
                    <a:pt x="153" y="410"/>
                  </a:lnTo>
                  <a:lnTo>
                    <a:pt x="153" y="407"/>
                  </a:lnTo>
                  <a:lnTo>
                    <a:pt x="153" y="406"/>
                  </a:lnTo>
                  <a:lnTo>
                    <a:pt x="153" y="405"/>
                  </a:lnTo>
                  <a:lnTo>
                    <a:pt x="153" y="401"/>
                  </a:lnTo>
                  <a:lnTo>
                    <a:pt x="153" y="397"/>
                  </a:lnTo>
                  <a:lnTo>
                    <a:pt x="153" y="396"/>
                  </a:lnTo>
                  <a:lnTo>
                    <a:pt x="153" y="395"/>
                  </a:lnTo>
                  <a:lnTo>
                    <a:pt x="153" y="394"/>
                  </a:lnTo>
                  <a:lnTo>
                    <a:pt x="154" y="392"/>
                  </a:lnTo>
                  <a:lnTo>
                    <a:pt x="157" y="389"/>
                  </a:lnTo>
                  <a:lnTo>
                    <a:pt x="157" y="388"/>
                  </a:lnTo>
                  <a:lnTo>
                    <a:pt x="157" y="387"/>
                  </a:lnTo>
                  <a:lnTo>
                    <a:pt x="158" y="385"/>
                  </a:lnTo>
                  <a:lnTo>
                    <a:pt x="159" y="381"/>
                  </a:lnTo>
                  <a:lnTo>
                    <a:pt x="159" y="379"/>
                  </a:lnTo>
                  <a:lnTo>
                    <a:pt x="160" y="377"/>
                  </a:lnTo>
                  <a:lnTo>
                    <a:pt x="160" y="373"/>
                  </a:lnTo>
                  <a:lnTo>
                    <a:pt x="161" y="370"/>
                  </a:lnTo>
                  <a:lnTo>
                    <a:pt x="161" y="369"/>
                  </a:lnTo>
                  <a:lnTo>
                    <a:pt x="161" y="367"/>
                  </a:lnTo>
                  <a:lnTo>
                    <a:pt x="162" y="364"/>
                  </a:lnTo>
                  <a:lnTo>
                    <a:pt x="162" y="361"/>
                  </a:lnTo>
                  <a:lnTo>
                    <a:pt x="162" y="359"/>
                  </a:lnTo>
                  <a:lnTo>
                    <a:pt x="162" y="357"/>
                  </a:lnTo>
                  <a:lnTo>
                    <a:pt x="161" y="356"/>
                  </a:lnTo>
                  <a:lnTo>
                    <a:pt x="163" y="355"/>
                  </a:lnTo>
                  <a:lnTo>
                    <a:pt x="168" y="354"/>
                  </a:lnTo>
                  <a:lnTo>
                    <a:pt x="170" y="353"/>
                  </a:lnTo>
                  <a:lnTo>
                    <a:pt x="171" y="352"/>
                  </a:lnTo>
                  <a:lnTo>
                    <a:pt x="172" y="352"/>
                  </a:lnTo>
                  <a:lnTo>
                    <a:pt x="174" y="353"/>
                  </a:lnTo>
                  <a:lnTo>
                    <a:pt x="175" y="354"/>
                  </a:lnTo>
                  <a:lnTo>
                    <a:pt x="175" y="355"/>
                  </a:lnTo>
                  <a:lnTo>
                    <a:pt x="176" y="355"/>
                  </a:lnTo>
                  <a:lnTo>
                    <a:pt x="178" y="356"/>
                  </a:lnTo>
                  <a:lnTo>
                    <a:pt x="179" y="356"/>
                  </a:lnTo>
                  <a:lnTo>
                    <a:pt x="180" y="357"/>
                  </a:lnTo>
                  <a:lnTo>
                    <a:pt x="182" y="359"/>
                  </a:lnTo>
                  <a:lnTo>
                    <a:pt x="183" y="360"/>
                  </a:lnTo>
                  <a:lnTo>
                    <a:pt x="187" y="364"/>
                  </a:lnTo>
                  <a:lnTo>
                    <a:pt x="195" y="369"/>
                  </a:lnTo>
                  <a:lnTo>
                    <a:pt x="195" y="370"/>
                  </a:lnTo>
                  <a:lnTo>
                    <a:pt x="196" y="370"/>
                  </a:lnTo>
                  <a:lnTo>
                    <a:pt x="197" y="370"/>
                  </a:lnTo>
                  <a:lnTo>
                    <a:pt x="199" y="370"/>
                  </a:lnTo>
                  <a:lnTo>
                    <a:pt x="200" y="370"/>
                  </a:lnTo>
                  <a:lnTo>
                    <a:pt x="201" y="370"/>
                  </a:lnTo>
                  <a:lnTo>
                    <a:pt x="202" y="370"/>
                  </a:lnTo>
                  <a:lnTo>
                    <a:pt x="203" y="370"/>
                  </a:lnTo>
                  <a:lnTo>
                    <a:pt x="204" y="370"/>
                  </a:lnTo>
                  <a:lnTo>
                    <a:pt x="204" y="369"/>
                  </a:lnTo>
                  <a:lnTo>
                    <a:pt x="205" y="369"/>
                  </a:lnTo>
                  <a:lnTo>
                    <a:pt x="207" y="368"/>
                  </a:lnTo>
                  <a:lnTo>
                    <a:pt x="208" y="368"/>
                  </a:lnTo>
                  <a:lnTo>
                    <a:pt x="209" y="368"/>
                  </a:lnTo>
                  <a:lnTo>
                    <a:pt x="212" y="365"/>
                  </a:lnTo>
                  <a:lnTo>
                    <a:pt x="214" y="364"/>
                  </a:lnTo>
                  <a:lnTo>
                    <a:pt x="218" y="363"/>
                  </a:lnTo>
                  <a:lnTo>
                    <a:pt x="219" y="363"/>
                  </a:lnTo>
                  <a:lnTo>
                    <a:pt x="220" y="363"/>
                  </a:lnTo>
                  <a:lnTo>
                    <a:pt x="221" y="363"/>
                  </a:lnTo>
                  <a:lnTo>
                    <a:pt x="224" y="363"/>
                  </a:lnTo>
                  <a:lnTo>
                    <a:pt x="226" y="363"/>
                  </a:lnTo>
                  <a:lnTo>
                    <a:pt x="227" y="363"/>
                  </a:lnTo>
                  <a:lnTo>
                    <a:pt x="228" y="363"/>
                  </a:lnTo>
                  <a:lnTo>
                    <a:pt x="232" y="363"/>
                  </a:lnTo>
                  <a:lnTo>
                    <a:pt x="233" y="364"/>
                  </a:lnTo>
                  <a:lnTo>
                    <a:pt x="234" y="364"/>
                  </a:lnTo>
                  <a:lnTo>
                    <a:pt x="238" y="365"/>
                  </a:lnTo>
                  <a:lnTo>
                    <a:pt x="239" y="365"/>
                  </a:lnTo>
                  <a:lnTo>
                    <a:pt x="242" y="365"/>
                  </a:lnTo>
                  <a:lnTo>
                    <a:pt x="244" y="367"/>
                  </a:lnTo>
                  <a:lnTo>
                    <a:pt x="245" y="368"/>
                  </a:lnTo>
                  <a:lnTo>
                    <a:pt x="246" y="368"/>
                  </a:lnTo>
                  <a:lnTo>
                    <a:pt x="247" y="369"/>
                  </a:lnTo>
                  <a:lnTo>
                    <a:pt x="249" y="371"/>
                  </a:lnTo>
                  <a:lnTo>
                    <a:pt x="250" y="371"/>
                  </a:lnTo>
                  <a:lnTo>
                    <a:pt x="251" y="373"/>
                  </a:lnTo>
                  <a:lnTo>
                    <a:pt x="251" y="374"/>
                  </a:lnTo>
                  <a:lnTo>
                    <a:pt x="252" y="374"/>
                  </a:lnTo>
                  <a:lnTo>
                    <a:pt x="252" y="376"/>
                  </a:lnTo>
                  <a:lnTo>
                    <a:pt x="253" y="377"/>
                  </a:lnTo>
                  <a:lnTo>
                    <a:pt x="254" y="378"/>
                  </a:lnTo>
                  <a:lnTo>
                    <a:pt x="256" y="381"/>
                  </a:lnTo>
                  <a:lnTo>
                    <a:pt x="256" y="382"/>
                  </a:lnTo>
                  <a:lnTo>
                    <a:pt x="258" y="384"/>
                  </a:lnTo>
                  <a:lnTo>
                    <a:pt x="259" y="385"/>
                  </a:lnTo>
                  <a:lnTo>
                    <a:pt x="260" y="386"/>
                  </a:lnTo>
                  <a:lnTo>
                    <a:pt x="261" y="386"/>
                  </a:lnTo>
                  <a:lnTo>
                    <a:pt x="263" y="388"/>
                  </a:lnTo>
                  <a:lnTo>
                    <a:pt x="266" y="389"/>
                  </a:lnTo>
                  <a:lnTo>
                    <a:pt x="267" y="390"/>
                  </a:lnTo>
                  <a:lnTo>
                    <a:pt x="267" y="392"/>
                  </a:lnTo>
                  <a:lnTo>
                    <a:pt x="268" y="393"/>
                  </a:lnTo>
                  <a:lnTo>
                    <a:pt x="268" y="394"/>
                  </a:lnTo>
                  <a:lnTo>
                    <a:pt x="269" y="395"/>
                  </a:lnTo>
                  <a:lnTo>
                    <a:pt x="269" y="396"/>
                  </a:lnTo>
                  <a:lnTo>
                    <a:pt x="269" y="397"/>
                  </a:lnTo>
                  <a:lnTo>
                    <a:pt x="269" y="398"/>
                  </a:lnTo>
                  <a:lnTo>
                    <a:pt x="270" y="399"/>
                  </a:lnTo>
                  <a:lnTo>
                    <a:pt x="270" y="401"/>
                  </a:lnTo>
                  <a:lnTo>
                    <a:pt x="271" y="402"/>
                  </a:lnTo>
                  <a:lnTo>
                    <a:pt x="271" y="403"/>
                  </a:lnTo>
                  <a:lnTo>
                    <a:pt x="272" y="404"/>
                  </a:lnTo>
                  <a:lnTo>
                    <a:pt x="274" y="405"/>
                  </a:lnTo>
                  <a:lnTo>
                    <a:pt x="275" y="405"/>
                  </a:lnTo>
                  <a:lnTo>
                    <a:pt x="275" y="406"/>
                  </a:lnTo>
                  <a:lnTo>
                    <a:pt x="276" y="406"/>
                  </a:lnTo>
                  <a:lnTo>
                    <a:pt x="277" y="407"/>
                  </a:lnTo>
                  <a:lnTo>
                    <a:pt x="278" y="407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1" y="409"/>
                  </a:lnTo>
                  <a:lnTo>
                    <a:pt x="283" y="409"/>
                  </a:lnTo>
                  <a:lnTo>
                    <a:pt x="283" y="410"/>
                  </a:lnTo>
                  <a:lnTo>
                    <a:pt x="284" y="410"/>
                  </a:lnTo>
                  <a:lnTo>
                    <a:pt x="285" y="411"/>
                  </a:lnTo>
                  <a:lnTo>
                    <a:pt x="286" y="413"/>
                  </a:lnTo>
                  <a:lnTo>
                    <a:pt x="289" y="417"/>
                  </a:lnTo>
                  <a:lnTo>
                    <a:pt x="292" y="419"/>
                  </a:lnTo>
                  <a:lnTo>
                    <a:pt x="295" y="422"/>
                  </a:lnTo>
                  <a:lnTo>
                    <a:pt x="296" y="423"/>
                  </a:lnTo>
                  <a:lnTo>
                    <a:pt x="299" y="427"/>
                  </a:lnTo>
                  <a:lnTo>
                    <a:pt x="300" y="427"/>
                  </a:lnTo>
                  <a:lnTo>
                    <a:pt x="303" y="427"/>
                  </a:lnTo>
                  <a:lnTo>
                    <a:pt x="304" y="427"/>
                  </a:lnTo>
                  <a:lnTo>
                    <a:pt x="305" y="427"/>
                  </a:lnTo>
                  <a:lnTo>
                    <a:pt x="308" y="426"/>
                  </a:lnTo>
                  <a:lnTo>
                    <a:pt x="309" y="426"/>
                  </a:lnTo>
                  <a:lnTo>
                    <a:pt x="309" y="42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7" name="Freeform 125">
              <a:extLst>
                <a:ext uri="{FF2B5EF4-FFF2-40B4-BE49-F238E27FC236}">
                  <a16:creationId xmlns:a16="http://schemas.microsoft.com/office/drawing/2014/main" id="{EFDA0479-200E-FB52-CDAF-D5C07CF59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488" y="2801938"/>
              <a:ext cx="1231900" cy="773113"/>
            </a:xfrm>
            <a:custGeom>
              <a:avLst/>
              <a:gdLst>
                <a:gd name="T0" fmla="*/ 139 w 776"/>
                <a:gd name="T1" fmla="*/ 162 h 487"/>
                <a:gd name="T2" fmla="*/ 131 w 776"/>
                <a:gd name="T3" fmla="*/ 156 h 487"/>
                <a:gd name="T4" fmla="*/ 119 w 776"/>
                <a:gd name="T5" fmla="*/ 170 h 487"/>
                <a:gd name="T6" fmla="*/ 107 w 776"/>
                <a:gd name="T7" fmla="*/ 152 h 487"/>
                <a:gd name="T8" fmla="*/ 116 w 776"/>
                <a:gd name="T9" fmla="*/ 147 h 487"/>
                <a:gd name="T10" fmla="*/ 127 w 776"/>
                <a:gd name="T11" fmla="*/ 131 h 487"/>
                <a:gd name="T12" fmla="*/ 122 w 776"/>
                <a:gd name="T13" fmla="*/ 112 h 487"/>
                <a:gd name="T14" fmla="*/ 102 w 776"/>
                <a:gd name="T15" fmla="*/ 102 h 487"/>
                <a:gd name="T16" fmla="*/ 84 w 776"/>
                <a:gd name="T17" fmla="*/ 93 h 487"/>
                <a:gd name="T18" fmla="*/ 73 w 776"/>
                <a:gd name="T19" fmla="*/ 77 h 487"/>
                <a:gd name="T20" fmla="*/ 124 w 776"/>
                <a:gd name="T21" fmla="*/ 67 h 487"/>
                <a:gd name="T22" fmla="*/ 154 w 776"/>
                <a:gd name="T23" fmla="*/ 60 h 487"/>
                <a:gd name="T24" fmla="*/ 231 w 776"/>
                <a:gd name="T25" fmla="*/ 53 h 487"/>
                <a:gd name="T26" fmla="*/ 293 w 776"/>
                <a:gd name="T27" fmla="*/ 68 h 487"/>
                <a:gd name="T28" fmla="*/ 323 w 776"/>
                <a:gd name="T29" fmla="*/ 66 h 487"/>
                <a:gd name="T30" fmla="*/ 370 w 776"/>
                <a:gd name="T31" fmla="*/ 51 h 487"/>
                <a:gd name="T32" fmla="*/ 469 w 776"/>
                <a:gd name="T33" fmla="*/ 18 h 487"/>
                <a:gd name="T34" fmla="*/ 527 w 776"/>
                <a:gd name="T35" fmla="*/ 24 h 487"/>
                <a:gd name="T36" fmla="*/ 553 w 776"/>
                <a:gd name="T37" fmla="*/ 18 h 487"/>
                <a:gd name="T38" fmla="*/ 573 w 776"/>
                <a:gd name="T39" fmla="*/ 12 h 487"/>
                <a:gd name="T40" fmla="*/ 591 w 776"/>
                <a:gd name="T41" fmla="*/ 3 h 487"/>
                <a:gd name="T42" fmla="*/ 612 w 776"/>
                <a:gd name="T43" fmla="*/ 3 h 487"/>
                <a:gd name="T44" fmla="*/ 634 w 776"/>
                <a:gd name="T45" fmla="*/ 0 h 487"/>
                <a:gd name="T46" fmla="*/ 659 w 776"/>
                <a:gd name="T47" fmla="*/ 0 h 487"/>
                <a:gd name="T48" fmla="*/ 737 w 776"/>
                <a:gd name="T49" fmla="*/ 11 h 487"/>
                <a:gd name="T50" fmla="*/ 758 w 776"/>
                <a:gd name="T51" fmla="*/ 38 h 487"/>
                <a:gd name="T52" fmla="*/ 776 w 776"/>
                <a:gd name="T53" fmla="*/ 80 h 487"/>
                <a:gd name="T54" fmla="*/ 769 w 776"/>
                <a:gd name="T55" fmla="*/ 114 h 487"/>
                <a:gd name="T56" fmla="*/ 760 w 776"/>
                <a:gd name="T57" fmla="*/ 153 h 487"/>
                <a:gd name="T58" fmla="*/ 739 w 776"/>
                <a:gd name="T59" fmla="*/ 235 h 487"/>
                <a:gd name="T60" fmla="*/ 742 w 776"/>
                <a:gd name="T61" fmla="*/ 332 h 487"/>
                <a:gd name="T62" fmla="*/ 717 w 776"/>
                <a:gd name="T63" fmla="*/ 406 h 487"/>
                <a:gd name="T64" fmla="*/ 664 w 776"/>
                <a:gd name="T65" fmla="*/ 443 h 487"/>
                <a:gd name="T66" fmla="*/ 618 w 776"/>
                <a:gd name="T67" fmla="*/ 476 h 487"/>
                <a:gd name="T68" fmla="*/ 587 w 776"/>
                <a:gd name="T69" fmla="*/ 446 h 487"/>
                <a:gd name="T70" fmla="*/ 575 w 776"/>
                <a:gd name="T71" fmla="*/ 385 h 487"/>
                <a:gd name="T72" fmla="*/ 525 w 776"/>
                <a:gd name="T73" fmla="*/ 398 h 487"/>
                <a:gd name="T74" fmla="*/ 462 w 776"/>
                <a:gd name="T75" fmla="*/ 367 h 487"/>
                <a:gd name="T76" fmla="*/ 440 w 776"/>
                <a:gd name="T77" fmla="*/ 355 h 487"/>
                <a:gd name="T78" fmla="*/ 403 w 776"/>
                <a:gd name="T79" fmla="*/ 380 h 487"/>
                <a:gd name="T80" fmla="*/ 364 w 776"/>
                <a:gd name="T81" fmla="*/ 391 h 487"/>
                <a:gd name="T82" fmla="*/ 337 w 776"/>
                <a:gd name="T83" fmla="*/ 399 h 487"/>
                <a:gd name="T84" fmla="*/ 286 w 776"/>
                <a:gd name="T85" fmla="*/ 407 h 487"/>
                <a:gd name="T86" fmla="*/ 227 w 776"/>
                <a:gd name="T87" fmla="*/ 412 h 487"/>
                <a:gd name="T88" fmla="*/ 207 w 776"/>
                <a:gd name="T89" fmla="*/ 412 h 487"/>
                <a:gd name="T90" fmla="*/ 184 w 776"/>
                <a:gd name="T91" fmla="*/ 395 h 487"/>
                <a:gd name="T92" fmla="*/ 175 w 776"/>
                <a:gd name="T93" fmla="*/ 388 h 487"/>
                <a:gd name="T94" fmla="*/ 173 w 776"/>
                <a:gd name="T95" fmla="*/ 370 h 487"/>
                <a:gd name="T96" fmla="*/ 166 w 776"/>
                <a:gd name="T97" fmla="*/ 351 h 487"/>
                <a:gd name="T98" fmla="*/ 158 w 776"/>
                <a:gd name="T99" fmla="*/ 335 h 487"/>
                <a:gd name="T100" fmla="*/ 157 w 776"/>
                <a:gd name="T101" fmla="*/ 323 h 487"/>
                <a:gd name="T102" fmla="*/ 149 w 776"/>
                <a:gd name="T103" fmla="*/ 317 h 487"/>
                <a:gd name="T104" fmla="*/ 119 w 776"/>
                <a:gd name="T105" fmla="*/ 290 h 487"/>
                <a:gd name="T106" fmla="*/ 80 w 776"/>
                <a:gd name="T107" fmla="*/ 293 h 487"/>
                <a:gd name="T108" fmla="*/ 54 w 776"/>
                <a:gd name="T109" fmla="*/ 255 h 487"/>
                <a:gd name="T110" fmla="*/ 26 w 776"/>
                <a:gd name="T111" fmla="*/ 222 h 487"/>
                <a:gd name="T112" fmla="*/ 1 w 776"/>
                <a:gd name="T113" fmla="*/ 198 h 487"/>
                <a:gd name="T114" fmla="*/ 39 w 776"/>
                <a:gd name="T115" fmla="*/ 209 h 487"/>
                <a:gd name="T116" fmla="*/ 80 w 776"/>
                <a:gd name="T117" fmla="*/ 204 h 487"/>
                <a:gd name="T118" fmla="*/ 79 w 776"/>
                <a:gd name="T119" fmla="*/ 178 h 487"/>
                <a:gd name="T120" fmla="*/ 127 w 776"/>
                <a:gd name="T121" fmla="*/ 185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6" h="487">
                  <a:moveTo>
                    <a:pt x="142" y="179"/>
                  </a:moveTo>
                  <a:lnTo>
                    <a:pt x="142" y="178"/>
                  </a:lnTo>
                  <a:lnTo>
                    <a:pt x="141" y="178"/>
                  </a:lnTo>
                  <a:lnTo>
                    <a:pt x="140" y="177"/>
                  </a:lnTo>
                  <a:lnTo>
                    <a:pt x="140" y="176"/>
                  </a:lnTo>
                  <a:lnTo>
                    <a:pt x="139" y="176"/>
                  </a:lnTo>
                  <a:lnTo>
                    <a:pt x="139" y="175"/>
                  </a:lnTo>
                  <a:lnTo>
                    <a:pt x="139" y="173"/>
                  </a:lnTo>
                  <a:lnTo>
                    <a:pt x="138" y="173"/>
                  </a:lnTo>
                  <a:lnTo>
                    <a:pt x="138" y="172"/>
                  </a:lnTo>
                  <a:lnTo>
                    <a:pt x="138" y="171"/>
                  </a:lnTo>
                  <a:lnTo>
                    <a:pt x="138" y="170"/>
                  </a:lnTo>
                  <a:lnTo>
                    <a:pt x="138" y="169"/>
                  </a:lnTo>
                  <a:lnTo>
                    <a:pt x="138" y="168"/>
                  </a:lnTo>
                  <a:lnTo>
                    <a:pt x="138" y="167"/>
                  </a:lnTo>
                  <a:lnTo>
                    <a:pt x="136" y="167"/>
                  </a:lnTo>
                  <a:lnTo>
                    <a:pt x="138" y="167"/>
                  </a:lnTo>
                  <a:lnTo>
                    <a:pt x="138" y="166"/>
                  </a:lnTo>
                  <a:lnTo>
                    <a:pt x="138" y="164"/>
                  </a:lnTo>
                  <a:lnTo>
                    <a:pt x="138" y="163"/>
                  </a:lnTo>
                  <a:lnTo>
                    <a:pt x="139" y="163"/>
                  </a:lnTo>
                  <a:lnTo>
                    <a:pt x="139" y="162"/>
                  </a:lnTo>
                  <a:lnTo>
                    <a:pt x="139" y="161"/>
                  </a:lnTo>
                  <a:lnTo>
                    <a:pt x="139" y="160"/>
                  </a:lnTo>
                  <a:lnTo>
                    <a:pt x="139" y="159"/>
                  </a:lnTo>
                  <a:lnTo>
                    <a:pt x="140" y="158"/>
                  </a:lnTo>
                  <a:lnTo>
                    <a:pt x="140" y="156"/>
                  </a:lnTo>
                  <a:lnTo>
                    <a:pt x="140" y="155"/>
                  </a:lnTo>
                  <a:lnTo>
                    <a:pt x="141" y="155"/>
                  </a:lnTo>
                  <a:lnTo>
                    <a:pt x="141" y="154"/>
                  </a:lnTo>
                  <a:lnTo>
                    <a:pt x="141" y="153"/>
                  </a:lnTo>
                  <a:lnTo>
                    <a:pt x="140" y="153"/>
                  </a:lnTo>
                  <a:lnTo>
                    <a:pt x="140" y="152"/>
                  </a:lnTo>
                  <a:lnTo>
                    <a:pt x="139" y="152"/>
                  </a:lnTo>
                  <a:lnTo>
                    <a:pt x="138" y="152"/>
                  </a:lnTo>
                  <a:lnTo>
                    <a:pt x="136" y="152"/>
                  </a:lnTo>
                  <a:lnTo>
                    <a:pt x="136" y="153"/>
                  </a:lnTo>
                  <a:lnTo>
                    <a:pt x="135" y="153"/>
                  </a:lnTo>
                  <a:lnTo>
                    <a:pt x="135" y="154"/>
                  </a:lnTo>
                  <a:lnTo>
                    <a:pt x="134" y="154"/>
                  </a:lnTo>
                  <a:lnTo>
                    <a:pt x="133" y="155"/>
                  </a:lnTo>
                  <a:lnTo>
                    <a:pt x="132" y="155"/>
                  </a:lnTo>
                  <a:lnTo>
                    <a:pt x="132" y="156"/>
                  </a:lnTo>
                  <a:lnTo>
                    <a:pt x="131" y="156"/>
                  </a:lnTo>
                  <a:lnTo>
                    <a:pt x="131" y="158"/>
                  </a:lnTo>
                  <a:lnTo>
                    <a:pt x="130" y="158"/>
                  </a:lnTo>
                  <a:lnTo>
                    <a:pt x="130" y="159"/>
                  </a:lnTo>
                  <a:lnTo>
                    <a:pt x="130" y="160"/>
                  </a:lnTo>
                  <a:lnTo>
                    <a:pt x="129" y="160"/>
                  </a:lnTo>
                  <a:lnTo>
                    <a:pt x="129" y="161"/>
                  </a:lnTo>
                  <a:lnTo>
                    <a:pt x="129" y="162"/>
                  </a:lnTo>
                  <a:lnTo>
                    <a:pt x="127" y="162"/>
                  </a:lnTo>
                  <a:lnTo>
                    <a:pt x="127" y="163"/>
                  </a:lnTo>
                  <a:lnTo>
                    <a:pt x="127" y="164"/>
                  </a:lnTo>
                  <a:lnTo>
                    <a:pt x="126" y="166"/>
                  </a:lnTo>
                  <a:lnTo>
                    <a:pt x="126" y="167"/>
                  </a:lnTo>
                  <a:lnTo>
                    <a:pt x="126" y="168"/>
                  </a:lnTo>
                  <a:lnTo>
                    <a:pt x="126" y="169"/>
                  </a:lnTo>
                  <a:lnTo>
                    <a:pt x="126" y="170"/>
                  </a:lnTo>
                  <a:lnTo>
                    <a:pt x="125" y="170"/>
                  </a:lnTo>
                  <a:lnTo>
                    <a:pt x="124" y="170"/>
                  </a:lnTo>
                  <a:lnTo>
                    <a:pt x="123" y="171"/>
                  </a:lnTo>
                  <a:lnTo>
                    <a:pt x="122" y="171"/>
                  </a:lnTo>
                  <a:lnTo>
                    <a:pt x="121" y="171"/>
                  </a:lnTo>
                  <a:lnTo>
                    <a:pt x="119" y="171"/>
                  </a:lnTo>
                  <a:lnTo>
                    <a:pt x="119" y="170"/>
                  </a:lnTo>
                  <a:lnTo>
                    <a:pt x="118" y="170"/>
                  </a:lnTo>
                  <a:lnTo>
                    <a:pt x="118" y="169"/>
                  </a:lnTo>
                  <a:lnTo>
                    <a:pt x="117" y="168"/>
                  </a:lnTo>
                  <a:lnTo>
                    <a:pt x="116" y="167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4" y="164"/>
                  </a:lnTo>
                  <a:lnTo>
                    <a:pt x="114" y="163"/>
                  </a:lnTo>
                  <a:lnTo>
                    <a:pt x="113" y="163"/>
                  </a:lnTo>
                  <a:lnTo>
                    <a:pt x="113" y="162"/>
                  </a:lnTo>
                  <a:lnTo>
                    <a:pt x="113" y="161"/>
                  </a:lnTo>
                  <a:lnTo>
                    <a:pt x="111" y="160"/>
                  </a:lnTo>
                  <a:lnTo>
                    <a:pt x="111" y="159"/>
                  </a:lnTo>
                  <a:lnTo>
                    <a:pt x="110" y="159"/>
                  </a:lnTo>
                  <a:lnTo>
                    <a:pt x="110" y="158"/>
                  </a:lnTo>
                  <a:lnTo>
                    <a:pt x="110" y="156"/>
                  </a:lnTo>
                  <a:lnTo>
                    <a:pt x="109" y="155"/>
                  </a:lnTo>
                  <a:lnTo>
                    <a:pt x="109" y="154"/>
                  </a:lnTo>
                  <a:lnTo>
                    <a:pt x="108" y="154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7" y="152"/>
                  </a:lnTo>
                  <a:lnTo>
                    <a:pt x="107" y="151"/>
                  </a:lnTo>
                  <a:lnTo>
                    <a:pt x="107" y="150"/>
                  </a:lnTo>
                  <a:lnTo>
                    <a:pt x="107" y="148"/>
                  </a:lnTo>
                  <a:lnTo>
                    <a:pt x="108" y="148"/>
                  </a:lnTo>
                  <a:lnTo>
                    <a:pt x="108" y="147"/>
                  </a:lnTo>
                  <a:lnTo>
                    <a:pt x="108" y="146"/>
                  </a:lnTo>
                  <a:lnTo>
                    <a:pt x="109" y="146"/>
                  </a:lnTo>
                  <a:lnTo>
                    <a:pt x="109" y="145"/>
                  </a:lnTo>
                  <a:lnTo>
                    <a:pt x="110" y="145"/>
                  </a:lnTo>
                  <a:lnTo>
                    <a:pt x="111" y="145"/>
                  </a:lnTo>
                  <a:lnTo>
                    <a:pt x="113" y="145"/>
                  </a:lnTo>
                  <a:lnTo>
                    <a:pt x="111" y="145"/>
                  </a:lnTo>
                  <a:lnTo>
                    <a:pt x="110" y="145"/>
                  </a:lnTo>
                  <a:lnTo>
                    <a:pt x="110" y="146"/>
                  </a:lnTo>
                  <a:lnTo>
                    <a:pt x="111" y="146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8"/>
                  </a:lnTo>
                  <a:lnTo>
                    <a:pt x="114" y="148"/>
                  </a:lnTo>
                  <a:lnTo>
                    <a:pt x="115" y="148"/>
                  </a:lnTo>
                  <a:lnTo>
                    <a:pt x="115" y="147"/>
                  </a:lnTo>
                  <a:lnTo>
                    <a:pt x="116" y="147"/>
                  </a:lnTo>
                  <a:lnTo>
                    <a:pt x="117" y="147"/>
                  </a:lnTo>
                  <a:lnTo>
                    <a:pt x="117" y="146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9" y="145"/>
                  </a:lnTo>
                  <a:lnTo>
                    <a:pt x="119" y="144"/>
                  </a:lnTo>
                  <a:lnTo>
                    <a:pt x="121" y="144"/>
                  </a:lnTo>
                  <a:lnTo>
                    <a:pt x="121" y="143"/>
                  </a:lnTo>
                  <a:lnTo>
                    <a:pt x="122" y="143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3" y="141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8"/>
                  </a:lnTo>
                  <a:lnTo>
                    <a:pt x="125" y="138"/>
                  </a:lnTo>
                  <a:lnTo>
                    <a:pt x="126" y="137"/>
                  </a:lnTo>
                  <a:lnTo>
                    <a:pt x="126" y="136"/>
                  </a:lnTo>
                  <a:lnTo>
                    <a:pt x="126" y="135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7" y="131"/>
                  </a:lnTo>
                  <a:lnTo>
                    <a:pt x="127" y="130"/>
                  </a:lnTo>
                  <a:lnTo>
                    <a:pt x="129" y="129"/>
                  </a:lnTo>
                  <a:lnTo>
                    <a:pt x="129" y="128"/>
                  </a:lnTo>
                  <a:lnTo>
                    <a:pt x="129" y="127"/>
                  </a:lnTo>
                  <a:lnTo>
                    <a:pt x="130" y="127"/>
                  </a:lnTo>
                  <a:lnTo>
                    <a:pt x="130" y="126"/>
                  </a:lnTo>
                  <a:lnTo>
                    <a:pt x="131" y="125"/>
                  </a:lnTo>
                  <a:lnTo>
                    <a:pt x="131" y="123"/>
                  </a:lnTo>
                  <a:lnTo>
                    <a:pt x="130" y="123"/>
                  </a:lnTo>
                  <a:lnTo>
                    <a:pt x="130" y="122"/>
                  </a:lnTo>
                  <a:lnTo>
                    <a:pt x="130" y="121"/>
                  </a:lnTo>
                  <a:lnTo>
                    <a:pt x="130" y="120"/>
                  </a:lnTo>
                  <a:lnTo>
                    <a:pt x="129" y="119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6" y="118"/>
                  </a:lnTo>
                  <a:lnTo>
                    <a:pt x="125" y="118"/>
                  </a:lnTo>
                  <a:lnTo>
                    <a:pt x="124" y="117"/>
                  </a:lnTo>
                  <a:lnTo>
                    <a:pt x="124" y="116"/>
                  </a:lnTo>
                  <a:lnTo>
                    <a:pt x="123" y="114"/>
                  </a:lnTo>
                  <a:lnTo>
                    <a:pt x="123" y="113"/>
                  </a:lnTo>
                  <a:lnTo>
                    <a:pt x="122" y="112"/>
                  </a:lnTo>
                  <a:lnTo>
                    <a:pt x="122" y="111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8" y="110"/>
                  </a:lnTo>
                  <a:lnTo>
                    <a:pt x="118" y="109"/>
                  </a:lnTo>
                  <a:lnTo>
                    <a:pt x="117" y="109"/>
                  </a:lnTo>
                  <a:lnTo>
                    <a:pt x="116" y="109"/>
                  </a:lnTo>
                  <a:lnTo>
                    <a:pt x="116" y="108"/>
                  </a:lnTo>
                  <a:lnTo>
                    <a:pt x="115" y="108"/>
                  </a:lnTo>
                  <a:lnTo>
                    <a:pt x="114" y="106"/>
                  </a:lnTo>
                  <a:lnTo>
                    <a:pt x="113" y="106"/>
                  </a:lnTo>
                  <a:lnTo>
                    <a:pt x="111" y="105"/>
                  </a:lnTo>
                  <a:lnTo>
                    <a:pt x="110" y="105"/>
                  </a:lnTo>
                  <a:lnTo>
                    <a:pt x="109" y="104"/>
                  </a:lnTo>
                  <a:lnTo>
                    <a:pt x="107" y="104"/>
                  </a:lnTo>
                  <a:lnTo>
                    <a:pt x="107" y="103"/>
                  </a:lnTo>
                  <a:lnTo>
                    <a:pt x="106" y="103"/>
                  </a:lnTo>
                  <a:lnTo>
                    <a:pt x="105" y="103"/>
                  </a:lnTo>
                  <a:lnTo>
                    <a:pt x="104" y="103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101" y="102"/>
                  </a:lnTo>
                  <a:lnTo>
                    <a:pt x="100" y="102"/>
                  </a:lnTo>
                  <a:lnTo>
                    <a:pt x="99" y="102"/>
                  </a:lnTo>
                  <a:lnTo>
                    <a:pt x="98" y="102"/>
                  </a:lnTo>
                  <a:lnTo>
                    <a:pt x="98" y="101"/>
                  </a:lnTo>
                  <a:lnTo>
                    <a:pt x="97" y="101"/>
                  </a:lnTo>
                  <a:lnTo>
                    <a:pt x="96" y="101"/>
                  </a:lnTo>
                  <a:lnTo>
                    <a:pt x="94" y="101"/>
                  </a:lnTo>
                  <a:lnTo>
                    <a:pt x="94" y="100"/>
                  </a:lnTo>
                  <a:lnTo>
                    <a:pt x="93" y="100"/>
                  </a:lnTo>
                  <a:lnTo>
                    <a:pt x="93" y="99"/>
                  </a:lnTo>
                  <a:lnTo>
                    <a:pt x="92" y="99"/>
                  </a:lnTo>
                  <a:lnTo>
                    <a:pt x="92" y="97"/>
                  </a:lnTo>
                  <a:lnTo>
                    <a:pt x="91" y="97"/>
                  </a:lnTo>
                  <a:lnTo>
                    <a:pt x="90" y="96"/>
                  </a:lnTo>
                  <a:lnTo>
                    <a:pt x="89" y="96"/>
                  </a:lnTo>
                  <a:lnTo>
                    <a:pt x="88" y="96"/>
                  </a:lnTo>
                  <a:lnTo>
                    <a:pt x="87" y="95"/>
                  </a:lnTo>
                  <a:lnTo>
                    <a:pt x="85" y="95"/>
                  </a:lnTo>
                  <a:lnTo>
                    <a:pt x="85" y="94"/>
                  </a:lnTo>
                  <a:lnTo>
                    <a:pt x="84" y="94"/>
                  </a:lnTo>
                  <a:lnTo>
                    <a:pt x="84" y="93"/>
                  </a:lnTo>
                  <a:lnTo>
                    <a:pt x="83" y="93"/>
                  </a:lnTo>
                  <a:lnTo>
                    <a:pt x="83" y="92"/>
                  </a:lnTo>
                  <a:lnTo>
                    <a:pt x="82" y="92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1" y="89"/>
                  </a:lnTo>
                  <a:lnTo>
                    <a:pt x="80" y="88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7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6" y="83"/>
                  </a:lnTo>
                  <a:lnTo>
                    <a:pt x="76" y="81"/>
                  </a:lnTo>
                  <a:lnTo>
                    <a:pt x="75" y="81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3" y="77"/>
                  </a:lnTo>
                  <a:lnTo>
                    <a:pt x="72" y="76"/>
                  </a:lnTo>
                  <a:lnTo>
                    <a:pt x="72" y="75"/>
                  </a:lnTo>
                  <a:lnTo>
                    <a:pt x="71" y="75"/>
                  </a:lnTo>
                  <a:lnTo>
                    <a:pt x="69" y="74"/>
                  </a:lnTo>
                  <a:lnTo>
                    <a:pt x="68" y="74"/>
                  </a:lnTo>
                  <a:lnTo>
                    <a:pt x="68" y="72"/>
                  </a:lnTo>
                  <a:lnTo>
                    <a:pt x="67" y="71"/>
                  </a:lnTo>
                  <a:lnTo>
                    <a:pt x="67" y="70"/>
                  </a:lnTo>
                  <a:lnTo>
                    <a:pt x="66" y="70"/>
                  </a:lnTo>
                  <a:lnTo>
                    <a:pt x="66" y="69"/>
                  </a:lnTo>
                  <a:lnTo>
                    <a:pt x="68" y="69"/>
                  </a:lnTo>
                  <a:lnTo>
                    <a:pt x="69" y="69"/>
                  </a:lnTo>
                  <a:lnTo>
                    <a:pt x="72" y="69"/>
                  </a:lnTo>
                  <a:lnTo>
                    <a:pt x="73" y="70"/>
                  </a:lnTo>
                  <a:lnTo>
                    <a:pt x="77" y="69"/>
                  </a:lnTo>
                  <a:lnTo>
                    <a:pt x="79" y="69"/>
                  </a:lnTo>
                  <a:lnTo>
                    <a:pt x="83" y="69"/>
                  </a:lnTo>
                  <a:lnTo>
                    <a:pt x="83" y="68"/>
                  </a:lnTo>
                  <a:lnTo>
                    <a:pt x="97" y="68"/>
                  </a:lnTo>
                  <a:lnTo>
                    <a:pt x="107" y="67"/>
                  </a:lnTo>
                  <a:lnTo>
                    <a:pt x="119" y="67"/>
                  </a:lnTo>
                  <a:lnTo>
                    <a:pt x="124" y="67"/>
                  </a:lnTo>
                  <a:lnTo>
                    <a:pt x="126" y="66"/>
                  </a:lnTo>
                  <a:lnTo>
                    <a:pt x="127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4" y="66"/>
                  </a:lnTo>
                  <a:lnTo>
                    <a:pt x="135" y="66"/>
                  </a:lnTo>
                  <a:lnTo>
                    <a:pt x="136" y="66"/>
                  </a:lnTo>
                  <a:lnTo>
                    <a:pt x="138" y="66"/>
                  </a:lnTo>
                  <a:lnTo>
                    <a:pt x="139" y="66"/>
                  </a:lnTo>
                  <a:lnTo>
                    <a:pt x="140" y="64"/>
                  </a:lnTo>
                  <a:lnTo>
                    <a:pt x="141" y="64"/>
                  </a:lnTo>
                  <a:lnTo>
                    <a:pt x="142" y="64"/>
                  </a:lnTo>
                  <a:lnTo>
                    <a:pt x="143" y="66"/>
                  </a:lnTo>
                  <a:lnTo>
                    <a:pt x="143" y="64"/>
                  </a:lnTo>
                  <a:lnTo>
                    <a:pt x="146" y="63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9" y="62"/>
                  </a:lnTo>
                  <a:lnTo>
                    <a:pt x="150" y="62"/>
                  </a:lnTo>
                  <a:lnTo>
                    <a:pt x="151" y="61"/>
                  </a:lnTo>
                  <a:lnTo>
                    <a:pt x="154" y="60"/>
                  </a:lnTo>
                  <a:lnTo>
                    <a:pt x="155" y="60"/>
                  </a:lnTo>
                  <a:lnTo>
                    <a:pt x="155" y="59"/>
                  </a:lnTo>
                  <a:lnTo>
                    <a:pt x="156" y="59"/>
                  </a:lnTo>
                  <a:lnTo>
                    <a:pt x="157" y="58"/>
                  </a:lnTo>
                  <a:lnTo>
                    <a:pt x="159" y="56"/>
                  </a:lnTo>
                  <a:lnTo>
                    <a:pt x="165" y="54"/>
                  </a:lnTo>
                  <a:lnTo>
                    <a:pt x="172" y="51"/>
                  </a:lnTo>
                  <a:lnTo>
                    <a:pt x="173" y="50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88" y="43"/>
                  </a:lnTo>
                  <a:lnTo>
                    <a:pt x="192" y="41"/>
                  </a:lnTo>
                  <a:lnTo>
                    <a:pt x="193" y="41"/>
                  </a:lnTo>
                  <a:lnTo>
                    <a:pt x="199" y="43"/>
                  </a:lnTo>
                  <a:lnTo>
                    <a:pt x="208" y="45"/>
                  </a:lnTo>
                  <a:lnTo>
                    <a:pt x="211" y="46"/>
                  </a:lnTo>
                  <a:lnTo>
                    <a:pt x="215" y="47"/>
                  </a:lnTo>
                  <a:lnTo>
                    <a:pt x="218" y="49"/>
                  </a:lnTo>
                  <a:lnTo>
                    <a:pt x="223" y="50"/>
                  </a:lnTo>
                  <a:lnTo>
                    <a:pt x="226" y="52"/>
                  </a:lnTo>
                  <a:lnTo>
                    <a:pt x="230" y="53"/>
                  </a:lnTo>
                  <a:lnTo>
                    <a:pt x="231" y="53"/>
                  </a:lnTo>
                  <a:lnTo>
                    <a:pt x="232" y="54"/>
                  </a:lnTo>
                  <a:lnTo>
                    <a:pt x="235" y="55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2" y="59"/>
                  </a:lnTo>
                  <a:lnTo>
                    <a:pt x="245" y="61"/>
                  </a:lnTo>
                  <a:lnTo>
                    <a:pt x="249" y="62"/>
                  </a:lnTo>
                  <a:lnTo>
                    <a:pt x="253" y="64"/>
                  </a:lnTo>
                  <a:lnTo>
                    <a:pt x="260" y="68"/>
                  </a:lnTo>
                  <a:lnTo>
                    <a:pt x="265" y="69"/>
                  </a:lnTo>
                  <a:lnTo>
                    <a:pt x="269" y="70"/>
                  </a:lnTo>
                  <a:lnTo>
                    <a:pt x="272" y="71"/>
                  </a:lnTo>
                  <a:lnTo>
                    <a:pt x="275" y="71"/>
                  </a:lnTo>
                  <a:lnTo>
                    <a:pt x="277" y="72"/>
                  </a:lnTo>
                  <a:lnTo>
                    <a:pt x="280" y="74"/>
                  </a:lnTo>
                  <a:lnTo>
                    <a:pt x="281" y="74"/>
                  </a:lnTo>
                  <a:lnTo>
                    <a:pt x="283" y="74"/>
                  </a:lnTo>
                  <a:lnTo>
                    <a:pt x="286" y="74"/>
                  </a:lnTo>
                  <a:lnTo>
                    <a:pt x="287" y="75"/>
                  </a:lnTo>
                  <a:lnTo>
                    <a:pt x="287" y="74"/>
                  </a:lnTo>
                  <a:lnTo>
                    <a:pt x="292" y="68"/>
                  </a:lnTo>
                  <a:lnTo>
                    <a:pt x="293" y="68"/>
                  </a:lnTo>
                  <a:lnTo>
                    <a:pt x="294" y="68"/>
                  </a:lnTo>
                  <a:lnTo>
                    <a:pt x="300" y="68"/>
                  </a:lnTo>
                  <a:lnTo>
                    <a:pt x="303" y="68"/>
                  </a:lnTo>
                  <a:lnTo>
                    <a:pt x="305" y="68"/>
                  </a:lnTo>
                  <a:lnTo>
                    <a:pt x="306" y="68"/>
                  </a:lnTo>
                  <a:lnTo>
                    <a:pt x="307" y="68"/>
                  </a:lnTo>
                  <a:lnTo>
                    <a:pt x="307" y="67"/>
                  </a:lnTo>
                  <a:lnTo>
                    <a:pt x="308" y="67"/>
                  </a:lnTo>
                  <a:lnTo>
                    <a:pt x="309" y="67"/>
                  </a:lnTo>
                  <a:lnTo>
                    <a:pt x="310" y="67"/>
                  </a:lnTo>
                  <a:lnTo>
                    <a:pt x="311" y="67"/>
                  </a:lnTo>
                  <a:lnTo>
                    <a:pt x="312" y="67"/>
                  </a:lnTo>
                  <a:lnTo>
                    <a:pt x="314" y="67"/>
                  </a:lnTo>
                  <a:lnTo>
                    <a:pt x="315" y="67"/>
                  </a:lnTo>
                  <a:lnTo>
                    <a:pt x="316" y="67"/>
                  </a:lnTo>
                  <a:lnTo>
                    <a:pt x="316" y="66"/>
                  </a:lnTo>
                  <a:lnTo>
                    <a:pt x="317" y="66"/>
                  </a:lnTo>
                  <a:lnTo>
                    <a:pt x="318" y="66"/>
                  </a:lnTo>
                  <a:lnTo>
                    <a:pt x="319" y="66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3" y="66"/>
                  </a:lnTo>
                  <a:lnTo>
                    <a:pt x="323" y="64"/>
                  </a:lnTo>
                  <a:lnTo>
                    <a:pt x="324" y="64"/>
                  </a:lnTo>
                  <a:lnTo>
                    <a:pt x="325" y="64"/>
                  </a:lnTo>
                  <a:lnTo>
                    <a:pt x="326" y="64"/>
                  </a:lnTo>
                  <a:lnTo>
                    <a:pt x="327" y="64"/>
                  </a:lnTo>
                  <a:lnTo>
                    <a:pt x="330" y="63"/>
                  </a:lnTo>
                  <a:lnTo>
                    <a:pt x="333" y="63"/>
                  </a:lnTo>
                  <a:lnTo>
                    <a:pt x="339" y="61"/>
                  </a:lnTo>
                  <a:lnTo>
                    <a:pt x="340" y="61"/>
                  </a:lnTo>
                  <a:lnTo>
                    <a:pt x="341" y="61"/>
                  </a:lnTo>
                  <a:lnTo>
                    <a:pt x="342" y="61"/>
                  </a:lnTo>
                  <a:lnTo>
                    <a:pt x="342" y="60"/>
                  </a:lnTo>
                  <a:lnTo>
                    <a:pt x="343" y="60"/>
                  </a:lnTo>
                  <a:lnTo>
                    <a:pt x="344" y="60"/>
                  </a:lnTo>
                  <a:lnTo>
                    <a:pt x="345" y="60"/>
                  </a:lnTo>
                  <a:lnTo>
                    <a:pt x="345" y="59"/>
                  </a:lnTo>
                  <a:lnTo>
                    <a:pt x="347" y="59"/>
                  </a:lnTo>
                  <a:lnTo>
                    <a:pt x="352" y="58"/>
                  </a:lnTo>
                  <a:lnTo>
                    <a:pt x="359" y="55"/>
                  </a:lnTo>
                  <a:lnTo>
                    <a:pt x="360" y="54"/>
                  </a:lnTo>
                  <a:lnTo>
                    <a:pt x="362" y="53"/>
                  </a:lnTo>
                  <a:lnTo>
                    <a:pt x="370" y="51"/>
                  </a:lnTo>
                  <a:lnTo>
                    <a:pt x="373" y="50"/>
                  </a:lnTo>
                  <a:lnTo>
                    <a:pt x="395" y="43"/>
                  </a:lnTo>
                  <a:lnTo>
                    <a:pt x="397" y="42"/>
                  </a:lnTo>
                  <a:lnTo>
                    <a:pt x="402" y="41"/>
                  </a:lnTo>
                  <a:lnTo>
                    <a:pt x="401" y="39"/>
                  </a:lnTo>
                  <a:lnTo>
                    <a:pt x="417" y="35"/>
                  </a:lnTo>
                  <a:lnTo>
                    <a:pt x="424" y="33"/>
                  </a:lnTo>
                  <a:lnTo>
                    <a:pt x="426" y="32"/>
                  </a:lnTo>
                  <a:lnTo>
                    <a:pt x="431" y="29"/>
                  </a:lnTo>
                  <a:lnTo>
                    <a:pt x="437" y="27"/>
                  </a:lnTo>
                  <a:lnTo>
                    <a:pt x="437" y="28"/>
                  </a:lnTo>
                  <a:lnTo>
                    <a:pt x="445" y="26"/>
                  </a:lnTo>
                  <a:lnTo>
                    <a:pt x="445" y="25"/>
                  </a:lnTo>
                  <a:lnTo>
                    <a:pt x="446" y="25"/>
                  </a:lnTo>
                  <a:lnTo>
                    <a:pt x="451" y="24"/>
                  </a:lnTo>
                  <a:lnTo>
                    <a:pt x="454" y="22"/>
                  </a:lnTo>
                  <a:lnTo>
                    <a:pt x="459" y="20"/>
                  </a:lnTo>
                  <a:lnTo>
                    <a:pt x="460" y="20"/>
                  </a:lnTo>
                  <a:lnTo>
                    <a:pt x="461" y="20"/>
                  </a:lnTo>
                  <a:lnTo>
                    <a:pt x="463" y="19"/>
                  </a:lnTo>
                  <a:lnTo>
                    <a:pt x="469" y="17"/>
                  </a:lnTo>
                  <a:lnTo>
                    <a:pt x="469" y="18"/>
                  </a:lnTo>
                  <a:lnTo>
                    <a:pt x="470" y="19"/>
                  </a:lnTo>
                  <a:lnTo>
                    <a:pt x="470" y="24"/>
                  </a:lnTo>
                  <a:lnTo>
                    <a:pt x="470" y="25"/>
                  </a:lnTo>
                  <a:lnTo>
                    <a:pt x="470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4" y="33"/>
                  </a:lnTo>
                  <a:lnTo>
                    <a:pt x="485" y="30"/>
                  </a:lnTo>
                  <a:lnTo>
                    <a:pt x="486" y="30"/>
                  </a:lnTo>
                  <a:lnTo>
                    <a:pt x="487" y="30"/>
                  </a:lnTo>
                  <a:lnTo>
                    <a:pt x="493" y="29"/>
                  </a:lnTo>
                  <a:lnTo>
                    <a:pt x="499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10" y="26"/>
                  </a:lnTo>
                  <a:lnTo>
                    <a:pt x="512" y="26"/>
                  </a:lnTo>
                  <a:lnTo>
                    <a:pt x="517" y="25"/>
                  </a:lnTo>
                  <a:lnTo>
                    <a:pt x="523" y="24"/>
                  </a:lnTo>
                  <a:lnTo>
                    <a:pt x="524" y="24"/>
                  </a:lnTo>
                  <a:lnTo>
                    <a:pt x="527" y="24"/>
                  </a:lnTo>
                  <a:lnTo>
                    <a:pt x="527" y="22"/>
                  </a:lnTo>
                  <a:lnTo>
                    <a:pt x="530" y="22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7" y="21"/>
                  </a:lnTo>
                  <a:lnTo>
                    <a:pt x="537" y="20"/>
                  </a:lnTo>
                  <a:lnTo>
                    <a:pt x="538" y="20"/>
                  </a:lnTo>
                  <a:lnTo>
                    <a:pt x="540" y="20"/>
                  </a:lnTo>
                  <a:lnTo>
                    <a:pt x="541" y="20"/>
                  </a:lnTo>
                  <a:lnTo>
                    <a:pt x="542" y="20"/>
                  </a:lnTo>
                  <a:lnTo>
                    <a:pt x="543" y="20"/>
                  </a:lnTo>
                  <a:lnTo>
                    <a:pt x="544" y="20"/>
                  </a:lnTo>
                  <a:lnTo>
                    <a:pt x="544" y="19"/>
                  </a:lnTo>
                  <a:lnTo>
                    <a:pt x="545" y="19"/>
                  </a:lnTo>
                  <a:lnTo>
                    <a:pt x="546" y="19"/>
                  </a:lnTo>
                  <a:lnTo>
                    <a:pt x="548" y="19"/>
                  </a:lnTo>
                  <a:lnTo>
                    <a:pt x="549" y="19"/>
                  </a:lnTo>
                  <a:lnTo>
                    <a:pt x="550" y="19"/>
                  </a:lnTo>
                  <a:lnTo>
                    <a:pt x="550" y="18"/>
                  </a:lnTo>
                  <a:lnTo>
                    <a:pt x="550" y="19"/>
                  </a:lnTo>
                  <a:lnTo>
                    <a:pt x="552" y="19"/>
                  </a:lnTo>
                  <a:lnTo>
                    <a:pt x="553" y="18"/>
                  </a:lnTo>
                  <a:lnTo>
                    <a:pt x="554" y="18"/>
                  </a:lnTo>
                  <a:lnTo>
                    <a:pt x="555" y="18"/>
                  </a:lnTo>
                  <a:lnTo>
                    <a:pt x="557" y="18"/>
                  </a:lnTo>
                  <a:lnTo>
                    <a:pt x="557" y="17"/>
                  </a:lnTo>
                  <a:lnTo>
                    <a:pt x="558" y="17"/>
                  </a:lnTo>
                  <a:lnTo>
                    <a:pt x="559" y="17"/>
                  </a:lnTo>
                  <a:lnTo>
                    <a:pt x="560" y="17"/>
                  </a:lnTo>
                  <a:lnTo>
                    <a:pt x="561" y="17"/>
                  </a:lnTo>
                  <a:lnTo>
                    <a:pt x="561" y="16"/>
                  </a:lnTo>
                  <a:lnTo>
                    <a:pt x="562" y="16"/>
                  </a:lnTo>
                  <a:lnTo>
                    <a:pt x="563" y="16"/>
                  </a:lnTo>
                  <a:lnTo>
                    <a:pt x="565" y="16"/>
                  </a:lnTo>
                  <a:lnTo>
                    <a:pt x="565" y="14"/>
                  </a:lnTo>
                  <a:lnTo>
                    <a:pt x="566" y="14"/>
                  </a:lnTo>
                  <a:lnTo>
                    <a:pt x="567" y="14"/>
                  </a:lnTo>
                  <a:lnTo>
                    <a:pt x="568" y="14"/>
                  </a:lnTo>
                  <a:lnTo>
                    <a:pt x="568" y="13"/>
                  </a:lnTo>
                  <a:lnTo>
                    <a:pt x="569" y="13"/>
                  </a:lnTo>
                  <a:lnTo>
                    <a:pt x="570" y="13"/>
                  </a:lnTo>
                  <a:lnTo>
                    <a:pt x="571" y="13"/>
                  </a:lnTo>
                  <a:lnTo>
                    <a:pt x="571" y="12"/>
                  </a:lnTo>
                  <a:lnTo>
                    <a:pt x="573" y="12"/>
                  </a:lnTo>
                  <a:lnTo>
                    <a:pt x="574" y="12"/>
                  </a:lnTo>
                  <a:lnTo>
                    <a:pt x="575" y="12"/>
                  </a:lnTo>
                  <a:lnTo>
                    <a:pt x="575" y="11"/>
                  </a:lnTo>
                  <a:lnTo>
                    <a:pt x="576" y="11"/>
                  </a:lnTo>
                  <a:lnTo>
                    <a:pt x="577" y="11"/>
                  </a:lnTo>
                  <a:lnTo>
                    <a:pt x="577" y="10"/>
                  </a:lnTo>
                  <a:lnTo>
                    <a:pt x="578" y="10"/>
                  </a:lnTo>
                  <a:lnTo>
                    <a:pt x="579" y="10"/>
                  </a:lnTo>
                  <a:lnTo>
                    <a:pt x="579" y="9"/>
                  </a:lnTo>
                  <a:lnTo>
                    <a:pt x="580" y="9"/>
                  </a:lnTo>
                  <a:lnTo>
                    <a:pt x="582" y="9"/>
                  </a:lnTo>
                  <a:lnTo>
                    <a:pt x="583" y="8"/>
                  </a:lnTo>
                  <a:lnTo>
                    <a:pt x="584" y="8"/>
                  </a:lnTo>
                  <a:lnTo>
                    <a:pt x="585" y="8"/>
                  </a:lnTo>
                  <a:lnTo>
                    <a:pt x="585" y="7"/>
                  </a:lnTo>
                  <a:lnTo>
                    <a:pt x="586" y="7"/>
                  </a:lnTo>
                  <a:lnTo>
                    <a:pt x="587" y="7"/>
                  </a:lnTo>
                  <a:lnTo>
                    <a:pt x="587" y="5"/>
                  </a:lnTo>
                  <a:lnTo>
                    <a:pt x="588" y="5"/>
                  </a:lnTo>
                  <a:lnTo>
                    <a:pt x="590" y="4"/>
                  </a:lnTo>
                  <a:lnTo>
                    <a:pt x="591" y="4"/>
                  </a:lnTo>
                  <a:lnTo>
                    <a:pt x="591" y="3"/>
                  </a:lnTo>
                  <a:lnTo>
                    <a:pt x="592" y="3"/>
                  </a:lnTo>
                  <a:lnTo>
                    <a:pt x="593" y="3"/>
                  </a:lnTo>
                  <a:lnTo>
                    <a:pt x="594" y="4"/>
                  </a:lnTo>
                  <a:lnTo>
                    <a:pt x="595" y="7"/>
                  </a:lnTo>
                  <a:lnTo>
                    <a:pt x="596" y="9"/>
                  </a:lnTo>
                  <a:lnTo>
                    <a:pt x="597" y="9"/>
                  </a:lnTo>
                  <a:lnTo>
                    <a:pt x="597" y="8"/>
                  </a:lnTo>
                  <a:lnTo>
                    <a:pt x="599" y="8"/>
                  </a:lnTo>
                  <a:lnTo>
                    <a:pt x="600" y="8"/>
                  </a:lnTo>
                  <a:lnTo>
                    <a:pt x="601" y="8"/>
                  </a:lnTo>
                  <a:lnTo>
                    <a:pt x="603" y="7"/>
                  </a:lnTo>
                  <a:lnTo>
                    <a:pt x="604" y="7"/>
                  </a:lnTo>
                  <a:lnTo>
                    <a:pt x="604" y="5"/>
                  </a:lnTo>
                  <a:lnTo>
                    <a:pt x="605" y="5"/>
                  </a:lnTo>
                  <a:lnTo>
                    <a:pt x="607" y="5"/>
                  </a:lnTo>
                  <a:lnTo>
                    <a:pt x="608" y="5"/>
                  </a:lnTo>
                  <a:lnTo>
                    <a:pt x="608" y="4"/>
                  </a:lnTo>
                  <a:lnTo>
                    <a:pt x="609" y="4"/>
                  </a:lnTo>
                  <a:lnTo>
                    <a:pt x="610" y="4"/>
                  </a:lnTo>
                  <a:lnTo>
                    <a:pt x="611" y="4"/>
                  </a:lnTo>
                  <a:lnTo>
                    <a:pt x="612" y="4"/>
                  </a:lnTo>
                  <a:lnTo>
                    <a:pt x="612" y="3"/>
                  </a:lnTo>
                  <a:lnTo>
                    <a:pt x="613" y="3"/>
                  </a:lnTo>
                  <a:lnTo>
                    <a:pt x="615" y="3"/>
                  </a:lnTo>
                  <a:lnTo>
                    <a:pt x="616" y="3"/>
                  </a:lnTo>
                  <a:lnTo>
                    <a:pt x="617" y="3"/>
                  </a:lnTo>
                  <a:lnTo>
                    <a:pt x="617" y="2"/>
                  </a:lnTo>
                  <a:lnTo>
                    <a:pt x="618" y="2"/>
                  </a:lnTo>
                  <a:lnTo>
                    <a:pt x="619" y="2"/>
                  </a:lnTo>
                  <a:lnTo>
                    <a:pt x="620" y="2"/>
                  </a:lnTo>
                  <a:lnTo>
                    <a:pt x="621" y="2"/>
                  </a:lnTo>
                  <a:lnTo>
                    <a:pt x="622" y="2"/>
                  </a:lnTo>
                  <a:lnTo>
                    <a:pt x="622" y="1"/>
                  </a:lnTo>
                  <a:lnTo>
                    <a:pt x="624" y="1"/>
                  </a:lnTo>
                  <a:lnTo>
                    <a:pt x="625" y="1"/>
                  </a:lnTo>
                  <a:lnTo>
                    <a:pt x="626" y="1"/>
                  </a:lnTo>
                  <a:lnTo>
                    <a:pt x="627" y="1"/>
                  </a:lnTo>
                  <a:lnTo>
                    <a:pt x="628" y="1"/>
                  </a:lnTo>
                  <a:lnTo>
                    <a:pt x="629" y="1"/>
                  </a:lnTo>
                  <a:lnTo>
                    <a:pt x="630" y="1"/>
                  </a:lnTo>
                  <a:lnTo>
                    <a:pt x="630" y="0"/>
                  </a:lnTo>
                  <a:lnTo>
                    <a:pt x="632" y="0"/>
                  </a:lnTo>
                  <a:lnTo>
                    <a:pt x="633" y="0"/>
                  </a:lnTo>
                  <a:lnTo>
                    <a:pt x="634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8" y="0"/>
                  </a:lnTo>
                  <a:lnTo>
                    <a:pt x="639" y="0"/>
                  </a:lnTo>
                  <a:lnTo>
                    <a:pt x="641" y="0"/>
                  </a:lnTo>
                  <a:lnTo>
                    <a:pt x="642" y="0"/>
                  </a:lnTo>
                  <a:lnTo>
                    <a:pt x="643" y="0"/>
                  </a:lnTo>
                  <a:lnTo>
                    <a:pt x="644" y="0"/>
                  </a:lnTo>
                  <a:lnTo>
                    <a:pt x="645" y="0"/>
                  </a:lnTo>
                  <a:lnTo>
                    <a:pt x="646" y="0"/>
                  </a:lnTo>
                  <a:lnTo>
                    <a:pt x="647" y="0"/>
                  </a:lnTo>
                  <a:lnTo>
                    <a:pt x="649" y="0"/>
                  </a:lnTo>
                  <a:lnTo>
                    <a:pt x="650" y="0"/>
                  </a:lnTo>
                  <a:lnTo>
                    <a:pt x="651" y="0"/>
                  </a:lnTo>
                  <a:lnTo>
                    <a:pt x="652" y="0"/>
                  </a:lnTo>
                  <a:lnTo>
                    <a:pt x="653" y="0"/>
                  </a:lnTo>
                  <a:lnTo>
                    <a:pt x="654" y="0"/>
                  </a:lnTo>
                  <a:lnTo>
                    <a:pt x="655" y="0"/>
                  </a:lnTo>
                  <a:lnTo>
                    <a:pt x="657" y="0"/>
                  </a:lnTo>
                  <a:lnTo>
                    <a:pt x="658" y="0"/>
                  </a:lnTo>
                  <a:lnTo>
                    <a:pt x="659" y="0"/>
                  </a:lnTo>
                  <a:lnTo>
                    <a:pt x="660" y="0"/>
                  </a:lnTo>
                  <a:lnTo>
                    <a:pt x="661" y="0"/>
                  </a:lnTo>
                  <a:lnTo>
                    <a:pt x="662" y="0"/>
                  </a:lnTo>
                  <a:lnTo>
                    <a:pt x="663" y="0"/>
                  </a:lnTo>
                  <a:lnTo>
                    <a:pt x="664" y="1"/>
                  </a:lnTo>
                  <a:lnTo>
                    <a:pt x="666" y="1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2"/>
                  </a:lnTo>
                  <a:lnTo>
                    <a:pt x="674" y="2"/>
                  </a:lnTo>
                  <a:lnTo>
                    <a:pt x="675" y="2"/>
                  </a:lnTo>
                  <a:lnTo>
                    <a:pt x="676" y="2"/>
                  </a:lnTo>
                  <a:lnTo>
                    <a:pt x="684" y="3"/>
                  </a:lnTo>
                  <a:lnTo>
                    <a:pt x="693" y="4"/>
                  </a:lnTo>
                  <a:lnTo>
                    <a:pt x="733" y="11"/>
                  </a:lnTo>
                  <a:lnTo>
                    <a:pt x="734" y="11"/>
                  </a:lnTo>
                  <a:lnTo>
                    <a:pt x="735" y="11"/>
                  </a:lnTo>
                  <a:lnTo>
                    <a:pt x="736" y="11"/>
                  </a:lnTo>
                  <a:lnTo>
                    <a:pt x="737" y="11"/>
                  </a:lnTo>
                  <a:lnTo>
                    <a:pt x="741" y="12"/>
                  </a:lnTo>
                  <a:lnTo>
                    <a:pt x="742" y="12"/>
                  </a:lnTo>
                  <a:lnTo>
                    <a:pt x="745" y="12"/>
                  </a:lnTo>
                  <a:lnTo>
                    <a:pt x="751" y="13"/>
                  </a:lnTo>
                  <a:lnTo>
                    <a:pt x="759" y="14"/>
                  </a:lnTo>
                  <a:lnTo>
                    <a:pt x="760" y="16"/>
                  </a:lnTo>
                  <a:lnTo>
                    <a:pt x="764" y="16"/>
                  </a:lnTo>
                  <a:lnTo>
                    <a:pt x="770" y="17"/>
                  </a:lnTo>
                  <a:lnTo>
                    <a:pt x="769" y="18"/>
                  </a:lnTo>
                  <a:lnTo>
                    <a:pt x="768" y="19"/>
                  </a:lnTo>
                  <a:lnTo>
                    <a:pt x="766" y="21"/>
                  </a:lnTo>
                  <a:lnTo>
                    <a:pt x="764" y="22"/>
                  </a:lnTo>
                  <a:lnTo>
                    <a:pt x="763" y="25"/>
                  </a:lnTo>
                  <a:lnTo>
                    <a:pt x="762" y="26"/>
                  </a:lnTo>
                  <a:lnTo>
                    <a:pt x="759" y="29"/>
                  </a:lnTo>
                  <a:lnTo>
                    <a:pt x="758" y="32"/>
                  </a:lnTo>
                  <a:lnTo>
                    <a:pt x="756" y="33"/>
                  </a:lnTo>
                  <a:lnTo>
                    <a:pt x="755" y="35"/>
                  </a:lnTo>
                  <a:lnTo>
                    <a:pt x="754" y="36"/>
                  </a:lnTo>
                  <a:lnTo>
                    <a:pt x="755" y="36"/>
                  </a:lnTo>
                  <a:lnTo>
                    <a:pt x="756" y="37"/>
                  </a:lnTo>
                  <a:lnTo>
                    <a:pt x="758" y="38"/>
                  </a:lnTo>
                  <a:lnTo>
                    <a:pt x="759" y="39"/>
                  </a:lnTo>
                  <a:lnTo>
                    <a:pt x="759" y="41"/>
                  </a:lnTo>
                  <a:lnTo>
                    <a:pt x="759" y="43"/>
                  </a:lnTo>
                  <a:lnTo>
                    <a:pt x="760" y="44"/>
                  </a:lnTo>
                  <a:lnTo>
                    <a:pt x="761" y="46"/>
                  </a:lnTo>
                  <a:lnTo>
                    <a:pt x="762" y="49"/>
                  </a:lnTo>
                  <a:lnTo>
                    <a:pt x="762" y="50"/>
                  </a:lnTo>
                  <a:lnTo>
                    <a:pt x="766" y="54"/>
                  </a:lnTo>
                  <a:lnTo>
                    <a:pt x="767" y="56"/>
                  </a:lnTo>
                  <a:lnTo>
                    <a:pt x="768" y="58"/>
                  </a:lnTo>
                  <a:lnTo>
                    <a:pt x="769" y="61"/>
                  </a:lnTo>
                  <a:lnTo>
                    <a:pt x="770" y="64"/>
                  </a:lnTo>
                  <a:lnTo>
                    <a:pt x="770" y="66"/>
                  </a:lnTo>
                  <a:lnTo>
                    <a:pt x="771" y="67"/>
                  </a:lnTo>
                  <a:lnTo>
                    <a:pt x="771" y="68"/>
                  </a:lnTo>
                  <a:lnTo>
                    <a:pt x="772" y="69"/>
                  </a:lnTo>
                  <a:lnTo>
                    <a:pt x="775" y="75"/>
                  </a:lnTo>
                  <a:lnTo>
                    <a:pt x="775" y="76"/>
                  </a:lnTo>
                  <a:lnTo>
                    <a:pt x="775" y="78"/>
                  </a:lnTo>
                  <a:lnTo>
                    <a:pt x="776" y="78"/>
                  </a:lnTo>
                  <a:lnTo>
                    <a:pt x="776" y="79"/>
                  </a:lnTo>
                  <a:lnTo>
                    <a:pt x="776" y="80"/>
                  </a:lnTo>
                  <a:lnTo>
                    <a:pt x="776" y="81"/>
                  </a:lnTo>
                  <a:lnTo>
                    <a:pt x="776" y="83"/>
                  </a:lnTo>
                  <a:lnTo>
                    <a:pt x="776" y="85"/>
                  </a:lnTo>
                  <a:lnTo>
                    <a:pt x="776" y="87"/>
                  </a:lnTo>
                  <a:lnTo>
                    <a:pt x="775" y="89"/>
                  </a:lnTo>
                  <a:lnTo>
                    <a:pt x="775" y="91"/>
                  </a:lnTo>
                  <a:lnTo>
                    <a:pt x="775" y="92"/>
                  </a:lnTo>
                  <a:lnTo>
                    <a:pt x="773" y="94"/>
                  </a:lnTo>
                  <a:lnTo>
                    <a:pt x="773" y="95"/>
                  </a:lnTo>
                  <a:lnTo>
                    <a:pt x="772" y="97"/>
                  </a:lnTo>
                  <a:lnTo>
                    <a:pt x="771" y="99"/>
                  </a:lnTo>
                  <a:lnTo>
                    <a:pt x="770" y="102"/>
                  </a:lnTo>
                  <a:lnTo>
                    <a:pt x="769" y="103"/>
                  </a:lnTo>
                  <a:lnTo>
                    <a:pt x="769" y="104"/>
                  </a:lnTo>
                  <a:lnTo>
                    <a:pt x="769" y="105"/>
                  </a:lnTo>
                  <a:lnTo>
                    <a:pt x="769" y="106"/>
                  </a:lnTo>
                  <a:lnTo>
                    <a:pt x="768" y="106"/>
                  </a:lnTo>
                  <a:lnTo>
                    <a:pt x="768" y="108"/>
                  </a:lnTo>
                  <a:lnTo>
                    <a:pt x="768" y="109"/>
                  </a:lnTo>
                  <a:lnTo>
                    <a:pt x="768" y="110"/>
                  </a:lnTo>
                  <a:lnTo>
                    <a:pt x="769" y="111"/>
                  </a:lnTo>
                  <a:lnTo>
                    <a:pt x="769" y="114"/>
                  </a:lnTo>
                  <a:lnTo>
                    <a:pt x="769" y="116"/>
                  </a:lnTo>
                  <a:lnTo>
                    <a:pt x="768" y="118"/>
                  </a:lnTo>
                  <a:lnTo>
                    <a:pt x="768" y="121"/>
                  </a:lnTo>
                  <a:lnTo>
                    <a:pt x="767" y="122"/>
                  </a:lnTo>
                  <a:lnTo>
                    <a:pt x="767" y="123"/>
                  </a:lnTo>
                  <a:lnTo>
                    <a:pt x="767" y="126"/>
                  </a:lnTo>
                  <a:lnTo>
                    <a:pt x="766" y="126"/>
                  </a:lnTo>
                  <a:lnTo>
                    <a:pt x="764" y="130"/>
                  </a:lnTo>
                  <a:lnTo>
                    <a:pt x="764" y="131"/>
                  </a:lnTo>
                  <a:lnTo>
                    <a:pt x="763" y="134"/>
                  </a:lnTo>
                  <a:lnTo>
                    <a:pt x="763" y="135"/>
                  </a:lnTo>
                  <a:lnTo>
                    <a:pt x="763" y="136"/>
                  </a:lnTo>
                  <a:lnTo>
                    <a:pt x="762" y="138"/>
                  </a:lnTo>
                  <a:lnTo>
                    <a:pt x="762" y="139"/>
                  </a:lnTo>
                  <a:lnTo>
                    <a:pt x="763" y="141"/>
                  </a:lnTo>
                  <a:lnTo>
                    <a:pt x="764" y="142"/>
                  </a:lnTo>
                  <a:lnTo>
                    <a:pt x="763" y="144"/>
                  </a:lnTo>
                  <a:lnTo>
                    <a:pt x="762" y="145"/>
                  </a:lnTo>
                  <a:lnTo>
                    <a:pt x="762" y="146"/>
                  </a:lnTo>
                  <a:lnTo>
                    <a:pt x="761" y="147"/>
                  </a:lnTo>
                  <a:lnTo>
                    <a:pt x="761" y="148"/>
                  </a:lnTo>
                  <a:lnTo>
                    <a:pt x="760" y="153"/>
                  </a:lnTo>
                  <a:lnTo>
                    <a:pt x="759" y="158"/>
                  </a:lnTo>
                  <a:lnTo>
                    <a:pt x="758" y="160"/>
                  </a:lnTo>
                  <a:lnTo>
                    <a:pt x="758" y="161"/>
                  </a:lnTo>
                  <a:lnTo>
                    <a:pt x="756" y="164"/>
                  </a:lnTo>
                  <a:lnTo>
                    <a:pt x="756" y="170"/>
                  </a:lnTo>
                  <a:lnTo>
                    <a:pt x="755" y="173"/>
                  </a:lnTo>
                  <a:lnTo>
                    <a:pt x="754" y="178"/>
                  </a:lnTo>
                  <a:lnTo>
                    <a:pt x="753" y="187"/>
                  </a:lnTo>
                  <a:lnTo>
                    <a:pt x="752" y="192"/>
                  </a:lnTo>
                  <a:lnTo>
                    <a:pt x="751" y="198"/>
                  </a:lnTo>
                  <a:lnTo>
                    <a:pt x="751" y="202"/>
                  </a:lnTo>
                  <a:lnTo>
                    <a:pt x="751" y="203"/>
                  </a:lnTo>
                  <a:lnTo>
                    <a:pt x="750" y="206"/>
                  </a:lnTo>
                  <a:lnTo>
                    <a:pt x="750" y="209"/>
                  </a:lnTo>
                  <a:lnTo>
                    <a:pt x="750" y="212"/>
                  </a:lnTo>
                  <a:lnTo>
                    <a:pt x="749" y="215"/>
                  </a:lnTo>
                  <a:lnTo>
                    <a:pt x="746" y="220"/>
                  </a:lnTo>
                  <a:lnTo>
                    <a:pt x="744" y="226"/>
                  </a:lnTo>
                  <a:lnTo>
                    <a:pt x="742" y="230"/>
                  </a:lnTo>
                  <a:lnTo>
                    <a:pt x="741" y="233"/>
                  </a:lnTo>
                  <a:lnTo>
                    <a:pt x="741" y="234"/>
                  </a:lnTo>
                  <a:lnTo>
                    <a:pt x="739" y="235"/>
                  </a:lnTo>
                  <a:lnTo>
                    <a:pt x="738" y="237"/>
                  </a:lnTo>
                  <a:lnTo>
                    <a:pt x="738" y="239"/>
                  </a:lnTo>
                  <a:lnTo>
                    <a:pt x="737" y="242"/>
                  </a:lnTo>
                  <a:lnTo>
                    <a:pt x="737" y="243"/>
                  </a:lnTo>
                  <a:lnTo>
                    <a:pt x="737" y="244"/>
                  </a:lnTo>
                  <a:lnTo>
                    <a:pt x="736" y="247"/>
                  </a:lnTo>
                  <a:lnTo>
                    <a:pt x="736" y="248"/>
                  </a:lnTo>
                  <a:lnTo>
                    <a:pt x="736" y="251"/>
                  </a:lnTo>
                  <a:lnTo>
                    <a:pt x="736" y="252"/>
                  </a:lnTo>
                  <a:lnTo>
                    <a:pt x="736" y="255"/>
                  </a:lnTo>
                  <a:lnTo>
                    <a:pt x="737" y="260"/>
                  </a:lnTo>
                  <a:lnTo>
                    <a:pt x="737" y="265"/>
                  </a:lnTo>
                  <a:lnTo>
                    <a:pt x="737" y="268"/>
                  </a:lnTo>
                  <a:lnTo>
                    <a:pt x="738" y="276"/>
                  </a:lnTo>
                  <a:lnTo>
                    <a:pt x="738" y="282"/>
                  </a:lnTo>
                  <a:lnTo>
                    <a:pt x="739" y="294"/>
                  </a:lnTo>
                  <a:lnTo>
                    <a:pt x="739" y="306"/>
                  </a:lnTo>
                  <a:lnTo>
                    <a:pt x="739" y="309"/>
                  </a:lnTo>
                  <a:lnTo>
                    <a:pt x="741" y="311"/>
                  </a:lnTo>
                  <a:lnTo>
                    <a:pt x="741" y="312"/>
                  </a:lnTo>
                  <a:lnTo>
                    <a:pt x="741" y="320"/>
                  </a:lnTo>
                  <a:lnTo>
                    <a:pt x="742" y="332"/>
                  </a:lnTo>
                  <a:lnTo>
                    <a:pt x="742" y="344"/>
                  </a:lnTo>
                  <a:lnTo>
                    <a:pt x="743" y="351"/>
                  </a:lnTo>
                  <a:lnTo>
                    <a:pt x="742" y="356"/>
                  </a:lnTo>
                  <a:lnTo>
                    <a:pt x="741" y="364"/>
                  </a:lnTo>
                  <a:lnTo>
                    <a:pt x="739" y="368"/>
                  </a:lnTo>
                  <a:lnTo>
                    <a:pt x="739" y="371"/>
                  </a:lnTo>
                  <a:lnTo>
                    <a:pt x="736" y="378"/>
                  </a:lnTo>
                  <a:lnTo>
                    <a:pt x="735" y="382"/>
                  </a:lnTo>
                  <a:lnTo>
                    <a:pt x="734" y="384"/>
                  </a:lnTo>
                  <a:lnTo>
                    <a:pt x="734" y="385"/>
                  </a:lnTo>
                  <a:lnTo>
                    <a:pt x="733" y="387"/>
                  </a:lnTo>
                  <a:lnTo>
                    <a:pt x="731" y="388"/>
                  </a:lnTo>
                  <a:lnTo>
                    <a:pt x="730" y="390"/>
                  </a:lnTo>
                  <a:lnTo>
                    <a:pt x="729" y="393"/>
                  </a:lnTo>
                  <a:lnTo>
                    <a:pt x="728" y="394"/>
                  </a:lnTo>
                  <a:lnTo>
                    <a:pt x="726" y="396"/>
                  </a:lnTo>
                  <a:lnTo>
                    <a:pt x="725" y="398"/>
                  </a:lnTo>
                  <a:lnTo>
                    <a:pt x="722" y="401"/>
                  </a:lnTo>
                  <a:lnTo>
                    <a:pt x="721" y="402"/>
                  </a:lnTo>
                  <a:lnTo>
                    <a:pt x="720" y="404"/>
                  </a:lnTo>
                  <a:lnTo>
                    <a:pt x="719" y="404"/>
                  </a:lnTo>
                  <a:lnTo>
                    <a:pt x="717" y="406"/>
                  </a:lnTo>
                  <a:lnTo>
                    <a:pt x="716" y="409"/>
                  </a:lnTo>
                  <a:lnTo>
                    <a:pt x="714" y="409"/>
                  </a:lnTo>
                  <a:lnTo>
                    <a:pt x="713" y="410"/>
                  </a:lnTo>
                  <a:lnTo>
                    <a:pt x="712" y="411"/>
                  </a:lnTo>
                  <a:lnTo>
                    <a:pt x="709" y="413"/>
                  </a:lnTo>
                  <a:lnTo>
                    <a:pt x="708" y="414"/>
                  </a:lnTo>
                  <a:lnTo>
                    <a:pt x="705" y="415"/>
                  </a:lnTo>
                  <a:lnTo>
                    <a:pt x="702" y="418"/>
                  </a:lnTo>
                  <a:lnTo>
                    <a:pt x="700" y="419"/>
                  </a:lnTo>
                  <a:lnTo>
                    <a:pt x="697" y="420"/>
                  </a:lnTo>
                  <a:lnTo>
                    <a:pt x="696" y="421"/>
                  </a:lnTo>
                  <a:lnTo>
                    <a:pt x="695" y="422"/>
                  </a:lnTo>
                  <a:lnTo>
                    <a:pt x="692" y="424"/>
                  </a:lnTo>
                  <a:lnTo>
                    <a:pt x="689" y="427"/>
                  </a:lnTo>
                  <a:lnTo>
                    <a:pt x="684" y="429"/>
                  </a:lnTo>
                  <a:lnTo>
                    <a:pt x="682" y="431"/>
                  </a:lnTo>
                  <a:lnTo>
                    <a:pt x="678" y="434"/>
                  </a:lnTo>
                  <a:lnTo>
                    <a:pt x="675" y="437"/>
                  </a:lnTo>
                  <a:lnTo>
                    <a:pt x="672" y="437"/>
                  </a:lnTo>
                  <a:lnTo>
                    <a:pt x="671" y="438"/>
                  </a:lnTo>
                  <a:lnTo>
                    <a:pt x="670" y="439"/>
                  </a:lnTo>
                  <a:lnTo>
                    <a:pt x="664" y="443"/>
                  </a:lnTo>
                  <a:lnTo>
                    <a:pt x="657" y="449"/>
                  </a:lnTo>
                  <a:lnTo>
                    <a:pt x="655" y="449"/>
                  </a:lnTo>
                  <a:lnTo>
                    <a:pt x="653" y="451"/>
                  </a:lnTo>
                  <a:lnTo>
                    <a:pt x="651" y="453"/>
                  </a:lnTo>
                  <a:lnTo>
                    <a:pt x="649" y="454"/>
                  </a:lnTo>
                  <a:lnTo>
                    <a:pt x="647" y="455"/>
                  </a:lnTo>
                  <a:lnTo>
                    <a:pt x="645" y="456"/>
                  </a:lnTo>
                  <a:lnTo>
                    <a:pt x="644" y="457"/>
                  </a:lnTo>
                  <a:lnTo>
                    <a:pt x="643" y="458"/>
                  </a:lnTo>
                  <a:lnTo>
                    <a:pt x="641" y="460"/>
                  </a:lnTo>
                  <a:lnTo>
                    <a:pt x="639" y="461"/>
                  </a:lnTo>
                  <a:lnTo>
                    <a:pt x="635" y="463"/>
                  </a:lnTo>
                  <a:lnTo>
                    <a:pt x="634" y="464"/>
                  </a:lnTo>
                  <a:lnTo>
                    <a:pt x="632" y="465"/>
                  </a:lnTo>
                  <a:lnTo>
                    <a:pt x="629" y="468"/>
                  </a:lnTo>
                  <a:lnTo>
                    <a:pt x="626" y="470"/>
                  </a:lnTo>
                  <a:lnTo>
                    <a:pt x="622" y="472"/>
                  </a:lnTo>
                  <a:lnTo>
                    <a:pt x="621" y="473"/>
                  </a:lnTo>
                  <a:lnTo>
                    <a:pt x="620" y="473"/>
                  </a:lnTo>
                  <a:lnTo>
                    <a:pt x="619" y="474"/>
                  </a:lnTo>
                  <a:lnTo>
                    <a:pt x="618" y="474"/>
                  </a:lnTo>
                  <a:lnTo>
                    <a:pt x="618" y="476"/>
                  </a:lnTo>
                  <a:lnTo>
                    <a:pt x="615" y="477"/>
                  </a:lnTo>
                  <a:lnTo>
                    <a:pt x="613" y="478"/>
                  </a:lnTo>
                  <a:lnTo>
                    <a:pt x="611" y="479"/>
                  </a:lnTo>
                  <a:lnTo>
                    <a:pt x="608" y="481"/>
                  </a:lnTo>
                  <a:lnTo>
                    <a:pt x="603" y="485"/>
                  </a:lnTo>
                  <a:lnTo>
                    <a:pt x="602" y="485"/>
                  </a:lnTo>
                  <a:lnTo>
                    <a:pt x="599" y="487"/>
                  </a:lnTo>
                  <a:lnTo>
                    <a:pt x="597" y="487"/>
                  </a:lnTo>
                  <a:lnTo>
                    <a:pt x="597" y="485"/>
                  </a:lnTo>
                  <a:lnTo>
                    <a:pt x="596" y="481"/>
                  </a:lnTo>
                  <a:lnTo>
                    <a:pt x="596" y="480"/>
                  </a:lnTo>
                  <a:lnTo>
                    <a:pt x="596" y="477"/>
                  </a:lnTo>
                  <a:lnTo>
                    <a:pt x="595" y="472"/>
                  </a:lnTo>
                  <a:lnTo>
                    <a:pt x="594" y="471"/>
                  </a:lnTo>
                  <a:lnTo>
                    <a:pt x="593" y="466"/>
                  </a:lnTo>
                  <a:lnTo>
                    <a:pt x="593" y="463"/>
                  </a:lnTo>
                  <a:lnTo>
                    <a:pt x="592" y="461"/>
                  </a:lnTo>
                  <a:lnTo>
                    <a:pt x="591" y="456"/>
                  </a:lnTo>
                  <a:lnTo>
                    <a:pt x="590" y="453"/>
                  </a:lnTo>
                  <a:lnTo>
                    <a:pt x="588" y="451"/>
                  </a:lnTo>
                  <a:lnTo>
                    <a:pt x="588" y="448"/>
                  </a:lnTo>
                  <a:lnTo>
                    <a:pt x="587" y="446"/>
                  </a:lnTo>
                  <a:lnTo>
                    <a:pt x="586" y="444"/>
                  </a:lnTo>
                  <a:lnTo>
                    <a:pt x="586" y="441"/>
                  </a:lnTo>
                  <a:lnTo>
                    <a:pt x="585" y="441"/>
                  </a:lnTo>
                  <a:lnTo>
                    <a:pt x="585" y="440"/>
                  </a:lnTo>
                  <a:lnTo>
                    <a:pt x="585" y="437"/>
                  </a:lnTo>
                  <a:lnTo>
                    <a:pt x="584" y="434"/>
                  </a:lnTo>
                  <a:lnTo>
                    <a:pt x="583" y="429"/>
                  </a:lnTo>
                  <a:lnTo>
                    <a:pt x="582" y="426"/>
                  </a:lnTo>
                  <a:lnTo>
                    <a:pt x="580" y="420"/>
                  </a:lnTo>
                  <a:lnTo>
                    <a:pt x="578" y="407"/>
                  </a:lnTo>
                  <a:lnTo>
                    <a:pt x="577" y="404"/>
                  </a:lnTo>
                  <a:lnTo>
                    <a:pt x="577" y="403"/>
                  </a:lnTo>
                  <a:lnTo>
                    <a:pt x="577" y="402"/>
                  </a:lnTo>
                  <a:lnTo>
                    <a:pt x="577" y="401"/>
                  </a:lnTo>
                  <a:lnTo>
                    <a:pt x="577" y="399"/>
                  </a:lnTo>
                  <a:lnTo>
                    <a:pt x="577" y="398"/>
                  </a:lnTo>
                  <a:lnTo>
                    <a:pt x="577" y="397"/>
                  </a:lnTo>
                  <a:lnTo>
                    <a:pt x="576" y="394"/>
                  </a:lnTo>
                  <a:lnTo>
                    <a:pt x="575" y="388"/>
                  </a:lnTo>
                  <a:lnTo>
                    <a:pt x="575" y="387"/>
                  </a:lnTo>
                  <a:lnTo>
                    <a:pt x="575" y="386"/>
                  </a:lnTo>
                  <a:lnTo>
                    <a:pt x="575" y="385"/>
                  </a:lnTo>
                  <a:lnTo>
                    <a:pt x="574" y="385"/>
                  </a:lnTo>
                  <a:lnTo>
                    <a:pt x="574" y="386"/>
                  </a:lnTo>
                  <a:lnTo>
                    <a:pt x="573" y="386"/>
                  </a:lnTo>
                  <a:lnTo>
                    <a:pt x="571" y="386"/>
                  </a:lnTo>
                  <a:lnTo>
                    <a:pt x="570" y="386"/>
                  </a:lnTo>
                  <a:lnTo>
                    <a:pt x="569" y="387"/>
                  </a:lnTo>
                  <a:lnTo>
                    <a:pt x="568" y="387"/>
                  </a:lnTo>
                  <a:lnTo>
                    <a:pt x="567" y="387"/>
                  </a:lnTo>
                  <a:lnTo>
                    <a:pt x="566" y="387"/>
                  </a:lnTo>
                  <a:lnTo>
                    <a:pt x="565" y="388"/>
                  </a:lnTo>
                  <a:lnTo>
                    <a:pt x="563" y="388"/>
                  </a:lnTo>
                  <a:lnTo>
                    <a:pt x="562" y="388"/>
                  </a:lnTo>
                  <a:lnTo>
                    <a:pt x="561" y="388"/>
                  </a:lnTo>
                  <a:lnTo>
                    <a:pt x="560" y="389"/>
                  </a:lnTo>
                  <a:lnTo>
                    <a:pt x="559" y="389"/>
                  </a:lnTo>
                  <a:lnTo>
                    <a:pt x="558" y="389"/>
                  </a:lnTo>
                  <a:lnTo>
                    <a:pt x="557" y="389"/>
                  </a:lnTo>
                  <a:lnTo>
                    <a:pt x="555" y="389"/>
                  </a:lnTo>
                  <a:lnTo>
                    <a:pt x="549" y="391"/>
                  </a:lnTo>
                  <a:lnTo>
                    <a:pt x="538" y="395"/>
                  </a:lnTo>
                  <a:lnTo>
                    <a:pt x="535" y="395"/>
                  </a:lnTo>
                  <a:lnTo>
                    <a:pt x="525" y="398"/>
                  </a:lnTo>
                  <a:lnTo>
                    <a:pt x="521" y="404"/>
                  </a:lnTo>
                  <a:lnTo>
                    <a:pt x="520" y="399"/>
                  </a:lnTo>
                  <a:lnTo>
                    <a:pt x="503" y="404"/>
                  </a:lnTo>
                  <a:lnTo>
                    <a:pt x="498" y="406"/>
                  </a:lnTo>
                  <a:lnTo>
                    <a:pt x="494" y="397"/>
                  </a:lnTo>
                  <a:lnTo>
                    <a:pt x="484" y="388"/>
                  </a:lnTo>
                  <a:lnTo>
                    <a:pt x="484" y="387"/>
                  </a:lnTo>
                  <a:lnTo>
                    <a:pt x="482" y="385"/>
                  </a:lnTo>
                  <a:lnTo>
                    <a:pt x="481" y="384"/>
                  </a:lnTo>
                  <a:lnTo>
                    <a:pt x="477" y="381"/>
                  </a:lnTo>
                  <a:lnTo>
                    <a:pt x="475" y="379"/>
                  </a:lnTo>
                  <a:lnTo>
                    <a:pt x="474" y="378"/>
                  </a:lnTo>
                  <a:lnTo>
                    <a:pt x="471" y="376"/>
                  </a:lnTo>
                  <a:lnTo>
                    <a:pt x="469" y="374"/>
                  </a:lnTo>
                  <a:lnTo>
                    <a:pt x="469" y="373"/>
                  </a:lnTo>
                  <a:lnTo>
                    <a:pt x="468" y="372"/>
                  </a:lnTo>
                  <a:lnTo>
                    <a:pt x="467" y="371"/>
                  </a:lnTo>
                  <a:lnTo>
                    <a:pt x="466" y="371"/>
                  </a:lnTo>
                  <a:lnTo>
                    <a:pt x="465" y="370"/>
                  </a:lnTo>
                  <a:lnTo>
                    <a:pt x="463" y="369"/>
                  </a:lnTo>
                  <a:lnTo>
                    <a:pt x="462" y="368"/>
                  </a:lnTo>
                  <a:lnTo>
                    <a:pt x="462" y="367"/>
                  </a:lnTo>
                  <a:lnTo>
                    <a:pt x="461" y="367"/>
                  </a:lnTo>
                  <a:lnTo>
                    <a:pt x="460" y="365"/>
                  </a:lnTo>
                  <a:lnTo>
                    <a:pt x="459" y="364"/>
                  </a:lnTo>
                  <a:lnTo>
                    <a:pt x="458" y="363"/>
                  </a:lnTo>
                  <a:lnTo>
                    <a:pt x="457" y="362"/>
                  </a:lnTo>
                  <a:lnTo>
                    <a:pt x="456" y="361"/>
                  </a:lnTo>
                  <a:lnTo>
                    <a:pt x="454" y="360"/>
                  </a:lnTo>
                  <a:lnTo>
                    <a:pt x="453" y="359"/>
                  </a:lnTo>
                  <a:lnTo>
                    <a:pt x="452" y="357"/>
                  </a:lnTo>
                  <a:lnTo>
                    <a:pt x="451" y="357"/>
                  </a:lnTo>
                  <a:lnTo>
                    <a:pt x="450" y="356"/>
                  </a:lnTo>
                  <a:lnTo>
                    <a:pt x="450" y="355"/>
                  </a:lnTo>
                  <a:lnTo>
                    <a:pt x="449" y="354"/>
                  </a:lnTo>
                  <a:lnTo>
                    <a:pt x="448" y="354"/>
                  </a:lnTo>
                  <a:lnTo>
                    <a:pt x="446" y="353"/>
                  </a:lnTo>
                  <a:lnTo>
                    <a:pt x="445" y="352"/>
                  </a:lnTo>
                  <a:lnTo>
                    <a:pt x="444" y="351"/>
                  </a:lnTo>
                  <a:lnTo>
                    <a:pt x="442" y="353"/>
                  </a:lnTo>
                  <a:lnTo>
                    <a:pt x="441" y="353"/>
                  </a:lnTo>
                  <a:lnTo>
                    <a:pt x="441" y="354"/>
                  </a:lnTo>
                  <a:lnTo>
                    <a:pt x="440" y="354"/>
                  </a:lnTo>
                  <a:lnTo>
                    <a:pt x="440" y="355"/>
                  </a:lnTo>
                  <a:lnTo>
                    <a:pt x="439" y="355"/>
                  </a:lnTo>
                  <a:lnTo>
                    <a:pt x="439" y="356"/>
                  </a:lnTo>
                  <a:lnTo>
                    <a:pt x="437" y="356"/>
                  </a:lnTo>
                  <a:lnTo>
                    <a:pt x="436" y="357"/>
                  </a:lnTo>
                  <a:lnTo>
                    <a:pt x="435" y="357"/>
                  </a:lnTo>
                  <a:lnTo>
                    <a:pt x="435" y="359"/>
                  </a:lnTo>
                  <a:lnTo>
                    <a:pt x="432" y="361"/>
                  </a:lnTo>
                  <a:lnTo>
                    <a:pt x="431" y="361"/>
                  </a:lnTo>
                  <a:lnTo>
                    <a:pt x="429" y="362"/>
                  </a:lnTo>
                  <a:lnTo>
                    <a:pt x="427" y="363"/>
                  </a:lnTo>
                  <a:lnTo>
                    <a:pt x="425" y="365"/>
                  </a:lnTo>
                  <a:lnTo>
                    <a:pt x="421" y="368"/>
                  </a:lnTo>
                  <a:lnTo>
                    <a:pt x="419" y="370"/>
                  </a:lnTo>
                  <a:lnTo>
                    <a:pt x="417" y="371"/>
                  </a:lnTo>
                  <a:lnTo>
                    <a:pt x="417" y="372"/>
                  </a:lnTo>
                  <a:lnTo>
                    <a:pt x="415" y="373"/>
                  </a:lnTo>
                  <a:lnTo>
                    <a:pt x="412" y="374"/>
                  </a:lnTo>
                  <a:lnTo>
                    <a:pt x="410" y="377"/>
                  </a:lnTo>
                  <a:lnTo>
                    <a:pt x="409" y="378"/>
                  </a:lnTo>
                  <a:lnTo>
                    <a:pt x="408" y="379"/>
                  </a:lnTo>
                  <a:lnTo>
                    <a:pt x="406" y="379"/>
                  </a:lnTo>
                  <a:lnTo>
                    <a:pt x="403" y="380"/>
                  </a:lnTo>
                  <a:lnTo>
                    <a:pt x="400" y="381"/>
                  </a:lnTo>
                  <a:lnTo>
                    <a:pt x="395" y="382"/>
                  </a:lnTo>
                  <a:lnTo>
                    <a:pt x="393" y="382"/>
                  </a:lnTo>
                  <a:lnTo>
                    <a:pt x="392" y="384"/>
                  </a:lnTo>
                  <a:lnTo>
                    <a:pt x="389" y="385"/>
                  </a:lnTo>
                  <a:lnTo>
                    <a:pt x="385" y="385"/>
                  </a:lnTo>
                  <a:lnTo>
                    <a:pt x="382" y="386"/>
                  </a:lnTo>
                  <a:lnTo>
                    <a:pt x="378" y="387"/>
                  </a:lnTo>
                  <a:lnTo>
                    <a:pt x="376" y="388"/>
                  </a:lnTo>
                  <a:lnTo>
                    <a:pt x="375" y="388"/>
                  </a:lnTo>
                  <a:lnTo>
                    <a:pt x="374" y="388"/>
                  </a:lnTo>
                  <a:lnTo>
                    <a:pt x="373" y="388"/>
                  </a:lnTo>
                  <a:lnTo>
                    <a:pt x="372" y="388"/>
                  </a:lnTo>
                  <a:lnTo>
                    <a:pt x="370" y="388"/>
                  </a:lnTo>
                  <a:lnTo>
                    <a:pt x="369" y="388"/>
                  </a:lnTo>
                  <a:lnTo>
                    <a:pt x="369" y="389"/>
                  </a:lnTo>
                  <a:lnTo>
                    <a:pt x="368" y="389"/>
                  </a:lnTo>
                  <a:lnTo>
                    <a:pt x="367" y="389"/>
                  </a:lnTo>
                  <a:lnTo>
                    <a:pt x="366" y="389"/>
                  </a:lnTo>
                  <a:lnTo>
                    <a:pt x="366" y="390"/>
                  </a:lnTo>
                  <a:lnTo>
                    <a:pt x="365" y="390"/>
                  </a:lnTo>
                  <a:lnTo>
                    <a:pt x="364" y="391"/>
                  </a:lnTo>
                  <a:lnTo>
                    <a:pt x="362" y="391"/>
                  </a:lnTo>
                  <a:lnTo>
                    <a:pt x="361" y="391"/>
                  </a:lnTo>
                  <a:lnTo>
                    <a:pt x="361" y="393"/>
                  </a:lnTo>
                  <a:lnTo>
                    <a:pt x="359" y="394"/>
                  </a:lnTo>
                  <a:lnTo>
                    <a:pt x="358" y="394"/>
                  </a:lnTo>
                  <a:lnTo>
                    <a:pt x="357" y="394"/>
                  </a:lnTo>
                  <a:lnTo>
                    <a:pt x="357" y="395"/>
                  </a:lnTo>
                  <a:lnTo>
                    <a:pt x="356" y="395"/>
                  </a:lnTo>
                  <a:lnTo>
                    <a:pt x="354" y="395"/>
                  </a:lnTo>
                  <a:lnTo>
                    <a:pt x="354" y="396"/>
                  </a:lnTo>
                  <a:lnTo>
                    <a:pt x="353" y="396"/>
                  </a:lnTo>
                  <a:lnTo>
                    <a:pt x="352" y="396"/>
                  </a:lnTo>
                  <a:lnTo>
                    <a:pt x="351" y="396"/>
                  </a:lnTo>
                  <a:lnTo>
                    <a:pt x="350" y="396"/>
                  </a:lnTo>
                  <a:lnTo>
                    <a:pt x="349" y="397"/>
                  </a:lnTo>
                  <a:lnTo>
                    <a:pt x="348" y="398"/>
                  </a:lnTo>
                  <a:lnTo>
                    <a:pt x="344" y="401"/>
                  </a:lnTo>
                  <a:lnTo>
                    <a:pt x="343" y="402"/>
                  </a:lnTo>
                  <a:lnTo>
                    <a:pt x="342" y="403"/>
                  </a:lnTo>
                  <a:lnTo>
                    <a:pt x="342" y="404"/>
                  </a:lnTo>
                  <a:lnTo>
                    <a:pt x="340" y="402"/>
                  </a:lnTo>
                  <a:lnTo>
                    <a:pt x="337" y="399"/>
                  </a:lnTo>
                  <a:lnTo>
                    <a:pt x="336" y="398"/>
                  </a:lnTo>
                  <a:lnTo>
                    <a:pt x="336" y="397"/>
                  </a:lnTo>
                  <a:lnTo>
                    <a:pt x="335" y="397"/>
                  </a:lnTo>
                  <a:lnTo>
                    <a:pt x="335" y="396"/>
                  </a:lnTo>
                  <a:lnTo>
                    <a:pt x="334" y="395"/>
                  </a:lnTo>
                  <a:lnTo>
                    <a:pt x="331" y="395"/>
                  </a:lnTo>
                  <a:lnTo>
                    <a:pt x="328" y="396"/>
                  </a:lnTo>
                  <a:lnTo>
                    <a:pt x="327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26" y="396"/>
                  </a:lnTo>
                  <a:lnTo>
                    <a:pt x="325" y="397"/>
                  </a:lnTo>
                  <a:lnTo>
                    <a:pt x="323" y="397"/>
                  </a:lnTo>
                  <a:lnTo>
                    <a:pt x="316" y="399"/>
                  </a:lnTo>
                  <a:lnTo>
                    <a:pt x="314" y="401"/>
                  </a:lnTo>
                  <a:lnTo>
                    <a:pt x="308" y="402"/>
                  </a:lnTo>
                  <a:lnTo>
                    <a:pt x="305" y="403"/>
                  </a:lnTo>
                  <a:lnTo>
                    <a:pt x="295" y="405"/>
                  </a:lnTo>
                  <a:lnTo>
                    <a:pt x="291" y="406"/>
                  </a:lnTo>
                  <a:lnTo>
                    <a:pt x="290" y="406"/>
                  </a:lnTo>
                  <a:lnTo>
                    <a:pt x="287" y="407"/>
                  </a:lnTo>
                  <a:lnTo>
                    <a:pt x="286" y="407"/>
                  </a:lnTo>
                  <a:lnTo>
                    <a:pt x="284" y="407"/>
                  </a:lnTo>
                  <a:lnTo>
                    <a:pt x="282" y="409"/>
                  </a:lnTo>
                  <a:lnTo>
                    <a:pt x="277" y="410"/>
                  </a:lnTo>
                  <a:lnTo>
                    <a:pt x="275" y="411"/>
                  </a:lnTo>
                  <a:lnTo>
                    <a:pt x="274" y="411"/>
                  </a:lnTo>
                  <a:lnTo>
                    <a:pt x="261" y="407"/>
                  </a:lnTo>
                  <a:lnTo>
                    <a:pt x="252" y="406"/>
                  </a:lnTo>
                  <a:lnTo>
                    <a:pt x="251" y="406"/>
                  </a:lnTo>
                  <a:lnTo>
                    <a:pt x="250" y="406"/>
                  </a:lnTo>
                  <a:lnTo>
                    <a:pt x="249" y="406"/>
                  </a:lnTo>
                  <a:lnTo>
                    <a:pt x="249" y="405"/>
                  </a:lnTo>
                  <a:lnTo>
                    <a:pt x="244" y="405"/>
                  </a:lnTo>
                  <a:lnTo>
                    <a:pt x="243" y="404"/>
                  </a:lnTo>
                  <a:lnTo>
                    <a:pt x="242" y="404"/>
                  </a:lnTo>
                  <a:lnTo>
                    <a:pt x="241" y="404"/>
                  </a:lnTo>
                  <a:lnTo>
                    <a:pt x="240" y="404"/>
                  </a:lnTo>
                  <a:lnTo>
                    <a:pt x="235" y="403"/>
                  </a:lnTo>
                  <a:lnTo>
                    <a:pt x="233" y="403"/>
                  </a:lnTo>
                  <a:lnTo>
                    <a:pt x="231" y="412"/>
                  </a:lnTo>
                  <a:lnTo>
                    <a:pt x="231" y="413"/>
                  </a:lnTo>
                  <a:lnTo>
                    <a:pt x="230" y="412"/>
                  </a:lnTo>
                  <a:lnTo>
                    <a:pt x="227" y="412"/>
                  </a:lnTo>
                  <a:lnTo>
                    <a:pt x="226" y="412"/>
                  </a:lnTo>
                  <a:lnTo>
                    <a:pt x="225" y="412"/>
                  </a:lnTo>
                  <a:lnTo>
                    <a:pt x="224" y="413"/>
                  </a:lnTo>
                  <a:lnTo>
                    <a:pt x="223" y="413"/>
                  </a:lnTo>
                  <a:lnTo>
                    <a:pt x="222" y="414"/>
                  </a:lnTo>
                  <a:lnTo>
                    <a:pt x="219" y="415"/>
                  </a:lnTo>
                  <a:lnTo>
                    <a:pt x="218" y="415"/>
                  </a:lnTo>
                  <a:lnTo>
                    <a:pt x="216" y="416"/>
                  </a:lnTo>
                  <a:lnTo>
                    <a:pt x="215" y="416"/>
                  </a:lnTo>
                  <a:lnTo>
                    <a:pt x="214" y="416"/>
                  </a:lnTo>
                  <a:lnTo>
                    <a:pt x="213" y="418"/>
                  </a:lnTo>
                  <a:lnTo>
                    <a:pt x="211" y="418"/>
                  </a:lnTo>
                  <a:lnTo>
                    <a:pt x="208" y="418"/>
                  </a:lnTo>
                  <a:lnTo>
                    <a:pt x="207" y="418"/>
                  </a:lnTo>
                  <a:lnTo>
                    <a:pt x="206" y="419"/>
                  </a:lnTo>
                  <a:lnTo>
                    <a:pt x="205" y="419"/>
                  </a:lnTo>
                  <a:lnTo>
                    <a:pt x="203" y="419"/>
                  </a:lnTo>
                  <a:lnTo>
                    <a:pt x="203" y="420"/>
                  </a:lnTo>
                  <a:lnTo>
                    <a:pt x="202" y="420"/>
                  </a:lnTo>
                  <a:lnTo>
                    <a:pt x="201" y="421"/>
                  </a:lnTo>
                  <a:lnTo>
                    <a:pt x="205" y="414"/>
                  </a:lnTo>
                  <a:lnTo>
                    <a:pt x="207" y="412"/>
                  </a:lnTo>
                  <a:lnTo>
                    <a:pt x="208" y="409"/>
                  </a:lnTo>
                  <a:lnTo>
                    <a:pt x="210" y="404"/>
                  </a:lnTo>
                  <a:lnTo>
                    <a:pt x="209" y="401"/>
                  </a:lnTo>
                  <a:lnTo>
                    <a:pt x="208" y="399"/>
                  </a:lnTo>
                  <a:lnTo>
                    <a:pt x="208" y="398"/>
                  </a:lnTo>
                  <a:lnTo>
                    <a:pt x="206" y="394"/>
                  </a:lnTo>
                  <a:lnTo>
                    <a:pt x="205" y="393"/>
                  </a:lnTo>
                  <a:lnTo>
                    <a:pt x="205" y="391"/>
                  </a:lnTo>
                  <a:lnTo>
                    <a:pt x="205" y="393"/>
                  </a:lnTo>
                  <a:lnTo>
                    <a:pt x="203" y="393"/>
                  </a:lnTo>
                  <a:lnTo>
                    <a:pt x="203" y="394"/>
                  </a:lnTo>
                  <a:lnTo>
                    <a:pt x="201" y="397"/>
                  </a:lnTo>
                  <a:lnTo>
                    <a:pt x="200" y="398"/>
                  </a:lnTo>
                  <a:lnTo>
                    <a:pt x="199" y="398"/>
                  </a:lnTo>
                  <a:lnTo>
                    <a:pt x="199" y="399"/>
                  </a:lnTo>
                  <a:lnTo>
                    <a:pt x="198" y="402"/>
                  </a:lnTo>
                  <a:lnTo>
                    <a:pt x="197" y="401"/>
                  </a:lnTo>
                  <a:lnTo>
                    <a:pt x="193" y="397"/>
                  </a:lnTo>
                  <a:lnTo>
                    <a:pt x="189" y="393"/>
                  </a:lnTo>
                  <a:lnTo>
                    <a:pt x="189" y="391"/>
                  </a:lnTo>
                  <a:lnTo>
                    <a:pt x="188" y="393"/>
                  </a:lnTo>
                  <a:lnTo>
                    <a:pt x="184" y="395"/>
                  </a:lnTo>
                  <a:lnTo>
                    <a:pt x="183" y="396"/>
                  </a:lnTo>
                  <a:lnTo>
                    <a:pt x="182" y="397"/>
                  </a:lnTo>
                  <a:lnTo>
                    <a:pt x="181" y="397"/>
                  </a:lnTo>
                  <a:lnTo>
                    <a:pt x="180" y="398"/>
                  </a:lnTo>
                  <a:lnTo>
                    <a:pt x="178" y="398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78" y="397"/>
                  </a:lnTo>
                  <a:lnTo>
                    <a:pt x="178" y="396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80" y="393"/>
                  </a:lnTo>
                  <a:lnTo>
                    <a:pt x="180" y="391"/>
                  </a:lnTo>
                  <a:lnTo>
                    <a:pt x="178" y="391"/>
                  </a:lnTo>
                  <a:lnTo>
                    <a:pt x="178" y="390"/>
                  </a:lnTo>
                  <a:lnTo>
                    <a:pt x="177" y="390"/>
                  </a:lnTo>
                  <a:lnTo>
                    <a:pt x="177" y="389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5" y="388"/>
                  </a:lnTo>
                  <a:lnTo>
                    <a:pt x="174" y="388"/>
                  </a:lnTo>
                  <a:lnTo>
                    <a:pt x="174" y="387"/>
                  </a:lnTo>
                  <a:lnTo>
                    <a:pt x="173" y="387"/>
                  </a:lnTo>
                  <a:lnTo>
                    <a:pt x="173" y="386"/>
                  </a:lnTo>
                  <a:lnTo>
                    <a:pt x="173" y="385"/>
                  </a:lnTo>
                  <a:lnTo>
                    <a:pt x="173" y="384"/>
                  </a:lnTo>
                  <a:lnTo>
                    <a:pt x="172" y="384"/>
                  </a:lnTo>
                  <a:lnTo>
                    <a:pt x="172" y="382"/>
                  </a:lnTo>
                  <a:lnTo>
                    <a:pt x="172" y="381"/>
                  </a:lnTo>
                  <a:lnTo>
                    <a:pt x="172" y="380"/>
                  </a:lnTo>
                  <a:lnTo>
                    <a:pt x="173" y="380"/>
                  </a:lnTo>
                  <a:lnTo>
                    <a:pt x="173" y="379"/>
                  </a:lnTo>
                  <a:lnTo>
                    <a:pt x="173" y="378"/>
                  </a:lnTo>
                  <a:lnTo>
                    <a:pt x="173" y="377"/>
                  </a:lnTo>
                  <a:lnTo>
                    <a:pt x="173" y="376"/>
                  </a:lnTo>
                  <a:lnTo>
                    <a:pt x="173" y="374"/>
                  </a:lnTo>
                  <a:lnTo>
                    <a:pt x="174" y="374"/>
                  </a:lnTo>
                  <a:lnTo>
                    <a:pt x="174" y="373"/>
                  </a:lnTo>
                  <a:lnTo>
                    <a:pt x="174" y="372"/>
                  </a:lnTo>
                  <a:lnTo>
                    <a:pt x="174" y="371"/>
                  </a:lnTo>
                  <a:lnTo>
                    <a:pt x="174" y="370"/>
                  </a:lnTo>
                  <a:lnTo>
                    <a:pt x="173" y="370"/>
                  </a:lnTo>
                  <a:lnTo>
                    <a:pt x="173" y="369"/>
                  </a:lnTo>
                  <a:lnTo>
                    <a:pt x="173" y="368"/>
                  </a:lnTo>
                  <a:lnTo>
                    <a:pt x="172" y="368"/>
                  </a:lnTo>
                  <a:lnTo>
                    <a:pt x="172" y="367"/>
                  </a:lnTo>
                  <a:lnTo>
                    <a:pt x="171" y="365"/>
                  </a:lnTo>
                  <a:lnTo>
                    <a:pt x="171" y="364"/>
                  </a:lnTo>
                  <a:lnTo>
                    <a:pt x="171" y="363"/>
                  </a:lnTo>
                  <a:lnTo>
                    <a:pt x="169" y="363"/>
                  </a:lnTo>
                  <a:lnTo>
                    <a:pt x="169" y="362"/>
                  </a:lnTo>
                  <a:lnTo>
                    <a:pt x="168" y="362"/>
                  </a:lnTo>
                  <a:lnTo>
                    <a:pt x="168" y="361"/>
                  </a:lnTo>
                  <a:lnTo>
                    <a:pt x="168" y="360"/>
                  </a:lnTo>
                  <a:lnTo>
                    <a:pt x="167" y="360"/>
                  </a:lnTo>
                  <a:lnTo>
                    <a:pt x="167" y="359"/>
                  </a:lnTo>
                  <a:lnTo>
                    <a:pt x="167" y="357"/>
                  </a:lnTo>
                  <a:lnTo>
                    <a:pt x="167" y="356"/>
                  </a:lnTo>
                  <a:lnTo>
                    <a:pt x="166" y="356"/>
                  </a:lnTo>
                  <a:lnTo>
                    <a:pt x="166" y="355"/>
                  </a:lnTo>
                  <a:lnTo>
                    <a:pt x="166" y="354"/>
                  </a:lnTo>
                  <a:lnTo>
                    <a:pt x="166" y="353"/>
                  </a:lnTo>
                  <a:lnTo>
                    <a:pt x="166" y="352"/>
                  </a:lnTo>
                  <a:lnTo>
                    <a:pt x="166" y="351"/>
                  </a:lnTo>
                  <a:lnTo>
                    <a:pt x="166" y="349"/>
                  </a:lnTo>
                  <a:lnTo>
                    <a:pt x="165" y="348"/>
                  </a:lnTo>
                  <a:lnTo>
                    <a:pt x="165" y="347"/>
                  </a:lnTo>
                  <a:lnTo>
                    <a:pt x="165" y="346"/>
                  </a:lnTo>
                  <a:lnTo>
                    <a:pt x="164" y="346"/>
                  </a:lnTo>
                  <a:lnTo>
                    <a:pt x="164" y="345"/>
                  </a:lnTo>
                  <a:lnTo>
                    <a:pt x="164" y="344"/>
                  </a:lnTo>
                  <a:lnTo>
                    <a:pt x="163" y="344"/>
                  </a:lnTo>
                  <a:lnTo>
                    <a:pt x="163" y="343"/>
                  </a:lnTo>
                  <a:lnTo>
                    <a:pt x="161" y="343"/>
                  </a:lnTo>
                  <a:lnTo>
                    <a:pt x="161" y="342"/>
                  </a:lnTo>
                  <a:lnTo>
                    <a:pt x="160" y="342"/>
                  </a:lnTo>
                  <a:lnTo>
                    <a:pt x="160" y="340"/>
                  </a:lnTo>
                  <a:lnTo>
                    <a:pt x="160" y="339"/>
                  </a:lnTo>
                  <a:lnTo>
                    <a:pt x="159" y="339"/>
                  </a:lnTo>
                  <a:lnTo>
                    <a:pt x="159" y="338"/>
                  </a:lnTo>
                  <a:lnTo>
                    <a:pt x="158" y="338"/>
                  </a:lnTo>
                  <a:lnTo>
                    <a:pt x="158" y="337"/>
                  </a:lnTo>
                  <a:lnTo>
                    <a:pt x="157" y="337"/>
                  </a:lnTo>
                  <a:lnTo>
                    <a:pt x="157" y="336"/>
                  </a:lnTo>
                  <a:lnTo>
                    <a:pt x="157" y="335"/>
                  </a:lnTo>
                  <a:lnTo>
                    <a:pt x="158" y="335"/>
                  </a:lnTo>
                  <a:lnTo>
                    <a:pt x="158" y="334"/>
                  </a:lnTo>
                  <a:lnTo>
                    <a:pt x="159" y="334"/>
                  </a:lnTo>
                  <a:lnTo>
                    <a:pt x="159" y="332"/>
                  </a:lnTo>
                  <a:lnTo>
                    <a:pt x="160" y="332"/>
                  </a:lnTo>
                  <a:lnTo>
                    <a:pt x="161" y="331"/>
                  </a:lnTo>
                  <a:lnTo>
                    <a:pt x="161" y="330"/>
                  </a:lnTo>
                  <a:lnTo>
                    <a:pt x="161" y="329"/>
                  </a:lnTo>
                  <a:lnTo>
                    <a:pt x="161" y="328"/>
                  </a:lnTo>
                  <a:lnTo>
                    <a:pt x="161" y="327"/>
                  </a:lnTo>
                  <a:lnTo>
                    <a:pt x="161" y="326"/>
                  </a:lnTo>
                  <a:lnTo>
                    <a:pt x="161" y="324"/>
                  </a:lnTo>
                  <a:lnTo>
                    <a:pt x="161" y="323"/>
                  </a:lnTo>
                  <a:lnTo>
                    <a:pt x="160" y="323"/>
                  </a:lnTo>
                  <a:lnTo>
                    <a:pt x="161" y="323"/>
                  </a:lnTo>
                  <a:lnTo>
                    <a:pt x="161" y="322"/>
                  </a:lnTo>
                  <a:lnTo>
                    <a:pt x="161" y="321"/>
                  </a:lnTo>
                  <a:lnTo>
                    <a:pt x="160" y="321"/>
                  </a:lnTo>
                  <a:lnTo>
                    <a:pt x="159" y="321"/>
                  </a:lnTo>
                  <a:lnTo>
                    <a:pt x="158" y="321"/>
                  </a:lnTo>
                  <a:lnTo>
                    <a:pt x="158" y="322"/>
                  </a:lnTo>
                  <a:lnTo>
                    <a:pt x="158" y="323"/>
                  </a:lnTo>
                  <a:lnTo>
                    <a:pt x="157" y="323"/>
                  </a:lnTo>
                  <a:lnTo>
                    <a:pt x="157" y="324"/>
                  </a:lnTo>
                  <a:lnTo>
                    <a:pt x="156" y="326"/>
                  </a:lnTo>
                  <a:lnTo>
                    <a:pt x="155" y="327"/>
                  </a:lnTo>
                  <a:lnTo>
                    <a:pt x="155" y="328"/>
                  </a:lnTo>
                  <a:lnTo>
                    <a:pt x="154" y="328"/>
                  </a:lnTo>
                  <a:lnTo>
                    <a:pt x="152" y="328"/>
                  </a:lnTo>
                  <a:lnTo>
                    <a:pt x="151" y="328"/>
                  </a:lnTo>
                  <a:lnTo>
                    <a:pt x="150" y="328"/>
                  </a:lnTo>
                  <a:lnTo>
                    <a:pt x="150" y="329"/>
                  </a:lnTo>
                  <a:lnTo>
                    <a:pt x="150" y="328"/>
                  </a:lnTo>
                  <a:lnTo>
                    <a:pt x="149" y="328"/>
                  </a:lnTo>
                  <a:lnTo>
                    <a:pt x="149" y="327"/>
                  </a:lnTo>
                  <a:lnTo>
                    <a:pt x="148" y="326"/>
                  </a:lnTo>
                  <a:lnTo>
                    <a:pt x="148" y="324"/>
                  </a:lnTo>
                  <a:lnTo>
                    <a:pt x="149" y="323"/>
                  </a:lnTo>
                  <a:lnTo>
                    <a:pt x="149" y="322"/>
                  </a:lnTo>
                  <a:lnTo>
                    <a:pt x="150" y="321"/>
                  </a:lnTo>
                  <a:lnTo>
                    <a:pt x="150" y="320"/>
                  </a:lnTo>
                  <a:lnTo>
                    <a:pt x="150" y="319"/>
                  </a:lnTo>
                  <a:lnTo>
                    <a:pt x="150" y="318"/>
                  </a:lnTo>
                  <a:lnTo>
                    <a:pt x="150" y="317"/>
                  </a:lnTo>
                  <a:lnTo>
                    <a:pt x="149" y="317"/>
                  </a:lnTo>
                  <a:lnTo>
                    <a:pt x="149" y="315"/>
                  </a:lnTo>
                  <a:lnTo>
                    <a:pt x="149" y="314"/>
                  </a:lnTo>
                  <a:lnTo>
                    <a:pt x="148" y="313"/>
                  </a:lnTo>
                  <a:lnTo>
                    <a:pt x="148" y="312"/>
                  </a:lnTo>
                  <a:lnTo>
                    <a:pt x="147" y="312"/>
                  </a:lnTo>
                  <a:lnTo>
                    <a:pt x="147" y="311"/>
                  </a:lnTo>
                  <a:lnTo>
                    <a:pt x="146" y="310"/>
                  </a:lnTo>
                  <a:lnTo>
                    <a:pt x="144" y="309"/>
                  </a:lnTo>
                  <a:lnTo>
                    <a:pt x="143" y="307"/>
                  </a:lnTo>
                  <a:lnTo>
                    <a:pt x="143" y="306"/>
                  </a:lnTo>
                  <a:lnTo>
                    <a:pt x="142" y="305"/>
                  </a:lnTo>
                  <a:lnTo>
                    <a:pt x="142" y="304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2"/>
                  </a:lnTo>
                  <a:lnTo>
                    <a:pt x="140" y="301"/>
                  </a:lnTo>
                  <a:lnTo>
                    <a:pt x="139" y="301"/>
                  </a:lnTo>
                  <a:lnTo>
                    <a:pt x="134" y="301"/>
                  </a:lnTo>
                  <a:lnTo>
                    <a:pt x="124" y="302"/>
                  </a:lnTo>
                  <a:lnTo>
                    <a:pt x="123" y="298"/>
                  </a:lnTo>
                  <a:lnTo>
                    <a:pt x="121" y="290"/>
                  </a:lnTo>
                  <a:lnTo>
                    <a:pt x="119" y="290"/>
                  </a:lnTo>
                  <a:lnTo>
                    <a:pt x="117" y="292"/>
                  </a:lnTo>
                  <a:lnTo>
                    <a:pt x="115" y="293"/>
                  </a:lnTo>
                  <a:lnTo>
                    <a:pt x="113" y="294"/>
                  </a:lnTo>
                  <a:lnTo>
                    <a:pt x="110" y="295"/>
                  </a:lnTo>
                  <a:lnTo>
                    <a:pt x="109" y="296"/>
                  </a:lnTo>
                  <a:lnTo>
                    <a:pt x="107" y="297"/>
                  </a:lnTo>
                  <a:lnTo>
                    <a:pt x="106" y="298"/>
                  </a:lnTo>
                  <a:lnTo>
                    <a:pt x="104" y="298"/>
                  </a:lnTo>
                  <a:lnTo>
                    <a:pt x="99" y="301"/>
                  </a:lnTo>
                  <a:lnTo>
                    <a:pt x="94" y="303"/>
                  </a:lnTo>
                  <a:lnTo>
                    <a:pt x="93" y="303"/>
                  </a:lnTo>
                  <a:lnTo>
                    <a:pt x="92" y="304"/>
                  </a:lnTo>
                  <a:lnTo>
                    <a:pt x="91" y="304"/>
                  </a:lnTo>
                  <a:lnTo>
                    <a:pt x="89" y="304"/>
                  </a:lnTo>
                  <a:lnTo>
                    <a:pt x="87" y="305"/>
                  </a:lnTo>
                  <a:lnTo>
                    <a:pt x="81" y="306"/>
                  </a:lnTo>
                  <a:lnTo>
                    <a:pt x="81" y="303"/>
                  </a:lnTo>
                  <a:lnTo>
                    <a:pt x="81" y="301"/>
                  </a:lnTo>
                  <a:lnTo>
                    <a:pt x="82" y="300"/>
                  </a:lnTo>
                  <a:lnTo>
                    <a:pt x="81" y="296"/>
                  </a:lnTo>
                  <a:lnTo>
                    <a:pt x="81" y="295"/>
                  </a:lnTo>
                  <a:lnTo>
                    <a:pt x="80" y="293"/>
                  </a:lnTo>
                  <a:lnTo>
                    <a:pt x="79" y="289"/>
                  </a:lnTo>
                  <a:lnTo>
                    <a:pt x="79" y="288"/>
                  </a:lnTo>
                  <a:lnTo>
                    <a:pt x="77" y="287"/>
                  </a:lnTo>
                  <a:lnTo>
                    <a:pt x="75" y="285"/>
                  </a:lnTo>
                  <a:lnTo>
                    <a:pt x="74" y="284"/>
                  </a:lnTo>
                  <a:lnTo>
                    <a:pt x="73" y="282"/>
                  </a:lnTo>
                  <a:lnTo>
                    <a:pt x="69" y="279"/>
                  </a:lnTo>
                  <a:lnTo>
                    <a:pt x="66" y="276"/>
                  </a:lnTo>
                  <a:lnTo>
                    <a:pt x="66" y="275"/>
                  </a:lnTo>
                  <a:lnTo>
                    <a:pt x="65" y="273"/>
                  </a:lnTo>
                  <a:lnTo>
                    <a:pt x="63" y="272"/>
                  </a:lnTo>
                  <a:lnTo>
                    <a:pt x="62" y="271"/>
                  </a:lnTo>
                  <a:lnTo>
                    <a:pt x="59" y="269"/>
                  </a:lnTo>
                  <a:lnTo>
                    <a:pt x="58" y="268"/>
                  </a:lnTo>
                  <a:lnTo>
                    <a:pt x="58" y="267"/>
                  </a:lnTo>
                  <a:lnTo>
                    <a:pt x="57" y="267"/>
                  </a:lnTo>
                  <a:lnTo>
                    <a:pt x="56" y="263"/>
                  </a:lnTo>
                  <a:lnTo>
                    <a:pt x="56" y="262"/>
                  </a:lnTo>
                  <a:lnTo>
                    <a:pt x="55" y="261"/>
                  </a:lnTo>
                  <a:lnTo>
                    <a:pt x="55" y="259"/>
                  </a:lnTo>
                  <a:lnTo>
                    <a:pt x="54" y="256"/>
                  </a:lnTo>
                  <a:lnTo>
                    <a:pt x="54" y="255"/>
                  </a:lnTo>
                  <a:lnTo>
                    <a:pt x="54" y="254"/>
                  </a:lnTo>
                  <a:lnTo>
                    <a:pt x="52" y="253"/>
                  </a:lnTo>
                  <a:lnTo>
                    <a:pt x="52" y="250"/>
                  </a:lnTo>
                  <a:lnTo>
                    <a:pt x="52" y="248"/>
                  </a:lnTo>
                  <a:lnTo>
                    <a:pt x="52" y="247"/>
                  </a:lnTo>
                  <a:lnTo>
                    <a:pt x="51" y="246"/>
                  </a:lnTo>
                  <a:lnTo>
                    <a:pt x="51" y="244"/>
                  </a:lnTo>
                  <a:lnTo>
                    <a:pt x="50" y="243"/>
                  </a:lnTo>
                  <a:lnTo>
                    <a:pt x="50" y="242"/>
                  </a:lnTo>
                  <a:lnTo>
                    <a:pt x="49" y="242"/>
                  </a:lnTo>
                  <a:lnTo>
                    <a:pt x="49" y="240"/>
                  </a:lnTo>
                  <a:lnTo>
                    <a:pt x="43" y="236"/>
                  </a:lnTo>
                  <a:lnTo>
                    <a:pt x="42" y="234"/>
                  </a:lnTo>
                  <a:lnTo>
                    <a:pt x="39" y="231"/>
                  </a:lnTo>
                  <a:lnTo>
                    <a:pt x="38" y="231"/>
                  </a:lnTo>
                  <a:lnTo>
                    <a:pt x="35" y="230"/>
                  </a:lnTo>
                  <a:lnTo>
                    <a:pt x="34" y="228"/>
                  </a:lnTo>
                  <a:lnTo>
                    <a:pt x="31" y="225"/>
                  </a:lnTo>
                  <a:lnTo>
                    <a:pt x="30" y="225"/>
                  </a:lnTo>
                  <a:lnTo>
                    <a:pt x="29" y="223"/>
                  </a:lnTo>
                  <a:lnTo>
                    <a:pt x="27" y="223"/>
                  </a:lnTo>
                  <a:lnTo>
                    <a:pt x="26" y="222"/>
                  </a:lnTo>
                  <a:lnTo>
                    <a:pt x="24" y="221"/>
                  </a:lnTo>
                  <a:lnTo>
                    <a:pt x="21" y="221"/>
                  </a:lnTo>
                  <a:lnTo>
                    <a:pt x="20" y="220"/>
                  </a:lnTo>
                  <a:lnTo>
                    <a:pt x="18" y="220"/>
                  </a:lnTo>
                  <a:lnTo>
                    <a:pt x="17" y="219"/>
                  </a:lnTo>
                  <a:lnTo>
                    <a:pt x="16" y="219"/>
                  </a:lnTo>
                  <a:lnTo>
                    <a:pt x="14" y="218"/>
                  </a:lnTo>
                  <a:lnTo>
                    <a:pt x="12" y="217"/>
                  </a:lnTo>
                  <a:lnTo>
                    <a:pt x="10" y="215"/>
                  </a:lnTo>
                  <a:lnTo>
                    <a:pt x="8" y="214"/>
                  </a:lnTo>
                  <a:lnTo>
                    <a:pt x="5" y="212"/>
                  </a:lnTo>
                  <a:lnTo>
                    <a:pt x="4" y="211"/>
                  </a:lnTo>
                  <a:lnTo>
                    <a:pt x="2" y="210"/>
                  </a:lnTo>
                  <a:lnTo>
                    <a:pt x="2" y="209"/>
                  </a:lnTo>
                  <a:lnTo>
                    <a:pt x="1" y="209"/>
                  </a:lnTo>
                  <a:lnTo>
                    <a:pt x="1" y="208"/>
                  </a:lnTo>
                  <a:lnTo>
                    <a:pt x="1" y="206"/>
                  </a:lnTo>
                  <a:lnTo>
                    <a:pt x="0" y="205"/>
                  </a:lnTo>
                  <a:lnTo>
                    <a:pt x="0" y="204"/>
                  </a:lnTo>
                  <a:lnTo>
                    <a:pt x="0" y="198"/>
                  </a:lnTo>
                  <a:lnTo>
                    <a:pt x="1" y="197"/>
                  </a:lnTo>
                  <a:lnTo>
                    <a:pt x="1" y="198"/>
                  </a:lnTo>
                  <a:lnTo>
                    <a:pt x="4" y="198"/>
                  </a:lnTo>
                  <a:lnTo>
                    <a:pt x="5" y="198"/>
                  </a:lnTo>
                  <a:lnTo>
                    <a:pt x="6" y="198"/>
                  </a:lnTo>
                  <a:lnTo>
                    <a:pt x="7" y="198"/>
                  </a:lnTo>
                  <a:lnTo>
                    <a:pt x="7" y="200"/>
                  </a:lnTo>
                  <a:lnTo>
                    <a:pt x="8" y="200"/>
                  </a:lnTo>
                  <a:lnTo>
                    <a:pt x="8" y="201"/>
                  </a:lnTo>
                  <a:lnTo>
                    <a:pt x="9" y="202"/>
                  </a:lnTo>
                  <a:lnTo>
                    <a:pt x="9" y="203"/>
                  </a:lnTo>
                  <a:lnTo>
                    <a:pt x="10" y="203"/>
                  </a:lnTo>
                  <a:lnTo>
                    <a:pt x="17" y="209"/>
                  </a:lnTo>
                  <a:lnTo>
                    <a:pt x="18" y="209"/>
                  </a:lnTo>
                  <a:lnTo>
                    <a:pt x="20" y="210"/>
                  </a:lnTo>
                  <a:lnTo>
                    <a:pt x="21" y="210"/>
                  </a:lnTo>
                  <a:lnTo>
                    <a:pt x="22" y="211"/>
                  </a:lnTo>
                  <a:lnTo>
                    <a:pt x="23" y="211"/>
                  </a:lnTo>
                  <a:lnTo>
                    <a:pt x="24" y="211"/>
                  </a:lnTo>
                  <a:lnTo>
                    <a:pt x="25" y="211"/>
                  </a:lnTo>
                  <a:lnTo>
                    <a:pt x="26" y="211"/>
                  </a:lnTo>
                  <a:lnTo>
                    <a:pt x="27" y="211"/>
                  </a:lnTo>
                  <a:lnTo>
                    <a:pt x="34" y="210"/>
                  </a:lnTo>
                  <a:lnTo>
                    <a:pt x="39" y="209"/>
                  </a:lnTo>
                  <a:lnTo>
                    <a:pt x="40" y="209"/>
                  </a:lnTo>
                  <a:lnTo>
                    <a:pt x="41" y="209"/>
                  </a:lnTo>
                  <a:lnTo>
                    <a:pt x="42" y="209"/>
                  </a:lnTo>
                  <a:lnTo>
                    <a:pt x="43" y="210"/>
                  </a:lnTo>
                  <a:lnTo>
                    <a:pt x="45" y="211"/>
                  </a:lnTo>
                  <a:lnTo>
                    <a:pt x="46" y="212"/>
                  </a:lnTo>
                  <a:lnTo>
                    <a:pt x="47" y="212"/>
                  </a:lnTo>
                  <a:lnTo>
                    <a:pt x="47" y="213"/>
                  </a:lnTo>
                  <a:lnTo>
                    <a:pt x="48" y="213"/>
                  </a:lnTo>
                  <a:lnTo>
                    <a:pt x="49" y="213"/>
                  </a:lnTo>
                  <a:lnTo>
                    <a:pt x="50" y="213"/>
                  </a:lnTo>
                  <a:lnTo>
                    <a:pt x="51" y="213"/>
                  </a:lnTo>
                  <a:lnTo>
                    <a:pt x="65" y="211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7" y="208"/>
                  </a:lnTo>
                  <a:lnTo>
                    <a:pt x="79" y="205"/>
                  </a:lnTo>
                  <a:lnTo>
                    <a:pt x="79" y="204"/>
                  </a:lnTo>
                  <a:lnTo>
                    <a:pt x="80" y="204"/>
                  </a:lnTo>
                  <a:lnTo>
                    <a:pt x="80" y="203"/>
                  </a:lnTo>
                  <a:lnTo>
                    <a:pt x="83" y="200"/>
                  </a:lnTo>
                  <a:lnTo>
                    <a:pt x="84" y="200"/>
                  </a:lnTo>
                  <a:lnTo>
                    <a:pt x="84" y="198"/>
                  </a:lnTo>
                  <a:lnTo>
                    <a:pt x="85" y="198"/>
                  </a:lnTo>
                  <a:lnTo>
                    <a:pt x="85" y="197"/>
                  </a:lnTo>
                  <a:lnTo>
                    <a:pt x="85" y="196"/>
                  </a:lnTo>
                  <a:lnTo>
                    <a:pt x="87" y="195"/>
                  </a:lnTo>
                  <a:lnTo>
                    <a:pt x="87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5" y="190"/>
                  </a:lnTo>
                  <a:lnTo>
                    <a:pt x="84" y="189"/>
                  </a:lnTo>
                  <a:lnTo>
                    <a:pt x="80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9" y="184"/>
                  </a:lnTo>
                  <a:lnTo>
                    <a:pt x="79" y="183"/>
                  </a:lnTo>
                  <a:lnTo>
                    <a:pt x="79" y="181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9" y="178"/>
                  </a:lnTo>
                  <a:lnTo>
                    <a:pt x="80" y="176"/>
                  </a:lnTo>
                  <a:lnTo>
                    <a:pt x="81" y="176"/>
                  </a:lnTo>
                  <a:lnTo>
                    <a:pt x="82" y="176"/>
                  </a:lnTo>
                  <a:lnTo>
                    <a:pt x="84" y="177"/>
                  </a:lnTo>
                  <a:lnTo>
                    <a:pt x="85" y="178"/>
                  </a:lnTo>
                  <a:lnTo>
                    <a:pt x="90" y="180"/>
                  </a:lnTo>
                  <a:lnTo>
                    <a:pt x="92" y="181"/>
                  </a:lnTo>
                  <a:lnTo>
                    <a:pt x="93" y="181"/>
                  </a:lnTo>
                  <a:lnTo>
                    <a:pt x="96" y="183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100" y="184"/>
                  </a:lnTo>
                  <a:lnTo>
                    <a:pt x="102" y="185"/>
                  </a:lnTo>
                  <a:lnTo>
                    <a:pt x="105" y="185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10" y="186"/>
                  </a:lnTo>
                  <a:lnTo>
                    <a:pt x="115" y="186"/>
                  </a:lnTo>
                  <a:lnTo>
                    <a:pt x="117" y="186"/>
                  </a:lnTo>
                  <a:lnTo>
                    <a:pt x="121" y="186"/>
                  </a:lnTo>
                  <a:lnTo>
                    <a:pt x="123" y="186"/>
                  </a:lnTo>
                  <a:lnTo>
                    <a:pt x="127" y="185"/>
                  </a:lnTo>
                  <a:lnTo>
                    <a:pt x="130" y="185"/>
                  </a:lnTo>
                  <a:lnTo>
                    <a:pt x="133" y="184"/>
                  </a:lnTo>
                  <a:lnTo>
                    <a:pt x="135" y="183"/>
                  </a:lnTo>
                  <a:lnTo>
                    <a:pt x="138" y="183"/>
                  </a:lnTo>
                  <a:lnTo>
                    <a:pt x="138" y="181"/>
                  </a:lnTo>
                  <a:lnTo>
                    <a:pt x="140" y="181"/>
                  </a:lnTo>
                  <a:lnTo>
                    <a:pt x="140" y="180"/>
                  </a:lnTo>
                  <a:lnTo>
                    <a:pt x="141" y="180"/>
                  </a:lnTo>
                  <a:lnTo>
                    <a:pt x="142" y="17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4" name="Freeform 128">
              <a:extLst>
                <a:ext uri="{FF2B5EF4-FFF2-40B4-BE49-F238E27FC236}">
                  <a16:creationId xmlns:a16="http://schemas.microsoft.com/office/drawing/2014/main" id="{0BD85AD8-2C66-1149-2A6D-719B6F9AA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981200"/>
              <a:ext cx="1905000" cy="1905000"/>
            </a:xfrm>
            <a:custGeom>
              <a:avLst/>
              <a:gdLst>
                <a:gd name="T0" fmla="*/ 77 w 1200"/>
                <a:gd name="T1" fmla="*/ 460 h 1200"/>
                <a:gd name="T2" fmla="*/ 98 w 1200"/>
                <a:gd name="T3" fmla="*/ 424 h 1200"/>
                <a:gd name="T4" fmla="*/ 114 w 1200"/>
                <a:gd name="T5" fmla="*/ 390 h 1200"/>
                <a:gd name="T6" fmla="*/ 147 w 1200"/>
                <a:gd name="T7" fmla="*/ 362 h 1200"/>
                <a:gd name="T8" fmla="*/ 217 w 1200"/>
                <a:gd name="T9" fmla="*/ 323 h 1200"/>
                <a:gd name="T10" fmla="*/ 227 w 1200"/>
                <a:gd name="T11" fmla="*/ 184 h 1200"/>
                <a:gd name="T12" fmla="*/ 202 w 1200"/>
                <a:gd name="T13" fmla="*/ 41 h 1200"/>
                <a:gd name="T14" fmla="*/ 329 w 1200"/>
                <a:gd name="T15" fmla="*/ 55 h 1200"/>
                <a:gd name="T16" fmla="*/ 407 w 1200"/>
                <a:gd name="T17" fmla="*/ 49 h 1200"/>
                <a:gd name="T18" fmla="*/ 436 w 1200"/>
                <a:gd name="T19" fmla="*/ 41 h 1200"/>
                <a:gd name="T20" fmla="*/ 503 w 1200"/>
                <a:gd name="T21" fmla="*/ 52 h 1200"/>
                <a:gd name="T22" fmla="*/ 554 w 1200"/>
                <a:gd name="T23" fmla="*/ 60 h 1200"/>
                <a:gd name="T24" fmla="*/ 620 w 1200"/>
                <a:gd name="T25" fmla="*/ 94 h 1200"/>
                <a:gd name="T26" fmla="*/ 526 w 1200"/>
                <a:gd name="T27" fmla="*/ 143 h 1200"/>
                <a:gd name="T28" fmla="*/ 423 w 1200"/>
                <a:gd name="T29" fmla="*/ 208 h 1200"/>
                <a:gd name="T30" fmla="*/ 378 w 1200"/>
                <a:gd name="T31" fmla="*/ 295 h 1200"/>
                <a:gd name="T32" fmla="*/ 505 w 1200"/>
                <a:gd name="T33" fmla="*/ 328 h 1200"/>
                <a:gd name="T34" fmla="*/ 620 w 1200"/>
                <a:gd name="T35" fmla="*/ 346 h 1200"/>
                <a:gd name="T36" fmla="*/ 617 w 1200"/>
                <a:gd name="T37" fmla="*/ 471 h 1200"/>
                <a:gd name="T38" fmla="*/ 612 w 1200"/>
                <a:gd name="T39" fmla="*/ 613 h 1200"/>
                <a:gd name="T40" fmla="*/ 743 w 1200"/>
                <a:gd name="T41" fmla="*/ 677 h 1200"/>
                <a:gd name="T42" fmla="*/ 820 w 1200"/>
                <a:gd name="T43" fmla="*/ 661 h 1200"/>
                <a:gd name="T44" fmla="*/ 868 w 1200"/>
                <a:gd name="T45" fmla="*/ 578 h 1200"/>
                <a:gd name="T46" fmla="*/ 916 w 1200"/>
                <a:gd name="T47" fmla="*/ 579 h 1200"/>
                <a:gd name="T48" fmla="*/ 1017 w 1200"/>
                <a:gd name="T49" fmla="*/ 584 h 1200"/>
                <a:gd name="T50" fmla="*/ 1086 w 1200"/>
                <a:gd name="T51" fmla="*/ 695 h 1200"/>
                <a:gd name="T52" fmla="*/ 1137 w 1200"/>
                <a:gd name="T53" fmla="*/ 776 h 1200"/>
                <a:gd name="T54" fmla="*/ 1182 w 1200"/>
                <a:gd name="T55" fmla="*/ 903 h 1200"/>
                <a:gd name="T56" fmla="*/ 1102 w 1200"/>
                <a:gd name="T57" fmla="*/ 939 h 1200"/>
                <a:gd name="T58" fmla="*/ 1035 w 1200"/>
                <a:gd name="T59" fmla="*/ 902 h 1200"/>
                <a:gd name="T60" fmla="*/ 981 w 1200"/>
                <a:gd name="T61" fmla="*/ 941 h 1200"/>
                <a:gd name="T62" fmla="*/ 953 w 1200"/>
                <a:gd name="T63" fmla="*/ 1013 h 1200"/>
                <a:gd name="T64" fmla="*/ 834 w 1200"/>
                <a:gd name="T65" fmla="*/ 1191 h 1200"/>
                <a:gd name="T66" fmla="*/ 792 w 1200"/>
                <a:gd name="T67" fmla="*/ 1172 h 1200"/>
                <a:gd name="T68" fmla="*/ 748 w 1200"/>
                <a:gd name="T69" fmla="*/ 1150 h 1200"/>
                <a:gd name="T70" fmla="*/ 697 w 1200"/>
                <a:gd name="T71" fmla="*/ 1136 h 1200"/>
                <a:gd name="T72" fmla="*/ 669 w 1200"/>
                <a:gd name="T73" fmla="*/ 1166 h 1200"/>
                <a:gd name="T74" fmla="*/ 619 w 1200"/>
                <a:gd name="T75" fmla="*/ 1167 h 1200"/>
                <a:gd name="T76" fmla="*/ 622 w 1200"/>
                <a:gd name="T77" fmla="*/ 1133 h 1200"/>
                <a:gd name="T78" fmla="*/ 642 w 1200"/>
                <a:gd name="T79" fmla="*/ 1100 h 1200"/>
                <a:gd name="T80" fmla="*/ 585 w 1200"/>
                <a:gd name="T81" fmla="*/ 1108 h 1200"/>
                <a:gd name="T82" fmla="*/ 586 w 1200"/>
                <a:gd name="T83" fmla="*/ 1064 h 1200"/>
                <a:gd name="T84" fmla="*/ 520 w 1200"/>
                <a:gd name="T85" fmla="*/ 1041 h 1200"/>
                <a:gd name="T86" fmla="*/ 459 w 1200"/>
                <a:gd name="T87" fmla="*/ 1016 h 1200"/>
                <a:gd name="T88" fmla="*/ 436 w 1200"/>
                <a:gd name="T89" fmla="*/ 1056 h 1200"/>
                <a:gd name="T90" fmla="*/ 409 w 1200"/>
                <a:gd name="T91" fmla="*/ 1089 h 1200"/>
                <a:gd name="T92" fmla="*/ 374 w 1200"/>
                <a:gd name="T93" fmla="*/ 1098 h 1200"/>
                <a:gd name="T94" fmla="*/ 344 w 1200"/>
                <a:gd name="T95" fmla="*/ 1038 h 1200"/>
                <a:gd name="T96" fmla="*/ 358 w 1200"/>
                <a:gd name="T97" fmla="*/ 990 h 1200"/>
                <a:gd name="T98" fmla="*/ 336 w 1200"/>
                <a:gd name="T99" fmla="*/ 932 h 1200"/>
                <a:gd name="T100" fmla="*/ 298 w 1200"/>
                <a:gd name="T101" fmla="*/ 903 h 1200"/>
                <a:gd name="T102" fmla="*/ 294 w 1200"/>
                <a:gd name="T103" fmla="*/ 863 h 1200"/>
                <a:gd name="T104" fmla="*/ 237 w 1200"/>
                <a:gd name="T105" fmla="*/ 843 h 1200"/>
                <a:gd name="T106" fmla="*/ 217 w 1200"/>
                <a:gd name="T107" fmla="*/ 884 h 1200"/>
                <a:gd name="T108" fmla="*/ 194 w 1200"/>
                <a:gd name="T109" fmla="*/ 862 h 1200"/>
                <a:gd name="T110" fmla="*/ 175 w 1200"/>
                <a:gd name="T111" fmla="*/ 809 h 1200"/>
                <a:gd name="T112" fmla="*/ 183 w 1200"/>
                <a:gd name="T113" fmla="*/ 770 h 1200"/>
                <a:gd name="T114" fmla="*/ 183 w 1200"/>
                <a:gd name="T115" fmla="*/ 718 h 1200"/>
                <a:gd name="T116" fmla="*/ 138 w 1200"/>
                <a:gd name="T117" fmla="*/ 688 h 1200"/>
                <a:gd name="T118" fmla="*/ 84 w 1200"/>
                <a:gd name="T119" fmla="*/ 668 h 1200"/>
                <a:gd name="T120" fmla="*/ 65 w 1200"/>
                <a:gd name="T121" fmla="*/ 600 h 1200"/>
                <a:gd name="T122" fmla="*/ 44 w 1200"/>
                <a:gd name="T123" fmla="*/ 536 h 1200"/>
                <a:gd name="T124" fmla="*/ 14 w 1200"/>
                <a:gd name="T125" fmla="*/ 482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0" h="1200">
                  <a:moveTo>
                    <a:pt x="26" y="478"/>
                  </a:moveTo>
                  <a:lnTo>
                    <a:pt x="26" y="477"/>
                  </a:lnTo>
                  <a:lnTo>
                    <a:pt x="26" y="476"/>
                  </a:lnTo>
                  <a:lnTo>
                    <a:pt x="27" y="475"/>
                  </a:lnTo>
                  <a:lnTo>
                    <a:pt x="27" y="474"/>
                  </a:lnTo>
                  <a:lnTo>
                    <a:pt x="28" y="474"/>
                  </a:lnTo>
                  <a:lnTo>
                    <a:pt x="30" y="472"/>
                  </a:lnTo>
                  <a:lnTo>
                    <a:pt x="30" y="471"/>
                  </a:lnTo>
                  <a:lnTo>
                    <a:pt x="31" y="471"/>
                  </a:lnTo>
                  <a:lnTo>
                    <a:pt x="32" y="471"/>
                  </a:lnTo>
                  <a:lnTo>
                    <a:pt x="32" y="470"/>
                  </a:lnTo>
                  <a:lnTo>
                    <a:pt x="33" y="470"/>
                  </a:lnTo>
                  <a:lnTo>
                    <a:pt x="33" y="469"/>
                  </a:lnTo>
                  <a:lnTo>
                    <a:pt x="33" y="468"/>
                  </a:lnTo>
                  <a:lnTo>
                    <a:pt x="33" y="467"/>
                  </a:lnTo>
                  <a:lnTo>
                    <a:pt x="34" y="467"/>
                  </a:lnTo>
                  <a:lnTo>
                    <a:pt x="36" y="463"/>
                  </a:lnTo>
                  <a:lnTo>
                    <a:pt x="41" y="466"/>
                  </a:lnTo>
                  <a:lnTo>
                    <a:pt x="41" y="467"/>
                  </a:lnTo>
                  <a:lnTo>
                    <a:pt x="43" y="467"/>
                  </a:lnTo>
                  <a:lnTo>
                    <a:pt x="44" y="467"/>
                  </a:lnTo>
                  <a:lnTo>
                    <a:pt x="47" y="468"/>
                  </a:lnTo>
                  <a:lnTo>
                    <a:pt x="48" y="463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8" y="460"/>
                  </a:lnTo>
                  <a:lnTo>
                    <a:pt x="48" y="458"/>
                  </a:lnTo>
                  <a:lnTo>
                    <a:pt x="48" y="457"/>
                  </a:lnTo>
                  <a:lnTo>
                    <a:pt x="48" y="455"/>
                  </a:lnTo>
                  <a:lnTo>
                    <a:pt x="48" y="454"/>
                  </a:lnTo>
                  <a:lnTo>
                    <a:pt x="48" y="453"/>
                  </a:lnTo>
                  <a:lnTo>
                    <a:pt x="49" y="453"/>
                  </a:lnTo>
                  <a:lnTo>
                    <a:pt x="49" y="452"/>
                  </a:lnTo>
                  <a:lnTo>
                    <a:pt x="50" y="452"/>
                  </a:lnTo>
                  <a:lnTo>
                    <a:pt x="55" y="450"/>
                  </a:lnTo>
                  <a:lnTo>
                    <a:pt x="56" y="451"/>
                  </a:lnTo>
                  <a:lnTo>
                    <a:pt x="58" y="452"/>
                  </a:lnTo>
                  <a:lnTo>
                    <a:pt x="64" y="458"/>
                  </a:lnTo>
                  <a:lnTo>
                    <a:pt x="64" y="459"/>
                  </a:lnTo>
                  <a:lnTo>
                    <a:pt x="65" y="460"/>
                  </a:lnTo>
                  <a:lnTo>
                    <a:pt x="69" y="466"/>
                  </a:lnTo>
                  <a:lnTo>
                    <a:pt x="75" y="471"/>
                  </a:lnTo>
                  <a:lnTo>
                    <a:pt x="76" y="472"/>
                  </a:lnTo>
                  <a:lnTo>
                    <a:pt x="77" y="467"/>
                  </a:lnTo>
                  <a:lnTo>
                    <a:pt x="76" y="467"/>
                  </a:lnTo>
                  <a:lnTo>
                    <a:pt x="76" y="466"/>
                  </a:lnTo>
                  <a:lnTo>
                    <a:pt x="76" y="464"/>
                  </a:lnTo>
                  <a:lnTo>
                    <a:pt x="77" y="463"/>
                  </a:lnTo>
                  <a:lnTo>
                    <a:pt x="76" y="463"/>
                  </a:lnTo>
                  <a:lnTo>
                    <a:pt x="76" y="462"/>
                  </a:lnTo>
                  <a:lnTo>
                    <a:pt x="76" y="461"/>
                  </a:lnTo>
                  <a:lnTo>
                    <a:pt x="77" y="460"/>
                  </a:lnTo>
                  <a:lnTo>
                    <a:pt x="77" y="459"/>
                  </a:lnTo>
                  <a:lnTo>
                    <a:pt x="77" y="458"/>
                  </a:lnTo>
                  <a:lnTo>
                    <a:pt x="78" y="458"/>
                  </a:lnTo>
                  <a:lnTo>
                    <a:pt x="80" y="458"/>
                  </a:lnTo>
                  <a:lnTo>
                    <a:pt x="81" y="458"/>
                  </a:lnTo>
                  <a:lnTo>
                    <a:pt x="82" y="458"/>
                  </a:lnTo>
                  <a:lnTo>
                    <a:pt x="83" y="458"/>
                  </a:lnTo>
                  <a:lnTo>
                    <a:pt x="83" y="457"/>
                  </a:lnTo>
                  <a:lnTo>
                    <a:pt x="84" y="457"/>
                  </a:lnTo>
                  <a:lnTo>
                    <a:pt x="85" y="457"/>
                  </a:lnTo>
                  <a:lnTo>
                    <a:pt x="86" y="455"/>
                  </a:lnTo>
                  <a:lnTo>
                    <a:pt x="88" y="455"/>
                  </a:lnTo>
                  <a:lnTo>
                    <a:pt x="88" y="454"/>
                  </a:lnTo>
                  <a:lnTo>
                    <a:pt x="89" y="454"/>
                  </a:lnTo>
                  <a:lnTo>
                    <a:pt x="89" y="453"/>
                  </a:lnTo>
                  <a:lnTo>
                    <a:pt x="90" y="453"/>
                  </a:lnTo>
                  <a:lnTo>
                    <a:pt x="91" y="453"/>
                  </a:lnTo>
                  <a:lnTo>
                    <a:pt x="91" y="452"/>
                  </a:lnTo>
                  <a:lnTo>
                    <a:pt x="92" y="452"/>
                  </a:lnTo>
                  <a:lnTo>
                    <a:pt x="92" y="451"/>
                  </a:lnTo>
                  <a:lnTo>
                    <a:pt x="93" y="451"/>
                  </a:lnTo>
                  <a:lnTo>
                    <a:pt x="93" y="450"/>
                  </a:lnTo>
                  <a:lnTo>
                    <a:pt x="93" y="449"/>
                  </a:lnTo>
                  <a:lnTo>
                    <a:pt x="92" y="449"/>
                  </a:lnTo>
                  <a:lnTo>
                    <a:pt x="93" y="447"/>
                  </a:lnTo>
                  <a:lnTo>
                    <a:pt x="93" y="446"/>
                  </a:lnTo>
                  <a:lnTo>
                    <a:pt x="93" y="445"/>
                  </a:lnTo>
                  <a:lnTo>
                    <a:pt x="93" y="444"/>
                  </a:lnTo>
                  <a:lnTo>
                    <a:pt x="93" y="443"/>
                  </a:lnTo>
                  <a:lnTo>
                    <a:pt x="94" y="443"/>
                  </a:lnTo>
                  <a:lnTo>
                    <a:pt x="94" y="442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5" y="439"/>
                  </a:lnTo>
                  <a:lnTo>
                    <a:pt x="95" y="438"/>
                  </a:lnTo>
                  <a:lnTo>
                    <a:pt x="95" y="437"/>
                  </a:lnTo>
                  <a:lnTo>
                    <a:pt x="94" y="437"/>
                  </a:lnTo>
                  <a:lnTo>
                    <a:pt x="94" y="436"/>
                  </a:lnTo>
                  <a:lnTo>
                    <a:pt x="93" y="436"/>
                  </a:lnTo>
                  <a:lnTo>
                    <a:pt x="93" y="435"/>
                  </a:lnTo>
                  <a:lnTo>
                    <a:pt x="94" y="434"/>
                  </a:lnTo>
                  <a:lnTo>
                    <a:pt x="95" y="433"/>
                  </a:lnTo>
                  <a:lnTo>
                    <a:pt x="97" y="433"/>
                  </a:lnTo>
                  <a:lnTo>
                    <a:pt x="97" y="432"/>
                  </a:lnTo>
                  <a:lnTo>
                    <a:pt x="97" y="430"/>
                  </a:lnTo>
                  <a:lnTo>
                    <a:pt x="97" y="429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7" y="426"/>
                  </a:lnTo>
                  <a:lnTo>
                    <a:pt x="97" y="425"/>
                  </a:lnTo>
                  <a:lnTo>
                    <a:pt x="97" y="424"/>
                  </a:lnTo>
                  <a:lnTo>
                    <a:pt x="98" y="424"/>
                  </a:lnTo>
                  <a:lnTo>
                    <a:pt x="98" y="422"/>
                  </a:lnTo>
                  <a:lnTo>
                    <a:pt x="98" y="421"/>
                  </a:lnTo>
                  <a:lnTo>
                    <a:pt x="99" y="421"/>
                  </a:lnTo>
                  <a:lnTo>
                    <a:pt x="99" y="420"/>
                  </a:lnTo>
                  <a:lnTo>
                    <a:pt x="99" y="419"/>
                  </a:lnTo>
                  <a:lnTo>
                    <a:pt x="99" y="418"/>
                  </a:lnTo>
                  <a:lnTo>
                    <a:pt x="98" y="418"/>
                  </a:lnTo>
                  <a:lnTo>
                    <a:pt x="98" y="417"/>
                  </a:lnTo>
                  <a:lnTo>
                    <a:pt x="98" y="416"/>
                  </a:lnTo>
                  <a:lnTo>
                    <a:pt x="99" y="416"/>
                  </a:lnTo>
                  <a:lnTo>
                    <a:pt x="99" y="415"/>
                  </a:lnTo>
                  <a:lnTo>
                    <a:pt x="100" y="415"/>
                  </a:lnTo>
                  <a:lnTo>
                    <a:pt x="100" y="416"/>
                  </a:lnTo>
                  <a:lnTo>
                    <a:pt x="101" y="416"/>
                  </a:lnTo>
                  <a:lnTo>
                    <a:pt x="102" y="416"/>
                  </a:lnTo>
                  <a:lnTo>
                    <a:pt x="102" y="415"/>
                  </a:lnTo>
                  <a:lnTo>
                    <a:pt x="103" y="415"/>
                  </a:lnTo>
                  <a:lnTo>
                    <a:pt x="105" y="415"/>
                  </a:lnTo>
                  <a:lnTo>
                    <a:pt x="106" y="415"/>
                  </a:lnTo>
                  <a:lnTo>
                    <a:pt x="106" y="413"/>
                  </a:lnTo>
                  <a:lnTo>
                    <a:pt x="107" y="413"/>
                  </a:lnTo>
                  <a:lnTo>
                    <a:pt x="107" y="412"/>
                  </a:lnTo>
                  <a:lnTo>
                    <a:pt x="108" y="412"/>
                  </a:lnTo>
                  <a:lnTo>
                    <a:pt x="108" y="411"/>
                  </a:lnTo>
                  <a:lnTo>
                    <a:pt x="109" y="411"/>
                  </a:lnTo>
                  <a:lnTo>
                    <a:pt x="109" y="410"/>
                  </a:lnTo>
                  <a:lnTo>
                    <a:pt x="110" y="409"/>
                  </a:lnTo>
                  <a:lnTo>
                    <a:pt x="110" y="408"/>
                  </a:lnTo>
                  <a:lnTo>
                    <a:pt x="111" y="408"/>
                  </a:lnTo>
                  <a:lnTo>
                    <a:pt x="111" y="407"/>
                  </a:lnTo>
                  <a:lnTo>
                    <a:pt x="113" y="407"/>
                  </a:lnTo>
                  <a:lnTo>
                    <a:pt x="113" y="405"/>
                  </a:lnTo>
                  <a:lnTo>
                    <a:pt x="113" y="404"/>
                  </a:lnTo>
                  <a:lnTo>
                    <a:pt x="114" y="404"/>
                  </a:lnTo>
                  <a:lnTo>
                    <a:pt x="114" y="403"/>
                  </a:lnTo>
                  <a:lnTo>
                    <a:pt x="114" y="402"/>
                  </a:lnTo>
                  <a:lnTo>
                    <a:pt x="114" y="401"/>
                  </a:lnTo>
                  <a:lnTo>
                    <a:pt x="113" y="401"/>
                  </a:lnTo>
                  <a:lnTo>
                    <a:pt x="113" y="400"/>
                  </a:lnTo>
                  <a:lnTo>
                    <a:pt x="114" y="399"/>
                  </a:lnTo>
                  <a:lnTo>
                    <a:pt x="115" y="399"/>
                  </a:lnTo>
                  <a:lnTo>
                    <a:pt x="115" y="397"/>
                  </a:lnTo>
                  <a:lnTo>
                    <a:pt x="115" y="396"/>
                  </a:lnTo>
                  <a:lnTo>
                    <a:pt x="115" y="395"/>
                  </a:lnTo>
                  <a:lnTo>
                    <a:pt x="115" y="394"/>
                  </a:lnTo>
                  <a:lnTo>
                    <a:pt x="114" y="394"/>
                  </a:lnTo>
                  <a:lnTo>
                    <a:pt x="114" y="393"/>
                  </a:lnTo>
                  <a:lnTo>
                    <a:pt x="115" y="393"/>
                  </a:lnTo>
                  <a:lnTo>
                    <a:pt x="115" y="392"/>
                  </a:lnTo>
                  <a:lnTo>
                    <a:pt x="115" y="391"/>
                  </a:lnTo>
                  <a:lnTo>
                    <a:pt x="115" y="390"/>
                  </a:lnTo>
                  <a:lnTo>
                    <a:pt x="114" y="390"/>
                  </a:lnTo>
                  <a:lnTo>
                    <a:pt x="114" y="388"/>
                  </a:lnTo>
                  <a:lnTo>
                    <a:pt x="115" y="388"/>
                  </a:lnTo>
                  <a:lnTo>
                    <a:pt x="115" y="387"/>
                  </a:lnTo>
                  <a:lnTo>
                    <a:pt x="115" y="386"/>
                  </a:lnTo>
                  <a:lnTo>
                    <a:pt x="115" y="385"/>
                  </a:lnTo>
                  <a:lnTo>
                    <a:pt x="116" y="385"/>
                  </a:lnTo>
                  <a:lnTo>
                    <a:pt x="116" y="384"/>
                  </a:lnTo>
                  <a:lnTo>
                    <a:pt x="117" y="383"/>
                  </a:lnTo>
                  <a:lnTo>
                    <a:pt x="117" y="382"/>
                  </a:lnTo>
                  <a:lnTo>
                    <a:pt x="117" y="380"/>
                  </a:lnTo>
                  <a:lnTo>
                    <a:pt x="118" y="380"/>
                  </a:lnTo>
                  <a:lnTo>
                    <a:pt x="119" y="380"/>
                  </a:lnTo>
                  <a:lnTo>
                    <a:pt x="119" y="379"/>
                  </a:lnTo>
                  <a:lnTo>
                    <a:pt x="120" y="379"/>
                  </a:lnTo>
                  <a:lnTo>
                    <a:pt x="122" y="379"/>
                  </a:lnTo>
                  <a:lnTo>
                    <a:pt x="123" y="379"/>
                  </a:lnTo>
                  <a:lnTo>
                    <a:pt x="124" y="379"/>
                  </a:lnTo>
                  <a:lnTo>
                    <a:pt x="124" y="378"/>
                  </a:lnTo>
                  <a:lnTo>
                    <a:pt x="125" y="378"/>
                  </a:lnTo>
                  <a:lnTo>
                    <a:pt x="126" y="378"/>
                  </a:lnTo>
                  <a:lnTo>
                    <a:pt x="127" y="378"/>
                  </a:lnTo>
                  <a:lnTo>
                    <a:pt x="127" y="377"/>
                  </a:lnTo>
                  <a:lnTo>
                    <a:pt x="128" y="377"/>
                  </a:lnTo>
                  <a:lnTo>
                    <a:pt x="130" y="376"/>
                  </a:lnTo>
                  <a:lnTo>
                    <a:pt x="131" y="376"/>
                  </a:lnTo>
                  <a:lnTo>
                    <a:pt x="132" y="375"/>
                  </a:lnTo>
                  <a:lnTo>
                    <a:pt x="133" y="375"/>
                  </a:lnTo>
                  <a:lnTo>
                    <a:pt x="133" y="374"/>
                  </a:lnTo>
                  <a:lnTo>
                    <a:pt x="134" y="374"/>
                  </a:lnTo>
                  <a:lnTo>
                    <a:pt x="135" y="374"/>
                  </a:lnTo>
                  <a:lnTo>
                    <a:pt x="135" y="373"/>
                  </a:lnTo>
                  <a:lnTo>
                    <a:pt x="135" y="371"/>
                  </a:lnTo>
                  <a:lnTo>
                    <a:pt x="136" y="371"/>
                  </a:lnTo>
                  <a:lnTo>
                    <a:pt x="138" y="371"/>
                  </a:lnTo>
                  <a:lnTo>
                    <a:pt x="138" y="370"/>
                  </a:lnTo>
                  <a:lnTo>
                    <a:pt x="138" y="369"/>
                  </a:lnTo>
                  <a:lnTo>
                    <a:pt x="139" y="369"/>
                  </a:lnTo>
                  <a:lnTo>
                    <a:pt x="139" y="368"/>
                  </a:lnTo>
                  <a:lnTo>
                    <a:pt x="140" y="368"/>
                  </a:lnTo>
                  <a:lnTo>
                    <a:pt x="140" y="367"/>
                  </a:lnTo>
                  <a:lnTo>
                    <a:pt x="141" y="368"/>
                  </a:lnTo>
                  <a:lnTo>
                    <a:pt x="142" y="367"/>
                  </a:lnTo>
                  <a:lnTo>
                    <a:pt x="143" y="367"/>
                  </a:lnTo>
                  <a:lnTo>
                    <a:pt x="143" y="366"/>
                  </a:lnTo>
                  <a:lnTo>
                    <a:pt x="142" y="366"/>
                  </a:lnTo>
                  <a:lnTo>
                    <a:pt x="143" y="366"/>
                  </a:lnTo>
                  <a:lnTo>
                    <a:pt x="143" y="365"/>
                  </a:lnTo>
                  <a:lnTo>
                    <a:pt x="144" y="365"/>
                  </a:lnTo>
                  <a:lnTo>
                    <a:pt x="144" y="363"/>
                  </a:lnTo>
                  <a:lnTo>
                    <a:pt x="145" y="363"/>
                  </a:lnTo>
                  <a:lnTo>
                    <a:pt x="145" y="362"/>
                  </a:lnTo>
                  <a:lnTo>
                    <a:pt x="147" y="362"/>
                  </a:lnTo>
                  <a:lnTo>
                    <a:pt x="147" y="363"/>
                  </a:lnTo>
                  <a:lnTo>
                    <a:pt x="148" y="363"/>
                  </a:lnTo>
                  <a:lnTo>
                    <a:pt x="148" y="362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8" y="361"/>
                  </a:lnTo>
                  <a:lnTo>
                    <a:pt x="148" y="362"/>
                  </a:lnTo>
                  <a:lnTo>
                    <a:pt x="149" y="361"/>
                  </a:lnTo>
                  <a:lnTo>
                    <a:pt x="148" y="361"/>
                  </a:lnTo>
                  <a:lnTo>
                    <a:pt x="148" y="360"/>
                  </a:lnTo>
                  <a:lnTo>
                    <a:pt x="149" y="360"/>
                  </a:lnTo>
                  <a:lnTo>
                    <a:pt x="149" y="359"/>
                  </a:lnTo>
                  <a:lnTo>
                    <a:pt x="148" y="359"/>
                  </a:lnTo>
                  <a:lnTo>
                    <a:pt x="148" y="358"/>
                  </a:lnTo>
                  <a:lnTo>
                    <a:pt x="149" y="358"/>
                  </a:lnTo>
                  <a:lnTo>
                    <a:pt x="149" y="357"/>
                  </a:lnTo>
                  <a:lnTo>
                    <a:pt x="148" y="357"/>
                  </a:lnTo>
                  <a:lnTo>
                    <a:pt x="149" y="357"/>
                  </a:lnTo>
                  <a:lnTo>
                    <a:pt x="149" y="355"/>
                  </a:lnTo>
                  <a:lnTo>
                    <a:pt x="150" y="355"/>
                  </a:lnTo>
                  <a:lnTo>
                    <a:pt x="150" y="354"/>
                  </a:lnTo>
                  <a:lnTo>
                    <a:pt x="151" y="354"/>
                  </a:lnTo>
                  <a:lnTo>
                    <a:pt x="151" y="353"/>
                  </a:lnTo>
                  <a:lnTo>
                    <a:pt x="152" y="353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3" y="351"/>
                  </a:lnTo>
                  <a:lnTo>
                    <a:pt x="153" y="350"/>
                  </a:lnTo>
                  <a:lnTo>
                    <a:pt x="155" y="350"/>
                  </a:lnTo>
                  <a:lnTo>
                    <a:pt x="174" y="346"/>
                  </a:lnTo>
                  <a:lnTo>
                    <a:pt x="175" y="346"/>
                  </a:lnTo>
                  <a:lnTo>
                    <a:pt x="182" y="345"/>
                  </a:lnTo>
                  <a:lnTo>
                    <a:pt x="183" y="344"/>
                  </a:lnTo>
                  <a:lnTo>
                    <a:pt x="187" y="344"/>
                  </a:lnTo>
                  <a:lnTo>
                    <a:pt x="189" y="343"/>
                  </a:lnTo>
                  <a:lnTo>
                    <a:pt x="194" y="340"/>
                  </a:lnTo>
                  <a:lnTo>
                    <a:pt x="200" y="337"/>
                  </a:lnTo>
                  <a:lnTo>
                    <a:pt x="202" y="336"/>
                  </a:lnTo>
                  <a:lnTo>
                    <a:pt x="203" y="335"/>
                  </a:lnTo>
                  <a:lnTo>
                    <a:pt x="207" y="335"/>
                  </a:lnTo>
                  <a:lnTo>
                    <a:pt x="208" y="335"/>
                  </a:lnTo>
                  <a:lnTo>
                    <a:pt x="209" y="334"/>
                  </a:lnTo>
                  <a:lnTo>
                    <a:pt x="210" y="334"/>
                  </a:lnTo>
                  <a:lnTo>
                    <a:pt x="210" y="333"/>
                  </a:lnTo>
                  <a:lnTo>
                    <a:pt x="211" y="333"/>
                  </a:lnTo>
                  <a:lnTo>
                    <a:pt x="211" y="332"/>
                  </a:lnTo>
                  <a:lnTo>
                    <a:pt x="212" y="329"/>
                  </a:lnTo>
                  <a:lnTo>
                    <a:pt x="215" y="325"/>
                  </a:lnTo>
                  <a:lnTo>
                    <a:pt x="215" y="324"/>
                  </a:lnTo>
                  <a:lnTo>
                    <a:pt x="216" y="324"/>
                  </a:lnTo>
                  <a:lnTo>
                    <a:pt x="216" y="323"/>
                  </a:lnTo>
                  <a:lnTo>
                    <a:pt x="217" y="323"/>
                  </a:lnTo>
                  <a:lnTo>
                    <a:pt x="217" y="321"/>
                  </a:lnTo>
                  <a:lnTo>
                    <a:pt x="217" y="319"/>
                  </a:lnTo>
                  <a:lnTo>
                    <a:pt x="217" y="318"/>
                  </a:lnTo>
                  <a:lnTo>
                    <a:pt x="217" y="315"/>
                  </a:lnTo>
                  <a:lnTo>
                    <a:pt x="218" y="310"/>
                  </a:lnTo>
                  <a:lnTo>
                    <a:pt x="218" y="309"/>
                  </a:lnTo>
                  <a:lnTo>
                    <a:pt x="219" y="307"/>
                  </a:lnTo>
                  <a:lnTo>
                    <a:pt x="220" y="299"/>
                  </a:lnTo>
                  <a:lnTo>
                    <a:pt x="220" y="298"/>
                  </a:lnTo>
                  <a:lnTo>
                    <a:pt x="220" y="294"/>
                  </a:lnTo>
                  <a:lnTo>
                    <a:pt x="222" y="288"/>
                  </a:lnTo>
                  <a:lnTo>
                    <a:pt x="222" y="287"/>
                  </a:lnTo>
                  <a:lnTo>
                    <a:pt x="222" y="286"/>
                  </a:lnTo>
                  <a:lnTo>
                    <a:pt x="223" y="285"/>
                  </a:lnTo>
                  <a:lnTo>
                    <a:pt x="223" y="283"/>
                  </a:lnTo>
                  <a:lnTo>
                    <a:pt x="223" y="279"/>
                  </a:lnTo>
                  <a:lnTo>
                    <a:pt x="223" y="277"/>
                  </a:lnTo>
                  <a:lnTo>
                    <a:pt x="224" y="275"/>
                  </a:lnTo>
                  <a:lnTo>
                    <a:pt x="224" y="274"/>
                  </a:lnTo>
                  <a:lnTo>
                    <a:pt x="225" y="271"/>
                  </a:lnTo>
                  <a:lnTo>
                    <a:pt x="225" y="270"/>
                  </a:lnTo>
                  <a:lnTo>
                    <a:pt x="226" y="269"/>
                  </a:lnTo>
                  <a:lnTo>
                    <a:pt x="226" y="268"/>
                  </a:lnTo>
                  <a:lnTo>
                    <a:pt x="227" y="266"/>
                  </a:lnTo>
                  <a:lnTo>
                    <a:pt x="231" y="260"/>
                  </a:lnTo>
                  <a:lnTo>
                    <a:pt x="231" y="259"/>
                  </a:lnTo>
                  <a:lnTo>
                    <a:pt x="232" y="258"/>
                  </a:lnTo>
                  <a:lnTo>
                    <a:pt x="232" y="256"/>
                  </a:lnTo>
                  <a:lnTo>
                    <a:pt x="234" y="242"/>
                  </a:lnTo>
                  <a:lnTo>
                    <a:pt x="235" y="236"/>
                  </a:lnTo>
                  <a:lnTo>
                    <a:pt x="236" y="235"/>
                  </a:lnTo>
                  <a:lnTo>
                    <a:pt x="236" y="234"/>
                  </a:lnTo>
                  <a:lnTo>
                    <a:pt x="236" y="232"/>
                  </a:lnTo>
                  <a:lnTo>
                    <a:pt x="236" y="228"/>
                  </a:lnTo>
                  <a:lnTo>
                    <a:pt x="236" y="227"/>
                  </a:lnTo>
                  <a:lnTo>
                    <a:pt x="236" y="226"/>
                  </a:lnTo>
                  <a:lnTo>
                    <a:pt x="236" y="223"/>
                  </a:lnTo>
                  <a:lnTo>
                    <a:pt x="235" y="219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3" y="214"/>
                  </a:lnTo>
                  <a:lnTo>
                    <a:pt x="233" y="211"/>
                  </a:lnTo>
                  <a:lnTo>
                    <a:pt x="233" y="210"/>
                  </a:lnTo>
                  <a:lnTo>
                    <a:pt x="232" y="210"/>
                  </a:lnTo>
                  <a:lnTo>
                    <a:pt x="232" y="208"/>
                  </a:lnTo>
                  <a:lnTo>
                    <a:pt x="232" y="207"/>
                  </a:lnTo>
                  <a:lnTo>
                    <a:pt x="232" y="204"/>
                  </a:lnTo>
                  <a:lnTo>
                    <a:pt x="231" y="202"/>
                  </a:lnTo>
                  <a:lnTo>
                    <a:pt x="229" y="194"/>
                  </a:lnTo>
                  <a:lnTo>
                    <a:pt x="228" y="192"/>
                  </a:lnTo>
                  <a:lnTo>
                    <a:pt x="228" y="190"/>
                  </a:lnTo>
                  <a:lnTo>
                    <a:pt x="227" y="184"/>
                  </a:lnTo>
                  <a:lnTo>
                    <a:pt x="226" y="182"/>
                  </a:lnTo>
                  <a:lnTo>
                    <a:pt x="226" y="181"/>
                  </a:lnTo>
                  <a:lnTo>
                    <a:pt x="226" y="179"/>
                  </a:lnTo>
                  <a:lnTo>
                    <a:pt x="224" y="173"/>
                  </a:lnTo>
                  <a:lnTo>
                    <a:pt x="224" y="170"/>
                  </a:lnTo>
                  <a:lnTo>
                    <a:pt x="223" y="166"/>
                  </a:lnTo>
                  <a:lnTo>
                    <a:pt x="223" y="164"/>
                  </a:lnTo>
                  <a:lnTo>
                    <a:pt x="222" y="162"/>
                  </a:lnTo>
                  <a:lnTo>
                    <a:pt x="222" y="161"/>
                  </a:lnTo>
                  <a:lnTo>
                    <a:pt x="222" y="159"/>
                  </a:lnTo>
                  <a:lnTo>
                    <a:pt x="222" y="158"/>
                  </a:lnTo>
                  <a:lnTo>
                    <a:pt x="220" y="157"/>
                  </a:lnTo>
                  <a:lnTo>
                    <a:pt x="220" y="154"/>
                  </a:lnTo>
                  <a:lnTo>
                    <a:pt x="220" y="153"/>
                  </a:lnTo>
                  <a:lnTo>
                    <a:pt x="219" y="151"/>
                  </a:lnTo>
                  <a:lnTo>
                    <a:pt x="219" y="149"/>
                  </a:lnTo>
                  <a:lnTo>
                    <a:pt x="219" y="147"/>
                  </a:lnTo>
                  <a:lnTo>
                    <a:pt x="218" y="145"/>
                  </a:lnTo>
                  <a:lnTo>
                    <a:pt x="218" y="142"/>
                  </a:lnTo>
                  <a:lnTo>
                    <a:pt x="217" y="141"/>
                  </a:lnTo>
                  <a:lnTo>
                    <a:pt x="216" y="136"/>
                  </a:lnTo>
                  <a:lnTo>
                    <a:pt x="216" y="135"/>
                  </a:lnTo>
                  <a:lnTo>
                    <a:pt x="216" y="132"/>
                  </a:lnTo>
                  <a:lnTo>
                    <a:pt x="215" y="129"/>
                  </a:lnTo>
                  <a:lnTo>
                    <a:pt x="215" y="128"/>
                  </a:lnTo>
                  <a:lnTo>
                    <a:pt x="214" y="126"/>
                  </a:lnTo>
                  <a:lnTo>
                    <a:pt x="214" y="124"/>
                  </a:lnTo>
                  <a:lnTo>
                    <a:pt x="212" y="122"/>
                  </a:lnTo>
                  <a:lnTo>
                    <a:pt x="210" y="109"/>
                  </a:lnTo>
                  <a:lnTo>
                    <a:pt x="210" y="108"/>
                  </a:lnTo>
                  <a:lnTo>
                    <a:pt x="209" y="105"/>
                  </a:lnTo>
                  <a:lnTo>
                    <a:pt x="209" y="103"/>
                  </a:lnTo>
                  <a:lnTo>
                    <a:pt x="209" y="101"/>
                  </a:lnTo>
                  <a:lnTo>
                    <a:pt x="208" y="93"/>
                  </a:lnTo>
                  <a:lnTo>
                    <a:pt x="208" y="92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6" y="76"/>
                  </a:lnTo>
                  <a:lnTo>
                    <a:pt x="206" y="70"/>
                  </a:lnTo>
                  <a:lnTo>
                    <a:pt x="204" y="66"/>
                  </a:lnTo>
                  <a:lnTo>
                    <a:pt x="204" y="64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3" y="57"/>
                  </a:lnTo>
                  <a:lnTo>
                    <a:pt x="203" y="56"/>
                  </a:lnTo>
                  <a:lnTo>
                    <a:pt x="203" y="53"/>
                  </a:lnTo>
                  <a:lnTo>
                    <a:pt x="203" y="51"/>
                  </a:lnTo>
                  <a:lnTo>
                    <a:pt x="203" y="47"/>
                  </a:lnTo>
                  <a:lnTo>
                    <a:pt x="202" y="44"/>
                  </a:lnTo>
                  <a:lnTo>
                    <a:pt x="202" y="43"/>
                  </a:lnTo>
                  <a:lnTo>
                    <a:pt x="202" y="42"/>
                  </a:lnTo>
                  <a:lnTo>
                    <a:pt x="202" y="41"/>
                  </a:lnTo>
                  <a:lnTo>
                    <a:pt x="202" y="40"/>
                  </a:lnTo>
                  <a:lnTo>
                    <a:pt x="202" y="38"/>
                  </a:lnTo>
                  <a:lnTo>
                    <a:pt x="202" y="36"/>
                  </a:lnTo>
                  <a:lnTo>
                    <a:pt x="202" y="35"/>
                  </a:lnTo>
                  <a:lnTo>
                    <a:pt x="202" y="34"/>
                  </a:lnTo>
                  <a:lnTo>
                    <a:pt x="202" y="33"/>
                  </a:lnTo>
                  <a:lnTo>
                    <a:pt x="203" y="32"/>
                  </a:lnTo>
                  <a:lnTo>
                    <a:pt x="203" y="31"/>
                  </a:lnTo>
                  <a:lnTo>
                    <a:pt x="203" y="30"/>
                  </a:lnTo>
                  <a:lnTo>
                    <a:pt x="206" y="25"/>
                  </a:lnTo>
                  <a:lnTo>
                    <a:pt x="208" y="22"/>
                  </a:lnTo>
                  <a:lnTo>
                    <a:pt x="209" y="19"/>
                  </a:lnTo>
                  <a:lnTo>
                    <a:pt x="210" y="16"/>
                  </a:lnTo>
                  <a:lnTo>
                    <a:pt x="211" y="13"/>
                  </a:lnTo>
                  <a:lnTo>
                    <a:pt x="214" y="10"/>
                  </a:lnTo>
                  <a:lnTo>
                    <a:pt x="214" y="9"/>
                  </a:lnTo>
                  <a:lnTo>
                    <a:pt x="215" y="7"/>
                  </a:lnTo>
                  <a:lnTo>
                    <a:pt x="217" y="2"/>
                  </a:lnTo>
                  <a:lnTo>
                    <a:pt x="218" y="1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0" y="1"/>
                  </a:lnTo>
                  <a:lnTo>
                    <a:pt x="224" y="2"/>
                  </a:lnTo>
                  <a:lnTo>
                    <a:pt x="225" y="3"/>
                  </a:lnTo>
                  <a:lnTo>
                    <a:pt x="226" y="3"/>
                  </a:lnTo>
                  <a:lnTo>
                    <a:pt x="229" y="6"/>
                  </a:lnTo>
                  <a:lnTo>
                    <a:pt x="237" y="9"/>
                  </a:lnTo>
                  <a:lnTo>
                    <a:pt x="243" y="13"/>
                  </a:lnTo>
                  <a:lnTo>
                    <a:pt x="244" y="13"/>
                  </a:lnTo>
                  <a:lnTo>
                    <a:pt x="247" y="14"/>
                  </a:lnTo>
                  <a:lnTo>
                    <a:pt x="249" y="15"/>
                  </a:lnTo>
                  <a:lnTo>
                    <a:pt x="250" y="16"/>
                  </a:lnTo>
                  <a:lnTo>
                    <a:pt x="258" y="19"/>
                  </a:lnTo>
                  <a:lnTo>
                    <a:pt x="259" y="20"/>
                  </a:lnTo>
                  <a:lnTo>
                    <a:pt x="267" y="24"/>
                  </a:lnTo>
                  <a:lnTo>
                    <a:pt x="273" y="27"/>
                  </a:lnTo>
                  <a:lnTo>
                    <a:pt x="276" y="28"/>
                  </a:lnTo>
                  <a:lnTo>
                    <a:pt x="277" y="30"/>
                  </a:lnTo>
                  <a:lnTo>
                    <a:pt x="285" y="33"/>
                  </a:lnTo>
                  <a:lnTo>
                    <a:pt x="289" y="34"/>
                  </a:lnTo>
                  <a:lnTo>
                    <a:pt x="292" y="36"/>
                  </a:lnTo>
                  <a:lnTo>
                    <a:pt x="296" y="39"/>
                  </a:lnTo>
                  <a:lnTo>
                    <a:pt x="304" y="42"/>
                  </a:lnTo>
                  <a:lnTo>
                    <a:pt x="307" y="44"/>
                  </a:lnTo>
                  <a:lnTo>
                    <a:pt x="310" y="45"/>
                  </a:lnTo>
                  <a:lnTo>
                    <a:pt x="314" y="47"/>
                  </a:lnTo>
                  <a:lnTo>
                    <a:pt x="321" y="51"/>
                  </a:lnTo>
                  <a:lnTo>
                    <a:pt x="323" y="51"/>
                  </a:lnTo>
                  <a:lnTo>
                    <a:pt x="324" y="52"/>
                  </a:lnTo>
                  <a:lnTo>
                    <a:pt x="326" y="53"/>
                  </a:lnTo>
                  <a:lnTo>
                    <a:pt x="327" y="53"/>
                  </a:lnTo>
                  <a:lnTo>
                    <a:pt x="329" y="55"/>
                  </a:lnTo>
                  <a:lnTo>
                    <a:pt x="331" y="56"/>
                  </a:lnTo>
                  <a:lnTo>
                    <a:pt x="334" y="57"/>
                  </a:lnTo>
                  <a:lnTo>
                    <a:pt x="335" y="58"/>
                  </a:lnTo>
                  <a:lnTo>
                    <a:pt x="346" y="64"/>
                  </a:lnTo>
                  <a:lnTo>
                    <a:pt x="356" y="68"/>
                  </a:lnTo>
                  <a:lnTo>
                    <a:pt x="359" y="69"/>
                  </a:lnTo>
                  <a:lnTo>
                    <a:pt x="366" y="73"/>
                  </a:lnTo>
                  <a:lnTo>
                    <a:pt x="370" y="75"/>
                  </a:lnTo>
                  <a:lnTo>
                    <a:pt x="377" y="78"/>
                  </a:lnTo>
                  <a:lnTo>
                    <a:pt x="380" y="81"/>
                  </a:lnTo>
                  <a:lnTo>
                    <a:pt x="383" y="82"/>
                  </a:lnTo>
                  <a:lnTo>
                    <a:pt x="384" y="82"/>
                  </a:lnTo>
                  <a:lnTo>
                    <a:pt x="399" y="90"/>
                  </a:lnTo>
                  <a:lnTo>
                    <a:pt x="402" y="91"/>
                  </a:lnTo>
                  <a:lnTo>
                    <a:pt x="405" y="93"/>
                  </a:lnTo>
                  <a:lnTo>
                    <a:pt x="407" y="93"/>
                  </a:lnTo>
                  <a:lnTo>
                    <a:pt x="407" y="94"/>
                  </a:lnTo>
                  <a:lnTo>
                    <a:pt x="408" y="94"/>
                  </a:lnTo>
                  <a:lnTo>
                    <a:pt x="412" y="97"/>
                  </a:lnTo>
                  <a:lnTo>
                    <a:pt x="415" y="98"/>
                  </a:lnTo>
                  <a:lnTo>
                    <a:pt x="416" y="98"/>
                  </a:lnTo>
                  <a:lnTo>
                    <a:pt x="421" y="101"/>
                  </a:lnTo>
                  <a:lnTo>
                    <a:pt x="423" y="101"/>
                  </a:lnTo>
                  <a:lnTo>
                    <a:pt x="423" y="100"/>
                  </a:lnTo>
                  <a:lnTo>
                    <a:pt x="421" y="97"/>
                  </a:lnTo>
                  <a:lnTo>
                    <a:pt x="420" y="95"/>
                  </a:lnTo>
                  <a:lnTo>
                    <a:pt x="420" y="94"/>
                  </a:lnTo>
                  <a:lnTo>
                    <a:pt x="419" y="91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7" y="84"/>
                  </a:lnTo>
                  <a:lnTo>
                    <a:pt x="416" y="82"/>
                  </a:lnTo>
                  <a:lnTo>
                    <a:pt x="415" y="81"/>
                  </a:lnTo>
                  <a:lnTo>
                    <a:pt x="413" y="78"/>
                  </a:lnTo>
                  <a:lnTo>
                    <a:pt x="411" y="74"/>
                  </a:lnTo>
                  <a:lnTo>
                    <a:pt x="411" y="73"/>
                  </a:lnTo>
                  <a:lnTo>
                    <a:pt x="410" y="70"/>
                  </a:lnTo>
                  <a:lnTo>
                    <a:pt x="410" y="69"/>
                  </a:lnTo>
                  <a:lnTo>
                    <a:pt x="410" y="68"/>
                  </a:lnTo>
                  <a:lnTo>
                    <a:pt x="410" y="67"/>
                  </a:lnTo>
                  <a:lnTo>
                    <a:pt x="409" y="66"/>
                  </a:lnTo>
                  <a:lnTo>
                    <a:pt x="409" y="65"/>
                  </a:lnTo>
                  <a:lnTo>
                    <a:pt x="409" y="64"/>
                  </a:lnTo>
                  <a:lnTo>
                    <a:pt x="409" y="61"/>
                  </a:lnTo>
                  <a:lnTo>
                    <a:pt x="409" y="60"/>
                  </a:lnTo>
                  <a:lnTo>
                    <a:pt x="409" y="58"/>
                  </a:lnTo>
                  <a:lnTo>
                    <a:pt x="409" y="57"/>
                  </a:lnTo>
                  <a:lnTo>
                    <a:pt x="409" y="56"/>
                  </a:lnTo>
                  <a:lnTo>
                    <a:pt x="409" y="55"/>
                  </a:lnTo>
                  <a:lnTo>
                    <a:pt x="408" y="55"/>
                  </a:lnTo>
                  <a:lnTo>
                    <a:pt x="408" y="53"/>
                  </a:lnTo>
                  <a:lnTo>
                    <a:pt x="407" y="49"/>
                  </a:lnTo>
                  <a:lnTo>
                    <a:pt x="405" y="43"/>
                  </a:lnTo>
                  <a:lnTo>
                    <a:pt x="405" y="42"/>
                  </a:lnTo>
                  <a:lnTo>
                    <a:pt x="404" y="42"/>
                  </a:lnTo>
                  <a:lnTo>
                    <a:pt x="404" y="40"/>
                  </a:lnTo>
                  <a:lnTo>
                    <a:pt x="404" y="39"/>
                  </a:lnTo>
                  <a:lnTo>
                    <a:pt x="404" y="38"/>
                  </a:lnTo>
                  <a:lnTo>
                    <a:pt x="403" y="35"/>
                  </a:lnTo>
                  <a:lnTo>
                    <a:pt x="403" y="33"/>
                  </a:lnTo>
                  <a:lnTo>
                    <a:pt x="402" y="32"/>
                  </a:lnTo>
                  <a:lnTo>
                    <a:pt x="402" y="31"/>
                  </a:lnTo>
                  <a:lnTo>
                    <a:pt x="401" y="28"/>
                  </a:lnTo>
                  <a:lnTo>
                    <a:pt x="401" y="27"/>
                  </a:lnTo>
                  <a:lnTo>
                    <a:pt x="401" y="26"/>
                  </a:lnTo>
                  <a:lnTo>
                    <a:pt x="400" y="25"/>
                  </a:lnTo>
                  <a:lnTo>
                    <a:pt x="400" y="24"/>
                  </a:lnTo>
                  <a:lnTo>
                    <a:pt x="399" y="23"/>
                  </a:lnTo>
                  <a:lnTo>
                    <a:pt x="399" y="22"/>
                  </a:lnTo>
                  <a:lnTo>
                    <a:pt x="399" y="20"/>
                  </a:lnTo>
                  <a:lnTo>
                    <a:pt x="398" y="19"/>
                  </a:lnTo>
                  <a:lnTo>
                    <a:pt x="401" y="22"/>
                  </a:lnTo>
                  <a:lnTo>
                    <a:pt x="402" y="23"/>
                  </a:lnTo>
                  <a:lnTo>
                    <a:pt x="403" y="25"/>
                  </a:lnTo>
                  <a:lnTo>
                    <a:pt x="404" y="26"/>
                  </a:lnTo>
                  <a:lnTo>
                    <a:pt x="405" y="26"/>
                  </a:lnTo>
                  <a:lnTo>
                    <a:pt x="407" y="27"/>
                  </a:lnTo>
                  <a:lnTo>
                    <a:pt x="408" y="28"/>
                  </a:lnTo>
                  <a:lnTo>
                    <a:pt x="409" y="30"/>
                  </a:lnTo>
                  <a:lnTo>
                    <a:pt x="410" y="31"/>
                  </a:lnTo>
                  <a:lnTo>
                    <a:pt x="411" y="31"/>
                  </a:lnTo>
                  <a:lnTo>
                    <a:pt x="411" y="32"/>
                  </a:lnTo>
                  <a:lnTo>
                    <a:pt x="412" y="32"/>
                  </a:lnTo>
                  <a:lnTo>
                    <a:pt x="413" y="32"/>
                  </a:lnTo>
                  <a:lnTo>
                    <a:pt x="415" y="33"/>
                  </a:lnTo>
                  <a:lnTo>
                    <a:pt x="416" y="33"/>
                  </a:lnTo>
                  <a:lnTo>
                    <a:pt x="417" y="34"/>
                  </a:lnTo>
                  <a:lnTo>
                    <a:pt x="419" y="34"/>
                  </a:lnTo>
                  <a:lnTo>
                    <a:pt x="420" y="34"/>
                  </a:lnTo>
                  <a:lnTo>
                    <a:pt x="421" y="35"/>
                  </a:lnTo>
                  <a:lnTo>
                    <a:pt x="423" y="35"/>
                  </a:lnTo>
                  <a:lnTo>
                    <a:pt x="425" y="36"/>
                  </a:lnTo>
                  <a:lnTo>
                    <a:pt x="426" y="36"/>
                  </a:lnTo>
                  <a:lnTo>
                    <a:pt x="427" y="38"/>
                  </a:lnTo>
                  <a:lnTo>
                    <a:pt x="428" y="39"/>
                  </a:lnTo>
                  <a:lnTo>
                    <a:pt x="429" y="39"/>
                  </a:lnTo>
                  <a:lnTo>
                    <a:pt x="430" y="39"/>
                  </a:lnTo>
                  <a:lnTo>
                    <a:pt x="430" y="40"/>
                  </a:lnTo>
                  <a:lnTo>
                    <a:pt x="432" y="40"/>
                  </a:lnTo>
                  <a:lnTo>
                    <a:pt x="433" y="40"/>
                  </a:lnTo>
                  <a:lnTo>
                    <a:pt x="434" y="40"/>
                  </a:lnTo>
                  <a:lnTo>
                    <a:pt x="434" y="41"/>
                  </a:lnTo>
                  <a:lnTo>
                    <a:pt x="435" y="41"/>
                  </a:lnTo>
                  <a:lnTo>
                    <a:pt x="436" y="41"/>
                  </a:lnTo>
                  <a:lnTo>
                    <a:pt x="437" y="42"/>
                  </a:lnTo>
                  <a:lnTo>
                    <a:pt x="438" y="43"/>
                  </a:lnTo>
                  <a:lnTo>
                    <a:pt x="440" y="43"/>
                  </a:lnTo>
                  <a:lnTo>
                    <a:pt x="442" y="44"/>
                  </a:lnTo>
                  <a:lnTo>
                    <a:pt x="443" y="44"/>
                  </a:lnTo>
                  <a:lnTo>
                    <a:pt x="444" y="45"/>
                  </a:lnTo>
                  <a:lnTo>
                    <a:pt x="445" y="45"/>
                  </a:lnTo>
                  <a:lnTo>
                    <a:pt x="447" y="47"/>
                  </a:lnTo>
                  <a:lnTo>
                    <a:pt x="449" y="47"/>
                  </a:lnTo>
                  <a:lnTo>
                    <a:pt x="450" y="47"/>
                  </a:lnTo>
                  <a:lnTo>
                    <a:pt x="451" y="47"/>
                  </a:lnTo>
                  <a:lnTo>
                    <a:pt x="451" y="48"/>
                  </a:lnTo>
                  <a:lnTo>
                    <a:pt x="452" y="48"/>
                  </a:lnTo>
                  <a:lnTo>
                    <a:pt x="453" y="48"/>
                  </a:lnTo>
                  <a:lnTo>
                    <a:pt x="455" y="49"/>
                  </a:lnTo>
                  <a:lnTo>
                    <a:pt x="457" y="49"/>
                  </a:lnTo>
                  <a:lnTo>
                    <a:pt x="458" y="50"/>
                  </a:lnTo>
                  <a:lnTo>
                    <a:pt x="460" y="51"/>
                  </a:lnTo>
                  <a:lnTo>
                    <a:pt x="462" y="52"/>
                  </a:lnTo>
                  <a:lnTo>
                    <a:pt x="463" y="52"/>
                  </a:lnTo>
                  <a:lnTo>
                    <a:pt x="465" y="52"/>
                  </a:lnTo>
                  <a:lnTo>
                    <a:pt x="466" y="52"/>
                  </a:lnTo>
                  <a:lnTo>
                    <a:pt x="466" y="53"/>
                  </a:lnTo>
                  <a:lnTo>
                    <a:pt x="467" y="53"/>
                  </a:lnTo>
                  <a:lnTo>
                    <a:pt x="468" y="55"/>
                  </a:lnTo>
                  <a:lnTo>
                    <a:pt x="469" y="55"/>
                  </a:lnTo>
                  <a:lnTo>
                    <a:pt x="470" y="56"/>
                  </a:lnTo>
                  <a:lnTo>
                    <a:pt x="471" y="57"/>
                  </a:lnTo>
                  <a:lnTo>
                    <a:pt x="472" y="57"/>
                  </a:lnTo>
                  <a:lnTo>
                    <a:pt x="474" y="57"/>
                  </a:lnTo>
                  <a:lnTo>
                    <a:pt x="474" y="58"/>
                  </a:lnTo>
                  <a:lnTo>
                    <a:pt x="475" y="58"/>
                  </a:lnTo>
                  <a:lnTo>
                    <a:pt x="476" y="58"/>
                  </a:lnTo>
                  <a:lnTo>
                    <a:pt x="477" y="58"/>
                  </a:lnTo>
                  <a:lnTo>
                    <a:pt x="478" y="58"/>
                  </a:lnTo>
                  <a:lnTo>
                    <a:pt x="479" y="58"/>
                  </a:lnTo>
                  <a:lnTo>
                    <a:pt x="480" y="58"/>
                  </a:lnTo>
                  <a:lnTo>
                    <a:pt x="480" y="57"/>
                  </a:lnTo>
                  <a:lnTo>
                    <a:pt x="482" y="57"/>
                  </a:lnTo>
                  <a:lnTo>
                    <a:pt x="483" y="57"/>
                  </a:lnTo>
                  <a:lnTo>
                    <a:pt x="484" y="57"/>
                  </a:lnTo>
                  <a:lnTo>
                    <a:pt x="487" y="56"/>
                  </a:lnTo>
                  <a:lnTo>
                    <a:pt x="488" y="56"/>
                  </a:lnTo>
                  <a:lnTo>
                    <a:pt x="490" y="56"/>
                  </a:lnTo>
                  <a:lnTo>
                    <a:pt x="491" y="55"/>
                  </a:lnTo>
                  <a:lnTo>
                    <a:pt x="493" y="55"/>
                  </a:lnTo>
                  <a:lnTo>
                    <a:pt x="494" y="53"/>
                  </a:lnTo>
                  <a:lnTo>
                    <a:pt x="495" y="53"/>
                  </a:lnTo>
                  <a:lnTo>
                    <a:pt x="496" y="53"/>
                  </a:lnTo>
                  <a:lnTo>
                    <a:pt x="501" y="52"/>
                  </a:lnTo>
                  <a:lnTo>
                    <a:pt x="502" y="52"/>
                  </a:lnTo>
                  <a:lnTo>
                    <a:pt x="503" y="52"/>
                  </a:lnTo>
                  <a:lnTo>
                    <a:pt x="504" y="51"/>
                  </a:lnTo>
                  <a:lnTo>
                    <a:pt x="507" y="51"/>
                  </a:lnTo>
                  <a:lnTo>
                    <a:pt x="508" y="50"/>
                  </a:lnTo>
                  <a:lnTo>
                    <a:pt x="509" y="50"/>
                  </a:lnTo>
                  <a:lnTo>
                    <a:pt x="510" y="50"/>
                  </a:lnTo>
                  <a:lnTo>
                    <a:pt x="511" y="50"/>
                  </a:lnTo>
                  <a:lnTo>
                    <a:pt x="512" y="50"/>
                  </a:lnTo>
                  <a:lnTo>
                    <a:pt x="512" y="49"/>
                  </a:lnTo>
                  <a:lnTo>
                    <a:pt x="513" y="49"/>
                  </a:lnTo>
                  <a:lnTo>
                    <a:pt x="514" y="49"/>
                  </a:lnTo>
                  <a:lnTo>
                    <a:pt x="516" y="48"/>
                  </a:lnTo>
                  <a:lnTo>
                    <a:pt x="517" y="48"/>
                  </a:lnTo>
                  <a:lnTo>
                    <a:pt x="518" y="47"/>
                  </a:lnTo>
                  <a:lnTo>
                    <a:pt x="519" y="45"/>
                  </a:lnTo>
                  <a:lnTo>
                    <a:pt x="520" y="45"/>
                  </a:lnTo>
                  <a:lnTo>
                    <a:pt x="521" y="44"/>
                  </a:lnTo>
                  <a:lnTo>
                    <a:pt x="522" y="43"/>
                  </a:lnTo>
                  <a:lnTo>
                    <a:pt x="524" y="43"/>
                  </a:lnTo>
                  <a:lnTo>
                    <a:pt x="525" y="43"/>
                  </a:lnTo>
                  <a:lnTo>
                    <a:pt x="526" y="42"/>
                  </a:lnTo>
                  <a:lnTo>
                    <a:pt x="528" y="41"/>
                  </a:lnTo>
                  <a:lnTo>
                    <a:pt x="529" y="41"/>
                  </a:lnTo>
                  <a:lnTo>
                    <a:pt x="529" y="40"/>
                  </a:lnTo>
                  <a:lnTo>
                    <a:pt x="530" y="40"/>
                  </a:lnTo>
                  <a:lnTo>
                    <a:pt x="532" y="40"/>
                  </a:lnTo>
                  <a:lnTo>
                    <a:pt x="532" y="41"/>
                  </a:lnTo>
                  <a:lnTo>
                    <a:pt x="533" y="41"/>
                  </a:lnTo>
                  <a:lnTo>
                    <a:pt x="534" y="42"/>
                  </a:lnTo>
                  <a:lnTo>
                    <a:pt x="535" y="42"/>
                  </a:lnTo>
                  <a:lnTo>
                    <a:pt x="537" y="44"/>
                  </a:lnTo>
                  <a:lnTo>
                    <a:pt x="538" y="45"/>
                  </a:lnTo>
                  <a:lnTo>
                    <a:pt x="539" y="45"/>
                  </a:lnTo>
                  <a:lnTo>
                    <a:pt x="539" y="47"/>
                  </a:lnTo>
                  <a:lnTo>
                    <a:pt x="541" y="47"/>
                  </a:lnTo>
                  <a:lnTo>
                    <a:pt x="543" y="48"/>
                  </a:lnTo>
                  <a:lnTo>
                    <a:pt x="543" y="49"/>
                  </a:lnTo>
                  <a:lnTo>
                    <a:pt x="544" y="49"/>
                  </a:lnTo>
                  <a:lnTo>
                    <a:pt x="544" y="50"/>
                  </a:lnTo>
                  <a:lnTo>
                    <a:pt x="545" y="50"/>
                  </a:lnTo>
                  <a:lnTo>
                    <a:pt x="545" y="51"/>
                  </a:lnTo>
                  <a:lnTo>
                    <a:pt x="546" y="52"/>
                  </a:lnTo>
                  <a:lnTo>
                    <a:pt x="547" y="53"/>
                  </a:lnTo>
                  <a:lnTo>
                    <a:pt x="549" y="55"/>
                  </a:lnTo>
                  <a:lnTo>
                    <a:pt x="550" y="56"/>
                  </a:lnTo>
                  <a:lnTo>
                    <a:pt x="550" y="57"/>
                  </a:lnTo>
                  <a:lnTo>
                    <a:pt x="550" y="58"/>
                  </a:lnTo>
                  <a:lnTo>
                    <a:pt x="551" y="58"/>
                  </a:lnTo>
                  <a:lnTo>
                    <a:pt x="551" y="59"/>
                  </a:lnTo>
                  <a:lnTo>
                    <a:pt x="552" y="59"/>
                  </a:lnTo>
                  <a:lnTo>
                    <a:pt x="552" y="60"/>
                  </a:lnTo>
                  <a:lnTo>
                    <a:pt x="553" y="60"/>
                  </a:lnTo>
                  <a:lnTo>
                    <a:pt x="554" y="60"/>
                  </a:lnTo>
                  <a:lnTo>
                    <a:pt x="555" y="61"/>
                  </a:lnTo>
                  <a:lnTo>
                    <a:pt x="558" y="62"/>
                  </a:lnTo>
                  <a:lnTo>
                    <a:pt x="559" y="62"/>
                  </a:lnTo>
                  <a:lnTo>
                    <a:pt x="560" y="62"/>
                  </a:lnTo>
                  <a:lnTo>
                    <a:pt x="560" y="64"/>
                  </a:lnTo>
                  <a:lnTo>
                    <a:pt x="560" y="65"/>
                  </a:lnTo>
                  <a:lnTo>
                    <a:pt x="560" y="66"/>
                  </a:lnTo>
                  <a:lnTo>
                    <a:pt x="561" y="67"/>
                  </a:lnTo>
                  <a:lnTo>
                    <a:pt x="561" y="70"/>
                  </a:lnTo>
                  <a:lnTo>
                    <a:pt x="561" y="72"/>
                  </a:lnTo>
                  <a:lnTo>
                    <a:pt x="561" y="73"/>
                  </a:lnTo>
                  <a:lnTo>
                    <a:pt x="561" y="74"/>
                  </a:lnTo>
                  <a:lnTo>
                    <a:pt x="562" y="74"/>
                  </a:lnTo>
                  <a:lnTo>
                    <a:pt x="562" y="75"/>
                  </a:lnTo>
                  <a:lnTo>
                    <a:pt x="563" y="76"/>
                  </a:lnTo>
                  <a:lnTo>
                    <a:pt x="563" y="77"/>
                  </a:lnTo>
                  <a:lnTo>
                    <a:pt x="566" y="78"/>
                  </a:lnTo>
                  <a:lnTo>
                    <a:pt x="566" y="80"/>
                  </a:lnTo>
                  <a:lnTo>
                    <a:pt x="567" y="80"/>
                  </a:lnTo>
                  <a:lnTo>
                    <a:pt x="567" y="81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4"/>
                  </a:lnTo>
                  <a:lnTo>
                    <a:pt x="572" y="85"/>
                  </a:lnTo>
                  <a:lnTo>
                    <a:pt x="574" y="85"/>
                  </a:lnTo>
                  <a:lnTo>
                    <a:pt x="577" y="87"/>
                  </a:lnTo>
                  <a:lnTo>
                    <a:pt x="579" y="87"/>
                  </a:lnTo>
                  <a:lnTo>
                    <a:pt x="580" y="89"/>
                  </a:lnTo>
                  <a:lnTo>
                    <a:pt x="581" y="89"/>
                  </a:lnTo>
                  <a:lnTo>
                    <a:pt x="584" y="90"/>
                  </a:lnTo>
                  <a:lnTo>
                    <a:pt x="584" y="91"/>
                  </a:lnTo>
                  <a:lnTo>
                    <a:pt x="585" y="91"/>
                  </a:lnTo>
                  <a:lnTo>
                    <a:pt x="586" y="91"/>
                  </a:lnTo>
                  <a:lnTo>
                    <a:pt x="587" y="91"/>
                  </a:lnTo>
                  <a:lnTo>
                    <a:pt x="588" y="90"/>
                  </a:lnTo>
                  <a:lnTo>
                    <a:pt x="589" y="89"/>
                  </a:lnTo>
                  <a:lnTo>
                    <a:pt x="594" y="85"/>
                  </a:lnTo>
                  <a:lnTo>
                    <a:pt x="594" y="84"/>
                  </a:lnTo>
                  <a:lnTo>
                    <a:pt x="595" y="84"/>
                  </a:lnTo>
                  <a:lnTo>
                    <a:pt x="596" y="84"/>
                  </a:lnTo>
                  <a:lnTo>
                    <a:pt x="597" y="84"/>
                  </a:lnTo>
                  <a:lnTo>
                    <a:pt x="599" y="85"/>
                  </a:lnTo>
                  <a:lnTo>
                    <a:pt x="600" y="86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8" y="92"/>
                  </a:lnTo>
                  <a:lnTo>
                    <a:pt x="609" y="92"/>
                  </a:lnTo>
                  <a:lnTo>
                    <a:pt x="610" y="93"/>
                  </a:lnTo>
                  <a:lnTo>
                    <a:pt x="611" y="93"/>
                  </a:lnTo>
                  <a:lnTo>
                    <a:pt x="618" y="94"/>
                  </a:lnTo>
                  <a:lnTo>
                    <a:pt x="619" y="94"/>
                  </a:lnTo>
                  <a:lnTo>
                    <a:pt x="620" y="94"/>
                  </a:lnTo>
                  <a:lnTo>
                    <a:pt x="621" y="94"/>
                  </a:lnTo>
                  <a:lnTo>
                    <a:pt x="626" y="94"/>
                  </a:lnTo>
                  <a:lnTo>
                    <a:pt x="628" y="94"/>
                  </a:lnTo>
                  <a:lnTo>
                    <a:pt x="629" y="94"/>
                  </a:lnTo>
                  <a:lnTo>
                    <a:pt x="631" y="94"/>
                  </a:lnTo>
                  <a:lnTo>
                    <a:pt x="634" y="95"/>
                  </a:lnTo>
                  <a:lnTo>
                    <a:pt x="635" y="95"/>
                  </a:lnTo>
                  <a:lnTo>
                    <a:pt x="638" y="95"/>
                  </a:lnTo>
                  <a:lnTo>
                    <a:pt x="641" y="95"/>
                  </a:lnTo>
                  <a:lnTo>
                    <a:pt x="646" y="95"/>
                  </a:lnTo>
                  <a:lnTo>
                    <a:pt x="647" y="97"/>
                  </a:lnTo>
                  <a:lnTo>
                    <a:pt x="646" y="98"/>
                  </a:lnTo>
                  <a:lnTo>
                    <a:pt x="645" y="100"/>
                  </a:lnTo>
                  <a:lnTo>
                    <a:pt x="644" y="100"/>
                  </a:lnTo>
                  <a:lnTo>
                    <a:pt x="642" y="103"/>
                  </a:lnTo>
                  <a:lnTo>
                    <a:pt x="639" y="107"/>
                  </a:lnTo>
                  <a:lnTo>
                    <a:pt x="637" y="110"/>
                  </a:lnTo>
                  <a:lnTo>
                    <a:pt x="636" y="111"/>
                  </a:lnTo>
                  <a:lnTo>
                    <a:pt x="636" y="112"/>
                  </a:lnTo>
                  <a:lnTo>
                    <a:pt x="634" y="115"/>
                  </a:lnTo>
                  <a:lnTo>
                    <a:pt x="633" y="117"/>
                  </a:lnTo>
                  <a:lnTo>
                    <a:pt x="601" y="125"/>
                  </a:lnTo>
                  <a:lnTo>
                    <a:pt x="599" y="129"/>
                  </a:lnTo>
                  <a:lnTo>
                    <a:pt x="601" y="131"/>
                  </a:lnTo>
                  <a:lnTo>
                    <a:pt x="596" y="141"/>
                  </a:lnTo>
                  <a:lnTo>
                    <a:pt x="595" y="142"/>
                  </a:lnTo>
                  <a:lnTo>
                    <a:pt x="594" y="145"/>
                  </a:lnTo>
                  <a:lnTo>
                    <a:pt x="593" y="148"/>
                  </a:lnTo>
                  <a:lnTo>
                    <a:pt x="587" y="159"/>
                  </a:lnTo>
                  <a:lnTo>
                    <a:pt x="583" y="169"/>
                  </a:lnTo>
                  <a:lnTo>
                    <a:pt x="579" y="175"/>
                  </a:lnTo>
                  <a:lnTo>
                    <a:pt x="579" y="176"/>
                  </a:lnTo>
                  <a:lnTo>
                    <a:pt x="579" y="177"/>
                  </a:lnTo>
                  <a:lnTo>
                    <a:pt x="578" y="177"/>
                  </a:lnTo>
                  <a:lnTo>
                    <a:pt x="576" y="176"/>
                  </a:lnTo>
                  <a:lnTo>
                    <a:pt x="570" y="173"/>
                  </a:lnTo>
                  <a:lnTo>
                    <a:pt x="568" y="172"/>
                  </a:lnTo>
                  <a:lnTo>
                    <a:pt x="560" y="168"/>
                  </a:lnTo>
                  <a:lnTo>
                    <a:pt x="558" y="166"/>
                  </a:lnTo>
                  <a:lnTo>
                    <a:pt x="554" y="165"/>
                  </a:lnTo>
                  <a:lnTo>
                    <a:pt x="546" y="160"/>
                  </a:lnTo>
                  <a:lnTo>
                    <a:pt x="545" y="160"/>
                  </a:lnTo>
                  <a:lnTo>
                    <a:pt x="543" y="159"/>
                  </a:lnTo>
                  <a:lnTo>
                    <a:pt x="542" y="158"/>
                  </a:lnTo>
                  <a:lnTo>
                    <a:pt x="539" y="157"/>
                  </a:lnTo>
                  <a:lnTo>
                    <a:pt x="538" y="156"/>
                  </a:lnTo>
                  <a:lnTo>
                    <a:pt x="536" y="153"/>
                  </a:lnTo>
                  <a:lnTo>
                    <a:pt x="533" y="150"/>
                  </a:lnTo>
                  <a:lnTo>
                    <a:pt x="530" y="148"/>
                  </a:lnTo>
                  <a:lnTo>
                    <a:pt x="529" y="145"/>
                  </a:lnTo>
                  <a:lnTo>
                    <a:pt x="527" y="144"/>
                  </a:lnTo>
                  <a:lnTo>
                    <a:pt x="526" y="143"/>
                  </a:lnTo>
                  <a:lnTo>
                    <a:pt x="526" y="142"/>
                  </a:lnTo>
                  <a:lnTo>
                    <a:pt x="525" y="142"/>
                  </a:lnTo>
                  <a:lnTo>
                    <a:pt x="522" y="141"/>
                  </a:lnTo>
                  <a:lnTo>
                    <a:pt x="521" y="141"/>
                  </a:lnTo>
                  <a:lnTo>
                    <a:pt x="517" y="142"/>
                  </a:lnTo>
                  <a:lnTo>
                    <a:pt x="509" y="143"/>
                  </a:lnTo>
                  <a:lnTo>
                    <a:pt x="503" y="145"/>
                  </a:lnTo>
                  <a:lnTo>
                    <a:pt x="501" y="145"/>
                  </a:lnTo>
                  <a:lnTo>
                    <a:pt x="496" y="147"/>
                  </a:lnTo>
                  <a:lnTo>
                    <a:pt x="491" y="148"/>
                  </a:lnTo>
                  <a:lnTo>
                    <a:pt x="488" y="149"/>
                  </a:lnTo>
                  <a:lnTo>
                    <a:pt x="487" y="149"/>
                  </a:lnTo>
                  <a:lnTo>
                    <a:pt x="484" y="150"/>
                  </a:lnTo>
                  <a:lnTo>
                    <a:pt x="478" y="151"/>
                  </a:lnTo>
                  <a:lnTo>
                    <a:pt x="469" y="153"/>
                  </a:lnTo>
                  <a:lnTo>
                    <a:pt x="455" y="157"/>
                  </a:lnTo>
                  <a:lnTo>
                    <a:pt x="452" y="157"/>
                  </a:lnTo>
                  <a:lnTo>
                    <a:pt x="442" y="159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30" y="165"/>
                  </a:lnTo>
                  <a:lnTo>
                    <a:pt x="429" y="165"/>
                  </a:lnTo>
                  <a:lnTo>
                    <a:pt x="428" y="166"/>
                  </a:lnTo>
                  <a:lnTo>
                    <a:pt x="427" y="166"/>
                  </a:lnTo>
                  <a:lnTo>
                    <a:pt x="427" y="167"/>
                  </a:lnTo>
                  <a:lnTo>
                    <a:pt x="426" y="167"/>
                  </a:lnTo>
                  <a:lnTo>
                    <a:pt x="426" y="168"/>
                  </a:lnTo>
                  <a:lnTo>
                    <a:pt x="425" y="168"/>
                  </a:lnTo>
                  <a:lnTo>
                    <a:pt x="425" y="169"/>
                  </a:lnTo>
                  <a:lnTo>
                    <a:pt x="425" y="170"/>
                  </a:lnTo>
                  <a:lnTo>
                    <a:pt x="423" y="182"/>
                  </a:lnTo>
                  <a:lnTo>
                    <a:pt x="423" y="183"/>
                  </a:lnTo>
                  <a:lnTo>
                    <a:pt x="423" y="184"/>
                  </a:lnTo>
                  <a:lnTo>
                    <a:pt x="423" y="185"/>
                  </a:lnTo>
                  <a:lnTo>
                    <a:pt x="423" y="186"/>
                  </a:lnTo>
                  <a:lnTo>
                    <a:pt x="421" y="190"/>
                  </a:lnTo>
                  <a:lnTo>
                    <a:pt x="421" y="191"/>
                  </a:lnTo>
                  <a:lnTo>
                    <a:pt x="421" y="192"/>
                  </a:lnTo>
                  <a:lnTo>
                    <a:pt x="421" y="193"/>
                  </a:lnTo>
                  <a:lnTo>
                    <a:pt x="421" y="194"/>
                  </a:lnTo>
                  <a:lnTo>
                    <a:pt x="421" y="195"/>
                  </a:lnTo>
                  <a:lnTo>
                    <a:pt x="421" y="196"/>
                  </a:lnTo>
                  <a:lnTo>
                    <a:pt x="421" y="198"/>
                  </a:lnTo>
                  <a:lnTo>
                    <a:pt x="423" y="199"/>
                  </a:lnTo>
                  <a:lnTo>
                    <a:pt x="423" y="200"/>
                  </a:lnTo>
                  <a:lnTo>
                    <a:pt x="423" y="201"/>
                  </a:lnTo>
                  <a:lnTo>
                    <a:pt x="423" y="202"/>
                  </a:lnTo>
                  <a:lnTo>
                    <a:pt x="423" y="203"/>
                  </a:lnTo>
                  <a:lnTo>
                    <a:pt x="423" y="204"/>
                  </a:lnTo>
                  <a:lnTo>
                    <a:pt x="423" y="206"/>
                  </a:lnTo>
                  <a:lnTo>
                    <a:pt x="423" y="207"/>
                  </a:lnTo>
                  <a:lnTo>
                    <a:pt x="423" y="208"/>
                  </a:lnTo>
                  <a:lnTo>
                    <a:pt x="423" y="209"/>
                  </a:lnTo>
                  <a:lnTo>
                    <a:pt x="423" y="210"/>
                  </a:lnTo>
                  <a:lnTo>
                    <a:pt x="421" y="210"/>
                  </a:lnTo>
                  <a:lnTo>
                    <a:pt x="421" y="211"/>
                  </a:lnTo>
                  <a:lnTo>
                    <a:pt x="421" y="212"/>
                  </a:lnTo>
                  <a:lnTo>
                    <a:pt x="420" y="214"/>
                  </a:lnTo>
                  <a:lnTo>
                    <a:pt x="420" y="215"/>
                  </a:lnTo>
                  <a:lnTo>
                    <a:pt x="419" y="217"/>
                  </a:lnTo>
                  <a:lnTo>
                    <a:pt x="419" y="218"/>
                  </a:lnTo>
                  <a:lnTo>
                    <a:pt x="418" y="218"/>
                  </a:lnTo>
                  <a:lnTo>
                    <a:pt x="418" y="219"/>
                  </a:lnTo>
                  <a:lnTo>
                    <a:pt x="418" y="220"/>
                  </a:lnTo>
                  <a:lnTo>
                    <a:pt x="417" y="220"/>
                  </a:lnTo>
                  <a:lnTo>
                    <a:pt x="417" y="221"/>
                  </a:lnTo>
                  <a:lnTo>
                    <a:pt x="417" y="223"/>
                  </a:lnTo>
                  <a:lnTo>
                    <a:pt x="417" y="224"/>
                  </a:lnTo>
                  <a:lnTo>
                    <a:pt x="417" y="225"/>
                  </a:lnTo>
                  <a:lnTo>
                    <a:pt x="416" y="225"/>
                  </a:lnTo>
                  <a:lnTo>
                    <a:pt x="416" y="226"/>
                  </a:lnTo>
                  <a:lnTo>
                    <a:pt x="416" y="227"/>
                  </a:lnTo>
                  <a:lnTo>
                    <a:pt x="416" y="229"/>
                  </a:lnTo>
                  <a:lnTo>
                    <a:pt x="416" y="233"/>
                  </a:lnTo>
                  <a:lnTo>
                    <a:pt x="417" y="237"/>
                  </a:lnTo>
                  <a:lnTo>
                    <a:pt x="417" y="239"/>
                  </a:lnTo>
                  <a:lnTo>
                    <a:pt x="412" y="240"/>
                  </a:lnTo>
                  <a:lnTo>
                    <a:pt x="410" y="241"/>
                  </a:lnTo>
                  <a:lnTo>
                    <a:pt x="407" y="242"/>
                  </a:lnTo>
                  <a:lnTo>
                    <a:pt x="402" y="243"/>
                  </a:lnTo>
                  <a:lnTo>
                    <a:pt x="398" y="244"/>
                  </a:lnTo>
                  <a:lnTo>
                    <a:pt x="376" y="250"/>
                  </a:lnTo>
                  <a:lnTo>
                    <a:pt x="374" y="250"/>
                  </a:lnTo>
                  <a:lnTo>
                    <a:pt x="371" y="251"/>
                  </a:lnTo>
                  <a:lnTo>
                    <a:pt x="369" y="251"/>
                  </a:lnTo>
                  <a:lnTo>
                    <a:pt x="371" y="254"/>
                  </a:lnTo>
                  <a:lnTo>
                    <a:pt x="371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3" y="261"/>
                  </a:lnTo>
                  <a:lnTo>
                    <a:pt x="374" y="263"/>
                  </a:lnTo>
                  <a:lnTo>
                    <a:pt x="374" y="266"/>
                  </a:lnTo>
                  <a:lnTo>
                    <a:pt x="374" y="267"/>
                  </a:lnTo>
                  <a:lnTo>
                    <a:pt x="374" y="268"/>
                  </a:lnTo>
                  <a:lnTo>
                    <a:pt x="374" y="269"/>
                  </a:lnTo>
                  <a:lnTo>
                    <a:pt x="374" y="273"/>
                  </a:lnTo>
                  <a:lnTo>
                    <a:pt x="374" y="275"/>
                  </a:lnTo>
                  <a:lnTo>
                    <a:pt x="374" y="277"/>
                  </a:lnTo>
                  <a:lnTo>
                    <a:pt x="375" y="278"/>
                  </a:lnTo>
                  <a:lnTo>
                    <a:pt x="375" y="281"/>
                  </a:lnTo>
                  <a:lnTo>
                    <a:pt x="375" y="284"/>
                  </a:lnTo>
                  <a:lnTo>
                    <a:pt x="376" y="287"/>
                  </a:lnTo>
                  <a:lnTo>
                    <a:pt x="377" y="290"/>
                  </a:lnTo>
                  <a:lnTo>
                    <a:pt x="378" y="295"/>
                  </a:lnTo>
                  <a:lnTo>
                    <a:pt x="379" y="298"/>
                  </a:lnTo>
                  <a:lnTo>
                    <a:pt x="382" y="307"/>
                  </a:lnTo>
                  <a:lnTo>
                    <a:pt x="384" y="313"/>
                  </a:lnTo>
                  <a:lnTo>
                    <a:pt x="384" y="315"/>
                  </a:lnTo>
                  <a:lnTo>
                    <a:pt x="385" y="317"/>
                  </a:lnTo>
                  <a:lnTo>
                    <a:pt x="386" y="318"/>
                  </a:lnTo>
                  <a:lnTo>
                    <a:pt x="387" y="320"/>
                  </a:lnTo>
                  <a:lnTo>
                    <a:pt x="388" y="323"/>
                  </a:lnTo>
                  <a:lnTo>
                    <a:pt x="388" y="324"/>
                  </a:lnTo>
                  <a:lnTo>
                    <a:pt x="391" y="326"/>
                  </a:lnTo>
                  <a:lnTo>
                    <a:pt x="392" y="327"/>
                  </a:lnTo>
                  <a:lnTo>
                    <a:pt x="398" y="335"/>
                  </a:lnTo>
                  <a:lnTo>
                    <a:pt x="400" y="337"/>
                  </a:lnTo>
                  <a:lnTo>
                    <a:pt x="401" y="338"/>
                  </a:lnTo>
                  <a:lnTo>
                    <a:pt x="403" y="341"/>
                  </a:lnTo>
                  <a:lnTo>
                    <a:pt x="404" y="343"/>
                  </a:lnTo>
                  <a:lnTo>
                    <a:pt x="405" y="345"/>
                  </a:lnTo>
                  <a:lnTo>
                    <a:pt x="409" y="350"/>
                  </a:lnTo>
                  <a:lnTo>
                    <a:pt x="410" y="350"/>
                  </a:lnTo>
                  <a:lnTo>
                    <a:pt x="410" y="352"/>
                  </a:lnTo>
                  <a:lnTo>
                    <a:pt x="411" y="353"/>
                  </a:lnTo>
                  <a:lnTo>
                    <a:pt x="412" y="355"/>
                  </a:lnTo>
                  <a:lnTo>
                    <a:pt x="416" y="354"/>
                  </a:lnTo>
                  <a:lnTo>
                    <a:pt x="418" y="353"/>
                  </a:lnTo>
                  <a:lnTo>
                    <a:pt x="424" y="351"/>
                  </a:lnTo>
                  <a:lnTo>
                    <a:pt x="433" y="348"/>
                  </a:lnTo>
                  <a:lnTo>
                    <a:pt x="435" y="346"/>
                  </a:lnTo>
                  <a:lnTo>
                    <a:pt x="438" y="345"/>
                  </a:lnTo>
                  <a:lnTo>
                    <a:pt x="440" y="345"/>
                  </a:lnTo>
                  <a:lnTo>
                    <a:pt x="442" y="344"/>
                  </a:lnTo>
                  <a:lnTo>
                    <a:pt x="444" y="344"/>
                  </a:lnTo>
                  <a:lnTo>
                    <a:pt x="446" y="344"/>
                  </a:lnTo>
                  <a:lnTo>
                    <a:pt x="450" y="344"/>
                  </a:lnTo>
                  <a:lnTo>
                    <a:pt x="458" y="343"/>
                  </a:lnTo>
                  <a:lnTo>
                    <a:pt x="471" y="344"/>
                  </a:lnTo>
                  <a:lnTo>
                    <a:pt x="475" y="343"/>
                  </a:lnTo>
                  <a:lnTo>
                    <a:pt x="477" y="343"/>
                  </a:lnTo>
                  <a:lnTo>
                    <a:pt x="478" y="343"/>
                  </a:lnTo>
                  <a:lnTo>
                    <a:pt x="479" y="343"/>
                  </a:lnTo>
                  <a:lnTo>
                    <a:pt x="480" y="342"/>
                  </a:lnTo>
                  <a:lnTo>
                    <a:pt x="483" y="342"/>
                  </a:lnTo>
                  <a:lnTo>
                    <a:pt x="484" y="342"/>
                  </a:lnTo>
                  <a:lnTo>
                    <a:pt x="485" y="341"/>
                  </a:lnTo>
                  <a:lnTo>
                    <a:pt x="486" y="341"/>
                  </a:lnTo>
                  <a:lnTo>
                    <a:pt x="488" y="340"/>
                  </a:lnTo>
                  <a:lnTo>
                    <a:pt x="491" y="338"/>
                  </a:lnTo>
                  <a:lnTo>
                    <a:pt x="495" y="335"/>
                  </a:lnTo>
                  <a:lnTo>
                    <a:pt x="496" y="335"/>
                  </a:lnTo>
                  <a:lnTo>
                    <a:pt x="500" y="333"/>
                  </a:lnTo>
                  <a:lnTo>
                    <a:pt x="503" y="330"/>
                  </a:lnTo>
                  <a:lnTo>
                    <a:pt x="505" y="329"/>
                  </a:lnTo>
                  <a:lnTo>
                    <a:pt x="505" y="328"/>
                  </a:lnTo>
                  <a:lnTo>
                    <a:pt x="507" y="328"/>
                  </a:lnTo>
                  <a:lnTo>
                    <a:pt x="513" y="325"/>
                  </a:lnTo>
                  <a:lnTo>
                    <a:pt x="516" y="324"/>
                  </a:lnTo>
                  <a:lnTo>
                    <a:pt x="519" y="323"/>
                  </a:lnTo>
                  <a:lnTo>
                    <a:pt x="520" y="323"/>
                  </a:lnTo>
                  <a:lnTo>
                    <a:pt x="521" y="323"/>
                  </a:lnTo>
                  <a:lnTo>
                    <a:pt x="527" y="320"/>
                  </a:lnTo>
                  <a:lnTo>
                    <a:pt x="528" y="320"/>
                  </a:lnTo>
                  <a:lnTo>
                    <a:pt x="528" y="319"/>
                  </a:lnTo>
                  <a:lnTo>
                    <a:pt x="529" y="319"/>
                  </a:lnTo>
                  <a:lnTo>
                    <a:pt x="532" y="319"/>
                  </a:lnTo>
                  <a:lnTo>
                    <a:pt x="533" y="319"/>
                  </a:lnTo>
                  <a:lnTo>
                    <a:pt x="534" y="319"/>
                  </a:lnTo>
                  <a:lnTo>
                    <a:pt x="535" y="319"/>
                  </a:lnTo>
                  <a:lnTo>
                    <a:pt x="543" y="320"/>
                  </a:lnTo>
                  <a:lnTo>
                    <a:pt x="551" y="321"/>
                  </a:lnTo>
                  <a:lnTo>
                    <a:pt x="552" y="321"/>
                  </a:lnTo>
                  <a:lnTo>
                    <a:pt x="553" y="321"/>
                  </a:lnTo>
                  <a:lnTo>
                    <a:pt x="554" y="321"/>
                  </a:lnTo>
                  <a:lnTo>
                    <a:pt x="555" y="323"/>
                  </a:lnTo>
                  <a:lnTo>
                    <a:pt x="556" y="323"/>
                  </a:lnTo>
                  <a:lnTo>
                    <a:pt x="558" y="323"/>
                  </a:lnTo>
                  <a:lnTo>
                    <a:pt x="558" y="324"/>
                  </a:lnTo>
                  <a:lnTo>
                    <a:pt x="559" y="324"/>
                  </a:lnTo>
                  <a:lnTo>
                    <a:pt x="560" y="325"/>
                  </a:lnTo>
                  <a:lnTo>
                    <a:pt x="564" y="328"/>
                  </a:lnTo>
                  <a:lnTo>
                    <a:pt x="567" y="330"/>
                  </a:lnTo>
                  <a:lnTo>
                    <a:pt x="569" y="332"/>
                  </a:lnTo>
                  <a:lnTo>
                    <a:pt x="570" y="333"/>
                  </a:lnTo>
                  <a:lnTo>
                    <a:pt x="571" y="334"/>
                  </a:lnTo>
                  <a:lnTo>
                    <a:pt x="572" y="334"/>
                  </a:lnTo>
                  <a:lnTo>
                    <a:pt x="574" y="335"/>
                  </a:lnTo>
                  <a:lnTo>
                    <a:pt x="576" y="335"/>
                  </a:lnTo>
                  <a:lnTo>
                    <a:pt x="578" y="336"/>
                  </a:lnTo>
                  <a:lnTo>
                    <a:pt x="580" y="336"/>
                  </a:lnTo>
                  <a:lnTo>
                    <a:pt x="584" y="336"/>
                  </a:lnTo>
                  <a:lnTo>
                    <a:pt x="586" y="337"/>
                  </a:lnTo>
                  <a:lnTo>
                    <a:pt x="595" y="338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1" y="340"/>
                  </a:lnTo>
                  <a:lnTo>
                    <a:pt x="602" y="341"/>
                  </a:lnTo>
                  <a:lnTo>
                    <a:pt x="603" y="342"/>
                  </a:lnTo>
                  <a:lnTo>
                    <a:pt x="604" y="342"/>
                  </a:lnTo>
                  <a:lnTo>
                    <a:pt x="609" y="344"/>
                  </a:lnTo>
                  <a:lnTo>
                    <a:pt x="611" y="345"/>
                  </a:lnTo>
                  <a:lnTo>
                    <a:pt x="613" y="345"/>
                  </a:lnTo>
                  <a:lnTo>
                    <a:pt x="614" y="346"/>
                  </a:lnTo>
                  <a:lnTo>
                    <a:pt x="616" y="346"/>
                  </a:lnTo>
                  <a:lnTo>
                    <a:pt x="617" y="346"/>
                  </a:lnTo>
                  <a:lnTo>
                    <a:pt x="618" y="346"/>
                  </a:lnTo>
                  <a:lnTo>
                    <a:pt x="620" y="346"/>
                  </a:lnTo>
                  <a:lnTo>
                    <a:pt x="623" y="348"/>
                  </a:lnTo>
                  <a:lnTo>
                    <a:pt x="625" y="348"/>
                  </a:lnTo>
                  <a:lnTo>
                    <a:pt x="634" y="349"/>
                  </a:lnTo>
                  <a:lnTo>
                    <a:pt x="636" y="349"/>
                  </a:lnTo>
                  <a:lnTo>
                    <a:pt x="637" y="349"/>
                  </a:lnTo>
                  <a:lnTo>
                    <a:pt x="638" y="349"/>
                  </a:lnTo>
                  <a:lnTo>
                    <a:pt x="641" y="350"/>
                  </a:lnTo>
                  <a:lnTo>
                    <a:pt x="642" y="350"/>
                  </a:lnTo>
                  <a:lnTo>
                    <a:pt x="643" y="351"/>
                  </a:lnTo>
                  <a:lnTo>
                    <a:pt x="645" y="352"/>
                  </a:lnTo>
                  <a:lnTo>
                    <a:pt x="646" y="353"/>
                  </a:lnTo>
                  <a:lnTo>
                    <a:pt x="662" y="362"/>
                  </a:lnTo>
                  <a:lnTo>
                    <a:pt x="662" y="363"/>
                  </a:lnTo>
                  <a:lnTo>
                    <a:pt x="662" y="370"/>
                  </a:lnTo>
                  <a:lnTo>
                    <a:pt x="661" y="376"/>
                  </a:lnTo>
                  <a:lnTo>
                    <a:pt x="660" y="383"/>
                  </a:lnTo>
                  <a:lnTo>
                    <a:pt x="660" y="386"/>
                  </a:lnTo>
                  <a:lnTo>
                    <a:pt x="659" y="388"/>
                  </a:lnTo>
                  <a:lnTo>
                    <a:pt x="659" y="390"/>
                  </a:lnTo>
                  <a:lnTo>
                    <a:pt x="658" y="393"/>
                  </a:lnTo>
                  <a:lnTo>
                    <a:pt x="656" y="395"/>
                  </a:lnTo>
                  <a:lnTo>
                    <a:pt x="656" y="397"/>
                  </a:lnTo>
                  <a:lnTo>
                    <a:pt x="655" y="399"/>
                  </a:lnTo>
                  <a:lnTo>
                    <a:pt x="654" y="401"/>
                  </a:lnTo>
                  <a:lnTo>
                    <a:pt x="652" y="404"/>
                  </a:lnTo>
                  <a:lnTo>
                    <a:pt x="650" y="408"/>
                  </a:lnTo>
                  <a:lnTo>
                    <a:pt x="648" y="411"/>
                  </a:lnTo>
                  <a:lnTo>
                    <a:pt x="647" y="412"/>
                  </a:lnTo>
                  <a:lnTo>
                    <a:pt x="647" y="413"/>
                  </a:lnTo>
                  <a:lnTo>
                    <a:pt x="646" y="415"/>
                  </a:lnTo>
                  <a:lnTo>
                    <a:pt x="646" y="416"/>
                  </a:lnTo>
                  <a:lnTo>
                    <a:pt x="645" y="418"/>
                  </a:lnTo>
                  <a:lnTo>
                    <a:pt x="645" y="419"/>
                  </a:lnTo>
                  <a:lnTo>
                    <a:pt x="644" y="420"/>
                  </a:lnTo>
                  <a:lnTo>
                    <a:pt x="644" y="422"/>
                  </a:lnTo>
                  <a:lnTo>
                    <a:pt x="643" y="424"/>
                  </a:lnTo>
                  <a:lnTo>
                    <a:pt x="642" y="428"/>
                  </a:lnTo>
                  <a:lnTo>
                    <a:pt x="641" y="432"/>
                  </a:lnTo>
                  <a:lnTo>
                    <a:pt x="639" y="433"/>
                  </a:lnTo>
                  <a:lnTo>
                    <a:pt x="639" y="435"/>
                  </a:lnTo>
                  <a:lnTo>
                    <a:pt x="638" y="437"/>
                  </a:lnTo>
                  <a:lnTo>
                    <a:pt x="636" y="442"/>
                  </a:lnTo>
                  <a:lnTo>
                    <a:pt x="634" y="445"/>
                  </a:lnTo>
                  <a:lnTo>
                    <a:pt x="630" y="451"/>
                  </a:lnTo>
                  <a:lnTo>
                    <a:pt x="627" y="455"/>
                  </a:lnTo>
                  <a:lnTo>
                    <a:pt x="623" y="458"/>
                  </a:lnTo>
                  <a:lnTo>
                    <a:pt x="621" y="461"/>
                  </a:lnTo>
                  <a:lnTo>
                    <a:pt x="620" y="462"/>
                  </a:lnTo>
                  <a:lnTo>
                    <a:pt x="620" y="464"/>
                  </a:lnTo>
                  <a:lnTo>
                    <a:pt x="619" y="466"/>
                  </a:lnTo>
                  <a:lnTo>
                    <a:pt x="618" y="469"/>
                  </a:lnTo>
                  <a:lnTo>
                    <a:pt x="617" y="471"/>
                  </a:lnTo>
                  <a:lnTo>
                    <a:pt x="617" y="472"/>
                  </a:lnTo>
                  <a:lnTo>
                    <a:pt x="614" y="478"/>
                  </a:lnTo>
                  <a:lnTo>
                    <a:pt x="613" y="483"/>
                  </a:lnTo>
                  <a:lnTo>
                    <a:pt x="613" y="485"/>
                  </a:lnTo>
                  <a:lnTo>
                    <a:pt x="612" y="487"/>
                  </a:lnTo>
                  <a:lnTo>
                    <a:pt x="612" y="491"/>
                  </a:lnTo>
                  <a:lnTo>
                    <a:pt x="612" y="492"/>
                  </a:lnTo>
                  <a:lnTo>
                    <a:pt x="612" y="494"/>
                  </a:lnTo>
                  <a:lnTo>
                    <a:pt x="612" y="495"/>
                  </a:lnTo>
                  <a:lnTo>
                    <a:pt x="612" y="497"/>
                  </a:lnTo>
                  <a:lnTo>
                    <a:pt x="612" y="500"/>
                  </a:lnTo>
                  <a:lnTo>
                    <a:pt x="612" y="503"/>
                  </a:lnTo>
                  <a:lnTo>
                    <a:pt x="613" y="505"/>
                  </a:lnTo>
                  <a:lnTo>
                    <a:pt x="613" y="506"/>
                  </a:lnTo>
                  <a:lnTo>
                    <a:pt x="614" y="508"/>
                  </a:lnTo>
                  <a:lnTo>
                    <a:pt x="614" y="509"/>
                  </a:lnTo>
                  <a:lnTo>
                    <a:pt x="616" y="512"/>
                  </a:lnTo>
                  <a:lnTo>
                    <a:pt x="616" y="514"/>
                  </a:lnTo>
                  <a:lnTo>
                    <a:pt x="617" y="517"/>
                  </a:lnTo>
                  <a:lnTo>
                    <a:pt x="617" y="518"/>
                  </a:lnTo>
                  <a:lnTo>
                    <a:pt x="618" y="521"/>
                  </a:lnTo>
                  <a:lnTo>
                    <a:pt x="618" y="522"/>
                  </a:lnTo>
                  <a:lnTo>
                    <a:pt x="618" y="524"/>
                  </a:lnTo>
                  <a:lnTo>
                    <a:pt x="618" y="529"/>
                  </a:lnTo>
                  <a:lnTo>
                    <a:pt x="618" y="530"/>
                  </a:lnTo>
                  <a:lnTo>
                    <a:pt x="618" y="531"/>
                  </a:lnTo>
                  <a:lnTo>
                    <a:pt x="618" y="533"/>
                  </a:lnTo>
                  <a:lnTo>
                    <a:pt x="618" y="536"/>
                  </a:lnTo>
                  <a:lnTo>
                    <a:pt x="618" y="539"/>
                  </a:lnTo>
                  <a:lnTo>
                    <a:pt x="618" y="542"/>
                  </a:lnTo>
                  <a:lnTo>
                    <a:pt x="618" y="544"/>
                  </a:lnTo>
                  <a:lnTo>
                    <a:pt x="618" y="546"/>
                  </a:lnTo>
                  <a:lnTo>
                    <a:pt x="618" y="556"/>
                  </a:lnTo>
                  <a:lnTo>
                    <a:pt x="617" y="560"/>
                  </a:lnTo>
                  <a:lnTo>
                    <a:pt x="617" y="562"/>
                  </a:lnTo>
                  <a:lnTo>
                    <a:pt x="617" y="566"/>
                  </a:lnTo>
                  <a:lnTo>
                    <a:pt x="616" y="568"/>
                  </a:lnTo>
                  <a:lnTo>
                    <a:pt x="616" y="569"/>
                  </a:lnTo>
                  <a:lnTo>
                    <a:pt x="616" y="570"/>
                  </a:lnTo>
                  <a:lnTo>
                    <a:pt x="616" y="572"/>
                  </a:lnTo>
                  <a:lnTo>
                    <a:pt x="616" y="576"/>
                  </a:lnTo>
                  <a:lnTo>
                    <a:pt x="616" y="579"/>
                  </a:lnTo>
                  <a:lnTo>
                    <a:pt x="614" y="588"/>
                  </a:lnTo>
                  <a:lnTo>
                    <a:pt x="613" y="594"/>
                  </a:lnTo>
                  <a:lnTo>
                    <a:pt x="613" y="597"/>
                  </a:lnTo>
                  <a:lnTo>
                    <a:pt x="613" y="600"/>
                  </a:lnTo>
                  <a:lnTo>
                    <a:pt x="613" y="603"/>
                  </a:lnTo>
                  <a:lnTo>
                    <a:pt x="612" y="603"/>
                  </a:lnTo>
                  <a:lnTo>
                    <a:pt x="612" y="609"/>
                  </a:lnTo>
                  <a:lnTo>
                    <a:pt x="612" y="610"/>
                  </a:lnTo>
                  <a:lnTo>
                    <a:pt x="611" y="612"/>
                  </a:lnTo>
                  <a:lnTo>
                    <a:pt x="612" y="613"/>
                  </a:lnTo>
                  <a:lnTo>
                    <a:pt x="614" y="613"/>
                  </a:lnTo>
                  <a:lnTo>
                    <a:pt x="617" y="616"/>
                  </a:lnTo>
                  <a:lnTo>
                    <a:pt x="618" y="616"/>
                  </a:lnTo>
                  <a:lnTo>
                    <a:pt x="620" y="617"/>
                  </a:lnTo>
                  <a:lnTo>
                    <a:pt x="621" y="618"/>
                  </a:lnTo>
                  <a:lnTo>
                    <a:pt x="623" y="619"/>
                  </a:lnTo>
                  <a:lnTo>
                    <a:pt x="628" y="620"/>
                  </a:lnTo>
                  <a:lnTo>
                    <a:pt x="629" y="620"/>
                  </a:lnTo>
                  <a:lnTo>
                    <a:pt x="631" y="621"/>
                  </a:lnTo>
                  <a:lnTo>
                    <a:pt x="634" y="621"/>
                  </a:lnTo>
                  <a:lnTo>
                    <a:pt x="637" y="621"/>
                  </a:lnTo>
                  <a:lnTo>
                    <a:pt x="639" y="622"/>
                  </a:lnTo>
                  <a:lnTo>
                    <a:pt x="642" y="622"/>
                  </a:lnTo>
                  <a:lnTo>
                    <a:pt x="644" y="622"/>
                  </a:lnTo>
                  <a:lnTo>
                    <a:pt x="647" y="622"/>
                  </a:lnTo>
                  <a:lnTo>
                    <a:pt x="648" y="622"/>
                  </a:lnTo>
                  <a:lnTo>
                    <a:pt x="652" y="623"/>
                  </a:lnTo>
                  <a:lnTo>
                    <a:pt x="655" y="623"/>
                  </a:lnTo>
                  <a:lnTo>
                    <a:pt x="660" y="625"/>
                  </a:lnTo>
                  <a:lnTo>
                    <a:pt x="661" y="626"/>
                  </a:lnTo>
                  <a:lnTo>
                    <a:pt x="670" y="628"/>
                  </a:lnTo>
                  <a:lnTo>
                    <a:pt x="675" y="629"/>
                  </a:lnTo>
                  <a:lnTo>
                    <a:pt x="677" y="629"/>
                  </a:lnTo>
                  <a:lnTo>
                    <a:pt x="678" y="629"/>
                  </a:lnTo>
                  <a:lnTo>
                    <a:pt x="679" y="630"/>
                  </a:lnTo>
                  <a:lnTo>
                    <a:pt x="683" y="631"/>
                  </a:lnTo>
                  <a:lnTo>
                    <a:pt x="685" y="634"/>
                  </a:lnTo>
                  <a:lnTo>
                    <a:pt x="686" y="635"/>
                  </a:lnTo>
                  <a:lnTo>
                    <a:pt x="687" y="636"/>
                  </a:lnTo>
                  <a:lnTo>
                    <a:pt x="688" y="637"/>
                  </a:lnTo>
                  <a:lnTo>
                    <a:pt x="695" y="646"/>
                  </a:lnTo>
                  <a:lnTo>
                    <a:pt x="696" y="647"/>
                  </a:lnTo>
                  <a:lnTo>
                    <a:pt x="697" y="648"/>
                  </a:lnTo>
                  <a:lnTo>
                    <a:pt x="700" y="650"/>
                  </a:lnTo>
                  <a:lnTo>
                    <a:pt x="701" y="652"/>
                  </a:lnTo>
                  <a:lnTo>
                    <a:pt x="703" y="653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6" y="655"/>
                  </a:lnTo>
                  <a:lnTo>
                    <a:pt x="712" y="659"/>
                  </a:lnTo>
                  <a:lnTo>
                    <a:pt x="713" y="660"/>
                  </a:lnTo>
                  <a:lnTo>
                    <a:pt x="717" y="662"/>
                  </a:lnTo>
                  <a:lnTo>
                    <a:pt x="718" y="662"/>
                  </a:lnTo>
                  <a:lnTo>
                    <a:pt x="720" y="664"/>
                  </a:lnTo>
                  <a:lnTo>
                    <a:pt x="722" y="665"/>
                  </a:lnTo>
                  <a:lnTo>
                    <a:pt x="723" y="665"/>
                  </a:lnTo>
                  <a:lnTo>
                    <a:pt x="726" y="668"/>
                  </a:lnTo>
                  <a:lnTo>
                    <a:pt x="728" y="669"/>
                  </a:lnTo>
                  <a:lnTo>
                    <a:pt x="732" y="671"/>
                  </a:lnTo>
                  <a:lnTo>
                    <a:pt x="735" y="672"/>
                  </a:lnTo>
                  <a:lnTo>
                    <a:pt x="740" y="675"/>
                  </a:lnTo>
                  <a:lnTo>
                    <a:pt x="743" y="677"/>
                  </a:lnTo>
                  <a:lnTo>
                    <a:pt x="745" y="678"/>
                  </a:lnTo>
                  <a:lnTo>
                    <a:pt x="746" y="678"/>
                  </a:lnTo>
                  <a:lnTo>
                    <a:pt x="747" y="680"/>
                  </a:lnTo>
                  <a:lnTo>
                    <a:pt x="748" y="680"/>
                  </a:lnTo>
                  <a:lnTo>
                    <a:pt x="751" y="683"/>
                  </a:lnTo>
                  <a:lnTo>
                    <a:pt x="752" y="684"/>
                  </a:lnTo>
                  <a:lnTo>
                    <a:pt x="756" y="687"/>
                  </a:lnTo>
                  <a:lnTo>
                    <a:pt x="760" y="689"/>
                  </a:lnTo>
                  <a:lnTo>
                    <a:pt x="762" y="688"/>
                  </a:lnTo>
                  <a:lnTo>
                    <a:pt x="763" y="687"/>
                  </a:lnTo>
                  <a:lnTo>
                    <a:pt x="765" y="687"/>
                  </a:lnTo>
                  <a:lnTo>
                    <a:pt x="767" y="686"/>
                  </a:lnTo>
                  <a:lnTo>
                    <a:pt x="768" y="686"/>
                  </a:lnTo>
                  <a:lnTo>
                    <a:pt x="768" y="685"/>
                  </a:lnTo>
                  <a:lnTo>
                    <a:pt x="769" y="685"/>
                  </a:lnTo>
                  <a:lnTo>
                    <a:pt x="770" y="684"/>
                  </a:lnTo>
                  <a:lnTo>
                    <a:pt x="771" y="681"/>
                  </a:lnTo>
                  <a:lnTo>
                    <a:pt x="772" y="680"/>
                  </a:lnTo>
                  <a:lnTo>
                    <a:pt x="773" y="679"/>
                  </a:lnTo>
                  <a:lnTo>
                    <a:pt x="775" y="678"/>
                  </a:lnTo>
                  <a:lnTo>
                    <a:pt x="776" y="676"/>
                  </a:lnTo>
                  <a:lnTo>
                    <a:pt x="777" y="675"/>
                  </a:lnTo>
                  <a:lnTo>
                    <a:pt x="778" y="675"/>
                  </a:lnTo>
                  <a:lnTo>
                    <a:pt x="778" y="673"/>
                  </a:lnTo>
                  <a:lnTo>
                    <a:pt x="779" y="673"/>
                  </a:lnTo>
                  <a:lnTo>
                    <a:pt x="780" y="673"/>
                  </a:lnTo>
                  <a:lnTo>
                    <a:pt x="781" y="673"/>
                  </a:lnTo>
                  <a:lnTo>
                    <a:pt x="784" y="673"/>
                  </a:lnTo>
                  <a:lnTo>
                    <a:pt x="786" y="675"/>
                  </a:lnTo>
                  <a:lnTo>
                    <a:pt x="787" y="675"/>
                  </a:lnTo>
                  <a:lnTo>
                    <a:pt x="788" y="673"/>
                  </a:lnTo>
                  <a:lnTo>
                    <a:pt x="789" y="675"/>
                  </a:lnTo>
                  <a:lnTo>
                    <a:pt x="790" y="675"/>
                  </a:lnTo>
                  <a:lnTo>
                    <a:pt x="793" y="675"/>
                  </a:lnTo>
                  <a:lnTo>
                    <a:pt x="794" y="675"/>
                  </a:lnTo>
                  <a:lnTo>
                    <a:pt x="801" y="675"/>
                  </a:lnTo>
                  <a:lnTo>
                    <a:pt x="802" y="675"/>
                  </a:lnTo>
                  <a:lnTo>
                    <a:pt x="803" y="675"/>
                  </a:lnTo>
                  <a:lnTo>
                    <a:pt x="803" y="673"/>
                  </a:lnTo>
                  <a:lnTo>
                    <a:pt x="804" y="673"/>
                  </a:lnTo>
                  <a:lnTo>
                    <a:pt x="805" y="672"/>
                  </a:lnTo>
                  <a:lnTo>
                    <a:pt x="806" y="671"/>
                  </a:lnTo>
                  <a:lnTo>
                    <a:pt x="807" y="671"/>
                  </a:lnTo>
                  <a:lnTo>
                    <a:pt x="809" y="670"/>
                  </a:lnTo>
                  <a:lnTo>
                    <a:pt x="810" y="669"/>
                  </a:lnTo>
                  <a:lnTo>
                    <a:pt x="811" y="669"/>
                  </a:lnTo>
                  <a:lnTo>
                    <a:pt x="812" y="668"/>
                  </a:lnTo>
                  <a:lnTo>
                    <a:pt x="812" y="667"/>
                  </a:lnTo>
                  <a:lnTo>
                    <a:pt x="813" y="665"/>
                  </a:lnTo>
                  <a:lnTo>
                    <a:pt x="818" y="662"/>
                  </a:lnTo>
                  <a:lnTo>
                    <a:pt x="819" y="661"/>
                  </a:lnTo>
                  <a:lnTo>
                    <a:pt x="820" y="661"/>
                  </a:lnTo>
                  <a:lnTo>
                    <a:pt x="821" y="660"/>
                  </a:lnTo>
                  <a:lnTo>
                    <a:pt x="822" y="659"/>
                  </a:lnTo>
                  <a:lnTo>
                    <a:pt x="823" y="659"/>
                  </a:lnTo>
                  <a:lnTo>
                    <a:pt x="824" y="658"/>
                  </a:lnTo>
                  <a:lnTo>
                    <a:pt x="826" y="656"/>
                  </a:lnTo>
                  <a:lnTo>
                    <a:pt x="831" y="652"/>
                  </a:lnTo>
                  <a:lnTo>
                    <a:pt x="831" y="651"/>
                  </a:lnTo>
                  <a:lnTo>
                    <a:pt x="834" y="650"/>
                  </a:lnTo>
                  <a:lnTo>
                    <a:pt x="836" y="648"/>
                  </a:lnTo>
                  <a:lnTo>
                    <a:pt x="837" y="648"/>
                  </a:lnTo>
                  <a:lnTo>
                    <a:pt x="837" y="647"/>
                  </a:lnTo>
                  <a:lnTo>
                    <a:pt x="839" y="646"/>
                  </a:lnTo>
                  <a:lnTo>
                    <a:pt x="843" y="644"/>
                  </a:lnTo>
                  <a:lnTo>
                    <a:pt x="845" y="643"/>
                  </a:lnTo>
                  <a:lnTo>
                    <a:pt x="846" y="642"/>
                  </a:lnTo>
                  <a:lnTo>
                    <a:pt x="847" y="640"/>
                  </a:lnTo>
                  <a:lnTo>
                    <a:pt x="848" y="638"/>
                  </a:lnTo>
                  <a:lnTo>
                    <a:pt x="849" y="637"/>
                  </a:lnTo>
                  <a:lnTo>
                    <a:pt x="851" y="635"/>
                  </a:lnTo>
                  <a:lnTo>
                    <a:pt x="853" y="630"/>
                  </a:lnTo>
                  <a:lnTo>
                    <a:pt x="854" y="629"/>
                  </a:lnTo>
                  <a:lnTo>
                    <a:pt x="854" y="628"/>
                  </a:lnTo>
                  <a:lnTo>
                    <a:pt x="856" y="625"/>
                  </a:lnTo>
                  <a:lnTo>
                    <a:pt x="859" y="619"/>
                  </a:lnTo>
                  <a:lnTo>
                    <a:pt x="860" y="617"/>
                  </a:lnTo>
                  <a:lnTo>
                    <a:pt x="861" y="613"/>
                  </a:lnTo>
                  <a:lnTo>
                    <a:pt x="862" y="612"/>
                  </a:lnTo>
                  <a:lnTo>
                    <a:pt x="863" y="610"/>
                  </a:lnTo>
                  <a:lnTo>
                    <a:pt x="864" y="608"/>
                  </a:lnTo>
                  <a:lnTo>
                    <a:pt x="864" y="606"/>
                  </a:lnTo>
                  <a:lnTo>
                    <a:pt x="865" y="604"/>
                  </a:lnTo>
                  <a:lnTo>
                    <a:pt x="866" y="603"/>
                  </a:lnTo>
                  <a:lnTo>
                    <a:pt x="868" y="601"/>
                  </a:lnTo>
                  <a:lnTo>
                    <a:pt x="873" y="593"/>
                  </a:lnTo>
                  <a:lnTo>
                    <a:pt x="874" y="592"/>
                  </a:lnTo>
                  <a:lnTo>
                    <a:pt x="876" y="589"/>
                  </a:lnTo>
                  <a:lnTo>
                    <a:pt x="876" y="588"/>
                  </a:lnTo>
                  <a:lnTo>
                    <a:pt x="877" y="587"/>
                  </a:lnTo>
                  <a:lnTo>
                    <a:pt x="877" y="586"/>
                  </a:lnTo>
                  <a:lnTo>
                    <a:pt x="876" y="586"/>
                  </a:lnTo>
                  <a:lnTo>
                    <a:pt x="874" y="586"/>
                  </a:lnTo>
                  <a:lnTo>
                    <a:pt x="873" y="585"/>
                  </a:lnTo>
                  <a:lnTo>
                    <a:pt x="872" y="585"/>
                  </a:lnTo>
                  <a:lnTo>
                    <a:pt x="871" y="585"/>
                  </a:lnTo>
                  <a:lnTo>
                    <a:pt x="871" y="584"/>
                  </a:lnTo>
                  <a:lnTo>
                    <a:pt x="870" y="584"/>
                  </a:lnTo>
                  <a:lnTo>
                    <a:pt x="869" y="584"/>
                  </a:lnTo>
                  <a:lnTo>
                    <a:pt x="868" y="583"/>
                  </a:lnTo>
                  <a:lnTo>
                    <a:pt x="868" y="581"/>
                  </a:lnTo>
                  <a:lnTo>
                    <a:pt x="868" y="580"/>
                  </a:lnTo>
                  <a:lnTo>
                    <a:pt x="868" y="579"/>
                  </a:lnTo>
                  <a:lnTo>
                    <a:pt x="868" y="578"/>
                  </a:lnTo>
                  <a:lnTo>
                    <a:pt x="868" y="577"/>
                  </a:lnTo>
                  <a:lnTo>
                    <a:pt x="868" y="576"/>
                  </a:lnTo>
                  <a:lnTo>
                    <a:pt x="868" y="575"/>
                  </a:lnTo>
                  <a:lnTo>
                    <a:pt x="868" y="573"/>
                  </a:lnTo>
                  <a:lnTo>
                    <a:pt x="868" y="572"/>
                  </a:lnTo>
                  <a:lnTo>
                    <a:pt x="868" y="571"/>
                  </a:lnTo>
                  <a:lnTo>
                    <a:pt x="869" y="571"/>
                  </a:lnTo>
                  <a:lnTo>
                    <a:pt x="869" y="570"/>
                  </a:lnTo>
                  <a:lnTo>
                    <a:pt x="869" y="569"/>
                  </a:lnTo>
                  <a:lnTo>
                    <a:pt x="869" y="568"/>
                  </a:lnTo>
                  <a:lnTo>
                    <a:pt x="869" y="567"/>
                  </a:lnTo>
                  <a:lnTo>
                    <a:pt x="869" y="566"/>
                  </a:lnTo>
                  <a:lnTo>
                    <a:pt x="869" y="564"/>
                  </a:lnTo>
                  <a:lnTo>
                    <a:pt x="869" y="563"/>
                  </a:lnTo>
                  <a:lnTo>
                    <a:pt x="869" y="562"/>
                  </a:lnTo>
                  <a:lnTo>
                    <a:pt x="870" y="562"/>
                  </a:lnTo>
                  <a:lnTo>
                    <a:pt x="870" y="561"/>
                  </a:lnTo>
                  <a:lnTo>
                    <a:pt x="870" y="560"/>
                  </a:lnTo>
                  <a:lnTo>
                    <a:pt x="871" y="560"/>
                  </a:lnTo>
                  <a:lnTo>
                    <a:pt x="871" y="559"/>
                  </a:lnTo>
                  <a:lnTo>
                    <a:pt x="872" y="559"/>
                  </a:lnTo>
                  <a:lnTo>
                    <a:pt x="873" y="559"/>
                  </a:lnTo>
                  <a:lnTo>
                    <a:pt x="873" y="558"/>
                  </a:lnTo>
                  <a:lnTo>
                    <a:pt x="878" y="561"/>
                  </a:lnTo>
                  <a:lnTo>
                    <a:pt x="879" y="561"/>
                  </a:lnTo>
                  <a:lnTo>
                    <a:pt x="880" y="561"/>
                  </a:lnTo>
                  <a:lnTo>
                    <a:pt x="882" y="562"/>
                  </a:lnTo>
                  <a:lnTo>
                    <a:pt x="887" y="566"/>
                  </a:lnTo>
                  <a:lnTo>
                    <a:pt x="886" y="567"/>
                  </a:lnTo>
                  <a:lnTo>
                    <a:pt x="890" y="569"/>
                  </a:lnTo>
                  <a:lnTo>
                    <a:pt x="891" y="569"/>
                  </a:lnTo>
                  <a:lnTo>
                    <a:pt x="891" y="570"/>
                  </a:lnTo>
                  <a:lnTo>
                    <a:pt x="894" y="571"/>
                  </a:lnTo>
                  <a:lnTo>
                    <a:pt x="894" y="570"/>
                  </a:lnTo>
                  <a:lnTo>
                    <a:pt x="895" y="570"/>
                  </a:lnTo>
                  <a:lnTo>
                    <a:pt x="899" y="572"/>
                  </a:lnTo>
                  <a:lnTo>
                    <a:pt x="903" y="575"/>
                  </a:lnTo>
                  <a:lnTo>
                    <a:pt x="904" y="575"/>
                  </a:lnTo>
                  <a:lnTo>
                    <a:pt x="904" y="576"/>
                  </a:lnTo>
                  <a:lnTo>
                    <a:pt x="905" y="576"/>
                  </a:lnTo>
                  <a:lnTo>
                    <a:pt x="906" y="576"/>
                  </a:lnTo>
                  <a:lnTo>
                    <a:pt x="907" y="577"/>
                  </a:lnTo>
                  <a:lnTo>
                    <a:pt x="908" y="577"/>
                  </a:lnTo>
                  <a:lnTo>
                    <a:pt x="910" y="577"/>
                  </a:lnTo>
                  <a:lnTo>
                    <a:pt x="910" y="578"/>
                  </a:lnTo>
                  <a:lnTo>
                    <a:pt x="911" y="578"/>
                  </a:lnTo>
                  <a:lnTo>
                    <a:pt x="912" y="578"/>
                  </a:lnTo>
                  <a:lnTo>
                    <a:pt x="913" y="578"/>
                  </a:lnTo>
                  <a:lnTo>
                    <a:pt x="914" y="578"/>
                  </a:lnTo>
                  <a:lnTo>
                    <a:pt x="914" y="579"/>
                  </a:lnTo>
                  <a:lnTo>
                    <a:pt x="915" y="579"/>
                  </a:lnTo>
                  <a:lnTo>
                    <a:pt x="916" y="579"/>
                  </a:lnTo>
                  <a:lnTo>
                    <a:pt x="918" y="579"/>
                  </a:lnTo>
                  <a:lnTo>
                    <a:pt x="919" y="579"/>
                  </a:lnTo>
                  <a:lnTo>
                    <a:pt x="920" y="579"/>
                  </a:lnTo>
                  <a:lnTo>
                    <a:pt x="921" y="579"/>
                  </a:lnTo>
                  <a:lnTo>
                    <a:pt x="922" y="579"/>
                  </a:lnTo>
                  <a:lnTo>
                    <a:pt x="922" y="580"/>
                  </a:lnTo>
                  <a:lnTo>
                    <a:pt x="923" y="580"/>
                  </a:lnTo>
                  <a:lnTo>
                    <a:pt x="924" y="580"/>
                  </a:lnTo>
                  <a:lnTo>
                    <a:pt x="926" y="580"/>
                  </a:lnTo>
                  <a:lnTo>
                    <a:pt x="927" y="580"/>
                  </a:lnTo>
                  <a:lnTo>
                    <a:pt x="928" y="580"/>
                  </a:lnTo>
                  <a:lnTo>
                    <a:pt x="929" y="580"/>
                  </a:lnTo>
                  <a:lnTo>
                    <a:pt x="930" y="580"/>
                  </a:lnTo>
                  <a:lnTo>
                    <a:pt x="931" y="580"/>
                  </a:lnTo>
                  <a:lnTo>
                    <a:pt x="931" y="579"/>
                  </a:lnTo>
                  <a:lnTo>
                    <a:pt x="932" y="579"/>
                  </a:lnTo>
                  <a:lnTo>
                    <a:pt x="937" y="579"/>
                  </a:lnTo>
                  <a:lnTo>
                    <a:pt x="935" y="580"/>
                  </a:lnTo>
                  <a:lnTo>
                    <a:pt x="937" y="579"/>
                  </a:lnTo>
                  <a:lnTo>
                    <a:pt x="939" y="578"/>
                  </a:lnTo>
                  <a:lnTo>
                    <a:pt x="945" y="577"/>
                  </a:lnTo>
                  <a:lnTo>
                    <a:pt x="948" y="576"/>
                  </a:lnTo>
                  <a:lnTo>
                    <a:pt x="952" y="573"/>
                  </a:lnTo>
                  <a:lnTo>
                    <a:pt x="954" y="573"/>
                  </a:lnTo>
                  <a:lnTo>
                    <a:pt x="957" y="572"/>
                  </a:lnTo>
                  <a:lnTo>
                    <a:pt x="964" y="570"/>
                  </a:lnTo>
                  <a:lnTo>
                    <a:pt x="964" y="569"/>
                  </a:lnTo>
                  <a:lnTo>
                    <a:pt x="966" y="568"/>
                  </a:lnTo>
                  <a:lnTo>
                    <a:pt x="968" y="568"/>
                  </a:lnTo>
                  <a:lnTo>
                    <a:pt x="969" y="568"/>
                  </a:lnTo>
                  <a:lnTo>
                    <a:pt x="970" y="568"/>
                  </a:lnTo>
                  <a:lnTo>
                    <a:pt x="970" y="567"/>
                  </a:lnTo>
                  <a:lnTo>
                    <a:pt x="971" y="567"/>
                  </a:lnTo>
                  <a:lnTo>
                    <a:pt x="972" y="567"/>
                  </a:lnTo>
                  <a:lnTo>
                    <a:pt x="973" y="567"/>
                  </a:lnTo>
                  <a:lnTo>
                    <a:pt x="974" y="567"/>
                  </a:lnTo>
                  <a:lnTo>
                    <a:pt x="980" y="567"/>
                  </a:lnTo>
                  <a:lnTo>
                    <a:pt x="990" y="567"/>
                  </a:lnTo>
                  <a:lnTo>
                    <a:pt x="993" y="567"/>
                  </a:lnTo>
                  <a:lnTo>
                    <a:pt x="995" y="567"/>
                  </a:lnTo>
                  <a:lnTo>
                    <a:pt x="999" y="566"/>
                  </a:lnTo>
                  <a:lnTo>
                    <a:pt x="1004" y="566"/>
                  </a:lnTo>
                  <a:lnTo>
                    <a:pt x="1005" y="566"/>
                  </a:lnTo>
                  <a:lnTo>
                    <a:pt x="1005" y="567"/>
                  </a:lnTo>
                  <a:lnTo>
                    <a:pt x="1006" y="568"/>
                  </a:lnTo>
                  <a:lnTo>
                    <a:pt x="1006" y="569"/>
                  </a:lnTo>
                  <a:lnTo>
                    <a:pt x="1008" y="571"/>
                  </a:lnTo>
                  <a:lnTo>
                    <a:pt x="1011" y="573"/>
                  </a:lnTo>
                  <a:lnTo>
                    <a:pt x="1011" y="575"/>
                  </a:lnTo>
                  <a:lnTo>
                    <a:pt x="1012" y="576"/>
                  </a:lnTo>
                  <a:lnTo>
                    <a:pt x="1015" y="580"/>
                  </a:lnTo>
                  <a:lnTo>
                    <a:pt x="1017" y="584"/>
                  </a:lnTo>
                  <a:lnTo>
                    <a:pt x="1019" y="585"/>
                  </a:lnTo>
                  <a:lnTo>
                    <a:pt x="1020" y="586"/>
                  </a:lnTo>
                  <a:lnTo>
                    <a:pt x="1021" y="588"/>
                  </a:lnTo>
                  <a:lnTo>
                    <a:pt x="1025" y="593"/>
                  </a:lnTo>
                  <a:lnTo>
                    <a:pt x="1030" y="597"/>
                  </a:lnTo>
                  <a:lnTo>
                    <a:pt x="1035" y="602"/>
                  </a:lnTo>
                  <a:lnTo>
                    <a:pt x="1035" y="603"/>
                  </a:lnTo>
                  <a:lnTo>
                    <a:pt x="1038" y="605"/>
                  </a:lnTo>
                  <a:lnTo>
                    <a:pt x="1039" y="608"/>
                  </a:lnTo>
                  <a:lnTo>
                    <a:pt x="1040" y="609"/>
                  </a:lnTo>
                  <a:lnTo>
                    <a:pt x="1042" y="612"/>
                  </a:lnTo>
                  <a:lnTo>
                    <a:pt x="1044" y="614"/>
                  </a:lnTo>
                  <a:lnTo>
                    <a:pt x="1045" y="616"/>
                  </a:lnTo>
                  <a:lnTo>
                    <a:pt x="1045" y="617"/>
                  </a:lnTo>
                  <a:lnTo>
                    <a:pt x="1046" y="618"/>
                  </a:lnTo>
                  <a:lnTo>
                    <a:pt x="1048" y="622"/>
                  </a:lnTo>
                  <a:lnTo>
                    <a:pt x="1050" y="629"/>
                  </a:lnTo>
                  <a:lnTo>
                    <a:pt x="1053" y="634"/>
                  </a:lnTo>
                  <a:lnTo>
                    <a:pt x="1054" y="635"/>
                  </a:lnTo>
                  <a:lnTo>
                    <a:pt x="1054" y="636"/>
                  </a:lnTo>
                  <a:lnTo>
                    <a:pt x="1056" y="638"/>
                  </a:lnTo>
                  <a:lnTo>
                    <a:pt x="1058" y="642"/>
                  </a:lnTo>
                  <a:lnTo>
                    <a:pt x="1062" y="645"/>
                  </a:lnTo>
                  <a:lnTo>
                    <a:pt x="1062" y="646"/>
                  </a:lnTo>
                  <a:lnTo>
                    <a:pt x="1064" y="648"/>
                  </a:lnTo>
                  <a:lnTo>
                    <a:pt x="1065" y="651"/>
                  </a:lnTo>
                  <a:lnTo>
                    <a:pt x="1066" y="652"/>
                  </a:lnTo>
                  <a:lnTo>
                    <a:pt x="1067" y="653"/>
                  </a:lnTo>
                  <a:lnTo>
                    <a:pt x="1069" y="655"/>
                  </a:lnTo>
                  <a:lnTo>
                    <a:pt x="1071" y="658"/>
                  </a:lnTo>
                  <a:lnTo>
                    <a:pt x="1071" y="659"/>
                  </a:lnTo>
                  <a:lnTo>
                    <a:pt x="1072" y="661"/>
                  </a:lnTo>
                  <a:lnTo>
                    <a:pt x="1073" y="663"/>
                  </a:lnTo>
                  <a:lnTo>
                    <a:pt x="1075" y="670"/>
                  </a:lnTo>
                  <a:lnTo>
                    <a:pt x="1077" y="671"/>
                  </a:lnTo>
                  <a:lnTo>
                    <a:pt x="1075" y="671"/>
                  </a:lnTo>
                  <a:lnTo>
                    <a:pt x="1077" y="672"/>
                  </a:lnTo>
                  <a:lnTo>
                    <a:pt x="1077" y="673"/>
                  </a:lnTo>
                  <a:lnTo>
                    <a:pt x="1077" y="675"/>
                  </a:lnTo>
                  <a:lnTo>
                    <a:pt x="1078" y="676"/>
                  </a:lnTo>
                  <a:lnTo>
                    <a:pt x="1079" y="678"/>
                  </a:lnTo>
                  <a:lnTo>
                    <a:pt x="1079" y="679"/>
                  </a:lnTo>
                  <a:lnTo>
                    <a:pt x="1080" y="681"/>
                  </a:lnTo>
                  <a:lnTo>
                    <a:pt x="1080" y="683"/>
                  </a:lnTo>
                  <a:lnTo>
                    <a:pt x="1082" y="686"/>
                  </a:lnTo>
                  <a:lnTo>
                    <a:pt x="1083" y="688"/>
                  </a:lnTo>
                  <a:lnTo>
                    <a:pt x="1083" y="689"/>
                  </a:lnTo>
                  <a:lnTo>
                    <a:pt x="1083" y="690"/>
                  </a:lnTo>
                  <a:lnTo>
                    <a:pt x="1084" y="692"/>
                  </a:lnTo>
                  <a:lnTo>
                    <a:pt x="1084" y="693"/>
                  </a:lnTo>
                  <a:lnTo>
                    <a:pt x="1084" y="694"/>
                  </a:lnTo>
                  <a:lnTo>
                    <a:pt x="1086" y="695"/>
                  </a:lnTo>
                  <a:lnTo>
                    <a:pt x="1086" y="696"/>
                  </a:lnTo>
                  <a:lnTo>
                    <a:pt x="1086" y="697"/>
                  </a:lnTo>
                  <a:lnTo>
                    <a:pt x="1084" y="702"/>
                  </a:lnTo>
                  <a:lnTo>
                    <a:pt x="1084" y="706"/>
                  </a:lnTo>
                  <a:lnTo>
                    <a:pt x="1084" y="707"/>
                  </a:lnTo>
                  <a:lnTo>
                    <a:pt x="1083" y="712"/>
                  </a:lnTo>
                  <a:lnTo>
                    <a:pt x="1083" y="714"/>
                  </a:lnTo>
                  <a:lnTo>
                    <a:pt x="1082" y="715"/>
                  </a:lnTo>
                  <a:lnTo>
                    <a:pt x="1082" y="721"/>
                  </a:lnTo>
                  <a:lnTo>
                    <a:pt x="1082" y="722"/>
                  </a:lnTo>
                  <a:lnTo>
                    <a:pt x="1083" y="723"/>
                  </a:lnTo>
                  <a:lnTo>
                    <a:pt x="1083" y="725"/>
                  </a:lnTo>
                  <a:lnTo>
                    <a:pt x="1083" y="726"/>
                  </a:lnTo>
                  <a:lnTo>
                    <a:pt x="1084" y="726"/>
                  </a:lnTo>
                  <a:lnTo>
                    <a:pt x="1084" y="727"/>
                  </a:lnTo>
                  <a:lnTo>
                    <a:pt x="1086" y="728"/>
                  </a:lnTo>
                  <a:lnTo>
                    <a:pt x="1087" y="729"/>
                  </a:lnTo>
                  <a:lnTo>
                    <a:pt x="1090" y="731"/>
                  </a:lnTo>
                  <a:lnTo>
                    <a:pt x="1092" y="732"/>
                  </a:lnTo>
                  <a:lnTo>
                    <a:pt x="1094" y="734"/>
                  </a:lnTo>
                  <a:lnTo>
                    <a:pt x="1096" y="735"/>
                  </a:lnTo>
                  <a:lnTo>
                    <a:pt x="1098" y="736"/>
                  </a:lnTo>
                  <a:lnTo>
                    <a:pt x="1099" y="736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3" y="738"/>
                  </a:lnTo>
                  <a:lnTo>
                    <a:pt x="1106" y="738"/>
                  </a:lnTo>
                  <a:lnTo>
                    <a:pt x="1108" y="739"/>
                  </a:lnTo>
                  <a:lnTo>
                    <a:pt x="1109" y="740"/>
                  </a:lnTo>
                  <a:lnTo>
                    <a:pt x="1111" y="740"/>
                  </a:lnTo>
                  <a:lnTo>
                    <a:pt x="1112" y="742"/>
                  </a:lnTo>
                  <a:lnTo>
                    <a:pt x="1113" y="742"/>
                  </a:lnTo>
                  <a:lnTo>
                    <a:pt x="1116" y="745"/>
                  </a:lnTo>
                  <a:lnTo>
                    <a:pt x="1117" y="747"/>
                  </a:lnTo>
                  <a:lnTo>
                    <a:pt x="1120" y="748"/>
                  </a:lnTo>
                  <a:lnTo>
                    <a:pt x="1121" y="748"/>
                  </a:lnTo>
                  <a:lnTo>
                    <a:pt x="1124" y="751"/>
                  </a:lnTo>
                  <a:lnTo>
                    <a:pt x="1125" y="753"/>
                  </a:lnTo>
                  <a:lnTo>
                    <a:pt x="1131" y="757"/>
                  </a:lnTo>
                  <a:lnTo>
                    <a:pt x="1131" y="759"/>
                  </a:lnTo>
                  <a:lnTo>
                    <a:pt x="1132" y="759"/>
                  </a:lnTo>
                  <a:lnTo>
                    <a:pt x="1132" y="760"/>
                  </a:lnTo>
                  <a:lnTo>
                    <a:pt x="1133" y="761"/>
                  </a:lnTo>
                  <a:lnTo>
                    <a:pt x="1133" y="763"/>
                  </a:lnTo>
                  <a:lnTo>
                    <a:pt x="1134" y="764"/>
                  </a:lnTo>
                  <a:lnTo>
                    <a:pt x="1134" y="765"/>
                  </a:lnTo>
                  <a:lnTo>
                    <a:pt x="1134" y="767"/>
                  </a:lnTo>
                  <a:lnTo>
                    <a:pt x="1134" y="770"/>
                  </a:lnTo>
                  <a:lnTo>
                    <a:pt x="1136" y="771"/>
                  </a:lnTo>
                  <a:lnTo>
                    <a:pt x="1136" y="772"/>
                  </a:lnTo>
                  <a:lnTo>
                    <a:pt x="1136" y="773"/>
                  </a:lnTo>
                  <a:lnTo>
                    <a:pt x="1137" y="776"/>
                  </a:lnTo>
                  <a:lnTo>
                    <a:pt x="1137" y="778"/>
                  </a:lnTo>
                  <a:lnTo>
                    <a:pt x="1138" y="779"/>
                  </a:lnTo>
                  <a:lnTo>
                    <a:pt x="1138" y="780"/>
                  </a:lnTo>
                  <a:lnTo>
                    <a:pt x="1139" y="784"/>
                  </a:lnTo>
                  <a:lnTo>
                    <a:pt x="1140" y="784"/>
                  </a:lnTo>
                  <a:lnTo>
                    <a:pt x="1140" y="785"/>
                  </a:lnTo>
                  <a:lnTo>
                    <a:pt x="1141" y="786"/>
                  </a:lnTo>
                  <a:lnTo>
                    <a:pt x="1144" y="788"/>
                  </a:lnTo>
                  <a:lnTo>
                    <a:pt x="1145" y="789"/>
                  </a:lnTo>
                  <a:lnTo>
                    <a:pt x="1147" y="790"/>
                  </a:lnTo>
                  <a:lnTo>
                    <a:pt x="1148" y="792"/>
                  </a:lnTo>
                  <a:lnTo>
                    <a:pt x="1148" y="793"/>
                  </a:lnTo>
                  <a:lnTo>
                    <a:pt x="1151" y="796"/>
                  </a:lnTo>
                  <a:lnTo>
                    <a:pt x="1155" y="799"/>
                  </a:lnTo>
                  <a:lnTo>
                    <a:pt x="1156" y="801"/>
                  </a:lnTo>
                  <a:lnTo>
                    <a:pt x="1157" y="802"/>
                  </a:lnTo>
                  <a:lnTo>
                    <a:pt x="1159" y="804"/>
                  </a:lnTo>
                  <a:lnTo>
                    <a:pt x="1161" y="805"/>
                  </a:lnTo>
                  <a:lnTo>
                    <a:pt x="1161" y="806"/>
                  </a:lnTo>
                  <a:lnTo>
                    <a:pt x="1162" y="810"/>
                  </a:lnTo>
                  <a:lnTo>
                    <a:pt x="1163" y="812"/>
                  </a:lnTo>
                  <a:lnTo>
                    <a:pt x="1163" y="813"/>
                  </a:lnTo>
                  <a:lnTo>
                    <a:pt x="1164" y="817"/>
                  </a:lnTo>
                  <a:lnTo>
                    <a:pt x="1163" y="818"/>
                  </a:lnTo>
                  <a:lnTo>
                    <a:pt x="1163" y="820"/>
                  </a:lnTo>
                  <a:lnTo>
                    <a:pt x="1163" y="823"/>
                  </a:lnTo>
                  <a:lnTo>
                    <a:pt x="1163" y="827"/>
                  </a:lnTo>
                  <a:lnTo>
                    <a:pt x="1163" y="831"/>
                  </a:lnTo>
                  <a:lnTo>
                    <a:pt x="1163" y="837"/>
                  </a:lnTo>
                  <a:lnTo>
                    <a:pt x="1164" y="840"/>
                  </a:lnTo>
                  <a:lnTo>
                    <a:pt x="1164" y="843"/>
                  </a:lnTo>
                  <a:lnTo>
                    <a:pt x="1165" y="843"/>
                  </a:lnTo>
                  <a:lnTo>
                    <a:pt x="1169" y="847"/>
                  </a:lnTo>
                  <a:lnTo>
                    <a:pt x="1170" y="848"/>
                  </a:lnTo>
                  <a:lnTo>
                    <a:pt x="1173" y="854"/>
                  </a:lnTo>
                  <a:lnTo>
                    <a:pt x="1174" y="857"/>
                  </a:lnTo>
                  <a:lnTo>
                    <a:pt x="1175" y="859"/>
                  </a:lnTo>
                  <a:lnTo>
                    <a:pt x="1175" y="860"/>
                  </a:lnTo>
                  <a:lnTo>
                    <a:pt x="1175" y="861"/>
                  </a:lnTo>
                  <a:lnTo>
                    <a:pt x="1181" y="869"/>
                  </a:lnTo>
                  <a:lnTo>
                    <a:pt x="1182" y="884"/>
                  </a:lnTo>
                  <a:lnTo>
                    <a:pt x="1182" y="886"/>
                  </a:lnTo>
                  <a:lnTo>
                    <a:pt x="1182" y="887"/>
                  </a:lnTo>
                  <a:lnTo>
                    <a:pt x="1182" y="888"/>
                  </a:lnTo>
                  <a:lnTo>
                    <a:pt x="1182" y="889"/>
                  </a:lnTo>
                  <a:lnTo>
                    <a:pt x="1181" y="894"/>
                  </a:lnTo>
                  <a:lnTo>
                    <a:pt x="1181" y="895"/>
                  </a:lnTo>
                  <a:lnTo>
                    <a:pt x="1181" y="896"/>
                  </a:lnTo>
                  <a:lnTo>
                    <a:pt x="1181" y="898"/>
                  </a:lnTo>
                  <a:lnTo>
                    <a:pt x="1182" y="901"/>
                  </a:lnTo>
                  <a:lnTo>
                    <a:pt x="1182" y="902"/>
                  </a:lnTo>
                  <a:lnTo>
                    <a:pt x="1182" y="903"/>
                  </a:lnTo>
                  <a:lnTo>
                    <a:pt x="1183" y="904"/>
                  </a:lnTo>
                  <a:lnTo>
                    <a:pt x="1183" y="905"/>
                  </a:lnTo>
                  <a:lnTo>
                    <a:pt x="1183" y="906"/>
                  </a:lnTo>
                  <a:lnTo>
                    <a:pt x="1183" y="908"/>
                  </a:lnTo>
                  <a:lnTo>
                    <a:pt x="1183" y="910"/>
                  </a:lnTo>
                  <a:lnTo>
                    <a:pt x="1183" y="911"/>
                  </a:lnTo>
                  <a:lnTo>
                    <a:pt x="1186" y="924"/>
                  </a:lnTo>
                  <a:lnTo>
                    <a:pt x="1186" y="930"/>
                  </a:lnTo>
                  <a:lnTo>
                    <a:pt x="1186" y="931"/>
                  </a:lnTo>
                  <a:lnTo>
                    <a:pt x="1187" y="932"/>
                  </a:lnTo>
                  <a:lnTo>
                    <a:pt x="1187" y="933"/>
                  </a:lnTo>
                  <a:lnTo>
                    <a:pt x="1188" y="933"/>
                  </a:lnTo>
                  <a:lnTo>
                    <a:pt x="1188" y="935"/>
                  </a:lnTo>
                  <a:lnTo>
                    <a:pt x="1189" y="937"/>
                  </a:lnTo>
                  <a:lnTo>
                    <a:pt x="1191" y="941"/>
                  </a:lnTo>
                  <a:lnTo>
                    <a:pt x="1192" y="943"/>
                  </a:lnTo>
                  <a:lnTo>
                    <a:pt x="1192" y="944"/>
                  </a:lnTo>
                  <a:lnTo>
                    <a:pt x="1193" y="945"/>
                  </a:lnTo>
                  <a:lnTo>
                    <a:pt x="1195" y="947"/>
                  </a:lnTo>
                  <a:lnTo>
                    <a:pt x="1197" y="949"/>
                  </a:lnTo>
                  <a:lnTo>
                    <a:pt x="1197" y="951"/>
                  </a:lnTo>
                  <a:lnTo>
                    <a:pt x="1198" y="953"/>
                  </a:lnTo>
                  <a:lnTo>
                    <a:pt x="1199" y="954"/>
                  </a:lnTo>
                  <a:lnTo>
                    <a:pt x="1200" y="957"/>
                  </a:lnTo>
                  <a:lnTo>
                    <a:pt x="1200" y="958"/>
                  </a:lnTo>
                  <a:lnTo>
                    <a:pt x="1138" y="961"/>
                  </a:lnTo>
                  <a:lnTo>
                    <a:pt x="1137" y="961"/>
                  </a:lnTo>
                  <a:lnTo>
                    <a:pt x="1137" y="960"/>
                  </a:lnTo>
                  <a:lnTo>
                    <a:pt x="1136" y="960"/>
                  </a:lnTo>
                  <a:lnTo>
                    <a:pt x="1133" y="961"/>
                  </a:lnTo>
                  <a:lnTo>
                    <a:pt x="1132" y="961"/>
                  </a:lnTo>
                  <a:lnTo>
                    <a:pt x="1131" y="961"/>
                  </a:lnTo>
                  <a:lnTo>
                    <a:pt x="1128" y="961"/>
                  </a:lnTo>
                  <a:lnTo>
                    <a:pt x="1127" y="961"/>
                  </a:lnTo>
                  <a:lnTo>
                    <a:pt x="1124" y="957"/>
                  </a:lnTo>
                  <a:lnTo>
                    <a:pt x="1123" y="956"/>
                  </a:lnTo>
                  <a:lnTo>
                    <a:pt x="1120" y="953"/>
                  </a:lnTo>
                  <a:lnTo>
                    <a:pt x="1117" y="951"/>
                  </a:lnTo>
                  <a:lnTo>
                    <a:pt x="1114" y="947"/>
                  </a:lnTo>
                  <a:lnTo>
                    <a:pt x="1113" y="945"/>
                  </a:lnTo>
                  <a:lnTo>
                    <a:pt x="1112" y="944"/>
                  </a:lnTo>
                  <a:lnTo>
                    <a:pt x="1111" y="944"/>
                  </a:lnTo>
                  <a:lnTo>
                    <a:pt x="1111" y="943"/>
                  </a:lnTo>
                  <a:lnTo>
                    <a:pt x="1109" y="943"/>
                  </a:lnTo>
                  <a:lnTo>
                    <a:pt x="1108" y="941"/>
                  </a:lnTo>
                  <a:lnTo>
                    <a:pt x="1107" y="941"/>
                  </a:lnTo>
                  <a:lnTo>
                    <a:pt x="1106" y="941"/>
                  </a:lnTo>
                  <a:lnTo>
                    <a:pt x="1105" y="941"/>
                  </a:lnTo>
                  <a:lnTo>
                    <a:pt x="1104" y="940"/>
                  </a:lnTo>
                  <a:lnTo>
                    <a:pt x="1103" y="940"/>
                  </a:lnTo>
                  <a:lnTo>
                    <a:pt x="1103" y="939"/>
                  </a:lnTo>
                  <a:lnTo>
                    <a:pt x="1102" y="939"/>
                  </a:lnTo>
                  <a:lnTo>
                    <a:pt x="1100" y="938"/>
                  </a:lnTo>
                  <a:lnTo>
                    <a:pt x="1099" y="937"/>
                  </a:lnTo>
                  <a:lnTo>
                    <a:pt x="1099" y="936"/>
                  </a:lnTo>
                  <a:lnTo>
                    <a:pt x="1098" y="935"/>
                  </a:lnTo>
                  <a:lnTo>
                    <a:pt x="1098" y="933"/>
                  </a:lnTo>
                  <a:lnTo>
                    <a:pt x="1097" y="932"/>
                  </a:lnTo>
                  <a:lnTo>
                    <a:pt x="1097" y="931"/>
                  </a:lnTo>
                  <a:lnTo>
                    <a:pt x="1097" y="930"/>
                  </a:lnTo>
                  <a:lnTo>
                    <a:pt x="1097" y="929"/>
                  </a:lnTo>
                  <a:lnTo>
                    <a:pt x="1096" y="928"/>
                  </a:lnTo>
                  <a:lnTo>
                    <a:pt x="1096" y="927"/>
                  </a:lnTo>
                  <a:lnTo>
                    <a:pt x="1095" y="926"/>
                  </a:lnTo>
                  <a:lnTo>
                    <a:pt x="1095" y="924"/>
                  </a:lnTo>
                  <a:lnTo>
                    <a:pt x="1094" y="923"/>
                  </a:lnTo>
                  <a:lnTo>
                    <a:pt x="1091" y="922"/>
                  </a:lnTo>
                  <a:lnTo>
                    <a:pt x="1089" y="920"/>
                  </a:lnTo>
                  <a:lnTo>
                    <a:pt x="1088" y="920"/>
                  </a:lnTo>
                  <a:lnTo>
                    <a:pt x="1087" y="919"/>
                  </a:lnTo>
                  <a:lnTo>
                    <a:pt x="1086" y="918"/>
                  </a:lnTo>
                  <a:lnTo>
                    <a:pt x="1084" y="916"/>
                  </a:lnTo>
                  <a:lnTo>
                    <a:pt x="1084" y="915"/>
                  </a:lnTo>
                  <a:lnTo>
                    <a:pt x="1082" y="912"/>
                  </a:lnTo>
                  <a:lnTo>
                    <a:pt x="1081" y="911"/>
                  </a:lnTo>
                  <a:lnTo>
                    <a:pt x="1080" y="910"/>
                  </a:lnTo>
                  <a:lnTo>
                    <a:pt x="1080" y="908"/>
                  </a:lnTo>
                  <a:lnTo>
                    <a:pt x="1079" y="908"/>
                  </a:lnTo>
                  <a:lnTo>
                    <a:pt x="1079" y="907"/>
                  </a:lnTo>
                  <a:lnTo>
                    <a:pt x="1078" y="905"/>
                  </a:lnTo>
                  <a:lnTo>
                    <a:pt x="1077" y="905"/>
                  </a:lnTo>
                  <a:lnTo>
                    <a:pt x="1075" y="903"/>
                  </a:lnTo>
                  <a:lnTo>
                    <a:pt x="1074" y="902"/>
                  </a:lnTo>
                  <a:lnTo>
                    <a:pt x="1073" y="902"/>
                  </a:lnTo>
                  <a:lnTo>
                    <a:pt x="1072" y="901"/>
                  </a:lnTo>
                  <a:lnTo>
                    <a:pt x="1070" y="899"/>
                  </a:lnTo>
                  <a:lnTo>
                    <a:pt x="1067" y="899"/>
                  </a:lnTo>
                  <a:lnTo>
                    <a:pt x="1066" y="899"/>
                  </a:lnTo>
                  <a:lnTo>
                    <a:pt x="1062" y="898"/>
                  </a:lnTo>
                  <a:lnTo>
                    <a:pt x="1061" y="898"/>
                  </a:lnTo>
                  <a:lnTo>
                    <a:pt x="1060" y="897"/>
                  </a:lnTo>
                  <a:lnTo>
                    <a:pt x="1056" y="897"/>
                  </a:lnTo>
                  <a:lnTo>
                    <a:pt x="1055" y="897"/>
                  </a:lnTo>
                  <a:lnTo>
                    <a:pt x="1054" y="897"/>
                  </a:lnTo>
                  <a:lnTo>
                    <a:pt x="1052" y="897"/>
                  </a:lnTo>
                  <a:lnTo>
                    <a:pt x="1049" y="897"/>
                  </a:lnTo>
                  <a:lnTo>
                    <a:pt x="1048" y="897"/>
                  </a:lnTo>
                  <a:lnTo>
                    <a:pt x="1047" y="897"/>
                  </a:lnTo>
                  <a:lnTo>
                    <a:pt x="1046" y="897"/>
                  </a:lnTo>
                  <a:lnTo>
                    <a:pt x="1042" y="898"/>
                  </a:lnTo>
                  <a:lnTo>
                    <a:pt x="1040" y="899"/>
                  </a:lnTo>
                  <a:lnTo>
                    <a:pt x="1037" y="902"/>
                  </a:lnTo>
                  <a:lnTo>
                    <a:pt x="1036" y="902"/>
                  </a:lnTo>
                  <a:lnTo>
                    <a:pt x="1035" y="902"/>
                  </a:lnTo>
                  <a:lnTo>
                    <a:pt x="1033" y="903"/>
                  </a:lnTo>
                  <a:lnTo>
                    <a:pt x="1032" y="903"/>
                  </a:lnTo>
                  <a:lnTo>
                    <a:pt x="1032" y="904"/>
                  </a:lnTo>
                  <a:lnTo>
                    <a:pt x="1031" y="904"/>
                  </a:lnTo>
                  <a:lnTo>
                    <a:pt x="1030" y="904"/>
                  </a:lnTo>
                  <a:lnTo>
                    <a:pt x="1029" y="904"/>
                  </a:lnTo>
                  <a:lnTo>
                    <a:pt x="1028" y="904"/>
                  </a:lnTo>
                  <a:lnTo>
                    <a:pt x="1027" y="904"/>
                  </a:lnTo>
                  <a:lnTo>
                    <a:pt x="1025" y="904"/>
                  </a:lnTo>
                  <a:lnTo>
                    <a:pt x="1024" y="904"/>
                  </a:lnTo>
                  <a:lnTo>
                    <a:pt x="1023" y="904"/>
                  </a:lnTo>
                  <a:lnTo>
                    <a:pt x="1023" y="903"/>
                  </a:lnTo>
                  <a:lnTo>
                    <a:pt x="1015" y="898"/>
                  </a:lnTo>
                  <a:lnTo>
                    <a:pt x="1011" y="894"/>
                  </a:lnTo>
                  <a:lnTo>
                    <a:pt x="1010" y="893"/>
                  </a:lnTo>
                  <a:lnTo>
                    <a:pt x="1008" y="891"/>
                  </a:lnTo>
                  <a:lnTo>
                    <a:pt x="1007" y="890"/>
                  </a:lnTo>
                  <a:lnTo>
                    <a:pt x="1006" y="890"/>
                  </a:lnTo>
                  <a:lnTo>
                    <a:pt x="1004" y="889"/>
                  </a:lnTo>
                  <a:lnTo>
                    <a:pt x="1003" y="889"/>
                  </a:lnTo>
                  <a:lnTo>
                    <a:pt x="1003" y="888"/>
                  </a:lnTo>
                  <a:lnTo>
                    <a:pt x="1002" y="887"/>
                  </a:lnTo>
                  <a:lnTo>
                    <a:pt x="1000" y="886"/>
                  </a:lnTo>
                  <a:lnTo>
                    <a:pt x="999" y="886"/>
                  </a:lnTo>
                  <a:lnTo>
                    <a:pt x="998" y="887"/>
                  </a:lnTo>
                  <a:lnTo>
                    <a:pt x="996" y="888"/>
                  </a:lnTo>
                  <a:lnTo>
                    <a:pt x="991" y="889"/>
                  </a:lnTo>
                  <a:lnTo>
                    <a:pt x="989" y="890"/>
                  </a:lnTo>
                  <a:lnTo>
                    <a:pt x="990" y="891"/>
                  </a:lnTo>
                  <a:lnTo>
                    <a:pt x="990" y="893"/>
                  </a:lnTo>
                  <a:lnTo>
                    <a:pt x="990" y="895"/>
                  </a:lnTo>
                  <a:lnTo>
                    <a:pt x="990" y="898"/>
                  </a:lnTo>
                  <a:lnTo>
                    <a:pt x="989" y="901"/>
                  </a:lnTo>
                  <a:lnTo>
                    <a:pt x="989" y="903"/>
                  </a:lnTo>
                  <a:lnTo>
                    <a:pt x="989" y="904"/>
                  </a:lnTo>
                  <a:lnTo>
                    <a:pt x="988" y="907"/>
                  </a:lnTo>
                  <a:lnTo>
                    <a:pt x="988" y="911"/>
                  </a:lnTo>
                  <a:lnTo>
                    <a:pt x="987" y="913"/>
                  </a:lnTo>
                  <a:lnTo>
                    <a:pt x="987" y="915"/>
                  </a:lnTo>
                  <a:lnTo>
                    <a:pt x="986" y="919"/>
                  </a:lnTo>
                  <a:lnTo>
                    <a:pt x="985" y="921"/>
                  </a:lnTo>
                  <a:lnTo>
                    <a:pt x="985" y="922"/>
                  </a:lnTo>
                  <a:lnTo>
                    <a:pt x="985" y="923"/>
                  </a:lnTo>
                  <a:lnTo>
                    <a:pt x="982" y="926"/>
                  </a:lnTo>
                  <a:lnTo>
                    <a:pt x="981" y="928"/>
                  </a:lnTo>
                  <a:lnTo>
                    <a:pt x="981" y="929"/>
                  </a:lnTo>
                  <a:lnTo>
                    <a:pt x="981" y="930"/>
                  </a:lnTo>
                  <a:lnTo>
                    <a:pt x="981" y="931"/>
                  </a:lnTo>
                  <a:lnTo>
                    <a:pt x="981" y="935"/>
                  </a:lnTo>
                  <a:lnTo>
                    <a:pt x="981" y="939"/>
                  </a:lnTo>
                  <a:lnTo>
                    <a:pt x="981" y="940"/>
                  </a:lnTo>
                  <a:lnTo>
                    <a:pt x="981" y="941"/>
                  </a:lnTo>
                  <a:lnTo>
                    <a:pt x="981" y="944"/>
                  </a:lnTo>
                  <a:lnTo>
                    <a:pt x="981" y="945"/>
                  </a:lnTo>
                  <a:lnTo>
                    <a:pt x="982" y="945"/>
                  </a:lnTo>
                  <a:lnTo>
                    <a:pt x="982" y="946"/>
                  </a:lnTo>
                  <a:lnTo>
                    <a:pt x="982" y="947"/>
                  </a:lnTo>
                  <a:lnTo>
                    <a:pt x="983" y="949"/>
                  </a:lnTo>
                  <a:lnTo>
                    <a:pt x="983" y="951"/>
                  </a:lnTo>
                  <a:lnTo>
                    <a:pt x="985" y="953"/>
                  </a:lnTo>
                  <a:lnTo>
                    <a:pt x="986" y="955"/>
                  </a:lnTo>
                  <a:lnTo>
                    <a:pt x="988" y="957"/>
                  </a:lnTo>
                  <a:lnTo>
                    <a:pt x="990" y="962"/>
                  </a:lnTo>
                  <a:lnTo>
                    <a:pt x="991" y="962"/>
                  </a:lnTo>
                  <a:lnTo>
                    <a:pt x="991" y="963"/>
                  </a:lnTo>
                  <a:lnTo>
                    <a:pt x="993" y="964"/>
                  </a:lnTo>
                  <a:lnTo>
                    <a:pt x="993" y="965"/>
                  </a:lnTo>
                  <a:lnTo>
                    <a:pt x="993" y="966"/>
                  </a:lnTo>
                  <a:lnTo>
                    <a:pt x="993" y="968"/>
                  </a:lnTo>
                  <a:lnTo>
                    <a:pt x="993" y="969"/>
                  </a:lnTo>
                  <a:lnTo>
                    <a:pt x="994" y="970"/>
                  </a:lnTo>
                  <a:lnTo>
                    <a:pt x="995" y="972"/>
                  </a:lnTo>
                  <a:lnTo>
                    <a:pt x="995" y="973"/>
                  </a:lnTo>
                  <a:lnTo>
                    <a:pt x="996" y="974"/>
                  </a:lnTo>
                  <a:lnTo>
                    <a:pt x="996" y="975"/>
                  </a:lnTo>
                  <a:lnTo>
                    <a:pt x="996" y="977"/>
                  </a:lnTo>
                  <a:lnTo>
                    <a:pt x="996" y="978"/>
                  </a:lnTo>
                  <a:lnTo>
                    <a:pt x="996" y="980"/>
                  </a:lnTo>
                  <a:lnTo>
                    <a:pt x="996" y="981"/>
                  </a:lnTo>
                  <a:lnTo>
                    <a:pt x="995" y="982"/>
                  </a:lnTo>
                  <a:lnTo>
                    <a:pt x="993" y="982"/>
                  </a:lnTo>
                  <a:lnTo>
                    <a:pt x="987" y="983"/>
                  </a:lnTo>
                  <a:lnTo>
                    <a:pt x="983" y="983"/>
                  </a:lnTo>
                  <a:lnTo>
                    <a:pt x="982" y="985"/>
                  </a:lnTo>
                  <a:lnTo>
                    <a:pt x="981" y="985"/>
                  </a:lnTo>
                  <a:lnTo>
                    <a:pt x="978" y="985"/>
                  </a:lnTo>
                  <a:lnTo>
                    <a:pt x="977" y="985"/>
                  </a:lnTo>
                  <a:lnTo>
                    <a:pt x="975" y="986"/>
                  </a:lnTo>
                  <a:lnTo>
                    <a:pt x="974" y="986"/>
                  </a:lnTo>
                  <a:lnTo>
                    <a:pt x="973" y="986"/>
                  </a:lnTo>
                  <a:lnTo>
                    <a:pt x="972" y="986"/>
                  </a:lnTo>
                  <a:lnTo>
                    <a:pt x="971" y="986"/>
                  </a:lnTo>
                  <a:lnTo>
                    <a:pt x="971" y="987"/>
                  </a:lnTo>
                  <a:lnTo>
                    <a:pt x="966" y="991"/>
                  </a:lnTo>
                  <a:lnTo>
                    <a:pt x="966" y="993"/>
                  </a:lnTo>
                  <a:lnTo>
                    <a:pt x="965" y="994"/>
                  </a:lnTo>
                  <a:lnTo>
                    <a:pt x="963" y="998"/>
                  </a:lnTo>
                  <a:lnTo>
                    <a:pt x="962" y="998"/>
                  </a:lnTo>
                  <a:lnTo>
                    <a:pt x="961" y="1000"/>
                  </a:lnTo>
                  <a:lnTo>
                    <a:pt x="960" y="1003"/>
                  </a:lnTo>
                  <a:lnTo>
                    <a:pt x="958" y="1005"/>
                  </a:lnTo>
                  <a:lnTo>
                    <a:pt x="957" y="1006"/>
                  </a:lnTo>
                  <a:lnTo>
                    <a:pt x="954" y="1011"/>
                  </a:lnTo>
                  <a:lnTo>
                    <a:pt x="953" y="1013"/>
                  </a:lnTo>
                  <a:lnTo>
                    <a:pt x="949" y="1018"/>
                  </a:lnTo>
                  <a:lnTo>
                    <a:pt x="941" y="1030"/>
                  </a:lnTo>
                  <a:lnTo>
                    <a:pt x="938" y="1035"/>
                  </a:lnTo>
                  <a:lnTo>
                    <a:pt x="937" y="1036"/>
                  </a:lnTo>
                  <a:lnTo>
                    <a:pt x="937" y="1037"/>
                  </a:lnTo>
                  <a:lnTo>
                    <a:pt x="936" y="1038"/>
                  </a:lnTo>
                  <a:lnTo>
                    <a:pt x="932" y="1042"/>
                  </a:lnTo>
                  <a:lnTo>
                    <a:pt x="931" y="1045"/>
                  </a:lnTo>
                  <a:lnTo>
                    <a:pt x="930" y="1047"/>
                  </a:lnTo>
                  <a:lnTo>
                    <a:pt x="929" y="1048"/>
                  </a:lnTo>
                  <a:lnTo>
                    <a:pt x="928" y="1049"/>
                  </a:lnTo>
                  <a:lnTo>
                    <a:pt x="927" y="1053"/>
                  </a:lnTo>
                  <a:lnTo>
                    <a:pt x="926" y="1053"/>
                  </a:lnTo>
                  <a:lnTo>
                    <a:pt x="924" y="1055"/>
                  </a:lnTo>
                  <a:lnTo>
                    <a:pt x="919" y="1063"/>
                  </a:lnTo>
                  <a:lnTo>
                    <a:pt x="915" y="1069"/>
                  </a:lnTo>
                  <a:lnTo>
                    <a:pt x="915" y="1070"/>
                  </a:lnTo>
                  <a:lnTo>
                    <a:pt x="915" y="1071"/>
                  </a:lnTo>
                  <a:lnTo>
                    <a:pt x="916" y="1071"/>
                  </a:lnTo>
                  <a:lnTo>
                    <a:pt x="914" y="1073"/>
                  </a:lnTo>
                  <a:lnTo>
                    <a:pt x="913" y="1074"/>
                  </a:lnTo>
                  <a:lnTo>
                    <a:pt x="912" y="1075"/>
                  </a:lnTo>
                  <a:lnTo>
                    <a:pt x="907" y="1082"/>
                  </a:lnTo>
                  <a:lnTo>
                    <a:pt x="903" y="1089"/>
                  </a:lnTo>
                  <a:lnTo>
                    <a:pt x="903" y="1090"/>
                  </a:lnTo>
                  <a:lnTo>
                    <a:pt x="901" y="1092"/>
                  </a:lnTo>
                  <a:lnTo>
                    <a:pt x="899" y="1095"/>
                  </a:lnTo>
                  <a:lnTo>
                    <a:pt x="898" y="1096"/>
                  </a:lnTo>
                  <a:lnTo>
                    <a:pt x="897" y="1096"/>
                  </a:lnTo>
                  <a:lnTo>
                    <a:pt x="897" y="1097"/>
                  </a:lnTo>
                  <a:lnTo>
                    <a:pt x="897" y="1098"/>
                  </a:lnTo>
                  <a:lnTo>
                    <a:pt x="896" y="1098"/>
                  </a:lnTo>
                  <a:lnTo>
                    <a:pt x="896" y="1099"/>
                  </a:lnTo>
                  <a:lnTo>
                    <a:pt x="895" y="1099"/>
                  </a:lnTo>
                  <a:lnTo>
                    <a:pt x="894" y="1102"/>
                  </a:lnTo>
                  <a:lnTo>
                    <a:pt x="893" y="1103"/>
                  </a:lnTo>
                  <a:lnTo>
                    <a:pt x="893" y="1104"/>
                  </a:lnTo>
                  <a:lnTo>
                    <a:pt x="891" y="1106"/>
                  </a:lnTo>
                  <a:lnTo>
                    <a:pt x="890" y="1106"/>
                  </a:lnTo>
                  <a:lnTo>
                    <a:pt x="890" y="1107"/>
                  </a:lnTo>
                  <a:lnTo>
                    <a:pt x="889" y="1108"/>
                  </a:lnTo>
                  <a:lnTo>
                    <a:pt x="884" y="1117"/>
                  </a:lnTo>
                  <a:lnTo>
                    <a:pt x="879" y="1123"/>
                  </a:lnTo>
                  <a:lnTo>
                    <a:pt x="876" y="1128"/>
                  </a:lnTo>
                  <a:lnTo>
                    <a:pt x="876" y="1129"/>
                  </a:lnTo>
                  <a:lnTo>
                    <a:pt x="871" y="1136"/>
                  </a:lnTo>
                  <a:lnTo>
                    <a:pt x="869" y="1138"/>
                  </a:lnTo>
                  <a:lnTo>
                    <a:pt x="869" y="1139"/>
                  </a:lnTo>
                  <a:lnTo>
                    <a:pt x="868" y="1140"/>
                  </a:lnTo>
                  <a:lnTo>
                    <a:pt x="846" y="1173"/>
                  </a:lnTo>
                  <a:lnTo>
                    <a:pt x="835" y="1190"/>
                  </a:lnTo>
                  <a:lnTo>
                    <a:pt x="834" y="1191"/>
                  </a:lnTo>
                  <a:lnTo>
                    <a:pt x="828" y="1200"/>
                  </a:lnTo>
                  <a:lnTo>
                    <a:pt x="827" y="1199"/>
                  </a:lnTo>
                  <a:lnTo>
                    <a:pt x="826" y="1199"/>
                  </a:lnTo>
                  <a:lnTo>
                    <a:pt x="826" y="1198"/>
                  </a:lnTo>
                  <a:lnTo>
                    <a:pt x="824" y="1198"/>
                  </a:lnTo>
                  <a:lnTo>
                    <a:pt x="824" y="1197"/>
                  </a:lnTo>
                  <a:lnTo>
                    <a:pt x="823" y="1197"/>
                  </a:lnTo>
                  <a:lnTo>
                    <a:pt x="822" y="1196"/>
                  </a:lnTo>
                  <a:lnTo>
                    <a:pt x="821" y="1196"/>
                  </a:lnTo>
                  <a:lnTo>
                    <a:pt x="821" y="1195"/>
                  </a:lnTo>
                  <a:lnTo>
                    <a:pt x="820" y="1195"/>
                  </a:lnTo>
                  <a:lnTo>
                    <a:pt x="820" y="1194"/>
                  </a:lnTo>
                  <a:lnTo>
                    <a:pt x="819" y="1194"/>
                  </a:lnTo>
                  <a:lnTo>
                    <a:pt x="819" y="1192"/>
                  </a:lnTo>
                  <a:lnTo>
                    <a:pt x="818" y="1192"/>
                  </a:lnTo>
                  <a:lnTo>
                    <a:pt x="818" y="1191"/>
                  </a:lnTo>
                  <a:lnTo>
                    <a:pt x="818" y="1190"/>
                  </a:lnTo>
                  <a:lnTo>
                    <a:pt x="817" y="1190"/>
                  </a:lnTo>
                  <a:lnTo>
                    <a:pt x="817" y="1189"/>
                  </a:lnTo>
                  <a:lnTo>
                    <a:pt x="815" y="1189"/>
                  </a:lnTo>
                  <a:lnTo>
                    <a:pt x="815" y="1188"/>
                  </a:lnTo>
                  <a:lnTo>
                    <a:pt x="814" y="1188"/>
                  </a:lnTo>
                  <a:lnTo>
                    <a:pt x="814" y="1187"/>
                  </a:lnTo>
                  <a:lnTo>
                    <a:pt x="813" y="1187"/>
                  </a:lnTo>
                  <a:lnTo>
                    <a:pt x="813" y="1186"/>
                  </a:lnTo>
                  <a:lnTo>
                    <a:pt x="812" y="1186"/>
                  </a:lnTo>
                  <a:lnTo>
                    <a:pt x="812" y="1184"/>
                  </a:lnTo>
                  <a:lnTo>
                    <a:pt x="811" y="1184"/>
                  </a:lnTo>
                  <a:lnTo>
                    <a:pt x="811" y="1183"/>
                  </a:lnTo>
                  <a:lnTo>
                    <a:pt x="810" y="1183"/>
                  </a:lnTo>
                  <a:lnTo>
                    <a:pt x="810" y="1182"/>
                  </a:lnTo>
                  <a:lnTo>
                    <a:pt x="809" y="1182"/>
                  </a:lnTo>
                  <a:lnTo>
                    <a:pt x="809" y="1181"/>
                  </a:lnTo>
                  <a:lnTo>
                    <a:pt x="805" y="1179"/>
                  </a:lnTo>
                  <a:lnTo>
                    <a:pt x="804" y="1179"/>
                  </a:lnTo>
                  <a:lnTo>
                    <a:pt x="804" y="1178"/>
                  </a:lnTo>
                  <a:lnTo>
                    <a:pt x="803" y="1178"/>
                  </a:lnTo>
                  <a:lnTo>
                    <a:pt x="802" y="1178"/>
                  </a:lnTo>
                  <a:lnTo>
                    <a:pt x="802" y="1176"/>
                  </a:lnTo>
                  <a:lnTo>
                    <a:pt x="801" y="1176"/>
                  </a:lnTo>
                  <a:lnTo>
                    <a:pt x="799" y="1176"/>
                  </a:lnTo>
                  <a:lnTo>
                    <a:pt x="799" y="1175"/>
                  </a:lnTo>
                  <a:lnTo>
                    <a:pt x="798" y="1175"/>
                  </a:lnTo>
                  <a:lnTo>
                    <a:pt x="798" y="1174"/>
                  </a:lnTo>
                  <a:lnTo>
                    <a:pt x="797" y="1174"/>
                  </a:lnTo>
                  <a:lnTo>
                    <a:pt x="796" y="1174"/>
                  </a:lnTo>
                  <a:lnTo>
                    <a:pt x="796" y="1173"/>
                  </a:lnTo>
                  <a:lnTo>
                    <a:pt x="795" y="1173"/>
                  </a:lnTo>
                  <a:lnTo>
                    <a:pt x="794" y="1173"/>
                  </a:lnTo>
                  <a:lnTo>
                    <a:pt x="794" y="1172"/>
                  </a:lnTo>
                  <a:lnTo>
                    <a:pt x="793" y="1172"/>
                  </a:lnTo>
                  <a:lnTo>
                    <a:pt x="792" y="1172"/>
                  </a:lnTo>
                  <a:lnTo>
                    <a:pt x="792" y="1171"/>
                  </a:lnTo>
                  <a:lnTo>
                    <a:pt x="790" y="1171"/>
                  </a:lnTo>
                  <a:lnTo>
                    <a:pt x="789" y="1171"/>
                  </a:lnTo>
                  <a:lnTo>
                    <a:pt x="788" y="1170"/>
                  </a:lnTo>
                  <a:lnTo>
                    <a:pt x="787" y="1170"/>
                  </a:lnTo>
                  <a:lnTo>
                    <a:pt x="786" y="1170"/>
                  </a:lnTo>
                  <a:lnTo>
                    <a:pt x="786" y="1169"/>
                  </a:lnTo>
                  <a:lnTo>
                    <a:pt x="785" y="1169"/>
                  </a:lnTo>
                  <a:lnTo>
                    <a:pt x="784" y="1169"/>
                  </a:lnTo>
                  <a:lnTo>
                    <a:pt x="784" y="1167"/>
                  </a:lnTo>
                  <a:lnTo>
                    <a:pt x="782" y="1167"/>
                  </a:lnTo>
                  <a:lnTo>
                    <a:pt x="781" y="1167"/>
                  </a:lnTo>
                  <a:lnTo>
                    <a:pt x="781" y="1166"/>
                  </a:lnTo>
                  <a:lnTo>
                    <a:pt x="780" y="1166"/>
                  </a:lnTo>
                  <a:lnTo>
                    <a:pt x="780" y="1165"/>
                  </a:lnTo>
                  <a:lnTo>
                    <a:pt x="779" y="1165"/>
                  </a:lnTo>
                  <a:lnTo>
                    <a:pt x="778" y="1165"/>
                  </a:lnTo>
                  <a:lnTo>
                    <a:pt x="778" y="1164"/>
                  </a:lnTo>
                  <a:lnTo>
                    <a:pt x="777" y="1164"/>
                  </a:lnTo>
                  <a:lnTo>
                    <a:pt x="776" y="1164"/>
                  </a:lnTo>
                  <a:lnTo>
                    <a:pt x="776" y="1163"/>
                  </a:lnTo>
                  <a:lnTo>
                    <a:pt x="775" y="1163"/>
                  </a:lnTo>
                  <a:lnTo>
                    <a:pt x="773" y="1162"/>
                  </a:lnTo>
                  <a:lnTo>
                    <a:pt x="772" y="1162"/>
                  </a:lnTo>
                  <a:lnTo>
                    <a:pt x="772" y="1161"/>
                  </a:lnTo>
                  <a:lnTo>
                    <a:pt x="771" y="1161"/>
                  </a:lnTo>
                  <a:lnTo>
                    <a:pt x="770" y="1161"/>
                  </a:lnTo>
                  <a:lnTo>
                    <a:pt x="769" y="1159"/>
                  </a:lnTo>
                  <a:lnTo>
                    <a:pt x="768" y="1159"/>
                  </a:lnTo>
                  <a:lnTo>
                    <a:pt x="767" y="1159"/>
                  </a:lnTo>
                  <a:lnTo>
                    <a:pt x="767" y="1158"/>
                  </a:lnTo>
                  <a:lnTo>
                    <a:pt x="765" y="1158"/>
                  </a:lnTo>
                  <a:lnTo>
                    <a:pt x="764" y="1158"/>
                  </a:lnTo>
                  <a:lnTo>
                    <a:pt x="764" y="1157"/>
                  </a:lnTo>
                  <a:lnTo>
                    <a:pt x="763" y="1157"/>
                  </a:lnTo>
                  <a:lnTo>
                    <a:pt x="762" y="1157"/>
                  </a:lnTo>
                  <a:lnTo>
                    <a:pt x="761" y="1156"/>
                  </a:lnTo>
                  <a:lnTo>
                    <a:pt x="760" y="1156"/>
                  </a:lnTo>
                  <a:lnTo>
                    <a:pt x="759" y="1156"/>
                  </a:lnTo>
                  <a:lnTo>
                    <a:pt x="759" y="1155"/>
                  </a:lnTo>
                  <a:lnTo>
                    <a:pt x="757" y="1155"/>
                  </a:lnTo>
                  <a:lnTo>
                    <a:pt x="756" y="1155"/>
                  </a:lnTo>
                  <a:lnTo>
                    <a:pt x="755" y="1155"/>
                  </a:lnTo>
                  <a:lnTo>
                    <a:pt x="755" y="1154"/>
                  </a:lnTo>
                  <a:lnTo>
                    <a:pt x="754" y="1154"/>
                  </a:lnTo>
                  <a:lnTo>
                    <a:pt x="753" y="1154"/>
                  </a:lnTo>
                  <a:lnTo>
                    <a:pt x="753" y="1153"/>
                  </a:lnTo>
                  <a:lnTo>
                    <a:pt x="752" y="1153"/>
                  </a:lnTo>
                  <a:lnTo>
                    <a:pt x="751" y="1153"/>
                  </a:lnTo>
                  <a:lnTo>
                    <a:pt x="751" y="1152"/>
                  </a:lnTo>
                  <a:lnTo>
                    <a:pt x="750" y="1152"/>
                  </a:lnTo>
                  <a:lnTo>
                    <a:pt x="748" y="1150"/>
                  </a:lnTo>
                  <a:lnTo>
                    <a:pt x="747" y="1150"/>
                  </a:lnTo>
                  <a:lnTo>
                    <a:pt x="747" y="1149"/>
                  </a:lnTo>
                  <a:lnTo>
                    <a:pt x="746" y="1149"/>
                  </a:lnTo>
                  <a:lnTo>
                    <a:pt x="746" y="1148"/>
                  </a:lnTo>
                  <a:lnTo>
                    <a:pt x="745" y="1147"/>
                  </a:lnTo>
                  <a:lnTo>
                    <a:pt x="745" y="1146"/>
                  </a:lnTo>
                  <a:lnTo>
                    <a:pt x="744" y="1146"/>
                  </a:lnTo>
                  <a:lnTo>
                    <a:pt x="744" y="1145"/>
                  </a:lnTo>
                  <a:lnTo>
                    <a:pt x="744" y="1144"/>
                  </a:lnTo>
                  <a:lnTo>
                    <a:pt x="743" y="1144"/>
                  </a:lnTo>
                  <a:lnTo>
                    <a:pt x="743" y="1142"/>
                  </a:lnTo>
                  <a:lnTo>
                    <a:pt x="743" y="1141"/>
                  </a:lnTo>
                  <a:lnTo>
                    <a:pt x="742" y="1140"/>
                  </a:lnTo>
                  <a:lnTo>
                    <a:pt x="742" y="1139"/>
                  </a:lnTo>
                  <a:lnTo>
                    <a:pt x="742" y="1138"/>
                  </a:lnTo>
                  <a:lnTo>
                    <a:pt x="742" y="1137"/>
                  </a:lnTo>
                  <a:lnTo>
                    <a:pt x="740" y="1137"/>
                  </a:lnTo>
                  <a:lnTo>
                    <a:pt x="740" y="1136"/>
                  </a:lnTo>
                  <a:lnTo>
                    <a:pt x="740" y="1134"/>
                  </a:lnTo>
                  <a:lnTo>
                    <a:pt x="740" y="1133"/>
                  </a:lnTo>
                  <a:lnTo>
                    <a:pt x="739" y="1133"/>
                  </a:lnTo>
                  <a:lnTo>
                    <a:pt x="739" y="1132"/>
                  </a:lnTo>
                  <a:lnTo>
                    <a:pt x="739" y="1131"/>
                  </a:lnTo>
                  <a:lnTo>
                    <a:pt x="738" y="1130"/>
                  </a:lnTo>
                  <a:lnTo>
                    <a:pt x="738" y="1129"/>
                  </a:lnTo>
                  <a:lnTo>
                    <a:pt x="737" y="1129"/>
                  </a:lnTo>
                  <a:lnTo>
                    <a:pt x="737" y="1128"/>
                  </a:lnTo>
                  <a:lnTo>
                    <a:pt x="736" y="1128"/>
                  </a:lnTo>
                  <a:lnTo>
                    <a:pt x="736" y="1127"/>
                  </a:lnTo>
                  <a:lnTo>
                    <a:pt x="735" y="1127"/>
                  </a:lnTo>
                  <a:lnTo>
                    <a:pt x="735" y="1125"/>
                  </a:lnTo>
                  <a:lnTo>
                    <a:pt x="734" y="1125"/>
                  </a:lnTo>
                  <a:lnTo>
                    <a:pt x="732" y="1125"/>
                  </a:lnTo>
                  <a:lnTo>
                    <a:pt x="731" y="1125"/>
                  </a:lnTo>
                  <a:lnTo>
                    <a:pt x="731" y="1124"/>
                  </a:lnTo>
                  <a:lnTo>
                    <a:pt x="730" y="1124"/>
                  </a:lnTo>
                  <a:lnTo>
                    <a:pt x="729" y="1124"/>
                  </a:lnTo>
                  <a:lnTo>
                    <a:pt x="728" y="1124"/>
                  </a:lnTo>
                  <a:lnTo>
                    <a:pt x="728" y="1125"/>
                  </a:lnTo>
                  <a:lnTo>
                    <a:pt x="706" y="1131"/>
                  </a:lnTo>
                  <a:lnTo>
                    <a:pt x="705" y="1131"/>
                  </a:lnTo>
                  <a:lnTo>
                    <a:pt x="704" y="1131"/>
                  </a:lnTo>
                  <a:lnTo>
                    <a:pt x="704" y="1132"/>
                  </a:lnTo>
                  <a:lnTo>
                    <a:pt x="703" y="1132"/>
                  </a:lnTo>
                  <a:lnTo>
                    <a:pt x="702" y="1132"/>
                  </a:lnTo>
                  <a:lnTo>
                    <a:pt x="702" y="1133"/>
                  </a:lnTo>
                  <a:lnTo>
                    <a:pt x="701" y="1133"/>
                  </a:lnTo>
                  <a:lnTo>
                    <a:pt x="700" y="1133"/>
                  </a:lnTo>
                  <a:lnTo>
                    <a:pt x="700" y="1134"/>
                  </a:lnTo>
                  <a:lnTo>
                    <a:pt x="698" y="1134"/>
                  </a:lnTo>
                  <a:lnTo>
                    <a:pt x="697" y="1134"/>
                  </a:lnTo>
                  <a:lnTo>
                    <a:pt x="697" y="1136"/>
                  </a:lnTo>
                  <a:lnTo>
                    <a:pt x="696" y="1136"/>
                  </a:lnTo>
                  <a:lnTo>
                    <a:pt x="696" y="1137"/>
                  </a:lnTo>
                  <a:lnTo>
                    <a:pt x="695" y="1137"/>
                  </a:lnTo>
                  <a:lnTo>
                    <a:pt x="695" y="1138"/>
                  </a:lnTo>
                  <a:lnTo>
                    <a:pt x="694" y="1138"/>
                  </a:lnTo>
                  <a:lnTo>
                    <a:pt x="694" y="1139"/>
                  </a:lnTo>
                  <a:lnTo>
                    <a:pt x="693" y="1139"/>
                  </a:lnTo>
                  <a:lnTo>
                    <a:pt x="693" y="1140"/>
                  </a:lnTo>
                  <a:lnTo>
                    <a:pt x="692" y="1140"/>
                  </a:lnTo>
                  <a:lnTo>
                    <a:pt x="692" y="1141"/>
                  </a:lnTo>
                  <a:lnTo>
                    <a:pt x="692" y="1142"/>
                  </a:lnTo>
                  <a:lnTo>
                    <a:pt x="690" y="1142"/>
                  </a:lnTo>
                  <a:lnTo>
                    <a:pt x="690" y="1144"/>
                  </a:lnTo>
                  <a:lnTo>
                    <a:pt x="689" y="1144"/>
                  </a:lnTo>
                  <a:lnTo>
                    <a:pt x="689" y="1145"/>
                  </a:lnTo>
                  <a:lnTo>
                    <a:pt x="689" y="1146"/>
                  </a:lnTo>
                  <a:lnTo>
                    <a:pt x="688" y="1146"/>
                  </a:lnTo>
                  <a:lnTo>
                    <a:pt x="688" y="1147"/>
                  </a:lnTo>
                  <a:lnTo>
                    <a:pt x="688" y="1148"/>
                  </a:lnTo>
                  <a:lnTo>
                    <a:pt x="688" y="1149"/>
                  </a:lnTo>
                  <a:lnTo>
                    <a:pt x="687" y="1149"/>
                  </a:lnTo>
                  <a:lnTo>
                    <a:pt x="687" y="1150"/>
                  </a:lnTo>
                  <a:lnTo>
                    <a:pt x="687" y="1152"/>
                  </a:lnTo>
                  <a:lnTo>
                    <a:pt x="687" y="1153"/>
                  </a:lnTo>
                  <a:lnTo>
                    <a:pt x="687" y="1154"/>
                  </a:lnTo>
                  <a:lnTo>
                    <a:pt x="686" y="1154"/>
                  </a:lnTo>
                  <a:lnTo>
                    <a:pt x="686" y="1155"/>
                  </a:lnTo>
                  <a:lnTo>
                    <a:pt x="686" y="1156"/>
                  </a:lnTo>
                  <a:lnTo>
                    <a:pt x="686" y="1157"/>
                  </a:lnTo>
                  <a:lnTo>
                    <a:pt x="685" y="1157"/>
                  </a:lnTo>
                  <a:lnTo>
                    <a:pt x="685" y="1158"/>
                  </a:lnTo>
                  <a:lnTo>
                    <a:pt x="685" y="1159"/>
                  </a:lnTo>
                  <a:lnTo>
                    <a:pt x="684" y="1159"/>
                  </a:lnTo>
                  <a:lnTo>
                    <a:pt x="684" y="1161"/>
                  </a:lnTo>
                  <a:lnTo>
                    <a:pt x="683" y="1161"/>
                  </a:lnTo>
                  <a:lnTo>
                    <a:pt x="683" y="1162"/>
                  </a:lnTo>
                  <a:lnTo>
                    <a:pt x="681" y="1162"/>
                  </a:lnTo>
                  <a:lnTo>
                    <a:pt x="680" y="1162"/>
                  </a:lnTo>
                  <a:lnTo>
                    <a:pt x="680" y="1163"/>
                  </a:lnTo>
                  <a:lnTo>
                    <a:pt x="679" y="1163"/>
                  </a:lnTo>
                  <a:lnTo>
                    <a:pt x="678" y="1163"/>
                  </a:lnTo>
                  <a:lnTo>
                    <a:pt x="678" y="1164"/>
                  </a:lnTo>
                  <a:lnTo>
                    <a:pt x="677" y="1164"/>
                  </a:lnTo>
                  <a:lnTo>
                    <a:pt x="676" y="1164"/>
                  </a:lnTo>
                  <a:lnTo>
                    <a:pt x="675" y="1164"/>
                  </a:lnTo>
                  <a:lnTo>
                    <a:pt x="675" y="1165"/>
                  </a:lnTo>
                  <a:lnTo>
                    <a:pt x="673" y="1165"/>
                  </a:lnTo>
                  <a:lnTo>
                    <a:pt x="672" y="1165"/>
                  </a:lnTo>
                  <a:lnTo>
                    <a:pt x="671" y="1165"/>
                  </a:lnTo>
                  <a:lnTo>
                    <a:pt x="671" y="1166"/>
                  </a:lnTo>
                  <a:lnTo>
                    <a:pt x="670" y="1166"/>
                  </a:lnTo>
                  <a:lnTo>
                    <a:pt x="669" y="1166"/>
                  </a:lnTo>
                  <a:lnTo>
                    <a:pt x="668" y="1166"/>
                  </a:lnTo>
                  <a:lnTo>
                    <a:pt x="668" y="1167"/>
                  </a:lnTo>
                  <a:lnTo>
                    <a:pt x="667" y="1167"/>
                  </a:lnTo>
                  <a:lnTo>
                    <a:pt x="666" y="1167"/>
                  </a:lnTo>
                  <a:lnTo>
                    <a:pt x="664" y="1167"/>
                  </a:lnTo>
                  <a:lnTo>
                    <a:pt x="663" y="1167"/>
                  </a:lnTo>
                  <a:lnTo>
                    <a:pt x="662" y="1167"/>
                  </a:lnTo>
                  <a:lnTo>
                    <a:pt x="661" y="1167"/>
                  </a:lnTo>
                  <a:lnTo>
                    <a:pt x="660" y="1167"/>
                  </a:lnTo>
                  <a:lnTo>
                    <a:pt x="659" y="1167"/>
                  </a:lnTo>
                  <a:lnTo>
                    <a:pt x="658" y="1167"/>
                  </a:lnTo>
                  <a:lnTo>
                    <a:pt x="656" y="1167"/>
                  </a:lnTo>
                  <a:lnTo>
                    <a:pt x="655" y="1167"/>
                  </a:lnTo>
                  <a:lnTo>
                    <a:pt x="654" y="1167"/>
                  </a:lnTo>
                  <a:lnTo>
                    <a:pt x="653" y="1167"/>
                  </a:lnTo>
                  <a:lnTo>
                    <a:pt x="652" y="1167"/>
                  </a:lnTo>
                  <a:lnTo>
                    <a:pt x="651" y="1167"/>
                  </a:lnTo>
                  <a:lnTo>
                    <a:pt x="650" y="1167"/>
                  </a:lnTo>
                  <a:lnTo>
                    <a:pt x="650" y="1169"/>
                  </a:lnTo>
                  <a:lnTo>
                    <a:pt x="648" y="1169"/>
                  </a:lnTo>
                  <a:lnTo>
                    <a:pt x="647" y="1169"/>
                  </a:lnTo>
                  <a:lnTo>
                    <a:pt x="647" y="1170"/>
                  </a:lnTo>
                  <a:lnTo>
                    <a:pt x="646" y="1170"/>
                  </a:lnTo>
                  <a:lnTo>
                    <a:pt x="645" y="1170"/>
                  </a:lnTo>
                  <a:lnTo>
                    <a:pt x="645" y="1171"/>
                  </a:lnTo>
                  <a:lnTo>
                    <a:pt x="644" y="1171"/>
                  </a:lnTo>
                  <a:lnTo>
                    <a:pt x="643" y="1171"/>
                  </a:lnTo>
                  <a:lnTo>
                    <a:pt x="642" y="1171"/>
                  </a:lnTo>
                  <a:lnTo>
                    <a:pt x="641" y="1171"/>
                  </a:lnTo>
                  <a:lnTo>
                    <a:pt x="641" y="1172"/>
                  </a:lnTo>
                  <a:lnTo>
                    <a:pt x="639" y="1172"/>
                  </a:lnTo>
                  <a:lnTo>
                    <a:pt x="638" y="1172"/>
                  </a:lnTo>
                  <a:lnTo>
                    <a:pt x="637" y="1172"/>
                  </a:lnTo>
                  <a:lnTo>
                    <a:pt x="636" y="1172"/>
                  </a:lnTo>
                  <a:lnTo>
                    <a:pt x="635" y="1172"/>
                  </a:lnTo>
                  <a:lnTo>
                    <a:pt x="634" y="1172"/>
                  </a:lnTo>
                  <a:lnTo>
                    <a:pt x="633" y="1171"/>
                  </a:lnTo>
                  <a:lnTo>
                    <a:pt x="631" y="1171"/>
                  </a:lnTo>
                  <a:lnTo>
                    <a:pt x="630" y="1171"/>
                  </a:lnTo>
                  <a:lnTo>
                    <a:pt x="629" y="1171"/>
                  </a:lnTo>
                  <a:lnTo>
                    <a:pt x="628" y="1171"/>
                  </a:lnTo>
                  <a:lnTo>
                    <a:pt x="627" y="1171"/>
                  </a:lnTo>
                  <a:lnTo>
                    <a:pt x="627" y="1170"/>
                  </a:lnTo>
                  <a:lnTo>
                    <a:pt x="626" y="1170"/>
                  </a:lnTo>
                  <a:lnTo>
                    <a:pt x="625" y="1170"/>
                  </a:lnTo>
                  <a:lnTo>
                    <a:pt x="623" y="1170"/>
                  </a:lnTo>
                  <a:lnTo>
                    <a:pt x="623" y="1169"/>
                  </a:lnTo>
                  <a:lnTo>
                    <a:pt x="622" y="1169"/>
                  </a:lnTo>
                  <a:lnTo>
                    <a:pt x="621" y="1169"/>
                  </a:lnTo>
                  <a:lnTo>
                    <a:pt x="620" y="1169"/>
                  </a:lnTo>
                  <a:lnTo>
                    <a:pt x="620" y="1167"/>
                  </a:lnTo>
                  <a:lnTo>
                    <a:pt x="619" y="1167"/>
                  </a:lnTo>
                  <a:lnTo>
                    <a:pt x="618" y="1167"/>
                  </a:lnTo>
                  <a:lnTo>
                    <a:pt x="617" y="1167"/>
                  </a:lnTo>
                  <a:lnTo>
                    <a:pt x="617" y="1166"/>
                  </a:lnTo>
                  <a:lnTo>
                    <a:pt x="616" y="1166"/>
                  </a:lnTo>
                  <a:lnTo>
                    <a:pt x="614" y="1166"/>
                  </a:lnTo>
                  <a:lnTo>
                    <a:pt x="614" y="1165"/>
                  </a:lnTo>
                  <a:lnTo>
                    <a:pt x="613" y="1165"/>
                  </a:lnTo>
                  <a:lnTo>
                    <a:pt x="612" y="1165"/>
                  </a:lnTo>
                  <a:lnTo>
                    <a:pt x="612" y="1164"/>
                  </a:lnTo>
                  <a:lnTo>
                    <a:pt x="611" y="1164"/>
                  </a:lnTo>
                  <a:lnTo>
                    <a:pt x="611" y="1163"/>
                  </a:lnTo>
                  <a:lnTo>
                    <a:pt x="610" y="1163"/>
                  </a:lnTo>
                  <a:lnTo>
                    <a:pt x="610" y="1162"/>
                  </a:lnTo>
                  <a:lnTo>
                    <a:pt x="609" y="1162"/>
                  </a:lnTo>
                  <a:lnTo>
                    <a:pt x="609" y="1161"/>
                  </a:lnTo>
                  <a:lnTo>
                    <a:pt x="609" y="1159"/>
                  </a:lnTo>
                  <a:lnTo>
                    <a:pt x="608" y="1158"/>
                  </a:lnTo>
                  <a:lnTo>
                    <a:pt x="608" y="1157"/>
                  </a:lnTo>
                  <a:lnTo>
                    <a:pt x="608" y="1156"/>
                  </a:lnTo>
                  <a:lnTo>
                    <a:pt x="608" y="1155"/>
                  </a:lnTo>
                  <a:lnTo>
                    <a:pt x="608" y="1154"/>
                  </a:lnTo>
                  <a:lnTo>
                    <a:pt x="608" y="1153"/>
                  </a:lnTo>
                  <a:lnTo>
                    <a:pt x="608" y="1152"/>
                  </a:lnTo>
                  <a:lnTo>
                    <a:pt x="609" y="1152"/>
                  </a:lnTo>
                  <a:lnTo>
                    <a:pt x="609" y="1150"/>
                  </a:lnTo>
                  <a:lnTo>
                    <a:pt x="609" y="1149"/>
                  </a:lnTo>
                  <a:lnTo>
                    <a:pt x="609" y="1148"/>
                  </a:lnTo>
                  <a:lnTo>
                    <a:pt x="610" y="1148"/>
                  </a:lnTo>
                  <a:lnTo>
                    <a:pt x="610" y="1147"/>
                  </a:lnTo>
                  <a:lnTo>
                    <a:pt x="610" y="1146"/>
                  </a:lnTo>
                  <a:lnTo>
                    <a:pt x="611" y="1146"/>
                  </a:lnTo>
                  <a:lnTo>
                    <a:pt x="611" y="1145"/>
                  </a:lnTo>
                  <a:lnTo>
                    <a:pt x="612" y="1145"/>
                  </a:lnTo>
                  <a:lnTo>
                    <a:pt x="612" y="1144"/>
                  </a:lnTo>
                  <a:lnTo>
                    <a:pt x="612" y="1142"/>
                  </a:lnTo>
                  <a:lnTo>
                    <a:pt x="613" y="1142"/>
                  </a:lnTo>
                  <a:lnTo>
                    <a:pt x="613" y="1141"/>
                  </a:lnTo>
                  <a:lnTo>
                    <a:pt x="614" y="1141"/>
                  </a:lnTo>
                  <a:lnTo>
                    <a:pt x="614" y="1140"/>
                  </a:lnTo>
                  <a:lnTo>
                    <a:pt x="616" y="1140"/>
                  </a:lnTo>
                  <a:lnTo>
                    <a:pt x="616" y="1139"/>
                  </a:lnTo>
                  <a:lnTo>
                    <a:pt x="617" y="1139"/>
                  </a:lnTo>
                  <a:lnTo>
                    <a:pt x="617" y="1138"/>
                  </a:lnTo>
                  <a:lnTo>
                    <a:pt x="618" y="1138"/>
                  </a:lnTo>
                  <a:lnTo>
                    <a:pt x="618" y="1137"/>
                  </a:lnTo>
                  <a:lnTo>
                    <a:pt x="619" y="1137"/>
                  </a:lnTo>
                  <a:lnTo>
                    <a:pt x="619" y="1136"/>
                  </a:lnTo>
                  <a:lnTo>
                    <a:pt x="620" y="1136"/>
                  </a:lnTo>
                  <a:lnTo>
                    <a:pt x="620" y="1134"/>
                  </a:lnTo>
                  <a:lnTo>
                    <a:pt x="621" y="1134"/>
                  </a:lnTo>
                  <a:lnTo>
                    <a:pt x="621" y="1133"/>
                  </a:lnTo>
                  <a:lnTo>
                    <a:pt x="622" y="1133"/>
                  </a:lnTo>
                  <a:lnTo>
                    <a:pt x="622" y="1132"/>
                  </a:lnTo>
                  <a:lnTo>
                    <a:pt x="623" y="1132"/>
                  </a:lnTo>
                  <a:lnTo>
                    <a:pt x="625" y="1131"/>
                  </a:lnTo>
                  <a:lnTo>
                    <a:pt x="626" y="1131"/>
                  </a:lnTo>
                  <a:lnTo>
                    <a:pt x="626" y="1130"/>
                  </a:lnTo>
                  <a:lnTo>
                    <a:pt x="627" y="1130"/>
                  </a:lnTo>
                  <a:lnTo>
                    <a:pt x="627" y="1129"/>
                  </a:lnTo>
                  <a:lnTo>
                    <a:pt x="628" y="1129"/>
                  </a:lnTo>
                  <a:lnTo>
                    <a:pt x="629" y="1129"/>
                  </a:lnTo>
                  <a:lnTo>
                    <a:pt x="629" y="1128"/>
                  </a:lnTo>
                  <a:lnTo>
                    <a:pt x="630" y="1128"/>
                  </a:lnTo>
                  <a:lnTo>
                    <a:pt x="630" y="1127"/>
                  </a:lnTo>
                  <a:lnTo>
                    <a:pt x="631" y="1127"/>
                  </a:lnTo>
                  <a:lnTo>
                    <a:pt x="633" y="1127"/>
                  </a:lnTo>
                  <a:lnTo>
                    <a:pt x="633" y="1125"/>
                  </a:lnTo>
                  <a:lnTo>
                    <a:pt x="634" y="1125"/>
                  </a:lnTo>
                  <a:lnTo>
                    <a:pt x="635" y="1125"/>
                  </a:lnTo>
                  <a:lnTo>
                    <a:pt x="635" y="1124"/>
                  </a:lnTo>
                  <a:lnTo>
                    <a:pt x="636" y="1124"/>
                  </a:lnTo>
                  <a:lnTo>
                    <a:pt x="636" y="1123"/>
                  </a:lnTo>
                  <a:lnTo>
                    <a:pt x="637" y="1123"/>
                  </a:lnTo>
                  <a:lnTo>
                    <a:pt x="638" y="1123"/>
                  </a:lnTo>
                  <a:lnTo>
                    <a:pt x="638" y="1122"/>
                  </a:lnTo>
                  <a:lnTo>
                    <a:pt x="639" y="1122"/>
                  </a:lnTo>
                  <a:lnTo>
                    <a:pt x="641" y="1122"/>
                  </a:lnTo>
                  <a:lnTo>
                    <a:pt x="642" y="1121"/>
                  </a:lnTo>
                  <a:lnTo>
                    <a:pt x="643" y="1121"/>
                  </a:lnTo>
                  <a:lnTo>
                    <a:pt x="644" y="1121"/>
                  </a:lnTo>
                  <a:lnTo>
                    <a:pt x="644" y="1120"/>
                  </a:lnTo>
                  <a:lnTo>
                    <a:pt x="645" y="1120"/>
                  </a:lnTo>
                  <a:lnTo>
                    <a:pt x="645" y="1119"/>
                  </a:lnTo>
                  <a:lnTo>
                    <a:pt x="645" y="1117"/>
                  </a:lnTo>
                  <a:lnTo>
                    <a:pt x="646" y="1117"/>
                  </a:lnTo>
                  <a:lnTo>
                    <a:pt x="646" y="1116"/>
                  </a:lnTo>
                  <a:lnTo>
                    <a:pt x="646" y="1115"/>
                  </a:lnTo>
                  <a:lnTo>
                    <a:pt x="646" y="1114"/>
                  </a:lnTo>
                  <a:lnTo>
                    <a:pt x="646" y="1113"/>
                  </a:lnTo>
                  <a:lnTo>
                    <a:pt x="646" y="1112"/>
                  </a:lnTo>
                  <a:lnTo>
                    <a:pt x="646" y="1111"/>
                  </a:lnTo>
                  <a:lnTo>
                    <a:pt x="646" y="1109"/>
                  </a:lnTo>
                  <a:lnTo>
                    <a:pt x="646" y="1108"/>
                  </a:lnTo>
                  <a:lnTo>
                    <a:pt x="646" y="1107"/>
                  </a:lnTo>
                  <a:lnTo>
                    <a:pt x="645" y="1107"/>
                  </a:lnTo>
                  <a:lnTo>
                    <a:pt x="645" y="1106"/>
                  </a:lnTo>
                  <a:lnTo>
                    <a:pt x="645" y="1105"/>
                  </a:lnTo>
                  <a:lnTo>
                    <a:pt x="645" y="1104"/>
                  </a:lnTo>
                  <a:lnTo>
                    <a:pt x="644" y="1104"/>
                  </a:lnTo>
                  <a:lnTo>
                    <a:pt x="644" y="1103"/>
                  </a:lnTo>
                  <a:lnTo>
                    <a:pt x="644" y="1102"/>
                  </a:lnTo>
                  <a:lnTo>
                    <a:pt x="643" y="1102"/>
                  </a:lnTo>
                  <a:lnTo>
                    <a:pt x="643" y="1100"/>
                  </a:lnTo>
                  <a:lnTo>
                    <a:pt x="642" y="1100"/>
                  </a:lnTo>
                  <a:lnTo>
                    <a:pt x="642" y="1099"/>
                  </a:lnTo>
                  <a:lnTo>
                    <a:pt x="641" y="1099"/>
                  </a:lnTo>
                  <a:lnTo>
                    <a:pt x="641" y="1098"/>
                  </a:lnTo>
                  <a:lnTo>
                    <a:pt x="639" y="1098"/>
                  </a:lnTo>
                  <a:lnTo>
                    <a:pt x="638" y="1097"/>
                  </a:lnTo>
                  <a:lnTo>
                    <a:pt x="637" y="1097"/>
                  </a:lnTo>
                  <a:lnTo>
                    <a:pt x="636" y="1096"/>
                  </a:lnTo>
                  <a:lnTo>
                    <a:pt x="635" y="1096"/>
                  </a:lnTo>
                  <a:lnTo>
                    <a:pt x="634" y="1096"/>
                  </a:lnTo>
                  <a:lnTo>
                    <a:pt x="633" y="1096"/>
                  </a:lnTo>
                  <a:lnTo>
                    <a:pt x="631" y="1096"/>
                  </a:lnTo>
                  <a:lnTo>
                    <a:pt x="630" y="1096"/>
                  </a:lnTo>
                  <a:lnTo>
                    <a:pt x="629" y="1096"/>
                  </a:lnTo>
                  <a:lnTo>
                    <a:pt x="629" y="1097"/>
                  </a:lnTo>
                  <a:lnTo>
                    <a:pt x="628" y="1097"/>
                  </a:lnTo>
                  <a:lnTo>
                    <a:pt x="627" y="1097"/>
                  </a:lnTo>
                  <a:lnTo>
                    <a:pt x="626" y="1098"/>
                  </a:lnTo>
                  <a:lnTo>
                    <a:pt x="625" y="1098"/>
                  </a:lnTo>
                  <a:lnTo>
                    <a:pt x="625" y="1099"/>
                  </a:lnTo>
                  <a:lnTo>
                    <a:pt x="623" y="1099"/>
                  </a:lnTo>
                  <a:lnTo>
                    <a:pt x="623" y="1100"/>
                  </a:lnTo>
                  <a:lnTo>
                    <a:pt x="622" y="1100"/>
                  </a:lnTo>
                  <a:lnTo>
                    <a:pt x="621" y="1100"/>
                  </a:lnTo>
                  <a:lnTo>
                    <a:pt x="621" y="1102"/>
                  </a:lnTo>
                  <a:lnTo>
                    <a:pt x="620" y="1102"/>
                  </a:lnTo>
                  <a:lnTo>
                    <a:pt x="619" y="1102"/>
                  </a:lnTo>
                  <a:lnTo>
                    <a:pt x="619" y="1103"/>
                  </a:lnTo>
                  <a:lnTo>
                    <a:pt x="618" y="1103"/>
                  </a:lnTo>
                  <a:lnTo>
                    <a:pt x="617" y="1103"/>
                  </a:lnTo>
                  <a:lnTo>
                    <a:pt x="616" y="1103"/>
                  </a:lnTo>
                  <a:lnTo>
                    <a:pt x="616" y="1104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1" y="1104"/>
                  </a:lnTo>
                  <a:lnTo>
                    <a:pt x="610" y="1104"/>
                  </a:lnTo>
                  <a:lnTo>
                    <a:pt x="610" y="1105"/>
                  </a:lnTo>
                  <a:lnTo>
                    <a:pt x="609" y="1105"/>
                  </a:lnTo>
                  <a:lnTo>
                    <a:pt x="608" y="1105"/>
                  </a:lnTo>
                  <a:lnTo>
                    <a:pt x="606" y="1105"/>
                  </a:lnTo>
                  <a:lnTo>
                    <a:pt x="605" y="1105"/>
                  </a:lnTo>
                  <a:lnTo>
                    <a:pt x="605" y="1106"/>
                  </a:lnTo>
                  <a:lnTo>
                    <a:pt x="604" y="1106"/>
                  </a:lnTo>
                  <a:lnTo>
                    <a:pt x="603" y="1106"/>
                  </a:lnTo>
                  <a:lnTo>
                    <a:pt x="601" y="1106"/>
                  </a:lnTo>
                  <a:lnTo>
                    <a:pt x="591" y="1108"/>
                  </a:lnTo>
                  <a:lnTo>
                    <a:pt x="589" y="1109"/>
                  </a:lnTo>
                  <a:lnTo>
                    <a:pt x="588" y="1109"/>
                  </a:lnTo>
                  <a:lnTo>
                    <a:pt x="587" y="1109"/>
                  </a:lnTo>
                  <a:lnTo>
                    <a:pt x="586" y="1109"/>
                  </a:lnTo>
                  <a:lnTo>
                    <a:pt x="586" y="1108"/>
                  </a:lnTo>
                  <a:lnTo>
                    <a:pt x="585" y="1108"/>
                  </a:lnTo>
                  <a:lnTo>
                    <a:pt x="584" y="1108"/>
                  </a:lnTo>
                  <a:lnTo>
                    <a:pt x="583" y="1108"/>
                  </a:lnTo>
                  <a:lnTo>
                    <a:pt x="583" y="1107"/>
                  </a:lnTo>
                  <a:lnTo>
                    <a:pt x="581" y="1107"/>
                  </a:lnTo>
                  <a:lnTo>
                    <a:pt x="581" y="1106"/>
                  </a:lnTo>
                  <a:lnTo>
                    <a:pt x="580" y="1106"/>
                  </a:lnTo>
                  <a:lnTo>
                    <a:pt x="580" y="1105"/>
                  </a:lnTo>
                  <a:lnTo>
                    <a:pt x="579" y="1105"/>
                  </a:lnTo>
                  <a:lnTo>
                    <a:pt x="579" y="1104"/>
                  </a:lnTo>
                  <a:lnTo>
                    <a:pt x="579" y="1103"/>
                  </a:lnTo>
                  <a:lnTo>
                    <a:pt x="579" y="1102"/>
                  </a:lnTo>
                  <a:lnTo>
                    <a:pt x="579" y="1100"/>
                  </a:lnTo>
                  <a:lnTo>
                    <a:pt x="579" y="1099"/>
                  </a:lnTo>
                  <a:lnTo>
                    <a:pt x="579" y="1098"/>
                  </a:lnTo>
                  <a:lnTo>
                    <a:pt x="579" y="1097"/>
                  </a:lnTo>
                  <a:lnTo>
                    <a:pt x="579" y="1096"/>
                  </a:lnTo>
                  <a:lnTo>
                    <a:pt x="579" y="1095"/>
                  </a:lnTo>
                  <a:lnTo>
                    <a:pt x="580" y="1095"/>
                  </a:lnTo>
                  <a:lnTo>
                    <a:pt x="580" y="1094"/>
                  </a:lnTo>
                  <a:lnTo>
                    <a:pt x="580" y="1092"/>
                  </a:lnTo>
                  <a:lnTo>
                    <a:pt x="580" y="1091"/>
                  </a:lnTo>
                  <a:lnTo>
                    <a:pt x="581" y="1091"/>
                  </a:lnTo>
                  <a:lnTo>
                    <a:pt x="581" y="1090"/>
                  </a:lnTo>
                  <a:lnTo>
                    <a:pt x="581" y="1089"/>
                  </a:lnTo>
                  <a:lnTo>
                    <a:pt x="583" y="1088"/>
                  </a:lnTo>
                  <a:lnTo>
                    <a:pt x="583" y="1087"/>
                  </a:lnTo>
                  <a:lnTo>
                    <a:pt x="583" y="1086"/>
                  </a:lnTo>
                  <a:lnTo>
                    <a:pt x="584" y="1086"/>
                  </a:lnTo>
                  <a:lnTo>
                    <a:pt x="584" y="1085"/>
                  </a:lnTo>
                  <a:lnTo>
                    <a:pt x="584" y="1083"/>
                  </a:lnTo>
                  <a:lnTo>
                    <a:pt x="585" y="1083"/>
                  </a:lnTo>
                  <a:lnTo>
                    <a:pt x="585" y="1082"/>
                  </a:lnTo>
                  <a:lnTo>
                    <a:pt x="585" y="1081"/>
                  </a:lnTo>
                  <a:lnTo>
                    <a:pt x="586" y="1081"/>
                  </a:lnTo>
                  <a:lnTo>
                    <a:pt x="586" y="1080"/>
                  </a:lnTo>
                  <a:lnTo>
                    <a:pt x="586" y="1079"/>
                  </a:lnTo>
                  <a:lnTo>
                    <a:pt x="587" y="1079"/>
                  </a:lnTo>
                  <a:lnTo>
                    <a:pt x="587" y="1078"/>
                  </a:lnTo>
                  <a:lnTo>
                    <a:pt x="587" y="1077"/>
                  </a:lnTo>
                  <a:lnTo>
                    <a:pt x="587" y="1075"/>
                  </a:lnTo>
                  <a:lnTo>
                    <a:pt x="587" y="1074"/>
                  </a:lnTo>
                  <a:lnTo>
                    <a:pt x="587" y="1073"/>
                  </a:lnTo>
                  <a:lnTo>
                    <a:pt x="588" y="1073"/>
                  </a:lnTo>
                  <a:lnTo>
                    <a:pt x="588" y="1072"/>
                  </a:lnTo>
                  <a:lnTo>
                    <a:pt x="588" y="1071"/>
                  </a:lnTo>
                  <a:lnTo>
                    <a:pt x="588" y="1070"/>
                  </a:lnTo>
                  <a:lnTo>
                    <a:pt x="588" y="1069"/>
                  </a:lnTo>
                  <a:lnTo>
                    <a:pt x="587" y="1069"/>
                  </a:lnTo>
                  <a:lnTo>
                    <a:pt x="587" y="1067"/>
                  </a:lnTo>
                  <a:lnTo>
                    <a:pt x="587" y="1066"/>
                  </a:lnTo>
                  <a:lnTo>
                    <a:pt x="587" y="1065"/>
                  </a:lnTo>
                  <a:lnTo>
                    <a:pt x="586" y="1064"/>
                  </a:lnTo>
                  <a:lnTo>
                    <a:pt x="586" y="1063"/>
                  </a:lnTo>
                  <a:lnTo>
                    <a:pt x="585" y="1063"/>
                  </a:lnTo>
                  <a:lnTo>
                    <a:pt x="585" y="1062"/>
                  </a:lnTo>
                  <a:lnTo>
                    <a:pt x="584" y="1062"/>
                  </a:lnTo>
                  <a:lnTo>
                    <a:pt x="584" y="1061"/>
                  </a:lnTo>
                  <a:lnTo>
                    <a:pt x="583" y="1061"/>
                  </a:lnTo>
                  <a:lnTo>
                    <a:pt x="583" y="1060"/>
                  </a:lnTo>
                  <a:lnTo>
                    <a:pt x="581" y="1060"/>
                  </a:lnTo>
                  <a:lnTo>
                    <a:pt x="581" y="1058"/>
                  </a:lnTo>
                  <a:lnTo>
                    <a:pt x="580" y="1058"/>
                  </a:lnTo>
                  <a:lnTo>
                    <a:pt x="579" y="1058"/>
                  </a:lnTo>
                  <a:lnTo>
                    <a:pt x="577" y="1056"/>
                  </a:lnTo>
                  <a:lnTo>
                    <a:pt x="575" y="1055"/>
                  </a:lnTo>
                  <a:lnTo>
                    <a:pt x="574" y="1055"/>
                  </a:lnTo>
                  <a:lnTo>
                    <a:pt x="571" y="1054"/>
                  </a:lnTo>
                  <a:lnTo>
                    <a:pt x="570" y="1053"/>
                  </a:lnTo>
                  <a:lnTo>
                    <a:pt x="569" y="1053"/>
                  </a:lnTo>
                  <a:lnTo>
                    <a:pt x="568" y="1053"/>
                  </a:lnTo>
                  <a:lnTo>
                    <a:pt x="567" y="1052"/>
                  </a:lnTo>
                  <a:lnTo>
                    <a:pt x="566" y="1052"/>
                  </a:lnTo>
                  <a:lnTo>
                    <a:pt x="564" y="1052"/>
                  </a:lnTo>
                  <a:lnTo>
                    <a:pt x="563" y="1052"/>
                  </a:lnTo>
                  <a:lnTo>
                    <a:pt x="562" y="1052"/>
                  </a:lnTo>
                  <a:lnTo>
                    <a:pt x="561" y="1050"/>
                  </a:lnTo>
                  <a:lnTo>
                    <a:pt x="560" y="1050"/>
                  </a:lnTo>
                  <a:lnTo>
                    <a:pt x="559" y="1050"/>
                  </a:lnTo>
                  <a:lnTo>
                    <a:pt x="558" y="1050"/>
                  </a:lnTo>
                  <a:lnTo>
                    <a:pt x="556" y="1050"/>
                  </a:lnTo>
                  <a:lnTo>
                    <a:pt x="555" y="1050"/>
                  </a:lnTo>
                  <a:lnTo>
                    <a:pt x="554" y="1050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46" y="1049"/>
                  </a:lnTo>
                  <a:lnTo>
                    <a:pt x="546" y="1050"/>
                  </a:lnTo>
                  <a:lnTo>
                    <a:pt x="545" y="1050"/>
                  </a:lnTo>
                  <a:lnTo>
                    <a:pt x="544" y="1049"/>
                  </a:lnTo>
                  <a:lnTo>
                    <a:pt x="541" y="1049"/>
                  </a:lnTo>
                  <a:lnTo>
                    <a:pt x="539" y="1049"/>
                  </a:lnTo>
                  <a:lnTo>
                    <a:pt x="538" y="1049"/>
                  </a:lnTo>
                  <a:lnTo>
                    <a:pt x="537" y="1049"/>
                  </a:lnTo>
                  <a:lnTo>
                    <a:pt x="535" y="1048"/>
                  </a:lnTo>
                  <a:lnTo>
                    <a:pt x="534" y="1048"/>
                  </a:lnTo>
                  <a:lnTo>
                    <a:pt x="533" y="1047"/>
                  </a:lnTo>
                  <a:lnTo>
                    <a:pt x="529" y="1045"/>
                  </a:lnTo>
                  <a:lnTo>
                    <a:pt x="528" y="1045"/>
                  </a:lnTo>
                  <a:lnTo>
                    <a:pt x="527" y="1045"/>
                  </a:lnTo>
                  <a:lnTo>
                    <a:pt x="527" y="1044"/>
                  </a:lnTo>
                  <a:lnTo>
                    <a:pt x="525" y="1044"/>
                  </a:lnTo>
                  <a:lnTo>
                    <a:pt x="524" y="1042"/>
                  </a:lnTo>
                  <a:lnTo>
                    <a:pt x="522" y="1042"/>
                  </a:lnTo>
                  <a:lnTo>
                    <a:pt x="521" y="1041"/>
                  </a:lnTo>
                  <a:lnTo>
                    <a:pt x="520" y="1041"/>
                  </a:lnTo>
                  <a:lnTo>
                    <a:pt x="519" y="1041"/>
                  </a:lnTo>
                  <a:lnTo>
                    <a:pt x="518" y="1041"/>
                  </a:lnTo>
                  <a:lnTo>
                    <a:pt x="517" y="1041"/>
                  </a:lnTo>
                  <a:lnTo>
                    <a:pt x="516" y="1041"/>
                  </a:lnTo>
                  <a:lnTo>
                    <a:pt x="511" y="1042"/>
                  </a:lnTo>
                  <a:lnTo>
                    <a:pt x="510" y="1042"/>
                  </a:lnTo>
                  <a:lnTo>
                    <a:pt x="508" y="1042"/>
                  </a:lnTo>
                  <a:lnTo>
                    <a:pt x="505" y="1042"/>
                  </a:lnTo>
                  <a:lnTo>
                    <a:pt x="504" y="1042"/>
                  </a:lnTo>
                  <a:lnTo>
                    <a:pt x="503" y="1042"/>
                  </a:lnTo>
                  <a:lnTo>
                    <a:pt x="500" y="1041"/>
                  </a:lnTo>
                  <a:lnTo>
                    <a:pt x="499" y="1041"/>
                  </a:lnTo>
                  <a:lnTo>
                    <a:pt x="497" y="1041"/>
                  </a:lnTo>
                  <a:lnTo>
                    <a:pt x="495" y="1041"/>
                  </a:lnTo>
                  <a:lnTo>
                    <a:pt x="493" y="1040"/>
                  </a:lnTo>
                  <a:lnTo>
                    <a:pt x="492" y="1040"/>
                  </a:lnTo>
                  <a:lnTo>
                    <a:pt x="491" y="1039"/>
                  </a:lnTo>
                  <a:lnTo>
                    <a:pt x="490" y="1039"/>
                  </a:lnTo>
                  <a:lnTo>
                    <a:pt x="487" y="1038"/>
                  </a:lnTo>
                  <a:lnTo>
                    <a:pt x="486" y="1037"/>
                  </a:lnTo>
                  <a:lnTo>
                    <a:pt x="485" y="1036"/>
                  </a:lnTo>
                  <a:lnTo>
                    <a:pt x="483" y="1035"/>
                  </a:lnTo>
                  <a:lnTo>
                    <a:pt x="482" y="1033"/>
                  </a:lnTo>
                  <a:lnTo>
                    <a:pt x="482" y="1032"/>
                  </a:lnTo>
                  <a:lnTo>
                    <a:pt x="480" y="1032"/>
                  </a:lnTo>
                  <a:lnTo>
                    <a:pt x="480" y="1031"/>
                  </a:lnTo>
                  <a:lnTo>
                    <a:pt x="479" y="1030"/>
                  </a:lnTo>
                  <a:lnTo>
                    <a:pt x="479" y="1029"/>
                  </a:lnTo>
                  <a:lnTo>
                    <a:pt x="478" y="1029"/>
                  </a:lnTo>
                  <a:lnTo>
                    <a:pt x="478" y="1028"/>
                  </a:lnTo>
                  <a:lnTo>
                    <a:pt x="477" y="1027"/>
                  </a:lnTo>
                  <a:lnTo>
                    <a:pt x="477" y="1025"/>
                  </a:lnTo>
                  <a:lnTo>
                    <a:pt x="476" y="1025"/>
                  </a:lnTo>
                  <a:lnTo>
                    <a:pt x="471" y="1020"/>
                  </a:lnTo>
                  <a:lnTo>
                    <a:pt x="471" y="1019"/>
                  </a:lnTo>
                  <a:lnTo>
                    <a:pt x="470" y="1019"/>
                  </a:lnTo>
                  <a:lnTo>
                    <a:pt x="470" y="1018"/>
                  </a:lnTo>
                  <a:lnTo>
                    <a:pt x="469" y="1018"/>
                  </a:lnTo>
                  <a:lnTo>
                    <a:pt x="469" y="1016"/>
                  </a:lnTo>
                  <a:lnTo>
                    <a:pt x="468" y="1016"/>
                  </a:lnTo>
                  <a:lnTo>
                    <a:pt x="468" y="1015"/>
                  </a:lnTo>
                  <a:lnTo>
                    <a:pt x="467" y="1015"/>
                  </a:lnTo>
                  <a:lnTo>
                    <a:pt x="466" y="1015"/>
                  </a:lnTo>
                  <a:lnTo>
                    <a:pt x="466" y="1014"/>
                  </a:lnTo>
                  <a:lnTo>
                    <a:pt x="465" y="1014"/>
                  </a:lnTo>
                  <a:lnTo>
                    <a:pt x="463" y="1014"/>
                  </a:lnTo>
                  <a:lnTo>
                    <a:pt x="462" y="1014"/>
                  </a:lnTo>
                  <a:lnTo>
                    <a:pt x="462" y="1015"/>
                  </a:lnTo>
                  <a:lnTo>
                    <a:pt x="461" y="1015"/>
                  </a:lnTo>
                  <a:lnTo>
                    <a:pt x="461" y="1016"/>
                  </a:lnTo>
                  <a:lnTo>
                    <a:pt x="460" y="1016"/>
                  </a:lnTo>
                  <a:lnTo>
                    <a:pt x="459" y="1016"/>
                  </a:lnTo>
                  <a:lnTo>
                    <a:pt x="459" y="1018"/>
                  </a:lnTo>
                  <a:lnTo>
                    <a:pt x="458" y="1018"/>
                  </a:lnTo>
                  <a:lnTo>
                    <a:pt x="458" y="1019"/>
                  </a:lnTo>
                  <a:lnTo>
                    <a:pt x="457" y="1019"/>
                  </a:lnTo>
                  <a:lnTo>
                    <a:pt x="457" y="1020"/>
                  </a:lnTo>
                  <a:lnTo>
                    <a:pt x="455" y="1020"/>
                  </a:lnTo>
                  <a:lnTo>
                    <a:pt x="455" y="1021"/>
                  </a:lnTo>
                  <a:lnTo>
                    <a:pt x="454" y="1021"/>
                  </a:lnTo>
                  <a:lnTo>
                    <a:pt x="454" y="1022"/>
                  </a:lnTo>
                  <a:lnTo>
                    <a:pt x="453" y="1022"/>
                  </a:lnTo>
                  <a:lnTo>
                    <a:pt x="453" y="1023"/>
                  </a:lnTo>
                  <a:lnTo>
                    <a:pt x="452" y="1023"/>
                  </a:lnTo>
                  <a:lnTo>
                    <a:pt x="452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0" y="1025"/>
                  </a:lnTo>
                  <a:lnTo>
                    <a:pt x="450" y="1027"/>
                  </a:lnTo>
                  <a:lnTo>
                    <a:pt x="449" y="1027"/>
                  </a:lnTo>
                  <a:lnTo>
                    <a:pt x="449" y="1028"/>
                  </a:lnTo>
                  <a:lnTo>
                    <a:pt x="449" y="1029"/>
                  </a:lnTo>
                  <a:lnTo>
                    <a:pt x="447" y="1029"/>
                  </a:lnTo>
                  <a:lnTo>
                    <a:pt x="447" y="1030"/>
                  </a:lnTo>
                  <a:lnTo>
                    <a:pt x="446" y="1030"/>
                  </a:lnTo>
                  <a:lnTo>
                    <a:pt x="446" y="1031"/>
                  </a:lnTo>
                  <a:lnTo>
                    <a:pt x="446" y="1032"/>
                  </a:lnTo>
                  <a:lnTo>
                    <a:pt x="445" y="1032"/>
                  </a:lnTo>
                  <a:lnTo>
                    <a:pt x="444" y="1035"/>
                  </a:lnTo>
                  <a:lnTo>
                    <a:pt x="444" y="1036"/>
                  </a:lnTo>
                  <a:lnTo>
                    <a:pt x="443" y="1036"/>
                  </a:lnTo>
                  <a:lnTo>
                    <a:pt x="443" y="1037"/>
                  </a:lnTo>
                  <a:lnTo>
                    <a:pt x="443" y="1038"/>
                  </a:lnTo>
                  <a:lnTo>
                    <a:pt x="442" y="1038"/>
                  </a:lnTo>
                  <a:lnTo>
                    <a:pt x="442" y="1039"/>
                  </a:lnTo>
                  <a:lnTo>
                    <a:pt x="442" y="1040"/>
                  </a:lnTo>
                  <a:lnTo>
                    <a:pt x="442" y="1041"/>
                  </a:lnTo>
                  <a:lnTo>
                    <a:pt x="441" y="1041"/>
                  </a:lnTo>
                  <a:lnTo>
                    <a:pt x="441" y="1042"/>
                  </a:lnTo>
                  <a:lnTo>
                    <a:pt x="441" y="1044"/>
                  </a:lnTo>
                  <a:lnTo>
                    <a:pt x="440" y="1044"/>
                  </a:lnTo>
                  <a:lnTo>
                    <a:pt x="440" y="1045"/>
                  </a:lnTo>
                  <a:lnTo>
                    <a:pt x="440" y="1046"/>
                  </a:lnTo>
                  <a:lnTo>
                    <a:pt x="438" y="1047"/>
                  </a:lnTo>
                  <a:lnTo>
                    <a:pt x="438" y="1048"/>
                  </a:lnTo>
                  <a:lnTo>
                    <a:pt x="438" y="1049"/>
                  </a:lnTo>
                  <a:lnTo>
                    <a:pt x="437" y="1049"/>
                  </a:lnTo>
                  <a:lnTo>
                    <a:pt x="437" y="1050"/>
                  </a:lnTo>
                  <a:lnTo>
                    <a:pt x="437" y="1052"/>
                  </a:lnTo>
                  <a:lnTo>
                    <a:pt x="437" y="1053"/>
                  </a:lnTo>
                  <a:lnTo>
                    <a:pt x="436" y="1053"/>
                  </a:lnTo>
                  <a:lnTo>
                    <a:pt x="436" y="1054"/>
                  </a:lnTo>
                  <a:lnTo>
                    <a:pt x="436" y="1055"/>
                  </a:lnTo>
                  <a:lnTo>
                    <a:pt x="436" y="1056"/>
                  </a:lnTo>
                  <a:lnTo>
                    <a:pt x="435" y="1056"/>
                  </a:lnTo>
                  <a:lnTo>
                    <a:pt x="435" y="1057"/>
                  </a:lnTo>
                  <a:lnTo>
                    <a:pt x="435" y="1058"/>
                  </a:lnTo>
                  <a:lnTo>
                    <a:pt x="435" y="1060"/>
                  </a:lnTo>
                  <a:lnTo>
                    <a:pt x="435" y="1061"/>
                  </a:lnTo>
                  <a:lnTo>
                    <a:pt x="434" y="1061"/>
                  </a:lnTo>
                  <a:lnTo>
                    <a:pt x="434" y="1062"/>
                  </a:lnTo>
                  <a:lnTo>
                    <a:pt x="434" y="1063"/>
                  </a:lnTo>
                  <a:lnTo>
                    <a:pt x="434" y="1064"/>
                  </a:lnTo>
                  <a:lnTo>
                    <a:pt x="434" y="1065"/>
                  </a:lnTo>
                  <a:lnTo>
                    <a:pt x="433" y="1065"/>
                  </a:lnTo>
                  <a:lnTo>
                    <a:pt x="433" y="1066"/>
                  </a:lnTo>
                  <a:lnTo>
                    <a:pt x="433" y="1067"/>
                  </a:lnTo>
                  <a:lnTo>
                    <a:pt x="433" y="1069"/>
                  </a:lnTo>
                  <a:lnTo>
                    <a:pt x="433" y="1070"/>
                  </a:lnTo>
                  <a:lnTo>
                    <a:pt x="432" y="1070"/>
                  </a:lnTo>
                  <a:lnTo>
                    <a:pt x="432" y="1071"/>
                  </a:lnTo>
                  <a:lnTo>
                    <a:pt x="432" y="1072"/>
                  </a:lnTo>
                  <a:lnTo>
                    <a:pt x="432" y="1073"/>
                  </a:lnTo>
                  <a:lnTo>
                    <a:pt x="432" y="1074"/>
                  </a:lnTo>
                  <a:lnTo>
                    <a:pt x="430" y="1074"/>
                  </a:lnTo>
                  <a:lnTo>
                    <a:pt x="430" y="1075"/>
                  </a:lnTo>
                  <a:lnTo>
                    <a:pt x="430" y="1077"/>
                  </a:lnTo>
                  <a:lnTo>
                    <a:pt x="429" y="1077"/>
                  </a:lnTo>
                  <a:lnTo>
                    <a:pt x="429" y="1078"/>
                  </a:lnTo>
                  <a:lnTo>
                    <a:pt x="429" y="1079"/>
                  </a:lnTo>
                  <a:lnTo>
                    <a:pt x="428" y="1079"/>
                  </a:lnTo>
                  <a:lnTo>
                    <a:pt x="428" y="1080"/>
                  </a:lnTo>
                  <a:lnTo>
                    <a:pt x="427" y="1080"/>
                  </a:lnTo>
                  <a:lnTo>
                    <a:pt x="427" y="1081"/>
                  </a:lnTo>
                  <a:lnTo>
                    <a:pt x="426" y="1081"/>
                  </a:lnTo>
                  <a:lnTo>
                    <a:pt x="425" y="1081"/>
                  </a:lnTo>
                  <a:lnTo>
                    <a:pt x="425" y="1082"/>
                  </a:lnTo>
                  <a:lnTo>
                    <a:pt x="424" y="1082"/>
                  </a:lnTo>
                  <a:lnTo>
                    <a:pt x="423" y="1082"/>
                  </a:lnTo>
                  <a:lnTo>
                    <a:pt x="421" y="1083"/>
                  </a:lnTo>
                  <a:lnTo>
                    <a:pt x="420" y="1083"/>
                  </a:lnTo>
                  <a:lnTo>
                    <a:pt x="419" y="1083"/>
                  </a:lnTo>
                  <a:lnTo>
                    <a:pt x="418" y="1083"/>
                  </a:lnTo>
                  <a:lnTo>
                    <a:pt x="417" y="1083"/>
                  </a:lnTo>
                  <a:lnTo>
                    <a:pt x="417" y="1085"/>
                  </a:lnTo>
                  <a:lnTo>
                    <a:pt x="416" y="1085"/>
                  </a:lnTo>
                  <a:lnTo>
                    <a:pt x="415" y="1085"/>
                  </a:lnTo>
                  <a:lnTo>
                    <a:pt x="413" y="1085"/>
                  </a:lnTo>
                  <a:lnTo>
                    <a:pt x="413" y="1086"/>
                  </a:lnTo>
                  <a:lnTo>
                    <a:pt x="412" y="1086"/>
                  </a:lnTo>
                  <a:lnTo>
                    <a:pt x="411" y="1086"/>
                  </a:lnTo>
                  <a:lnTo>
                    <a:pt x="411" y="1087"/>
                  </a:lnTo>
                  <a:lnTo>
                    <a:pt x="410" y="1087"/>
                  </a:lnTo>
                  <a:lnTo>
                    <a:pt x="410" y="1088"/>
                  </a:lnTo>
                  <a:lnTo>
                    <a:pt x="409" y="1088"/>
                  </a:lnTo>
                  <a:lnTo>
                    <a:pt x="409" y="1089"/>
                  </a:lnTo>
                  <a:lnTo>
                    <a:pt x="408" y="1089"/>
                  </a:lnTo>
                  <a:lnTo>
                    <a:pt x="408" y="1090"/>
                  </a:lnTo>
                  <a:lnTo>
                    <a:pt x="407" y="1090"/>
                  </a:lnTo>
                  <a:lnTo>
                    <a:pt x="407" y="1091"/>
                  </a:lnTo>
                  <a:lnTo>
                    <a:pt x="407" y="1092"/>
                  </a:lnTo>
                  <a:lnTo>
                    <a:pt x="407" y="1094"/>
                  </a:lnTo>
                  <a:lnTo>
                    <a:pt x="405" y="1094"/>
                  </a:lnTo>
                  <a:lnTo>
                    <a:pt x="405" y="1095"/>
                  </a:lnTo>
                  <a:lnTo>
                    <a:pt x="405" y="1096"/>
                  </a:lnTo>
                  <a:lnTo>
                    <a:pt x="405" y="1097"/>
                  </a:lnTo>
                  <a:lnTo>
                    <a:pt x="405" y="1098"/>
                  </a:lnTo>
                  <a:lnTo>
                    <a:pt x="405" y="1099"/>
                  </a:lnTo>
                  <a:lnTo>
                    <a:pt x="405" y="1100"/>
                  </a:lnTo>
                  <a:lnTo>
                    <a:pt x="405" y="1102"/>
                  </a:lnTo>
                  <a:lnTo>
                    <a:pt x="405" y="1103"/>
                  </a:lnTo>
                  <a:lnTo>
                    <a:pt x="405" y="1104"/>
                  </a:lnTo>
                  <a:lnTo>
                    <a:pt x="404" y="1104"/>
                  </a:lnTo>
                  <a:lnTo>
                    <a:pt x="404" y="1105"/>
                  </a:lnTo>
                  <a:lnTo>
                    <a:pt x="404" y="1106"/>
                  </a:lnTo>
                  <a:lnTo>
                    <a:pt x="403" y="1107"/>
                  </a:lnTo>
                  <a:lnTo>
                    <a:pt x="403" y="1108"/>
                  </a:lnTo>
                  <a:lnTo>
                    <a:pt x="402" y="1108"/>
                  </a:lnTo>
                  <a:lnTo>
                    <a:pt x="402" y="1109"/>
                  </a:lnTo>
                  <a:lnTo>
                    <a:pt x="401" y="1109"/>
                  </a:lnTo>
                  <a:lnTo>
                    <a:pt x="401" y="1111"/>
                  </a:lnTo>
                  <a:lnTo>
                    <a:pt x="400" y="1111"/>
                  </a:lnTo>
                  <a:lnTo>
                    <a:pt x="399" y="1111"/>
                  </a:lnTo>
                  <a:lnTo>
                    <a:pt x="398" y="1111"/>
                  </a:lnTo>
                  <a:lnTo>
                    <a:pt x="396" y="1111"/>
                  </a:lnTo>
                  <a:lnTo>
                    <a:pt x="396" y="1112"/>
                  </a:lnTo>
                  <a:lnTo>
                    <a:pt x="395" y="1111"/>
                  </a:lnTo>
                  <a:lnTo>
                    <a:pt x="394" y="1111"/>
                  </a:lnTo>
                  <a:lnTo>
                    <a:pt x="393" y="1111"/>
                  </a:lnTo>
                  <a:lnTo>
                    <a:pt x="392" y="1111"/>
                  </a:lnTo>
                  <a:lnTo>
                    <a:pt x="391" y="1111"/>
                  </a:lnTo>
                  <a:lnTo>
                    <a:pt x="391" y="1109"/>
                  </a:lnTo>
                  <a:lnTo>
                    <a:pt x="390" y="1109"/>
                  </a:lnTo>
                  <a:lnTo>
                    <a:pt x="388" y="1109"/>
                  </a:lnTo>
                  <a:lnTo>
                    <a:pt x="388" y="1108"/>
                  </a:lnTo>
                  <a:lnTo>
                    <a:pt x="387" y="1108"/>
                  </a:lnTo>
                  <a:lnTo>
                    <a:pt x="386" y="1108"/>
                  </a:lnTo>
                  <a:lnTo>
                    <a:pt x="386" y="1107"/>
                  </a:lnTo>
                  <a:lnTo>
                    <a:pt x="380" y="1104"/>
                  </a:lnTo>
                  <a:lnTo>
                    <a:pt x="379" y="1104"/>
                  </a:lnTo>
                  <a:lnTo>
                    <a:pt x="378" y="1103"/>
                  </a:lnTo>
                  <a:lnTo>
                    <a:pt x="377" y="1103"/>
                  </a:lnTo>
                  <a:lnTo>
                    <a:pt x="377" y="1102"/>
                  </a:lnTo>
                  <a:lnTo>
                    <a:pt x="376" y="1102"/>
                  </a:lnTo>
                  <a:lnTo>
                    <a:pt x="376" y="1100"/>
                  </a:lnTo>
                  <a:lnTo>
                    <a:pt x="375" y="1100"/>
                  </a:lnTo>
                  <a:lnTo>
                    <a:pt x="375" y="1099"/>
                  </a:lnTo>
                  <a:lnTo>
                    <a:pt x="374" y="1098"/>
                  </a:lnTo>
                  <a:lnTo>
                    <a:pt x="374" y="1097"/>
                  </a:lnTo>
                  <a:lnTo>
                    <a:pt x="373" y="1097"/>
                  </a:lnTo>
                  <a:lnTo>
                    <a:pt x="373" y="1096"/>
                  </a:lnTo>
                  <a:lnTo>
                    <a:pt x="361" y="1080"/>
                  </a:lnTo>
                  <a:lnTo>
                    <a:pt x="361" y="1079"/>
                  </a:lnTo>
                  <a:lnTo>
                    <a:pt x="360" y="1079"/>
                  </a:lnTo>
                  <a:lnTo>
                    <a:pt x="360" y="1078"/>
                  </a:lnTo>
                  <a:lnTo>
                    <a:pt x="359" y="1078"/>
                  </a:lnTo>
                  <a:lnTo>
                    <a:pt x="359" y="1077"/>
                  </a:lnTo>
                  <a:lnTo>
                    <a:pt x="359" y="1075"/>
                  </a:lnTo>
                  <a:lnTo>
                    <a:pt x="358" y="1075"/>
                  </a:lnTo>
                  <a:lnTo>
                    <a:pt x="358" y="1074"/>
                  </a:lnTo>
                  <a:lnTo>
                    <a:pt x="357" y="1073"/>
                  </a:lnTo>
                  <a:lnTo>
                    <a:pt x="357" y="1072"/>
                  </a:lnTo>
                  <a:lnTo>
                    <a:pt x="356" y="1072"/>
                  </a:lnTo>
                  <a:lnTo>
                    <a:pt x="356" y="1071"/>
                  </a:lnTo>
                  <a:lnTo>
                    <a:pt x="356" y="1070"/>
                  </a:lnTo>
                  <a:lnTo>
                    <a:pt x="354" y="1070"/>
                  </a:lnTo>
                  <a:lnTo>
                    <a:pt x="354" y="1069"/>
                  </a:lnTo>
                  <a:lnTo>
                    <a:pt x="354" y="1067"/>
                  </a:lnTo>
                  <a:lnTo>
                    <a:pt x="353" y="1067"/>
                  </a:lnTo>
                  <a:lnTo>
                    <a:pt x="353" y="1066"/>
                  </a:lnTo>
                  <a:lnTo>
                    <a:pt x="353" y="1065"/>
                  </a:lnTo>
                  <a:lnTo>
                    <a:pt x="352" y="1065"/>
                  </a:lnTo>
                  <a:lnTo>
                    <a:pt x="352" y="1064"/>
                  </a:lnTo>
                  <a:lnTo>
                    <a:pt x="351" y="1063"/>
                  </a:lnTo>
                  <a:lnTo>
                    <a:pt x="351" y="1062"/>
                  </a:lnTo>
                  <a:lnTo>
                    <a:pt x="351" y="1061"/>
                  </a:lnTo>
                  <a:lnTo>
                    <a:pt x="350" y="1061"/>
                  </a:lnTo>
                  <a:lnTo>
                    <a:pt x="350" y="1060"/>
                  </a:lnTo>
                  <a:lnTo>
                    <a:pt x="350" y="1058"/>
                  </a:lnTo>
                  <a:lnTo>
                    <a:pt x="349" y="1058"/>
                  </a:lnTo>
                  <a:lnTo>
                    <a:pt x="349" y="1057"/>
                  </a:lnTo>
                  <a:lnTo>
                    <a:pt x="349" y="1056"/>
                  </a:lnTo>
                  <a:lnTo>
                    <a:pt x="348" y="1055"/>
                  </a:lnTo>
                  <a:lnTo>
                    <a:pt x="348" y="1054"/>
                  </a:lnTo>
                  <a:lnTo>
                    <a:pt x="348" y="1053"/>
                  </a:lnTo>
                  <a:lnTo>
                    <a:pt x="346" y="1052"/>
                  </a:lnTo>
                  <a:lnTo>
                    <a:pt x="346" y="1050"/>
                  </a:lnTo>
                  <a:lnTo>
                    <a:pt x="346" y="1049"/>
                  </a:lnTo>
                  <a:lnTo>
                    <a:pt x="346" y="1048"/>
                  </a:lnTo>
                  <a:lnTo>
                    <a:pt x="345" y="1048"/>
                  </a:lnTo>
                  <a:lnTo>
                    <a:pt x="345" y="1047"/>
                  </a:lnTo>
                  <a:lnTo>
                    <a:pt x="345" y="1046"/>
                  </a:lnTo>
                  <a:lnTo>
                    <a:pt x="345" y="1045"/>
                  </a:lnTo>
                  <a:lnTo>
                    <a:pt x="345" y="1044"/>
                  </a:lnTo>
                  <a:lnTo>
                    <a:pt x="345" y="1042"/>
                  </a:lnTo>
                  <a:lnTo>
                    <a:pt x="344" y="1042"/>
                  </a:lnTo>
                  <a:lnTo>
                    <a:pt x="344" y="1041"/>
                  </a:lnTo>
                  <a:lnTo>
                    <a:pt x="344" y="1040"/>
                  </a:lnTo>
                  <a:lnTo>
                    <a:pt x="344" y="1039"/>
                  </a:lnTo>
                  <a:lnTo>
                    <a:pt x="344" y="1038"/>
                  </a:lnTo>
                  <a:lnTo>
                    <a:pt x="344" y="1037"/>
                  </a:lnTo>
                  <a:lnTo>
                    <a:pt x="344" y="1036"/>
                  </a:lnTo>
                  <a:lnTo>
                    <a:pt x="344" y="1035"/>
                  </a:lnTo>
                  <a:lnTo>
                    <a:pt x="344" y="1033"/>
                  </a:lnTo>
                  <a:lnTo>
                    <a:pt x="344" y="1032"/>
                  </a:lnTo>
                  <a:lnTo>
                    <a:pt x="344" y="1031"/>
                  </a:lnTo>
                  <a:lnTo>
                    <a:pt x="344" y="1030"/>
                  </a:lnTo>
                  <a:lnTo>
                    <a:pt x="344" y="1029"/>
                  </a:lnTo>
                  <a:lnTo>
                    <a:pt x="344" y="1028"/>
                  </a:lnTo>
                  <a:lnTo>
                    <a:pt x="344" y="1027"/>
                  </a:lnTo>
                  <a:lnTo>
                    <a:pt x="344" y="1025"/>
                  </a:lnTo>
                  <a:lnTo>
                    <a:pt x="344" y="1024"/>
                  </a:lnTo>
                  <a:lnTo>
                    <a:pt x="344" y="1023"/>
                  </a:lnTo>
                  <a:lnTo>
                    <a:pt x="344" y="1022"/>
                  </a:lnTo>
                  <a:lnTo>
                    <a:pt x="344" y="1021"/>
                  </a:lnTo>
                  <a:lnTo>
                    <a:pt x="344" y="1020"/>
                  </a:lnTo>
                  <a:lnTo>
                    <a:pt x="344" y="1019"/>
                  </a:lnTo>
                  <a:lnTo>
                    <a:pt x="345" y="1019"/>
                  </a:lnTo>
                  <a:lnTo>
                    <a:pt x="345" y="1018"/>
                  </a:lnTo>
                  <a:lnTo>
                    <a:pt x="345" y="1016"/>
                  </a:lnTo>
                  <a:lnTo>
                    <a:pt x="345" y="1015"/>
                  </a:lnTo>
                  <a:lnTo>
                    <a:pt x="345" y="1014"/>
                  </a:lnTo>
                  <a:lnTo>
                    <a:pt x="346" y="1014"/>
                  </a:lnTo>
                  <a:lnTo>
                    <a:pt x="346" y="1013"/>
                  </a:lnTo>
                  <a:lnTo>
                    <a:pt x="346" y="1012"/>
                  </a:lnTo>
                  <a:lnTo>
                    <a:pt x="346" y="1011"/>
                  </a:lnTo>
                  <a:lnTo>
                    <a:pt x="348" y="1011"/>
                  </a:lnTo>
                  <a:lnTo>
                    <a:pt x="348" y="1010"/>
                  </a:lnTo>
                  <a:lnTo>
                    <a:pt x="348" y="1008"/>
                  </a:lnTo>
                  <a:lnTo>
                    <a:pt x="349" y="1008"/>
                  </a:lnTo>
                  <a:lnTo>
                    <a:pt x="349" y="1007"/>
                  </a:lnTo>
                  <a:lnTo>
                    <a:pt x="349" y="1006"/>
                  </a:lnTo>
                  <a:lnTo>
                    <a:pt x="350" y="1005"/>
                  </a:lnTo>
                  <a:lnTo>
                    <a:pt x="350" y="1004"/>
                  </a:lnTo>
                  <a:lnTo>
                    <a:pt x="351" y="1004"/>
                  </a:lnTo>
                  <a:lnTo>
                    <a:pt x="351" y="1003"/>
                  </a:lnTo>
                  <a:lnTo>
                    <a:pt x="351" y="1002"/>
                  </a:lnTo>
                  <a:lnTo>
                    <a:pt x="352" y="1002"/>
                  </a:lnTo>
                  <a:lnTo>
                    <a:pt x="352" y="1000"/>
                  </a:lnTo>
                  <a:lnTo>
                    <a:pt x="352" y="999"/>
                  </a:lnTo>
                  <a:lnTo>
                    <a:pt x="353" y="999"/>
                  </a:lnTo>
                  <a:lnTo>
                    <a:pt x="353" y="998"/>
                  </a:lnTo>
                  <a:lnTo>
                    <a:pt x="354" y="998"/>
                  </a:lnTo>
                  <a:lnTo>
                    <a:pt x="354" y="997"/>
                  </a:lnTo>
                  <a:lnTo>
                    <a:pt x="356" y="996"/>
                  </a:lnTo>
                  <a:lnTo>
                    <a:pt x="356" y="995"/>
                  </a:lnTo>
                  <a:lnTo>
                    <a:pt x="357" y="995"/>
                  </a:lnTo>
                  <a:lnTo>
                    <a:pt x="357" y="994"/>
                  </a:lnTo>
                  <a:lnTo>
                    <a:pt x="357" y="993"/>
                  </a:lnTo>
                  <a:lnTo>
                    <a:pt x="358" y="993"/>
                  </a:lnTo>
                  <a:lnTo>
                    <a:pt x="358" y="991"/>
                  </a:lnTo>
                  <a:lnTo>
                    <a:pt x="358" y="990"/>
                  </a:lnTo>
                  <a:lnTo>
                    <a:pt x="359" y="990"/>
                  </a:lnTo>
                  <a:lnTo>
                    <a:pt x="359" y="989"/>
                  </a:lnTo>
                  <a:lnTo>
                    <a:pt x="359" y="988"/>
                  </a:lnTo>
                  <a:lnTo>
                    <a:pt x="359" y="987"/>
                  </a:lnTo>
                  <a:lnTo>
                    <a:pt x="358" y="982"/>
                  </a:lnTo>
                  <a:lnTo>
                    <a:pt x="358" y="973"/>
                  </a:lnTo>
                  <a:lnTo>
                    <a:pt x="357" y="965"/>
                  </a:lnTo>
                  <a:lnTo>
                    <a:pt x="357" y="964"/>
                  </a:lnTo>
                  <a:lnTo>
                    <a:pt x="357" y="963"/>
                  </a:lnTo>
                  <a:lnTo>
                    <a:pt x="356" y="963"/>
                  </a:lnTo>
                  <a:lnTo>
                    <a:pt x="356" y="962"/>
                  </a:lnTo>
                  <a:lnTo>
                    <a:pt x="356" y="961"/>
                  </a:lnTo>
                  <a:lnTo>
                    <a:pt x="356" y="960"/>
                  </a:lnTo>
                  <a:lnTo>
                    <a:pt x="356" y="958"/>
                  </a:lnTo>
                  <a:lnTo>
                    <a:pt x="354" y="958"/>
                  </a:lnTo>
                  <a:lnTo>
                    <a:pt x="354" y="957"/>
                  </a:lnTo>
                  <a:lnTo>
                    <a:pt x="354" y="956"/>
                  </a:lnTo>
                  <a:lnTo>
                    <a:pt x="354" y="955"/>
                  </a:lnTo>
                  <a:lnTo>
                    <a:pt x="353" y="955"/>
                  </a:lnTo>
                  <a:lnTo>
                    <a:pt x="353" y="954"/>
                  </a:lnTo>
                  <a:lnTo>
                    <a:pt x="353" y="953"/>
                  </a:lnTo>
                  <a:lnTo>
                    <a:pt x="352" y="952"/>
                  </a:lnTo>
                  <a:lnTo>
                    <a:pt x="352" y="951"/>
                  </a:lnTo>
                  <a:lnTo>
                    <a:pt x="352" y="949"/>
                  </a:lnTo>
                  <a:lnTo>
                    <a:pt x="351" y="949"/>
                  </a:lnTo>
                  <a:lnTo>
                    <a:pt x="351" y="948"/>
                  </a:lnTo>
                  <a:lnTo>
                    <a:pt x="350" y="948"/>
                  </a:lnTo>
                  <a:lnTo>
                    <a:pt x="350" y="947"/>
                  </a:lnTo>
                  <a:lnTo>
                    <a:pt x="350" y="946"/>
                  </a:lnTo>
                  <a:lnTo>
                    <a:pt x="349" y="946"/>
                  </a:lnTo>
                  <a:lnTo>
                    <a:pt x="349" y="945"/>
                  </a:lnTo>
                  <a:lnTo>
                    <a:pt x="349" y="944"/>
                  </a:lnTo>
                  <a:lnTo>
                    <a:pt x="348" y="944"/>
                  </a:lnTo>
                  <a:lnTo>
                    <a:pt x="348" y="943"/>
                  </a:lnTo>
                  <a:lnTo>
                    <a:pt x="346" y="943"/>
                  </a:lnTo>
                  <a:lnTo>
                    <a:pt x="346" y="941"/>
                  </a:lnTo>
                  <a:lnTo>
                    <a:pt x="345" y="940"/>
                  </a:lnTo>
                  <a:lnTo>
                    <a:pt x="345" y="939"/>
                  </a:lnTo>
                  <a:lnTo>
                    <a:pt x="344" y="939"/>
                  </a:lnTo>
                  <a:lnTo>
                    <a:pt x="344" y="938"/>
                  </a:lnTo>
                  <a:lnTo>
                    <a:pt x="343" y="938"/>
                  </a:lnTo>
                  <a:lnTo>
                    <a:pt x="343" y="937"/>
                  </a:lnTo>
                  <a:lnTo>
                    <a:pt x="342" y="937"/>
                  </a:lnTo>
                  <a:lnTo>
                    <a:pt x="342" y="936"/>
                  </a:lnTo>
                  <a:lnTo>
                    <a:pt x="341" y="936"/>
                  </a:lnTo>
                  <a:lnTo>
                    <a:pt x="341" y="935"/>
                  </a:lnTo>
                  <a:lnTo>
                    <a:pt x="340" y="935"/>
                  </a:lnTo>
                  <a:lnTo>
                    <a:pt x="340" y="933"/>
                  </a:lnTo>
                  <a:lnTo>
                    <a:pt x="338" y="933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2"/>
                  </a:lnTo>
                  <a:lnTo>
                    <a:pt x="336" y="931"/>
                  </a:lnTo>
                  <a:lnTo>
                    <a:pt x="335" y="931"/>
                  </a:lnTo>
                  <a:lnTo>
                    <a:pt x="335" y="930"/>
                  </a:lnTo>
                  <a:lnTo>
                    <a:pt x="334" y="930"/>
                  </a:lnTo>
                  <a:lnTo>
                    <a:pt x="334" y="929"/>
                  </a:lnTo>
                  <a:lnTo>
                    <a:pt x="333" y="929"/>
                  </a:lnTo>
                  <a:lnTo>
                    <a:pt x="333" y="928"/>
                  </a:lnTo>
                  <a:lnTo>
                    <a:pt x="332" y="927"/>
                  </a:lnTo>
                  <a:lnTo>
                    <a:pt x="332" y="926"/>
                  </a:lnTo>
                  <a:lnTo>
                    <a:pt x="331" y="926"/>
                  </a:lnTo>
                  <a:lnTo>
                    <a:pt x="331" y="924"/>
                  </a:lnTo>
                  <a:lnTo>
                    <a:pt x="329" y="924"/>
                  </a:lnTo>
                  <a:lnTo>
                    <a:pt x="329" y="923"/>
                  </a:lnTo>
                  <a:lnTo>
                    <a:pt x="329" y="922"/>
                  </a:lnTo>
                  <a:lnTo>
                    <a:pt x="328" y="922"/>
                  </a:lnTo>
                  <a:lnTo>
                    <a:pt x="328" y="921"/>
                  </a:lnTo>
                  <a:lnTo>
                    <a:pt x="327" y="921"/>
                  </a:lnTo>
                  <a:lnTo>
                    <a:pt x="327" y="920"/>
                  </a:lnTo>
                  <a:lnTo>
                    <a:pt x="326" y="920"/>
                  </a:lnTo>
                  <a:lnTo>
                    <a:pt x="326" y="919"/>
                  </a:lnTo>
                  <a:lnTo>
                    <a:pt x="325" y="919"/>
                  </a:lnTo>
                  <a:lnTo>
                    <a:pt x="325" y="918"/>
                  </a:lnTo>
                  <a:lnTo>
                    <a:pt x="324" y="918"/>
                  </a:lnTo>
                  <a:lnTo>
                    <a:pt x="323" y="918"/>
                  </a:lnTo>
                  <a:lnTo>
                    <a:pt x="323" y="916"/>
                  </a:lnTo>
                  <a:lnTo>
                    <a:pt x="321" y="916"/>
                  </a:lnTo>
                  <a:lnTo>
                    <a:pt x="320" y="915"/>
                  </a:lnTo>
                  <a:lnTo>
                    <a:pt x="319" y="915"/>
                  </a:lnTo>
                  <a:lnTo>
                    <a:pt x="318" y="914"/>
                  </a:lnTo>
                  <a:lnTo>
                    <a:pt x="317" y="914"/>
                  </a:lnTo>
                  <a:lnTo>
                    <a:pt x="316" y="913"/>
                  </a:lnTo>
                  <a:lnTo>
                    <a:pt x="315" y="913"/>
                  </a:lnTo>
                  <a:lnTo>
                    <a:pt x="315" y="912"/>
                  </a:lnTo>
                  <a:lnTo>
                    <a:pt x="314" y="912"/>
                  </a:lnTo>
                  <a:lnTo>
                    <a:pt x="312" y="911"/>
                  </a:lnTo>
                  <a:lnTo>
                    <a:pt x="311" y="911"/>
                  </a:lnTo>
                  <a:lnTo>
                    <a:pt x="310" y="911"/>
                  </a:lnTo>
                  <a:lnTo>
                    <a:pt x="310" y="910"/>
                  </a:lnTo>
                  <a:lnTo>
                    <a:pt x="309" y="910"/>
                  </a:lnTo>
                  <a:lnTo>
                    <a:pt x="308" y="908"/>
                  </a:lnTo>
                  <a:lnTo>
                    <a:pt x="307" y="908"/>
                  </a:lnTo>
                  <a:lnTo>
                    <a:pt x="307" y="907"/>
                  </a:lnTo>
                  <a:lnTo>
                    <a:pt x="306" y="907"/>
                  </a:lnTo>
                  <a:lnTo>
                    <a:pt x="304" y="907"/>
                  </a:lnTo>
                  <a:lnTo>
                    <a:pt x="304" y="906"/>
                  </a:lnTo>
                  <a:lnTo>
                    <a:pt x="303" y="906"/>
                  </a:lnTo>
                  <a:lnTo>
                    <a:pt x="302" y="906"/>
                  </a:lnTo>
                  <a:lnTo>
                    <a:pt x="301" y="905"/>
                  </a:lnTo>
                  <a:lnTo>
                    <a:pt x="300" y="905"/>
                  </a:lnTo>
                  <a:lnTo>
                    <a:pt x="299" y="904"/>
                  </a:lnTo>
                  <a:lnTo>
                    <a:pt x="298" y="904"/>
                  </a:lnTo>
                  <a:lnTo>
                    <a:pt x="298" y="903"/>
                  </a:lnTo>
                  <a:lnTo>
                    <a:pt x="296" y="902"/>
                  </a:lnTo>
                  <a:lnTo>
                    <a:pt x="296" y="901"/>
                  </a:lnTo>
                  <a:lnTo>
                    <a:pt x="296" y="899"/>
                  </a:lnTo>
                  <a:lnTo>
                    <a:pt x="296" y="898"/>
                  </a:lnTo>
                  <a:lnTo>
                    <a:pt x="296" y="897"/>
                  </a:lnTo>
                  <a:lnTo>
                    <a:pt x="296" y="896"/>
                  </a:lnTo>
                  <a:lnTo>
                    <a:pt x="296" y="895"/>
                  </a:lnTo>
                  <a:lnTo>
                    <a:pt x="298" y="895"/>
                  </a:lnTo>
                  <a:lnTo>
                    <a:pt x="298" y="894"/>
                  </a:lnTo>
                  <a:lnTo>
                    <a:pt x="298" y="893"/>
                  </a:lnTo>
                  <a:lnTo>
                    <a:pt x="298" y="891"/>
                  </a:lnTo>
                  <a:lnTo>
                    <a:pt x="299" y="891"/>
                  </a:lnTo>
                  <a:lnTo>
                    <a:pt x="299" y="890"/>
                  </a:lnTo>
                  <a:lnTo>
                    <a:pt x="299" y="889"/>
                  </a:lnTo>
                  <a:lnTo>
                    <a:pt x="300" y="889"/>
                  </a:lnTo>
                  <a:lnTo>
                    <a:pt x="300" y="888"/>
                  </a:lnTo>
                  <a:lnTo>
                    <a:pt x="300" y="887"/>
                  </a:lnTo>
                  <a:lnTo>
                    <a:pt x="301" y="887"/>
                  </a:lnTo>
                  <a:lnTo>
                    <a:pt x="301" y="886"/>
                  </a:lnTo>
                  <a:lnTo>
                    <a:pt x="302" y="885"/>
                  </a:lnTo>
                  <a:lnTo>
                    <a:pt x="302" y="884"/>
                  </a:lnTo>
                  <a:lnTo>
                    <a:pt x="303" y="884"/>
                  </a:lnTo>
                  <a:lnTo>
                    <a:pt x="303" y="882"/>
                  </a:lnTo>
                  <a:lnTo>
                    <a:pt x="303" y="881"/>
                  </a:lnTo>
                  <a:lnTo>
                    <a:pt x="304" y="881"/>
                  </a:lnTo>
                  <a:lnTo>
                    <a:pt x="304" y="880"/>
                  </a:lnTo>
                  <a:lnTo>
                    <a:pt x="304" y="879"/>
                  </a:lnTo>
                  <a:lnTo>
                    <a:pt x="306" y="879"/>
                  </a:lnTo>
                  <a:lnTo>
                    <a:pt x="306" y="878"/>
                  </a:lnTo>
                  <a:lnTo>
                    <a:pt x="306" y="877"/>
                  </a:lnTo>
                  <a:lnTo>
                    <a:pt x="306" y="876"/>
                  </a:lnTo>
                  <a:lnTo>
                    <a:pt x="306" y="874"/>
                  </a:lnTo>
                  <a:lnTo>
                    <a:pt x="307" y="874"/>
                  </a:lnTo>
                  <a:lnTo>
                    <a:pt x="307" y="873"/>
                  </a:lnTo>
                  <a:lnTo>
                    <a:pt x="307" y="872"/>
                  </a:lnTo>
                  <a:lnTo>
                    <a:pt x="307" y="871"/>
                  </a:lnTo>
                  <a:lnTo>
                    <a:pt x="307" y="870"/>
                  </a:lnTo>
                  <a:lnTo>
                    <a:pt x="307" y="869"/>
                  </a:lnTo>
                  <a:lnTo>
                    <a:pt x="307" y="868"/>
                  </a:lnTo>
                  <a:lnTo>
                    <a:pt x="306" y="866"/>
                  </a:lnTo>
                  <a:lnTo>
                    <a:pt x="306" y="865"/>
                  </a:lnTo>
                  <a:lnTo>
                    <a:pt x="304" y="865"/>
                  </a:lnTo>
                  <a:lnTo>
                    <a:pt x="304" y="864"/>
                  </a:lnTo>
                  <a:lnTo>
                    <a:pt x="303" y="864"/>
                  </a:lnTo>
                  <a:lnTo>
                    <a:pt x="302" y="863"/>
                  </a:lnTo>
                  <a:lnTo>
                    <a:pt x="301" y="863"/>
                  </a:lnTo>
                  <a:lnTo>
                    <a:pt x="300" y="863"/>
                  </a:lnTo>
                  <a:lnTo>
                    <a:pt x="299" y="863"/>
                  </a:lnTo>
                  <a:lnTo>
                    <a:pt x="298" y="863"/>
                  </a:lnTo>
                  <a:lnTo>
                    <a:pt x="296" y="863"/>
                  </a:lnTo>
                  <a:lnTo>
                    <a:pt x="295" y="863"/>
                  </a:lnTo>
                  <a:lnTo>
                    <a:pt x="294" y="863"/>
                  </a:lnTo>
                  <a:lnTo>
                    <a:pt x="293" y="863"/>
                  </a:lnTo>
                  <a:lnTo>
                    <a:pt x="292" y="863"/>
                  </a:lnTo>
                  <a:lnTo>
                    <a:pt x="291" y="863"/>
                  </a:lnTo>
                  <a:lnTo>
                    <a:pt x="290" y="863"/>
                  </a:lnTo>
                  <a:lnTo>
                    <a:pt x="289" y="863"/>
                  </a:lnTo>
                  <a:lnTo>
                    <a:pt x="287" y="863"/>
                  </a:lnTo>
                  <a:lnTo>
                    <a:pt x="286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79" y="860"/>
                  </a:lnTo>
                  <a:lnTo>
                    <a:pt x="278" y="860"/>
                  </a:lnTo>
                  <a:lnTo>
                    <a:pt x="277" y="860"/>
                  </a:lnTo>
                  <a:lnTo>
                    <a:pt x="276" y="860"/>
                  </a:lnTo>
                  <a:lnTo>
                    <a:pt x="275" y="860"/>
                  </a:lnTo>
                  <a:lnTo>
                    <a:pt x="274" y="860"/>
                  </a:lnTo>
                  <a:lnTo>
                    <a:pt x="273" y="860"/>
                  </a:lnTo>
                  <a:lnTo>
                    <a:pt x="271" y="860"/>
                  </a:lnTo>
                  <a:lnTo>
                    <a:pt x="269" y="860"/>
                  </a:lnTo>
                  <a:lnTo>
                    <a:pt x="268" y="860"/>
                  </a:lnTo>
                  <a:lnTo>
                    <a:pt x="267" y="860"/>
                  </a:lnTo>
                  <a:lnTo>
                    <a:pt x="266" y="860"/>
                  </a:lnTo>
                  <a:lnTo>
                    <a:pt x="266" y="861"/>
                  </a:lnTo>
                  <a:lnTo>
                    <a:pt x="265" y="861"/>
                  </a:lnTo>
                  <a:lnTo>
                    <a:pt x="264" y="861"/>
                  </a:lnTo>
                  <a:lnTo>
                    <a:pt x="262" y="862"/>
                  </a:lnTo>
                  <a:lnTo>
                    <a:pt x="261" y="862"/>
                  </a:lnTo>
                  <a:lnTo>
                    <a:pt x="260" y="862"/>
                  </a:lnTo>
                  <a:lnTo>
                    <a:pt x="260" y="863"/>
                  </a:lnTo>
                  <a:lnTo>
                    <a:pt x="259" y="863"/>
                  </a:lnTo>
                  <a:lnTo>
                    <a:pt x="258" y="863"/>
                  </a:lnTo>
                  <a:lnTo>
                    <a:pt x="257" y="863"/>
                  </a:lnTo>
                  <a:lnTo>
                    <a:pt x="256" y="863"/>
                  </a:lnTo>
                  <a:lnTo>
                    <a:pt x="256" y="862"/>
                  </a:lnTo>
                  <a:lnTo>
                    <a:pt x="254" y="861"/>
                  </a:lnTo>
                  <a:lnTo>
                    <a:pt x="254" y="860"/>
                  </a:lnTo>
                  <a:lnTo>
                    <a:pt x="254" y="859"/>
                  </a:lnTo>
                  <a:lnTo>
                    <a:pt x="253" y="857"/>
                  </a:lnTo>
                  <a:lnTo>
                    <a:pt x="252" y="856"/>
                  </a:lnTo>
                  <a:lnTo>
                    <a:pt x="251" y="855"/>
                  </a:lnTo>
                  <a:lnTo>
                    <a:pt x="250" y="854"/>
                  </a:lnTo>
                  <a:lnTo>
                    <a:pt x="249" y="853"/>
                  </a:lnTo>
                  <a:lnTo>
                    <a:pt x="249" y="852"/>
                  </a:lnTo>
                  <a:lnTo>
                    <a:pt x="248" y="851"/>
                  </a:lnTo>
                  <a:lnTo>
                    <a:pt x="247" y="849"/>
                  </a:lnTo>
                  <a:lnTo>
                    <a:pt x="245" y="848"/>
                  </a:lnTo>
                  <a:lnTo>
                    <a:pt x="244" y="847"/>
                  </a:lnTo>
                  <a:lnTo>
                    <a:pt x="243" y="846"/>
                  </a:lnTo>
                  <a:lnTo>
                    <a:pt x="242" y="845"/>
                  </a:lnTo>
                  <a:lnTo>
                    <a:pt x="241" y="844"/>
                  </a:lnTo>
                  <a:lnTo>
                    <a:pt x="240" y="844"/>
                  </a:lnTo>
                  <a:lnTo>
                    <a:pt x="239" y="843"/>
                  </a:lnTo>
                  <a:lnTo>
                    <a:pt x="237" y="843"/>
                  </a:lnTo>
                  <a:lnTo>
                    <a:pt x="235" y="843"/>
                  </a:lnTo>
                  <a:lnTo>
                    <a:pt x="234" y="843"/>
                  </a:lnTo>
                  <a:lnTo>
                    <a:pt x="233" y="844"/>
                  </a:lnTo>
                  <a:lnTo>
                    <a:pt x="232" y="844"/>
                  </a:lnTo>
                  <a:lnTo>
                    <a:pt x="231" y="845"/>
                  </a:lnTo>
                  <a:lnTo>
                    <a:pt x="229" y="845"/>
                  </a:lnTo>
                  <a:lnTo>
                    <a:pt x="228" y="846"/>
                  </a:lnTo>
                  <a:lnTo>
                    <a:pt x="227" y="846"/>
                  </a:lnTo>
                  <a:lnTo>
                    <a:pt x="226" y="847"/>
                  </a:lnTo>
                  <a:lnTo>
                    <a:pt x="226" y="848"/>
                  </a:lnTo>
                  <a:lnTo>
                    <a:pt x="225" y="849"/>
                  </a:lnTo>
                  <a:lnTo>
                    <a:pt x="225" y="851"/>
                  </a:lnTo>
                  <a:lnTo>
                    <a:pt x="225" y="852"/>
                  </a:lnTo>
                  <a:lnTo>
                    <a:pt x="224" y="853"/>
                  </a:lnTo>
                  <a:lnTo>
                    <a:pt x="224" y="854"/>
                  </a:lnTo>
                  <a:lnTo>
                    <a:pt x="223" y="855"/>
                  </a:lnTo>
                  <a:lnTo>
                    <a:pt x="223" y="856"/>
                  </a:lnTo>
                  <a:lnTo>
                    <a:pt x="222" y="856"/>
                  </a:lnTo>
                  <a:lnTo>
                    <a:pt x="222" y="857"/>
                  </a:lnTo>
                  <a:lnTo>
                    <a:pt x="222" y="859"/>
                  </a:lnTo>
                  <a:lnTo>
                    <a:pt x="222" y="860"/>
                  </a:lnTo>
                  <a:lnTo>
                    <a:pt x="222" y="861"/>
                  </a:lnTo>
                  <a:lnTo>
                    <a:pt x="222" y="862"/>
                  </a:lnTo>
                  <a:lnTo>
                    <a:pt x="222" y="863"/>
                  </a:lnTo>
                  <a:lnTo>
                    <a:pt x="222" y="864"/>
                  </a:lnTo>
                  <a:lnTo>
                    <a:pt x="223" y="865"/>
                  </a:lnTo>
                  <a:lnTo>
                    <a:pt x="223" y="866"/>
                  </a:lnTo>
                  <a:lnTo>
                    <a:pt x="223" y="868"/>
                  </a:lnTo>
                  <a:lnTo>
                    <a:pt x="223" y="869"/>
                  </a:lnTo>
                  <a:lnTo>
                    <a:pt x="224" y="870"/>
                  </a:lnTo>
                  <a:lnTo>
                    <a:pt x="224" y="871"/>
                  </a:lnTo>
                  <a:lnTo>
                    <a:pt x="224" y="872"/>
                  </a:lnTo>
                  <a:lnTo>
                    <a:pt x="225" y="873"/>
                  </a:lnTo>
                  <a:lnTo>
                    <a:pt x="225" y="874"/>
                  </a:lnTo>
                  <a:lnTo>
                    <a:pt x="226" y="876"/>
                  </a:lnTo>
                  <a:lnTo>
                    <a:pt x="227" y="877"/>
                  </a:lnTo>
                  <a:lnTo>
                    <a:pt x="227" y="878"/>
                  </a:lnTo>
                  <a:lnTo>
                    <a:pt x="228" y="879"/>
                  </a:lnTo>
                  <a:lnTo>
                    <a:pt x="228" y="880"/>
                  </a:lnTo>
                  <a:lnTo>
                    <a:pt x="228" y="881"/>
                  </a:lnTo>
                  <a:lnTo>
                    <a:pt x="228" y="882"/>
                  </a:lnTo>
                  <a:lnTo>
                    <a:pt x="227" y="882"/>
                  </a:lnTo>
                  <a:lnTo>
                    <a:pt x="227" y="884"/>
                  </a:lnTo>
                  <a:lnTo>
                    <a:pt x="226" y="884"/>
                  </a:lnTo>
                  <a:lnTo>
                    <a:pt x="225" y="884"/>
                  </a:lnTo>
                  <a:lnTo>
                    <a:pt x="224" y="884"/>
                  </a:lnTo>
                  <a:lnTo>
                    <a:pt x="223" y="884"/>
                  </a:lnTo>
                  <a:lnTo>
                    <a:pt x="222" y="884"/>
                  </a:lnTo>
                  <a:lnTo>
                    <a:pt x="220" y="884"/>
                  </a:lnTo>
                  <a:lnTo>
                    <a:pt x="219" y="884"/>
                  </a:lnTo>
                  <a:lnTo>
                    <a:pt x="218" y="884"/>
                  </a:lnTo>
                  <a:lnTo>
                    <a:pt x="217" y="884"/>
                  </a:lnTo>
                  <a:lnTo>
                    <a:pt x="216" y="882"/>
                  </a:lnTo>
                  <a:lnTo>
                    <a:pt x="215" y="884"/>
                  </a:lnTo>
                  <a:lnTo>
                    <a:pt x="214" y="884"/>
                  </a:lnTo>
                  <a:lnTo>
                    <a:pt x="212" y="884"/>
                  </a:lnTo>
                  <a:lnTo>
                    <a:pt x="211" y="884"/>
                  </a:lnTo>
                  <a:lnTo>
                    <a:pt x="210" y="884"/>
                  </a:lnTo>
                  <a:lnTo>
                    <a:pt x="209" y="884"/>
                  </a:lnTo>
                  <a:lnTo>
                    <a:pt x="208" y="885"/>
                  </a:lnTo>
                  <a:lnTo>
                    <a:pt x="208" y="886"/>
                  </a:lnTo>
                  <a:lnTo>
                    <a:pt x="207" y="887"/>
                  </a:lnTo>
                  <a:lnTo>
                    <a:pt x="206" y="888"/>
                  </a:lnTo>
                  <a:lnTo>
                    <a:pt x="204" y="888"/>
                  </a:lnTo>
                  <a:lnTo>
                    <a:pt x="204" y="889"/>
                  </a:lnTo>
                  <a:lnTo>
                    <a:pt x="203" y="889"/>
                  </a:lnTo>
                  <a:lnTo>
                    <a:pt x="202" y="890"/>
                  </a:lnTo>
                  <a:lnTo>
                    <a:pt x="201" y="890"/>
                  </a:lnTo>
                  <a:lnTo>
                    <a:pt x="200" y="890"/>
                  </a:lnTo>
                  <a:lnTo>
                    <a:pt x="199" y="890"/>
                  </a:lnTo>
                  <a:lnTo>
                    <a:pt x="198" y="891"/>
                  </a:lnTo>
                  <a:lnTo>
                    <a:pt x="197" y="891"/>
                  </a:lnTo>
                  <a:lnTo>
                    <a:pt x="194" y="891"/>
                  </a:lnTo>
                  <a:lnTo>
                    <a:pt x="193" y="891"/>
                  </a:lnTo>
                  <a:lnTo>
                    <a:pt x="192" y="891"/>
                  </a:lnTo>
                  <a:lnTo>
                    <a:pt x="191" y="891"/>
                  </a:lnTo>
                  <a:lnTo>
                    <a:pt x="190" y="891"/>
                  </a:lnTo>
                  <a:lnTo>
                    <a:pt x="189" y="891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8"/>
                  </a:lnTo>
                  <a:lnTo>
                    <a:pt x="186" y="887"/>
                  </a:lnTo>
                  <a:lnTo>
                    <a:pt x="186" y="886"/>
                  </a:lnTo>
                  <a:lnTo>
                    <a:pt x="186" y="885"/>
                  </a:lnTo>
                  <a:lnTo>
                    <a:pt x="186" y="884"/>
                  </a:lnTo>
                  <a:lnTo>
                    <a:pt x="186" y="882"/>
                  </a:lnTo>
                  <a:lnTo>
                    <a:pt x="186" y="881"/>
                  </a:lnTo>
                  <a:lnTo>
                    <a:pt x="186" y="879"/>
                  </a:lnTo>
                  <a:lnTo>
                    <a:pt x="187" y="878"/>
                  </a:lnTo>
                  <a:lnTo>
                    <a:pt x="187" y="876"/>
                  </a:lnTo>
                  <a:lnTo>
                    <a:pt x="187" y="874"/>
                  </a:lnTo>
                  <a:lnTo>
                    <a:pt x="189" y="873"/>
                  </a:lnTo>
                  <a:lnTo>
                    <a:pt x="189" y="872"/>
                  </a:lnTo>
                  <a:lnTo>
                    <a:pt x="190" y="871"/>
                  </a:lnTo>
                  <a:lnTo>
                    <a:pt x="190" y="870"/>
                  </a:lnTo>
                  <a:lnTo>
                    <a:pt x="191" y="869"/>
                  </a:lnTo>
                  <a:lnTo>
                    <a:pt x="191" y="868"/>
                  </a:lnTo>
                  <a:lnTo>
                    <a:pt x="191" y="866"/>
                  </a:lnTo>
                  <a:lnTo>
                    <a:pt x="192" y="866"/>
                  </a:lnTo>
                  <a:lnTo>
                    <a:pt x="192" y="865"/>
                  </a:lnTo>
                  <a:lnTo>
                    <a:pt x="192" y="864"/>
                  </a:lnTo>
                  <a:lnTo>
                    <a:pt x="193" y="863"/>
                  </a:lnTo>
                  <a:lnTo>
                    <a:pt x="194" y="862"/>
                  </a:lnTo>
                  <a:lnTo>
                    <a:pt x="194" y="861"/>
                  </a:lnTo>
                  <a:lnTo>
                    <a:pt x="195" y="860"/>
                  </a:lnTo>
                  <a:lnTo>
                    <a:pt x="197" y="859"/>
                  </a:lnTo>
                  <a:lnTo>
                    <a:pt x="198" y="857"/>
                  </a:lnTo>
                  <a:lnTo>
                    <a:pt x="201" y="854"/>
                  </a:lnTo>
                  <a:lnTo>
                    <a:pt x="201" y="853"/>
                  </a:lnTo>
                  <a:lnTo>
                    <a:pt x="202" y="852"/>
                  </a:lnTo>
                  <a:lnTo>
                    <a:pt x="203" y="852"/>
                  </a:lnTo>
                  <a:lnTo>
                    <a:pt x="204" y="849"/>
                  </a:lnTo>
                  <a:lnTo>
                    <a:pt x="206" y="848"/>
                  </a:lnTo>
                  <a:lnTo>
                    <a:pt x="207" y="848"/>
                  </a:lnTo>
                  <a:lnTo>
                    <a:pt x="208" y="847"/>
                  </a:lnTo>
                  <a:lnTo>
                    <a:pt x="209" y="846"/>
                  </a:lnTo>
                  <a:lnTo>
                    <a:pt x="209" y="845"/>
                  </a:lnTo>
                  <a:lnTo>
                    <a:pt x="210" y="845"/>
                  </a:lnTo>
                  <a:lnTo>
                    <a:pt x="210" y="844"/>
                  </a:lnTo>
                  <a:lnTo>
                    <a:pt x="212" y="843"/>
                  </a:lnTo>
                  <a:lnTo>
                    <a:pt x="212" y="841"/>
                  </a:lnTo>
                  <a:lnTo>
                    <a:pt x="214" y="840"/>
                  </a:lnTo>
                  <a:lnTo>
                    <a:pt x="215" y="839"/>
                  </a:lnTo>
                  <a:lnTo>
                    <a:pt x="215" y="838"/>
                  </a:lnTo>
                  <a:lnTo>
                    <a:pt x="215" y="837"/>
                  </a:lnTo>
                  <a:lnTo>
                    <a:pt x="215" y="836"/>
                  </a:lnTo>
                  <a:lnTo>
                    <a:pt x="215" y="835"/>
                  </a:lnTo>
                  <a:lnTo>
                    <a:pt x="214" y="834"/>
                  </a:lnTo>
                  <a:lnTo>
                    <a:pt x="212" y="832"/>
                  </a:lnTo>
                  <a:lnTo>
                    <a:pt x="212" y="831"/>
                  </a:lnTo>
                  <a:lnTo>
                    <a:pt x="211" y="831"/>
                  </a:lnTo>
                  <a:lnTo>
                    <a:pt x="210" y="830"/>
                  </a:lnTo>
                  <a:lnTo>
                    <a:pt x="209" y="830"/>
                  </a:lnTo>
                  <a:lnTo>
                    <a:pt x="208" y="829"/>
                  </a:lnTo>
                  <a:lnTo>
                    <a:pt x="206" y="828"/>
                  </a:lnTo>
                  <a:lnTo>
                    <a:pt x="204" y="827"/>
                  </a:lnTo>
                  <a:lnTo>
                    <a:pt x="203" y="827"/>
                  </a:lnTo>
                  <a:lnTo>
                    <a:pt x="201" y="826"/>
                  </a:lnTo>
                  <a:lnTo>
                    <a:pt x="200" y="824"/>
                  </a:lnTo>
                  <a:lnTo>
                    <a:pt x="199" y="824"/>
                  </a:lnTo>
                  <a:lnTo>
                    <a:pt x="198" y="823"/>
                  </a:lnTo>
                  <a:lnTo>
                    <a:pt x="195" y="822"/>
                  </a:lnTo>
                  <a:lnTo>
                    <a:pt x="194" y="821"/>
                  </a:lnTo>
                  <a:lnTo>
                    <a:pt x="192" y="820"/>
                  </a:lnTo>
                  <a:lnTo>
                    <a:pt x="190" y="819"/>
                  </a:lnTo>
                  <a:lnTo>
                    <a:pt x="189" y="818"/>
                  </a:lnTo>
                  <a:lnTo>
                    <a:pt x="186" y="817"/>
                  </a:lnTo>
                  <a:lnTo>
                    <a:pt x="185" y="815"/>
                  </a:lnTo>
                  <a:lnTo>
                    <a:pt x="183" y="814"/>
                  </a:lnTo>
                  <a:lnTo>
                    <a:pt x="181" y="813"/>
                  </a:lnTo>
                  <a:lnTo>
                    <a:pt x="180" y="812"/>
                  </a:lnTo>
                  <a:lnTo>
                    <a:pt x="178" y="812"/>
                  </a:lnTo>
                  <a:lnTo>
                    <a:pt x="178" y="811"/>
                  </a:lnTo>
                  <a:lnTo>
                    <a:pt x="176" y="810"/>
                  </a:lnTo>
                  <a:lnTo>
                    <a:pt x="175" y="809"/>
                  </a:lnTo>
                  <a:lnTo>
                    <a:pt x="174" y="809"/>
                  </a:lnTo>
                  <a:lnTo>
                    <a:pt x="172" y="809"/>
                  </a:lnTo>
                  <a:lnTo>
                    <a:pt x="170" y="809"/>
                  </a:lnTo>
                  <a:lnTo>
                    <a:pt x="169" y="809"/>
                  </a:lnTo>
                  <a:lnTo>
                    <a:pt x="168" y="807"/>
                  </a:lnTo>
                  <a:lnTo>
                    <a:pt x="168" y="806"/>
                  </a:lnTo>
                  <a:lnTo>
                    <a:pt x="167" y="805"/>
                  </a:lnTo>
                  <a:lnTo>
                    <a:pt x="166" y="804"/>
                  </a:lnTo>
                  <a:lnTo>
                    <a:pt x="166" y="803"/>
                  </a:lnTo>
                  <a:lnTo>
                    <a:pt x="166" y="802"/>
                  </a:lnTo>
                  <a:lnTo>
                    <a:pt x="165" y="801"/>
                  </a:lnTo>
                  <a:lnTo>
                    <a:pt x="165" y="799"/>
                  </a:lnTo>
                  <a:lnTo>
                    <a:pt x="165" y="798"/>
                  </a:lnTo>
                  <a:lnTo>
                    <a:pt x="164" y="797"/>
                  </a:lnTo>
                  <a:lnTo>
                    <a:pt x="164" y="796"/>
                  </a:lnTo>
                  <a:lnTo>
                    <a:pt x="164" y="795"/>
                  </a:lnTo>
                  <a:lnTo>
                    <a:pt x="162" y="794"/>
                  </a:lnTo>
                  <a:lnTo>
                    <a:pt x="162" y="793"/>
                  </a:lnTo>
                  <a:lnTo>
                    <a:pt x="161" y="792"/>
                  </a:lnTo>
                  <a:lnTo>
                    <a:pt x="161" y="790"/>
                  </a:lnTo>
                  <a:lnTo>
                    <a:pt x="160" y="789"/>
                  </a:lnTo>
                  <a:lnTo>
                    <a:pt x="160" y="788"/>
                  </a:lnTo>
                  <a:lnTo>
                    <a:pt x="160" y="787"/>
                  </a:lnTo>
                  <a:lnTo>
                    <a:pt x="161" y="786"/>
                  </a:lnTo>
                  <a:lnTo>
                    <a:pt x="162" y="786"/>
                  </a:lnTo>
                  <a:lnTo>
                    <a:pt x="162" y="785"/>
                  </a:lnTo>
                  <a:lnTo>
                    <a:pt x="164" y="785"/>
                  </a:lnTo>
                  <a:lnTo>
                    <a:pt x="165" y="784"/>
                  </a:lnTo>
                  <a:lnTo>
                    <a:pt x="166" y="782"/>
                  </a:lnTo>
                  <a:lnTo>
                    <a:pt x="167" y="782"/>
                  </a:lnTo>
                  <a:lnTo>
                    <a:pt x="168" y="781"/>
                  </a:lnTo>
                  <a:lnTo>
                    <a:pt x="169" y="781"/>
                  </a:lnTo>
                  <a:lnTo>
                    <a:pt x="170" y="780"/>
                  </a:lnTo>
                  <a:lnTo>
                    <a:pt x="172" y="780"/>
                  </a:lnTo>
                  <a:lnTo>
                    <a:pt x="173" y="780"/>
                  </a:lnTo>
                  <a:lnTo>
                    <a:pt x="174" y="780"/>
                  </a:lnTo>
                  <a:lnTo>
                    <a:pt x="175" y="781"/>
                  </a:lnTo>
                  <a:lnTo>
                    <a:pt x="176" y="781"/>
                  </a:lnTo>
                  <a:lnTo>
                    <a:pt x="177" y="782"/>
                  </a:lnTo>
                  <a:lnTo>
                    <a:pt x="178" y="782"/>
                  </a:lnTo>
                  <a:lnTo>
                    <a:pt x="180" y="781"/>
                  </a:lnTo>
                  <a:lnTo>
                    <a:pt x="181" y="781"/>
                  </a:lnTo>
                  <a:lnTo>
                    <a:pt x="181" y="780"/>
                  </a:lnTo>
                  <a:lnTo>
                    <a:pt x="182" y="780"/>
                  </a:lnTo>
                  <a:lnTo>
                    <a:pt x="182" y="778"/>
                  </a:lnTo>
                  <a:lnTo>
                    <a:pt x="183" y="777"/>
                  </a:lnTo>
                  <a:lnTo>
                    <a:pt x="183" y="776"/>
                  </a:lnTo>
                  <a:lnTo>
                    <a:pt x="183" y="774"/>
                  </a:lnTo>
                  <a:lnTo>
                    <a:pt x="183" y="773"/>
                  </a:lnTo>
                  <a:lnTo>
                    <a:pt x="183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3" y="767"/>
                  </a:lnTo>
                  <a:lnTo>
                    <a:pt x="183" y="765"/>
                  </a:lnTo>
                  <a:lnTo>
                    <a:pt x="183" y="764"/>
                  </a:lnTo>
                  <a:lnTo>
                    <a:pt x="183" y="763"/>
                  </a:lnTo>
                  <a:lnTo>
                    <a:pt x="183" y="762"/>
                  </a:lnTo>
                  <a:lnTo>
                    <a:pt x="183" y="761"/>
                  </a:lnTo>
                  <a:lnTo>
                    <a:pt x="183" y="760"/>
                  </a:lnTo>
                  <a:lnTo>
                    <a:pt x="182" y="760"/>
                  </a:lnTo>
                  <a:lnTo>
                    <a:pt x="182" y="759"/>
                  </a:lnTo>
                  <a:lnTo>
                    <a:pt x="180" y="756"/>
                  </a:lnTo>
                  <a:lnTo>
                    <a:pt x="180" y="755"/>
                  </a:lnTo>
                  <a:lnTo>
                    <a:pt x="178" y="755"/>
                  </a:lnTo>
                  <a:lnTo>
                    <a:pt x="178" y="754"/>
                  </a:lnTo>
                  <a:lnTo>
                    <a:pt x="177" y="754"/>
                  </a:lnTo>
                  <a:lnTo>
                    <a:pt x="177" y="753"/>
                  </a:lnTo>
                  <a:lnTo>
                    <a:pt x="176" y="753"/>
                  </a:lnTo>
                  <a:lnTo>
                    <a:pt x="175" y="753"/>
                  </a:lnTo>
                  <a:lnTo>
                    <a:pt x="174" y="753"/>
                  </a:lnTo>
                  <a:lnTo>
                    <a:pt x="170" y="752"/>
                  </a:lnTo>
                  <a:lnTo>
                    <a:pt x="169" y="752"/>
                  </a:lnTo>
                  <a:lnTo>
                    <a:pt x="169" y="751"/>
                  </a:lnTo>
                  <a:lnTo>
                    <a:pt x="168" y="751"/>
                  </a:lnTo>
                  <a:lnTo>
                    <a:pt x="168" y="750"/>
                  </a:lnTo>
                  <a:lnTo>
                    <a:pt x="168" y="748"/>
                  </a:lnTo>
                  <a:lnTo>
                    <a:pt x="168" y="747"/>
                  </a:lnTo>
                  <a:lnTo>
                    <a:pt x="168" y="746"/>
                  </a:lnTo>
                  <a:lnTo>
                    <a:pt x="170" y="735"/>
                  </a:lnTo>
                  <a:lnTo>
                    <a:pt x="170" y="734"/>
                  </a:lnTo>
                  <a:lnTo>
                    <a:pt x="170" y="732"/>
                  </a:lnTo>
                  <a:lnTo>
                    <a:pt x="172" y="731"/>
                  </a:lnTo>
                  <a:lnTo>
                    <a:pt x="172" y="730"/>
                  </a:lnTo>
                  <a:lnTo>
                    <a:pt x="173" y="730"/>
                  </a:lnTo>
                  <a:lnTo>
                    <a:pt x="173" y="729"/>
                  </a:lnTo>
                  <a:lnTo>
                    <a:pt x="174" y="729"/>
                  </a:lnTo>
                  <a:lnTo>
                    <a:pt x="174" y="728"/>
                  </a:lnTo>
                  <a:lnTo>
                    <a:pt x="177" y="726"/>
                  </a:lnTo>
                  <a:lnTo>
                    <a:pt x="178" y="726"/>
                  </a:lnTo>
                  <a:lnTo>
                    <a:pt x="178" y="725"/>
                  </a:lnTo>
                  <a:lnTo>
                    <a:pt x="180" y="725"/>
                  </a:lnTo>
                  <a:lnTo>
                    <a:pt x="181" y="725"/>
                  </a:lnTo>
                  <a:lnTo>
                    <a:pt x="181" y="723"/>
                  </a:lnTo>
                  <a:lnTo>
                    <a:pt x="182" y="723"/>
                  </a:lnTo>
                  <a:lnTo>
                    <a:pt x="183" y="723"/>
                  </a:lnTo>
                  <a:lnTo>
                    <a:pt x="183" y="722"/>
                  </a:lnTo>
                  <a:lnTo>
                    <a:pt x="184" y="722"/>
                  </a:lnTo>
                  <a:lnTo>
                    <a:pt x="184" y="721"/>
                  </a:lnTo>
                  <a:lnTo>
                    <a:pt x="184" y="720"/>
                  </a:lnTo>
                  <a:lnTo>
                    <a:pt x="184" y="719"/>
                  </a:lnTo>
                  <a:lnTo>
                    <a:pt x="183" y="719"/>
                  </a:lnTo>
                  <a:lnTo>
                    <a:pt x="183" y="718"/>
                  </a:lnTo>
                  <a:lnTo>
                    <a:pt x="182" y="718"/>
                  </a:lnTo>
                  <a:lnTo>
                    <a:pt x="182" y="717"/>
                  </a:lnTo>
                  <a:lnTo>
                    <a:pt x="181" y="717"/>
                  </a:lnTo>
                  <a:lnTo>
                    <a:pt x="181" y="715"/>
                  </a:lnTo>
                  <a:lnTo>
                    <a:pt x="180" y="715"/>
                  </a:lnTo>
                  <a:lnTo>
                    <a:pt x="180" y="714"/>
                  </a:lnTo>
                  <a:lnTo>
                    <a:pt x="178" y="714"/>
                  </a:lnTo>
                  <a:lnTo>
                    <a:pt x="177" y="714"/>
                  </a:lnTo>
                  <a:lnTo>
                    <a:pt x="177" y="713"/>
                  </a:lnTo>
                  <a:lnTo>
                    <a:pt x="176" y="713"/>
                  </a:lnTo>
                  <a:lnTo>
                    <a:pt x="176" y="712"/>
                  </a:lnTo>
                  <a:lnTo>
                    <a:pt x="175" y="712"/>
                  </a:lnTo>
                  <a:lnTo>
                    <a:pt x="175" y="711"/>
                  </a:lnTo>
                  <a:lnTo>
                    <a:pt x="174" y="711"/>
                  </a:lnTo>
                  <a:lnTo>
                    <a:pt x="173" y="711"/>
                  </a:lnTo>
                  <a:lnTo>
                    <a:pt x="173" y="710"/>
                  </a:lnTo>
                  <a:lnTo>
                    <a:pt x="172" y="710"/>
                  </a:lnTo>
                  <a:lnTo>
                    <a:pt x="172" y="709"/>
                  </a:lnTo>
                  <a:lnTo>
                    <a:pt x="170" y="709"/>
                  </a:lnTo>
                  <a:lnTo>
                    <a:pt x="169" y="709"/>
                  </a:lnTo>
                  <a:lnTo>
                    <a:pt x="169" y="707"/>
                  </a:lnTo>
                  <a:lnTo>
                    <a:pt x="168" y="707"/>
                  </a:lnTo>
                  <a:lnTo>
                    <a:pt x="168" y="706"/>
                  </a:lnTo>
                  <a:lnTo>
                    <a:pt x="167" y="706"/>
                  </a:lnTo>
                  <a:lnTo>
                    <a:pt x="166" y="705"/>
                  </a:lnTo>
                  <a:lnTo>
                    <a:pt x="165" y="705"/>
                  </a:lnTo>
                  <a:lnTo>
                    <a:pt x="165" y="704"/>
                  </a:lnTo>
                  <a:lnTo>
                    <a:pt x="160" y="702"/>
                  </a:lnTo>
                  <a:lnTo>
                    <a:pt x="160" y="701"/>
                  </a:lnTo>
                  <a:lnTo>
                    <a:pt x="159" y="701"/>
                  </a:lnTo>
                  <a:lnTo>
                    <a:pt x="158" y="700"/>
                  </a:lnTo>
                  <a:lnTo>
                    <a:pt x="156" y="700"/>
                  </a:lnTo>
                  <a:lnTo>
                    <a:pt x="156" y="698"/>
                  </a:lnTo>
                  <a:lnTo>
                    <a:pt x="155" y="698"/>
                  </a:lnTo>
                  <a:lnTo>
                    <a:pt x="153" y="698"/>
                  </a:lnTo>
                  <a:lnTo>
                    <a:pt x="152" y="697"/>
                  </a:lnTo>
                  <a:lnTo>
                    <a:pt x="151" y="697"/>
                  </a:lnTo>
                  <a:lnTo>
                    <a:pt x="150" y="697"/>
                  </a:lnTo>
                  <a:lnTo>
                    <a:pt x="149" y="697"/>
                  </a:lnTo>
                  <a:lnTo>
                    <a:pt x="148" y="696"/>
                  </a:lnTo>
                  <a:lnTo>
                    <a:pt x="147" y="696"/>
                  </a:lnTo>
                  <a:lnTo>
                    <a:pt x="147" y="695"/>
                  </a:lnTo>
                  <a:lnTo>
                    <a:pt x="145" y="695"/>
                  </a:lnTo>
                  <a:lnTo>
                    <a:pt x="145" y="694"/>
                  </a:lnTo>
                  <a:lnTo>
                    <a:pt x="144" y="693"/>
                  </a:lnTo>
                  <a:lnTo>
                    <a:pt x="143" y="693"/>
                  </a:lnTo>
                  <a:lnTo>
                    <a:pt x="142" y="693"/>
                  </a:lnTo>
                  <a:lnTo>
                    <a:pt x="141" y="693"/>
                  </a:lnTo>
                  <a:lnTo>
                    <a:pt x="140" y="692"/>
                  </a:lnTo>
                  <a:lnTo>
                    <a:pt x="139" y="690"/>
                  </a:lnTo>
                  <a:lnTo>
                    <a:pt x="139" y="689"/>
                  </a:lnTo>
                  <a:lnTo>
                    <a:pt x="138" y="688"/>
                  </a:lnTo>
                  <a:lnTo>
                    <a:pt x="138" y="687"/>
                  </a:lnTo>
                  <a:lnTo>
                    <a:pt x="138" y="686"/>
                  </a:lnTo>
                  <a:lnTo>
                    <a:pt x="138" y="685"/>
                  </a:lnTo>
                  <a:lnTo>
                    <a:pt x="136" y="685"/>
                  </a:lnTo>
                  <a:lnTo>
                    <a:pt x="135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3" y="683"/>
                  </a:lnTo>
                  <a:lnTo>
                    <a:pt x="132" y="683"/>
                  </a:lnTo>
                  <a:lnTo>
                    <a:pt x="131" y="681"/>
                  </a:lnTo>
                  <a:lnTo>
                    <a:pt x="130" y="680"/>
                  </a:lnTo>
                  <a:lnTo>
                    <a:pt x="128" y="680"/>
                  </a:lnTo>
                  <a:lnTo>
                    <a:pt x="127" y="680"/>
                  </a:lnTo>
                  <a:lnTo>
                    <a:pt x="126" y="679"/>
                  </a:lnTo>
                  <a:lnTo>
                    <a:pt x="125" y="679"/>
                  </a:lnTo>
                  <a:lnTo>
                    <a:pt x="124" y="679"/>
                  </a:lnTo>
                  <a:lnTo>
                    <a:pt x="123" y="678"/>
                  </a:lnTo>
                  <a:lnTo>
                    <a:pt x="122" y="678"/>
                  </a:lnTo>
                  <a:lnTo>
                    <a:pt x="120" y="677"/>
                  </a:lnTo>
                  <a:lnTo>
                    <a:pt x="118" y="676"/>
                  </a:lnTo>
                  <a:lnTo>
                    <a:pt x="117" y="676"/>
                  </a:lnTo>
                  <a:lnTo>
                    <a:pt x="117" y="675"/>
                  </a:lnTo>
                  <a:lnTo>
                    <a:pt x="116" y="675"/>
                  </a:lnTo>
                  <a:lnTo>
                    <a:pt x="114" y="673"/>
                  </a:lnTo>
                  <a:lnTo>
                    <a:pt x="113" y="672"/>
                  </a:lnTo>
                  <a:lnTo>
                    <a:pt x="113" y="671"/>
                  </a:lnTo>
                  <a:lnTo>
                    <a:pt x="111" y="671"/>
                  </a:lnTo>
                  <a:lnTo>
                    <a:pt x="110" y="670"/>
                  </a:lnTo>
                  <a:lnTo>
                    <a:pt x="109" y="669"/>
                  </a:lnTo>
                  <a:lnTo>
                    <a:pt x="108" y="668"/>
                  </a:lnTo>
                  <a:lnTo>
                    <a:pt x="107" y="667"/>
                  </a:lnTo>
                  <a:lnTo>
                    <a:pt x="106" y="665"/>
                  </a:lnTo>
                  <a:lnTo>
                    <a:pt x="105" y="664"/>
                  </a:lnTo>
                  <a:lnTo>
                    <a:pt x="102" y="663"/>
                  </a:lnTo>
                  <a:lnTo>
                    <a:pt x="101" y="662"/>
                  </a:lnTo>
                  <a:lnTo>
                    <a:pt x="100" y="661"/>
                  </a:lnTo>
                  <a:lnTo>
                    <a:pt x="99" y="660"/>
                  </a:lnTo>
                  <a:lnTo>
                    <a:pt x="98" y="660"/>
                  </a:lnTo>
                  <a:lnTo>
                    <a:pt x="97" y="659"/>
                  </a:lnTo>
                  <a:lnTo>
                    <a:pt x="95" y="659"/>
                  </a:lnTo>
                  <a:lnTo>
                    <a:pt x="94" y="660"/>
                  </a:lnTo>
                  <a:lnTo>
                    <a:pt x="93" y="660"/>
                  </a:lnTo>
                  <a:lnTo>
                    <a:pt x="92" y="661"/>
                  </a:lnTo>
                  <a:lnTo>
                    <a:pt x="91" y="661"/>
                  </a:lnTo>
                  <a:lnTo>
                    <a:pt x="91" y="662"/>
                  </a:lnTo>
                  <a:lnTo>
                    <a:pt x="90" y="663"/>
                  </a:lnTo>
                  <a:lnTo>
                    <a:pt x="90" y="664"/>
                  </a:lnTo>
                  <a:lnTo>
                    <a:pt x="89" y="665"/>
                  </a:lnTo>
                  <a:lnTo>
                    <a:pt x="88" y="667"/>
                  </a:lnTo>
                  <a:lnTo>
                    <a:pt x="86" y="667"/>
                  </a:lnTo>
                  <a:lnTo>
                    <a:pt x="85" y="668"/>
                  </a:lnTo>
                  <a:lnTo>
                    <a:pt x="84" y="668"/>
                  </a:lnTo>
                  <a:lnTo>
                    <a:pt x="83" y="668"/>
                  </a:lnTo>
                  <a:lnTo>
                    <a:pt x="82" y="668"/>
                  </a:lnTo>
                  <a:lnTo>
                    <a:pt x="81" y="667"/>
                  </a:lnTo>
                  <a:lnTo>
                    <a:pt x="80" y="665"/>
                  </a:lnTo>
                  <a:lnTo>
                    <a:pt x="80" y="664"/>
                  </a:lnTo>
                  <a:lnTo>
                    <a:pt x="80" y="663"/>
                  </a:lnTo>
                  <a:lnTo>
                    <a:pt x="80" y="661"/>
                  </a:lnTo>
                  <a:lnTo>
                    <a:pt x="80" y="660"/>
                  </a:lnTo>
                  <a:lnTo>
                    <a:pt x="80" y="659"/>
                  </a:lnTo>
                  <a:lnTo>
                    <a:pt x="80" y="658"/>
                  </a:lnTo>
                  <a:lnTo>
                    <a:pt x="80" y="656"/>
                  </a:lnTo>
                  <a:lnTo>
                    <a:pt x="80" y="655"/>
                  </a:lnTo>
                  <a:lnTo>
                    <a:pt x="80" y="653"/>
                  </a:lnTo>
                  <a:lnTo>
                    <a:pt x="81" y="651"/>
                  </a:lnTo>
                  <a:lnTo>
                    <a:pt x="81" y="650"/>
                  </a:lnTo>
                  <a:lnTo>
                    <a:pt x="81" y="648"/>
                  </a:lnTo>
                  <a:lnTo>
                    <a:pt x="81" y="647"/>
                  </a:lnTo>
                  <a:lnTo>
                    <a:pt x="81" y="645"/>
                  </a:lnTo>
                  <a:lnTo>
                    <a:pt x="81" y="643"/>
                  </a:lnTo>
                  <a:lnTo>
                    <a:pt x="81" y="640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81" y="636"/>
                  </a:lnTo>
                  <a:lnTo>
                    <a:pt x="81" y="634"/>
                  </a:lnTo>
                  <a:lnTo>
                    <a:pt x="81" y="631"/>
                  </a:lnTo>
                  <a:lnTo>
                    <a:pt x="82" y="630"/>
                  </a:lnTo>
                  <a:lnTo>
                    <a:pt x="82" y="629"/>
                  </a:lnTo>
                  <a:lnTo>
                    <a:pt x="82" y="627"/>
                  </a:lnTo>
                  <a:lnTo>
                    <a:pt x="82" y="626"/>
                  </a:lnTo>
                  <a:lnTo>
                    <a:pt x="82" y="625"/>
                  </a:lnTo>
                  <a:lnTo>
                    <a:pt x="82" y="623"/>
                  </a:lnTo>
                  <a:lnTo>
                    <a:pt x="82" y="622"/>
                  </a:lnTo>
                  <a:lnTo>
                    <a:pt x="82" y="620"/>
                  </a:lnTo>
                  <a:lnTo>
                    <a:pt x="81" y="620"/>
                  </a:lnTo>
                  <a:lnTo>
                    <a:pt x="81" y="619"/>
                  </a:lnTo>
                  <a:lnTo>
                    <a:pt x="80" y="618"/>
                  </a:lnTo>
                  <a:lnTo>
                    <a:pt x="78" y="617"/>
                  </a:lnTo>
                  <a:lnTo>
                    <a:pt x="78" y="616"/>
                  </a:lnTo>
                  <a:lnTo>
                    <a:pt x="77" y="614"/>
                  </a:lnTo>
                  <a:lnTo>
                    <a:pt x="76" y="613"/>
                  </a:lnTo>
                  <a:lnTo>
                    <a:pt x="76" y="612"/>
                  </a:lnTo>
                  <a:lnTo>
                    <a:pt x="75" y="611"/>
                  </a:lnTo>
                  <a:lnTo>
                    <a:pt x="74" y="610"/>
                  </a:lnTo>
                  <a:lnTo>
                    <a:pt x="73" y="609"/>
                  </a:lnTo>
                  <a:lnTo>
                    <a:pt x="72" y="608"/>
                  </a:lnTo>
                  <a:lnTo>
                    <a:pt x="71" y="608"/>
                  </a:lnTo>
                  <a:lnTo>
                    <a:pt x="69" y="606"/>
                  </a:lnTo>
                  <a:lnTo>
                    <a:pt x="69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1"/>
                  </a:lnTo>
                  <a:lnTo>
                    <a:pt x="65" y="600"/>
                  </a:lnTo>
                  <a:lnTo>
                    <a:pt x="65" y="597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4" y="593"/>
                  </a:lnTo>
                  <a:lnTo>
                    <a:pt x="64" y="592"/>
                  </a:lnTo>
                  <a:lnTo>
                    <a:pt x="64" y="591"/>
                  </a:lnTo>
                  <a:lnTo>
                    <a:pt x="65" y="591"/>
                  </a:lnTo>
                  <a:lnTo>
                    <a:pt x="65" y="589"/>
                  </a:lnTo>
                  <a:lnTo>
                    <a:pt x="65" y="588"/>
                  </a:lnTo>
                  <a:lnTo>
                    <a:pt x="65" y="587"/>
                  </a:lnTo>
                  <a:lnTo>
                    <a:pt x="65" y="586"/>
                  </a:lnTo>
                  <a:lnTo>
                    <a:pt x="65" y="585"/>
                  </a:lnTo>
                  <a:lnTo>
                    <a:pt x="65" y="584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4" y="581"/>
                  </a:lnTo>
                  <a:lnTo>
                    <a:pt x="63" y="581"/>
                  </a:lnTo>
                  <a:lnTo>
                    <a:pt x="63" y="580"/>
                  </a:lnTo>
                  <a:lnTo>
                    <a:pt x="63" y="579"/>
                  </a:lnTo>
                  <a:lnTo>
                    <a:pt x="61" y="579"/>
                  </a:lnTo>
                  <a:lnTo>
                    <a:pt x="61" y="578"/>
                  </a:lnTo>
                  <a:lnTo>
                    <a:pt x="61" y="577"/>
                  </a:lnTo>
                  <a:lnTo>
                    <a:pt x="61" y="576"/>
                  </a:lnTo>
                  <a:lnTo>
                    <a:pt x="58" y="571"/>
                  </a:lnTo>
                  <a:lnTo>
                    <a:pt x="58" y="570"/>
                  </a:lnTo>
                  <a:lnTo>
                    <a:pt x="58" y="569"/>
                  </a:lnTo>
                  <a:lnTo>
                    <a:pt x="57" y="568"/>
                  </a:lnTo>
                  <a:lnTo>
                    <a:pt x="57" y="566"/>
                  </a:lnTo>
                  <a:lnTo>
                    <a:pt x="57" y="564"/>
                  </a:lnTo>
                  <a:lnTo>
                    <a:pt x="57" y="563"/>
                  </a:lnTo>
                  <a:lnTo>
                    <a:pt x="57" y="562"/>
                  </a:lnTo>
                  <a:lnTo>
                    <a:pt x="56" y="561"/>
                  </a:lnTo>
                  <a:lnTo>
                    <a:pt x="56" y="560"/>
                  </a:lnTo>
                  <a:lnTo>
                    <a:pt x="55" y="560"/>
                  </a:lnTo>
                  <a:lnTo>
                    <a:pt x="55" y="559"/>
                  </a:lnTo>
                  <a:lnTo>
                    <a:pt x="55" y="558"/>
                  </a:lnTo>
                  <a:lnTo>
                    <a:pt x="53" y="556"/>
                  </a:lnTo>
                  <a:lnTo>
                    <a:pt x="53" y="555"/>
                  </a:lnTo>
                  <a:lnTo>
                    <a:pt x="52" y="552"/>
                  </a:lnTo>
                  <a:lnTo>
                    <a:pt x="51" y="545"/>
                  </a:lnTo>
                  <a:lnTo>
                    <a:pt x="50" y="545"/>
                  </a:lnTo>
                  <a:lnTo>
                    <a:pt x="50" y="544"/>
                  </a:lnTo>
                  <a:lnTo>
                    <a:pt x="49" y="543"/>
                  </a:lnTo>
                  <a:lnTo>
                    <a:pt x="48" y="543"/>
                  </a:lnTo>
                  <a:lnTo>
                    <a:pt x="48" y="542"/>
                  </a:lnTo>
                  <a:lnTo>
                    <a:pt x="48" y="541"/>
                  </a:lnTo>
                  <a:lnTo>
                    <a:pt x="47" y="541"/>
                  </a:lnTo>
                  <a:lnTo>
                    <a:pt x="47" y="539"/>
                  </a:lnTo>
                  <a:lnTo>
                    <a:pt x="46" y="538"/>
                  </a:lnTo>
                  <a:lnTo>
                    <a:pt x="46" y="537"/>
                  </a:lnTo>
                  <a:lnTo>
                    <a:pt x="46" y="536"/>
                  </a:lnTo>
                  <a:lnTo>
                    <a:pt x="44" y="536"/>
                  </a:lnTo>
                  <a:lnTo>
                    <a:pt x="44" y="535"/>
                  </a:lnTo>
                  <a:lnTo>
                    <a:pt x="43" y="535"/>
                  </a:lnTo>
                  <a:lnTo>
                    <a:pt x="43" y="534"/>
                  </a:lnTo>
                  <a:lnTo>
                    <a:pt x="41" y="531"/>
                  </a:lnTo>
                  <a:lnTo>
                    <a:pt x="40" y="531"/>
                  </a:lnTo>
                  <a:lnTo>
                    <a:pt x="40" y="530"/>
                  </a:lnTo>
                  <a:lnTo>
                    <a:pt x="40" y="529"/>
                  </a:lnTo>
                  <a:lnTo>
                    <a:pt x="39" y="529"/>
                  </a:lnTo>
                  <a:lnTo>
                    <a:pt x="39" y="528"/>
                  </a:lnTo>
                  <a:lnTo>
                    <a:pt x="38" y="528"/>
                  </a:lnTo>
                  <a:lnTo>
                    <a:pt x="38" y="527"/>
                  </a:lnTo>
                  <a:lnTo>
                    <a:pt x="38" y="526"/>
                  </a:lnTo>
                  <a:lnTo>
                    <a:pt x="35" y="521"/>
                  </a:lnTo>
                  <a:lnTo>
                    <a:pt x="35" y="520"/>
                  </a:lnTo>
                  <a:lnTo>
                    <a:pt x="34" y="520"/>
                  </a:lnTo>
                  <a:lnTo>
                    <a:pt x="34" y="519"/>
                  </a:lnTo>
                  <a:lnTo>
                    <a:pt x="34" y="518"/>
                  </a:lnTo>
                  <a:lnTo>
                    <a:pt x="34" y="517"/>
                  </a:lnTo>
                  <a:lnTo>
                    <a:pt x="33" y="517"/>
                  </a:lnTo>
                  <a:lnTo>
                    <a:pt x="33" y="516"/>
                  </a:lnTo>
                  <a:lnTo>
                    <a:pt x="32" y="516"/>
                  </a:lnTo>
                  <a:lnTo>
                    <a:pt x="32" y="514"/>
                  </a:lnTo>
                  <a:lnTo>
                    <a:pt x="31" y="514"/>
                  </a:lnTo>
                  <a:lnTo>
                    <a:pt x="30" y="514"/>
                  </a:lnTo>
                  <a:lnTo>
                    <a:pt x="24" y="513"/>
                  </a:lnTo>
                  <a:lnTo>
                    <a:pt x="14" y="513"/>
                  </a:lnTo>
                  <a:lnTo>
                    <a:pt x="13" y="513"/>
                  </a:lnTo>
                  <a:lnTo>
                    <a:pt x="11" y="513"/>
                  </a:lnTo>
                  <a:lnTo>
                    <a:pt x="8" y="514"/>
                  </a:lnTo>
                  <a:lnTo>
                    <a:pt x="7" y="514"/>
                  </a:lnTo>
                  <a:lnTo>
                    <a:pt x="7" y="516"/>
                  </a:lnTo>
                  <a:lnTo>
                    <a:pt x="6" y="516"/>
                  </a:lnTo>
                  <a:lnTo>
                    <a:pt x="5" y="517"/>
                  </a:lnTo>
                  <a:lnTo>
                    <a:pt x="4" y="517"/>
                  </a:lnTo>
                  <a:lnTo>
                    <a:pt x="4" y="518"/>
                  </a:lnTo>
                  <a:lnTo>
                    <a:pt x="2" y="518"/>
                  </a:lnTo>
                  <a:lnTo>
                    <a:pt x="2" y="517"/>
                  </a:lnTo>
                  <a:lnTo>
                    <a:pt x="1" y="514"/>
                  </a:lnTo>
                  <a:lnTo>
                    <a:pt x="0" y="512"/>
                  </a:lnTo>
                  <a:lnTo>
                    <a:pt x="0" y="508"/>
                  </a:lnTo>
                  <a:lnTo>
                    <a:pt x="0" y="505"/>
                  </a:lnTo>
                  <a:lnTo>
                    <a:pt x="1" y="500"/>
                  </a:lnTo>
                  <a:lnTo>
                    <a:pt x="1" y="499"/>
                  </a:lnTo>
                  <a:lnTo>
                    <a:pt x="2" y="488"/>
                  </a:lnTo>
                  <a:lnTo>
                    <a:pt x="4" y="483"/>
                  </a:lnTo>
                  <a:lnTo>
                    <a:pt x="4" y="476"/>
                  </a:lnTo>
                  <a:lnTo>
                    <a:pt x="5" y="477"/>
                  </a:lnTo>
                  <a:lnTo>
                    <a:pt x="6" y="477"/>
                  </a:lnTo>
                  <a:lnTo>
                    <a:pt x="7" y="478"/>
                  </a:lnTo>
                  <a:lnTo>
                    <a:pt x="10" y="480"/>
                  </a:lnTo>
                  <a:lnTo>
                    <a:pt x="13" y="482"/>
                  </a:lnTo>
                  <a:lnTo>
                    <a:pt x="14" y="482"/>
                  </a:lnTo>
                  <a:lnTo>
                    <a:pt x="15" y="482"/>
                  </a:lnTo>
                  <a:lnTo>
                    <a:pt x="15" y="483"/>
                  </a:lnTo>
                  <a:lnTo>
                    <a:pt x="16" y="483"/>
                  </a:lnTo>
                  <a:lnTo>
                    <a:pt x="17" y="483"/>
                  </a:lnTo>
                  <a:lnTo>
                    <a:pt x="17" y="482"/>
                  </a:lnTo>
                  <a:lnTo>
                    <a:pt x="18" y="482"/>
                  </a:lnTo>
                  <a:lnTo>
                    <a:pt x="19" y="482"/>
                  </a:lnTo>
                  <a:lnTo>
                    <a:pt x="21" y="479"/>
                  </a:lnTo>
                  <a:lnTo>
                    <a:pt x="22" y="478"/>
                  </a:lnTo>
                  <a:lnTo>
                    <a:pt x="23" y="478"/>
                  </a:lnTo>
                  <a:lnTo>
                    <a:pt x="24" y="478"/>
                  </a:lnTo>
                  <a:lnTo>
                    <a:pt x="25" y="478"/>
                  </a:lnTo>
                  <a:lnTo>
                    <a:pt x="26" y="478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5" name="Freeform 133">
              <a:extLst>
                <a:ext uri="{FF2B5EF4-FFF2-40B4-BE49-F238E27FC236}">
                  <a16:creationId xmlns:a16="http://schemas.microsoft.com/office/drawing/2014/main" id="{9EC2DFF8-6D5E-9B0D-DB7F-8BD4957E1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338" y="220663"/>
              <a:ext cx="2468563" cy="1670050"/>
            </a:xfrm>
            <a:custGeom>
              <a:avLst/>
              <a:gdLst>
                <a:gd name="T0" fmla="*/ 565 w 1555"/>
                <a:gd name="T1" fmla="*/ 18 h 1052"/>
                <a:gd name="T2" fmla="*/ 609 w 1555"/>
                <a:gd name="T3" fmla="*/ 35 h 1052"/>
                <a:gd name="T4" fmla="*/ 693 w 1555"/>
                <a:gd name="T5" fmla="*/ 70 h 1052"/>
                <a:gd name="T6" fmla="*/ 753 w 1555"/>
                <a:gd name="T7" fmla="*/ 123 h 1052"/>
                <a:gd name="T8" fmla="*/ 804 w 1555"/>
                <a:gd name="T9" fmla="*/ 156 h 1052"/>
                <a:gd name="T10" fmla="*/ 849 w 1555"/>
                <a:gd name="T11" fmla="*/ 168 h 1052"/>
                <a:gd name="T12" fmla="*/ 904 w 1555"/>
                <a:gd name="T13" fmla="*/ 194 h 1052"/>
                <a:gd name="T14" fmla="*/ 933 w 1555"/>
                <a:gd name="T15" fmla="*/ 230 h 1052"/>
                <a:gd name="T16" fmla="*/ 920 w 1555"/>
                <a:gd name="T17" fmla="*/ 277 h 1052"/>
                <a:gd name="T18" fmla="*/ 883 w 1555"/>
                <a:gd name="T19" fmla="*/ 332 h 1052"/>
                <a:gd name="T20" fmla="*/ 887 w 1555"/>
                <a:gd name="T21" fmla="*/ 381 h 1052"/>
                <a:gd name="T22" fmla="*/ 914 w 1555"/>
                <a:gd name="T23" fmla="*/ 421 h 1052"/>
                <a:gd name="T24" fmla="*/ 931 w 1555"/>
                <a:gd name="T25" fmla="*/ 479 h 1052"/>
                <a:gd name="T26" fmla="*/ 963 w 1555"/>
                <a:gd name="T27" fmla="*/ 500 h 1052"/>
                <a:gd name="T28" fmla="*/ 993 w 1555"/>
                <a:gd name="T29" fmla="*/ 504 h 1052"/>
                <a:gd name="T30" fmla="*/ 1021 w 1555"/>
                <a:gd name="T31" fmla="*/ 529 h 1052"/>
                <a:gd name="T32" fmla="*/ 1062 w 1555"/>
                <a:gd name="T33" fmla="*/ 550 h 1052"/>
                <a:gd name="T34" fmla="*/ 1110 w 1555"/>
                <a:gd name="T35" fmla="*/ 559 h 1052"/>
                <a:gd name="T36" fmla="*/ 1155 w 1555"/>
                <a:gd name="T37" fmla="*/ 578 h 1052"/>
                <a:gd name="T38" fmla="*/ 1210 w 1555"/>
                <a:gd name="T39" fmla="*/ 576 h 1052"/>
                <a:gd name="T40" fmla="*/ 1257 w 1555"/>
                <a:gd name="T41" fmla="*/ 571 h 1052"/>
                <a:gd name="T42" fmla="*/ 1304 w 1555"/>
                <a:gd name="T43" fmla="*/ 583 h 1052"/>
                <a:gd name="T44" fmla="*/ 1355 w 1555"/>
                <a:gd name="T45" fmla="*/ 586 h 1052"/>
                <a:gd name="T46" fmla="*/ 1413 w 1555"/>
                <a:gd name="T47" fmla="*/ 593 h 1052"/>
                <a:gd name="T48" fmla="*/ 1457 w 1555"/>
                <a:gd name="T49" fmla="*/ 640 h 1052"/>
                <a:gd name="T50" fmla="*/ 1483 w 1555"/>
                <a:gd name="T51" fmla="*/ 676 h 1052"/>
                <a:gd name="T52" fmla="*/ 1511 w 1555"/>
                <a:gd name="T53" fmla="*/ 743 h 1052"/>
                <a:gd name="T54" fmla="*/ 1548 w 1555"/>
                <a:gd name="T55" fmla="*/ 781 h 1052"/>
                <a:gd name="T56" fmla="*/ 1503 w 1555"/>
                <a:gd name="T57" fmla="*/ 841 h 1052"/>
                <a:gd name="T58" fmla="*/ 1454 w 1555"/>
                <a:gd name="T59" fmla="*/ 891 h 1052"/>
                <a:gd name="T60" fmla="*/ 1385 w 1555"/>
                <a:gd name="T61" fmla="*/ 960 h 1052"/>
                <a:gd name="T62" fmla="*/ 1320 w 1555"/>
                <a:gd name="T63" fmla="*/ 1026 h 1052"/>
                <a:gd name="T64" fmla="*/ 1260 w 1555"/>
                <a:gd name="T65" fmla="*/ 1044 h 1052"/>
                <a:gd name="T66" fmla="*/ 1193 w 1555"/>
                <a:gd name="T67" fmla="*/ 1010 h 1052"/>
                <a:gd name="T68" fmla="*/ 1148 w 1555"/>
                <a:gd name="T69" fmla="*/ 998 h 1052"/>
                <a:gd name="T70" fmla="*/ 1079 w 1555"/>
                <a:gd name="T71" fmla="*/ 946 h 1052"/>
                <a:gd name="T72" fmla="*/ 1164 w 1555"/>
                <a:gd name="T73" fmla="*/ 866 h 1052"/>
                <a:gd name="T74" fmla="*/ 1065 w 1555"/>
                <a:gd name="T75" fmla="*/ 794 h 1052"/>
                <a:gd name="T76" fmla="*/ 947 w 1555"/>
                <a:gd name="T77" fmla="*/ 788 h 1052"/>
                <a:gd name="T78" fmla="*/ 852 w 1555"/>
                <a:gd name="T79" fmla="*/ 801 h 1052"/>
                <a:gd name="T80" fmla="*/ 785 w 1555"/>
                <a:gd name="T81" fmla="*/ 747 h 1052"/>
                <a:gd name="T82" fmla="*/ 741 w 1555"/>
                <a:gd name="T83" fmla="*/ 696 h 1052"/>
                <a:gd name="T84" fmla="*/ 774 w 1555"/>
                <a:gd name="T85" fmla="*/ 646 h 1052"/>
                <a:gd name="T86" fmla="*/ 660 w 1555"/>
                <a:gd name="T87" fmla="*/ 551 h 1052"/>
                <a:gd name="T88" fmla="*/ 526 w 1555"/>
                <a:gd name="T89" fmla="*/ 447 h 1052"/>
                <a:gd name="T90" fmla="*/ 394 w 1555"/>
                <a:gd name="T91" fmla="*/ 357 h 1052"/>
                <a:gd name="T92" fmla="*/ 375 w 1555"/>
                <a:gd name="T93" fmla="*/ 411 h 1052"/>
                <a:gd name="T94" fmla="*/ 340 w 1555"/>
                <a:gd name="T95" fmla="*/ 439 h 1052"/>
                <a:gd name="T96" fmla="*/ 324 w 1555"/>
                <a:gd name="T97" fmla="*/ 462 h 1052"/>
                <a:gd name="T98" fmla="*/ 333 w 1555"/>
                <a:gd name="T99" fmla="*/ 562 h 1052"/>
                <a:gd name="T100" fmla="*/ 254 w 1555"/>
                <a:gd name="T101" fmla="*/ 667 h 1052"/>
                <a:gd name="T102" fmla="*/ 161 w 1555"/>
                <a:gd name="T103" fmla="*/ 680 h 1052"/>
                <a:gd name="T104" fmla="*/ 99 w 1555"/>
                <a:gd name="T105" fmla="*/ 693 h 1052"/>
                <a:gd name="T106" fmla="*/ 63 w 1555"/>
                <a:gd name="T107" fmla="*/ 741 h 1052"/>
                <a:gd name="T108" fmla="*/ 32 w 1555"/>
                <a:gd name="T109" fmla="*/ 727 h 1052"/>
                <a:gd name="T110" fmla="*/ 2 w 1555"/>
                <a:gd name="T111" fmla="*/ 701 h 1052"/>
                <a:gd name="T112" fmla="*/ 56 w 1555"/>
                <a:gd name="T113" fmla="*/ 598 h 1052"/>
                <a:gd name="T114" fmla="*/ 123 w 1555"/>
                <a:gd name="T115" fmla="*/ 512 h 1052"/>
                <a:gd name="T116" fmla="*/ 189 w 1555"/>
                <a:gd name="T117" fmla="*/ 425 h 1052"/>
                <a:gd name="T118" fmla="*/ 229 w 1555"/>
                <a:gd name="T119" fmla="*/ 374 h 1052"/>
                <a:gd name="T120" fmla="*/ 287 w 1555"/>
                <a:gd name="T121" fmla="*/ 298 h 1052"/>
                <a:gd name="T122" fmla="*/ 385 w 1555"/>
                <a:gd name="T123" fmla="*/ 171 h 1052"/>
                <a:gd name="T124" fmla="*/ 467 w 1555"/>
                <a:gd name="T125" fmla="*/ 63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5" h="1052">
                  <a:moveTo>
                    <a:pt x="518" y="0"/>
                  </a:moveTo>
                  <a:lnTo>
                    <a:pt x="519" y="0"/>
                  </a:lnTo>
                  <a:lnTo>
                    <a:pt x="520" y="0"/>
                  </a:lnTo>
                  <a:lnTo>
                    <a:pt x="522" y="0"/>
                  </a:lnTo>
                  <a:lnTo>
                    <a:pt x="523" y="0"/>
                  </a:lnTo>
                  <a:lnTo>
                    <a:pt x="524" y="0"/>
                  </a:lnTo>
                  <a:lnTo>
                    <a:pt x="525" y="1"/>
                  </a:lnTo>
                  <a:lnTo>
                    <a:pt x="526" y="0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0" y="3"/>
                  </a:lnTo>
                  <a:lnTo>
                    <a:pt x="531" y="4"/>
                  </a:lnTo>
                  <a:lnTo>
                    <a:pt x="532" y="4"/>
                  </a:lnTo>
                  <a:lnTo>
                    <a:pt x="533" y="5"/>
                  </a:lnTo>
                  <a:lnTo>
                    <a:pt x="533" y="6"/>
                  </a:lnTo>
                  <a:lnTo>
                    <a:pt x="534" y="6"/>
                  </a:lnTo>
                  <a:lnTo>
                    <a:pt x="535" y="8"/>
                  </a:lnTo>
                  <a:lnTo>
                    <a:pt x="536" y="8"/>
                  </a:lnTo>
                  <a:lnTo>
                    <a:pt x="539" y="9"/>
                  </a:lnTo>
                  <a:lnTo>
                    <a:pt x="540" y="10"/>
                  </a:lnTo>
                  <a:lnTo>
                    <a:pt x="541" y="10"/>
                  </a:lnTo>
                  <a:lnTo>
                    <a:pt x="542" y="10"/>
                  </a:lnTo>
                  <a:lnTo>
                    <a:pt x="542" y="11"/>
                  </a:lnTo>
                  <a:lnTo>
                    <a:pt x="543" y="11"/>
                  </a:lnTo>
                  <a:lnTo>
                    <a:pt x="544" y="11"/>
                  </a:lnTo>
                  <a:lnTo>
                    <a:pt x="545" y="11"/>
                  </a:lnTo>
                  <a:lnTo>
                    <a:pt x="547" y="11"/>
                  </a:lnTo>
                  <a:lnTo>
                    <a:pt x="548" y="11"/>
                  </a:lnTo>
                  <a:lnTo>
                    <a:pt x="549" y="11"/>
                  </a:lnTo>
                  <a:lnTo>
                    <a:pt x="550" y="11"/>
                  </a:lnTo>
                  <a:lnTo>
                    <a:pt x="551" y="11"/>
                  </a:lnTo>
                  <a:lnTo>
                    <a:pt x="552" y="11"/>
                  </a:lnTo>
                  <a:lnTo>
                    <a:pt x="553" y="11"/>
                  </a:lnTo>
                  <a:lnTo>
                    <a:pt x="553" y="12"/>
                  </a:lnTo>
                  <a:lnTo>
                    <a:pt x="555" y="12"/>
                  </a:lnTo>
                  <a:lnTo>
                    <a:pt x="556" y="12"/>
                  </a:lnTo>
                  <a:lnTo>
                    <a:pt x="556" y="13"/>
                  </a:lnTo>
                  <a:lnTo>
                    <a:pt x="557" y="13"/>
                  </a:lnTo>
                  <a:lnTo>
                    <a:pt x="558" y="13"/>
                  </a:lnTo>
                  <a:lnTo>
                    <a:pt x="559" y="14"/>
                  </a:lnTo>
                  <a:lnTo>
                    <a:pt x="560" y="14"/>
                  </a:lnTo>
                  <a:lnTo>
                    <a:pt x="561" y="15"/>
                  </a:lnTo>
                  <a:lnTo>
                    <a:pt x="562" y="15"/>
                  </a:lnTo>
                  <a:lnTo>
                    <a:pt x="564" y="17"/>
                  </a:lnTo>
                  <a:lnTo>
                    <a:pt x="565" y="17"/>
                  </a:lnTo>
                  <a:lnTo>
                    <a:pt x="565" y="18"/>
                  </a:lnTo>
                  <a:lnTo>
                    <a:pt x="566" y="18"/>
                  </a:lnTo>
                  <a:lnTo>
                    <a:pt x="567" y="18"/>
                  </a:lnTo>
                  <a:lnTo>
                    <a:pt x="567" y="19"/>
                  </a:lnTo>
                  <a:lnTo>
                    <a:pt x="568" y="19"/>
                  </a:lnTo>
                  <a:lnTo>
                    <a:pt x="568" y="20"/>
                  </a:lnTo>
                  <a:lnTo>
                    <a:pt x="569" y="20"/>
                  </a:lnTo>
                  <a:lnTo>
                    <a:pt x="569" y="21"/>
                  </a:lnTo>
                  <a:lnTo>
                    <a:pt x="570" y="21"/>
                  </a:lnTo>
                  <a:lnTo>
                    <a:pt x="572" y="21"/>
                  </a:lnTo>
                  <a:lnTo>
                    <a:pt x="572" y="22"/>
                  </a:lnTo>
                  <a:lnTo>
                    <a:pt x="573" y="22"/>
                  </a:lnTo>
                  <a:lnTo>
                    <a:pt x="573" y="23"/>
                  </a:lnTo>
                  <a:lnTo>
                    <a:pt x="574" y="23"/>
                  </a:lnTo>
                  <a:lnTo>
                    <a:pt x="574" y="25"/>
                  </a:lnTo>
                  <a:lnTo>
                    <a:pt x="575" y="25"/>
                  </a:lnTo>
                  <a:lnTo>
                    <a:pt x="576" y="26"/>
                  </a:lnTo>
                  <a:lnTo>
                    <a:pt x="576" y="27"/>
                  </a:lnTo>
                  <a:lnTo>
                    <a:pt x="577" y="27"/>
                  </a:lnTo>
                  <a:lnTo>
                    <a:pt x="577" y="28"/>
                  </a:lnTo>
                  <a:lnTo>
                    <a:pt x="578" y="28"/>
                  </a:lnTo>
                  <a:lnTo>
                    <a:pt x="578" y="29"/>
                  </a:lnTo>
                  <a:lnTo>
                    <a:pt x="580" y="29"/>
                  </a:lnTo>
                  <a:lnTo>
                    <a:pt x="580" y="30"/>
                  </a:lnTo>
                  <a:lnTo>
                    <a:pt x="581" y="30"/>
                  </a:lnTo>
                  <a:lnTo>
                    <a:pt x="581" y="31"/>
                  </a:lnTo>
                  <a:lnTo>
                    <a:pt x="582" y="31"/>
                  </a:lnTo>
                  <a:lnTo>
                    <a:pt x="582" y="33"/>
                  </a:lnTo>
                  <a:lnTo>
                    <a:pt x="583" y="33"/>
                  </a:lnTo>
                  <a:lnTo>
                    <a:pt x="584" y="33"/>
                  </a:lnTo>
                  <a:lnTo>
                    <a:pt x="584" y="34"/>
                  </a:lnTo>
                  <a:lnTo>
                    <a:pt x="585" y="34"/>
                  </a:lnTo>
                  <a:lnTo>
                    <a:pt x="586" y="34"/>
                  </a:lnTo>
                  <a:lnTo>
                    <a:pt x="586" y="35"/>
                  </a:lnTo>
                  <a:lnTo>
                    <a:pt x="587" y="35"/>
                  </a:lnTo>
                  <a:lnTo>
                    <a:pt x="589" y="35"/>
                  </a:lnTo>
                  <a:lnTo>
                    <a:pt x="598" y="36"/>
                  </a:lnTo>
                  <a:lnTo>
                    <a:pt x="598" y="35"/>
                  </a:lnTo>
                  <a:lnTo>
                    <a:pt x="599" y="35"/>
                  </a:lnTo>
                  <a:lnTo>
                    <a:pt x="600" y="35"/>
                  </a:lnTo>
                  <a:lnTo>
                    <a:pt x="601" y="35"/>
                  </a:lnTo>
                  <a:lnTo>
                    <a:pt x="602" y="35"/>
                  </a:lnTo>
                  <a:lnTo>
                    <a:pt x="603" y="35"/>
                  </a:lnTo>
                  <a:lnTo>
                    <a:pt x="603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5"/>
                  </a:lnTo>
                  <a:lnTo>
                    <a:pt x="607" y="35"/>
                  </a:lnTo>
                  <a:lnTo>
                    <a:pt x="609" y="35"/>
                  </a:lnTo>
                  <a:lnTo>
                    <a:pt x="610" y="35"/>
                  </a:lnTo>
                  <a:lnTo>
                    <a:pt x="610" y="34"/>
                  </a:lnTo>
                  <a:lnTo>
                    <a:pt x="611" y="34"/>
                  </a:lnTo>
                  <a:lnTo>
                    <a:pt x="612" y="34"/>
                  </a:lnTo>
                  <a:lnTo>
                    <a:pt x="614" y="34"/>
                  </a:lnTo>
                  <a:lnTo>
                    <a:pt x="615" y="34"/>
                  </a:lnTo>
                  <a:lnTo>
                    <a:pt x="616" y="34"/>
                  </a:lnTo>
                  <a:lnTo>
                    <a:pt x="618" y="34"/>
                  </a:lnTo>
                  <a:lnTo>
                    <a:pt x="619" y="34"/>
                  </a:lnTo>
                  <a:lnTo>
                    <a:pt x="620" y="34"/>
                  </a:lnTo>
                  <a:lnTo>
                    <a:pt x="620" y="35"/>
                  </a:lnTo>
                  <a:lnTo>
                    <a:pt x="622" y="35"/>
                  </a:lnTo>
                  <a:lnTo>
                    <a:pt x="623" y="35"/>
                  </a:lnTo>
                  <a:lnTo>
                    <a:pt x="624" y="35"/>
                  </a:lnTo>
                  <a:lnTo>
                    <a:pt x="625" y="35"/>
                  </a:lnTo>
                  <a:lnTo>
                    <a:pt x="626" y="36"/>
                  </a:lnTo>
                  <a:lnTo>
                    <a:pt x="627" y="36"/>
                  </a:lnTo>
                  <a:lnTo>
                    <a:pt x="628" y="36"/>
                  </a:lnTo>
                  <a:lnTo>
                    <a:pt x="629" y="36"/>
                  </a:lnTo>
                  <a:lnTo>
                    <a:pt x="634" y="38"/>
                  </a:lnTo>
                  <a:lnTo>
                    <a:pt x="636" y="39"/>
                  </a:lnTo>
                  <a:lnTo>
                    <a:pt x="636" y="40"/>
                  </a:lnTo>
                  <a:lnTo>
                    <a:pt x="637" y="40"/>
                  </a:lnTo>
                  <a:lnTo>
                    <a:pt x="639" y="40"/>
                  </a:lnTo>
                  <a:lnTo>
                    <a:pt x="639" y="42"/>
                  </a:lnTo>
                  <a:lnTo>
                    <a:pt x="640" y="42"/>
                  </a:lnTo>
                  <a:lnTo>
                    <a:pt x="640" y="43"/>
                  </a:lnTo>
                  <a:lnTo>
                    <a:pt x="641" y="43"/>
                  </a:lnTo>
                  <a:lnTo>
                    <a:pt x="657" y="53"/>
                  </a:lnTo>
                  <a:lnTo>
                    <a:pt x="658" y="53"/>
                  </a:lnTo>
                  <a:lnTo>
                    <a:pt x="658" y="54"/>
                  </a:lnTo>
                  <a:lnTo>
                    <a:pt x="659" y="54"/>
                  </a:lnTo>
                  <a:lnTo>
                    <a:pt x="660" y="54"/>
                  </a:lnTo>
                  <a:lnTo>
                    <a:pt x="661" y="54"/>
                  </a:lnTo>
                  <a:lnTo>
                    <a:pt x="661" y="55"/>
                  </a:lnTo>
                  <a:lnTo>
                    <a:pt x="662" y="55"/>
                  </a:lnTo>
                  <a:lnTo>
                    <a:pt x="664" y="55"/>
                  </a:lnTo>
                  <a:lnTo>
                    <a:pt x="664" y="56"/>
                  </a:lnTo>
                  <a:lnTo>
                    <a:pt x="665" y="56"/>
                  </a:lnTo>
                  <a:lnTo>
                    <a:pt x="666" y="56"/>
                  </a:lnTo>
                  <a:lnTo>
                    <a:pt x="666" y="57"/>
                  </a:lnTo>
                  <a:lnTo>
                    <a:pt x="667" y="57"/>
                  </a:lnTo>
                  <a:lnTo>
                    <a:pt x="667" y="59"/>
                  </a:lnTo>
                  <a:lnTo>
                    <a:pt x="675" y="62"/>
                  </a:lnTo>
                  <a:lnTo>
                    <a:pt x="684" y="65"/>
                  </a:lnTo>
                  <a:lnTo>
                    <a:pt x="687" y="67"/>
                  </a:lnTo>
                  <a:lnTo>
                    <a:pt x="690" y="69"/>
                  </a:lnTo>
                  <a:lnTo>
                    <a:pt x="693" y="70"/>
                  </a:lnTo>
                  <a:lnTo>
                    <a:pt x="698" y="75"/>
                  </a:lnTo>
                  <a:lnTo>
                    <a:pt x="701" y="77"/>
                  </a:lnTo>
                  <a:lnTo>
                    <a:pt x="702" y="78"/>
                  </a:lnTo>
                  <a:lnTo>
                    <a:pt x="703" y="78"/>
                  </a:lnTo>
                  <a:lnTo>
                    <a:pt x="704" y="79"/>
                  </a:lnTo>
                  <a:lnTo>
                    <a:pt x="706" y="79"/>
                  </a:lnTo>
                  <a:lnTo>
                    <a:pt x="706" y="80"/>
                  </a:lnTo>
                  <a:lnTo>
                    <a:pt x="707" y="80"/>
                  </a:lnTo>
                  <a:lnTo>
                    <a:pt x="707" y="81"/>
                  </a:lnTo>
                  <a:lnTo>
                    <a:pt x="708" y="81"/>
                  </a:lnTo>
                  <a:lnTo>
                    <a:pt x="708" y="82"/>
                  </a:lnTo>
                  <a:lnTo>
                    <a:pt x="709" y="82"/>
                  </a:lnTo>
                  <a:lnTo>
                    <a:pt x="709" y="84"/>
                  </a:lnTo>
                  <a:lnTo>
                    <a:pt x="710" y="84"/>
                  </a:lnTo>
                  <a:lnTo>
                    <a:pt x="710" y="85"/>
                  </a:lnTo>
                  <a:lnTo>
                    <a:pt x="711" y="85"/>
                  </a:lnTo>
                  <a:lnTo>
                    <a:pt x="711" y="86"/>
                  </a:lnTo>
                  <a:lnTo>
                    <a:pt x="712" y="86"/>
                  </a:lnTo>
                  <a:lnTo>
                    <a:pt x="712" y="87"/>
                  </a:lnTo>
                  <a:lnTo>
                    <a:pt x="720" y="94"/>
                  </a:lnTo>
                  <a:lnTo>
                    <a:pt x="720" y="95"/>
                  </a:lnTo>
                  <a:lnTo>
                    <a:pt x="721" y="95"/>
                  </a:lnTo>
                  <a:lnTo>
                    <a:pt x="721" y="96"/>
                  </a:lnTo>
                  <a:lnTo>
                    <a:pt x="723" y="96"/>
                  </a:lnTo>
                  <a:lnTo>
                    <a:pt x="723" y="97"/>
                  </a:lnTo>
                  <a:lnTo>
                    <a:pt x="724" y="98"/>
                  </a:lnTo>
                  <a:lnTo>
                    <a:pt x="725" y="100"/>
                  </a:lnTo>
                  <a:lnTo>
                    <a:pt x="726" y="101"/>
                  </a:lnTo>
                  <a:lnTo>
                    <a:pt x="726" y="102"/>
                  </a:lnTo>
                  <a:lnTo>
                    <a:pt x="727" y="103"/>
                  </a:lnTo>
                  <a:lnTo>
                    <a:pt x="731" y="106"/>
                  </a:lnTo>
                  <a:lnTo>
                    <a:pt x="736" y="111"/>
                  </a:lnTo>
                  <a:lnTo>
                    <a:pt x="742" y="115"/>
                  </a:lnTo>
                  <a:lnTo>
                    <a:pt x="743" y="115"/>
                  </a:lnTo>
                  <a:lnTo>
                    <a:pt x="744" y="115"/>
                  </a:lnTo>
                  <a:lnTo>
                    <a:pt x="744" y="117"/>
                  </a:lnTo>
                  <a:lnTo>
                    <a:pt x="745" y="117"/>
                  </a:lnTo>
                  <a:lnTo>
                    <a:pt x="746" y="117"/>
                  </a:lnTo>
                  <a:lnTo>
                    <a:pt x="746" y="118"/>
                  </a:lnTo>
                  <a:lnTo>
                    <a:pt x="748" y="118"/>
                  </a:lnTo>
                  <a:lnTo>
                    <a:pt x="749" y="119"/>
                  </a:lnTo>
                  <a:lnTo>
                    <a:pt x="750" y="120"/>
                  </a:lnTo>
                  <a:lnTo>
                    <a:pt x="750" y="121"/>
                  </a:lnTo>
                  <a:lnTo>
                    <a:pt x="751" y="121"/>
                  </a:lnTo>
                  <a:lnTo>
                    <a:pt x="751" y="122"/>
                  </a:lnTo>
                  <a:lnTo>
                    <a:pt x="752" y="122"/>
                  </a:lnTo>
                  <a:lnTo>
                    <a:pt x="752" y="123"/>
                  </a:lnTo>
                  <a:lnTo>
                    <a:pt x="753" y="123"/>
                  </a:lnTo>
                  <a:lnTo>
                    <a:pt x="753" y="124"/>
                  </a:lnTo>
                  <a:lnTo>
                    <a:pt x="754" y="124"/>
                  </a:lnTo>
                  <a:lnTo>
                    <a:pt x="756" y="124"/>
                  </a:lnTo>
                  <a:lnTo>
                    <a:pt x="756" y="126"/>
                  </a:lnTo>
                  <a:lnTo>
                    <a:pt x="757" y="126"/>
                  </a:lnTo>
                  <a:lnTo>
                    <a:pt x="757" y="127"/>
                  </a:lnTo>
                  <a:lnTo>
                    <a:pt x="758" y="127"/>
                  </a:lnTo>
                  <a:lnTo>
                    <a:pt x="758" y="128"/>
                  </a:lnTo>
                  <a:lnTo>
                    <a:pt x="761" y="130"/>
                  </a:lnTo>
                  <a:lnTo>
                    <a:pt x="762" y="130"/>
                  </a:lnTo>
                  <a:lnTo>
                    <a:pt x="762" y="131"/>
                  </a:lnTo>
                  <a:lnTo>
                    <a:pt x="762" y="132"/>
                  </a:lnTo>
                  <a:lnTo>
                    <a:pt x="763" y="132"/>
                  </a:lnTo>
                  <a:lnTo>
                    <a:pt x="765" y="134"/>
                  </a:lnTo>
                  <a:lnTo>
                    <a:pt x="766" y="135"/>
                  </a:lnTo>
                  <a:lnTo>
                    <a:pt x="767" y="136"/>
                  </a:lnTo>
                  <a:lnTo>
                    <a:pt x="768" y="137"/>
                  </a:lnTo>
                  <a:lnTo>
                    <a:pt x="770" y="139"/>
                  </a:lnTo>
                  <a:lnTo>
                    <a:pt x="773" y="142"/>
                  </a:lnTo>
                  <a:lnTo>
                    <a:pt x="774" y="142"/>
                  </a:lnTo>
                  <a:lnTo>
                    <a:pt x="774" y="143"/>
                  </a:lnTo>
                  <a:lnTo>
                    <a:pt x="775" y="143"/>
                  </a:lnTo>
                  <a:lnTo>
                    <a:pt x="775" y="144"/>
                  </a:lnTo>
                  <a:lnTo>
                    <a:pt x="776" y="144"/>
                  </a:lnTo>
                  <a:lnTo>
                    <a:pt x="780" y="147"/>
                  </a:lnTo>
                  <a:lnTo>
                    <a:pt x="782" y="147"/>
                  </a:lnTo>
                  <a:lnTo>
                    <a:pt x="782" y="148"/>
                  </a:lnTo>
                  <a:lnTo>
                    <a:pt x="783" y="148"/>
                  </a:lnTo>
                  <a:lnTo>
                    <a:pt x="784" y="148"/>
                  </a:lnTo>
                  <a:lnTo>
                    <a:pt x="787" y="151"/>
                  </a:lnTo>
                  <a:lnTo>
                    <a:pt x="788" y="151"/>
                  </a:lnTo>
                  <a:lnTo>
                    <a:pt x="788" y="152"/>
                  </a:lnTo>
                  <a:lnTo>
                    <a:pt x="790" y="152"/>
                  </a:lnTo>
                  <a:lnTo>
                    <a:pt x="791" y="152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3" y="152"/>
                  </a:lnTo>
                  <a:lnTo>
                    <a:pt x="794" y="152"/>
                  </a:lnTo>
                  <a:lnTo>
                    <a:pt x="795" y="153"/>
                  </a:lnTo>
                  <a:lnTo>
                    <a:pt x="796" y="153"/>
                  </a:lnTo>
                  <a:lnTo>
                    <a:pt x="798" y="154"/>
                  </a:lnTo>
                  <a:lnTo>
                    <a:pt x="799" y="154"/>
                  </a:lnTo>
                  <a:lnTo>
                    <a:pt x="800" y="154"/>
                  </a:lnTo>
                  <a:lnTo>
                    <a:pt x="800" y="155"/>
                  </a:lnTo>
                  <a:lnTo>
                    <a:pt x="801" y="155"/>
                  </a:lnTo>
                  <a:lnTo>
                    <a:pt x="802" y="155"/>
                  </a:lnTo>
                  <a:lnTo>
                    <a:pt x="804" y="156"/>
                  </a:lnTo>
                  <a:lnTo>
                    <a:pt x="805" y="157"/>
                  </a:lnTo>
                  <a:lnTo>
                    <a:pt x="807" y="157"/>
                  </a:lnTo>
                  <a:lnTo>
                    <a:pt x="808" y="157"/>
                  </a:lnTo>
                  <a:lnTo>
                    <a:pt x="808" y="159"/>
                  </a:lnTo>
                  <a:lnTo>
                    <a:pt x="809" y="159"/>
                  </a:lnTo>
                  <a:lnTo>
                    <a:pt x="810" y="159"/>
                  </a:lnTo>
                  <a:lnTo>
                    <a:pt x="810" y="160"/>
                  </a:lnTo>
                  <a:lnTo>
                    <a:pt x="811" y="160"/>
                  </a:lnTo>
                  <a:lnTo>
                    <a:pt x="812" y="160"/>
                  </a:lnTo>
                  <a:lnTo>
                    <a:pt x="812" y="161"/>
                  </a:lnTo>
                  <a:lnTo>
                    <a:pt x="813" y="161"/>
                  </a:lnTo>
                  <a:lnTo>
                    <a:pt x="815" y="161"/>
                  </a:lnTo>
                  <a:lnTo>
                    <a:pt x="816" y="161"/>
                  </a:lnTo>
                  <a:lnTo>
                    <a:pt x="816" y="162"/>
                  </a:lnTo>
                  <a:lnTo>
                    <a:pt x="817" y="162"/>
                  </a:lnTo>
                  <a:lnTo>
                    <a:pt x="818" y="162"/>
                  </a:lnTo>
                  <a:lnTo>
                    <a:pt x="819" y="162"/>
                  </a:lnTo>
                  <a:lnTo>
                    <a:pt x="820" y="162"/>
                  </a:lnTo>
                  <a:lnTo>
                    <a:pt x="821" y="162"/>
                  </a:lnTo>
                  <a:lnTo>
                    <a:pt x="822" y="162"/>
                  </a:lnTo>
                  <a:lnTo>
                    <a:pt x="824" y="162"/>
                  </a:lnTo>
                  <a:lnTo>
                    <a:pt x="824" y="163"/>
                  </a:lnTo>
                  <a:lnTo>
                    <a:pt x="825" y="163"/>
                  </a:lnTo>
                  <a:lnTo>
                    <a:pt x="826" y="163"/>
                  </a:lnTo>
                  <a:lnTo>
                    <a:pt x="827" y="163"/>
                  </a:lnTo>
                  <a:lnTo>
                    <a:pt x="828" y="163"/>
                  </a:lnTo>
                  <a:lnTo>
                    <a:pt x="829" y="163"/>
                  </a:lnTo>
                  <a:lnTo>
                    <a:pt x="829" y="164"/>
                  </a:lnTo>
                  <a:lnTo>
                    <a:pt x="830" y="164"/>
                  </a:lnTo>
                  <a:lnTo>
                    <a:pt x="832" y="164"/>
                  </a:lnTo>
                  <a:lnTo>
                    <a:pt x="833" y="164"/>
                  </a:lnTo>
                  <a:lnTo>
                    <a:pt x="834" y="164"/>
                  </a:lnTo>
                  <a:lnTo>
                    <a:pt x="835" y="164"/>
                  </a:lnTo>
                  <a:lnTo>
                    <a:pt x="836" y="164"/>
                  </a:lnTo>
                  <a:lnTo>
                    <a:pt x="836" y="165"/>
                  </a:lnTo>
                  <a:lnTo>
                    <a:pt x="837" y="165"/>
                  </a:lnTo>
                  <a:lnTo>
                    <a:pt x="838" y="165"/>
                  </a:lnTo>
                  <a:lnTo>
                    <a:pt x="840" y="165"/>
                  </a:lnTo>
                  <a:lnTo>
                    <a:pt x="841" y="165"/>
                  </a:lnTo>
                  <a:lnTo>
                    <a:pt x="841" y="167"/>
                  </a:lnTo>
                  <a:lnTo>
                    <a:pt x="842" y="167"/>
                  </a:lnTo>
                  <a:lnTo>
                    <a:pt x="843" y="167"/>
                  </a:lnTo>
                  <a:lnTo>
                    <a:pt x="844" y="167"/>
                  </a:lnTo>
                  <a:lnTo>
                    <a:pt x="845" y="167"/>
                  </a:lnTo>
                  <a:lnTo>
                    <a:pt x="846" y="167"/>
                  </a:lnTo>
                  <a:lnTo>
                    <a:pt x="846" y="168"/>
                  </a:lnTo>
                  <a:lnTo>
                    <a:pt x="847" y="168"/>
                  </a:lnTo>
                  <a:lnTo>
                    <a:pt x="849" y="168"/>
                  </a:lnTo>
                  <a:lnTo>
                    <a:pt x="850" y="168"/>
                  </a:lnTo>
                  <a:lnTo>
                    <a:pt x="851" y="168"/>
                  </a:lnTo>
                  <a:lnTo>
                    <a:pt x="852" y="168"/>
                  </a:lnTo>
                  <a:lnTo>
                    <a:pt x="853" y="168"/>
                  </a:lnTo>
                  <a:lnTo>
                    <a:pt x="854" y="168"/>
                  </a:lnTo>
                  <a:lnTo>
                    <a:pt x="855" y="168"/>
                  </a:lnTo>
                  <a:lnTo>
                    <a:pt x="858" y="169"/>
                  </a:lnTo>
                  <a:lnTo>
                    <a:pt x="867" y="172"/>
                  </a:lnTo>
                  <a:lnTo>
                    <a:pt x="872" y="173"/>
                  </a:lnTo>
                  <a:lnTo>
                    <a:pt x="874" y="174"/>
                  </a:lnTo>
                  <a:lnTo>
                    <a:pt x="875" y="174"/>
                  </a:lnTo>
                  <a:lnTo>
                    <a:pt x="876" y="174"/>
                  </a:lnTo>
                  <a:lnTo>
                    <a:pt x="876" y="176"/>
                  </a:lnTo>
                  <a:lnTo>
                    <a:pt x="877" y="176"/>
                  </a:lnTo>
                  <a:lnTo>
                    <a:pt x="878" y="176"/>
                  </a:lnTo>
                  <a:lnTo>
                    <a:pt x="879" y="176"/>
                  </a:lnTo>
                  <a:lnTo>
                    <a:pt x="879" y="177"/>
                  </a:lnTo>
                  <a:lnTo>
                    <a:pt x="880" y="177"/>
                  </a:lnTo>
                  <a:lnTo>
                    <a:pt x="882" y="177"/>
                  </a:lnTo>
                  <a:lnTo>
                    <a:pt x="883" y="177"/>
                  </a:lnTo>
                  <a:lnTo>
                    <a:pt x="883" y="178"/>
                  </a:lnTo>
                  <a:lnTo>
                    <a:pt x="884" y="178"/>
                  </a:lnTo>
                  <a:lnTo>
                    <a:pt x="885" y="178"/>
                  </a:lnTo>
                  <a:lnTo>
                    <a:pt x="885" y="179"/>
                  </a:lnTo>
                  <a:lnTo>
                    <a:pt x="886" y="179"/>
                  </a:lnTo>
                  <a:lnTo>
                    <a:pt x="888" y="181"/>
                  </a:lnTo>
                  <a:lnTo>
                    <a:pt x="889" y="181"/>
                  </a:lnTo>
                  <a:lnTo>
                    <a:pt x="889" y="182"/>
                  </a:lnTo>
                  <a:lnTo>
                    <a:pt x="891" y="182"/>
                  </a:lnTo>
                  <a:lnTo>
                    <a:pt x="892" y="182"/>
                  </a:lnTo>
                  <a:lnTo>
                    <a:pt x="892" y="184"/>
                  </a:lnTo>
                  <a:lnTo>
                    <a:pt x="893" y="184"/>
                  </a:lnTo>
                  <a:lnTo>
                    <a:pt x="893" y="185"/>
                  </a:lnTo>
                  <a:lnTo>
                    <a:pt x="894" y="185"/>
                  </a:lnTo>
                  <a:lnTo>
                    <a:pt x="894" y="186"/>
                  </a:lnTo>
                  <a:lnTo>
                    <a:pt x="895" y="186"/>
                  </a:lnTo>
                  <a:lnTo>
                    <a:pt x="896" y="186"/>
                  </a:lnTo>
                  <a:lnTo>
                    <a:pt x="896" y="187"/>
                  </a:lnTo>
                  <a:lnTo>
                    <a:pt x="897" y="187"/>
                  </a:lnTo>
                  <a:lnTo>
                    <a:pt x="897" y="188"/>
                  </a:lnTo>
                  <a:lnTo>
                    <a:pt x="899" y="188"/>
                  </a:lnTo>
                  <a:lnTo>
                    <a:pt x="900" y="188"/>
                  </a:lnTo>
                  <a:lnTo>
                    <a:pt x="900" y="189"/>
                  </a:lnTo>
                  <a:lnTo>
                    <a:pt x="901" y="189"/>
                  </a:lnTo>
                  <a:lnTo>
                    <a:pt x="901" y="190"/>
                  </a:lnTo>
                  <a:lnTo>
                    <a:pt x="902" y="191"/>
                  </a:lnTo>
                  <a:lnTo>
                    <a:pt x="904" y="193"/>
                  </a:lnTo>
                  <a:lnTo>
                    <a:pt x="904" y="194"/>
                  </a:lnTo>
                  <a:lnTo>
                    <a:pt x="905" y="194"/>
                  </a:lnTo>
                  <a:lnTo>
                    <a:pt x="905" y="195"/>
                  </a:lnTo>
                  <a:lnTo>
                    <a:pt x="907" y="195"/>
                  </a:lnTo>
                  <a:lnTo>
                    <a:pt x="908" y="195"/>
                  </a:lnTo>
                  <a:lnTo>
                    <a:pt x="908" y="196"/>
                  </a:lnTo>
                  <a:lnTo>
                    <a:pt x="909" y="196"/>
                  </a:lnTo>
                  <a:lnTo>
                    <a:pt x="910" y="196"/>
                  </a:lnTo>
                  <a:lnTo>
                    <a:pt x="911" y="196"/>
                  </a:lnTo>
                  <a:lnTo>
                    <a:pt x="912" y="197"/>
                  </a:lnTo>
                  <a:lnTo>
                    <a:pt x="913" y="197"/>
                  </a:lnTo>
                  <a:lnTo>
                    <a:pt x="914" y="197"/>
                  </a:lnTo>
                  <a:lnTo>
                    <a:pt x="914" y="198"/>
                  </a:lnTo>
                  <a:lnTo>
                    <a:pt x="916" y="198"/>
                  </a:lnTo>
                  <a:lnTo>
                    <a:pt x="916" y="199"/>
                  </a:lnTo>
                  <a:lnTo>
                    <a:pt x="917" y="199"/>
                  </a:lnTo>
                  <a:lnTo>
                    <a:pt x="918" y="201"/>
                  </a:lnTo>
                  <a:lnTo>
                    <a:pt x="918" y="202"/>
                  </a:lnTo>
                  <a:lnTo>
                    <a:pt x="919" y="202"/>
                  </a:lnTo>
                  <a:lnTo>
                    <a:pt x="919" y="203"/>
                  </a:lnTo>
                  <a:lnTo>
                    <a:pt x="920" y="203"/>
                  </a:lnTo>
                  <a:lnTo>
                    <a:pt x="920" y="204"/>
                  </a:lnTo>
                  <a:lnTo>
                    <a:pt x="921" y="204"/>
                  </a:lnTo>
                  <a:lnTo>
                    <a:pt x="921" y="205"/>
                  </a:lnTo>
                  <a:lnTo>
                    <a:pt x="922" y="205"/>
                  </a:lnTo>
                  <a:lnTo>
                    <a:pt x="924" y="206"/>
                  </a:lnTo>
                  <a:lnTo>
                    <a:pt x="924" y="207"/>
                  </a:lnTo>
                  <a:lnTo>
                    <a:pt x="925" y="207"/>
                  </a:lnTo>
                  <a:lnTo>
                    <a:pt x="925" y="209"/>
                  </a:lnTo>
                  <a:lnTo>
                    <a:pt x="926" y="210"/>
                  </a:lnTo>
                  <a:lnTo>
                    <a:pt x="926" y="211"/>
                  </a:lnTo>
                  <a:lnTo>
                    <a:pt x="927" y="212"/>
                  </a:lnTo>
                  <a:lnTo>
                    <a:pt x="927" y="213"/>
                  </a:lnTo>
                  <a:lnTo>
                    <a:pt x="927" y="214"/>
                  </a:lnTo>
                  <a:lnTo>
                    <a:pt x="928" y="215"/>
                  </a:lnTo>
                  <a:lnTo>
                    <a:pt x="928" y="216"/>
                  </a:lnTo>
                  <a:lnTo>
                    <a:pt x="929" y="218"/>
                  </a:lnTo>
                  <a:lnTo>
                    <a:pt x="929" y="219"/>
                  </a:lnTo>
                  <a:lnTo>
                    <a:pt x="929" y="220"/>
                  </a:lnTo>
                  <a:lnTo>
                    <a:pt x="930" y="220"/>
                  </a:lnTo>
                  <a:lnTo>
                    <a:pt x="930" y="221"/>
                  </a:lnTo>
                  <a:lnTo>
                    <a:pt x="930" y="222"/>
                  </a:lnTo>
                  <a:lnTo>
                    <a:pt x="931" y="223"/>
                  </a:lnTo>
                  <a:lnTo>
                    <a:pt x="931" y="224"/>
                  </a:lnTo>
                  <a:lnTo>
                    <a:pt x="931" y="226"/>
                  </a:lnTo>
                  <a:lnTo>
                    <a:pt x="933" y="227"/>
                  </a:lnTo>
                  <a:lnTo>
                    <a:pt x="933" y="228"/>
                  </a:lnTo>
                  <a:lnTo>
                    <a:pt x="933" y="229"/>
                  </a:lnTo>
                  <a:lnTo>
                    <a:pt x="933" y="230"/>
                  </a:lnTo>
                  <a:lnTo>
                    <a:pt x="933" y="231"/>
                  </a:lnTo>
                  <a:lnTo>
                    <a:pt x="934" y="231"/>
                  </a:lnTo>
                  <a:lnTo>
                    <a:pt x="934" y="232"/>
                  </a:lnTo>
                  <a:lnTo>
                    <a:pt x="934" y="234"/>
                  </a:lnTo>
                  <a:lnTo>
                    <a:pt x="934" y="235"/>
                  </a:lnTo>
                  <a:lnTo>
                    <a:pt x="934" y="236"/>
                  </a:lnTo>
                  <a:lnTo>
                    <a:pt x="934" y="237"/>
                  </a:lnTo>
                  <a:lnTo>
                    <a:pt x="934" y="238"/>
                  </a:lnTo>
                  <a:lnTo>
                    <a:pt x="934" y="239"/>
                  </a:lnTo>
                  <a:lnTo>
                    <a:pt x="934" y="240"/>
                  </a:lnTo>
                  <a:lnTo>
                    <a:pt x="933" y="241"/>
                  </a:lnTo>
                  <a:lnTo>
                    <a:pt x="933" y="244"/>
                  </a:lnTo>
                  <a:lnTo>
                    <a:pt x="931" y="245"/>
                  </a:lnTo>
                  <a:lnTo>
                    <a:pt x="931" y="246"/>
                  </a:lnTo>
                  <a:lnTo>
                    <a:pt x="931" y="247"/>
                  </a:lnTo>
                  <a:lnTo>
                    <a:pt x="931" y="248"/>
                  </a:lnTo>
                  <a:lnTo>
                    <a:pt x="931" y="249"/>
                  </a:lnTo>
                  <a:lnTo>
                    <a:pt x="931" y="251"/>
                  </a:lnTo>
                  <a:lnTo>
                    <a:pt x="931" y="252"/>
                  </a:lnTo>
                  <a:lnTo>
                    <a:pt x="930" y="252"/>
                  </a:lnTo>
                  <a:lnTo>
                    <a:pt x="930" y="253"/>
                  </a:lnTo>
                  <a:lnTo>
                    <a:pt x="930" y="254"/>
                  </a:lnTo>
                  <a:lnTo>
                    <a:pt x="930" y="255"/>
                  </a:lnTo>
                  <a:lnTo>
                    <a:pt x="930" y="256"/>
                  </a:lnTo>
                  <a:lnTo>
                    <a:pt x="929" y="257"/>
                  </a:lnTo>
                  <a:lnTo>
                    <a:pt x="929" y="258"/>
                  </a:lnTo>
                  <a:lnTo>
                    <a:pt x="929" y="260"/>
                  </a:lnTo>
                  <a:lnTo>
                    <a:pt x="928" y="260"/>
                  </a:lnTo>
                  <a:lnTo>
                    <a:pt x="928" y="261"/>
                  </a:lnTo>
                  <a:lnTo>
                    <a:pt x="927" y="261"/>
                  </a:lnTo>
                  <a:lnTo>
                    <a:pt x="927" y="262"/>
                  </a:lnTo>
                  <a:lnTo>
                    <a:pt x="926" y="262"/>
                  </a:lnTo>
                  <a:lnTo>
                    <a:pt x="926" y="263"/>
                  </a:lnTo>
                  <a:lnTo>
                    <a:pt x="925" y="264"/>
                  </a:lnTo>
                  <a:lnTo>
                    <a:pt x="925" y="265"/>
                  </a:lnTo>
                  <a:lnTo>
                    <a:pt x="925" y="266"/>
                  </a:lnTo>
                  <a:lnTo>
                    <a:pt x="925" y="268"/>
                  </a:lnTo>
                  <a:lnTo>
                    <a:pt x="925" y="269"/>
                  </a:lnTo>
                  <a:lnTo>
                    <a:pt x="924" y="269"/>
                  </a:lnTo>
                  <a:lnTo>
                    <a:pt x="924" y="270"/>
                  </a:lnTo>
                  <a:lnTo>
                    <a:pt x="924" y="271"/>
                  </a:lnTo>
                  <a:lnTo>
                    <a:pt x="924" y="272"/>
                  </a:lnTo>
                  <a:lnTo>
                    <a:pt x="922" y="273"/>
                  </a:lnTo>
                  <a:lnTo>
                    <a:pt x="922" y="274"/>
                  </a:lnTo>
                  <a:lnTo>
                    <a:pt x="921" y="274"/>
                  </a:lnTo>
                  <a:lnTo>
                    <a:pt x="921" y="276"/>
                  </a:lnTo>
                  <a:lnTo>
                    <a:pt x="920" y="276"/>
                  </a:lnTo>
                  <a:lnTo>
                    <a:pt x="920" y="277"/>
                  </a:lnTo>
                  <a:lnTo>
                    <a:pt x="918" y="279"/>
                  </a:lnTo>
                  <a:lnTo>
                    <a:pt x="917" y="280"/>
                  </a:lnTo>
                  <a:lnTo>
                    <a:pt x="916" y="281"/>
                  </a:lnTo>
                  <a:lnTo>
                    <a:pt x="914" y="281"/>
                  </a:lnTo>
                  <a:lnTo>
                    <a:pt x="914" y="282"/>
                  </a:lnTo>
                  <a:lnTo>
                    <a:pt x="909" y="286"/>
                  </a:lnTo>
                  <a:lnTo>
                    <a:pt x="908" y="286"/>
                  </a:lnTo>
                  <a:lnTo>
                    <a:pt x="908" y="287"/>
                  </a:lnTo>
                  <a:lnTo>
                    <a:pt x="907" y="287"/>
                  </a:lnTo>
                  <a:lnTo>
                    <a:pt x="907" y="288"/>
                  </a:lnTo>
                  <a:lnTo>
                    <a:pt x="905" y="288"/>
                  </a:lnTo>
                  <a:lnTo>
                    <a:pt x="905" y="289"/>
                  </a:lnTo>
                  <a:lnTo>
                    <a:pt x="904" y="289"/>
                  </a:lnTo>
                  <a:lnTo>
                    <a:pt x="903" y="290"/>
                  </a:lnTo>
                  <a:lnTo>
                    <a:pt x="902" y="291"/>
                  </a:lnTo>
                  <a:lnTo>
                    <a:pt x="901" y="293"/>
                  </a:lnTo>
                  <a:lnTo>
                    <a:pt x="901" y="294"/>
                  </a:lnTo>
                  <a:lnTo>
                    <a:pt x="900" y="295"/>
                  </a:lnTo>
                  <a:lnTo>
                    <a:pt x="899" y="296"/>
                  </a:lnTo>
                  <a:lnTo>
                    <a:pt x="899" y="297"/>
                  </a:lnTo>
                  <a:lnTo>
                    <a:pt x="899" y="298"/>
                  </a:lnTo>
                  <a:lnTo>
                    <a:pt x="897" y="299"/>
                  </a:lnTo>
                  <a:lnTo>
                    <a:pt x="896" y="300"/>
                  </a:lnTo>
                  <a:lnTo>
                    <a:pt x="896" y="302"/>
                  </a:lnTo>
                  <a:lnTo>
                    <a:pt x="895" y="303"/>
                  </a:lnTo>
                  <a:lnTo>
                    <a:pt x="894" y="304"/>
                  </a:lnTo>
                  <a:lnTo>
                    <a:pt x="894" y="305"/>
                  </a:lnTo>
                  <a:lnTo>
                    <a:pt x="893" y="306"/>
                  </a:lnTo>
                  <a:lnTo>
                    <a:pt x="893" y="307"/>
                  </a:lnTo>
                  <a:lnTo>
                    <a:pt x="892" y="308"/>
                  </a:lnTo>
                  <a:lnTo>
                    <a:pt x="891" y="310"/>
                  </a:lnTo>
                  <a:lnTo>
                    <a:pt x="891" y="311"/>
                  </a:lnTo>
                  <a:lnTo>
                    <a:pt x="891" y="312"/>
                  </a:lnTo>
                  <a:lnTo>
                    <a:pt x="888" y="319"/>
                  </a:lnTo>
                  <a:lnTo>
                    <a:pt x="887" y="319"/>
                  </a:lnTo>
                  <a:lnTo>
                    <a:pt x="887" y="320"/>
                  </a:lnTo>
                  <a:lnTo>
                    <a:pt x="887" y="321"/>
                  </a:lnTo>
                  <a:lnTo>
                    <a:pt x="886" y="321"/>
                  </a:lnTo>
                  <a:lnTo>
                    <a:pt x="886" y="322"/>
                  </a:lnTo>
                  <a:lnTo>
                    <a:pt x="886" y="323"/>
                  </a:lnTo>
                  <a:lnTo>
                    <a:pt x="885" y="324"/>
                  </a:lnTo>
                  <a:lnTo>
                    <a:pt x="885" y="328"/>
                  </a:lnTo>
                  <a:lnTo>
                    <a:pt x="885" y="329"/>
                  </a:lnTo>
                  <a:lnTo>
                    <a:pt x="884" y="329"/>
                  </a:lnTo>
                  <a:lnTo>
                    <a:pt x="884" y="330"/>
                  </a:lnTo>
                  <a:lnTo>
                    <a:pt x="883" y="330"/>
                  </a:lnTo>
                  <a:lnTo>
                    <a:pt x="883" y="331"/>
                  </a:lnTo>
                  <a:lnTo>
                    <a:pt x="883" y="332"/>
                  </a:lnTo>
                  <a:lnTo>
                    <a:pt x="883" y="333"/>
                  </a:lnTo>
                  <a:lnTo>
                    <a:pt x="882" y="335"/>
                  </a:lnTo>
                  <a:lnTo>
                    <a:pt x="882" y="336"/>
                  </a:lnTo>
                  <a:lnTo>
                    <a:pt x="880" y="337"/>
                  </a:lnTo>
                  <a:lnTo>
                    <a:pt x="880" y="338"/>
                  </a:lnTo>
                  <a:lnTo>
                    <a:pt x="880" y="339"/>
                  </a:lnTo>
                  <a:lnTo>
                    <a:pt x="880" y="340"/>
                  </a:lnTo>
                  <a:lnTo>
                    <a:pt x="880" y="341"/>
                  </a:lnTo>
                  <a:lnTo>
                    <a:pt x="880" y="343"/>
                  </a:lnTo>
                  <a:lnTo>
                    <a:pt x="880" y="344"/>
                  </a:lnTo>
                  <a:lnTo>
                    <a:pt x="880" y="345"/>
                  </a:lnTo>
                  <a:lnTo>
                    <a:pt x="879" y="345"/>
                  </a:lnTo>
                  <a:lnTo>
                    <a:pt x="879" y="346"/>
                  </a:lnTo>
                  <a:lnTo>
                    <a:pt x="879" y="347"/>
                  </a:lnTo>
                  <a:lnTo>
                    <a:pt x="879" y="348"/>
                  </a:lnTo>
                  <a:lnTo>
                    <a:pt x="879" y="349"/>
                  </a:lnTo>
                  <a:lnTo>
                    <a:pt x="879" y="350"/>
                  </a:lnTo>
                  <a:lnTo>
                    <a:pt x="879" y="352"/>
                  </a:lnTo>
                  <a:lnTo>
                    <a:pt x="879" y="353"/>
                  </a:lnTo>
                  <a:lnTo>
                    <a:pt x="878" y="355"/>
                  </a:lnTo>
                  <a:lnTo>
                    <a:pt x="878" y="356"/>
                  </a:lnTo>
                  <a:lnTo>
                    <a:pt x="878" y="357"/>
                  </a:lnTo>
                  <a:lnTo>
                    <a:pt x="878" y="358"/>
                  </a:lnTo>
                  <a:lnTo>
                    <a:pt x="879" y="358"/>
                  </a:lnTo>
                  <a:lnTo>
                    <a:pt x="879" y="360"/>
                  </a:lnTo>
                  <a:lnTo>
                    <a:pt x="879" y="361"/>
                  </a:lnTo>
                  <a:lnTo>
                    <a:pt x="880" y="361"/>
                  </a:lnTo>
                  <a:lnTo>
                    <a:pt x="880" y="362"/>
                  </a:lnTo>
                  <a:lnTo>
                    <a:pt x="882" y="362"/>
                  </a:lnTo>
                  <a:lnTo>
                    <a:pt x="882" y="363"/>
                  </a:lnTo>
                  <a:lnTo>
                    <a:pt x="883" y="363"/>
                  </a:lnTo>
                  <a:lnTo>
                    <a:pt x="883" y="364"/>
                  </a:lnTo>
                  <a:lnTo>
                    <a:pt x="883" y="365"/>
                  </a:lnTo>
                  <a:lnTo>
                    <a:pt x="883" y="366"/>
                  </a:lnTo>
                  <a:lnTo>
                    <a:pt x="884" y="367"/>
                  </a:lnTo>
                  <a:lnTo>
                    <a:pt x="884" y="370"/>
                  </a:lnTo>
                  <a:lnTo>
                    <a:pt x="884" y="371"/>
                  </a:lnTo>
                  <a:lnTo>
                    <a:pt x="884" y="372"/>
                  </a:lnTo>
                  <a:lnTo>
                    <a:pt x="884" y="373"/>
                  </a:lnTo>
                  <a:lnTo>
                    <a:pt x="884" y="375"/>
                  </a:lnTo>
                  <a:lnTo>
                    <a:pt x="885" y="375"/>
                  </a:lnTo>
                  <a:lnTo>
                    <a:pt x="885" y="377"/>
                  </a:lnTo>
                  <a:lnTo>
                    <a:pt x="885" y="378"/>
                  </a:lnTo>
                  <a:lnTo>
                    <a:pt x="886" y="378"/>
                  </a:lnTo>
                  <a:lnTo>
                    <a:pt x="886" y="379"/>
                  </a:lnTo>
                  <a:lnTo>
                    <a:pt x="886" y="380"/>
                  </a:lnTo>
                  <a:lnTo>
                    <a:pt x="886" y="381"/>
                  </a:lnTo>
                  <a:lnTo>
                    <a:pt x="887" y="381"/>
                  </a:lnTo>
                  <a:lnTo>
                    <a:pt x="888" y="382"/>
                  </a:lnTo>
                  <a:lnTo>
                    <a:pt x="889" y="382"/>
                  </a:lnTo>
                  <a:lnTo>
                    <a:pt x="889" y="383"/>
                  </a:lnTo>
                  <a:lnTo>
                    <a:pt x="889" y="386"/>
                  </a:lnTo>
                  <a:lnTo>
                    <a:pt x="889" y="387"/>
                  </a:lnTo>
                  <a:lnTo>
                    <a:pt x="889" y="388"/>
                  </a:lnTo>
                  <a:lnTo>
                    <a:pt x="889" y="389"/>
                  </a:lnTo>
                  <a:lnTo>
                    <a:pt x="889" y="390"/>
                  </a:lnTo>
                  <a:lnTo>
                    <a:pt x="891" y="390"/>
                  </a:lnTo>
                  <a:lnTo>
                    <a:pt x="891" y="391"/>
                  </a:lnTo>
                  <a:lnTo>
                    <a:pt x="892" y="391"/>
                  </a:lnTo>
                  <a:lnTo>
                    <a:pt x="892" y="392"/>
                  </a:lnTo>
                  <a:lnTo>
                    <a:pt x="892" y="394"/>
                  </a:lnTo>
                  <a:lnTo>
                    <a:pt x="892" y="395"/>
                  </a:lnTo>
                  <a:lnTo>
                    <a:pt x="893" y="395"/>
                  </a:lnTo>
                  <a:lnTo>
                    <a:pt x="893" y="396"/>
                  </a:lnTo>
                  <a:lnTo>
                    <a:pt x="893" y="397"/>
                  </a:lnTo>
                  <a:lnTo>
                    <a:pt x="892" y="397"/>
                  </a:lnTo>
                  <a:lnTo>
                    <a:pt x="892" y="398"/>
                  </a:lnTo>
                  <a:lnTo>
                    <a:pt x="893" y="398"/>
                  </a:lnTo>
                  <a:lnTo>
                    <a:pt x="894" y="398"/>
                  </a:lnTo>
                  <a:lnTo>
                    <a:pt x="895" y="398"/>
                  </a:lnTo>
                  <a:lnTo>
                    <a:pt x="899" y="399"/>
                  </a:lnTo>
                  <a:lnTo>
                    <a:pt x="899" y="400"/>
                  </a:lnTo>
                  <a:lnTo>
                    <a:pt x="900" y="400"/>
                  </a:lnTo>
                  <a:lnTo>
                    <a:pt x="903" y="402"/>
                  </a:lnTo>
                  <a:lnTo>
                    <a:pt x="904" y="402"/>
                  </a:lnTo>
                  <a:lnTo>
                    <a:pt x="905" y="402"/>
                  </a:lnTo>
                  <a:lnTo>
                    <a:pt x="907" y="403"/>
                  </a:lnTo>
                  <a:lnTo>
                    <a:pt x="908" y="403"/>
                  </a:lnTo>
                  <a:lnTo>
                    <a:pt x="908" y="404"/>
                  </a:lnTo>
                  <a:lnTo>
                    <a:pt x="908" y="405"/>
                  </a:lnTo>
                  <a:lnTo>
                    <a:pt x="908" y="406"/>
                  </a:lnTo>
                  <a:lnTo>
                    <a:pt x="908" y="407"/>
                  </a:lnTo>
                  <a:lnTo>
                    <a:pt x="909" y="407"/>
                  </a:lnTo>
                  <a:lnTo>
                    <a:pt x="909" y="408"/>
                  </a:lnTo>
                  <a:lnTo>
                    <a:pt x="910" y="408"/>
                  </a:lnTo>
                  <a:lnTo>
                    <a:pt x="910" y="410"/>
                  </a:lnTo>
                  <a:lnTo>
                    <a:pt x="911" y="410"/>
                  </a:lnTo>
                  <a:lnTo>
                    <a:pt x="911" y="411"/>
                  </a:lnTo>
                  <a:lnTo>
                    <a:pt x="912" y="413"/>
                  </a:lnTo>
                  <a:lnTo>
                    <a:pt x="912" y="414"/>
                  </a:lnTo>
                  <a:lnTo>
                    <a:pt x="913" y="414"/>
                  </a:lnTo>
                  <a:lnTo>
                    <a:pt x="913" y="415"/>
                  </a:lnTo>
                  <a:lnTo>
                    <a:pt x="913" y="416"/>
                  </a:lnTo>
                  <a:lnTo>
                    <a:pt x="914" y="416"/>
                  </a:lnTo>
                  <a:lnTo>
                    <a:pt x="914" y="417"/>
                  </a:lnTo>
                  <a:lnTo>
                    <a:pt x="914" y="421"/>
                  </a:lnTo>
                  <a:lnTo>
                    <a:pt x="916" y="424"/>
                  </a:lnTo>
                  <a:lnTo>
                    <a:pt x="916" y="425"/>
                  </a:lnTo>
                  <a:lnTo>
                    <a:pt x="916" y="427"/>
                  </a:lnTo>
                  <a:lnTo>
                    <a:pt x="916" y="428"/>
                  </a:lnTo>
                  <a:lnTo>
                    <a:pt x="917" y="429"/>
                  </a:lnTo>
                  <a:lnTo>
                    <a:pt x="917" y="430"/>
                  </a:lnTo>
                  <a:lnTo>
                    <a:pt x="917" y="431"/>
                  </a:lnTo>
                  <a:lnTo>
                    <a:pt x="917" y="432"/>
                  </a:lnTo>
                  <a:lnTo>
                    <a:pt x="918" y="432"/>
                  </a:lnTo>
                  <a:lnTo>
                    <a:pt x="918" y="433"/>
                  </a:lnTo>
                  <a:lnTo>
                    <a:pt x="918" y="434"/>
                  </a:lnTo>
                  <a:lnTo>
                    <a:pt x="918" y="436"/>
                  </a:lnTo>
                  <a:lnTo>
                    <a:pt x="919" y="437"/>
                  </a:lnTo>
                  <a:lnTo>
                    <a:pt x="919" y="438"/>
                  </a:lnTo>
                  <a:lnTo>
                    <a:pt x="920" y="439"/>
                  </a:lnTo>
                  <a:lnTo>
                    <a:pt x="920" y="440"/>
                  </a:lnTo>
                  <a:lnTo>
                    <a:pt x="920" y="441"/>
                  </a:lnTo>
                  <a:lnTo>
                    <a:pt x="920" y="442"/>
                  </a:lnTo>
                  <a:lnTo>
                    <a:pt x="921" y="442"/>
                  </a:lnTo>
                  <a:lnTo>
                    <a:pt x="921" y="444"/>
                  </a:lnTo>
                  <a:lnTo>
                    <a:pt x="921" y="445"/>
                  </a:lnTo>
                  <a:lnTo>
                    <a:pt x="921" y="446"/>
                  </a:lnTo>
                  <a:lnTo>
                    <a:pt x="922" y="446"/>
                  </a:lnTo>
                  <a:lnTo>
                    <a:pt x="922" y="447"/>
                  </a:lnTo>
                  <a:lnTo>
                    <a:pt x="925" y="455"/>
                  </a:lnTo>
                  <a:lnTo>
                    <a:pt x="926" y="457"/>
                  </a:lnTo>
                  <a:lnTo>
                    <a:pt x="926" y="458"/>
                  </a:lnTo>
                  <a:lnTo>
                    <a:pt x="926" y="459"/>
                  </a:lnTo>
                  <a:lnTo>
                    <a:pt x="927" y="461"/>
                  </a:lnTo>
                  <a:lnTo>
                    <a:pt x="927" y="462"/>
                  </a:lnTo>
                  <a:lnTo>
                    <a:pt x="927" y="463"/>
                  </a:lnTo>
                  <a:lnTo>
                    <a:pt x="928" y="463"/>
                  </a:lnTo>
                  <a:lnTo>
                    <a:pt x="928" y="464"/>
                  </a:lnTo>
                  <a:lnTo>
                    <a:pt x="928" y="465"/>
                  </a:lnTo>
                  <a:lnTo>
                    <a:pt x="928" y="466"/>
                  </a:lnTo>
                  <a:lnTo>
                    <a:pt x="929" y="466"/>
                  </a:lnTo>
                  <a:lnTo>
                    <a:pt x="929" y="467"/>
                  </a:lnTo>
                  <a:lnTo>
                    <a:pt x="929" y="469"/>
                  </a:lnTo>
                  <a:lnTo>
                    <a:pt x="930" y="470"/>
                  </a:lnTo>
                  <a:lnTo>
                    <a:pt x="930" y="471"/>
                  </a:lnTo>
                  <a:lnTo>
                    <a:pt x="930" y="472"/>
                  </a:lnTo>
                  <a:lnTo>
                    <a:pt x="930" y="473"/>
                  </a:lnTo>
                  <a:lnTo>
                    <a:pt x="930" y="474"/>
                  </a:lnTo>
                  <a:lnTo>
                    <a:pt x="931" y="474"/>
                  </a:lnTo>
                  <a:lnTo>
                    <a:pt x="931" y="475"/>
                  </a:lnTo>
                  <a:lnTo>
                    <a:pt x="931" y="477"/>
                  </a:lnTo>
                  <a:lnTo>
                    <a:pt x="931" y="478"/>
                  </a:lnTo>
                  <a:lnTo>
                    <a:pt x="931" y="479"/>
                  </a:lnTo>
                  <a:lnTo>
                    <a:pt x="931" y="480"/>
                  </a:lnTo>
                  <a:lnTo>
                    <a:pt x="933" y="480"/>
                  </a:lnTo>
                  <a:lnTo>
                    <a:pt x="934" y="480"/>
                  </a:lnTo>
                  <a:lnTo>
                    <a:pt x="934" y="481"/>
                  </a:lnTo>
                  <a:lnTo>
                    <a:pt x="935" y="481"/>
                  </a:lnTo>
                  <a:lnTo>
                    <a:pt x="936" y="482"/>
                  </a:lnTo>
                  <a:lnTo>
                    <a:pt x="936" y="483"/>
                  </a:lnTo>
                  <a:lnTo>
                    <a:pt x="937" y="483"/>
                  </a:lnTo>
                  <a:lnTo>
                    <a:pt x="936" y="483"/>
                  </a:lnTo>
                  <a:lnTo>
                    <a:pt x="936" y="482"/>
                  </a:lnTo>
                  <a:lnTo>
                    <a:pt x="937" y="481"/>
                  </a:lnTo>
                  <a:lnTo>
                    <a:pt x="937" y="482"/>
                  </a:lnTo>
                  <a:lnTo>
                    <a:pt x="938" y="482"/>
                  </a:lnTo>
                  <a:lnTo>
                    <a:pt x="939" y="483"/>
                  </a:lnTo>
                  <a:lnTo>
                    <a:pt x="941" y="483"/>
                  </a:lnTo>
                  <a:lnTo>
                    <a:pt x="942" y="483"/>
                  </a:lnTo>
                  <a:lnTo>
                    <a:pt x="943" y="483"/>
                  </a:lnTo>
                  <a:lnTo>
                    <a:pt x="944" y="484"/>
                  </a:lnTo>
                  <a:lnTo>
                    <a:pt x="945" y="484"/>
                  </a:lnTo>
                  <a:lnTo>
                    <a:pt x="946" y="486"/>
                  </a:lnTo>
                  <a:lnTo>
                    <a:pt x="947" y="486"/>
                  </a:lnTo>
                  <a:lnTo>
                    <a:pt x="949" y="486"/>
                  </a:lnTo>
                  <a:lnTo>
                    <a:pt x="949" y="487"/>
                  </a:lnTo>
                  <a:lnTo>
                    <a:pt x="950" y="487"/>
                  </a:lnTo>
                  <a:lnTo>
                    <a:pt x="950" y="488"/>
                  </a:lnTo>
                  <a:lnTo>
                    <a:pt x="951" y="488"/>
                  </a:lnTo>
                  <a:lnTo>
                    <a:pt x="951" y="489"/>
                  </a:lnTo>
                  <a:lnTo>
                    <a:pt x="952" y="489"/>
                  </a:lnTo>
                  <a:lnTo>
                    <a:pt x="953" y="489"/>
                  </a:lnTo>
                  <a:lnTo>
                    <a:pt x="954" y="489"/>
                  </a:lnTo>
                  <a:lnTo>
                    <a:pt x="954" y="490"/>
                  </a:lnTo>
                  <a:lnTo>
                    <a:pt x="955" y="490"/>
                  </a:lnTo>
                  <a:lnTo>
                    <a:pt x="955" y="491"/>
                  </a:lnTo>
                  <a:lnTo>
                    <a:pt x="956" y="491"/>
                  </a:lnTo>
                  <a:lnTo>
                    <a:pt x="956" y="492"/>
                  </a:lnTo>
                  <a:lnTo>
                    <a:pt x="958" y="492"/>
                  </a:lnTo>
                  <a:lnTo>
                    <a:pt x="958" y="494"/>
                  </a:lnTo>
                  <a:lnTo>
                    <a:pt x="958" y="495"/>
                  </a:lnTo>
                  <a:lnTo>
                    <a:pt x="959" y="495"/>
                  </a:lnTo>
                  <a:lnTo>
                    <a:pt x="959" y="496"/>
                  </a:lnTo>
                  <a:lnTo>
                    <a:pt x="960" y="496"/>
                  </a:lnTo>
                  <a:lnTo>
                    <a:pt x="960" y="497"/>
                  </a:lnTo>
                  <a:lnTo>
                    <a:pt x="961" y="497"/>
                  </a:lnTo>
                  <a:lnTo>
                    <a:pt x="961" y="498"/>
                  </a:lnTo>
                  <a:lnTo>
                    <a:pt x="962" y="498"/>
                  </a:lnTo>
                  <a:lnTo>
                    <a:pt x="962" y="499"/>
                  </a:lnTo>
                  <a:lnTo>
                    <a:pt x="963" y="499"/>
                  </a:lnTo>
                  <a:lnTo>
                    <a:pt x="963" y="500"/>
                  </a:lnTo>
                  <a:lnTo>
                    <a:pt x="964" y="500"/>
                  </a:lnTo>
                  <a:lnTo>
                    <a:pt x="964" y="501"/>
                  </a:lnTo>
                  <a:lnTo>
                    <a:pt x="966" y="501"/>
                  </a:lnTo>
                  <a:lnTo>
                    <a:pt x="966" y="503"/>
                  </a:lnTo>
                  <a:lnTo>
                    <a:pt x="966" y="504"/>
                  </a:lnTo>
                  <a:lnTo>
                    <a:pt x="967" y="504"/>
                  </a:lnTo>
                  <a:lnTo>
                    <a:pt x="967" y="505"/>
                  </a:lnTo>
                  <a:lnTo>
                    <a:pt x="968" y="505"/>
                  </a:lnTo>
                  <a:lnTo>
                    <a:pt x="968" y="506"/>
                  </a:lnTo>
                  <a:lnTo>
                    <a:pt x="968" y="507"/>
                  </a:lnTo>
                  <a:lnTo>
                    <a:pt x="969" y="507"/>
                  </a:lnTo>
                  <a:lnTo>
                    <a:pt x="970" y="508"/>
                  </a:lnTo>
                  <a:lnTo>
                    <a:pt x="970" y="509"/>
                  </a:lnTo>
                  <a:lnTo>
                    <a:pt x="971" y="509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4" y="514"/>
                  </a:lnTo>
                  <a:lnTo>
                    <a:pt x="976" y="516"/>
                  </a:lnTo>
                  <a:lnTo>
                    <a:pt x="976" y="517"/>
                  </a:lnTo>
                  <a:lnTo>
                    <a:pt x="977" y="517"/>
                  </a:lnTo>
                  <a:lnTo>
                    <a:pt x="978" y="517"/>
                  </a:lnTo>
                  <a:lnTo>
                    <a:pt x="979" y="517"/>
                  </a:lnTo>
                  <a:lnTo>
                    <a:pt x="979" y="519"/>
                  </a:lnTo>
                  <a:lnTo>
                    <a:pt x="979" y="520"/>
                  </a:lnTo>
                  <a:lnTo>
                    <a:pt x="980" y="520"/>
                  </a:lnTo>
                  <a:lnTo>
                    <a:pt x="981" y="522"/>
                  </a:lnTo>
                  <a:lnTo>
                    <a:pt x="983" y="522"/>
                  </a:lnTo>
                  <a:lnTo>
                    <a:pt x="984" y="522"/>
                  </a:lnTo>
                  <a:lnTo>
                    <a:pt x="984" y="521"/>
                  </a:lnTo>
                  <a:lnTo>
                    <a:pt x="985" y="520"/>
                  </a:lnTo>
                  <a:lnTo>
                    <a:pt x="986" y="519"/>
                  </a:lnTo>
                  <a:lnTo>
                    <a:pt x="986" y="517"/>
                  </a:lnTo>
                  <a:lnTo>
                    <a:pt x="987" y="516"/>
                  </a:lnTo>
                  <a:lnTo>
                    <a:pt x="987" y="515"/>
                  </a:lnTo>
                  <a:lnTo>
                    <a:pt x="987" y="514"/>
                  </a:lnTo>
                  <a:lnTo>
                    <a:pt x="988" y="514"/>
                  </a:lnTo>
                  <a:lnTo>
                    <a:pt x="988" y="513"/>
                  </a:lnTo>
                  <a:lnTo>
                    <a:pt x="989" y="512"/>
                  </a:lnTo>
                  <a:lnTo>
                    <a:pt x="989" y="511"/>
                  </a:lnTo>
                  <a:lnTo>
                    <a:pt x="989" y="509"/>
                  </a:lnTo>
                  <a:lnTo>
                    <a:pt x="991" y="509"/>
                  </a:lnTo>
                  <a:lnTo>
                    <a:pt x="991" y="508"/>
                  </a:lnTo>
                  <a:lnTo>
                    <a:pt x="992" y="508"/>
                  </a:lnTo>
                  <a:lnTo>
                    <a:pt x="992" y="507"/>
                  </a:lnTo>
                  <a:lnTo>
                    <a:pt x="993" y="507"/>
                  </a:lnTo>
                  <a:lnTo>
                    <a:pt x="993" y="506"/>
                  </a:lnTo>
                  <a:lnTo>
                    <a:pt x="993" y="505"/>
                  </a:lnTo>
                  <a:lnTo>
                    <a:pt x="993" y="504"/>
                  </a:lnTo>
                  <a:lnTo>
                    <a:pt x="994" y="504"/>
                  </a:lnTo>
                  <a:lnTo>
                    <a:pt x="994" y="503"/>
                  </a:lnTo>
                  <a:lnTo>
                    <a:pt x="994" y="501"/>
                  </a:lnTo>
                  <a:lnTo>
                    <a:pt x="995" y="501"/>
                  </a:lnTo>
                  <a:lnTo>
                    <a:pt x="996" y="500"/>
                  </a:lnTo>
                  <a:lnTo>
                    <a:pt x="996" y="501"/>
                  </a:lnTo>
                  <a:lnTo>
                    <a:pt x="997" y="501"/>
                  </a:lnTo>
                  <a:lnTo>
                    <a:pt x="998" y="501"/>
                  </a:lnTo>
                  <a:lnTo>
                    <a:pt x="1000" y="501"/>
                  </a:lnTo>
                  <a:lnTo>
                    <a:pt x="1001" y="501"/>
                  </a:lnTo>
                  <a:lnTo>
                    <a:pt x="1002" y="501"/>
                  </a:lnTo>
                  <a:lnTo>
                    <a:pt x="1002" y="500"/>
                  </a:lnTo>
                  <a:lnTo>
                    <a:pt x="1003" y="500"/>
                  </a:lnTo>
                  <a:lnTo>
                    <a:pt x="1003" y="499"/>
                  </a:lnTo>
                  <a:lnTo>
                    <a:pt x="1004" y="499"/>
                  </a:lnTo>
                  <a:lnTo>
                    <a:pt x="1004" y="498"/>
                  </a:lnTo>
                  <a:lnTo>
                    <a:pt x="1005" y="498"/>
                  </a:lnTo>
                  <a:lnTo>
                    <a:pt x="1006" y="498"/>
                  </a:lnTo>
                  <a:lnTo>
                    <a:pt x="1008" y="499"/>
                  </a:lnTo>
                  <a:lnTo>
                    <a:pt x="1009" y="499"/>
                  </a:lnTo>
                  <a:lnTo>
                    <a:pt x="1009" y="500"/>
                  </a:lnTo>
                  <a:lnTo>
                    <a:pt x="1011" y="503"/>
                  </a:lnTo>
                  <a:lnTo>
                    <a:pt x="1012" y="504"/>
                  </a:lnTo>
                  <a:lnTo>
                    <a:pt x="1012" y="505"/>
                  </a:lnTo>
                  <a:lnTo>
                    <a:pt x="1013" y="505"/>
                  </a:lnTo>
                  <a:lnTo>
                    <a:pt x="1013" y="506"/>
                  </a:lnTo>
                  <a:lnTo>
                    <a:pt x="1013" y="507"/>
                  </a:lnTo>
                  <a:lnTo>
                    <a:pt x="1014" y="507"/>
                  </a:lnTo>
                  <a:lnTo>
                    <a:pt x="1014" y="508"/>
                  </a:lnTo>
                  <a:lnTo>
                    <a:pt x="1014" y="509"/>
                  </a:lnTo>
                  <a:lnTo>
                    <a:pt x="1016" y="509"/>
                  </a:lnTo>
                  <a:lnTo>
                    <a:pt x="1016" y="511"/>
                  </a:lnTo>
                  <a:lnTo>
                    <a:pt x="1016" y="512"/>
                  </a:lnTo>
                  <a:lnTo>
                    <a:pt x="1017" y="512"/>
                  </a:lnTo>
                  <a:lnTo>
                    <a:pt x="1017" y="513"/>
                  </a:lnTo>
                  <a:lnTo>
                    <a:pt x="1019" y="517"/>
                  </a:lnTo>
                  <a:lnTo>
                    <a:pt x="1019" y="519"/>
                  </a:lnTo>
                  <a:lnTo>
                    <a:pt x="1019" y="520"/>
                  </a:lnTo>
                  <a:lnTo>
                    <a:pt x="1019" y="521"/>
                  </a:lnTo>
                  <a:lnTo>
                    <a:pt x="1020" y="521"/>
                  </a:lnTo>
                  <a:lnTo>
                    <a:pt x="1020" y="522"/>
                  </a:lnTo>
                  <a:lnTo>
                    <a:pt x="1020" y="523"/>
                  </a:lnTo>
                  <a:lnTo>
                    <a:pt x="1020" y="524"/>
                  </a:lnTo>
                  <a:lnTo>
                    <a:pt x="1020" y="525"/>
                  </a:lnTo>
                  <a:lnTo>
                    <a:pt x="1020" y="526"/>
                  </a:lnTo>
                  <a:lnTo>
                    <a:pt x="1021" y="526"/>
                  </a:lnTo>
                  <a:lnTo>
                    <a:pt x="1021" y="528"/>
                  </a:lnTo>
                  <a:lnTo>
                    <a:pt x="1021" y="529"/>
                  </a:lnTo>
                  <a:lnTo>
                    <a:pt x="1022" y="530"/>
                  </a:lnTo>
                  <a:lnTo>
                    <a:pt x="1022" y="531"/>
                  </a:lnTo>
                  <a:lnTo>
                    <a:pt x="1022" y="532"/>
                  </a:lnTo>
                  <a:lnTo>
                    <a:pt x="1023" y="532"/>
                  </a:lnTo>
                  <a:lnTo>
                    <a:pt x="1023" y="533"/>
                  </a:lnTo>
                  <a:lnTo>
                    <a:pt x="1025" y="533"/>
                  </a:lnTo>
                  <a:lnTo>
                    <a:pt x="1025" y="534"/>
                  </a:lnTo>
                  <a:lnTo>
                    <a:pt x="1025" y="536"/>
                  </a:lnTo>
                  <a:lnTo>
                    <a:pt x="1026" y="536"/>
                  </a:lnTo>
                  <a:lnTo>
                    <a:pt x="1026" y="537"/>
                  </a:lnTo>
                  <a:lnTo>
                    <a:pt x="1027" y="537"/>
                  </a:lnTo>
                  <a:lnTo>
                    <a:pt x="1027" y="538"/>
                  </a:lnTo>
                  <a:lnTo>
                    <a:pt x="1028" y="538"/>
                  </a:lnTo>
                  <a:lnTo>
                    <a:pt x="1028" y="539"/>
                  </a:lnTo>
                  <a:lnTo>
                    <a:pt x="1029" y="539"/>
                  </a:lnTo>
                  <a:lnTo>
                    <a:pt x="1029" y="540"/>
                  </a:lnTo>
                  <a:lnTo>
                    <a:pt x="1030" y="540"/>
                  </a:lnTo>
                  <a:lnTo>
                    <a:pt x="1030" y="541"/>
                  </a:lnTo>
                  <a:lnTo>
                    <a:pt x="1034" y="545"/>
                  </a:lnTo>
                  <a:lnTo>
                    <a:pt x="1035" y="545"/>
                  </a:lnTo>
                  <a:lnTo>
                    <a:pt x="1035" y="546"/>
                  </a:lnTo>
                  <a:lnTo>
                    <a:pt x="1036" y="546"/>
                  </a:lnTo>
                  <a:lnTo>
                    <a:pt x="1036" y="547"/>
                  </a:lnTo>
                  <a:lnTo>
                    <a:pt x="1037" y="547"/>
                  </a:lnTo>
                  <a:lnTo>
                    <a:pt x="1038" y="547"/>
                  </a:lnTo>
                  <a:lnTo>
                    <a:pt x="1038" y="548"/>
                  </a:lnTo>
                  <a:lnTo>
                    <a:pt x="1039" y="548"/>
                  </a:lnTo>
                  <a:lnTo>
                    <a:pt x="1042" y="549"/>
                  </a:lnTo>
                  <a:lnTo>
                    <a:pt x="1044" y="550"/>
                  </a:lnTo>
                  <a:lnTo>
                    <a:pt x="1045" y="550"/>
                  </a:lnTo>
                  <a:lnTo>
                    <a:pt x="1046" y="550"/>
                  </a:lnTo>
                  <a:lnTo>
                    <a:pt x="1047" y="550"/>
                  </a:lnTo>
                  <a:lnTo>
                    <a:pt x="1047" y="551"/>
                  </a:lnTo>
                  <a:lnTo>
                    <a:pt x="1048" y="551"/>
                  </a:lnTo>
                  <a:lnTo>
                    <a:pt x="1050" y="551"/>
                  </a:lnTo>
                  <a:lnTo>
                    <a:pt x="1051" y="553"/>
                  </a:lnTo>
                  <a:lnTo>
                    <a:pt x="1052" y="553"/>
                  </a:lnTo>
                  <a:lnTo>
                    <a:pt x="1053" y="553"/>
                  </a:lnTo>
                  <a:lnTo>
                    <a:pt x="1054" y="553"/>
                  </a:lnTo>
                  <a:lnTo>
                    <a:pt x="1054" y="551"/>
                  </a:lnTo>
                  <a:lnTo>
                    <a:pt x="1055" y="551"/>
                  </a:lnTo>
                  <a:lnTo>
                    <a:pt x="1056" y="551"/>
                  </a:lnTo>
                  <a:lnTo>
                    <a:pt x="1058" y="551"/>
                  </a:lnTo>
                  <a:lnTo>
                    <a:pt x="1059" y="551"/>
                  </a:lnTo>
                  <a:lnTo>
                    <a:pt x="1059" y="550"/>
                  </a:lnTo>
                  <a:lnTo>
                    <a:pt x="1060" y="550"/>
                  </a:lnTo>
                  <a:lnTo>
                    <a:pt x="1061" y="550"/>
                  </a:lnTo>
                  <a:lnTo>
                    <a:pt x="1062" y="550"/>
                  </a:lnTo>
                  <a:lnTo>
                    <a:pt x="1062" y="551"/>
                  </a:lnTo>
                  <a:lnTo>
                    <a:pt x="1063" y="551"/>
                  </a:lnTo>
                  <a:lnTo>
                    <a:pt x="1064" y="551"/>
                  </a:lnTo>
                  <a:lnTo>
                    <a:pt x="1065" y="553"/>
                  </a:lnTo>
                  <a:lnTo>
                    <a:pt x="1068" y="554"/>
                  </a:lnTo>
                  <a:lnTo>
                    <a:pt x="1069" y="554"/>
                  </a:lnTo>
                  <a:lnTo>
                    <a:pt x="1070" y="554"/>
                  </a:lnTo>
                  <a:lnTo>
                    <a:pt x="1071" y="554"/>
                  </a:lnTo>
                  <a:lnTo>
                    <a:pt x="1072" y="554"/>
                  </a:lnTo>
                  <a:lnTo>
                    <a:pt x="1073" y="555"/>
                  </a:lnTo>
                  <a:lnTo>
                    <a:pt x="1077" y="556"/>
                  </a:lnTo>
                  <a:lnTo>
                    <a:pt x="1077" y="557"/>
                  </a:lnTo>
                  <a:lnTo>
                    <a:pt x="1078" y="557"/>
                  </a:lnTo>
                  <a:lnTo>
                    <a:pt x="1079" y="557"/>
                  </a:lnTo>
                  <a:lnTo>
                    <a:pt x="1080" y="557"/>
                  </a:lnTo>
                  <a:lnTo>
                    <a:pt x="1081" y="557"/>
                  </a:lnTo>
                  <a:lnTo>
                    <a:pt x="1083" y="557"/>
                  </a:lnTo>
                  <a:lnTo>
                    <a:pt x="1084" y="557"/>
                  </a:lnTo>
                  <a:lnTo>
                    <a:pt x="1084" y="558"/>
                  </a:lnTo>
                  <a:lnTo>
                    <a:pt x="1085" y="561"/>
                  </a:lnTo>
                  <a:lnTo>
                    <a:pt x="1086" y="561"/>
                  </a:lnTo>
                  <a:lnTo>
                    <a:pt x="1086" y="562"/>
                  </a:lnTo>
                  <a:lnTo>
                    <a:pt x="1087" y="562"/>
                  </a:lnTo>
                  <a:lnTo>
                    <a:pt x="1088" y="562"/>
                  </a:lnTo>
                  <a:lnTo>
                    <a:pt x="1089" y="562"/>
                  </a:lnTo>
                  <a:lnTo>
                    <a:pt x="1090" y="562"/>
                  </a:lnTo>
                  <a:lnTo>
                    <a:pt x="1092" y="562"/>
                  </a:lnTo>
                  <a:lnTo>
                    <a:pt x="1093" y="562"/>
                  </a:lnTo>
                  <a:lnTo>
                    <a:pt x="1093" y="563"/>
                  </a:lnTo>
                  <a:lnTo>
                    <a:pt x="1094" y="563"/>
                  </a:lnTo>
                  <a:lnTo>
                    <a:pt x="1095" y="563"/>
                  </a:lnTo>
                  <a:lnTo>
                    <a:pt x="1095" y="564"/>
                  </a:lnTo>
                  <a:lnTo>
                    <a:pt x="1096" y="564"/>
                  </a:lnTo>
                  <a:lnTo>
                    <a:pt x="1097" y="564"/>
                  </a:lnTo>
                  <a:lnTo>
                    <a:pt x="1097" y="565"/>
                  </a:lnTo>
                  <a:lnTo>
                    <a:pt x="1098" y="565"/>
                  </a:lnTo>
                  <a:lnTo>
                    <a:pt x="1100" y="565"/>
                  </a:lnTo>
                  <a:lnTo>
                    <a:pt x="1100" y="564"/>
                  </a:lnTo>
                  <a:lnTo>
                    <a:pt x="1101" y="564"/>
                  </a:lnTo>
                  <a:lnTo>
                    <a:pt x="1102" y="563"/>
                  </a:lnTo>
                  <a:lnTo>
                    <a:pt x="1103" y="563"/>
                  </a:lnTo>
                  <a:lnTo>
                    <a:pt x="1104" y="561"/>
                  </a:lnTo>
                  <a:lnTo>
                    <a:pt x="1105" y="561"/>
                  </a:lnTo>
                  <a:lnTo>
                    <a:pt x="1105" y="559"/>
                  </a:lnTo>
                  <a:lnTo>
                    <a:pt x="1106" y="559"/>
                  </a:lnTo>
                  <a:lnTo>
                    <a:pt x="1107" y="559"/>
                  </a:lnTo>
                  <a:lnTo>
                    <a:pt x="1109" y="559"/>
                  </a:lnTo>
                  <a:lnTo>
                    <a:pt x="1110" y="559"/>
                  </a:lnTo>
                  <a:lnTo>
                    <a:pt x="1111" y="559"/>
                  </a:lnTo>
                  <a:lnTo>
                    <a:pt x="1112" y="559"/>
                  </a:lnTo>
                  <a:lnTo>
                    <a:pt x="1112" y="558"/>
                  </a:lnTo>
                  <a:lnTo>
                    <a:pt x="1113" y="558"/>
                  </a:lnTo>
                  <a:lnTo>
                    <a:pt x="1114" y="558"/>
                  </a:lnTo>
                  <a:lnTo>
                    <a:pt x="1115" y="558"/>
                  </a:lnTo>
                  <a:lnTo>
                    <a:pt x="1117" y="558"/>
                  </a:lnTo>
                  <a:lnTo>
                    <a:pt x="1117" y="559"/>
                  </a:lnTo>
                  <a:lnTo>
                    <a:pt x="1118" y="559"/>
                  </a:lnTo>
                  <a:lnTo>
                    <a:pt x="1119" y="559"/>
                  </a:lnTo>
                  <a:lnTo>
                    <a:pt x="1120" y="559"/>
                  </a:lnTo>
                  <a:lnTo>
                    <a:pt x="1120" y="561"/>
                  </a:lnTo>
                  <a:lnTo>
                    <a:pt x="1121" y="561"/>
                  </a:lnTo>
                  <a:lnTo>
                    <a:pt x="1122" y="561"/>
                  </a:lnTo>
                  <a:lnTo>
                    <a:pt x="1122" y="562"/>
                  </a:lnTo>
                  <a:lnTo>
                    <a:pt x="1123" y="562"/>
                  </a:lnTo>
                  <a:lnTo>
                    <a:pt x="1125" y="562"/>
                  </a:lnTo>
                  <a:lnTo>
                    <a:pt x="1125" y="563"/>
                  </a:lnTo>
                  <a:lnTo>
                    <a:pt x="1126" y="563"/>
                  </a:lnTo>
                  <a:lnTo>
                    <a:pt x="1126" y="564"/>
                  </a:lnTo>
                  <a:lnTo>
                    <a:pt x="1127" y="564"/>
                  </a:lnTo>
                  <a:lnTo>
                    <a:pt x="1127" y="565"/>
                  </a:lnTo>
                  <a:lnTo>
                    <a:pt x="1128" y="566"/>
                  </a:lnTo>
                  <a:lnTo>
                    <a:pt x="1129" y="567"/>
                  </a:lnTo>
                  <a:lnTo>
                    <a:pt x="1130" y="567"/>
                  </a:lnTo>
                  <a:lnTo>
                    <a:pt x="1130" y="568"/>
                  </a:lnTo>
                  <a:lnTo>
                    <a:pt x="1131" y="568"/>
                  </a:lnTo>
                  <a:lnTo>
                    <a:pt x="1131" y="570"/>
                  </a:lnTo>
                  <a:lnTo>
                    <a:pt x="1132" y="570"/>
                  </a:lnTo>
                  <a:lnTo>
                    <a:pt x="1134" y="570"/>
                  </a:lnTo>
                  <a:lnTo>
                    <a:pt x="1135" y="571"/>
                  </a:lnTo>
                  <a:lnTo>
                    <a:pt x="1137" y="572"/>
                  </a:lnTo>
                  <a:lnTo>
                    <a:pt x="1138" y="572"/>
                  </a:lnTo>
                  <a:lnTo>
                    <a:pt x="1139" y="572"/>
                  </a:lnTo>
                  <a:lnTo>
                    <a:pt x="1140" y="572"/>
                  </a:lnTo>
                  <a:lnTo>
                    <a:pt x="1140" y="573"/>
                  </a:lnTo>
                  <a:lnTo>
                    <a:pt x="1142" y="573"/>
                  </a:lnTo>
                  <a:lnTo>
                    <a:pt x="1143" y="573"/>
                  </a:lnTo>
                  <a:lnTo>
                    <a:pt x="1143" y="574"/>
                  </a:lnTo>
                  <a:lnTo>
                    <a:pt x="1144" y="574"/>
                  </a:lnTo>
                  <a:lnTo>
                    <a:pt x="1145" y="575"/>
                  </a:lnTo>
                  <a:lnTo>
                    <a:pt x="1146" y="575"/>
                  </a:lnTo>
                  <a:lnTo>
                    <a:pt x="1146" y="576"/>
                  </a:lnTo>
                  <a:lnTo>
                    <a:pt x="1147" y="576"/>
                  </a:lnTo>
                  <a:lnTo>
                    <a:pt x="1148" y="576"/>
                  </a:lnTo>
                  <a:lnTo>
                    <a:pt x="1151" y="578"/>
                  </a:lnTo>
                  <a:lnTo>
                    <a:pt x="1152" y="578"/>
                  </a:lnTo>
                  <a:lnTo>
                    <a:pt x="1155" y="578"/>
                  </a:lnTo>
                  <a:lnTo>
                    <a:pt x="1157" y="579"/>
                  </a:lnTo>
                  <a:lnTo>
                    <a:pt x="1159" y="579"/>
                  </a:lnTo>
                  <a:lnTo>
                    <a:pt x="1160" y="579"/>
                  </a:lnTo>
                  <a:lnTo>
                    <a:pt x="1163" y="580"/>
                  </a:lnTo>
                  <a:lnTo>
                    <a:pt x="1164" y="580"/>
                  </a:lnTo>
                  <a:lnTo>
                    <a:pt x="1164" y="581"/>
                  </a:lnTo>
                  <a:lnTo>
                    <a:pt x="1165" y="581"/>
                  </a:lnTo>
                  <a:lnTo>
                    <a:pt x="1167" y="581"/>
                  </a:lnTo>
                  <a:lnTo>
                    <a:pt x="1168" y="581"/>
                  </a:lnTo>
                  <a:lnTo>
                    <a:pt x="1169" y="581"/>
                  </a:lnTo>
                  <a:lnTo>
                    <a:pt x="1170" y="581"/>
                  </a:lnTo>
                  <a:lnTo>
                    <a:pt x="1172" y="580"/>
                  </a:lnTo>
                  <a:lnTo>
                    <a:pt x="1173" y="579"/>
                  </a:lnTo>
                  <a:lnTo>
                    <a:pt x="1173" y="578"/>
                  </a:lnTo>
                  <a:lnTo>
                    <a:pt x="1174" y="578"/>
                  </a:lnTo>
                  <a:lnTo>
                    <a:pt x="1176" y="578"/>
                  </a:lnTo>
                  <a:lnTo>
                    <a:pt x="1176" y="576"/>
                  </a:lnTo>
                  <a:lnTo>
                    <a:pt x="1177" y="576"/>
                  </a:lnTo>
                  <a:lnTo>
                    <a:pt x="1178" y="576"/>
                  </a:lnTo>
                  <a:lnTo>
                    <a:pt x="1178" y="578"/>
                  </a:lnTo>
                  <a:lnTo>
                    <a:pt x="1179" y="578"/>
                  </a:lnTo>
                  <a:lnTo>
                    <a:pt x="1180" y="576"/>
                  </a:lnTo>
                  <a:lnTo>
                    <a:pt x="1180" y="575"/>
                  </a:lnTo>
                  <a:lnTo>
                    <a:pt x="1181" y="575"/>
                  </a:lnTo>
                  <a:lnTo>
                    <a:pt x="1182" y="575"/>
                  </a:lnTo>
                  <a:lnTo>
                    <a:pt x="1182" y="574"/>
                  </a:lnTo>
                  <a:lnTo>
                    <a:pt x="1184" y="574"/>
                  </a:lnTo>
                  <a:lnTo>
                    <a:pt x="1184" y="573"/>
                  </a:lnTo>
                  <a:lnTo>
                    <a:pt x="1184" y="572"/>
                  </a:lnTo>
                  <a:lnTo>
                    <a:pt x="1185" y="572"/>
                  </a:lnTo>
                  <a:lnTo>
                    <a:pt x="1186" y="572"/>
                  </a:lnTo>
                  <a:lnTo>
                    <a:pt x="1187" y="572"/>
                  </a:lnTo>
                  <a:lnTo>
                    <a:pt x="1187" y="573"/>
                  </a:lnTo>
                  <a:lnTo>
                    <a:pt x="1188" y="573"/>
                  </a:lnTo>
                  <a:lnTo>
                    <a:pt x="1189" y="573"/>
                  </a:lnTo>
                  <a:lnTo>
                    <a:pt x="1190" y="573"/>
                  </a:lnTo>
                  <a:lnTo>
                    <a:pt x="1193" y="573"/>
                  </a:lnTo>
                  <a:lnTo>
                    <a:pt x="1194" y="573"/>
                  </a:lnTo>
                  <a:lnTo>
                    <a:pt x="1195" y="573"/>
                  </a:lnTo>
                  <a:lnTo>
                    <a:pt x="1199" y="573"/>
                  </a:lnTo>
                  <a:lnTo>
                    <a:pt x="1201" y="573"/>
                  </a:lnTo>
                  <a:lnTo>
                    <a:pt x="1202" y="573"/>
                  </a:lnTo>
                  <a:lnTo>
                    <a:pt x="1202" y="574"/>
                  </a:lnTo>
                  <a:lnTo>
                    <a:pt x="1203" y="574"/>
                  </a:lnTo>
                  <a:lnTo>
                    <a:pt x="1204" y="574"/>
                  </a:lnTo>
                  <a:lnTo>
                    <a:pt x="1205" y="575"/>
                  </a:lnTo>
                  <a:lnTo>
                    <a:pt x="1209" y="576"/>
                  </a:lnTo>
                  <a:lnTo>
                    <a:pt x="1210" y="576"/>
                  </a:lnTo>
                  <a:lnTo>
                    <a:pt x="1210" y="575"/>
                  </a:lnTo>
                  <a:lnTo>
                    <a:pt x="1211" y="575"/>
                  </a:lnTo>
                  <a:lnTo>
                    <a:pt x="1211" y="574"/>
                  </a:lnTo>
                  <a:lnTo>
                    <a:pt x="1212" y="574"/>
                  </a:lnTo>
                  <a:lnTo>
                    <a:pt x="1213" y="574"/>
                  </a:lnTo>
                  <a:lnTo>
                    <a:pt x="1213" y="573"/>
                  </a:lnTo>
                  <a:lnTo>
                    <a:pt x="1214" y="573"/>
                  </a:lnTo>
                  <a:lnTo>
                    <a:pt x="1214" y="574"/>
                  </a:lnTo>
                  <a:lnTo>
                    <a:pt x="1215" y="574"/>
                  </a:lnTo>
                  <a:lnTo>
                    <a:pt x="1217" y="574"/>
                  </a:lnTo>
                  <a:lnTo>
                    <a:pt x="1218" y="574"/>
                  </a:lnTo>
                  <a:lnTo>
                    <a:pt x="1220" y="574"/>
                  </a:lnTo>
                  <a:lnTo>
                    <a:pt x="1220" y="575"/>
                  </a:lnTo>
                  <a:lnTo>
                    <a:pt x="1221" y="575"/>
                  </a:lnTo>
                  <a:lnTo>
                    <a:pt x="1222" y="575"/>
                  </a:lnTo>
                  <a:lnTo>
                    <a:pt x="1223" y="575"/>
                  </a:lnTo>
                  <a:lnTo>
                    <a:pt x="1224" y="574"/>
                  </a:lnTo>
                  <a:lnTo>
                    <a:pt x="1226" y="574"/>
                  </a:lnTo>
                  <a:lnTo>
                    <a:pt x="1227" y="574"/>
                  </a:lnTo>
                  <a:lnTo>
                    <a:pt x="1228" y="574"/>
                  </a:lnTo>
                  <a:lnTo>
                    <a:pt x="1229" y="574"/>
                  </a:lnTo>
                  <a:lnTo>
                    <a:pt x="1230" y="574"/>
                  </a:lnTo>
                  <a:lnTo>
                    <a:pt x="1231" y="574"/>
                  </a:lnTo>
                  <a:lnTo>
                    <a:pt x="1232" y="574"/>
                  </a:lnTo>
                  <a:lnTo>
                    <a:pt x="1234" y="574"/>
                  </a:lnTo>
                  <a:lnTo>
                    <a:pt x="1235" y="574"/>
                  </a:lnTo>
                  <a:lnTo>
                    <a:pt x="1236" y="574"/>
                  </a:lnTo>
                  <a:lnTo>
                    <a:pt x="1236" y="573"/>
                  </a:lnTo>
                  <a:lnTo>
                    <a:pt x="1238" y="572"/>
                  </a:lnTo>
                  <a:lnTo>
                    <a:pt x="1239" y="571"/>
                  </a:lnTo>
                  <a:lnTo>
                    <a:pt x="1239" y="570"/>
                  </a:lnTo>
                  <a:lnTo>
                    <a:pt x="1240" y="568"/>
                  </a:lnTo>
                  <a:lnTo>
                    <a:pt x="1241" y="568"/>
                  </a:lnTo>
                  <a:lnTo>
                    <a:pt x="1243" y="568"/>
                  </a:lnTo>
                  <a:lnTo>
                    <a:pt x="1244" y="568"/>
                  </a:lnTo>
                  <a:lnTo>
                    <a:pt x="1245" y="568"/>
                  </a:lnTo>
                  <a:lnTo>
                    <a:pt x="1246" y="568"/>
                  </a:lnTo>
                  <a:lnTo>
                    <a:pt x="1247" y="568"/>
                  </a:lnTo>
                  <a:lnTo>
                    <a:pt x="1248" y="568"/>
                  </a:lnTo>
                  <a:lnTo>
                    <a:pt x="1249" y="568"/>
                  </a:lnTo>
                  <a:lnTo>
                    <a:pt x="1249" y="570"/>
                  </a:lnTo>
                  <a:lnTo>
                    <a:pt x="1251" y="570"/>
                  </a:lnTo>
                  <a:lnTo>
                    <a:pt x="1252" y="570"/>
                  </a:lnTo>
                  <a:lnTo>
                    <a:pt x="1252" y="571"/>
                  </a:lnTo>
                  <a:lnTo>
                    <a:pt x="1253" y="571"/>
                  </a:lnTo>
                  <a:lnTo>
                    <a:pt x="1254" y="571"/>
                  </a:lnTo>
                  <a:lnTo>
                    <a:pt x="1256" y="571"/>
                  </a:lnTo>
                  <a:lnTo>
                    <a:pt x="1257" y="571"/>
                  </a:lnTo>
                  <a:lnTo>
                    <a:pt x="1259" y="571"/>
                  </a:lnTo>
                  <a:lnTo>
                    <a:pt x="1259" y="572"/>
                  </a:lnTo>
                  <a:lnTo>
                    <a:pt x="1260" y="572"/>
                  </a:lnTo>
                  <a:lnTo>
                    <a:pt x="1261" y="572"/>
                  </a:lnTo>
                  <a:lnTo>
                    <a:pt x="1262" y="572"/>
                  </a:lnTo>
                  <a:lnTo>
                    <a:pt x="1263" y="572"/>
                  </a:lnTo>
                  <a:lnTo>
                    <a:pt x="1264" y="572"/>
                  </a:lnTo>
                  <a:lnTo>
                    <a:pt x="1265" y="572"/>
                  </a:lnTo>
                  <a:lnTo>
                    <a:pt x="1266" y="572"/>
                  </a:lnTo>
                  <a:lnTo>
                    <a:pt x="1268" y="572"/>
                  </a:lnTo>
                  <a:lnTo>
                    <a:pt x="1269" y="572"/>
                  </a:lnTo>
                  <a:lnTo>
                    <a:pt x="1269" y="573"/>
                  </a:lnTo>
                  <a:lnTo>
                    <a:pt x="1270" y="573"/>
                  </a:lnTo>
                  <a:lnTo>
                    <a:pt x="1271" y="573"/>
                  </a:lnTo>
                  <a:lnTo>
                    <a:pt x="1271" y="572"/>
                  </a:lnTo>
                  <a:lnTo>
                    <a:pt x="1272" y="572"/>
                  </a:lnTo>
                  <a:lnTo>
                    <a:pt x="1273" y="572"/>
                  </a:lnTo>
                  <a:lnTo>
                    <a:pt x="1277" y="572"/>
                  </a:lnTo>
                  <a:lnTo>
                    <a:pt x="1278" y="572"/>
                  </a:lnTo>
                  <a:lnTo>
                    <a:pt x="1279" y="572"/>
                  </a:lnTo>
                  <a:lnTo>
                    <a:pt x="1280" y="572"/>
                  </a:lnTo>
                  <a:lnTo>
                    <a:pt x="1281" y="572"/>
                  </a:lnTo>
                  <a:lnTo>
                    <a:pt x="1281" y="573"/>
                  </a:lnTo>
                  <a:lnTo>
                    <a:pt x="1282" y="573"/>
                  </a:lnTo>
                  <a:lnTo>
                    <a:pt x="1283" y="574"/>
                  </a:lnTo>
                  <a:lnTo>
                    <a:pt x="1285" y="574"/>
                  </a:lnTo>
                  <a:lnTo>
                    <a:pt x="1286" y="574"/>
                  </a:lnTo>
                  <a:lnTo>
                    <a:pt x="1287" y="574"/>
                  </a:lnTo>
                  <a:lnTo>
                    <a:pt x="1288" y="574"/>
                  </a:lnTo>
                  <a:lnTo>
                    <a:pt x="1289" y="574"/>
                  </a:lnTo>
                  <a:lnTo>
                    <a:pt x="1290" y="575"/>
                  </a:lnTo>
                  <a:lnTo>
                    <a:pt x="1291" y="575"/>
                  </a:lnTo>
                  <a:lnTo>
                    <a:pt x="1293" y="575"/>
                  </a:lnTo>
                  <a:lnTo>
                    <a:pt x="1293" y="576"/>
                  </a:lnTo>
                  <a:lnTo>
                    <a:pt x="1294" y="576"/>
                  </a:lnTo>
                  <a:lnTo>
                    <a:pt x="1295" y="576"/>
                  </a:lnTo>
                  <a:lnTo>
                    <a:pt x="1295" y="578"/>
                  </a:lnTo>
                  <a:lnTo>
                    <a:pt x="1296" y="579"/>
                  </a:lnTo>
                  <a:lnTo>
                    <a:pt x="1297" y="579"/>
                  </a:lnTo>
                  <a:lnTo>
                    <a:pt x="1297" y="580"/>
                  </a:lnTo>
                  <a:lnTo>
                    <a:pt x="1297" y="581"/>
                  </a:lnTo>
                  <a:lnTo>
                    <a:pt x="1298" y="581"/>
                  </a:lnTo>
                  <a:lnTo>
                    <a:pt x="1298" y="582"/>
                  </a:lnTo>
                  <a:lnTo>
                    <a:pt x="1299" y="582"/>
                  </a:lnTo>
                  <a:lnTo>
                    <a:pt x="1301" y="582"/>
                  </a:lnTo>
                  <a:lnTo>
                    <a:pt x="1302" y="583"/>
                  </a:lnTo>
                  <a:lnTo>
                    <a:pt x="1303" y="583"/>
                  </a:lnTo>
                  <a:lnTo>
                    <a:pt x="1304" y="583"/>
                  </a:lnTo>
                  <a:lnTo>
                    <a:pt x="1305" y="583"/>
                  </a:lnTo>
                  <a:lnTo>
                    <a:pt x="1306" y="583"/>
                  </a:lnTo>
                  <a:lnTo>
                    <a:pt x="1306" y="584"/>
                  </a:lnTo>
                  <a:lnTo>
                    <a:pt x="1307" y="584"/>
                  </a:lnTo>
                  <a:lnTo>
                    <a:pt x="1308" y="584"/>
                  </a:lnTo>
                  <a:lnTo>
                    <a:pt x="1308" y="583"/>
                  </a:lnTo>
                  <a:lnTo>
                    <a:pt x="1310" y="583"/>
                  </a:lnTo>
                  <a:lnTo>
                    <a:pt x="1311" y="583"/>
                  </a:lnTo>
                  <a:lnTo>
                    <a:pt x="1311" y="582"/>
                  </a:lnTo>
                  <a:lnTo>
                    <a:pt x="1312" y="581"/>
                  </a:lnTo>
                  <a:lnTo>
                    <a:pt x="1312" y="580"/>
                  </a:lnTo>
                  <a:lnTo>
                    <a:pt x="1313" y="580"/>
                  </a:lnTo>
                  <a:lnTo>
                    <a:pt x="1313" y="579"/>
                  </a:lnTo>
                  <a:lnTo>
                    <a:pt x="1314" y="579"/>
                  </a:lnTo>
                  <a:lnTo>
                    <a:pt x="1315" y="579"/>
                  </a:lnTo>
                  <a:lnTo>
                    <a:pt x="1316" y="578"/>
                  </a:lnTo>
                  <a:lnTo>
                    <a:pt x="1318" y="578"/>
                  </a:lnTo>
                  <a:lnTo>
                    <a:pt x="1319" y="578"/>
                  </a:lnTo>
                  <a:lnTo>
                    <a:pt x="1320" y="578"/>
                  </a:lnTo>
                  <a:lnTo>
                    <a:pt x="1320" y="576"/>
                  </a:lnTo>
                  <a:lnTo>
                    <a:pt x="1321" y="576"/>
                  </a:lnTo>
                  <a:lnTo>
                    <a:pt x="1322" y="576"/>
                  </a:lnTo>
                  <a:lnTo>
                    <a:pt x="1322" y="575"/>
                  </a:lnTo>
                  <a:lnTo>
                    <a:pt x="1323" y="575"/>
                  </a:lnTo>
                  <a:lnTo>
                    <a:pt x="1324" y="575"/>
                  </a:lnTo>
                  <a:lnTo>
                    <a:pt x="1326" y="575"/>
                  </a:lnTo>
                  <a:lnTo>
                    <a:pt x="1328" y="575"/>
                  </a:lnTo>
                  <a:lnTo>
                    <a:pt x="1329" y="574"/>
                  </a:lnTo>
                  <a:lnTo>
                    <a:pt x="1330" y="574"/>
                  </a:lnTo>
                  <a:lnTo>
                    <a:pt x="1331" y="574"/>
                  </a:lnTo>
                  <a:lnTo>
                    <a:pt x="1332" y="575"/>
                  </a:lnTo>
                  <a:lnTo>
                    <a:pt x="1333" y="575"/>
                  </a:lnTo>
                  <a:lnTo>
                    <a:pt x="1335" y="575"/>
                  </a:lnTo>
                  <a:lnTo>
                    <a:pt x="1337" y="576"/>
                  </a:lnTo>
                  <a:lnTo>
                    <a:pt x="1338" y="576"/>
                  </a:lnTo>
                  <a:lnTo>
                    <a:pt x="1338" y="578"/>
                  </a:lnTo>
                  <a:lnTo>
                    <a:pt x="1339" y="578"/>
                  </a:lnTo>
                  <a:lnTo>
                    <a:pt x="1340" y="578"/>
                  </a:lnTo>
                  <a:lnTo>
                    <a:pt x="1341" y="578"/>
                  </a:lnTo>
                  <a:lnTo>
                    <a:pt x="1341" y="579"/>
                  </a:lnTo>
                  <a:lnTo>
                    <a:pt x="1344" y="580"/>
                  </a:lnTo>
                  <a:lnTo>
                    <a:pt x="1345" y="580"/>
                  </a:lnTo>
                  <a:lnTo>
                    <a:pt x="1345" y="581"/>
                  </a:lnTo>
                  <a:lnTo>
                    <a:pt x="1346" y="581"/>
                  </a:lnTo>
                  <a:lnTo>
                    <a:pt x="1346" y="582"/>
                  </a:lnTo>
                  <a:lnTo>
                    <a:pt x="1347" y="582"/>
                  </a:lnTo>
                  <a:lnTo>
                    <a:pt x="1349" y="583"/>
                  </a:lnTo>
                  <a:lnTo>
                    <a:pt x="1355" y="586"/>
                  </a:lnTo>
                  <a:lnTo>
                    <a:pt x="1356" y="586"/>
                  </a:lnTo>
                  <a:lnTo>
                    <a:pt x="1357" y="586"/>
                  </a:lnTo>
                  <a:lnTo>
                    <a:pt x="1358" y="586"/>
                  </a:lnTo>
                  <a:lnTo>
                    <a:pt x="1362" y="587"/>
                  </a:lnTo>
                  <a:lnTo>
                    <a:pt x="1363" y="587"/>
                  </a:lnTo>
                  <a:lnTo>
                    <a:pt x="1364" y="587"/>
                  </a:lnTo>
                  <a:lnTo>
                    <a:pt x="1364" y="586"/>
                  </a:lnTo>
                  <a:lnTo>
                    <a:pt x="1365" y="586"/>
                  </a:lnTo>
                  <a:lnTo>
                    <a:pt x="1366" y="586"/>
                  </a:lnTo>
                  <a:lnTo>
                    <a:pt x="1366" y="584"/>
                  </a:lnTo>
                  <a:lnTo>
                    <a:pt x="1368" y="584"/>
                  </a:lnTo>
                  <a:lnTo>
                    <a:pt x="1369" y="584"/>
                  </a:lnTo>
                  <a:lnTo>
                    <a:pt x="1370" y="584"/>
                  </a:lnTo>
                  <a:lnTo>
                    <a:pt x="1371" y="584"/>
                  </a:lnTo>
                  <a:lnTo>
                    <a:pt x="1372" y="584"/>
                  </a:lnTo>
                  <a:lnTo>
                    <a:pt x="1372" y="586"/>
                  </a:lnTo>
                  <a:lnTo>
                    <a:pt x="1374" y="586"/>
                  </a:lnTo>
                  <a:lnTo>
                    <a:pt x="1375" y="586"/>
                  </a:lnTo>
                  <a:lnTo>
                    <a:pt x="1377" y="586"/>
                  </a:lnTo>
                  <a:lnTo>
                    <a:pt x="1378" y="586"/>
                  </a:lnTo>
                  <a:lnTo>
                    <a:pt x="1378" y="587"/>
                  </a:lnTo>
                  <a:lnTo>
                    <a:pt x="1379" y="587"/>
                  </a:lnTo>
                  <a:lnTo>
                    <a:pt x="1381" y="587"/>
                  </a:lnTo>
                  <a:lnTo>
                    <a:pt x="1382" y="587"/>
                  </a:lnTo>
                  <a:lnTo>
                    <a:pt x="1382" y="588"/>
                  </a:lnTo>
                  <a:lnTo>
                    <a:pt x="1383" y="588"/>
                  </a:lnTo>
                  <a:lnTo>
                    <a:pt x="1385" y="588"/>
                  </a:lnTo>
                  <a:lnTo>
                    <a:pt x="1386" y="588"/>
                  </a:lnTo>
                  <a:lnTo>
                    <a:pt x="1387" y="588"/>
                  </a:lnTo>
                  <a:lnTo>
                    <a:pt x="1388" y="588"/>
                  </a:lnTo>
                  <a:lnTo>
                    <a:pt x="1389" y="588"/>
                  </a:lnTo>
                  <a:lnTo>
                    <a:pt x="1390" y="588"/>
                  </a:lnTo>
                  <a:lnTo>
                    <a:pt x="1391" y="588"/>
                  </a:lnTo>
                  <a:lnTo>
                    <a:pt x="1393" y="588"/>
                  </a:lnTo>
                  <a:lnTo>
                    <a:pt x="1394" y="588"/>
                  </a:lnTo>
                  <a:lnTo>
                    <a:pt x="1395" y="588"/>
                  </a:lnTo>
                  <a:lnTo>
                    <a:pt x="1396" y="588"/>
                  </a:lnTo>
                  <a:lnTo>
                    <a:pt x="1397" y="588"/>
                  </a:lnTo>
                  <a:lnTo>
                    <a:pt x="1399" y="588"/>
                  </a:lnTo>
                  <a:lnTo>
                    <a:pt x="1400" y="588"/>
                  </a:lnTo>
                  <a:lnTo>
                    <a:pt x="1402" y="589"/>
                  </a:lnTo>
                  <a:lnTo>
                    <a:pt x="1403" y="589"/>
                  </a:lnTo>
                  <a:lnTo>
                    <a:pt x="1404" y="589"/>
                  </a:lnTo>
                  <a:lnTo>
                    <a:pt x="1410" y="591"/>
                  </a:lnTo>
                  <a:lnTo>
                    <a:pt x="1411" y="592"/>
                  </a:lnTo>
                  <a:lnTo>
                    <a:pt x="1412" y="592"/>
                  </a:lnTo>
                  <a:lnTo>
                    <a:pt x="1412" y="593"/>
                  </a:lnTo>
                  <a:lnTo>
                    <a:pt x="1413" y="593"/>
                  </a:lnTo>
                  <a:lnTo>
                    <a:pt x="1414" y="593"/>
                  </a:lnTo>
                  <a:lnTo>
                    <a:pt x="1415" y="593"/>
                  </a:lnTo>
                  <a:lnTo>
                    <a:pt x="1415" y="595"/>
                  </a:lnTo>
                  <a:lnTo>
                    <a:pt x="1416" y="595"/>
                  </a:lnTo>
                  <a:lnTo>
                    <a:pt x="1417" y="596"/>
                  </a:lnTo>
                  <a:lnTo>
                    <a:pt x="1419" y="596"/>
                  </a:lnTo>
                  <a:lnTo>
                    <a:pt x="1420" y="596"/>
                  </a:lnTo>
                  <a:lnTo>
                    <a:pt x="1420" y="597"/>
                  </a:lnTo>
                  <a:lnTo>
                    <a:pt x="1421" y="597"/>
                  </a:lnTo>
                  <a:lnTo>
                    <a:pt x="1421" y="598"/>
                  </a:lnTo>
                  <a:lnTo>
                    <a:pt x="1422" y="598"/>
                  </a:lnTo>
                  <a:lnTo>
                    <a:pt x="1422" y="599"/>
                  </a:lnTo>
                  <a:lnTo>
                    <a:pt x="1423" y="599"/>
                  </a:lnTo>
                  <a:lnTo>
                    <a:pt x="1423" y="600"/>
                  </a:lnTo>
                  <a:lnTo>
                    <a:pt x="1424" y="600"/>
                  </a:lnTo>
                  <a:lnTo>
                    <a:pt x="1424" y="601"/>
                  </a:lnTo>
                  <a:lnTo>
                    <a:pt x="1425" y="601"/>
                  </a:lnTo>
                  <a:lnTo>
                    <a:pt x="1427" y="601"/>
                  </a:lnTo>
                  <a:lnTo>
                    <a:pt x="1427" y="603"/>
                  </a:lnTo>
                  <a:lnTo>
                    <a:pt x="1428" y="603"/>
                  </a:lnTo>
                  <a:lnTo>
                    <a:pt x="1428" y="604"/>
                  </a:lnTo>
                  <a:lnTo>
                    <a:pt x="1429" y="604"/>
                  </a:lnTo>
                  <a:lnTo>
                    <a:pt x="1429" y="605"/>
                  </a:lnTo>
                  <a:lnTo>
                    <a:pt x="1432" y="609"/>
                  </a:lnTo>
                  <a:lnTo>
                    <a:pt x="1433" y="609"/>
                  </a:lnTo>
                  <a:lnTo>
                    <a:pt x="1433" y="611"/>
                  </a:lnTo>
                  <a:lnTo>
                    <a:pt x="1433" y="612"/>
                  </a:lnTo>
                  <a:lnTo>
                    <a:pt x="1437" y="614"/>
                  </a:lnTo>
                  <a:lnTo>
                    <a:pt x="1437" y="615"/>
                  </a:lnTo>
                  <a:lnTo>
                    <a:pt x="1438" y="615"/>
                  </a:lnTo>
                  <a:lnTo>
                    <a:pt x="1438" y="616"/>
                  </a:lnTo>
                  <a:lnTo>
                    <a:pt x="1439" y="616"/>
                  </a:lnTo>
                  <a:lnTo>
                    <a:pt x="1439" y="617"/>
                  </a:lnTo>
                  <a:lnTo>
                    <a:pt x="1444" y="623"/>
                  </a:lnTo>
                  <a:lnTo>
                    <a:pt x="1444" y="624"/>
                  </a:lnTo>
                  <a:lnTo>
                    <a:pt x="1445" y="624"/>
                  </a:lnTo>
                  <a:lnTo>
                    <a:pt x="1445" y="625"/>
                  </a:lnTo>
                  <a:lnTo>
                    <a:pt x="1445" y="626"/>
                  </a:lnTo>
                  <a:lnTo>
                    <a:pt x="1446" y="626"/>
                  </a:lnTo>
                  <a:lnTo>
                    <a:pt x="1446" y="628"/>
                  </a:lnTo>
                  <a:lnTo>
                    <a:pt x="1446" y="629"/>
                  </a:lnTo>
                  <a:lnTo>
                    <a:pt x="1447" y="629"/>
                  </a:lnTo>
                  <a:lnTo>
                    <a:pt x="1447" y="630"/>
                  </a:lnTo>
                  <a:lnTo>
                    <a:pt x="1452" y="634"/>
                  </a:lnTo>
                  <a:lnTo>
                    <a:pt x="1452" y="635"/>
                  </a:lnTo>
                  <a:lnTo>
                    <a:pt x="1453" y="637"/>
                  </a:lnTo>
                  <a:lnTo>
                    <a:pt x="1454" y="637"/>
                  </a:lnTo>
                  <a:lnTo>
                    <a:pt x="1457" y="640"/>
                  </a:lnTo>
                  <a:lnTo>
                    <a:pt x="1457" y="641"/>
                  </a:lnTo>
                  <a:lnTo>
                    <a:pt x="1458" y="641"/>
                  </a:lnTo>
                  <a:lnTo>
                    <a:pt x="1458" y="642"/>
                  </a:lnTo>
                  <a:lnTo>
                    <a:pt x="1459" y="642"/>
                  </a:lnTo>
                  <a:lnTo>
                    <a:pt x="1459" y="643"/>
                  </a:lnTo>
                  <a:lnTo>
                    <a:pt x="1461" y="643"/>
                  </a:lnTo>
                  <a:lnTo>
                    <a:pt x="1462" y="646"/>
                  </a:lnTo>
                  <a:lnTo>
                    <a:pt x="1462" y="647"/>
                  </a:lnTo>
                  <a:lnTo>
                    <a:pt x="1463" y="647"/>
                  </a:lnTo>
                  <a:lnTo>
                    <a:pt x="1463" y="648"/>
                  </a:lnTo>
                  <a:lnTo>
                    <a:pt x="1464" y="649"/>
                  </a:lnTo>
                  <a:lnTo>
                    <a:pt x="1465" y="650"/>
                  </a:lnTo>
                  <a:lnTo>
                    <a:pt x="1466" y="651"/>
                  </a:lnTo>
                  <a:lnTo>
                    <a:pt x="1467" y="651"/>
                  </a:lnTo>
                  <a:lnTo>
                    <a:pt x="1467" y="653"/>
                  </a:lnTo>
                  <a:lnTo>
                    <a:pt x="1469" y="653"/>
                  </a:lnTo>
                  <a:lnTo>
                    <a:pt x="1469" y="654"/>
                  </a:lnTo>
                  <a:lnTo>
                    <a:pt x="1470" y="654"/>
                  </a:lnTo>
                  <a:lnTo>
                    <a:pt x="1470" y="655"/>
                  </a:lnTo>
                  <a:lnTo>
                    <a:pt x="1471" y="656"/>
                  </a:lnTo>
                  <a:lnTo>
                    <a:pt x="1471" y="657"/>
                  </a:lnTo>
                  <a:lnTo>
                    <a:pt x="1472" y="657"/>
                  </a:lnTo>
                  <a:lnTo>
                    <a:pt x="1472" y="658"/>
                  </a:lnTo>
                  <a:lnTo>
                    <a:pt x="1473" y="658"/>
                  </a:lnTo>
                  <a:lnTo>
                    <a:pt x="1473" y="659"/>
                  </a:lnTo>
                  <a:lnTo>
                    <a:pt x="1474" y="659"/>
                  </a:lnTo>
                  <a:lnTo>
                    <a:pt x="1474" y="660"/>
                  </a:lnTo>
                  <a:lnTo>
                    <a:pt x="1475" y="660"/>
                  </a:lnTo>
                  <a:lnTo>
                    <a:pt x="1475" y="662"/>
                  </a:lnTo>
                  <a:lnTo>
                    <a:pt x="1475" y="663"/>
                  </a:lnTo>
                  <a:lnTo>
                    <a:pt x="1477" y="663"/>
                  </a:lnTo>
                  <a:lnTo>
                    <a:pt x="1477" y="664"/>
                  </a:lnTo>
                  <a:lnTo>
                    <a:pt x="1478" y="664"/>
                  </a:lnTo>
                  <a:lnTo>
                    <a:pt x="1478" y="665"/>
                  </a:lnTo>
                  <a:lnTo>
                    <a:pt x="1478" y="666"/>
                  </a:lnTo>
                  <a:lnTo>
                    <a:pt x="1479" y="666"/>
                  </a:lnTo>
                  <a:lnTo>
                    <a:pt x="1479" y="667"/>
                  </a:lnTo>
                  <a:lnTo>
                    <a:pt x="1479" y="668"/>
                  </a:lnTo>
                  <a:lnTo>
                    <a:pt x="1480" y="668"/>
                  </a:lnTo>
                  <a:lnTo>
                    <a:pt x="1480" y="670"/>
                  </a:lnTo>
                  <a:lnTo>
                    <a:pt x="1480" y="671"/>
                  </a:lnTo>
                  <a:lnTo>
                    <a:pt x="1481" y="671"/>
                  </a:lnTo>
                  <a:lnTo>
                    <a:pt x="1481" y="672"/>
                  </a:lnTo>
                  <a:lnTo>
                    <a:pt x="1481" y="673"/>
                  </a:lnTo>
                  <a:lnTo>
                    <a:pt x="1482" y="673"/>
                  </a:lnTo>
                  <a:lnTo>
                    <a:pt x="1482" y="674"/>
                  </a:lnTo>
                  <a:lnTo>
                    <a:pt x="1482" y="675"/>
                  </a:lnTo>
                  <a:lnTo>
                    <a:pt x="1483" y="676"/>
                  </a:lnTo>
                  <a:lnTo>
                    <a:pt x="1483" y="678"/>
                  </a:lnTo>
                  <a:lnTo>
                    <a:pt x="1484" y="679"/>
                  </a:lnTo>
                  <a:lnTo>
                    <a:pt x="1484" y="680"/>
                  </a:lnTo>
                  <a:lnTo>
                    <a:pt x="1484" y="681"/>
                  </a:lnTo>
                  <a:lnTo>
                    <a:pt x="1486" y="681"/>
                  </a:lnTo>
                  <a:lnTo>
                    <a:pt x="1486" y="682"/>
                  </a:lnTo>
                  <a:lnTo>
                    <a:pt x="1486" y="683"/>
                  </a:lnTo>
                  <a:lnTo>
                    <a:pt x="1486" y="684"/>
                  </a:lnTo>
                  <a:lnTo>
                    <a:pt x="1487" y="684"/>
                  </a:lnTo>
                  <a:lnTo>
                    <a:pt x="1487" y="685"/>
                  </a:lnTo>
                  <a:lnTo>
                    <a:pt x="1487" y="687"/>
                  </a:lnTo>
                  <a:lnTo>
                    <a:pt x="1488" y="689"/>
                  </a:lnTo>
                  <a:lnTo>
                    <a:pt x="1489" y="690"/>
                  </a:lnTo>
                  <a:lnTo>
                    <a:pt x="1490" y="693"/>
                  </a:lnTo>
                  <a:lnTo>
                    <a:pt x="1491" y="695"/>
                  </a:lnTo>
                  <a:lnTo>
                    <a:pt x="1491" y="696"/>
                  </a:lnTo>
                  <a:lnTo>
                    <a:pt x="1492" y="699"/>
                  </a:lnTo>
                  <a:lnTo>
                    <a:pt x="1495" y="702"/>
                  </a:lnTo>
                  <a:lnTo>
                    <a:pt x="1496" y="705"/>
                  </a:lnTo>
                  <a:lnTo>
                    <a:pt x="1496" y="706"/>
                  </a:lnTo>
                  <a:lnTo>
                    <a:pt x="1497" y="708"/>
                  </a:lnTo>
                  <a:lnTo>
                    <a:pt x="1498" y="710"/>
                  </a:lnTo>
                  <a:lnTo>
                    <a:pt x="1499" y="712"/>
                  </a:lnTo>
                  <a:lnTo>
                    <a:pt x="1500" y="715"/>
                  </a:lnTo>
                  <a:lnTo>
                    <a:pt x="1500" y="717"/>
                  </a:lnTo>
                  <a:lnTo>
                    <a:pt x="1502" y="720"/>
                  </a:lnTo>
                  <a:lnTo>
                    <a:pt x="1503" y="722"/>
                  </a:lnTo>
                  <a:lnTo>
                    <a:pt x="1504" y="724"/>
                  </a:lnTo>
                  <a:lnTo>
                    <a:pt x="1504" y="725"/>
                  </a:lnTo>
                  <a:lnTo>
                    <a:pt x="1505" y="725"/>
                  </a:lnTo>
                  <a:lnTo>
                    <a:pt x="1505" y="726"/>
                  </a:lnTo>
                  <a:lnTo>
                    <a:pt x="1505" y="727"/>
                  </a:lnTo>
                  <a:lnTo>
                    <a:pt x="1506" y="727"/>
                  </a:lnTo>
                  <a:lnTo>
                    <a:pt x="1506" y="729"/>
                  </a:lnTo>
                  <a:lnTo>
                    <a:pt x="1506" y="730"/>
                  </a:lnTo>
                  <a:lnTo>
                    <a:pt x="1506" y="731"/>
                  </a:lnTo>
                  <a:lnTo>
                    <a:pt x="1507" y="731"/>
                  </a:lnTo>
                  <a:lnTo>
                    <a:pt x="1507" y="732"/>
                  </a:lnTo>
                  <a:lnTo>
                    <a:pt x="1507" y="733"/>
                  </a:lnTo>
                  <a:lnTo>
                    <a:pt x="1508" y="734"/>
                  </a:lnTo>
                  <a:lnTo>
                    <a:pt x="1508" y="735"/>
                  </a:lnTo>
                  <a:lnTo>
                    <a:pt x="1508" y="737"/>
                  </a:lnTo>
                  <a:lnTo>
                    <a:pt x="1508" y="738"/>
                  </a:lnTo>
                  <a:lnTo>
                    <a:pt x="1509" y="738"/>
                  </a:lnTo>
                  <a:lnTo>
                    <a:pt x="1509" y="739"/>
                  </a:lnTo>
                  <a:lnTo>
                    <a:pt x="1511" y="741"/>
                  </a:lnTo>
                  <a:lnTo>
                    <a:pt x="1511" y="742"/>
                  </a:lnTo>
                  <a:lnTo>
                    <a:pt x="1511" y="743"/>
                  </a:lnTo>
                  <a:lnTo>
                    <a:pt x="1512" y="743"/>
                  </a:lnTo>
                  <a:lnTo>
                    <a:pt x="1512" y="745"/>
                  </a:lnTo>
                  <a:lnTo>
                    <a:pt x="1512" y="746"/>
                  </a:lnTo>
                  <a:lnTo>
                    <a:pt x="1513" y="746"/>
                  </a:lnTo>
                  <a:lnTo>
                    <a:pt x="1513" y="747"/>
                  </a:lnTo>
                  <a:lnTo>
                    <a:pt x="1514" y="748"/>
                  </a:lnTo>
                  <a:lnTo>
                    <a:pt x="1516" y="749"/>
                  </a:lnTo>
                  <a:lnTo>
                    <a:pt x="1517" y="749"/>
                  </a:lnTo>
                  <a:lnTo>
                    <a:pt x="1517" y="750"/>
                  </a:lnTo>
                  <a:lnTo>
                    <a:pt x="1519" y="750"/>
                  </a:lnTo>
                  <a:lnTo>
                    <a:pt x="1519" y="751"/>
                  </a:lnTo>
                  <a:lnTo>
                    <a:pt x="1520" y="751"/>
                  </a:lnTo>
                  <a:lnTo>
                    <a:pt x="1521" y="751"/>
                  </a:lnTo>
                  <a:lnTo>
                    <a:pt x="1522" y="754"/>
                  </a:lnTo>
                  <a:lnTo>
                    <a:pt x="1523" y="754"/>
                  </a:lnTo>
                  <a:lnTo>
                    <a:pt x="1524" y="754"/>
                  </a:lnTo>
                  <a:lnTo>
                    <a:pt x="1524" y="755"/>
                  </a:lnTo>
                  <a:lnTo>
                    <a:pt x="1525" y="755"/>
                  </a:lnTo>
                  <a:lnTo>
                    <a:pt x="1528" y="758"/>
                  </a:lnTo>
                  <a:lnTo>
                    <a:pt x="1529" y="758"/>
                  </a:lnTo>
                  <a:lnTo>
                    <a:pt x="1531" y="760"/>
                  </a:lnTo>
                  <a:lnTo>
                    <a:pt x="1531" y="762"/>
                  </a:lnTo>
                  <a:lnTo>
                    <a:pt x="1532" y="762"/>
                  </a:lnTo>
                  <a:lnTo>
                    <a:pt x="1532" y="763"/>
                  </a:lnTo>
                  <a:lnTo>
                    <a:pt x="1533" y="763"/>
                  </a:lnTo>
                  <a:lnTo>
                    <a:pt x="1533" y="764"/>
                  </a:lnTo>
                  <a:lnTo>
                    <a:pt x="1534" y="765"/>
                  </a:lnTo>
                  <a:lnTo>
                    <a:pt x="1534" y="766"/>
                  </a:lnTo>
                  <a:lnTo>
                    <a:pt x="1536" y="766"/>
                  </a:lnTo>
                  <a:lnTo>
                    <a:pt x="1536" y="767"/>
                  </a:lnTo>
                  <a:lnTo>
                    <a:pt x="1537" y="768"/>
                  </a:lnTo>
                  <a:lnTo>
                    <a:pt x="1538" y="768"/>
                  </a:lnTo>
                  <a:lnTo>
                    <a:pt x="1538" y="769"/>
                  </a:lnTo>
                  <a:lnTo>
                    <a:pt x="1539" y="771"/>
                  </a:lnTo>
                  <a:lnTo>
                    <a:pt x="1540" y="771"/>
                  </a:lnTo>
                  <a:lnTo>
                    <a:pt x="1541" y="772"/>
                  </a:lnTo>
                  <a:lnTo>
                    <a:pt x="1541" y="773"/>
                  </a:lnTo>
                  <a:lnTo>
                    <a:pt x="1542" y="773"/>
                  </a:lnTo>
                  <a:lnTo>
                    <a:pt x="1542" y="774"/>
                  </a:lnTo>
                  <a:lnTo>
                    <a:pt x="1544" y="774"/>
                  </a:lnTo>
                  <a:lnTo>
                    <a:pt x="1544" y="775"/>
                  </a:lnTo>
                  <a:lnTo>
                    <a:pt x="1545" y="775"/>
                  </a:lnTo>
                  <a:lnTo>
                    <a:pt x="1545" y="776"/>
                  </a:lnTo>
                  <a:lnTo>
                    <a:pt x="1546" y="776"/>
                  </a:lnTo>
                  <a:lnTo>
                    <a:pt x="1546" y="777"/>
                  </a:lnTo>
                  <a:lnTo>
                    <a:pt x="1547" y="779"/>
                  </a:lnTo>
                  <a:lnTo>
                    <a:pt x="1548" y="780"/>
                  </a:lnTo>
                  <a:lnTo>
                    <a:pt x="1548" y="781"/>
                  </a:lnTo>
                  <a:lnTo>
                    <a:pt x="1549" y="781"/>
                  </a:lnTo>
                  <a:lnTo>
                    <a:pt x="1549" y="782"/>
                  </a:lnTo>
                  <a:lnTo>
                    <a:pt x="1550" y="782"/>
                  </a:lnTo>
                  <a:lnTo>
                    <a:pt x="1550" y="783"/>
                  </a:lnTo>
                  <a:lnTo>
                    <a:pt x="1551" y="783"/>
                  </a:lnTo>
                  <a:lnTo>
                    <a:pt x="1551" y="784"/>
                  </a:lnTo>
                  <a:lnTo>
                    <a:pt x="1553" y="784"/>
                  </a:lnTo>
                  <a:lnTo>
                    <a:pt x="1553" y="785"/>
                  </a:lnTo>
                  <a:lnTo>
                    <a:pt x="1554" y="787"/>
                  </a:lnTo>
                  <a:lnTo>
                    <a:pt x="1554" y="788"/>
                  </a:lnTo>
                  <a:lnTo>
                    <a:pt x="1555" y="788"/>
                  </a:lnTo>
                  <a:lnTo>
                    <a:pt x="1555" y="789"/>
                  </a:lnTo>
                  <a:lnTo>
                    <a:pt x="1548" y="796"/>
                  </a:lnTo>
                  <a:lnTo>
                    <a:pt x="1546" y="798"/>
                  </a:lnTo>
                  <a:lnTo>
                    <a:pt x="1545" y="799"/>
                  </a:lnTo>
                  <a:lnTo>
                    <a:pt x="1545" y="800"/>
                  </a:lnTo>
                  <a:lnTo>
                    <a:pt x="1542" y="801"/>
                  </a:lnTo>
                  <a:lnTo>
                    <a:pt x="1541" y="802"/>
                  </a:lnTo>
                  <a:lnTo>
                    <a:pt x="1537" y="808"/>
                  </a:lnTo>
                  <a:lnTo>
                    <a:pt x="1536" y="808"/>
                  </a:lnTo>
                  <a:lnTo>
                    <a:pt x="1536" y="809"/>
                  </a:lnTo>
                  <a:lnTo>
                    <a:pt x="1533" y="810"/>
                  </a:lnTo>
                  <a:lnTo>
                    <a:pt x="1531" y="813"/>
                  </a:lnTo>
                  <a:lnTo>
                    <a:pt x="1531" y="814"/>
                  </a:lnTo>
                  <a:lnTo>
                    <a:pt x="1530" y="814"/>
                  </a:lnTo>
                  <a:lnTo>
                    <a:pt x="1529" y="816"/>
                  </a:lnTo>
                  <a:lnTo>
                    <a:pt x="1528" y="816"/>
                  </a:lnTo>
                  <a:lnTo>
                    <a:pt x="1526" y="817"/>
                  </a:lnTo>
                  <a:lnTo>
                    <a:pt x="1525" y="819"/>
                  </a:lnTo>
                  <a:lnTo>
                    <a:pt x="1524" y="821"/>
                  </a:lnTo>
                  <a:lnTo>
                    <a:pt x="1523" y="822"/>
                  </a:lnTo>
                  <a:lnTo>
                    <a:pt x="1521" y="823"/>
                  </a:lnTo>
                  <a:lnTo>
                    <a:pt x="1520" y="824"/>
                  </a:lnTo>
                  <a:lnTo>
                    <a:pt x="1517" y="826"/>
                  </a:lnTo>
                  <a:lnTo>
                    <a:pt x="1516" y="827"/>
                  </a:lnTo>
                  <a:lnTo>
                    <a:pt x="1515" y="829"/>
                  </a:lnTo>
                  <a:lnTo>
                    <a:pt x="1513" y="831"/>
                  </a:lnTo>
                  <a:lnTo>
                    <a:pt x="1512" y="832"/>
                  </a:lnTo>
                  <a:lnTo>
                    <a:pt x="1512" y="833"/>
                  </a:lnTo>
                  <a:lnTo>
                    <a:pt x="1509" y="834"/>
                  </a:lnTo>
                  <a:lnTo>
                    <a:pt x="1508" y="835"/>
                  </a:lnTo>
                  <a:lnTo>
                    <a:pt x="1508" y="836"/>
                  </a:lnTo>
                  <a:lnTo>
                    <a:pt x="1506" y="838"/>
                  </a:lnTo>
                  <a:lnTo>
                    <a:pt x="1505" y="839"/>
                  </a:lnTo>
                  <a:lnTo>
                    <a:pt x="1505" y="840"/>
                  </a:lnTo>
                  <a:lnTo>
                    <a:pt x="1504" y="840"/>
                  </a:lnTo>
                  <a:lnTo>
                    <a:pt x="1504" y="841"/>
                  </a:lnTo>
                  <a:lnTo>
                    <a:pt x="1503" y="841"/>
                  </a:lnTo>
                  <a:lnTo>
                    <a:pt x="1502" y="842"/>
                  </a:lnTo>
                  <a:lnTo>
                    <a:pt x="1500" y="843"/>
                  </a:lnTo>
                  <a:lnTo>
                    <a:pt x="1500" y="844"/>
                  </a:lnTo>
                  <a:lnTo>
                    <a:pt x="1499" y="846"/>
                  </a:lnTo>
                  <a:lnTo>
                    <a:pt x="1497" y="847"/>
                  </a:lnTo>
                  <a:lnTo>
                    <a:pt x="1497" y="848"/>
                  </a:lnTo>
                  <a:lnTo>
                    <a:pt x="1496" y="849"/>
                  </a:lnTo>
                  <a:lnTo>
                    <a:pt x="1495" y="849"/>
                  </a:lnTo>
                  <a:lnTo>
                    <a:pt x="1494" y="850"/>
                  </a:lnTo>
                  <a:lnTo>
                    <a:pt x="1492" y="851"/>
                  </a:lnTo>
                  <a:lnTo>
                    <a:pt x="1491" y="852"/>
                  </a:lnTo>
                  <a:lnTo>
                    <a:pt x="1491" y="854"/>
                  </a:lnTo>
                  <a:lnTo>
                    <a:pt x="1489" y="856"/>
                  </a:lnTo>
                  <a:lnTo>
                    <a:pt x="1487" y="857"/>
                  </a:lnTo>
                  <a:lnTo>
                    <a:pt x="1487" y="858"/>
                  </a:lnTo>
                  <a:lnTo>
                    <a:pt x="1486" y="858"/>
                  </a:lnTo>
                  <a:lnTo>
                    <a:pt x="1486" y="859"/>
                  </a:lnTo>
                  <a:lnTo>
                    <a:pt x="1484" y="860"/>
                  </a:lnTo>
                  <a:lnTo>
                    <a:pt x="1483" y="860"/>
                  </a:lnTo>
                  <a:lnTo>
                    <a:pt x="1483" y="861"/>
                  </a:lnTo>
                  <a:lnTo>
                    <a:pt x="1482" y="863"/>
                  </a:lnTo>
                  <a:lnTo>
                    <a:pt x="1481" y="863"/>
                  </a:lnTo>
                  <a:lnTo>
                    <a:pt x="1481" y="864"/>
                  </a:lnTo>
                  <a:lnTo>
                    <a:pt x="1480" y="864"/>
                  </a:lnTo>
                  <a:lnTo>
                    <a:pt x="1480" y="865"/>
                  </a:lnTo>
                  <a:lnTo>
                    <a:pt x="1479" y="865"/>
                  </a:lnTo>
                  <a:lnTo>
                    <a:pt x="1479" y="866"/>
                  </a:lnTo>
                  <a:lnTo>
                    <a:pt x="1477" y="867"/>
                  </a:lnTo>
                  <a:lnTo>
                    <a:pt x="1477" y="868"/>
                  </a:lnTo>
                  <a:lnTo>
                    <a:pt x="1475" y="869"/>
                  </a:lnTo>
                  <a:lnTo>
                    <a:pt x="1474" y="869"/>
                  </a:lnTo>
                  <a:lnTo>
                    <a:pt x="1473" y="871"/>
                  </a:lnTo>
                  <a:lnTo>
                    <a:pt x="1472" y="872"/>
                  </a:lnTo>
                  <a:lnTo>
                    <a:pt x="1471" y="873"/>
                  </a:lnTo>
                  <a:lnTo>
                    <a:pt x="1470" y="874"/>
                  </a:lnTo>
                  <a:lnTo>
                    <a:pt x="1469" y="875"/>
                  </a:lnTo>
                  <a:lnTo>
                    <a:pt x="1467" y="876"/>
                  </a:lnTo>
                  <a:lnTo>
                    <a:pt x="1466" y="877"/>
                  </a:lnTo>
                  <a:lnTo>
                    <a:pt x="1465" y="879"/>
                  </a:lnTo>
                  <a:lnTo>
                    <a:pt x="1464" y="880"/>
                  </a:lnTo>
                  <a:lnTo>
                    <a:pt x="1463" y="881"/>
                  </a:lnTo>
                  <a:lnTo>
                    <a:pt x="1462" y="883"/>
                  </a:lnTo>
                  <a:lnTo>
                    <a:pt x="1459" y="885"/>
                  </a:lnTo>
                  <a:lnTo>
                    <a:pt x="1457" y="886"/>
                  </a:lnTo>
                  <a:lnTo>
                    <a:pt x="1457" y="888"/>
                  </a:lnTo>
                  <a:lnTo>
                    <a:pt x="1455" y="889"/>
                  </a:lnTo>
                  <a:lnTo>
                    <a:pt x="1455" y="890"/>
                  </a:lnTo>
                  <a:lnTo>
                    <a:pt x="1454" y="891"/>
                  </a:lnTo>
                  <a:lnTo>
                    <a:pt x="1452" y="893"/>
                  </a:lnTo>
                  <a:lnTo>
                    <a:pt x="1450" y="893"/>
                  </a:lnTo>
                  <a:lnTo>
                    <a:pt x="1450" y="894"/>
                  </a:lnTo>
                  <a:lnTo>
                    <a:pt x="1449" y="896"/>
                  </a:lnTo>
                  <a:lnTo>
                    <a:pt x="1446" y="899"/>
                  </a:lnTo>
                  <a:lnTo>
                    <a:pt x="1445" y="900"/>
                  </a:lnTo>
                  <a:lnTo>
                    <a:pt x="1444" y="901"/>
                  </a:lnTo>
                  <a:lnTo>
                    <a:pt x="1441" y="903"/>
                  </a:lnTo>
                  <a:lnTo>
                    <a:pt x="1440" y="905"/>
                  </a:lnTo>
                  <a:lnTo>
                    <a:pt x="1438" y="907"/>
                  </a:lnTo>
                  <a:lnTo>
                    <a:pt x="1437" y="908"/>
                  </a:lnTo>
                  <a:lnTo>
                    <a:pt x="1436" y="908"/>
                  </a:lnTo>
                  <a:lnTo>
                    <a:pt x="1436" y="909"/>
                  </a:lnTo>
                  <a:lnTo>
                    <a:pt x="1433" y="911"/>
                  </a:lnTo>
                  <a:lnTo>
                    <a:pt x="1432" y="913"/>
                  </a:lnTo>
                  <a:lnTo>
                    <a:pt x="1431" y="914"/>
                  </a:lnTo>
                  <a:lnTo>
                    <a:pt x="1430" y="915"/>
                  </a:lnTo>
                  <a:lnTo>
                    <a:pt x="1429" y="916"/>
                  </a:lnTo>
                  <a:lnTo>
                    <a:pt x="1427" y="917"/>
                  </a:lnTo>
                  <a:lnTo>
                    <a:pt x="1425" y="918"/>
                  </a:lnTo>
                  <a:lnTo>
                    <a:pt x="1425" y="919"/>
                  </a:lnTo>
                  <a:lnTo>
                    <a:pt x="1424" y="921"/>
                  </a:lnTo>
                  <a:lnTo>
                    <a:pt x="1422" y="923"/>
                  </a:lnTo>
                  <a:lnTo>
                    <a:pt x="1421" y="923"/>
                  </a:lnTo>
                  <a:lnTo>
                    <a:pt x="1419" y="926"/>
                  </a:lnTo>
                  <a:lnTo>
                    <a:pt x="1417" y="927"/>
                  </a:lnTo>
                  <a:lnTo>
                    <a:pt x="1416" y="928"/>
                  </a:lnTo>
                  <a:lnTo>
                    <a:pt x="1414" y="931"/>
                  </a:lnTo>
                  <a:lnTo>
                    <a:pt x="1412" y="932"/>
                  </a:lnTo>
                  <a:lnTo>
                    <a:pt x="1412" y="933"/>
                  </a:lnTo>
                  <a:lnTo>
                    <a:pt x="1411" y="934"/>
                  </a:lnTo>
                  <a:lnTo>
                    <a:pt x="1410" y="935"/>
                  </a:lnTo>
                  <a:lnTo>
                    <a:pt x="1408" y="936"/>
                  </a:lnTo>
                  <a:lnTo>
                    <a:pt x="1406" y="939"/>
                  </a:lnTo>
                  <a:lnTo>
                    <a:pt x="1405" y="940"/>
                  </a:lnTo>
                  <a:lnTo>
                    <a:pt x="1403" y="942"/>
                  </a:lnTo>
                  <a:lnTo>
                    <a:pt x="1402" y="943"/>
                  </a:lnTo>
                  <a:lnTo>
                    <a:pt x="1400" y="944"/>
                  </a:lnTo>
                  <a:lnTo>
                    <a:pt x="1397" y="947"/>
                  </a:lnTo>
                  <a:lnTo>
                    <a:pt x="1397" y="948"/>
                  </a:lnTo>
                  <a:lnTo>
                    <a:pt x="1396" y="949"/>
                  </a:lnTo>
                  <a:lnTo>
                    <a:pt x="1395" y="950"/>
                  </a:lnTo>
                  <a:lnTo>
                    <a:pt x="1393" y="952"/>
                  </a:lnTo>
                  <a:lnTo>
                    <a:pt x="1391" y="953"/>
                  </a:lnTo>
                  <a:lnTo>
                    <a:pt x="1389" y="956"/>
                  </a:lnTo>
                  <a:lnTo>
                    <a:pt x="1388" y="957"/>
                  </a:lnTo>
                  <a:lnTo>
                    <a:pt x="1387" y="958"/>
                  </a:lnTo>
                  <a:lnTo>
                    <a:pt x="1385" y="960"/>
                  </a:lnTo>
                  <a:lnTo>
                    <a:pt x="1382" y="963"/>
                  </a:lnTo>
                  <a:lnTo>
                    <a:pt x="1380" y="965"/>
                  </a:lnTo>
                  <a:lnTo>
                    <a:pt x="1377" y="968"/>
                  </a:lnTo>
                  <a:lnTo>
                    <a:pt x="1375" y="969"/>
                  </a:lnTo>
                  <a:lnTo>
                    <a:pt x="1374" y="970"/>
                  </a:lnTo>
                  <a:lnTo>
                    <a:pt x="1373" y="972"/>
                  </a:lnTo>
                  <a:lnTo>
                    <a:pt x="1371" y="974"/>
                  </a:lnTo>
                  <a:lnTo>
                    <a:pt x="1370" y="975"/>
                  </a:lnTo>
                  <a:lnTo>
                    <a:pt x="1365" y="980"/>
                  </a:lnTo>
                  <a:lnTo>
                    <a:pt x="1364" y="981"/>
                  </a:lnTo>
                  <a:lnTo>
                    <a:pt x="1363" y="982"/>
                  </a:lnTo>
                  <a:lnTo>
                    <a:pt x="1362" y="983"/>
                  </a:lnTo>
                  <a:lnTo>
                    <a:pt x="1362" y="984"/>
                  </a:lnTo>
                  <a:lnTo>
                    <a:pt x="1360" y="985"/>
                  </a:lnTo>
                  <a:lnTo>
                    <a:pt x="1357" y="988"/>
                  </a:lnTo>
                  <a:lnTo>
                    <a:pt x="1356" y="989"/>
                  </a:lnTo>
                  <a:lnTo>
                    <a:pt x="1355" y="990"/>
                  </a:lnTo>
                  <a:lnTo>
                    <a:pt x="1353" y="993"/>
                  </a:lnTo>
                  <a:lnTo>
                    <a:pt x="1352" y="994"/>
                  </a:lnTo>
                  <a:lnTo>
                    <a:pt x="1350" y="994"/>
                  </a:lnTo>
                  <a:lnTo>
                    <a:pt x="1349" y="997"/>
                  </a:lnTo>
                  <a:lnTo>
                    <a:pt x="1347" y="998"/>
                  </a:lnTo>
                  <a:lnTo>
                    <a:pt x="1346" y="999"/>
                  </a:lnTo>
                  <a:lnTo>
                    <a:pt x="1345" y="1000"/>
                  </a:lnTo>
                  <a:lnTo>
                    <a:pt x="1343" y="1002"/>
                  </a:lnTo>
                  <a:lnTo>
                    <a:pt x="1341" y="1005"/>
                  </a:lnTo>
                  <a:lnTo>
                    <a:pt x="1340" y="1005"/>
                  </a:lnTo>
                  <a:lnTo>
                    <a:pt x="1340" y="1006"/>
                  </a:lnTo>
                  <a:lnTo>
                    <a:pt x="1339" y="1007"/>
                  </a:lnTo>
                  <a:lnTo>
                    <a:pt x="1338" y="1007"/>
                  </a:lnTo>
                  <a:lnTo>
                    <a:pt x="1337" y="1009"/>
                  </a:lnTo>
                  <a:lnTo>
                    <a:pt x="1336" y="1010"/>
                  </a:lnTo>
                  <a:lnTo>
                    <a:pt x="1335" y="1010"/>
                  </a:lnTo>
                  <a:lnTo>
                    <a:pt x="1333" y="1011"/>
                  </a:lnTo>
                  <a:lnTo>
                    <a:pt x="1333" y="1013"/>
                  </a:lnTo>
                  <a:lnTo>
                    <a:pt x="1331" y="1014"/>
                  </a:lnTo>
                  <a:lnTo>
                    <a:pt x="1331" y="1015"/>
                  </a:lnTo>
                  <a:lnTo>
                    <a:pt x="1330" y="1015"/>
                  </a:lnTo>
                  <a:lnTo>
                    <a:pt x="1330" y="1016"/>
                  </a:lnTo>
                  <a:lnTo>
                    <a:pt x="1329" y="1017"/>
                  </a:lnTo>
                  <a:lnTo>
                    <a:pt x="1328" y="1018"/>
                  </a:lnTo>
                  <a:lnTo>
                    <a:pt x="1327" y="1018"/>
                  </a:lnTo>
                  <a:lnTo>
                    <a:pt x="1327" y="1019"/>
                  </a:lnTo>
                  <a:lnTo>
                    <a:pt x="1326" y="1020"/>
                  </a:lnTo>
                  <a:lnTo>
                    <a:pt x="1323" y="1022"/>
                  </a:lnTo>
                  <a:lnTo>
                    <a:pt x="1321" y="1024"/>
                  </a:lnTo>
                  <a:lnTo>
                    <a:pt x="1321" y="1025"/>
                  </a:lnTo>
                  <a:lnTo>
                    <a:pt x="1320" y="1026"/>
                  </a:lnTo>
                  <a:lnTo>
                    <a:pt x="1319" y="1026"/>
                  </a:lnTo>
                  <a:lnTo>
                    <a:pt x="1318" y="1027"/>
                  </a:lnTo>
                  <a:lnTo>
                    <a:pt x="1316" y="1028"/>
                  </a:lnTo>
                  <a:lnTo>
                    <a:pt x="1316" y="1030"/>
                  </a:lnTo>
                  <a:lnTo>
                    <a:pt x="1315" y="1030"/>
                  </a:lnTo>
                  <a:lnTo>
                    <a:pt x="1314" y="1031"/>
                  </a:lnTo>
                  <a:lnTo>
                    <a:pt x="1312" y="1033"/>
                  </a:lnTo>
                  <a:lnTo>
                    <a:pt x="1310" y="1036"/>
                  </a:lnTo>
                  <a:lnTo>
                    <a:pt x="1308" y="1037"/>
                  </a:lnTo>
                  <a:lnTo>
                    <a:pt x="1307" y="1037"/>
                  </a:lnTo>
                  <a:lnTo>
                    <a:pt x="1307" y="1039"/>
                  </a:lnTo>
                  <a:lnTo>
                    <a:pt x="1306" y="1040"/>
                  </a:lnTo>
                  <a:lnTo>
                    <a:pt x="1305" y="1041"/>
                  </a:lnTo>
                  <a:lnTo>
                    <a:pt x="1303" y="1043"/>
                  </a:lnTo>
                  <a:lnTo>
                    <a:pt x="1302" y="1044"/>
                  </a:lnTo>
                  <a:lnTo>
                    <a:pt x="1301" y="1045"/>
                  </a:lnTo>
                  <a:lnTo>
                    <a:pt x="1299" y="1047"/>
                  </a:lnTo>
                  <a:lnTo>
                    <a:pt x="1298" y="1048"/>
                  </a:lnTo>
                  <a:lnTo>
                    <a:pt x="1297" y="1048"/>
                  </a:lnTo>
                  <a:lnTo>
                    <a:pt x="1296" y="1050"/>
                  </a:lnTo>
                  <a:lnTo>
                    <a:pt x="1295" y="1050"/>
                  </a:lnTo>
                  <a:lnTo>
                    <a:pt x="1295" y="1051"/>
                  </a:lnTo>
                  <a:lnTo>
                    <a:pt x="1294" y="1052"/>
                  </a:lnTo>
                  <a:lnTo>
                    <a:pt x="1293" y="1051"/>
                  </a:lnTo>
                  <a:lnTo>
                    <a:pt x="1290" y="1051"/>
                  </a:lnTo>
                  <a:lnTo>
                    <a:pt x="1289" y="1051"/>
                  </a:lnTo>
                  <a:lnTo>
                    <a:pt x="1288" y="1050"/>
                  </a:lnTo>
                  <a:lnTo>
                    <a:pt x="1287" y="1050"/>
                  </a:lnTo>
                  <a:lnTo>
                    <a:pt x="1286" y="1050"/>
                  </a:lnTo>
                  <a:lnTo>
                    <a:pt x="1283" y="1050"/>
                  </a:lnTo>
                  <a:lnTo>
                    <a:pt x="1281" y="1049"/>
                  </a:lnTo>
                  <a:lnTo>
                    <a:pt x="1280" y="1049"/>
                  </a:lnTo>
                  <a:lnTo>
                    <a:pt x="1279" y="1049"/>
                  </a:lnTo>
                  <a:lnTo>
                    <a:pt x="1279" y="1048"/>
                  </a:lnTo>
                  <a:lnTo>
                    <a:pt x="1278" y="1048"/>
                  </a:lnTo>
                  <a:lnTo>
                    <a:pt x="1277" y="1048"/>
                  </a:lnTo>
                  <a:lnTo>
                    <a:pt x="1276" y="1048"/>
                  </a:lnTo>
                  <a:lnTo>
                    <a:pt x="1274" y="1048"/>
                  </a:lnTo>
                  <a:lnTo>
                    <a:pt x="1273" y="1047"/>
                  </a:lnTo>
                  <a:lnTo>
                    <a:pt x="1270" y="1047"/>
                  </a:lnTo>
                  <a:lnTo>
                    <a:pt x="1268" y="1045"/>
                  </a:lnTo>
                  <a:lnTo>
                    <a:pt x="1266" y="1045"/>
                  </a:lnTo>
                  <a:lnTo>
                    <a:pt x="1265" y="1045"/>
                  </a:lnTo>
                  <a:lnTo>
                    <a:pt x="1264" y="1045"/>
                  </a:lnTo>
                  <a:lnTo>
                    <a:pt x="1264" y="1044"/>
                  </a:lnTo>
                  <a:lnTo>
                    <a:pt x="1262" y="1044"/>
                  </a:lnTo>
                  <a:lnTo>
                    <a:pt x="1261" y="1044"/>
                  </a:lnTo>
                  <a:lnTo>
                    <a:pt x="1260" y="1044"/>
                  </a:lnTo>
                  <a:lnTo>
                    <a:pt x="1257" y="1043"/>
                  </a:lnTo>
                  <a:lnTo>
                    <a:pt x="1256" y="1043"/>
                  </a:lnTo>
                  <a:lnTo>
                    <a:pt x="1255" y="1043"/>
                  </a:lnTo>
                  <a:lnTo>
                    <a:pt x="1254" y="1042"/>
                  </a:lnTo>
                  <a:lnTo>
                    <a:pt x="1252" y="1042"/>
                  </a:lnTo>
                  <a:lnTo>
                    <a:pt x="1251" y="1042"/>
                  </a:lnTo>
                  <a:lnTo>
                    <a:pt x="1249" y="1041"/>
                  </a:lnTo>
                  <a:lnTo>
                    <a:pt x="1248" y="1041"/>
                  </a:lnTo>
                  <a:lnTo>
                    <a:pt x="1247" y="1041"/>
                  </a:lnTo>
                  <a:lnTo>
                    <a:pt x="1246" y="1041"/>
                  </a:lnTo>
                  <a:lnTo>
                    <a:pt x="1245" y="1041"/>
                  </a:lnTo>
                  <a:lnTo>
                    <a:pt x="1245" y="1040"/>
                  </a:lnTo>
                  <a:lnTo>
                    <a:pt x="1244" y="1040"/>
                  </a:lnTo>
                  <a:lnTo>
                    <a:pt x="1241" y="1040"/>
                  </a:lnTo>
                  <a:lnTo>
                    <a:pt x="1240" y="1040"/>
                  </a:lnTo>
                  <a:lnTo>
                    <a:pt x="1239" y="1039"/>
                  </a:lnTo>
                  <a:lnTo>
                    <a:pt x="1238" y="1039"/>
                  </a:lnTo>
                  <a:lnTo>
                    <a:pt x="1236" y="1039"/>
                  </a:lnTo>
                  <a:lnTo>
                    <a:pt x="1234" y="1037"/>
                  </a:lnTo>
                  <a:lnTo>
                    <a:pt x="1232" y="1037"/>
                  </a:lnTo>
                  <a:lnTo>
                    <a:pt x="1231" y="1037"/>
                  </a:lnTo>
                  <a:lnTo>
                    <a:pt x="1230" y="1036"/>
                  </a:lnTo>
                  <a:lnTo>
                    <a:pt x="1229" y="1036"/>
                  </a:lnTo>
                  <a:lnTo>
                    <a:pt x="1228" y="1036"/>
                  </a:lnTo>
                  <a:lnTo>
                    <a:pt x="1226" y="1035"/>
                  </a:lnTo>
                  <a:lnTo>
                    <a:pt x="1224" y="1035"/>
                  </a:lnTo>
                  <a:lnTo>
                    <a:pt x="1223" y="1035"/>
                  </a:lnTo>
                  <a:lnTo>
                    <a:pt x="1222" y="1035"/>
                  </a:lnTo>
                  <a:lnTo>
                    <a:pt x="1221" y="1035"/>
                  </a:lnTo>
                  <a:lnTo>
                    <a:pt x="1220" y="1034"/>
                  </a:lnTo>
                  <a:lnTo>
                    <a:pt x="1218" y="1034"/>
                  </a:lnTo>
                  <a:lnTo>
                    <a:pt x="1217" y="1034"/>
                  </a:lnTo>
                  <a:lnTo>
                    <a:pt x="1215" y="1034"/>
                  </a:lnTo>
                  <a:lnTo>
                    <a:pt x="1214" y="1033"/>
                  </a:lnTo>
                  <a:lnTo>
                    <a:pt x="1213" y="1033"/>
                  </a:lnTo>
                  <a:lnTo>
                    <a:pt x="1212" y="1033"/>
                  </a:lnTo>
                  <a:lnTo>
                    <a:pt x="1211" y="1033"/>
                  </a:lnTo>
                  <a:lnTo>
                    <a:pt x="1209" y="1032"/>
                  </a:lnTo>
                  <a:lnTo>
                    <a:pt x="1203" y="1027"/>
                  </a:lnTo>
                  <a:lnTo>
                    <a:pt x="1198" y="1023"/>
                  </a:lnTo>
                  <a:lnTo>
                    <a:pt x="1203" y="1017"/>
                  </a:lnTo>
                  <a:lnTo>
                    <a:pt x="1201" y="1014"/>
                  </a:lnTo>
                  <a:lnTo>
                    <a:pt x="1199" y="1013"/>
                  </a:lnTo>
                  <a:lnTo>
                    <a:pt x="1199" y="1011"/>
                  </a:lnTo>
                  <a:lnTo>
                    <a:pt x="1198" y="1010"/>
                  </a:lnTo>
                  <a:lnTo>
                    <a:pt x="1197" y="1010"/>
                  </a:lnTo>
                  <a:lnTo>
                    <a:pt x="1196" y="1009"/>
                  </a:lnTo>
                  <a:lnTo>
                    <a:pt x="1193" y="1010"/>
                  </a:lnTo>
                  <a:lnTo>
                    <a:pt x="1190" y="1010"/>
                  </a:lnTo>
                  <a:lnTo>
                    <a:pt x="1189" y="1011"/>
                  </a:lnTo>
                  <a:lnTo>
                    <a:pt x="1188" y="1011"/>
                  </a:lnTo>
                  <a:lnTo>
                    <a:pt x="1187" y="1011"/>
                  </a:lnTo>
                  <a:lnTo>
                    <a:pt x="1187" y="1013"/>
                  </a:lnTo>
                  <a:lnTo>
                    <a:pt x="1186" y="1013"/>
                  </a:lnTo>
                  <a:lnTo>
                    <a:pt x="1185" y="1013"/>
                  </a:lnTo>
                  <a:lnTo>
                    <a:pt x="1184" y="1014"/>
                  </a:lnTo>
                  <a:lnTo>
                    <a:pt x="1181" y="1016"/>
                  </a:lnTo>
                  <a:lnTo>
                    <a:pt x="1181" y="1017"/>
                  </a:lnTo>
                  <a:lnTo>
                    <a:pt x="1181" y="1018"/>
                  </a:lnTo>
                  <a:lnTo>
                    <a:pt x="1181" y="1019"/>
                  </a:lnTo>
                  <a:lnTo>
                    <a:pt x="1182" y="1023"/>
                  </a:lnTo>
                  <a:lnTo>
                    <a:pt x="1184" y="1023"/>
                  </a:lnTo>
                  <a:lnTo>
                    <a:pt x="1184" y="1024"/>
                  </a:lnTo>
                  <a:lnTo>
                    <a:pt x="1188" y="1026"/>
                  </a:lnTo>
                  <a:lnTo>
                    <a:pt x="1188" y="1027"/>
                  </a:lnTo>
                  <a:lnTo>
                    <a:pt x="1188" y="1028"/>
                  </a:lnTo>
                  <a:lnTo>
                    <a:pt x="1187" y="1028"/>
                  </a:lnTo>
                  <a:lnTo>
                    <a:pt x="1204" y="1042"/>
                  </a:lnTo>
                  <a:lnTo>
                    <a:pt x="1205" y="1043"/>
                  </a:lnTo>
                  <a:lnTo>
                    <a:pt x="1206" y="1044"/>
                  </a:lnTo>
                  <a:lnTo>
                    <a:pt x="1206" y="1045"/>
                  </a:lnTo>
                  <a:lnTo>
                    <a:pt x="1204" y="1043"/>
                  </a:lnTo>
                  <a:lnTo>
                    <a:pt x="1203" y="1043"/>
                  </a:lnTo>
                  <a:lnTo>
                    <a:pt x="1199" y="1040"/>
                  </a:lnTo>
                  <a:lnTo>
                    <a:pt x="1198" y="1039"/>
                  </a:lnTo>
                  <a:lnTo>
                    <a:pt x="1196" y="1036"/>
                  </a:lnTo>
                  <a:lnTo>
                    <a:pt x="1190" y="1032"/>
                  </a:lnTo>
                  <a:lnTo>
                    <a:pt x="1186" y="1028"/>
                  </a:lnTo>
                  <a:lnTo>
                    <a:pt x="1184" y="1026"/>
                  </a:lnTo>
                  <a:lnTo>
                    <a:pt x="1178" y="1022"/>
                  </a:lnTo>
                  <a:lnTo>
                    <a:pt x="1176" y="1020"/>
                  </a:lnTo>
                  <a:lnTo>
                    <a:pt x="1176" y="1019"/>
                  </a:lnTo>
                  <a:lnTo>
                    <a:pt x="1174" y="1018"/>
                  </a:lnTo>
                  <a:lnTo>
                    <a:pt x="1173" y="1018"/>
                  </a:lnTo>
                  <a:lnTo>
                    <a:pt x="1172" y="1017"/>
                  </a:lnTo>
                  <a:lnTo>
                    <a:pt x="1170" y="1015"/>
                  </a:lnTo>
                  <a:lnTo>
                    <a:pt x="1168" y="1014"/>
                  </a:lnTo>
                  <a:lnTo>
                    <a:pt x="1167" y="1013"/>
                  </a:lnTo>
                  <a:lnTo>
                    <a:pt x="1162" y="1009"/>
                  </a:lnTo>
                  <a:lnTo>
                    <a:pt x="1161" y="1008"/>
                  </a:lnTo>
                  <a:lnTo>
                    <a:pt x="1160" y="1007"/>
                  </a:lnTo>
                  <a:lnTo>
                    <a:pt x="1156" y="1005"/>
                  </a:lnTo>
                  <a:lnTo>
                    <a:pt x="1153" y="1001"/>
                  </a:lnTo>
                  <a:lnTo>
                    <a:pt x="1152" y="1001"/>
                  </a:lnTo>
                  <a:lnTo>
                    <a:pt x="1150" y="999"/>
                  </a:lnTo>
                  <a:lnTo>
                    <a:pt x="1148" y="998"/>
                  </a:lnTo>
                  <a:lnTo>
                    <a:pt x="1147" y="997"/>
                  </a:lnTo>
                  <a:lnTo>
                    <a:pt x="1145" y="995"/>
                  </a:lnTo>
                  <a:lnTo>
                    <a:pt x="1144" y="994"/>
                  </a:lnTo>
                  <a:lnTo>
                    <a:pt x="1143" y="993"/>
                  </a:lnTo>
                  <a:lnTo>
                    <a:pt x="1142" y="992"/>
                  </a:lnTo>
                  <a:lnTo>
                    <a:pt x="1139" y="990"/>
                  </a:lnTo>
                  <a:lnTo>
                    <a:pt x="1138" y="990"/>
                  </a:lnTo>
                  <a:lnTo>
                    <a:pt x="1137" y="989"/>
                  </a:lnTo>
                  <a:lnTo>
                    <a:pt x="1136" y="988"/>
                  </a:lnTo>
                  <a:lnTo>
                    <a:pt x="1136" y="986"/>
                  </a:lnTo>
                  <a:lnTo>
                    <a:pt x="1135" y="986"/>
                  </a:lnTo>
                  <a:lnTo>
                    <a:pt x="1135" y="985"/>
                  </a:lnTo>
                  <a:lnTo>
                    <a:pt x="1134" y="984"/>
                  </a:lnTo>
                  <a:lnTo>
                    <a:pt x="1132" y="982"/>
                  </a:lnTo>
                  <a:lnTo>
                    <a:pt x="1130" y="981"/>
                  </a:lnTo>
                  <a:lnTo>
                    <a:pt x="1129" y="977"/>
                  </a:lnTo>
                  <a:lnTo>
                    <a:pt x="1128" y="976"/>
                  </a:lnTo>
                  <a:lnTo>
                    <a:pt x="1126" y="974"/>
                  </a:lnTo>
                  <a:lnTo>
                    <a:pt x="1123" y="972"/>
                  </a:lnTo>
                  <a:lnTo>
                    <a:pt x="1123" y="970"/>
                  </a:lnTo>
                  <a:lnTo>
                    <a:pt x="1122" y="970"/>
                  </a:lnTo>
                  <a:lnTo>
                    <a:pt x="1121" y="968"/>
                  </a:lnTo>
                  <a:lnTo>
                    <a:pt x="1120" y="967"/>
                  </a:lnTo>
                  <a:lnTo>
                    <a:pt x="1118" y="966"/>
                  </a:lnTo>
                  <a:lnTo>
                    <a:pt x="1117" y="966"/>
                  </a:lnTo>
                  <a:lnTo>
                    <a:pt x="1115" y="966"/>
                  </a:lnTo>
                  <a:lnTo>
                    <a:pt x="1113" y="965"/>
                  </a:lnTo>
                  <a:lnTo>
                    <a:pt x="1105" y="963"/>
                  </a:lnTo>
                  <a:lnTo>
                    <a:pt x="1102" y="961"/>
                  </a:lnTo>
                  <a:lnTo>
                    <a:pt x="1101" y="961"/>
                  </a:lnTo>
                  <a:lnTo>
                    <a:pt x="1098" y="960"/>
                  </a:lnTo>
                  <a:lnTo>
                    <a:pt x="1097" y="960"/>
                  </a:lnTo>
                  <a:lnTo>
                    <a:pt x="1096" y="959"/>
                  </a:lnTo>
                  <a:lnTo>
                    <a:pt x="1095" y="959"/>
                  </a:lnTo>
                  <a:lnTo>
                    <a:pt x="1094" y="959"/>
                  </a:lnTo>
                  <a:lnTo>
                    <a:pt x="1093" y="958"/>
                  </a:lnTo>
                  <a:lnTo>
                    <a:pt x="1089" y="957"/>
                  </a:lnTo>
                  <a:lnTo>
                    <a:pt x="1088" y="957"/>
                  </a:lnTo>
                  <a:lnTo>
                    <a:pt x="1086" y="956"/>
                  </a:lnTo>
                  <a:lnTo>
                    <a:pt x="1085" y="955"/>
                  </a:lnTo>
                  <a:lnTo>
                    <a:pt x="1084" y="953"/>
                  </a:lnTo>
                  <a:lnTo>
                    <a:pt x="1081" y="952"/>
                  </a:lnTo>
                  <a:lnTo>
                    <a:pt x="1079" y="951"/>
                  </a:lnTo>
                  <a:lnTo>
                    <a:pt x="1078" y="950"/>
                  </a:lnTo>
                  <a:lnTo>
                    <a:pt x="1077" y="949"/>
                  </a:lnTo>
                  <a:lnTo>
                    <a:pt x="1077" y="948"/>
                  </a:lnTo>
                  <a:lnTo>
                    <a:pt x="1078" y="947"/>
                  </a:lnTo>
                  <a:lnTo>
                    <a:pt x="1079" y="946"/>
                  </a:lnTo>
                  <a:lnTo>
                    <a:pt x="1080" y="943"/>
                  </a:lnTo>
                  <a:lnTo>
                    <a:pt x="1081" y="941"/>
                  </a:lnTo>
                  <a:lnTo>
                    <a:pt x="1083" y="939"/>
                  </a:lnTo>
                  <a:lnTo>
                    <a:pt x="1083" y="938"/>
                  </a:lnTo>
                  <a:lnTo>
                    <a:pt x="1084" y="938"/>
                  </a:lnTo>
                  <a:lnTo>
                    <a:pt x="1084" y="935"/>
                  </a:lnTo>
                  <a:lnTo>
                    <a:pt x="1085" y="935"/>
                  </a:lnTo>
                  <a:lnTo>
                    <a:pt x="1087" y="932"/>
                  </a:lnTo>
                  <a:lnTo>
                    <a:pt x="1089" y="927"/>
                  </a:lnTo>
                  <a:lnTo>
                    <a:pt x="1092" y="923"/>
                  </a:lnTo>
                  <a:lnTo>
                    <a:pt x="1092" y="921"/>
                  </a:lnTo>
                  <a:lnTo>
                    <a:pt x="1093" y="921"/>
                  </a:lnTo>
                  <a:lnTo>
                    <a:pt x="1094" y="919"/>
                  </a:lnTo>
                  <a:lnTo>
                    <a:pt x="1095" y="919"/>
                  </a:lnTo>
                  <a:lnTo>
                    <a:pt x="1095" y="918"/>
                  </a:lnTo>
                  <a:lnTo>
                    <a:pt x="1097" y="917"/>
                  </a:lnTo>
                  <a:lnTo>
                    <a:pt x="1100" y="915"/>
                  </a:lnTo>
                  <a:lnTo>
                    <a:pt x="1101" y="915"/>
                  </a:lnTo>
                  <a:lnTo>
                    <a:pt x="1102" y="915"/>
                  </a:lnTo>
                  <a:lnTo>
                    <a:pt x="1102" y="914"/>
                  </a:lnTo>
                  <a:lnTo>
                    <a:pt x="1106" y="910"/>
                  </a:lnTo>
                  <a:lnTo>
                    <a:pt x="1107" y="909"/>
                  </a:lnTo>
                  <a:lnTo>
                    <a:pt x="1109" y="909"/>
                  </a:lnTo>
                  <a:lnTo>
                    <a:pt x="1109" y="908"/>
                  </a:lnTo>
                  <a:lnTo>
                    <a:pt x="1110" y="907"/>
                  </a:lnTo>
                  <a:lnTo>
                    <a:pt x="1111" y="907"/>
                  </a:lnTo>
                  <a:lnTo>
                    <a:pt x="1111" y="906"/>
                  </a:lnTo>
                  <a:lnTo>
                    <a:pt x="1113" y="905"/>
                  </a:lnTo>
                  <a:lnTo>
                    <a:pt x="1117" y="902"/>
                  </a:lnTo>
                  <a:lnTo>
                    <a:pt x="1121" y="898"/>
                  </a:lnTo>
                  <a:lnTo>
                    <a:pt x="1123" y="897"/>
                  </a:lnTo>
                  <a:lnTo>
                    <a:pt x="1127" y="894"/>
                  </a:lnTo>
                  <a:lnTo>
                    <a:pt x="1132" y="890"/>
                  </a:lnTo>
                  <a:lnTo>
                    <a:pt x="1136" y="886"/>
                  </a:lnTo>
                  <a:lnTo>
                    <a:pt x="1138" y="885"/>
                  </a:lnTo>
                  <a:lnTo>
                    <a:pt x="1142" y="883"/>
                  </a:lnTo>
                  <a:lnTo>
                    <a:pt x="1143" y="883"/>
                  </a:lnTo>
                  <a:lnTo>
                    <a:pt x="1145" y="881"/>
                  </a:lnTo>
                  <a:lnTo>
                    <a:pt x="1151" y="876"/>
                  </a:lnTo>
                  <a:lnTo>
                    <a:pt x="1152" y="876"/>
                  </a:lnTo>
                  <a:lnTo>
                    <a:pt x="1153" y="875"/>
                  </a:lnTo>
                  <a:lnTo>
                    <a:pt x="1153" y="874"/>
                  </a:lnTo>
                  <a:lnTo>
                    <a:pt x="1155" y="873"/>
                  </a:lnTo>
                  <a:lnTo>
                    <a:pt x="1157" y="872"/>
                  </a:lnTo>
                  <a:lnTo>
                    <a:pt x="1160" y="869"/>
                  </a:lnTo>
                  <a:lnTo>
                    <a:pt x="1161" y="868"/>
                  </a:lnTo>
                  <a:lnTo>
                    <a:pt x="1162" y="868"/>
                  </a:lnTo>
                  <a:lnTo>
                    <a:pt x="1164" y="866"/>
                  </a:lnTo>
                  <a:lnTo>
                    <a:pt x="1165" y="865"/>
                  </a:lnTo>
                  <a:lnTo>
                    <a:pt x="1167" y="864"/>
                  </a:lnTo>
                  <a:lnTo>
                    <a:pt x="1168" y="863"/>
                  </a:lnTo>
                  <a:lnTo>
                    <a:pt x="1170" y="863"/>
                  </a:lnTo>
                  <a:lnTo>
                    <a:pt x="1170" y="861"/>
                  </a:lnTo>
                  <a:lnTo>
                    <a:pt x="1171" y="860"/>
                  </a:lnTo>
                  <a:lnTo>
                    <a:pt x="1173" y="859"/>
                  </a:lnTo>
                  <a:lnTo>
                    <a:pt x="1171" y="856"/>
                  </a:lnTo>
                  <a:lnTo>
                    <a:pt x="1168" y="848"/>
                  </a:lnTo>
                  <a:lnTo>
                    <a:pt x="1165" y="846"/>
                  </a:lnTo>
                  <a:lnTo>
                    <a:pt x="1163" y="843"/>
                  </a:lnTo>
                  <a:lnTo>
                    <a:pt x="1161" y="839"/>
                  </a:lnTo>
                  <a:lnTo>
                    <a:pt x="1157" y="836"/>
                  </a:lnTo>
                  <a:lnTo>
                    <a:pt x="1155" y="835"/>
                  </a:lnTo>
                  <a:lnTo>
                    <a:pt x="1154" y="834"/>
                  </a:lnTo>
                  <a:lnTo>
                    <a:pt x="1153" y="833"/>
                  </a:lnTo>
                  <a:lnTo>
                    <a:pt x="1151" y="832"/>
                  </a:lnTo>
                  <a:lnTo>
                    <a:pt x="1146" y="830"/>
                  </a:lnTo>
                  <a:lnTo>
                    <a:pt x="1142" y="827"/>
                  </a:lnTo>
                  <a:lnTo>
                    <a:pt x="1139" y="826"/>
                  </a:lnTo>
                  <a:lnTo>
                    <a:pt x="1138" y="826"/>
                  </a:lnTo>
                  <a:lnTo>
                    <a:pt x="1137" y="825"/>
                  </a:lnTo>
                  <a:lnTo>
                    <a:pt x="1130" y="822"/>
                  </a:lnTo>
                  <a:lnTo>
                    <a:pt x="1129" y="822"/>
                  </a:lnTo>
                  <a:lnTo>
                    <a:pt x="1128" y="822"/>
                  </a:lnTo>
                  <a:lnTo>
                    <a:pt x="1128" y="821"/>
                  </a:lnTo>
                  <a:lnTo>
                    <a:pt x="1127" y="821"/>
                  </a:lnTo>
                  <a:lnTo>
                    <a:pt x="1121" y="818"/>
                  </a:lnTo>
                  <a:lnTo>
                    <a:pt x="1119" y="817"/>
                  </a:lnTo>
                  <a:lnTo>
                    <a:pt x="1115" y="816"/>
                  </a:lnTo>
                  <a:lnTo>
                    <a:pt x="1110" y="813"/>
                  </a:lnTo>
                  <a:lnTo>
                    <a:pt x="1109" y="813"/>
                  </a:lnTo>
                  <a:lnTo>
                    <a:pt x="1106" y="812"/>
                  </a:lnTo>
                  <a:lnTo>
                    <a:pt x="1106" y="810"/>
                  </a:lnTo>
                  <a:lnTo>
                    <a:pt x="1104" y="810"/>
                  </a:lnTo>
                  <a:lnTo>
                    <a:pt x="1103" y="809"/>
                  </a:lnTo>
                  <a:lnTo>
                    <a:pt x="1090" y="804"/>
                  </a:lnTo>
                  <a:lnTo>
                    <a:pt x="1087" y="802"/>
                  </a:lnTo>
                  <a:lnTo>
                    <a:pt x="1083" y="800"/>
                  </a:lnTo>
                  <a:lnTo>
                    <a:pt x="1079" y="799"/>
                  </a:lnTo>
                  <a:lnTo>
                    <a:pt x="1077" y="798"/>
                  </a:lnTo>
                  <a:lnTo>
                    <a:pt x="1076" y="797"/>
                  </a:lnTo>
                  <a:lnTo>
                    <a:pt x="1075" y="797"/>
                  </a:lnTo>
                  <a:lnTo>
                    <a:pt x="1073" y="797"/>
                  </a:lnTo>
                  <a:lnTo>
                    <a:pt x="1071" y="796"/>
                  </a:lnTo>
                  <a:lnTo>
                    <a:pt x="1068" y="794"/>
                  </a:lnTo>
                  <a:lnTo>
                    <a:pt x="1067" y="794"/>
                  </a:lnTo>
                  <a:lnTo>
                    <a:pt x="1065" y="794"/>
                  </a:lnTo>
                  <a:lnTo>
                    <a:pt x="1061" y="793"/>
                  </a:lnTo>
                  <a:lnTo>
                    <a:pt x="1060" y="793"/>
                  </a:lnTo>
                  <a:lnTo>
                    <a:pt x="1059" y="793"/>
                  </a:lnTo>
                  <a:lnTo>
                    <a:pt x="1058" y="793"/>
                  </a:lnTo>
                  <a:lnTo>
                    <a:pt x="1055" y="792"/>
                  </a:lnTo>
                  <a:lnTo>
                    <a:pt x="1054" y="792"/>
                  </a:lnTo>
                  <a:lnTo>
                    <a:pt x="1051" y="792"/>
                  </a:lnTo>
                  <a:lnTo>
                    <a:pt x="1048" y="792"/>
                  </a:lnTo>
                  <a:lnTo>
                    <a:pt x="1047" y="792"/>
                  </a:lnTo>
                  <a:lnTo>
                    <a:pt x="1045" y="792"/>
                  </a:lnTo>
                  <a:lnTo>
                    <a:pt x="1044" y="792"/>
                  </a:lnTo>
                  <a:lnTo>
                    <a:pt x="1043" y="792"/>
                  </a:lnTo>
                  <a:lnTo>
                    <a:pt x="1041" y="792"/>
                  </a:lnTo>
                  <a:lnTo>
                    <a:pt x="1039" y="792"/>
                  </a:lnTo>
                  <a:lnTo>
                    <a:pt x="1037" y="792"/>
                  </a:lnTo>
                  <a:lnTo>
                    <a:pt x="1031" y="793"/>
                  </a:lnTo>
                  <a:lnTo>
                    <a:pt x="1029" y="793"/>
                  </a:lnTo>
                  <a:lnTo>
                    <a:pt x="1028" y="793"/>
                  </a:lnTo>
                  <a:lnTo>
                    <a:pt x="1025" y="793"/>
                  </a:lnTo>
                  <a:lnTo>
                    <a:pt x="1019" y="793"/>
                  </a:lnTo>
                  <a:lnTo>
                    <a:pt x="1018" y="793"/>
                  </a:lnTo>
                  <a:lnTo>
                    <a:pt x="1017" y="794"/>
                  </a:lnTo>
                  <a:lnTo>
                    <a:pt x="1012" y="794"/>
                  </a:lnTo>
                  <a:lnTo>
                    <a:pt x="1005" y="794"/>
                  </a:lnTo>
                  <a:lnTo>
                    <a:pt x="998" y="794"/>
                  </a:lnTo>
                  <a:lnTo>
                    <a:pt x="996" y="794"/>
                  </a:lnTo>
                  <a:lnTo>
                    <a:pt x="994" y="794"/>
                  </a:lnTo>
                  <a:lnTo>
                    <a:pt x="992" y="794"/>
                  </a:lnTo>
                  <a:lnTo>
                    <a:pt x="991" y="794"/>
                  </a:lnTo>
                  <a:lnTo>
                    <a:pt x="988" y="794"/>
                  </a:lnTo>
                  <a:lnTo>
                    <a:pt x="986" y="793"/>
                  </a:lnTo>
                  <a:lnTo>
                    <a:pt x="984" y="793"/>
                  </a:lnTo>
                  <a:lnTo>
                    <a:pt x="981" y="793"/>
                  </a:lnTo>
                  <a:lnTo>
                    <a:pt x="979" y="793"/>
                  </a:lnTo>
                  <a:lnTo>
                    <a:pt x="978" y="792"/>
                  </a:lnTo>
                  <a:lnTo>
                    <a:pt x="977" y="792"/>
                  </a:lnTo>
                  <a:lnTo>
                    <a:pt x="972" y="791"/>
                  </a:lnTo>
                  <a:lnTo>
                    <a:pt x="971" y="791"/>
                  </a:lnTo>
                  <a:lnTo>
                    <a:pt x="970" y="791"/>
                  </a:lnTo>
                  <a:lnTo>
                    <a:pt x="966" y="791"/>
                  </a:lnTo>
                  <a:lnTo>
                    <a:pt x="962" y="790"/>
                  </a:lnTo>
                  <a:lnTo>
                    <a:pt x="961" y="790"/>
                  </a:lnTo>
                  <a:lnTo>
                    <a:pt x="960" y="790"/>
                  </a:lnTo>
                  <a:lnTo>
                    <a:pt x="956" y="789"/>
                  </a:lnTo>
                  <a:lnTo>
                    <a:pt x="953" y="789"/>
                  </a:lnTo>
                  <a:lnTo>
                    <a:pt x="952" y="789"/>
                  </a:lnTo>
                  <a:lnTo>
                    <a:pt x="950" y="788"/>
                  </a:lnTo>
                  <a:lnTo>
                    <a:pt x="947" y="788"/>
                  </a:lnTo>
                  <a:lnTo>
                    <a:pt x="945" y="788"/>
                  </a:lnTo>
                  <a:lnTo>
                    <a:pt x="944" y="788"/>
                  </a:lnTo>
                  <a:lnTo>
                    <a:pt x="943" y="788"/>
                  </a:lnTo>
                  <a:lnTo>
                    <a:pt x="942" y="788"/>
                  </a:lnTo>
                  <a:lnTo>
                    <a:pt x="939" y="789"/>
                  </a:lnTo>
                  <a:lnTo>
                    <a:pt x="938" y="789"/>
                  </a:lnTo>
                  <a:lnTo>
                    <a:pt x="937" y="789"/>
                  </a:lnTo>
                  <a:lnTo>
                    <a:pt x="935" y="789"/>
                  </a:lnTo>
                  <a:lnTo>
                    <a:pt x="933" y="789"/>
                  </a:lnTo>
                  <a:lnTo>
                    <a:pt x="930" y="790"/>
                  </a:lnTo>
                  <a:lnTo>
                    <a:pt x="929" y="790"/>
                  </a:lnTo>
                  <a:lnTo>
                    <a:pt x="926" y="791"/>
                  </a:lnTo>
                  <a:lnTo>
                    <a:pt x="924" y="792"/>
                  </a:lnTo>
                  <a:lnTo>
                    <a:pt x="922" y="792"/>
                  </a:lnTo>
                  <a:lnTo>
                    <a:pt x="918" y="793"/>
                  </a:lnTo>
                  <a:lnTo>
                    <a:pt x="917" y="794"/>
                  </a:lnTo>
                  <a:lnTo>
                    <a:pt x="913" y="796"/>
                  </a:lnTo>
                  <a:lnTo>
                    <a:pt x="910" y="797"/>
                  </a:lnTo>
                  <a:lnTo>
                    <a:pt x="909" y="798"/>
                  </a:lnTo>
                  <a:lnTo>
                    <a:pt x="905" y="799"/>
                  </a:lnTo>
                  <a:lnTo>
                    <a:pt x="902" y="800"/>
                  </a:lnTo>
                  <a:lnTo>
                    <a:pt x="896" y="801"/>
                  </a:lnTo>
                  <a:lnTo>
                    <a:pt x="895" y="802"/>
                  </a:lnTo>
                  <a:lnTo>
                    <a:pt x="893" y="802"/>
                  </a:lnTo>
                  <a:lnTo>
                    <a:pt x="891" y="802"/>
                  </a:lnTo>
                  <a:lnTo>
                    <a:pt x="888" y="804"/>
                  </a:lnTo>
                  <a:lnTo>
                    <a:pt x="887" y="804"/>
                  </a:lnTo>
                  <a:lnTo>
                    <a:pt x="885" y="804"/>
                  </a:lnTo>
                  <a:lnTo>
                    <a:pt x="884" y="804"/>
                  </a:lnTo>
                  <a:lnTo>
                    <a:pt x="882" y="805"/>
                  </a:lnTo>
                  <a:lnTo>
                    <a:pt x="880" y="805"/>
                  </a:lnTo>
                  <a:lnTo>
                    <a:pt x="878" y="805"/>
                  </a:lnTo>
                  <a:lnTo>
                    <a:pt x="877" y="805"/>
                  </a:lnTo>
                  <a:lnTo>
                    <a:pt x="875" y="805"/>
                  </a:lnTo>
                  <a:lnTo>
                    <a:pt x="871" y="805"/>
                  </a:lnTo>
                  <a:lnTo>
                    <a:pt x="869" y="805"/>
                  </a:lnTo>
                  <a:lnTo>
                    <a:pt x="867" y="805"/>
                  </a:lnTo>
                  <a:lnTo>
                    <a:pt x="865" y="804"/>
                  </a:lnTo>
                  <a:lnTo>
                    <a:pt x="863" y="804"/>
                  </a:lnTo>
                  <a:lnTo>
                    <a:pt x="862" y="804"/>
                  </a:lnTo>
                  <a:lnTo>
                    <a:pt x="861" y="804"/>
                  </a:lnTo>
                  <a:lnTo>
                    <a:pt x="860" y="804"/>
                  </a:lnTo>
                  <a:lnTo>
                    <a:pt x="859" y="804"/>
                  </a:lnTo>
                  <a:lnTo>
                    <a:pt x="858" y="802"/>
                  </a:lnTo>
                  <a:lnTo>
                    <a:pt x="857" y="802"/>
                  </a:lnTo>
                  <a:lnTo>
                    <a:pt x="855" y="802"/>
                  </a:lnTo>
                  <a:lnTo>
                    <a:pt x="854" y="802"/>
                  </a:lnTo>
                  <a:lnTo>
                    <a:pt x="852" y="801"/>
                  </a:lnTo>
                  <a:lnTo>
                    <a:pt x="850" y="800"/>
                  </a:lnTo>
                  <a:lnTo>
                    <a:pt x="849" y="800"/>
                  </a:lnTo>
                  <a:lnTo>
                    <a:pt x="847" y="799"/>
                  </a:lnTo>
                  <a:lnTo>
                    <a:pt x="846" y="799"/>
                  </a:lnTo>
                  <a:lnTo>
                    <a:pt x="845" y="799"/>
                  </a:lnTo>
                  <a:lnTo>
                    <a:pt x="844" y="798"/>
                  </a:lnTo>
                  <a:lnTo>
                    <a:pt x="843" y="798"/>
                  </a:lnTo>
                  <a:lnTo>
                    <a:pt x="842" y="797"/>
                  </a:lnTo>
                  <a:lnTo>
                    <a:pt x="841" y="797"/>
                  </a:lnTo>
                  <a:lnTo>
                    <a:pt x="838" y="796"/>
                  </a:lnTo>
                  <a:lnTo>
                    <a:pt x="837" y="794"/>
                  </a:lnTo>
                  <a:lnTo>
                    <a:pt x="836" y="793"/>
                  </a:lnTo>
                  <a:lnTo>
                    <a:pt x="835" y="793"/>
                  </a:lnTo>
                  <a:lnTo>
                    <a:pt x="834" y="792"/>
                  </a:lnTo>
                  <a:lnTo>
                    <a:pt x="833" y="791"/>
                  </a:lnTo>
                  <a:lnTo>
                    <a:pt x="830" y="789"/>
                  </a:lnTo>
                  <a:lnTo>
                    <a:pt x="828" y="787"/>
                  </a:lnTo>
                  <a:lnTo>
                    <a:pt x="827" y="785"/>
                  </a:lnTo>
                  <a:lnTo>
                    <a:pt x="826" y="785"/>
                  </a:lnTo>
                  <a:lnTo>
                    <a:pt x="825" y="783"/>
                  </a:lnTo>
                  <a:lnTo>
                    <a:pt x="824" y="782"/>
                  </a:lnTo>
                  <a:lnTo>
                    <a:pt x="821" y="780"/>
                  </a:lnTo>
                  <a:lnTo>
                    <a:pt x="819" y="776"/>
                  </a:lnTo>
                  <a:lnTo>
                    <a:pt x="818" y="776"/>
                  </a:lnTo>
                  <a:lnTo>
                    <a:pt x="817" y="774"/>
                  </a:lnTo>
                  <a:lnTo>
                    <a:pt x="815" y="772"/>
                  </a:lnTo>
                  <a:lnTo>
                    <a:pt x="812" y="769"/>
                  </a:lnTo>
                  <a:lnTo>
                    <a:pt x="811" y="768"/>
                  </a:lnTo>
                  <a:lnTo>
                    <a:pt x="809" y="765"/>
                  </a:lnTo>
                  <a:lnTo>
                    <a:pt x="804" y="760"/>
                  </a:lnTo>
                  <a:lnTo>
                    <a:pt x="802" y="758"/>
                  </a:lnTo>
                  <a:lnTo>
                    <a:pt x="801" y="757"/>
                  </a:lnTo>
                  <a:lnTo>
                    <a:pt x="800" y="756"/>
                  </a:lnTo>
                  <a:lnTo>
                    <a:pt x="799" y="755"/>
                  </a:lnTo>
                  <a:lnTo>
                    <a:pt x="798" y="754"/>
                  </a:lnTo>
                  <a:lnTo>
                    <a:pt x="796" y="752"/>
                  </a:lnTo>
                  <a:lnTo>
                    <a:pt x="795" y="752"/>
                  </a:lnTo>
                  <a:lnTo>
                    <a:pt x="795" y="751"/>
                  </a:lnTo>
                  <a:lnTo>
                    <a:pt x="794" y="751"/>
                  </a:lnTo>
                  <a:lnTo>
                    <a:pt x="793" y="750"/>
                  </a:lnTo>
                  <a:lnTo>
                    <a:pt x="792" y="750"/>
                  </a:lnTo>
                  <a:lnTo>
                    <a:pt x="792" y="749"/>
                  </a:lnTo>
                  <a:lnTo>
                    <a:pt x="791" y="749"/>
                  </a:lnTo>
                  <a:lnTo>
                    <a:pt x="790" y="748"/>
                  </a:lnTo>
                  <a:lnTo>
                    <a:pt x="788" y="748"/>
                  </a:lnTo>
                  <a:lnTo>
                    <a:pt x="787" y="748"/>
                  </a:lnTo>
                  <a:lnTo>
                    <a:pt x="786" y="747"/>
                  </a:lnTo>
                  <a:lnTo>
                    <a:pt x="785" y="747"/>
                  </a:lnTo>
                  <a:lnTo>
                    <a:pt x="784" y="746"/>
                  </a:lnTo>
                  <a:lnTo>
                    <a:pt x="783" y="746"/>
                  </a:lnTo>
                  <a:lnTo>
                    <a:pt x="782" y="746"/>
                  </a:lnTo>
                  <a:lnTo>
                    <a:pt x="779" y="745"/>
                  </a:lnTo>
                  <a:lnTo>
                    <a:pt x="778" y="745"/>
                  </a:lnTo>
                  <a:lnTo>
                    <a:pt x="776" y="743"/>
                  </a:lnTo>
                  <a:lnTo>
                    <a:pt x="775" y="743"/>
                  </a:lnTo>
                  <a:lnTo>
                    <a:pt x="773" y="743"/>
                  </a:lnTo>
                  <a:lnTo>
                    <a:pt x="771" y="743"/>
                  </a:lnTo>
                  <a:lnTo>
                    <a:pt x="767" y="743"/>
                  </a:lnTo>
                  <a:lnTo>
                    <a:pt x="766" y="742"/>
                  </a:lnTo>
                  <a:lnTo>
                    <a:pt x="765" y="742"/>
                  </a:lnTo>
                  <a:lnTo>
                    <a:pt x="763" y="742"/>
                  </a:lnTo>
                  <a:lnTo>
                    <a:pt x="760" y="742"/>
                  </a:lnTo>
                  <a:lnTo>
                    <a:pt x="756" y="742"/>
                  </a:lnTo>
                  <a:lnTo>
                    <a:pt x="751" y="741"/>
                  </a:lnTo>
                  <a:lnTo>
                    <a:pt x="749" y="741"/>
                  </a:lnTo>
                  <a:lnTo>
                    <a:pt x="745" y="740"/>
                  </a:lnTo>
                  <a:lnTo>
                    <a:pt x="743" y="740"/>
                  </a:lnTo>
                  <a:lnTo>
                    <a:pt x="743" y="739"/>
                  </a:lnTo>
                  <a:lnTo>
                    <a:pt x="742" y="738"/>
                  </a:lnTo>
                  <a:lnTo>
                    <a:pt x="742" y="737"/>
                  </a:lnTo>
                  <a:lnTo>
                    <a:pt x="741" y="733"/>
                  </a:lnTo>
                  <a:lnTo>
                    <a:pt x="741" y="732"/>
                  </a:lnTo>
                  <a:lnTo>
                    <a:pt x="741" y="731"/>
                  </a:lnTo>
                  <a:lnTo>
                    <a:pt x="740" y="730"/>
                  </a:lnTo>
                  <a:lnTo>
                    <a:pt x="741" y="727"/>
                  </a:lnTo>
                  <a:lnTo>
                    <a:pt x="741" y="725"/>
                  </a:lnTo>
                  <a:lnTo>
                    <a:pt x="742" y="724"/>
                  </a:lnTo>
                  <a:lnTo>
                    <a:pt x="742" y="722"/>
                  </a:lnTo>
                  <a:lnTo>
                    <a:pt x="742" y="721"/>
                  </a:lnTo>
                  <a:lnTo>
                    <a:pt x="743" y="720"/>
                  </a:lnTo>
                  <a:lnTo>
                    <a:pt x="743" y="718"/>
                  </a:lnTo>
                  <a:lnTo>
                    <a:pt x="743" y="717"/>
                  </a:lnTo>
                  <a:lnTo>
                    <a:pt x="744" y="715"/>
                  </a:lnTo>
                  <a:lnTo>
                    <a:pt x="744" y="714"/>
                  </a:lnTo>
                  <a:lnTo>
                    <a:pt x="744" y="713"/>
                  </a:lnTo>
                  <a:lnTo>
                    <a:pt x="744" y="712"/>
                  </a:lnTo>
                  <a:lnTo>
                    <a:pt x="744" y="708"/>
                  </a:lnTo>
                  <a:lnTo>
                    <a:pt x="744" y="706"/>
                  </a:lnTo>
                  <a:lnTo>
                    <a:pt x="744" y="701"/>
                  </a:lnTo>
                  <a:lnTo>
                    <a:pt x="744" y="699"/>
                  </a:lnTo>
                  <a:lnTo>
                    <a:pt x="744" y="698"/>
                  </a:lnTo>
                  <a:lnTo>
                    <a:pt x="744" y="697"/>
                  </a:lnTo>
                  <a:lnTo>
                    <a:pt x="743" y="697"/>
                  </a:lnTo>
                  <a:lnTo>
                    <a:pt x="743" y="696"/>
                  </a:lnTo>
                  <a:lnTo>
                    <a:pt x="742" y="696"/>
                  </a:lnTo>
                  <a:lnTo>
                    <a:pt x="741" y="696"/>
                  </a:lnTo>
                  <a:lnTo>
                    <a:pt x="741" y="695"/>
                  </a:lnTo>
                  <a:lnTo>
                    <a:pt x="740" y="695"/>
                  </a:lnTo>
                  <a:lnTo>
                    <a:pt x="738" y="695"/>
                  </a:lnTo>
                  <a:lnTo>
                    <a:pt x="737" y="695"/>
                  </a:lnTo>
                  <a:lnTo>
                    <a:pt x="736" y="695"/>
                  </a:lnTo>
                  <a:lnTo>
                    <a:pt x="736" y="693"/>
                  </a:lnTo>
                  <a:lnTo>
                    <a:pt x="735" y="692"/>
                  </a:lnTo>
                  <a:lnTo>
                    <a:pt x="734" y="689"/>
                  </a:lnTo>
                  <a:lnTo>
                    <a:pt x="734" y="688"/>
                  </a:lnTo>
                  <a:lnTo>
                    <a:pt x="735" y="687"/>
                  </a:lnTo>
                  <a:lnTo>
                    <a:pt x="735" y="685"/>
                  </a:lnTo>
                  <a:lnTo>
                    <a:pt x="735" y="684"/>
                  </a:lnTo>
                  <a:lnTo>
                    <a:pt x="736" y="683"/>
                  </a:lnTo>
                  <a:lnTo>
                    <a:pt x="736" y="682"/>
                  </a:lnTo>
                  <a:lnTo>
                    <a:pt x="737" y="681"/>
                  </a:lnTo>
                  <a:lnTo>
                    <a:pt x="738" y="680"/>
                  </a:lnTo>
                  <a:lnTo>
                    <a:pt x="738" y="679"/>
                  </a:lnTo>
                  <a:lnTo>
                    <a:pt x="740" y="679"/>
                  </a:lnTo>
                  <a:lnTo>
                    <a:pt x="741" y="678"/>
                  </a:lnTo>
                  <a:lnTo>
                    <a:pt x="742" y="678"/>
                  </a:lnTo>
                  <a:lnTo>
                    <a:pt x="743" y="676"/>
                  </a:lnTo>
                  <a:lnTo>
                    <a:pt x="746" y="676"/>
                  </a:lnTo>
                  <a:lnTo>
                    <a:pt x="748" y="675"/>
                  </a:lnTo>
                  <a:lnTo>
                    <a:pt x="749" y="674"/>
                  </a:lnTo>
                  <a:lnTo>
                    <a:pt x="750" y="673"/>
                  </a:lnTo>
                  <a:lnTo>
                    <a:pt x="751" y="672"/>
                  </a:lnTo>
                  <a:lnTo>
                    <a:pt x="753" y="670"/>
                  </a:lnTo>
                  <a:lnTo>
                    <a:pt x="754" y="670"/>
                  </a:lnTo>
                  <a:lnTo>
                    <a:pt x="756" y="668"/>
                  </a:lnTo>
                  <a:lnTo>
                    <a:pt x="758" y="666"/>
                  </a:lnTo>
                  <a:lnTo>
                    <a:pt x="759" y="665"/>
                  </a:lnTo>
                  <a:lnTo>
                    <a:pt x="760" y="665"/>
                  </a:lnTo>
                  <a:lnTo>
                    <a:pt x="760" y="664"/>
                  </a:lnTo>
                  <a:lnTo>
                    <a:pt x="762" y="663"/>
                  </a:lnTo>
                  <a:lnTo>
                    <a:pt x="762" y="662"/>
                  </a:lnTo>
                  <a:lnTo>
                    <a:pt x="763" y="662"/>
                  </a:lnTo>
                  <a:lnTo>
                    <a:pt x="763" y="660"/>
                  </a:lnTo>
                  <a:lnTo>
                    <a:pt x="765" y="660"/>
                  </a:lnTo>
                  <a:lnTo>
                    <a:pt x="765" y="659"/>
                  </a:lnTo>
                  <a:lnTo>
                    <a:pt x="766" y="659"/>
                  </a:lnTo>
                  <a:lnTo>
                    <a:pt x="766" y="658"/>
                  </a:lnTo>
                  <a:lnTo>
                    <a:pt x="767" y="657"/>
                  </a:lnTo>
                  <a:lnTo>
                    <a:pt x="768" y="655"/>
                  </a:lnTo>
                  <a:lnTo>
                    <a:pt x="768" y="654"/>
                  </a:lnTo>
                  <a:lnTo>
                    <a:pt x="770" y="651"/>
                  </a:lnTo>
                  <a:lnTo>
                    <a:pt x="771" y="649"/>
                  </a:lnTo>
                  <a:lnTo>
                    <a:pt x="771" y="648"/>
                  </a:lnTo>
                  <a:lnTo>
                    <a:pt x="774" y="646"/>
                  </a:lnTo>
                  <a:lnTo>
                    <a:pt x="775" y="642"/>
                  </a:lnTo>
                  <a:lnTo>
                    <a:pt x="776" y="642"/>
                  </a:lnTo>
                  <a:lnTo>
                    <a:pt x="776" y="641"/>
                  </a:lnTo>
                  <a:lnTo>
                    <a:pt x="778" y="641"/>
                  </a:lnTo>
                  <a:lnTo>
                    <a:pt x="780" y="640"/>
                  </a:lnTo>
                  <a:lnTo>
                    <a:pt x="782" y="639"/>
                  </a:lnTo>
                  <a:lnTo>
                    <a:pt x="784" y="638"/>
                  </a:lnTo>
                  <a:lnTo>
                    <a:pt x="773" y="628"/>
                  </a:lnTo>
                  <a:lnTo>
                    <a:pt x="770" y="625"/>
                  </a:lnTo>
                  <a:lnTo>
                    <a:pt x="766" y="622"/>
                  </a:lnTo>
                  <a:lnTo>
                    <a:pt x="761" y="617"/>
                  </a:lnTo>
                  <a:lnTo>
                    <a:pt x="760" y="616"/>
                  </a:lnTo>
                  <a:lnTo>
                    <a:pt x="759" y="615"/>
                  </a:lnTo>
                  <a:lnTo>
                    <a:pt x="756" y="612"/>
                  </a:lnTo>
                  <a:lnTo>
                    <a:pt x="753" y="609"/>
                  </a:lnTo>
                  <a:lnTo>
                    <a:pt x="750" y="607"/>
                  </a:lnTo>
                  <a:lnTo>
                    <a:pt x="746" y="604"/>
                  </a:lnTo>
                  <a:lnTo>
                    <a:pt x="743" y="600"/>
                  </a:lnTo>
                  <a:lnTo>
                    <a:pt x="742" y="599"/>
                  </a:lnTo>
                  <a:lnTo>
                    <a:pt x="741" y="598"/>
                  </a:lnTo>
                  <a:lnTo>
                    <a:pt x="740" y="597"/>
                  </a:lnTo>
                  <a:lnTo>
                    <a:pt x="738" y="597"/>
                  </a:lnTo>
                  <a:lnTo>
                    <a:pt x="738" y="596"/>
                  </a:lnTo>
                  <a:lnTo>
                    <a:pt x="736" y="595"/>
                  </a:lnTo>
                  <a:lnTo>
                    <a:pt x="735" y="595"/>
                  </a:lnTo>
                  <a:lnTo>
                    <a:pt x="735" y="593"/>
                  </a:lnTo>
                  <a:lnTo>
                    <a:pt x="732" y="592"/>
                  </a:lnTo>
                  <a:lnTo>
                    <a:pt x="729" y="591"/>
                  </a:lnTo>
                  <a:lnTo>
                    <a:pt x="724" y="589"/>
                  </a:lnTo>
                  <a:lnTo>
                    <a:pt x="721" y="588"/>
                  </a:lnTo>
                  <a:lnTo>
                    <a:pt x="720" y="588"/>
                  </a:lnTo>
                  <a:lnTo>
                    <a:pt x="718" y="587"/>
                  </a:lnTo>
                  <a:lnTo>
                    <a:pt x="717" y="586"/>
                  </a:lnTo>
                  <a:lnTo>
                    <a:pt x="716" y="586"/>
                  </a:lnTo>
                  <a:lnTo>
                    <a:pt x="712" y="583"/>
                  </a:lnTo>
                  <a:lnTo>
                    <a:pt x="703" y="580"/>
                  </a:lnTo>
                  <a:lnTo>
                    <a:pt x="701" y="579"/>
                  </a:lnTo>
                  <a:lnTo>
                    <a:pt x="700" y="578"/>
                  </a:lnTo>
                  <a:lnTo>
                    <a:pt x="693" y="575"/>
                  </a:lnTo>
                  <a:lnTo>
                    <a:pt x="691" y="574"/>
                  </a:lnTo>
                  <a:lnTo>
                    <a:pt x="689" y="573"/>
                  </a:lnTo>
                  <a:lnTo>
                    <a:pt x="687" y="572"/>
                  </a:lnTo>
                  <a:lnTo>
                    <a:pt x="686" y="571"/>
                  </a:lnTo>
                  <a:lnTo>
                    <a:pt x="684" y="570"/>
                  </a:lnTo>
                  <a:lnTo>
                    <a:pt x="683" y="568"/>
                  </a:lnTo>
                  <a:lnTo>
                    <a:pt x="675" y="563"/>
                  </a:lnTo>
                  <a:lnTo>
                    <a:pt x="669" y="558"/>
                  </a:lnTo>
                  <a:lnTo>
                    <a:pt x="660" y="551"/>
                  </a:lnTo>
                  <a:lnTo>
                    <a:pt x="649" y="544"/>
                  </a:lnTo>
                  <a:lnTo>
                    <a:pt x="640" y="537"/>
                  </a:lnTo>
                  <a:lnTo>
                    <a:pt x="639" y="536"/>
                  </a:lnTo>
                  <a:lnTo>
                    <a:pt x="637" y="534"/>
                  </a:lnTo>
                  <a:lnTo>
                    <a:pt x="635" y="534"/>
                  </a:lnTo>
                  <a:lnTo>
                    <a:pt x="634" y="533"/>
                  </a:lnTo>
                  <a:lnTo>
                    <a:pt x="632" y="532"/>
                  </a:lnTo>
                  <a:lnTo>
                    <a:pt x="631" y="532"/>
                  </a:lnTo>
                  <a:lnTo>
                    <a:pt x="628" y="531"/>
                  </a:lnTo>
                  <a:lnTo>
                    <a:pt x="618" y="526"/>
                  </a:lnTo>
                  <a:lnTo>
                    <a:pt x="616" y="526"/>
                  </a:lnTo>
                  <a:lnTo>
                    <a:pt x="603" y="522"/>
                  </a:lnTo>
                  <a:lnTo>
                    <a:pt x="594" y="519"/>
                  </a:lnTo>
                  <a:lnTo>
                    <a:pt x="592" y="517"/>
                  </a:lnTo>
                  <a:lnTo>
                    <a:pt x="590" y="516"/>
                  </a:lnTo>
                  <a:lnTo>
                    <a:pt x="587" y="515"/>
                  </a:lnTo>
                  <a:lnTo>
                    <a:pt x="585" y="514"/>
                  </a:lnTo>
                  <a:lnTo>
                    <a:pt x="582" y="512"/>
                  </a:lnTo>
                  <a:lnTo>
                    <a:pt x="578" y="509"/>
                  </a:lnTo>
                  <a:lnTo>
                    <a:pt x="576" y="508"/>
                  </a:lnTo>
                  <a:lnTo>
                    <a:pt x="572" y="505"/>
                  </a:lnTo>
                  <a:lnTo>
                    <a:pt x="568" y="501"/>
                  </a:lnTo>
                  <a:lnTo>
                    <a:pt x="565" y="498"/>
                  </a:lnTo>
                  <a:lnTo>
                    <a:pt x="562" y="497"/>
                  </a:lnTo>
                  <a:lnTo>
                    <a:pt x="561" y="495"/>
                  </a:lnTo>
                  <a:lnTo>
                    <a:pt x="560" y="492"/>
                  </a:lnTo>
                  <a:lnTo>
                    <a:pt x="559" y="491"/>
                  </a:lnTo>
                  <a:lnTo>
                    <a:pt x="557" y="489"/>
                  </a:lnTo>
                  <a:lnTo>
                    <a:pt x="556" y="488"/>
                  </a:lnTo>
                  <a:lnTo>
                    <a:pt x="555" y="484"/>
                  </a:lnTo>
                  <a:lnTo>
                    <a:pt x="553" y="482"/>
                  </a:lnTo>
                  <a:lnTo>
                    <a:pt x="548" y="473"/>
                  </a:lnTo>
                  <a:lnTo>
                    <a:pt x="547" y="470"/>
                  </a:lnTo>
                  <a:lnTo>
                    <a:pt x="545" y="467"/>
                  </a:lnTo>
                  <a:lnTo>
                    <a:pt x="544" y="465"/>
                  </a:lnTo>
                  <a:lnTo>
                    <a:pt x="543" y="464"/>
                  </a:lnTo>
                  <a:lnTo>
                    <a:pt x="541" y="462"/>
                  </a:lnTo>
                  <a:lnTo>
                    <a:pt x="540" y="459"/>
                  </a:lnTo>
                  <a:lnTo>
                    <a:pt x="539" y="458"/>
                  </a:lnTo>
                  <a:lnTo>
                    <a:pt x="537" y="457"/>
                  </a:lnTo>
                  <a:lnTo>
                    <a:pt x="536" y="455"/>
                  </a:lnTo>
                  <a:lnTo>
                    <a:pt x="534" y="454"/>
                  </a:lnTo>
                  <a:lnTo>
                    <a:pt x="533" y="453"/>
                  </a:lnTo>
                  <a:lnTo>
                    <a:pt x="531" y="452"/>
                  </a:lnTo>
                  <a:lnTo>
                    <a:pt x="530" y="450"/>
                  </a:lnTo>
                  <a:lnTo>
                    <a:pt x="527" y="448"/>
                  </a:lnTo>
                  <a:lnTo>
                    <a:pt x="526" y="448"/>
                  </a:lnTo>
                  <a:lnTo>
                    <a:pt x="526" y="447"/>
                  </a:lnTo>
                  <a:lnTo>
                    <a:pt x="520" y="444"/>
                  </a:lnTo>
                  <a:lnTo>
                    <a:pt x="514" y="438"/>
                  </a:lnTo>
                  <a:lnTo>
                    <a:pt x="511" y="437"/>
                  </a:lnTo>
                  <a:lnTo>
                    <a:pt x="510" y="436"/>
                  </a:lnTo>
                  <a:lnTo>
                    <a:pt x="508" y="433"/>
                  </a:lnTo>
                  <a:lnTo>
                    <a:pt x="506" y="431"/>
                  </a:lnTo>
                  <a:lnTo>
                    <a:pt x="501" y="427"/>
                  </a:lnTo>
                  <a:lnTo>
                    <a:pt x="497" y="422"/>
                  </a:lnTo>
                  <a:lnTo>
                    <a:pt x="495" y="421"/>
                  </a:lnTo>
                  <a:lnTo>
                    <a:pt x="493" y="419"/>
                  </a:lnTo>
                  <a:lnTo>
                    <a:pt x="492" y="417"/>
                  </a:lnTo>
                  <a:lnTo>
                    <a:pt x="491" y="417"/>
                  </a:lnTo>
                  <a:lnTo>
                    <a:pt x="491" y="416"/>
                  </a:lnTo>
                  <a:lnTo>
                    <a:pt x="490" y="415"/>
                  </a:lnTo>
                  <a:lnTo>
                    <a:pt x="486" y="413"/>
                  </a:lnTo>
                  <a:lnTo>
                    <a:pt x="483" y="410"/>
                  </a:lnTo>
                  <a:lnTo>
                    <a:pt x="480" y="406"/>
                  </a:lnTo>
                  <a:lnTo>
                    <a:pt x="477" y="404"/>
                  </a:lnTo>
                  <a:lnTo>
                    <a:pt x="476" y="404"/>
                  </a:lnTo>
                  <a:lnTo>
                    <a:pt x="475" y="402"/>
                  </a:lnTo>
                  <a:lnTo>
                    <a:pt x="474" y="402"/>
                  </a:lnTo>
                  <a:lnTo>
                    <a:pt x="465" y="392"/>
                  </a:lnTo>
                  <a:lnTo>
                    <a:pt x="463" y="391"/>
                  </a:lnTo>
                  <a:lnTo>
                    <a:pt x="459" y="388"/>
                  </a:lnTo>
                  <a:lnTo>
                    <a:pt x="457" y="386"/>
                  </a:lnTo>
                  <a:lnTo>
                    <a:pt x="448" y="378"/>
                  </a:lnTo>
                  <a:lnTo>
                    <a:pt x="446" y="375"/>
                  </a:lnTo>
                  <a:lnTo>
                    <a:pt x="442" y="372"/>
                  </a:lnTo>
                  <a:lnTo>
                    <a:pt x="439" y="370"/>
                  </a:lnTo>
                  <a:lnTo>
                    <a:pt x="438" y="369"/>
                  </a:lnTo>
                  <a:lnTo>
                    <a:pt x="434" y="366"/>
                  </a:lnTo>
                  <a:lnTo>
                    <a:pt x="432" y="365"/>
                  </a:lnTo>
                  <a:lnTo>
                    <a:pt x="428" y="363"/>
                  </a:lnTo>
                  <a:lnTo>
                    <a:pt x="419" y="357"/>
                  </a:lnTo>
                  <a:lnTo>
                    <a:pt x="416" y="355"/>
                  </a:lnTo>
                  <a:lnTo>
                    <a:pt x="414" y="354"/>
                  </a:lnTo>
                  <a:lnTo>
                    <a:pt x="411" y="353"/>
                  </a:lnTo>
                  <a:lnTo>
                    <a:pt x="409" y="350"/>
                  </a:lnTo>
                  <a:lnTo>
                    <a:pt x="407" y="353"/>
                  </a:lnTo>
                  <a:lnTo>
                    <a:pt x="406" y="354"/>
                  </a:lnTo>
                  <a:lnTo>
                    <a:pt x="405" y="355"/>
                  </a:lnTo>
                  <a:lnTo>
                    <a:pt x="404" y="355"/>
                  </a:lnTo>
                  <a:lnTo>
                    <a:pt x="402" y="356"/>
                  </a:lnTo>
                  <a:lnTo>
                    <a:pt x="401" y="356"/>
                  </a:lnTo>
                  <a:lnTo>
                    <a:pt x="400" y="356"/>
                  </a:lnTo>
                  <a:lnTo>
                    <a:pt x="397" y="357"/>
                  </a:lnTo>
                  <a:lnTo>
                    <a:pt x="396" y="357"/>
                  </a:lnTo>
                  <a:lnTo>
                    <a:pt x="394" y="357"/>
                  </a:lnTo>
                  <a:lnTo>
                    <a:pt x="393" y="358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397" y="360"/>
                  </a:lnTo>
                  <a:lnTo>
                    <a:pt x="397" y="361"/>
                  </a:lnTo>
                  <a:lnTo>
                    <a:pt x="398" y="361"/>
                  </a:lnTo>
                  <a:lnTo>
                    <a:pt x="399" y="362"/>
                  </a:lnTo>
                  <a:lnTo>
                    <a:pt x="400" y="362"/>
                  </a:lnTo>
                  <a:lnTo>
                    <a:pt x="400" y="363"/>
                  </a:lnTo>
                  <a:lnTo>
                    <a:pt x="400" y="364"/>
                  </a:lnTo>
                  <a:lnTo>
                    <a:pt x="401" y="364"/>
                  </a:lnTo>
                  <a:lnTo>
                    <a:pt x="401" y="370"/>
                  </a:lnTo>
                  <a:lnTo>
                    <a:pt x="401" y="373"/>
                  </a:lnTo>
                  <a:lnTo>
                    <a:pt x="401" y="375"/>
                  </a:lnTo>
                  <a:lnTo>
                    <a:pt x="402" y="390"/>
                  </a:lnTo>
                  <a:lnTo>
                    <a:pt x="402" y="391"/>
                  </a:lnTo>
                  <a:lnTo>
                    <a:pt x="402" y="395"/>
                  </a:lnTo>
                  <a:lnTo>
                    <a:pt x="402" y="396"/>
                  </a:lnTo>
                  <a:lnTo>
                    <a:pt x="402" y="397"/>
                  </a:lnTo>
                  <a:lnTo>
                    <a:pt x="402" y="398"/>
                  </a:lnTo>
                  <a:lnTo>
                    <a:pt x="401" y="398"/>
                  </a:lnTo>
                  <a:lnTo>
                    <a:pt x="400" y="398"/>
                  </a:lnTo>
                  <a:lnTo>
                    <a:pt x="397" y="400"/>
                  </a:lnTo>
                  <a:lnTo>
                    <a:pt x="396" y="400"/>
                  </a:lnTo>
                  <a:lnTo>
                    <a:pt x="393" y="400"/>
                  </a:lnTo>
                  <a:lnTo>
                    <a:pt x="391" y="400"/>
                  </a:lnTo>
                  <a:lnTo>
                    <a:pt x="390" y="400"/>
                  </a:lnTo>
                  <a:lnTo>
                    <a:pt x="389" y="400"/>
                  </a:lnTo>
                  <a:lnTo>
                    <a:pt x="389" y="399"/>
                  </a:lnTo>
                  <a:lnTo>
                    <a:pt x="388" y="399"/>
                  </a:lnTo>
                  <a:lnTo>
                    <a:pt x="386" y="399"/>
                  </a:lnTo>
                  <a:lnTo>
                    <a:pt x="386" y="398"/>
                  </a:lnTo>
                  <a:lnTo>
                    <a:pt x="385" y="398"/>
                  </a:lnTo>
                  <a:lnTo>
                    <a:pt x="384" y="398"/>
                  </a:lnTo>
                  <a:lnTo>
                    <a:pt x="383" y="398"/>
                  </a:lnTo>
                  <a:lnTo>
                    <a:pt x="383" y="399"/>
                  </a:lnTo>
                  <a:lnTo>
                    <a:pt x="382" y="399"/>
                  </a:lnTo>
                  <a:lnTo>
                    <a:pt x="382" y="400"/>
                  </a:lnTo>
                  <a:lnTo>
                    <a:pt x="381" y="400"/>
                  </a:lnTo>
                  <a:lnTo>
                    <a:pt x="381" y="402"/>
                  </a:lnTo>
                  <a:lnTo>
                    <a:pt x="380" y="403"/>
                  </a:lnTo>
                  <a:lnTo>
                    <a:pt x="377" y="405"/>
                  </a:lnTo>
                  <a:lnTo>
                    <a:pt x="377" y="406"/>
                  </a:lnTo>
                  <a:lnTo>
                    <a:pt x="376" y="407"/>
                  </a:lnTo>
                  <a:lnTo>
                    <a:pt x="376" y="408"/>
                  </a:lnTo>
                  <a:lnTo>
                    <a:pt x="376" y="410"/>
                  </a:lnTo>
                  <a:lnTo>
                    <a:pt x="375" y="410"/>
                  </a:lnTo>
                  <a:lnTo>
                    <a:pt x="375" y="411"/>
                  </a:lnTo>
                  <a:lnTo>
                    <a:pt x="375" y="414"/>
                  </a:lnTo>
                  <a:lnTo>
                    <a:pt x="374" y="415"/>
                  </a:lnTo>
                  <a:lnTo>
                    <a:pt x="374" y="416"/>
                  </a:lnTo>
                  <a:lnTo>
                    <a:pt x="373" y="419"/>
                  </a:lnTo>
                  <a:lnTo>
                    <a:pt x="372" y="420"/>
                  </a:lnTo>
                  <a:lnTo>
                    <a:pt x="372" y="421"/>
                  </a:lnTo>
                  <a:lnTo>
                    <a:pt x="372" y="422"/>
                  </a:lnTo>
                  <a:lnTo>
                    <a:pt x="371" y="423"/>
                  </a:lnTo>
                  <a:lnTo>
                    <a:pt x="369" y="424"/>
                  </a:lnTo>
                  <a:lnTo>
                    <a:pt x="365" y="436"/>
                  </a:lnTo>
                  <a:lnTo>
                    <a:pt x="365" y="437"/>
                  </a:lnTo>
                  <a:lnTo>
                    <a:pt x="364" y="439"/>
                  </a:lnTo>
                  <a:lnTo>
                    <a:pt x="363" y="441"/>
                  </a:lnTo>
                  <a:lnTo>
                    <a:pt x="363" y="442"/>
                  </a:lnTo>
                  <a:lnTo>
                    <a:pt x="361" y="442"/>
                  </a:lnTo>
                  <a:lnTo>
                    <a:pt x="360" y="442"/>
                  </a:lnTo>
                  <a:lnTo>
                    <a:pt x="360" y="444"/>
                  </a:lnTo>
                  <a:lnTo>
                    <a:pt x="359" y="446"/>
                  </a:lnTo>
                  <a:lnTo>
                    <a:pt x="359" y="447"/>
                  </a:lnTo>
                  <a:lnTo>
                    <a:pt x="358" y="448"/>
                  </a:lnTo>
                  <a:lnTo>
                    <a:pt x="358" y="447"/>
                  </a:lnTo>
                  <a:lnTo>
                    <a:pt x="357" y="447"/>
                  </a:lnTo>
                  <a:lnTo>
                    <a:pt x="356" y="447"/>
                  </a:lnTo>
                  <a:lnTo>
                    <a:pt x="356" y="446"/>
                  </a:lnTo>
                  <a:lnTo>
                    <a:pt x="355" y="447"/>
                  </a:lnTo>
                  <a:lnTo>
                    <a:pt x="355" y="446"/>
                  </a:lnTo>
                  <a:lnTo>
                    <a:pt x="354" y="446"/>
                  </a:lnTo>
                  <a:lnTo>
                    <a:pt x="352" y="446"/>
                  </a:lnTo>
                  <a:lnTo>
                    <a:pt x="351" y="446"/>
                  </a:lnTo>
                  <a:lnTo>
                    <a:pt x="350" y="446"/>
                  </a:lnTo>
                  <a:lnTo>
                    <a:pt x="350" y="445"/>
                  </a:lnTo>
                  <a:lnTo>
                    <a:pt x="349" y="445"/>
                  </a:lnTo>
                  <a:lnTo>
                    <a:pt x="348" y="445"/>
                  </a:lnTo>
                  <a:lnTo>
                    <a:pt x="348" y="444"/>
                  </a:lnTo>
                  <a:lnTo>
                    <a:pt x="347" y="444"/>
                  </a:lnTo>
                  <a:lnTo>
                    <a:pt x="347" y="442"/>
                  </a:lnTo>
                  <a:lnTo>
                    <a:pt x="346" y="442"/>
                  </a:lnTo>
                  <a:lnTo>
                    <a:pt x="344" y="442"/>
                  </a:lnTo>
                  <a:lnTo>
                    <a:pt x="344" y="441"/>
                  </a:lnTo>
                  <a:lnTo>
                    <a:pt x="343" y="442"/>
                  </a:lnTo>
                  <a:lnTo>
                    <a:pt x="343" y="441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1" y="440"/>
                  </a:lnTo>
                  <a:lnTo>
                    <a:pt x="341" y="439"/>
                  </a:lnTo>
                  <a:lnTo>
                    <a:pt x="340" y="439"/>
                  </a:lnTo>
                  <a:lnTo>
                    <a:pt x="340" y="438"/>
                  </a:lnTo>
                  <a:lnTo>
                    <a:pt x="339" y="438"/>
                  </a:lnTo>
                  <a:lnTo>
                    <a:pt x="339" y="437"/>
                  </a:lnTo>
                  <a:lnTo>
                    <a:pt x="339" y="436"/>
                  </a:lnTo>
                  <a:lnTo>
                    <a:pt x="338" y="434"/>
                  </a:lnTo>
                  <a:lnTo>
                    <a:pt x="337" y="433"/>
                  </a:lnTo>
                  <a:lnTo>
                    <a:pt x="337" y="432"/>
                  </a:lnTo>
                  <a:lnTo>
                    <a:pt x="335" y="432"/>
                  </a:lnTo>
                  <a:lnTo>
                    <a:pt x="334" y="431"/>
                  </a:lnTo>
                  <a:lnTo>
                    <a:pt x="335" y="432"/>
                  </a:lnTo>
                  <a:lnTo>
                    <a:pt x="335" y="433"/>
                  </a:lnTo>
                  <a:lnTo>
                    <a:pt x="334" y="433"/>
                  </a:lnTo>
                  <a:lnTo>
                    <a:pt x="334" y="434"/>
                  </a:lnTo>
                  <a:lnTo>
                    <a:pt x="334" y="436"/>
                  </a:lnTo>
                  <a:lnTo>
                    <a:pt x="334" y="437"/>
                  </a:lnTo>
                  <a:lnTo>
                    <a:pt x="334" y="438"/>
                  </a:lnTo>
                  <a:lnTo>
                    <a:pt x="333" y="439"/>
                  </a:lnTo>
                  <a:lnTo>
                    <a:pt x="333" y="440"/>
                  </a:lnTo>
                  <a:lnTo>
                    <a:pt x="333" y="441"/>
                  </a:lnTo>
                  <a:lnTo>
                    <a:pt x="333" y="442"/>
                  </a:lnTo>
                  <a:lnTo>
                    <a:pt x="333" y="444"/>
                  </a:lnTo>
                  <a:lnTo>
                    <a:pt x="332" y="444"/>
                  </a:lnTo>
                  <a:lnTo>
                    <a:pt x="332" y="445"/>
                  </a:lnTo>
                  <a:lnTo>
                    <a:pt x="331" y="446"/>
                  </a:lnTo>
                  <a:lnTo>
                    <a:pt x="332" y="447"/>
                  </a:lnTo>
                  <a:lnTo>
                    <a:pt x="332" y="448"/>
                  </a:lnTo>
                  <a:lnTo>
                    <a:pt x="333" y="448"/>
                  </a:lnTo>
                  <a:lnTo>
                    <a:pt x="334" y="449"/>
                  </a:lnTo>
                  <a:lnTo>
                    <a:pt x="334" y="450"/>
                  </a:lnTo>
                  <a:lnTo>
                    <a:pt x="333" y="452"/>
                  </a:lnTo>
                  <a:lnTo>
                    <a:pt x="333" y="453"/>
                  </a:lnTo>
                  <a:lnTo>
                    <a:pt x="332" y="453"/>
                  </a:lnTo>
                  <a:lnTo>
                    <a:pt x="331" y="453"/>
                  </a:lnTo>
                  <a:lnTo>
                    <a:pt x="330" y="453"/>
                  </a:lnTo>
                  <a:lnTo>
                    <a:pt x="330" y="452"/>
                  </a:lnTo>
                  <a:lnTo>
                    <a:pt x="329" y="452"/>
                  </a:lnTo>
                  <a:lnTo>
                    <a:pt x="327" y="453"/>
                  </a:lnTo>
                  <a:lnTo>
                    <a:pt x="326" y="453"/>
                  </a:lnTo>
                  <a:lnTo>
                    <a:pt x="326" y="454"/>
                  </a:lnTo>
                  <a:lnTo>
                    <a:pt x="326" y="455"/>
                  </a:lnTo>
                  <a:lnTo>
                    <a:pt x="326" y="456"/>
                  </a:lnTo>
                  <a:lnTo>
                    <a:pt x="326" y="457"/>
                  </a:lnTo>
                  <a:lnTo>
                    <a:pt x="325" y="457"/>
                  </a:lnTo>
                  <a:lnTo>
                    <a:pt x="325" y="458"/>
                  </a:lnTo>
                  <a:lnTo>
                    <a:pt x="324" y="458"/>
                  </a:lnTo>
                  <a:lnTo>
                    <a:pt x="324" y="459"/>
                  </a:lnTo>
                  <a:lnTo>
                    <a:pt x="324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5" y="464"/>
                  </a:lnTo>
                  <a:lnTo>
                    <a:pt x="325" y="465"/>
                  </a:lnTo>
                  <a:lnTo>
                    <a:pt x="325" y="466"/>
                  </a:lnTo>
                  <a:lnTo>
                    <a:pt x="325" y="467"/>
                  </a:lnTo>
                  <a:lnTo>
                    <a:pt x="325" y="469"/>
                  </a:lnTo>
                  <a:lnTo>
                    <a:pt x="325" y="470"/>
                  </a:lnTo>
                  <a:lnTo>
                    <a:pt x="325" y="471"/>
                  </a:lnTo>
                  <a:lnTo>
                    <a:pt x="325" y="472"/>
                  </a:lnTo>
                  <a:lnTo>
                    <a:pt x="325" y="473"/>
                  </a:lnTo>
                  <a:lnTo>
                    <a:pt x="325" y="474"/>
                  </a:lnTo>
                  <a:lnTo>
                    <a:pt x="325" y="475"/>
                  </a:lnTo>
                  <a:lnTo>
                    <a:pt x="324" y="475"/>
                  </a:lnTo>
                  <a:lnTo>
                    <a:pt x="324" y="477"/>
                  </a:lnTo>
                  <a:lnTo>
                    <a:pt x="324" y="478"/>
                  </a:lnTo>
                  <a:lnTo>
                    <a:pt x="323" y="478"/>
                  </a:lnTo>
                  <a:lnTo>
                    <a:pt x="324" y="478"/>
                  </a:lnTo>
                  <a:lnTo>
                    <a:pt x="324" y="479"/>
                  </a:lnTo>
                  <a:lnTo>
                    <a:pt x="325" y="479"/>
                  </a:lnTo>
                  <a:lnTo>
                    <a:pt x="325" y="480"/>
                  </a:lnTo>
                  <a:lnTo>
                    <a:pt x="326" y="480"/>
                  </a:lnTo>
                  <a:lnTo>
                    <a:pt x="325" y="480"/>
                  </a:lnTo>
                  <a:lnTo>
                    <a:pt x="325" y="481"/>
                  </a:lnTo>
                  <a:lnTo>
                    <a:pt x="325" y="482"/>
                  </a:lnTo>
                  <a:lnTo>
                    <a:pt x="326" y="482"/>
                  </a:lnTo>
                  <a:lnTo>
                    <a:pt x="326" y="483"/>
                  </a:lnTo>
                  <a:lnTo>
                    <a:pt x="326" y="484"/>
                  </a:lnTo>
                  <a:lnTo>
                    <a:pt x="326" y="486"/>
                  </a:lnTo>
                  <a:lnTo>
                    <a:pt x="325" y="494"/>
                  </a:lnTo>
                  <a:lnTo>
                    <a:pt x="325" y="496"/>
                  </a:lnTo>
                  <a:lnTo>
                    <a:pt x="325" y="500"/>
                  </a:lnTo>
                  <a:lnTo>
                    <a:pt x="325" y="507"/>
                  </a:lnTo>
                  <a:lnTo>
                    <a:pt x="325" y="508"/>
                  </a:lnTo>
                  <a:lnTo>
                    <a:pt x="324" y="516"/>
                  </a:lnTo>
                  <a:lnTo>
                    <a:pt x="324" y="520"/>
                  </a:lnTo>
                  <a:lnTo>
                    <a:pt x="324" y="521"/>
                  </a:lnTo>
                  <a:lnTo>
                    <a:pt x="324" y="528"/>
                  </a:lnTo>
                  <a:lnTo>
                    <a:pt x="324" y="532"/>
                  </a:lnTo>
                  <a:lnTo>
                    <a:pt x="323" y="546"/>
                  </a:lnTo>
                  <a:lnTo>
                    <a:pt x="323" y="547"/>
                  </a:lnTo>
                  <a:lnTo>
                    <a:pt x="323" y="557"/>
                  </a:lnTo>
                  <a:lnTo>
                    <a:pt x="324" y="558"/>
                  </a:lnTo>
                  <a:lnTo>
                    <a:pt x="326" y="558"/>
                  </a:lnTo>
                  <a:lnTo>
                    <a:pt x="327" y="559"/>
                  </a:lnTo>
                  <a:lnTo>
                    <a:pt x="329" y="559"/>
                  </a:lnTo>
                  <a:lnTo>
                    <a:pt x="331" y="561"/>
                  </a:lnTo>
                  <a:lnTo>
                    <a:pt x="332" y="561"/>
                  </a:lnTo>
                  <a:lnTo>
                    <a:pt x="333" y="562"/>
                  </a:lnTo>
                  <a:lnTo>
                    <a:pt x="333" y="566"/>
                  </a:lnTo>
                  <a:lnTo>
                    <a:pt x="333" y="568"/>
                  </a:lnTo>
                  <a:lnTo>
                    <a:pt x="333" y="570"/>
                  </a:lnTo>
                  <a:lnTo>
                    <a:pt x="333" y="572"/>
                  </a:lnTo>
                  <a:lnTo>
                    <a:pt x="333" y="573"/>
                  </a:lnTo>
                  <a:lnTo>
                    <a:pt x="333" y="574"/>
                  </a:lnTo>
                  <a:lnTo>
                    <a:pt x="333" y="578"/>
                  </a:lnTo>
                  <a:lnTo>
                    <a:pt x="333" y="579"/>
                  </a:lnTo>
                  <a:lnTo>
                    <a:pt x="333" y="580"/>
                  </a:lnTo>
                  <a:lnTo>
                    <a:pt x="333" y="582"/>
                  </a:lnTo>
                  <a:lnTo>
                    <a:pt x="333" y="584"/>
                  </a:lnTo>
                  <a:lnTo>
                    <a:pt x="333" y="586"/>
                  </a:lnTo>
                  <a:lnTo>
                    <a:pt x="332" y="586"/>
                  </a:lnTo>
                  <a:lnTo>
                    <a:pt x="331" y="590"/>
                  </a:lnTo>
                  <a:lnTo>
                    <a:pt x="329" y="593"/>
                  </a:lnTo>
                  <a:lnTo>
                    <a:pt x="327" y="595"/>
                  </a:lnTo>
                  <a:lnTo>
                    <a:pt x="321" y="611"/>
                  </a:lnTo>
                  <a:lnTo>
                    <a:pt x="315" y="620"/>
                  </a:lnTo>
                  <a:lnTo>
                    <a:pt x="313" y="625"/>
                  </a:lnTo>
                  <a:lnTo>
                    <a:pt x="309" y="631"/>
                  </a:lnTo>
                  <a:lnTo>
                    <a:pt x="309" y="632"/>
                  </a:lnTo>
                  <a:lnTo>
                    <a:pt x="308" y="632"/>
                  </a:lnTo>
                  <a:lnTo>
                    <a:pt x="307" y="634"/>
                  </a:lnTo>
                  <a:lnTo>
                    <a:pt x="306" y="637"/>
                  </a:lnTo>
                  <a:lnTo>
                    <a:pt x="304" y="640"/>
                  </a:lnTo>
                  <a:lnTo>
                    <a:pt x="304" y="641"/>
                  </a:lnTo>
                  <a:lnTo>
                    <a:pt x="302" y="642"/>
                  </a:lnTo>
                  <a:lnTo>
                    <a:pt x="299" y="650"/>
                  </a:lnTo>
                  <a:lnTo>
                    <a:pt x="294" y="656"/>
                  </a:lnTo>
                  <a:lnTo>
                    <a:pt x="294" y="657"/>
                  </a:lnTo>
                  <a:lnTo>
                    <a:pt x="294" y="658"/>
                  </a:lnTo>
                  <a:lnTo>
                    <a:pt x="293" y="658"/>
                  </a:lnTo>
                  <a:lnTo>
                    <a:pt x="293" y="659"/>
                  </a:lnTo>
                  <a:lnTo>
                    <a:pt x="290" y="665"/>
                  </a:lnTo>
                  <a:lnTo>
                    <a:pt x="289" y="665"/>
                  </a:lnTo>
                  <a:lnTo>
                    <a:pt x="288" y="665"/>
                  </a:lnTo>
                  <a:lnTo>
                    <a:pt x="287" y="665"/>
                  </a:lnTo>
                  <a:lnTo>
                    <a:pt x="285" y="665"/>
                  </a:lnTo>
                  <a:lnTo>
                    <a:pt x="280" y="666"/>
                  </a:lnTo>
                  <a:lnTo>
                    <a:pt x="273" y="666"/>
                  </a:lnTo>
                  <a:lnTo>
                    <a:pt x="270" y="666"/>
                  </a:lnTo>
                  <a:lnTo>
                    <a:pt x="268" y="666"/>
                  </a:lnTo>
                  <a:lnTo>
                    <a:pt x="265" y="667"/>
                  </a:lnTo>
                  <a:lnTo>
                    <a:pt x="260" y="667"/>
                  </a:lnTo>
                  <a:lnTo>
                    <a:pt x="257" y="667"/>
                  </a:lnTo>
                  <a:lnTo>
                    <a:pt x="256" y="667"/>
                  </a:lnTo>
                  <a:lnTo>
                    <a:pt x="255" y="667"/>
                  </a:lnTo>
                  <a:lnTo>
                    <a:pt x="254" y="667"/>
                  </a:lnTo>
                  <a:lnTo>
                    <a:pt x="252" y="667"/>
                  </a:lnTo>
                  <a:lnTo>
                    <a:pt x="251" y="667"/>
                  </a:lnTo>
                  <a:lnTo>
                    <a:pt x="251" y="668"/>
                  </a:lnTo>
                  <a:lnTo>
                    <a:pt x="249" y="668"/>
                  </a:lnTo>
                  <a:lnTo>
                    <a:pt x="247" y="668"/>
                  </a:lnTo>
                  <a:lnTo>
                    <a:pt x="246" y="668"/>
                  </a:lnTo>
                  <a:lnTo>
                    <a:pt x="245" y="668"/>
                  </a:lnTo>
                  <a:lnTo>
                    <a:pt x="243" y="668"/>
                  </a:lnTo>
                  <a:lnTo>
                    <a:pt x="241" y="668"/>
                  </a:lnTo>
                  <a:lnTo>
                    <a:pt x="239" y="667"/>
                  </a:lnTo>
                  <a:lnTo>
                    <a:pt x="237" y="667"/>
                  </a:lnTo>
                  <a:lnTo>
                    <a:pt x="235" y="667"/>
                  </a:lnTo>
                  <a:lnTo>
                    <a:pt x="233" y="667"/>
                  </a:lnTo>
                  <a:lnTo>
                    <a:pt x="231" y="667"/>
                  </a:lnTo>
                  <a:lnTo>
                    <a:pt x="229" y="666"/>
                  </a:lnTo>
                  <a:lnTo>
                    <a:pt x="226" y="666"/>
                  </a:lnTo>
                  <a:lnTo>
                    <a:pt x="225" y="666"/>
                  </a:lnTo>
                  <a:lnTo>
                    <a:pt x="224" y="666"/>
                  </a:lnTo>
                  <a:lnTo>
                    <a:pt x="223" y="666"/>
                  </a:lnTo>
                  <a:lnTo>
                    <a:pt x="222" y="665"/>
                  </a:lnTo>
                  <a:lnTo>
                    <a:pt x="221" y="665"/>
                  </a:lnTo>
                  <a:lnTo>
                    <a:pt x="218" y="665"/>
                  </a:lnTo>
                  <a:lnTo>
                    <a:pt x="217" y="664"/>
                  </a:lnTo>
                  <a:lnTo>
                    <a:pt x="216" y="664"/>
                  </a:lnTo>
                  <a:lnTo>
                    <a:pt x="215" y="664"/>
                  </a:lnTo>
                  <a:lnTo>
                    <a:pt x="213" y="664"/>
                  </a:lnTo>
                  <a:lnTo>
                    <a:pt x="210" y="663"/>
                  </a:lnTo>
                  <a:lnTo>
                    <a:pt x="208" y="663"/>
                  </a:lnTo>
                  <a:lnTo>
                    <a:pt x="207" y="664"/>
                  </a:lnTo>
                  <a:lnTo>
                    <a:pt x="205" y="667"/>
                  </a:lnTo>
                  <a:lnTo>
                    <a:pt x="205" y="668"/>
                  </a:lnTo>
                  <a:lnTo>
                    <a:pt x="204" y="668"/>
                  </a:lnTo>
                  <a:lnTo>
                    <a:pt x="204" y="671"/>
                  </a:lnTo>
                  <a:lnTo>
                    <a:pt x="201" y="671"/>
                  </a:lnTo>
                  <a:lnTo>
                    <a:pt x="199" y="672"/>
                  </a:lnTo>
                  <a:lnTo>
                    <a:pt x="198" y="672"/>
                  </a:lnTo>
                  <a:lnTo>
                    <a:pt x="197" y="672"/>
                  </a:lnTo>
                  <a:lnTo>
                    <a:pt x="188" y="674"/>
                  </a:lnTo>
                  <a:lnTo>
                    <a:pt x="187" y="674"/>
                  </a:lnTo>
                  <a:lnTo>
                    <a:pt x="185" y="674"/>
                  </a:lnTo>
                  <a:lnTo>
                    <a:pt x="184" y="674"/>
                  </a:lnTo>
                  <a:lnTo>
                    <a:pt x="183" y="675"/>
                  </a:lnTo>
                  <a:lnTo>
                    <a:pt x="181" y="675"/>
                  </a:lnTo>
                  <a:lnTo>
                    <a:pt x="179" y="676"/>
                  </a:lnTo>
                  <a:lnTo>
                    <a:pt x="178" y="676"/>
                  </a:lnTo>
                  <a:lnTo>
                    <a:pt x="170" y="678"/>
                  </a:lnTo>
                  <a:lnTo>
                    <a:pt x="168" y="678"/>
                  </a:lnTo>
                  <a:lnTo>
                    <a:pt x="161" y="680"/>
                  </a:lnTo>
                  <a:lnTo>
                    <a:pt x="158" y="680"/>
                  </a:lnTo>
                  <a:lnTo>
                    <a:pt x="157" y="680"/>
                  </a:lnTo>
                  <a:lnTo>
                    <a:pt x="156" y="680"/>
                  </a:lnTo>
                  <a:lnTo>
                    <a:pt x="155" y="680"/>
                  </a:lnTo>
                  <a:lnTo>
                    <a:pt x="155" y="679"/>
                  </a:lnTo>
                  <a:lnTo>
                    <a:pt x="154" y="679"/>
                  </a:lnTo>
                  <a:lnTo>
                    <a:pt x="153" y="679"/>
                  </a:lnTo>
                  <a:lnTo>
                    <a:pt x="151" y="679"/>
                  </a:lnTo>
                  <a:lnTo>
                    <a:pt x="150" y="680"/>
                  </a:lnTo>
                  <a:lnTo>
                    <a:pt x="148" y="680"/>
                  </a:lnTo>
                  <a:lnTo>
                    <a:pt x="147" y="680"/>
                  </a:lnTo>
                  <a:lnTo>
                    <a:pt x="146" y="681"/>
                  </a:lnTo>
                  <a:lnTo>
                    <a:pt x="145" y="681"/>
                  </a:lnTo>
                  <a:lnTo>
                    <a:pt x="143" y="682"/>
                  </a:lnTo>
                  <a:lnTo>
                    <a:pt x="142" y="682"/>
                  </a:lnTo>
                  <a:lnTo>
                    <a:pt x="141" y="683"/>
                  </a:lnTo>
                  <a:lnTo>
                    <a:pt x="139" y="684"/>
                  </a:lnTo>
                  <a:lnTo>
                    <a:pt x="137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1" y="684"/>
                  </a:lnTo>
                  <a:lnTo>
                    <a:pt x="130" y="684"/>
                  </a:lnTo>
                  <a:lnTo>
                    <a:pt x="129" y="684"/>
                  </a:lnTo>
                  <a:lnTo>
                    <a:pt x="126" y="683"/>
                  </a:lnTo>
                  <a:lnTo>
                    <a:pt x="125" y="683"/>
                  </a:lnTo>
                  <a:lnTo>
                    <a:pt x="125" y="682"/>
                  </a:lnTo>
                  <a:lnTo>
                    <a:pt x="124" y="682"/>
                  </a:lnTo>
                  <a:lnTo>
                    <a:pt x="123" y="682"/>
                  </a:lnTo>
                  <a:lnTo>
                    <a:pt x="123" y="681"/>
                  </a:lnTo>
                  <a:lnTo>
                    <a:pt x="121" y="679"/>
                  </a:lnTo>
                  <a:lnTo>
                    <a:pt x="120" y="679"/>
                  </a:lnTo>
                  <a:lnTo>
                    <a:pt x="120" y="678"/>
                  </a:lnTo>
                  <a:lnTo>
                    <a:pt x="117" y="676"/>
                  </a:lnTo>
                  <a:lnTo>
                    <a:pt x="115" y="674"/>
                  </a:lnTo>
                  <a:lnTo>
                    <a:pt x="113" y="676"/>
                  </a:lnTo>
                  <a:lnTo>
                    <a:pt x="112" y="679"/>
                  </a:lnTo>
                  <a:lnTo>
                    <a:pt x="111" y="679"/>
                  </a:lnTo>
                  <a:lnTo>
                    <a:pt x="109" y="681"/>
                  </a:lnTo>
                  <a:lnTo>
                    <a:pt x="107" y="683"/>
                  </a:lnTo>
                  <a:lnTo>
                    <a:pt x="105" y="685"/>
                  </a:lnTo>
                  <a:lnTo>
                    <a:pt x="104" y="687"/>
                  </a:lnTo>
                  <a:lnTo>
                    <a:pt x="103" y="688"/>
                  </a:lnTo>
                  <a:lnTo>
                    <a:pt x="103" y="689"/>
                  </a:lnTo>
                  <a:lnTo>
                    <a:pt x="101" y="689"/>
                  </a:lnTo>
                  <a:lnTo>
                    <a:pt x="101" y="690"/>
                  </a:lnTo>
                  <a:lnTo>
                    <a:pt x="100" y="691"/>
                  </a:lnTo>
                  <a:lnTo>
                    <a:pt x="99" y="692"/>
                  </a:lnTo>
                  <a:lnTo>
                    <a:pt x="99" y="693"/>
                  </a:lnTo>
                  <a:lnTo>
                    <a:pt x="98" y="695"/>
                  </a:lnTo>
                  <a:lnTo>
                    <a:pt x="98" y="696"/>
                  </a:lnTo>
                  <a:lnTo>
                    <a:pt x="97" y="697"/>
                  </a:lnTo>
                  <a:lnTo>
                    <a:pt x="97" y="698"/>
                  </a:lnTo>
                  <a:lnTo>
                    <a:pt x="97" y="699"/>
                  </a:lnTo>
                  <a:lnTo>
                    <a:pt x="96" y="700"/>
                  </a:lnTo>
                  <a:lnTo>
                    <a:pt x="96" y="701"/>
                  </a:lnTo>
                  <a:lnTo>
                    <a:pt x="96" y="702"/>
                  </a:lnTo>
                  <a:lnTo>
                    <a:pt x="95" y="708"/>
                  </a:lnTo>
                  <a:lnTo>
                    <a:pt x="95" y="710"/>
                  </a:lnTo>
                  <a:lnTo>
                    <a:pt x="95" y="712"/>
                  </a:lnTo>
                  <a:lnTo>
                    <a:pt x="95" y="716"/>
                  </a:lnTo>
                  <a:lnTo>
                    <a:pt x="94" y="718"/>
                  </a:lnTo>
                  <a:lnTo>
                    <a:pt x="94" y="721"/>
                  </a:lnTo>
                  <a:lnTo>
                    <a:pt x="94" y="724"/>
                  </a:lnTo>
                  <a:lnTo>
                    <a:pt x="92" y="729"/>
                  </a:lnTo>
                  <a:lnTo>
                    <a:pt x="91" y="734"/>
                  </a:lnTo>
                  <a:lnTo>
                    <a:pt x="91" y="735"/>
                  </a:lnTo>
                  <a:lnTo>
                    <a:pt x="91" y="737"/>
                  </a:lnTo>
                  <a:lnTo>
                    <a:pt x="91" y="740"/>
                  </a:lnTo>
                  <a:lnTo>
                    <a:pt x="90" y="740"/>
                  </a:lnTo>
                  <a:lnTo>
                    <a:pt x="89" y="740"/>
                  </a:lnTo>
                  <a:lnTo>
                    <a:pt x="88" y="740"/>
                  </a:lnTo>
                  <a:lnTo>
                    <a:pt x="86" y="740"/>
                  </a:lnTo>
                  <a:lnTo>
                    <a:pt x="83" y="740"/>
                  </a:lnTo>
                  <a:lnTo>
                    <a:pt x="82" y="740"/>
                  </a:lnTo>
                  <a:lnTo>
                    <a:pt x="81" y="742"/>
                  </a:lnTo>
                  <a:lnTo>
                    <a:pt x="81" y="743"/>
                  </a:lnTo>
                  <a:lnTo>
                    <a:pt x="80" y="743"/>
                  </a:lnTo>
                  <a:lnTo>
                    <a:pt x="79" y="743"/>
                  </a:lnTo>
                  <a:lnTo>
                    <a:pt x="79" y="745"/>
                  </a:lnTo>
                  <a:lnTo>
                    <a:pt x="78" y="745"/>
                  </a:lnTo>
                  <a:lnTo>
                    <a:pt x="76" y="745"/>
                  </a:lnTo>
                  <a:lnTo>
                    <a:pt x="75" y="743"/>
                  </a:lnTo>
                  <a:lnTo>
                    <a:pt x="75" y="745"/>
                  </a:lnTo>
                  <a:lnTo>
                    <a:pt x="74" y="745"/>
                  </a:lnTo>
                  <a:lnTo>
                    <a:pt x="73" y="745"/>
                  </a:lnTo>
                  <a:lnTo>
                    <a:pt x="73" y="743"/>
                  </a:lnTo>
                  <a:lnTo>
                    <a:pt x="72" y="743"/>
                  </a:lnTo>
                  <a:lnTo>
                    <a:pt x="71" y="743"/>
                  </a:lnTo>
                  <a:lnTo>
                    <a:pt x="70" y="743"/>
                  </a:lnTo>
                  <a:lnTo>
                    <a:pt x="69" y="742"/>
                  </a:lnTo>
                  <a:lnTo>
                    <a:pt x="67" y="742"/>
                  </a:lnTo>
                  <a:lnTo>
                    <a:pt x="66" y="742"/>
                  </a:lnTo>
                  <a:lnTo>
                    <a:pt x="65" y="742"/>
                  </a:lnTo>
                  <a:lnTo>
                    <a:pt x="64" y="742"/>
                  </a:lnTo>
                  <a:lnTo>
                    <a:pt x="64" y="741"/>
                  </a:lnTo>
                  <a:lnTo>
                    <a:pt x="63" y="741"/>
                  </a:lnTo>
                  <a:lnTo>
                    <a:pt x="62" y="741"/>
                  </a:lnTo>
                  <a:lnTo>
                    <a:pt x="62" y="740"/>
                  </a:lnTo>
                  <a:lnTo>
                    <a:pt x="61" y="740"/>
                  </a:lnTo>
                  <a:lnTo>
                    <a:pt x="61" y="739"/>
                  </a:lnTo>
                  <a:lnTo>
                    <a:pt x="59" y="739"/>
                  </a:lnTo>
                  <a:lnTo>
                    <a:pt x="58" y="739"/>
                  </a:lnTo>
                  <a:lnTo>
                    <a:pt x="57" y="738"/>
                  </a:lnTo>
                  <a:lnTo>
                    <a:pt x="56" y="737"/>
                  </a:lnTo>
                  <a:lnTo>
                    <a:pt x="55" y="737"/>
                  </a:lnTo>
                  <a:lnTo>
                    <a:pt x="54" y="737"/>
                  </a:lnTo>
                  <a:lnTo>
                    <a:pt x="53" y="737"/>
                  </a:lnTo>
                  <a:lnTo>
                    <a:pt x="52" y="737"/>
                  </a:lnTo>
                  <a:lnTo>
                    <a:pt x="52" y="738"/>
                  </a:lnTo>
                  <a:lnTo>
                    <a:pt x="50" y="738"/>
                  </a:lnTo>
                  <a:lnTo>
                    <a:pt x="49" y="738"/>
                  </a:lnTo>
                  <a:lnTo>
                    <a:pt x="49" y="739"/>
                  </a:lnTo>
                  <a:lnTo>
                    <a:pt x="48" y="739"/>
                  </a:lnTo>
                  <a:lnTo>
                    <a:pt x="47" y="739"/>
                  </a:lnTo>
                  <a:lnTo>
                    <a:pt x="47" y="740"/>
                  </a:lnTo>
                  <a:lnTo>
                    <a:pt x="46" y="740"/>
                  </a:lnTo>
                  <a:lnTo>
                    <a:pt x="46" y="739"/>
                  </a:lnTo>
                  <a:lnTo>
                    <a:pt x="45" y="739"/>
                  </a:lnTo>
                  <a:lnTo>
                    <a:pt x="44" y="739"/>
                  </a:lnTo>
                  <a:lnTo>
                    <a:pt x="42" y="739"/>
                  </a:lnTo>
                  <a:lnTo>
                    <a:pt x="42" y="740"/>
                  </a:lnTo>
                  <a:lnTo>
                    <a:pt x="42" y="739"/>
                  </a:lnTo>
                  <a:lnTo>
                    <a:pt x="41" y="739"/>
                  </a:lnTo>
                  <a:lnTo>
                    <a:pt x="41" y="738"/>
                  </a:lnTo>
                  <a:lnTo>
                    <a:pt x="41" y="737"/>
                  </a:lnTo>
                  <a:lnTo>
                    <a:pt x="40" y="737"/>
                  </a:lnTo>
                  <a:lnTo>
                    <a:pt x="40" y="735"/>
                  </a:lnTo>
                  <a:lnTo>
                    <a:pt x="39" y="735"/>
                  </a:lnTo>
                  <a:lnTo>
                    <a:pt x="39" y="734"/>
                  </a:lnTo>
                  <a:lnTo>
                    <a:pt x="39" y="735"/>
                  </a:lnTo>
                  <a:lnTo>
                    <a:pt x="38" y="735"/>
                  </a:lnTo>
                  <a:lnTo>
                    <a:pt x="37" y="735"/>
                  </a:lnTo>
                  <a:lnTo>
                    <a:pt x="36" y="734"/>
                  </a:lnTo>
                  <a:lnTo>
                    <a:pt x="36" y="733"/>
                  </a:lnTo>
                  <a:lnTo>
                    <a:pt x="36" y="732"/>
                  </a:lnTo>
                  <a:lnTo>
                    <a:pt x="37" y="732"/>
                  </a:lnTo>
                  <a:lnTo>
                    <a:pt x="37" y="731"/>
                  </a:lnTo>
                  <a:lnTo>
                    <a:pt x="37" y="730"/>
                  </a:lnTo>
                  <a:lnTo>
                    <a:pt x="36" y="729"/>
                  </a:lnTo>
                  <a:lnTo>
                    <a:pt x="36" y="727"/>
                  </a:lnTo>
                  <a:lnTo>
                    <a:pt x="34" y="727"/>
                  </a:lnTo>
                  <a:lnTo>
                    <a:pt x="34" y="726"/>
                  </a:lnTo>
                  <a:lnTo>
                    <a:pt x="33" y="726"/>
                  </a:lnTo>
                  <a:lnTo>
                    <a:pt x="32" y="727"/>
                  </a:lnTo>
                  <a:lnTo>
                    <a:pt x="32" y="729"/>
                  </a:lnTo>
                  <a:lnTo>
                    <a:pt x="33" y="729"/>
                  </a:lnTo>
                  <a:lnTo>
                    <a:pt x="32" y="730"/>
                  </a:lnTo>
                  <a:lnTo>
                    <a:pt x="32" y="729"/>
                  </a:lnTo>
                  <a:lnTo>
                    <a:pt x="31" y="729"/>
                  </a:lnTo>
                  <a:lnTo>
                    <a:pt x="30" y="729"/>
                  </a:lnTo>
                  <a:lnTo>
                    <a:pt x="30" y="727"/>
                  </a:lnTo>
                  <a:lnTo>
                    <a:pt x="29" y="727"/>
                  </a:lnTo>
                  <a:lnTo>
                    <a:pt x="28" y="727"/>
                  </a:lnTo>
                  <a:lnTo>
                    <a:pt x="27" y="727"/>
                  </a:lnTo>
                  <a:lnTo>
                    <a:pt x="25" y="726"/>
                  </a:lnTo>
                  <a:lnTo>
                    <a:pt x="24" y="726"/>
                  </a:lnTo>
                  <a:lnTo>
                    <a:pt x="24" y="725"/>
                  </a:lnTo>
                  <a:lnTo>
                    <a:pt x="24" y="724"/>
                  </a:lnTo>
                  <a:lnTo>
                    <a:pt x="24" y="723"/>
                  </a:lnTo>
                  <a:lnTo>
                    <a:pt x="24" y="722"/>
                  </a:lnTo>
                  <a:lnTo>
                    <a:pt x="24" y="721"/>
                  </a:lnTo>
                  <a:lnTo>
                    <a:pt x="24" y="720"/>
                  </a:lnTo>
                  <a:lnTo>
                    <a:pt x="24" y="718"/>
                  </a:lnTo>
                  <a:lnTo>
                    <a:pt x="23" y="718"/>
                  </a:lnTo>
                  <a:lnTo>
                    <a:pt x="23" y="717"/>
                  </a:lnTo>
                  <a:lnTo>
                    <a:pt x="22" y="717"/>
                  </a:lnTo>
                  <a:lnTo>
                    <a:pt x="23" y="716"/>
                  </a:lnTo>
                  <a:lnTo>
                    <a:pt x="23" y="715"/>
                  </a:lnTo>
                  <a:lnTo>
                    <a:pt x="22" y="715"/>
                  </a:lnTo>
                  <a:lnTo>
                    <a:pt x="22" y="714"/>
                  </a:lnTo>
                  <a:lnTo>
                    <a:pt x="22" y="713"/>
                  </a:lnTo>
                  <a:lnTo>
                    <a:pt x="21" y="713"/>
                  </a:lnTo>
                  <a:lnTo>
                    <a:pt x="20" y="713"/>
                  </a:lnTo>
                  <a:lnTo>
                    <a:pt x="19" y="712"/>
                  </a:lnTo>
                  <a:lnTo>
                    <a:pt x="17" y="712"/>
                  </a:lnTo>
                  <a:lnTo>
                    <a:pt x="16" y="712"/>
                  </a:lnTo>
                  <a:lnTo>
                    <a:pt x="15" y="712"/>
                  </a:lnTo>
                  <a:lnTo>
                    <a:pt x="15" y="710"/>
                  </a:lnTo>
                  <a:lnTo>
                    <a:pt x="14" y="710"/>
                  </a:lnTo>
                  <a:lnTo>
                    <a:pt x="13" y="710"/>
                  </a:lnTo>
                  <a:lnTo>
                    <a:pt x="12" y="710"/>
                  </a:lnTo>
                  <a:lnTo>
                    <a:pt x="11" y="709"/>
                  </a:lnTo>
                  <a:lnTo>
                    <a:pt x="9" y="709"/>
                  </a:lnTo>
                  <a:lnTo>
                    <a:pt x="8" y="709"/>
                  </a:lnTo>
                  <a:lnTo>
                    <a:pt x="8" y="708"/>
                  </a:lnTo>
                  <a:lnTo>
                    <a:pt x="7" y="708"/>
                  </a:lnTo>
                  <a:lnTo>
                    <a:pt x="5" y="706"/>
                  </a:lnTo>
                  <a:lnTo>
                    <a:pt x="4" y="705"/>
                  </a:lnTo>
                  <a:lnTo>
                    <a:pt x="4" y="704"/>
                  </a:lnTo>
                  <a:lnTo>
                    <a:pt x="3" y="704"/>
                  </a:lnTo>
                  <a:lnTo>
                    <a:pt x="3" y="702"/>
                  </a:lnTo>
                  <a:lnTo>
                    <a:pt x="2" y="701"/>
                  </a:lnTo>
                  <a:lnTo>
                    <a:pt x="2" y="700"/>
                  </a:lnTo>
                  <a:lnTo>
                    <a:pt x="0" y="698"/>
                  </a:lnTo>
                  <a:lnTo>
                    <a:pt x="0" y="697"/>
                  </a:lnTo>
                  <a:lnTo>
                    <a:pt x="0" y="696"/>
                  </a:lnTo>
                  <a:lnTo>
                    <a:pt x="0" y="695"/>
                  </a:lnTo>
                  <a:lnTo>
                    <a:pt x="0" y="692"/>
                  </a:lnTo>
                  <a:lnTo>
                    <a:pt x="0" y="691"/>
                  </a:lnTo>
                  <a:lnTo>
                    <a:pt x="0" y="689"/>
                  </a:lnTo>
                  <a:lnTo>
                    <a:pt x="0" y="688"/>
                  </a:lnTo>
                  <a:lnTo>
                    <a:pt x="0" y="687"/>
                  </a:lnTo>
                  <a:lnTo>
                    <a:pt x="0" y="685"/>
                  </a:lnTo>
                  <a:lnTo>
                    <a:pt x="0" y="684"/>
                  </a:lnTo>
                  <a:lnTo>
                    <a:pt x="0" y="683"/>
                  </a:lnTo>
                  <a:lnTo>
                    <a:pt x="0" y="681"/>
                  </a:lnTo>
                  <a:lnTo>
                    <a:pt x="0" y="680"/>
                  </a:lnTo>
                  <a:lnTo>
                    <a:pt x="0" y="679"/>
                  </a:lnTo>
                  <a:lnTo>
                    <a:pt x="0" y="678"/>
                  </a:lnTo>
                  <a:lnTo>
                    <a:pt x="0" y="675"/>
                  </a:lnTo>
                  <a:lnTo>
                    <a:pt x="0" y="674"/>
                  </a:lnTo>
                  <a:lnTo>
                    <a:pt x="0" y="672"/>
                  </a:lnTo>
                  <a:lnTo>
                    <a:pt x="5" y="666"/>
                  </a:lnTo>
                  <a:lnTo>
                    <a:pt x="12" y="656"/>
                  </a:lnTo>
                  <a:lnTo>
                    <a:pt x="14" y="654"/>
                  </a:lnTo>
                  <a:lnTo>
                    <a:pt x="16" y="650"/>
                  </a:lnTo>
                  <a:lnTo>
                    <a:pt x="19" y="647"/>
                  </a:lnTo>
                  <a:lnTo>
                    <a:pt x="20" y="646"/>
                  </a:lnTo>
                  <a:lnTo>
                    <a:pt x="21" y="645"/>
                  </a:lnTo>
                  <a:lnTo>
                    <a:pt x="22" y="643"/>
                  </a:lnTo>
                  <a:lnTo>
                    <a:pt x="22" y="642"/>
                  </a:lnTo>
                  <a:lnTo>
                    <a:pt x="23" y="641"/>
                  </a:lnTo>
                  <a:lnTo>
                    <a:pt x="25" y="639"/>
                  </a:lnTo>
                  <a:lnTo>
                    <a:pt x="29" y="634"/>
                  </a:lnTo>
                  <a:lnTo>
                    <a:pt x="33" y="629"/>
                  </a:lnTo>
                  <a:lnTo>
                    <a:pt x="37" y="624"/>
                  </a:lnTo>
                  <a:lnTo>
                    <a:pt x="38" y="623"/>
                  </a:lnTo>
                  <a:lnTo>
                    <a:pt x="42" y="616"/>
                  </a:lnTo>
                  <a:lnTo>
                    <a:pt x="45" y="614"/>
                  </a:lnTo>
                  <a:lnTo>
                    <a:pt x="46" y="613"/>
                  </a:lnTo>
                  <a:lnTo>
                    <a:pt x="46" y="612"/>
                  </a:lnTo>
                  <a:lnTo>
                    <a:pt x="47" y="611"/>
                  </a:lnTo>
                  <a:lnTo>
                    <a:pt x="48" y="609"/>
                  </a:lnTo>
                  <a:lnTo>
                    <a:pt x="48" y="608"/>
                  </a:lnTo>
                  <a:lnTo>
                    <a:pt x="49" y="608"/>
                  </a:lnTo>
                  <a:lnTo>
                    <a:pt x="49" y="607"/>
                  </a:lnTo>
                  <a:lnTo>
                    <a:pt x="50" y="607"/>
                  </a:lnTo>
                  <a:lnTo>
                    <a:pt x="50" y="606"/>
                  </a:lnTo>
                  <a:lnTo>
                    <a:pt x="52" y="605"/>
                  </a:lnTo>
                  <a:lnTo>
                    <a:pt x="56" y="598"/>
                  </a:lnTo>
                  <a:lnTo>
                    <a:pt x="59" y="595"/>
                  </a:lnTo>
                  <a:lnTo>
                    <a:pt x="62" y="591"/>
                  </a:lnTo>
                  <a:lnTo>
                    <a:pt x="64" y="589"/>
                  </a:lnTo>
                  <a:lnTo>
                    <a:pt x="65" y="587"/>
                  </a:lnTo>
                  <a:lnTo>
                    <a:pt x="67" y="584"/>
                  </a:lnTo>
                  <a:lnTo>
                    <a:pt x="69" y="583"/>
                  </a:lnTo>
                  <a:lnTo>
                    <a:pt x="70" y="581"/>
                  </a:lnTo>
                  <a:lnTo>
                    <a:pt x="71" y="580"/>
                  </a:lnTo>
                  <a:lnTo>
                    <a:pt x="72" y="579"/>
                  </a:lnTo>
                  <a:lnTo>
                    <a:pt x="76" y="572"/>
                  </a:lnTo>
                  <a:lnTo>
                    <a:pt x="78" y="571"/>
                  </a:lnTo>
                  <a:lnTo>
                    <a:pt x="78" y="570"/>
                  </a:lnTo>
                  <a:lnTo>
                    <a:pt x="79" y="570"/>
                  </a:lnTo>
                  <a:lnTo>
                    <a:pt x="80" y="568"/>
                  </a:lnTo>
                  <a:lnTo>
                    <a:pt x="80" y="567"/>
                  </a:lnTo>
                  <a:lnTo>
                    <a:pt x="84" y="562"/>
                  </a:lnTo>
                  <a:lnTo>
                    <a:pt x="86" y="562"/>
                  </a:lnTo>
                  <a:lnTo>
                    <a:pt x="87" y="558"/>
                  </a:lnTo>
                  <a:lnTo>
                    <a:pt x="88" y="558"/>
                  </a:lnTo>
                  <a:lnTo>
                    <a:pt x="88" y="557"/>
                  </a:lnTo>
                  <a:lnTo>
                    <a:pt x="89" y="556"/>
                  </a:lnTo>
                  <a:lnTo>
                    <a:pt x="90" y="555"/>
                  </a:lnTo>
                  <a:lnTo>
                    <a:pt x="91" y="553"/>
                  </a:lnTo>
                  <a:lnTo>
                    <a:pt x="94" y="550"/>
                  </a:lnTo>
                  <a:lnTo>
                    <a:pt x="96" y="547"/>
                  </a:lnTo>
                  <a:lnTo>
                    <a:pt x="97" y="546"/>
                  </a:lnTo>
                  <a:lnTo>
                    <a:pt x="98" y="545"/>
                  </a:lnTo>
                  <a:lnTo>
                    <a:pt x="99" y="544"/>
                  </a:lnTo>
                  <a:lnTo>
                    <a:pt x="99" y="542"/>
                  </a:lnTo>
                  <a:lnTo>
                    <a:pt x="100" y="541"/>
                  </a:lnTo>
                  <a:lnTo>
                    <a:pt x="100" y="540"/>
                  </a:lnTo>
                  <a:lnTo>
                    <a:pt x="101" y="539"/>
                  </a:lnTo>
                  <a:lnTo>
                    <a:pt x="104" y="537"/>
                  </a:lnTo>
                  <a:lnTo>
                    <a:pt x="105" y="536"/>
                  </a:lnTo>
                  <a:lnTo>
                    <a:pt x="106" y="534"/>
                  </a:lnTo>
                  <a:lnTo>
                    <a:pt x="106" y="533"/>
                  </a:lnTo>
                  <a:lnTo>
                    <a:pt x="107" y="532"/>
                  </a:lnTo>
                  <a:lnTo>
                    <a:pt x="109" y="530"/>
                  </a:lnTo>
                  <a:lnTo>
                    <a:pt x="111" y="528"/>
                  </a:lnTo>
                  <a:lnTo>
                    <a:pt x="112" y="526"/>
                  </a:lnTo>
                  <a:lnTo>
                    <a:pt x="113" y="525"/>
                  </a:lnTo>
                  <a:lnTo>
                    <a:pt x="114" y="524"/>
                  </a:lnTo>
                  <a:lnTo>
                    <a:pt x="117" y="520"/>
                  </a:lnTo>
                  <a:lnTo>
                    <a:pt x="117" y="519"/>
                  </a:lnTo>
                  <a:lnTo>
                    <a:pt x="118" y="519"/>
                  </a:lnTo>
                  <a:lnTo>
                    <a:pt x="118" y="517"/>
                  </a:lnTo>
                  <a:lnTo>
                    <a:pt x="122" y="513"/>
                  </a:lnTo>
                  <a:lnTo>
                    <a:pt x="123" y="512"/>
                  </a:lnTo>
                  <a:lnTo>
                    <a:pt x="124" y="511"/>
                  </a:lnTo>
                  <a:lnTo>
                    <a:pt x="124" y="509"/>
                  </a:lnTo>
                  <a:lnTo>
                    <a:pt x="125" y="509"/>
                  </a:lnTo>
                  <a:lnTo>
                    <a:pt x="126" y="507"/>
                  </a:lnTo>
                  <a:lnTo>
                    <a:pt x="128" y="506"/>
                  </a:lnTo>
                  <a:lnTo>
                    <a:pt x="128" y="505"/>
                  </a:lnTo>
                  <a:lnTo>
                    <a:pt x="129" y="504"/>
                  </a:lnTo>
                  <a:lnTo>
                    <a:pt x="130" y="503"/>
                  </a:lnTo>
                  <a:lnTo>
                    <a:pt x="131" y="503"/>
                  </a:lnTo>
                  <a:lnTo>
                    <a:pt x="131" y="501"/>
                  </a:lnTo>
                  <a:lnTo>
                    <a:pt x="132" y="500"/>
                  </a:lnTo>
                  <a:lnTo>
                    <a:pt x="133" y="499"/>
                  </a:lnTo>
                  <a:lnTo>
                    <a:pt x="133" y="498"/>
                  </a:lnTo>
                  <a:lnTo>
                    <a:pt x="134" y="497"/>
                  </a:lnTo>
                  <a:lnTo>
                    <a:pt x="136" y="496"/>
                  </a:lnTo>
                  <a:lnTo>
                    <a:pt x="136" y="495"/>
                  </a:lnTo>
                  <a:lnTo>
                    <a:pt x="137" y="495"/>
                  </a:lnTo>
                  <a:lnTo>
                    <a:pt x="137" y="494"/>
                  </a:lnTo>
                  <a:lnTo>
                    <a:pt x="138" y="492"/>
                  </a:lnTo>
                  <a:lnTo>
                    <a:pt x="139" y="490"/>
                  </a:lnTo>
                  <a:lnTo>
                    <a:pt x="140" y="490"/>
                  </a:lnTo>
                  <a:lnTo>
                    <a:pt x="140" y="489"/>
                  </a:lnTo>
                  <a:lnTo>
                    <a:pt x="142" y="487"/>
                  </a:lnTo>
                  <a:lnTo>
                    <a:pt x="143" y="486"/>
                  </a:lnTo>
                  <a:lnTo>
                    <a:pt x="145" y="483"/>
                  </a:lnTo>
                  <a:lnTo>
                    <a:pt x="147" y="481"/>
                  </a:lnTo>
                  <a:lnTo>
                    <a:pt x="148" y="480"/>
                  </a:lnTo>
                  <a:lnTo>
                    <a:pt x="148" y="479"/>
                  </a:lnTo>
                  <a:lnTo>
                    <a:pt x="150" y="477"/>
                  </a:lnTo>
                  <a:lnTo>
                    <a:pt x="156" y="470"/>
                  </a:lnTo>
                  <a:lnTo>
                    <a:pt x="158" y="466"/>
                  </a:lnTo>
                  <a:lnTo>
                    <a:pt x="158" y="465"/>
                  </a:lnTo>
                  <a:lnTo>
                    <a:pt x="159" y="465"/>
                  </a:lnTo>
                  <a:lnTo>
                    <a:pt x="159" y="464"/>
                  </a:lnTo>
                  <a:lnTo>
                    <a:pt x="161" y="463"/>
                  </a:lnTo>
                  <a:lnTo>
                    <a:pt x="162" y="462"/>
                  </a:lnTo>
                  <a:lnTo>
                    <a:pt x="163" y="461"/>
                  </a:lnTo>
                  <a:lnTo>
                    <a:pt x="164" y="458"/>
                  </a:lnTo>
                  <a:lnTo>
                    <a:pt x="165" y="457"/>
                  </a:lnTo>
                  <a:lnTo>
                    <a:pt x="165" y="456"/>
                  </a:lnTo>
                  <a:lnTo>
                    <a:pt x="166" y="455"/>
                  </a:lnTo>
                  <a:lnTo>
                    <a:pt x="167" y="455"/>
                  </a:lnTo>
                  <a:lnTo>
                    <a:pt x="179" y="439"/>
                  </a:lnTo>
                  <a:lnTo>
                    <a:pt x="180" y="438"/>
                  </a:lnTo>
                  <a:lnTo>
                    <a:pt x="183" y="434"/>
                  </a:lnTo>
                  <a:lnTo>
                    <a:pt x="187" y="429"/>
                  </a:lnTo>
                  <a:lnTo>
                    <a:pt x="188" y="427"/>
                  </a:lnTo>
                  <a:lnTo>
                    <a:pt x="189" y="425"/>
                  </a:lnTo>
                  <a:lnTo>
                    <a:pt x="190" y="425"/>
                  </a:lnTo>
                  <a:lnTo>
                    <a:pt x="190" y="424"/>
                  </a:lnTo>
                  <a:lnTo>
                    <a:pt x="191" y="423"/>
                  </a:lnTo>
                  <a:lnTo>
                    <a:pt x="192" y="422"/>
                  </a:lnTo>
                  <a:lnTo>
                    <a:pt x="192" y="421"/>
                  </a:lnTo>
                  <a:lnTo>
                    <a:pt x="193" y="420"/>
                  </a:lnTo>
                  <a:lnTo>
                    <a:pt x="195" y="419"/>
                  </a:lnTo>
                  <a:lnTo>
                    <a:pt x="197" y="416"/>
                  </a:lnTo>
                  <a:lnTo>
                    <a:pt x="197" y="415"/>
                  </a:lnTo>
                  <a:lnTo>
                    <a:pt x="198" y="414"/>
                  </a:lnTo>
                  <a:lnTo>
                    <a:pt x="199" y="413"/>
                  </a:lnTo>
                  <a:lnTo>
                    <a:pt x="200" y="412"/>
                  </a:lnTo>
                  <a:lnTo>
                    <a:pt x="201" y="410"/>
                  </a:lnTo>
                  <a:lnTo>
                    <a:pt x="203" y="408"/>
                  </a:lnTo>
                  <a:lnTo>
                    <a:pt x="203" y="407"/>
                  </a:lnTo>
                  <a:lnTo>
                    <a:pt x="204" y="406"/>
                  </a:lnTo>
                  <a:lnTo>
                    <a:pt x="205" y="406"/>
                  </a:lnTo>
                  <a:lnTo>
                    <a:pt x="205" y="405"/>
                  </a:lnTo>
                  <a:lnTo>
                    <a:pt x="206" y="404"/>
                  </a:lnTo>
                  <a:lnTo>
                    <a:pt x="207" y="403"/>
                  </a:lnTo>
                  <a:lnTo>
                    <a:pt x="208" y="402"/>
                  </a:lnTo>
                  <a:lnTo>
                    <a:pt x="209" y="399"/>
                  </a:lnTo>
                  <a:lnTo>
                    <a:pt x="209" y="398"/>
                  </a:lnTo>
                  <a:lnTo>
                    <a:pt x="210" y="398"/>
                  </a:lnTo>
                  <a:lnTo>
                    <a:pt x="212" y="397"/>
                  </a:lnTo>
                  <a:lnTo>
                    <a:pt x="212" y="396"/>
                  </a:lnTo>
                  <a:lnTo>
                    <a:pt x="213" y="396"/>
                  </a:lnTo>
                  <a:lnTo>
                    <a:pt x="213" y="395"/>
                  </a:lnTo>
                  <a:lnTo>
                    <a:pt x="214" y="394"/>
                  </a:lnTo>
                  <a:lnTo>
                    <a:pt x="215" y="392"/>
                  </a:lnTo>
                  <a:lnTo>
                    <a:pt x="215" y="391"/>
                  </a:lnTo>
                  <a:lnTo>
                    <a:pt x="216" y="390"/>
                  </a:lnTo>
                  <a:lnTo>
                    <a:pt x="217" y="389"/>
                  </a:lnTo>
                  <a:lnTo>
                    <a:pt x="218" y="388"/>
                  </a:lnTo>
                  <a:lnTo>
                    <a:pt x="218" y="387"/>
                  </a:lnTo>
                  <a:lnTo>
                    <a:pt x="220" y="386"/>
                  </a:lnTo>
                  <a:lnTo>
                    <a:pt x="221" y="385"/>
                  </a:lnTo>
                  <a:lnTo>
                    <a:pt x="222" y="383"/>
                  </a:lnTo>
                  <a:lnTo>
                    <a:pt x="222" y="382"/>
                  </a:lnTo>
                  <a:lnTo>
                    <a:pt x="223" y="381"/>
                  </a:lnTo>
                  <a:lnTo>
                    <a:pt x="224" y="380"/>
                  </a:lnTo>
                  <a:lnTo>
                    <a:pt x="225" y="379"/>
                  </a:lnTo>
                  <a:lnTo>
                    <a:pt x="225" y="378"/>
                  </a:lnTo>
                  <a:lnTo>
                    <a:pt x="226" y="378"/>
                  </a:lnTo>
                  <a:lnTo>
                    <a:pt x="228" y="377"/>
                  </a:lnTo>
                  <a:lnTo>
                    <a:pt x="228" y="375"/>
                  </a:lnTo>
                  <a:lnTo>
                    <a:pt x="229" y="375"/>
                  </a:lnTo>
                  <a:lnTo>
                    <a:pt x="229" y="374"/>
                  </a:lnTo>
                  <a:lnTo>
                    <a:pt x="230" y="373"/>
                  </a:lnTo>
                  <a:lnTo>
                    <a:pt x="231" y="372"/>
                  </a:lnTo>
                  <a:lnTo>
                    <a:pt x="232" y="371"/>
                  </a:lnTo>
                  <a:lnTo>
                    <a:pt x="233" y="369"/>
                  </a:lnTo>
                  <a:lnTo>
                    <a:pt x="233" y="367"/>
                  </a:lnTo>
                  <a:lnTo>
                    <a:pt x="234" y="366"/>
                  </a:lnTo>
                  <a:lnTo>
                    <a:pt x="235" y="366"/>
                  </a:lnTo>
                  <a:lnTo>
                    <a:pt x="237" y="364"/>
                  </a:lnTo>
                  <a:lnTo>
                    <a:pt x="238" y="362"/>
                  </a:lnTo>
                  <a:lnTo>
                    <a:pt x="243" y="355"/>
                  </a:lnTo>
                  <a:lnTo>
                    <a:pt x="245" y="354"/>
                  </a:lnTo>
                  <a:lnTo>
                    <a:pt x="246" y="353"/>
                  </a:lnTo>
                  <a:lnTo>
                    <a:pt x="247" y="350"/>
                  </a:lnTo>
                  <a:lnTo>
                    <a:pt x="248" y="349"/>
                  </a:lnTo>
                  <a:lnTo>
                    <a:pt x="249" y="348"/>
                  </a:lnTo>
                  <a:lnTo>
                    <a:pt x="250" y="347"/>
                  </a:lnTo>
                  <a:lnTo>
                    <a:pt x="250" y="346"/>
                  </a:lnTo>
                  <a:lnTo>
                    <a:pt x="251" y="346"/>
                  </a:lnTo>
                  <a:lnTo>
                    <a:pt x="252" y="344"/>
                  </a:lnTo>
                  <a:lnTo>
                    <a:pt x="252" y="343"/>
                  </a:lnTo>
                  <a:lnTo>
                    <a:pt x="254" y="343"/>
                  </a:lnTo>
                  <a:lnTo>
                    <a:pt x="255" y="340"/>
                  </a:lnTo>
                  <a:lnTo>
                    <a:pt x="256" y="338"/>
                  </a:lnTo>
                  <a:lnTo>
                    <a:pt x="259" y="335"/>
                  </a:lnTo>
                  <a:lnTo>
                    <a:pt x="262" y="331"/>
                  </a:lnTo>
                  <a:lnTo>
                    <a:pt x="263" y="330"/>
                  </a:lnTo>
                  <a:lnTo>
                    <a:pt x="265" y="327"/>
                  </a:lnTo>
                  <a:lnTo>
                    <a:pt x="267" y="324"/>
                  </a:lnTo>
                  <a:lnTo>
                    <a:pt x="267" y="323"/>
                  </a:lnTo>
                  <a:lnTo>
                    <a:pt x="268" y="323"/>
                  </a:lnTo>
                  <a:lnTo>
                    <a:pt x="268" y="322"/>
                  </a:lnTo>
                  <a:lnTo>
                    <a:pt x="270" y="322"/>
                  </a:lnTo>
                  <a:lnTo>
                    <a:pt x="270" y="321"/>
                  </a:lnTo>
                  <a:lnTo>
                    <a:pt x="272" y="318"/>
                  </a:lnTo>
                  <a:lnTo>
                    <a:pt x="273" y="316"/>
                  </a:lnTo>
                  <a:lnTo>
                    <a:pt x="274" y="316"/>
                  </a:lnTo>
                  <a:lnTo>
                    <a:pt x="274" y="315"/>
                  </a:lnTo>
                  <a:lnTo>
                    <a:pt x="275" y="313"/>
                  </a:lnTo>
                  <a:lnTo>
                    <a:pt x="276" y="313"/>
                  </a:lnTo>
                  <a:lnTo>
                    <a:pt x="276" y="312"/>
                  </a:lnTo>
                  <a:lnTo>
                    <a:pt x="277" y="311"/>
                  </a:lnTo>
                  <a:lnTo>
                    <a:pt x="279" y="310"/>
                  </a:lnTo>
                  <a:lnTo>
                    <a:pt x="280" y="308"/>
                  </a:lnTo>
                  <a:lnTo>
                    <a:pt x="280" y="307"/>
                  </a:lnTo>
                  <a:lnTo>
                    <a:pt x="281" y="306"/>
                  </a:lnTo>
                  <a:lnTo>
                    <a:pt x="282" y="305"/>
                  </a:lnTo>
                  <a:lnTo>
                    <a:pt x="287" y="299"/>
                  </a:lnTo>
                  <a:lnTo>
                    <a:pt x="287" y="298"/>
                  </a:lnTo>
                  <a:lnTo>
                    <a:pt x="290" y="295"/>
                  </a:lnTo>
                  <a:lnTo>
                    <a:pt x="292" y="291"/>
                  </a:lnTo>
                  <a:lnTo>
                    <a:pt x="293" y="290"/>
                  </a:lnTo>
                  <a:lnTo>
                    <a:pt x="297" y="287"/>
                  </a:lnTo>
                  <a:lnTo>
                    <a:pt x="302" y="279"/>
                  </a:lnTo>
                  <a:lnTo>
                    <a:pt x="302" y="278"/>
                  </a:lnTo>
                  <a:lnTo>
                    <a:pt x="304" y="278"/>
                  </a:lnTo>
                  <a:lnTo>
                    <a:pt x="305" y="276"/>
                  </a:lnTo>
                  <a:lnTo>
                    <a:pt x="307" y="272"/>
                  </a:lnTo>
                  <a:lnTo>
                    <a:pt x="308" y="272"/>
                  </a:lnTo>
                  <a:lnTo>
                    <a:pt x="308" y="271"/>
                  </a:lnTo>
                  <a:lnTo>
                    <a:pt x="315" y="263"/>
                  </a:lnTo>
                  <a:lnTo>
                    <a:pt x="316" y="261"/>
                  </a:lnTo>
                  <a:lnTo>
                    <a:pt x="317" y="260"/>
                  </a:lnTo>
                  <a:lnTo>
                    <a:pt x="318" y="257"/>
                  </a:lnTo>
                  <a:lnTo>
                    <a:pt x="319" y="256"/>
                  </a:lnTo>
                  <a:lnTo>
                    <a:pt x="322" y="253"/>
                  </a:lnTo>
                  <a:lnTo>
                    <a:pt x="326" y="247"/>
                  </a:lnTo>
                  <a:lnTo>
                    <a:pt x="327" y="246"/>
                  </a:lnTo>
                  <a:lnTo>
                    <a:pt x="329" y="244"/>
                  </a:lnTo>
                  <a:lnTo>
                    <a:pt x="331" y="240"/>
                  </a:lnTo>
                  <a:lnTo>
                    <a:pt x="332" y="239"/>
                  </a:lnTo>
                  <a:lnTo>
                    <a:pt x="333" y="239"/>
                  </a:lnTo>
                  <a:lnTo>
                    <a:pt x="333" y="238"/>
                  </a:lnTo>
                  <a:lnTo>
                    <a:pt x="335" y="236"/>
                  </a:lnTo>
                  <a:lnTo>
                    <a:pt x="340" y="230"/>
                  </a:lnTo>
                  <a:lnTo>
                    <a:pt x="341" y="229"/>
                  </a:lnTo>
                  <a:lnTo>
                    <a:pt x="343" y="226"/>
                  </a:lnTo>
                  <a:lnTo>
                    <a:pt x="346" y="223"/>
                  </a:lnTo>
                  <a:lnTo>
                    <a:pt x="346" y="222"/>
                  </a:lnTo>
                  <a:lnTo>
                    <a:pt x="348" y="220"/>
                  </a:lnTo>
                  <a:lnTo>
                    <a:pt x="349" y="218"/>
                  </a:lnTo>
                  <a:lnTo>
                    <a:pt x="350" y="216"/>
                  </a:lnTo>
                  <a:lnTo>
                    <a:pt x="351" y="215"/>
                  </a:lnTo>
                  <a:lnTo>
                    <a:pt x="354" y="212"/>
                  </a:lnTo>
                  <a:lnTo>
                    <a:pt x="356" y="210"/>
                  </a:lnTo>
                  <a:lnTo>
                    <a:pt x="360" y="203"/>
                  </a:lnTo>
                  <a:lnTo>
                    <a:pt x="365" y="196"/>
                  </a:lnTo>
                  <a:lnTo>
                    <a:pt x="366" y="196"/>
                  </a:lnTo>
                  <a:lnTo>
                    <a:pt x="371" y="190"/>
                  </a:lnTo>
                  <a:lnTo>
                    <a:pt x="371" y="189"/>
                  </a:lnTo>
                  <a:lnTo>
                    <a:pt x="372" y="188"/>
                  </a:lnTo>
                  <a:lnTo>
                    <a:pt x="373" y="186"/>
                  </a:lnTo>
                  <a:lnTo>
                    <a:pt x="374" y="186"/>
                  </a:lnTo>
                  <a:lnTo>
                    <a:pt x="377" y="181"/>
                  </a:lnTo>
                  <a:lnTo>
                    <a:pt x="381" y="176"/>
                  </a:lnTo>
                  <a:lnTo>
                    <a:pt x="384" y="172"/>
                  </a:lnTo>
                  <a:lnTo>
                    <a:pt x="385" y="171"/>
                  </a:lnTo>
                  <a:lnTo>
                    <a:pt x="385" y="170"/>
                  </a:lnTo>
                  <a:lnTo>
                    <a:pt x="390" y="164"/>
                  </a:lnTo>
                  <a:lnTo>
                    <a:pt x="391" y="163"/>
                  </a:lnTo>
                  <a:lnTo>
                    <a:pt x="392" y="161"/>
                  </a:lnTo>
                  <a:lnTo>
                    <a:pt x="393" y="161"/>
                  </a:lnTo>
                  <a:lnTo>
                    <a:pt x="393" y="160"/>
                  </a:lnTo>
                  <a:lnTo>
                    <a:pt x="394" y="159"/>
                  </a:lnTo>
                  <a:lnTo>
                    <a:pt x="397" y="155"/>
                  </a:lnTo>
                  <a:lnTo>
                    <a:pt x="398" y="154"/>
                  </a:lnTo>
                  <a:lnTo>
                    <a:pt x="400" y="151"/>
                  </a:lnTo>
                  <a:lnTo>
                    <a:pt x="401" y="151"/>
                  </a:lnTo>
                  <a:lnTo>
                    <a:pt x="401" y="149"/>
                  </a:lnTo>
                  <a:lnTo>
                    <a:pt x="406" y="144"/>
                  </a:lnTo>
                  <a:lnTo>
                    <a:pt x="407" y="143"/>
                  </a:lnTo>
                  <a:lnTo>
                    <a:pt x="408" y="142"/>
                  </a:lnTo>
                  <a:lnTo>
                    <a:pt x="408" y="140"/>
                  </a:lnTo>
                  <a:lnTo>
                    <a:pt x="410" y="138"/>
                  </a:lnTo>
                  <a:lnTo>
                    <a:pt x="415" y="132"/>
                  </a:lnTo>
                  <a:lnTo>
                    <a:pt x="416" y="131"/>
                  </a:lnTo>
                  <a:lnTo>
                    <a:pt x="419" y="127"/>
                  </a:lnTo>
                  <a:lnTo>
                    <a:pt x="419" y="126"/>
                  </a:lnTo>
                  <a:lnTo>
                    <a:pt x="421" y="124"/>
                  </a:lnTo>
                  <a:lnTo>
                    <a:pt x="422" y="123"/>
                  </a:lnTo>
                  <a:lnTo>
                    <a:pt x="428" y="115"/>
                  </a:lnTo>
                  <a:lnTo>
                    <a:pt x="430" y="113"/>
                  </a:lnTo>
                  <a:lnTo>
                    <a:pt x="431" y="112"/>
                  </a:lnTo>
                  <a:lnTo>
                    <a:pt x="433" y="109"/>
                  </a:lnTo>
                  <a:lnTo>
                    <a:pt x="434" y="107"/>
                  </a:lnTo>
                  <a:lnTo>
                    <a:pt x="436" y="105"/>
                  </a:lnTo>
                  <a:lnTo>
                    <a:pt x="439" y="102"/>
                  </a:lnTo>
                  <a:lnTo>
                    <a:pt x="439" y="101"/>
                  </a:lnTo>
                  <a:lnTo>
                    <a:pt x="441" y="98"/>
                  </a:lnTo>
                  <a:lnTo>
                    <a:pt x="443" y="95"/>
                  </a:lnTo>
                  <a:lnTo>
                    <a:pt x="446" y="93"/>
                  </a:lnTo>
                  <a:lnTo>
                    <a:pt x="448" y="89"/>
                  </a:lnTo>
                  <a:lnTo>
                    <a:pt x="453" y="81"/>
                  </a:lnTo>
                  <a:lnTo>
                    <a:pt x="455" y="80"/>
                  </a:lnTo>
                  <a:lnTo>
                    <a:pt x="456" y="79"/>
                  </a:lnTo>
                  <a:lnTo>
                    <a:pt x="457" y="77"/>
                  </a:lnTo>
                  <a:lnTo>
                    <a:pt x="458" y="76"/>
                  </a:lnTo>
                  <a:lnTo>
                    <a:pt x="459" y="75"/>
                  </a:lnTo>
                  <a:lnTo>
                    <a:pt x="460" y="72"/>
                  </a:lnTo>
                  <a:lnTo>
                    <a:pt x="461" y="72"/>
                  </a:lnTo>
                  <a:lnTo>
                    <a:pt x="461" y="71"/>
                  </a:lnTo>
                  <a:lnTo>
                    <a:pt x="464" y="69"/>
                  </a:lnTo>
                  <a:lnTo>
                    <a:pt x="465" y="68"/>
                  </a:lnTo>
                  <a:lnTo>
                    <a:pt x="467" y="64"/>
                  </a:lnTo>
                  <a:lnTo>
                    <a:pt x="467" y="63"/>
                  </a:lnTo>
                  <a:lnTo>
                    <a:pt x="470" y="60"/>
                  </a:lnTo>
                  <a:lnTo>
                    <a:pt x="472" y="59"/>
                  </a:lnTo>
                  <a:lnTo>
                    <a:pt x="473" y="57"/>
                  </a:lnTo>
                  <a:lnTo>
                    <a:pt x="473" y="56"/>
                  </a:lnTo>
                  <a:lnTo>
                    <a:pt x="476" y="52"/>
                  </a:lnTo>
                  <a:lnTo>
                    <a:pt x="478" y="50"/>
                  </a:lnTo>
                  <a:lnTo>
                    <a:pt x="481" y="47"/>
                  </a:lnTo>
                  <a:lnTo>
                    <a:pt x="482" y="45"/>
                  </a:lnTo>
                  <a:lnTo>
                    <a:pt x="486" y="39"/>
                  </a:lnTo>
                  <a:lnTo>
                    <a:pt x="488" y="37"/>
                  </a:lnTo>
                  <a:lnTo>
                    <a:pt x="489" y="36"/>
                  </a:lnTo>
                  <a:lnTo>
                    <a:pt x="493" y="29"/>
                  </a:lnTo>
                  <a:lnTo>
                    <a:pt x="503" y="17"/>
                  </a:lnTo>
                  <a:lnTo>
                    <a:pt x="507" y="12"/>
                  </a:lnTo>
                  <a:lnTo>
                    <a:pt x="511" y="8"/>
                  </a:lnTo>
                  <a:lnTo>
                    <a:pt x="517" y="0"/>
                  </a:lnTo>
                  <a:lnTo>
                    <a:pt x="518" y="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6" name="Freeform 137">
              <a:extLst>
                <a:ext uri="{FF2B5EF4-FFF2-40B4-BE49-F238E27FC236}">
                  <a16:creationId xmlns:a16="http://schemas.microsoft.com/office/drawing/2014/main" id="{42700D22-8F67-F645-5CCC-11B23AF7DD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40113" y="1471613"/>
              <a:ext cx="1274763" cy="966788"/>
            </a:xfrm>
            <a:custGeom>
              <a:avLst/>
              <a:gdLst>
                <a:gd name="T0" fmla="*/ 536 w 803"/>
                <a:gd name="T1" fmla="*/ 516 h 609"/>
                <a:gd name="T2" fmla="*/ 519 w 803"/>
                <a:gd name="T3" fmla="*/ 553 h 609"/>
                <a:gd name="T4" fmla="*/ 495 w 803"/>
                <a:gd name="T5" fmla="*/ 578 h 609"/>
                <a:gd name="T6" fmla="*/ 461 w 803"/>
                <a:gd name="T7" fmla="*/ 584 h 609"/>
                <a:gd name="T8" fmla="*/ 454 w 803"/>
                <a:gd name="T9" fmla="*/ 565 h 609"/>
                <a:gd name="T10" fmla="*/ 436 w 803"/>
                <a:gd name="T11" fmla="*/ 572 h 609"/>
                <a:gd name="T12" fmla="*/ 417 w 803"/>
                <a:gd name="T13" fmla="*/ 567 h 609"/>
                <a:gd name="T14" fmla="*/ 369 w 803"/>
                <a:gd name="T15" fmla="*/ 604 h 609"/>
                <a:gd name="T16" fmla="*/ 346 w 803"/>
                <a:gd name="T17" fmla="*/ 525 h 609"/>
                <a:gd name="T18" fmla="*/ 347 w 803"/>
                <a:gd name="T19" fmla="*/ 460 h 609"/>
                <a:gd name="T20" fmla="*/ 280 w 803"/>
                <a:gd name="T21" fmla="*/ 432 h 609"/>
                <a:gd name="T22" fmla="*/ 224 w 803"/>
                <a:gd name="T23" fmla="*/ 404 h 609"/>
                <a:gd name="T24" fmla="*/ 186 w 803"/>
                <a:gd name="T25" fmla="*/ 414 h 609"/>
                <a:gd name="T26" fmla="*/ 151 w 803"/>
                <a:gd name="T27" fmla="*/ 449 h 609"/>
                <a:gd name="T28" fmla="*/ 133 w 803"/>
                <a:gd name="T29" fmla="*/ 433 h 609"/>
                <a:gd name="T30" fmla="*/ 92 w 803"/>
                <a:gd name="T31" fmla="*/ 421 h 609"/>
                <a:gd name="T32" fmla="*/ 43 w 803"/>
                <a:gd name="T33" fmla="*/ 405 h 609"/>
                <a:gd name="T34" fmla="*/ 9 w 803"/>
                <a:gd name="T35" fmla="*/ 395 h 609"/>
                <a:gd name="T36" fmla="*/ 0 w 803"/>
                <a:gd name="T37" fmla="*/ 368 h 609"/>
                <a:gd name="T38" fmla="*/ 14 w 803"/>
                <a:gd name="T39" fmla="*/ 348 h 609"/>
                <a:gd name="T40" fmla="*/ 24 w 803"/>
                <a:gd name="T41" fmla="*/ 330 h 609"/>
                <a:gd name="T42" fmla="*/ 37 w 803"/>
                <a:gd name="T43" fmla="*/ 311 h 609"/>
                <a:gd name="T44" fmla="*/ 44 w 803"/>
                <a:gd name="T45" fmla="*/ 296 h 609"/>
                <a:gd name="T46" fmla="*/ 49 w 803"/>
                <a:gd name="T47" fmla="*/ 280 h 609"/>
                <a:gd name="T48" fmla="*/ 65 w 803"/>
                <a:gd name="T49" fmla="*/ 271 h 609"/>
                <a:gd name="T50" fmla="*/ 82 w 803"/>
                <a:gd name="T51" fmla="*/ 255 h 609"/>
                <a:gd name="T52" fmla="*/ 94 w 803"/>
                <a:gd name="T53" fmla="*/ 236 h 609"/>
                <a:gd name="T54" fmla="*/ 102 w 803"/>
                <a:gd name="T55" fmla="*/ 221 h 609"/>
                <a:gd name="T56" fmla="*/ 104 w 803"/>
                <a:gd name="T57" fmla="*/ 201 h 609"/>
                <a:gd name="T58" fmla="*/ 115 w 803"/>
                <a:gd name="T59" fmla="*/ 182 h 609"/>
                <a:gd name="T60" fmla="*/ 158 w 803"/>
                <a:gd name="T61" fmla="*/ 206 h 609"/>
                <a:gd name="T62" fmla="*/ 188 w 803"/>
                <a:gd name="T63" fmla="*/ 198 h 609"/>
                <a:gd name="T64" fmla="*/ 233 w 803"/>
                <a:gd name="T65" fmla="*/ 211 h 609"/>
                <a:gd name="T66" fmla="*/ 254 w 803"/>
                <a:gd name="T67" fmla="*/ 253 h 609"/>
                <a:gd name="T68" fmla="*/ 305 w 803"/>
                <a:gd name="T69" fmla="*/ 272 h 609"/>
                <a:gd name="T70" fmla="*/ 338 w 803"/>
                <a:gd name="T71" fmla="*/ 334 h 609"/>
                <a:gd name="T72" fmla="*/ 383 w 803"/>
                <a:gd name="T73" fmla="*/ 339 h 609"/>
                <a:gd name="T74" fmla="*/ 418 w 803"/>
                <a:gd name="T75" fmla="*/ 351 h 609"/>
                <a:gd name="T76" fmla="*/ 456 w 803"/>
                <a:gd name="T77" fmla="*/ 286 h 609"/>
                <a:gd name="T78" fmla="*/ 478 w 803"/>
                <a:gd name="T79" fmla="*/ 245 h 609"/>
                <a:gd name="T80" fmla="*/ 479 w 803"/>
                <a:gd name="T81" fmla="*/ 207 h 609"/>
                <a:gd name="T82" fmla="*/ 472 w 803"/>
                <a:gd name="T83" fmla="*/ 167 h 609"/>
                <a:gd name="T84" fmla="*/ 442 w 803"/>
                <a:gd name="T85" fmla="*/ 152 h 609"/>
                <a:gd name="T86" fmla="*/ 504 w 803"/>
                <a:gd name="T87" fmla="*/ 115 h 609"/>
                <a:gd name="T88" fmla="*/ 519 w 803"/>
                <a:gd name="T89" fmla="*/ 84 h 609"/>
                <a:gd name="T90" fmla="*/ 486 w 803"/>
                <a:gd name="T91" fmla="*/ 41 h 609"/>
                <a:gd name="T92" fmla="*/ 460 w 803"/>
                <a:gd name="T93" fmla="*/ 6 h 609"/>
                <a:gd name="T94" fmla="*/ 511 w 803"/>
                <a:gd name="T95" fmla="*/ 4 h 609"/>
                <a:gd name="T96" fmla="*/ 581 w 803"/>
                <a:gd name="T97" fmla="*/ 4 h 609"/>
                <a:gd name="T98" fmla="*/ 653 w 803"/>
                <a:gd name="T99" fmla="*/ 29 h 609"/>
                <a:gd name="T100" fmla="*/ 699 w 803"/>
                <a:gd name="T101" fmla="*/ 77 h 609"/>
                <a:gd name="T102" fmla="*/ 641 w 803"/>
                <a:gd name="T103" fmla="*/ 121 h 609"/>
                <a:gd name="T104" fmla="*/ 618 w 803"/>
                <a:gd name="T105" fmla="*/ 165 h 609"/>
                <a:gd name="T106" fmla="*/ 666 w 803"/>
                <a:gd name="T107" fmla="*/ 194 h 609"/>
                <a:gd name="T108" fmla="*/ 712 w 803"/>
                <a:gd name="T109" fmla="*/ 234 h 609"/>
                <a:gd name="T110" fmla="*/ 732 w 803"/>
                <a:gd name="T111" fmla="*/ 274 h 609"/>
                <a:gd name="T112" fmla="*/ 720 w 803"/>
                <a:gd name="T113" fmla="*/ 314 h 609"/>
                <a:gd name="T114" fmla="*/ 740 w 803"/>
                <a:gd name="T115" fmla="*/ 359 h 609"/>
                <a:gd name="T116" fmla="*/ 800 w 803"/>
                <a:gd name="T117" fmla="*/ 356 h 609"/>
                <a:gd name="T118" fmla="*/ 802 w 803"/>
                <a:gd name="T119" fmla="*/ 383 h 609"/>
                <a:gd name="T120" fmla="*/ 702 w 803"/>
                <a:gd name="T121" fmla="*/ 438 h 609"/>
                <a:gd name="T122" fmla="*/ 589 w 803"/>
                <a:gd name="T123" fmla="*/ 453 h 609"/>
                <a:gd name="T124" fmla="*/ 132 w 803"/>
                <a:gd name="T125" fmla="*/ 58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3" h="609">
                  <a:moveTo>
                    <a:pt x="586" y="514"/>
                  </a:moveTo>
                  <a:lnTo>
                    <a:pt x="585" y="513"/>
                  </a:lnTo>
                  <a:lnTo>
                    <a:pt x="584" y="512"/>
                  </a:lnTo>
                  <a:lnTo>
                    <a:pt x="580" y="510"/>
                  </a:lnTo>
                  <a:lnTo>
                    <a:pt x="576" y="508"/>
                  </a:lnTo>
                  <a:lnTo>
                    <a:pt x="573" y="507"/>
                  </a:lnTo>
                  <a:lnTo>
                    <a:pt x="572" y="508"/>
                  </a:lnTo>
                  <a:lnTo>
                    <a:pt x="571" y="510"/>
                  </a:lnTo>
                  <a:lnTo>
                    <a:pt x="570" y="510"/>
                  </a:lnTo>
                  <a:lnTo>
                    <a:pt x="570" y="511"/>
                  </a:lnTo>
                  <a:lnTo>
                    <a:pt x="569" y="511"/>
                  </a:lnTo>
                  <a:lnTo>
                    <a:pt x="568" y="511"/>
                  </a:lnTo>
                  <a:lnTo>
                    <a:pt x="564" y="511"/>
                  </a:lnTo>
                  <a:lnTo>
                    <a:pt x="562" y="511"/>
                  </a:lnTo>
                  <a:lnTo>
                    <a:pt x="560" y="512"/>
                  </a:lnTo>
                  <a:lnTo>
                    <a:pt x="551" y="512"/>
                  </a:lnTo>
                  <a:lnTo>
                    <a:pt x="548" y="512"/>
                  </a:lnTo>
                  <a:lnTo>
                    <a:pt x="547" y="513"/>
                  </a:lnTo>
                  <a:lnTo>
                    <a:pt x="545" y="513"/>
                  </a:lnTo>
                  <a:lnTo>
                    <a:pt x="543" y="513"/>
                  </a:lnTo>
                  <a:lnTo>
                    <a:pt x="542" y="513"/>
                  </a:lnTo>
                  <a:lnTo>
                    <a:pt x="539" y="513"/>
                  </a:lnTo>
                  <a:lnTo>
                    <a:pt x="538" y="514"/>
                  </a:lnTo>
                  <a:lnTo>
                    <a:pt x="537" y="514"/>
                  </a:lnTo>
                  <a:lnTo>
                    <a:pt x="537" y="515"/>
                  </a:lnTo>
                  <a:lnTo>
                    <a:pt x="537" y="516"/>
                  </a:lnTo>
                  <a:lnTo>
                    <a:pt x="536" y="516"/>
                  </a:lnTo>
                  <a:lnTo>
                    <a:pt x="536" y="520"/>
                  </a:lnTo>
                  <a:lnTo>
                    <a:pt x="535" y="522"/>
                  </a:lnTo>
                  <a:lnTo>
                    <a:pt x="535" y="523"/>
                  </a:lnTo>
                  <a:lnTo>
                    <a:pt x="534" y="525"/>
                  </a:lnTo>
                  <a:lnTo>
                    <a:pt x="532" y="529"/>
                  </a:lnTo>
                  <a:lnTo>
                    <a:pt x="532" y="531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30" y="538"/>
                  </a:lnTo>
                  <a:lnTo>
                    <a:pt x="529" y="539"/>
                  </a:lnTo>
                  <a:lnTo>
                    <a:pt x="529" y="540"/>
                  </a:lnTo>
                  <a:lnTo>
                    <a:pt x="528" y="541"/>
                  </a:lnTo>
                  <a:lnTo>
                    <a:pt x="527" y="541"/>
                  </a:lnTo>
                  <a:lnTo>
                    <a:pt x="527" y="542"/>
                  </a:lnTo>
                  <a:lnTo>
                    <a:pt x="526" y="544"/>
                  </a:lnTo>
                  <a:lnTo>
                    <a:pt x="525" y="545"/>
                  </a:lnTo>
                  <a:lnTo>
                    <a:pt x="523" y="546"/>
                  </a:lnTo>
                  <a:lnTo>
                    <a:pt x="523" y="547"/>
                  </a:lnTo>
                  <a:lnTo>
                    <a:pt x="522" y="547"/>
                  </a:lnTo>
                  <a:lnTo>
                    <a:pt x="522" y="548"/>
                  </a:lnTo>
                  <a:lnTo>
                    <a:pt x="521" y="548"/>
                  </a:lnTo>
                  <a:lnTo>
                    <a:pt x="521" y="549"/>
                  </a:lnTo>
                  <a:lnTo>
                    <a:pt x="521" y="550"/>
                  </a:lnTo>
                  <a:lnTo>
                    <a:pt x="520" y="552"/>
                  </a:lnTo>
                  <a:lnTo>
                    <a:pt x="520" y="553"/>
                  </a:lnTo>
                  <a:lnTo>
                    <a:pt x="519" y="553"/>
                  </a:lnTo>
                  <a:lnTo>
                    <a:pt x="519" y="554"/>
                  </a:lnTo>
                  <a:lnTo>
                    <a:pt x="518" y="554"/>
                  </a:lnTo>
                  <a:lnTo>
                    <a:pt x="514" y="555"/>
                  </a:lnTo>
                  <a:lnTo>
                    <a:pt x="513" y="555"/>
                  </a:lnTo>
                  <a:lnTo>
                    <a:pt x="512" y="556"/>
                  </a:lnTo>
                  <a:lnTo>
                    <a:pt x="511" y="556"/>
                  </a:lnTo>
                  <a:lnTo>
                    <a:pt x="510" y="556"/>
                  </a:lnTo>
                  <a:lnTo>
                    <a:pt x="510" y="557"/>
                  </a:lnTo>
                  <a:lnTo>
                    <a:pt x="509" y="558"/>
                  </a:lnTo>
                  <a:lnTo>
                    <a:pt x="508" y="561"/>
                  </a:lnTo>
                  <a:lnTo>
                    <a:pt x="506" y="561"/>
                  </a:lnTo>
                  <a:lnTo>
                    <a:pt x="505" y="562"/>
                  </a:lnTo>
                  <a:lnTo>
                    <a:pt x="503" y="564"/>
                  </a:lnTo>
                  <a:lnTo>
                    <a:pt x="503" y="565"/>
                  </a:lnTo>
                  <a:lnTo>
                    <a:pt x="502" y="566"/>
                  </a:lnTo>
                  <a:lnTo>
                    <a:pt x="501" y="567"/>
                  </a:lnTo>
                  <a:lnTo>
                    <a:pt x="500" y="569"/>
                  </a:lnTo>
                  <a:lnTo>
                    <a:pt x="500" y="570"/>
                  </a:lnTo>
                  <a:lnTo>
                    <a:pt x="500" y="571"/>
                  </a:lnTo>
                  <a:lnTo>
                    <a:pt x="498" y="573"/>
                  </a:lnTo>
                  <a:lnTo>
                    <a:pt x="498" y="574"/>
                  </a:lnTo>
                  <a:lnTo>
                    <a:pt x="497" y="574"/>
                  </a:lnTo>
                  <a:lnTo>
                    <a:pt x="497" y="575"/>
                  </a:lnTo>
                  <a:lnTo>
                    <a:pt x="496" y="575"/>
                  </a:lnTo>
                  <a:lnTo>
                    <a:pt x="496" y="577"/>
                  </a:lnTo>
                  <a:lnTo>
                    <a:pt x="495" y="577"/>
                  </a:lnTo>
                  <a:lnTo>
                    <a:pt x="495" y="578"/>
                  </a:lnTo>
                  <a:lnTo>
                    <a:pt x="494" y="578"/>
                  </a:lnTo>
                  <a:lnTo>
                    <a:pt x="492" y="579"/>
                  </a:lnTo>
                  <a:lnTo>
                    <a:pt x="492" y="580"/>
                  </a:lnTo>
                  <a:lnTo>
                    <a:pt x="490" y="580"/>
                  </a:lnTo>
                  <a:lnTo>
                    <a:pt x="490" y="581"/>
                  </a:lnTo>
                  <a:lnTo>
                    <a:pt x="489" y="582"/>
                  </a:lnTo>
                  <a:lnTo>
                    <a:pt x="488" y="583"/>
                  </a:lnTo>
                  <a:lnTo>
                    <a:pt x="486" y="587"/>
                  </a:lnTo>
                  <a:lnTo>
                    <a:pt x="485" y="589"/>
                  </a:lnTo>
                  <a:lnTo>
                    <a:pt x="484" y="589"/>
                  </a:lnTo>
                  <a:lnTo>
                    <a:pt x="484" y="590"/>
                  </a:lnTo>
                  <a:lnTo>
                    <a:pt x="483" y="591"/>
                  </a:lnTo>
                  <a:lnTo>
                    <a:pt x="481" y="592"/>
                  </a:lnTo>
                  <a:lnTo>
                    <a:pt x="481" y="594"/>
                  </a:lnTo>
                  <a:lnTo>
                    <a:pt x="480" y="595"/>
                  </a:lnTo>
                  <a:lnTo>
                    <a:pt x="479" y="595"/>
                  </a:lnTo>
                  <a:lnTo>
                    <a:pt x="476" y="596"/>
                  </a:lnTo>
                  <a:lnTo>
                    <a:pt x="475" y="596"/>
                  </a:lnTo>
                  <a:lnTo>
                    <a:pt x="472" y="596"/>
                  </a:lnTo>
                  <a:lnTo>
                    <a:pt x="470" y="596"/>
                  </a:lnTo>
                  <a:lnTo>
                    <a:pt x="464" y="596"/>
                  </a:lnTo>
                  <a:lnTo>
                    <a:pt x="463" y="596"/>
                  </a:lnTo>
                  <a:lnTo>
                    <a:pt x="462" y="596"/>
                  </a:lnTo>
                  <a:lnTo>
                    <a:pt x="462" y="590"/>
                  </a:lnTo>
                  <a:lnTo>
                    <a:pt x="462" y="589"/>
                  </a:lnTo>
                  <a:lnTo>
                    <a:pt x="462" y="588"/>
                  </a:lnTo>
                  <a:lnTo>
                    <a:pt x="461" y="584"/>
                  </a:lnTo>
                  <a:lnTo>
                    <a:pt x="461" y="582"/>
                  </a:lnTo>
                  <a:lnTo>
                    <a:pt x="460" y="581"/>
                  </a:lnTo>
                  <a:lnTo>
                    <a:pt x="460" y="580"/>
                  </a:lnTo>
                  <a:lnTo>
                    <a:pt x="460" y="579"/>
                  </a:lnTo>
                  <a:lnTo>
                    <a:pt x="460" y="578"/>
                  </a:lnTo>
                  <a:lnTo>
                    <a:pt x="459" y="575"/>
                  </a:lnTo>
                  <a:lnTo>
                    <a:pt x="458" y="573"/>
                  </a:lnTo>
                  <a:lnTo>
                    <a:pt x="458" y="570"/>
                  </a:lnTo>
                  <a:lnTo>
                    <a:pt x="456" y="570"/>
                  </a:lnTo>
                  <a:lnTo>
                    <a:pt x="456" y="569"/>
                  </a:lnTo>
                  <a:lnTo>
                    <a:pt x="456" y="567"/>
                  </a:lnTo>
                  <a:lnTo>
                    <a:pt x="456" y="566"/>
                  </a:lnTo>
                  <a:lnTo>
                    <a:pt x="456" y="564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5" y="558"/>
                  </a:lnTo>
                  <a:lnTo>
                    <a:pt x="454" y="558"/>
                  </a:lnTo>
                  <a:lnTo>
                    <a:pt x="454" y="560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2"/>
                  </a:lnTo>
                  <a:lnTo>
                    <a:pt x="455" y="563"/>
                  </a:lnTo>
                  <a:lnTo>
                    <a:pt x="454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4"/>
                  </a:lnTo>
                  <a:lnTo>
                    <a:pt x="454" y="565"/>
                  </a:lnTo>
                  <a:lnTo>
                    <a:pt x="453" y="565"/>
                  </a:lnTo>
                  <a:lnTo>
                    <a:pt x="453" y="566"/>
                  </a:lnTo>
                  <a:lnTo>
                    <a:pt x="452" y="566"/>
                  </a:lnTo>
                  <a:lnTo>
                    <a:pt x="451" y="566"/>
                  </a:lnTo>
                  <a:lnTo>
                    <a:pt x="450" y="566"/>
                  </a:lnTo>
                  <a:lnTo>
                    <a:pt x="450" y="567"/>
                  </a:lnTo>
                  <a:lnTo>
                    <a:pt x="448" y="569"/>
                  </a:lnTo>
                  <a:lnTo>
                    <a:pt x="448" y="567"/>
                  </a:lnTo>
                  <a:lnTo>
                    <a:pt x="447" y="567"/>
                  </a:lnTo>
                  <a:lnTo>
                    <a:pt x="447" y="566"/>
                  </a:lnTo>
                  <a:lnTo>
                    <a:pt x="446" y="566"/>
                  </a:lnTo>
                  <a:lnTo>
                    <a:pt x="446" y="567"/>
                  </a:lnTo>
                  <a:lnTo>
                    <a:pt x="446" y="569"/>
                  </a:lnTo>
                  <a:lnTo>
                    <a:pt x="445" y="569"/>
                  </a:lnTo>
                  <a:lnTo>
                    <a:pt x="444" y="569"/>
                  </a:lnTo>
                  <a:lnTo>
                    <a:pt x="444" y="570"/>
                  </a:lnTo>
                  <a:lnTo>
                    <a:pt x="443" y="570"/>
                  </a:lnTo>
                  <a:lnTo>
                    <a:pt x="443" y="571"/>
                  </a:lnTo>
                  <a:lnTo>
                    <a:pt x="442" y="571"/>
                  </a:lnTo>
                  <a:lnTo>
                    <a:pt x="441" y="571"/>
                  </a:lnTo>
                  <a:lnTo>
                    <a:pt x="441" y="570"/>
                  </a:lnTo>
                  <a:lnTo>
                    <a:pt x="441" y="571"/>
                  </a:lnTo>
                  <a:lnTo>
                    <a:pt x="439" y="571"/>
                  </a:lnTo>
                  <a:lnTo>
                    <a:pt x="438" y="571"/>
                  </a:lnTo>
                  <a:lnTo>
                    <a:pt x="438" y="572"/>
                  </a:lnTo>
                  <a:lnTo>
                    <a:pt x="437" y="572"/>
                  </a:lnTo>
                  <a:lnTo>
                    <a:pt x="436" y="572"/>
                  </a:lnTo>
                  <a:lnTo>
                    <a:pt x="435" y="572"/>
                  </a:lnTo>
                  <a:lnTo>
                    <a:pt x="434" y="572"/>
                  </a:lnTo>
                  <a:lnTo>
                    <a:pt x="434" y="573"/>
                  </a:lnTo>
                  <a:lnTo>
                    <a:pt x="433" y="573"/>
                  </a:lnTo>
                  <a:lnTo>
                    <a:pt x="431" y="573"/>
                  </a:lnTo>
                  <a:lnTo>
                    <a:pt x="431" y="572"/>
                  </a:lnTo>
                  <a:lnTo>
                    <a:pt x="430" y="572"/>
                  </a:lnTo>
                  <a:lnTo>
                    <a:pt x="429" y="572"/>
                  </a:lnTo>
                  <a:lnTo>
                    <a:pt x="428" y="572"/>
                  </a:lnTo>
                  <a:lnTo>
                    <a:pt x="428" y="573"/>
                  </a:lnTo>
                  <a:lnTo>
                    <a:pt x="428" y="572"/>
                  </a:lnTo>
                  <a:lnTo>
                    <a:pt x="427" y="572"/>
                  </a:lnTo>
                  <a:lnTo>
                    <a:pt x="427" y="571"/>
                  </a:lnTo>
                  <a:lnTo>
                    <a:pt x="426" y="571"/>
                  </a:lnTo>
                  <a:lnTo>
                    <a:pt x="426" y="570"/>
                  </a:lnTo>
                  <a:lnTo>
                    <a:pt x="425" y="570"/>
                  </a:lnTo>
                  <a:lnTo>
                    <a:pt x="423" y="570"/>
                  </a:lnTo>
                  <a:lnTo>
                    <a:pt x="423" y="569"/>
                  </a:lnTo>
                  <a:lnTo>
                    <a:pt x="422" y="569"/>
                  </a:lnTo>
                  <a:lnTo>
                    <a:pt x="422" y="567"/>
                  </a:lnTo>
                  <a:lnTo>
                    <a:pt x="421" y="567"/>
                  </a:lnTo>
                  <a:lnTo>
                    <a:pt x="420" y="567"/>
                  </a:lnTo>
                  <a:lnTo>
                    <a:pt x="420" y="566"/>
                  </a:lnTo>
                  <a:lnTo>
                    <a:pt x="419" y="566"/>
                  </a:lnTo>
                  <a:lnTo>
                    <a:pt x="418" y="566"/>
                  </a:lnTo>
                  <a:lnTo>
                    <a:pt x="418" y="567"/>
                  </a:lnTo>
                  <a:lnTo>
                    <a:pt x="417" y="567"/>
                  </a:lnTo>
                  <a:lnTo>
                    <a:pt x="416" y="567"/>
                  </a:lnTo>
                  <a:lnTo>
                    <a:pt x="414" y="567"/>
                  </a:lnTo>
                  <a:lnTo>
                    <a:pt x="413" y="567"/>
                  </a:lnTo>
                  <a:lnTo>
                    <a:pt x="412" y="567"/>
                  </a:lnTo>
                  <a:lnTo>
                    <a:pt x="411" y="567"/>
                  </a:lnTo>
                  <a:lnTo>
                    <a:pt x="411" y="570"/>
                  </a:lnTo>
                  <a:lnTo>
                    <a:pt x="411" y="573"/>
                  </a:lnTo>
                  <a:lnTo>
                    <a:pt x="411" y="575"/>
                  </a:lnTo>
                  <a:lnTo>
                    <a:pt x="411" y="578"/>
                  </a:lnTo>
                  <a:lnTo>
                    <a:pt x="410" y="580"/>
                  </a:lnTo>
                  <a:lnTo>
                    <a:pt x="410" y="582"/>
                  </a:lnTo>
                  <a:lnTo>
                    <a:pt x="410" y="587"/>
                  </a:lnTo>
                  <a:lnTo>
                    <a:pt x="409" y="591"/>
                  </a:lnTo>
                  <a:lnTo>
                    <a:pt x="409" y="594"/>
                  </a:lnTo>
                  <a:lnTo>
                    <a:pt x="409" y="596"/>
                  </a:lnTo>
                  <a:lnTo>
                    <a:pt x="408" y="602"/>
                  </a:lnTo>
                  <a:lnTo>
                    <a:pt x="408" y="606"/>
                  </a:lnTo>
                  <a:lnTo>
                    <a:pt x="408" y="608"/>
                  </a:lnTo>
                  <a:lnTo>
                    <a:pt x="408" y="609"/>
                  </a:lnTo>
                  <a:lnTo>
                    <a:pt x="392" y="607"/>
                  </a:lnTo>
                  <a:lnTo>
                    <a:pt x="387" y="606"/>
                  </a:lnTo>
                  <a:lnTo>
                    <a:pt x="381" y="606"/>
                  </a:lnTo>
                  <a:lnTo>
                    <a:pt x="381" y="605"/>
                  </a:lnTo>
                  <a:lnTo>
                    <a:pt x="378" y="605"/>
                  </a:lnTo>
                  <a:lnTo>
                    <a:pt x="376" y="605"/>
                  </a:lnTo>
                  <a:lnTo>
                    <a:pt x="372" y="604"/>
                  </a:lnTo>
                  <a:lnTo>
                    <a:pt x="369" y="604"/>
                  </a:lnTo>
                  <a:lnTo>
                    <a:pt x="364" y="603"/>
                  </a:lnTo>
                  <a:lnTo>
                    <a:pt x="361" y="602"/>
                  </a:lnTo>
                  <a:lnTo>
                    <a:pt x="359" y="602"/>
                  </a:lnTo>
                  <a:lnTo>
                    <a:pt x="355" y="602"/>
                  </a:lnTo>
                  <a:lnTo>
                    <a:pt x="346" y="599"/>
                  </a:lnTo>
                  <a:lnTo>
                    <a:pt x="343" y="599"/>
                  </a:lnTo>
                  <a:lnTo>
                    <a:pt x="339" y="598"/>
                  </a:lnTo>
                  <a:lnTo>
                    <a:pt x="338" y="598"/>
                  </a:lnTo>
                  <a:lnTo>
                    <a:pt x="339" y="597"/>
                  </a:lnTo>
                  <a:lnTo>
                    <a:pt x="341" y="587"/>
                  </a:lnTo>
                  <a:lnTo>
                    <a:pt x="342" y="584"/>
                  </a:lnTo>
                  <a:lnTo>
                    <a:pt x="342" y="583"/>
                  </a:lnTo>
                  <a:lnTo>
                    <a:pt x="342" y="582"/>
                  </a:lnTo>
                  <a:lnTo>
                    <a:pt x="341" y="579"/>
                  </a:lnTo>
                  <a:lnTo>
                    <a:pt x="339" y="574"/>
                  </a:lnTo>
                  <a:lnTo>
                    <a:pt x="338" y="572"/>
                  </a:lnTo>
                  <a:lnTo>
                    <a:pt x="338" y="570"/>
                  </a:lnTo>
                  <a:lnTo>
                    <a:pt x="336" y="561"/>
                  </a:lnTo>
                  <a:lnTo>
                    <a:pt x="335" y="557"/>
                  </a:lnTo>
                  <a:lnTo>
                    <a:pt x="333" y="550"/>
                  </a:lnTo>
                  <a:lnTo>
                    <a:pt x="334" y="546"/>
                  </a:lnTo>
                  <a:lnTo>
                    <a:pt x="336" y="532"/>
                  </a:lnTo>
                  <a:lnTo>
                    <a:pt x="339" y="531"/>
                  </a:lnTo>
                  <a:lnTo>
                    <a:pt x="342" y="530"/>
                  </a:lnTo>
                  <a:lnTo>
                    <a:pt x="344" y="529"/>
                  </a:lnTo>
                  <a:lnTo>
                    <a:pt x="345" y="528"/>
                  </a:lnTo>
                  <a:lnTo>
                    <a:pt x="346" y="525"/>
                  </a:lnTo>
                  <a:lnTo>
                    <a:pt x="346" y="521"/>
                  </a:lnTo>
                  <a:lnTo>
                    <a:pt x="345" y="519"/>
                  </a:lnTo>
                  <a:lnTo>
                    <a:pt x="345" y="516"/>
                  </a:lnTo>
                  <a:lnTo>
                    <a:pt x="347" y="512"/>
                  </a:lnTo>
                  <a:lnTo>
                    <a:pt x="343" y="505"/>
                  </a:lnTo>
                  <a:lnTo>
                    <a:pt x="343" y="504"/>
                  </a:lnTo>
                  <a:lnTo>
                    <a:pt x="343" y="500"/>
                  </a:lnTo>
                  <a:lnTo>
                    <a:pt x="344" y="497"/>
                  </a:lnTo>
                  <a:lnTo>
                    <a:pt x="344" y="495"/>
                  </a:lnTo>
                  <a:lnTo>
                    <a:pt x="345" y="493"/>
                  </a:lnTo>
                  <a:lnTo>
                    <a:pt x="345" y="491"/>
                  </a:lnTo>
                  <a:lnTo>
                    <a:pt x="345" y="490"/>
                  </a:lnTo>
                  <a:lnTo>
                    <a:pt x="345" y="489"/>
                  </a:lnTo>
                  <a:lnTo>
                    <a:pt x="346" y="487"/>
                  </a:lnTo>
                  <a:lnTo>
                    <a:pt x="346" y="486"/>
                  </a:lnTo>
                  <a:lnTo>
                    <a:pt x="346" y="485"/>
                  </a:lnTo>
                  <a:lnTo>
                    <a:pt x="346" y="483"/>
                  </a:lnTo>
                  <a:lnTo>
                    <a:pt x="347" y="482"/>
                  </a:lnTo>
                  <a:lnTo>
                    <a:pt x="347" y="480"/>
                  </a:lnTo>
                  <a:lnTo>
                    <a:pt x="347" y="479"/>
                  </a:lnTo>
                  <a:lnTo>
                    <a:pt x="349" y="477"/>
                  </a:lnTo>
                  <a:lnTo>
                    <a:pt x="349" y="474"/>
                  </a:lnTo>
                  <a:lnTo>
                    <a:pt x="349" y="473"/>
                  </a:lnTo>
                  <a:lnTo>
                    <a:pt x="347" y="472"/>
                  </a:lnTo>
                  <a:lnTo>
                    <a:pt x="347" y="470"/>
                  </a:lnTo>
                  <a:lnTo>
                    <a:pt x="347" y="469"/>
                  </a:lnTo>
                  <a:lnTo>
                    <a:pt x="347" y="460"/>
                  </a:lnTo>
                  <a:lnTo>
                    <a:pt x="346" y="457"/>
                  </a:lnTo>
                  <a:lnTo>
                    <a:pt x="344" y="450"/>
                  </a:lnTo>
                  <a:lnTo>
                    <a:pt x="343" y="447"/>
                  </a:lnTo>
                  <a:lnTo>
                    <a:pt x="342" y="445"/>
                  </a:lnTo>
                  <a:lnTo>
                    <a:pt x="342" y="443"/>
                  </a:lnTo>
                  <a:lnTo>
                    <a:pt x="341" y="440"/>
                  </a:lnTo>
                  <a:lnTo>
                    <a:pt x="338" y="438"/>
                  </a:lnTo>
                  <a:lnTo>
                    <a:pt x="337" y="437"/>
                  </a:lnTo>
                  <a:lnTo>
                    <a:pt x="335" y="437"/>
                  </a:lnTo>
                  <a:lnTo>
                    <a:pt x="330" y="437"/>
                  </a:lnTo>
                  <a:lnTo>
                    <a:pt x="329" y="437"/>
                  </a:lnTo>
                  <a:lnTo>
                    <a:pt x="325" y="437"/>
                  </a:lnTo>
                  <a:lnTo>
                    <a:pt x="321" y="436"/>
                  </a:lnTo>
                  <a:lnTo>
                    <a:pt x="320" y="436"/>
                  </a:lnTo>
                  <a:lnTo>
                    <a:pt x="319" y="436"/>
                  </a:lnTo>
                  <a:lnTo>
                    <a:pt x="317" y="436"/>
                  </a:lnTo>
                  <a:lnTo>
                    <a:pt x="316" y="436"/>
                  </a:lnTo>
                  <a:lnTo>
                    <a:pt x="311" y="436"/>
                  </a:lnTo>
                  <a:lnTo>
                    <a:pt x="305" y="435"/>
                  </a:lnTo>
                  <a:lnTo>
                    <a:pt x="301" y="435"/>
                  </a:lnTo>
                  <a:lnTo>
                    <a:pt x="299" y="435"/>
                  </a:lnTo>
                  <a:lnTo>
                    <a:pt x="297" y="435"/>
                  </a:lnTo>
                  <a:lnTo>
                    <a:pt x="292" y="433"/>
                  </a:lnTo>
                  <a:lnTo>
                    <a:pt x="290" y="433"/>
                  </a:lnTo>
                  <a:lnTo>
                    <a:pt x="286" y="433"/>
                  </a:lnTo>
                  <a:lnTo>
                    <a:pt x="285" y="433"/>
                  </a:lnTo>
                  <a:lnTo>
                    <a:pt x="280" y="432"/>
                  </a:lnTo>
                  <a:lnTo>
                    <a:pt x="275" y="432"/>
                  </a:lnTo>
                  <a:lnTo>
                    <a:pt x="266" y="431"/>
                  </a:lnTo>
                  <a:lnTo>
                    <a:pt x="261" y="431"/>
                  </a:lnTo>
                  <a:lnTo>
                    <a:pt x="259" y="431"/>
                  </a:lnTo>
                  <a:lnTo>
                    <a:pt x="255" y="430"/>
                  </a:lnTo>
                  <a:lnTo>
                    <a:pt x="253" y="430"/>
                  </a:lnTo>
                  <a:lnTo>
                    <a:pt x="252" y="430"/>
                  </a:lnTo>
                  <a:lnTo>
                    <a:pt x="250" y="430"/>
                  </a:lnTo>
                  <a:lnTo>
                    <a:pt x="249" y="430"/>
                  </a:lnTo>
                  <a:lnTo>
                    <a:pt x="246" y="430"/>
                  </a:lnTo>
                  <a:lnTo>
                    <a:pt x="235" y="429"/>
                  </a:lnTo>
                  <a:lnTo>
                    <a:pt x="234" y="429"/>
                  </a:lnTo>
                  <a:lnTo>
                    <a:pt x="235" y="421"/>
                  </a:lnTo>
                  <a:lnTo>
                    <a:pt x="236" y="419"/>
                  </a:lnTo>
                  <a:lnTo>
                    <a:pt x="237" y="413"/>
                  </a:lnTo>
                  <a:lnTo>
                    <a:pt x="238" y="406"/>
                  </a:lnTo>
                  <a:lnTo>
                    <a:pt x="236" y="406"/>
                  </a:lnTo>
                  <a:lnTo>
                    <a:pt x="235" y="406"/>
                  </a:lnTo>
                  <a:lnTo>
                    <a:pt x="233" y="405"/>
                  </a:lnTo>
                  <a:lnTo>
                    <a:pt x="232" y="403"/>
                  </a:lnTo>
                  <a:lnTo>
                    <a:pt x="230" y="403"/>
                  </a:lnTo>
                  <a:lnTo>
                    <a:pt x="229" y="402"/>
                  </a:lnTo>
                  <a:lnTo>
                    <a:pt x="228" y="403"/>
                  </a:lnTo>
                  <a:lnTo>
                    <a:pt x="226" y="403"/>
                  </a:lnTo>
                  <a:lnTo>
                    <a:pt x="225" y="403"/>
                  </a:lnTo>
                  <a:lnTo>
                    <a:pt x="225" y="404"/>
                  </a:lnTo>
                  <a:lnTo>
                    <a:pt x="224" y="404"/>
                  </a:lnTo>
                  <a:lnTo>
                    <a:pt x="223" y="404"/>
                  </a:lnTo>
                  <a:lnTo>
                    <a:pt x="221" y="404"/>
                  </a:lnTo>
                  <a:lnTo>
                    <a:pt x="221" y="405"/>
                  </a:lnTo>
                  <a:lnTo>
                    <a:pt x="220" y="405"/>
                  </a:lnTo>
                  <a:lnTo>
                    <a:pt x="219" y="405"/>
                  </a:lnTo>
                  <a:lnTo>
                    <a:pt x="218" y="405"/>
                  </a:lnTo>
                  <a:lnTo>
                    <a:pt x="218" y="406"/>
                  </a:lnTo>
                  <a:lnTo>
                    <a:pt x="217" y="406"/>
                  </a:lnTo>
                  <a:lnTo>
                    <a:pt x="216" y="406"/>
                  </a:lnTo>
                  <a:lnTo>
                    <a:pt x="215" y="406"/>
                  </a:lnTo>
                  <a:lnTo>
                    <a:pt x="215" y="407"/>
                  </a:lnTo>
                  <a:lnTo>
                    <a:pt x="213" y="407"/>
                  </a:lnTo>
                  <a:lnTo>
                    <a:pt x="212" y="407"/>
                  </a:lnTo>
                  <a:lnTo>
                    <a:pt x="211" y="407"/>
                  </a:lnTo>
                  <a:lnTo>
                    <a:pt x="211" y="408"/>
                  </a:lnTo>
                  <a:lnTo>
                    <a:pt x="210" y="408"/>
                  </a:lnTo>
                  <a:lnTo>
                    <a:pt x="209" y="408"/>
                  </a:lnTo>
                  <a:lnTo>
                    <a:pt x="208" y="408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5" y="410"/>
                  </a:lnTo>
                  <a:lnTo>
                    <a:pt x="204" y="410"/>
                  </a:lnTo>
                  <a:lnTo>
                    <a:pt x="190" y="413"/>
                  </a:lnTo>
                  <a:lnTo>
                    <a:pt x="188" y="413"/>
                  </a:lnTo>
                  <a:lnTo>
                    <a:pt x="188" y="414"/>
                  </a:lnTo>
                  <a:lnTo>
                    <a:pt x="187" y="414"/>
                  </a:lnTo>
                  <a:lnTo>
                    <a:pt x="186" y="414"/>
                  </a:lnTo>
                  <a:lnTo>
                    <a:pt x="178" y="418"/>
                  </a:lnTo>
                  <a:lnTo>
                    <a:pt x="177" y="418"/>
                  </a:lnTo>
                  <a:lnTo>
                    <a:pt x="176" y="418"/>
                  </a:lnTo>
                  <a:lnTo>
                    <a:pt x="175" y="426"/>
                  </a:lnTo>
                  <a:lnTo>
                    <a:pt x="170" y="445"/>
                  </a:lnTo>
                  <a:lnTo>
                    <a:pt x="170" y="446"/>
                  </a:lnTo>
                  <a:lnTo>
                    <a:pt x="170" y="447"/>
                  </a:lnTo>
                  <a:lnTo>
                    <a:pt x="169" y="452"/>
                  </a:lnTo>
                  <a:lnTo>
                    <a:pt x="169" y="453"/>
                  </a:lnTo>
                  <a:lnTo>
                    <a:pt x="169" y="454"/>
                  </a:lnTo>
                  <a:lnTo>
                    <a:pt x="168" y="455"/>
                  </a:lnTo>
                  <a:lnTo>
                    <a:pt x="167" y="455"/>
                  </a:lnTo>
                  <a:lnTo>
                    <a:pt x="165" y="455"/>
                  </a:lnTo>
                  <a:lnTo>
                    <a:pt x="163" y="455"/>
                  </a:lnTo>
                  <a:lnTo>
                    <a:pt x="162" y="455"/>
                  </a:lnTo>
                  <a:lnTo>
                    <a:pt x="161" y="455"/>
                  </a:lnTo>
                  <a:lnTo>
                    <a:pt x="158" y="456"/>
                  </a:lnTo>
                  <a:lnTo>
                    <a:pt x="157" y="456"/>
                  </a:lnTo>
                  <a:lnTo>
                    <a:pt x="156" y="456"/>
                  </a:lnTo>
                  <a:lnTo>
                    <a:pt x="154" y="456"/>
                  </a:lnTo>
                  <a:lnTo>
                    <a:pt x="152" y="455"/>
                  </a:lnTo>
                  <a:lnTo>
                    <a:pt x="152" y="454"/>
                  </a:lnTo>
                  <a:lnTo>
                    <a:pt x="152" y="453"/>
                  </a:lnTo>
                  <a:lnTo>
                    <a:pt x="152" y="452"/>
                  </a:lnTo>
                  <a:lnTo>
                    <a:pt x="151" y="452"/>
                  </a:lnTo>
                  <a:lnTo>
                    <a:pt x="151" y="450"/>
                  </a:lnTo>
                  <a:lnTo>
                    <a:pt x="151" y="449"/>
                  </a:lnTo>
                  <a:lnTo>
                    <a:pt x="150" y="448"/>
                  </a:lnTo>
                  <a:lnTo>
                    <a:pt x="150" y="447"/>
                  </a:lnTo>
                  <a:lnTo>
                    <a:pt x="149" y="447"/>
                  </a:lnTo>
                  <a:lnTo>
                    <a:pt x="149" y="446"/>
                  </a:lnTo>
                  <a:lnTo>
                    <a:pt x="149" y="445"/>
                  </a:lnTo>
                  <a:lnTo>
                    <a:pt x="148" y="445"/>
                  </a:lnTo>
                  <a:lnTo>
                    <a:pt x="148" y="444"/>
                  </a:lnTo>
                  <a:lnTo>
                    <a:pt x="146" y="444"/>
                  </a:lnTo>
                  <a:lnTo>
                    <a:pt x="146" y="443"/>
                  </a:lnTo>
                  <a:lnTo>
                    <a:pt x="145" y="443"/>
                  </a:lnTo>
                  <a:lnTo>
                    <a:pt x="144" y="440"/>
                  </a:lnTo>
                  <a:lnTo>
                    <a:pt x="143" y="440"/>
                  </a:lnTo>
                  <a:lnTo>
                    <a:pt x="143" y="439"/>
                  </a:lnTo>
                  <a:lnTo>
                    <a:pt x="142" y="439"/>
                  </a:lnTo>
                  <a:lnTo>
                    <a:pt x="142" y="438"/>
                  </a:lnTo>
                  <a:lnTo>
                    <a:pt x="141" y="438"/>
                  </a:lnTo>
                  <a:lnTo>
                    <a:pt x="141" y="437"/>
                  </a:lnTo>
                  <a:lnTo>
                    <a:pt x="140" y="437"/>
                  </a:lnTo>
                  <a:lnTo>
                    <a:pt x="138" y="437"/>
                  </a:lnTo>
                  <a:lnTo>
                    <a:pt x="138" y="436"/>
                  </a:lnTo>
                  <a:lnTo>
                    <a:pt x="137" y="436"/>
                  </a:lnTo>
                  <a:lnTo>
                    <a:pt x="137" y="435"/>
                  </a:lnTo>
                  <a:lnTo>
                    <a:pt x="136" y="435"/>
                  </a:lnTo>
                  <a:lnTo>
                    <a:pt x="135" y="435"/>
                  </a:lnTo>
                  <a:lnTo>
                    <a:pt x="135" y="433"/>
                  </a:lnTo>
                  <a:lnTo>
                    <a:pt x="134" y="433"/>
                  </a:lnTo>
                  <a:lnTo>
                    <a:pt x="133" y="433"/>
                  </a:lnTo>
                  <a:lnTo>
                    <a:pt x="132" y="433"/>
                  </a:lnTo>
                  <a:lnTo>
                    <a:pt x="129" y="432"/>
                  </a:lnTo>
                  <a:lnTo>
                    <a:pt x="128" y="432"/>
                  </a:lnTo>
                  <a:lnTo>
                    <a:pt x="121" y="431"/>
                  </a:lnTo>
                  <a:lnTo>
                    <a:pt x="119" y="433"/>
                  </a:lnTo>
                  <a:lnTo>
                    <a:pt x="118" y="432"/>
                  </a:lnTo>
                  <a:lnTo>
                    <a:pt x="117" y="431"/>
                  </a:lnTo>
                  <a:lnTo>
                    <a:pt x="116" y="431"/>
                  </a:lnTo>
                  <a:lnTo>
                    <a:pt x="115" y="431"/>
                  </a:lnTo>
                  <a:lnTo>
                    <a:pt x="114" y="431"/>
                  </a:lnTo>
                  <a:lnTo>
                    <a:pt x="112" y="431"/>
                  </a:lnTo>
                  <a:lnTo>
                    <a:pt x="111" y="431"/>
                  </a:lnTo>
                  <a:lnTo>
                    <a:pt x="110" y="431"/>
                  </a:lnTo>
                  <a:lnTo>
                    <a:pt x="110" y="432"/>
                  </a:lnTo>
                  <a:lnTo>
                    <a:pt x="109" y="432"/>
                  </a:lnTo>
                  <a:lnTo>
                    <a:pt x="108" y="432"/>
                  </a:lnTo>
                  <a:lnTo>
                    <a:pt x="107" y="432"/>
                  </a:lnTo>
                  <a:lnTo>
                    <a:pt x="106" y="432"/>
                  </a:lnTo>
                  <a:lnTo>
                    <a:pt x="89" y="436"/>
                  </a:lnTo>
                  <a:lnTo>
                    <a:pt x="81" y="438"/>
                  </a:lnTo>
                  <a:lnTo>
                    <a:pt x="82" y="436"/>
                  </a:lnTo>
                  <a:lnTo>
                    <a:pt x="84" y="433"/>
                  </a:lnTo>
                  <a:lnTo>
                    <a:pt x="84" y="432"/>
                  </a:lnTo>
                  <a:lnTo>
                    <a:pt x="85" y="431"/>
                  </a:lnTo>
                  <a:lnTo>
                    <a:pt x="87" y="428"/>
                  </a:lnTo>
                  <a:lnTo>
                    <a:pt x="90" y="424"/>
                  </a:lnTo>
                  <a:lnTo>
                    <a:pt x="92" y="421"/>
                  </a:lnTo>
                  <a:lnTo>
                    <a:pt x="93" y="421"/>
                  </a:lnTo>
                  <a:lnTo>
                    <a:pt x="94" y="419"/>
                  </a:lnTo>
                  <a:lnTo>
                    <a:pt x="95" y="418"/>
                  </a:lnTo>
                  <a:lnTo>
                    <a:pt x="94" y="416"/>
                  </a:lnTo>
                  <a:lnTo>
                    <a:pt x="89" y="416"/>
                  </a:lnTo>
                  <a:lnTo>
                    <a:pt x="86" y="416"/>
                  </a:lnTo>
                  <a:lnTo>
                    <a:pt x="83" y="416"/>
                  </a:lnTo>
                  <a:lnTo>
                    <a:pt x="82" y="416"/>
                  </a:lnTo>
                  <a:lnTo>
                    <a:pt x="79" y="415"/>
                  </a:lnTo>
                  <a:lnTo>
                    <a:pt x="77" y="415"/>
                  </a:lnTo>
                  <a:lnTo>
                    <a:pt x="76" y="415"/>
                  </a:lnTo>
                  <a:lnTo>
                    <a:pt x="74" y="415"/>
                  </a:lnTo>
                  <a:lnTo>
                    <a:pt x="69" y="415"/>
                  </a:lnTo>
                  <a:lnTo>
                    <a:pt x="68" y="415"/>
                  </a:lnTo>
                  <a:lnTo>
                    <a:pt x="67" y="415"/>
                  </a:lnTo>
                  <a:lnTo>
                    <a:pt x="66" y="415"/>
                  </a:lnTo>
                  <a:lnTo>
                    <a:pt x="59" y="414"/>
                  </a:lnTo>
                  <a:lnTo>
                    <a:pt x="58" y="414"/>
                  </a:lnTo>
                  <a:lnTo>
                    <a:pt x="57" y="413"/>
                  </a:lnTo>
                  <a:lnTo>
                    <a:pt x="56" y="413"/>
                  </a:lnTo>
                  <a:lnTo>
                    <a:pt x="54" y="413"/>
                  </a:lnTo>
                  <a:lnTo>
                    <a:pt x="53" y="412"/>
                  </a:lnTo>
                  <a:lnTo>
                    <a:pt x="48" y="407"/>
                  </a:lnTo>
                  <a:lnTo>
                    <a:pt x="47" y="406"/>
                  </a:lnTo>
                  <a:lnTo>
                    <a:pt x="45" y="405"/>
                  </a:lnTo>
                  <a:lnTo>
                    <a:pt x="44" y="405"/>
                  </a:lnTo>
                  <a:lnTo>
                    <a:pt x="43" y="405"/>
                  </a:lnTo>
                  <a:lnTo>
                    <a:pt x="42" y="405"/>
                  </a:lnTo>
                  <a:lnTo>
                    <a:pt x="42" y="406"/>
                  </a:lnTo>
                  <a:lnTo>
                    <a:pt x="37" y="410"/>
                  </a:lnTo>
                  <a:lnTo>
                    <a:pt x="36" y="411"/>
                  </a:lnTo>
                  <a:lnTo>
                    <a:pt x="35" y="412"/>
                  </a:lnTo>
                  <a:lnTo>
                    <a:pt x="34" y="412"/>
                  </a:lnTo>
                  <a:lnTo>
                    <a:pt x="33" y="412"/>
                  </a:lnTo>
                  <a:lnTo>
                    <a:pt x="32" y="412"/>
                  </a:lnTo>
                  <a:lnTo>
                    <a:pt x="32" y="411"/>
                  </a:lnTo>
                  <a:lnTo>
                    <a:pt x="29" y="410"/>
                  </a:lnTo>
                  <a:lnTo>
                    <a:pt x="28" y="410"/>
                  </a:lnTo>
                  <a:lnTo>
                    <a:pt x="27" y="408"/>
                  </a:lnTo>
                  <a:lnTo>
                    <a:pt x="25" y="408"/>
                  </a:lnTo>
                  <a:lnTo>
                    <a:pt x="22" y="406"/>
                  </a:lnTo>
                  <a:lnTo>
                    <a:pt x="20" y="406"/>
                  </a:lnTo>
                  <a:lnTo>
                    <a:pt x="19" y="405"/>
                  </a:lnTo>
                  <a:lnTo>
                    <a:pt x="18" y="404"/>
                  </a:lnTo>
                  <a:lnTo>
                    <a:pt x="17" y="403"/>
                  </a:lnTo>
                  <a:lnTo>
                    <a:pt x="15" y="402"/>
                  </a:lnTo>
                  <a:lnTo>
                    <a:pt x="15" y="401"/>
                  </a:lnTo>
                  <a:lnTo>
                    <a:pt x="14" y="401"/>
                  </a:lnTo>
                  <a:lnTo>
                    <a:pt x="14" y="399"/>
                  </a:lnTo>
                  <a:lnTo>
                    <a:pt x="11" y="398"/>
                  </a:lnTo>
                  <a:lnTo>
                    <a:pt x="11" y="397"/>
                  </a:lnTo>
                  <a:lnTo>
                    <a:pt x="10" y="396"/>
                  </a:lnTo>
                  <a:lnTo>
                    <a:pt x="10" y="395"/>
                  </a:lnTo>
                  <a:lnTo>
                    <a:pt x="9" y="395"/>
                  </a:lnTo>
                  <a:lnTo>
                    <a:pt x="9" y="394"/>
                  </a:lnTo>
                  <a:lnTo>
                    <a:pt x="9" y="393"/>
                  </a:lnTo>
                  <a:lnTo>
                    <a:pt x="9" y="391"/>
                  </a:lnTo>
                  <a:lnTo>
                    <a:pt x="9" y="388"/>
                  </a:lnTo>
                  <a:lnTo>
                    <a:pt x="8" y="387"/>
                  </a:lnTo>
                  <a:lnTo>
                    <a:pt x="8" y="386"/>
                  </a:lnTo>
                  <a:lnTo>
                    <a:pt x="8" y="385"/>
                  </a:lnTo>
                  <a:lnTo>
                    <a:pt x="8" y="383"/>
                  </a:lnTo>
                  <a:lnTo>
                    <a:pt x="7" y="383"/>
                  </a:lnTo>
                  <a:lnTo>
                    <a:pt x="6" y="383"/>
                  </a:lnTo>
                  <a:lnTo>
                    <a:pt x="3" y="382"/>
                  </a:lnTo>
                  <a:lnTo>
                    <a:pt x="3" y="381"/>
                  </a:lnTo>
                  <a:lnTo>
                    <a:pt x="3" y="380"/>
                  </a:lnTo>
                  <a:lnTo>
                    <a:pt x="3" y="379"/>
                  </a:lnTo>
                  <a:lnTo>
                    <a:pt x="3" y="378"/>
                  </a:lnTo>
                  <a:lnTo>
                    <a:pt x="3" y="377"/>
                  </a:lnTo>
                  <a:lnTo>
                    <a:pt x="3" y="376"/>
                  </a:lnTo>
                  <a:lnTo>
                    <a:pt x="3" y="374"/>
                  </a:lnTo>
                  <a:lnTo>
                    <a:pt x="2" y="374"/>
                  </a:lnTo>
                  <a:lnTo>
                    <a:pt x="2" y="373"/>
                  </a:lnTo>
                  <a:lnTo>
                    <a:pt x="2" y="372"/>
                  </a:lnTo>
                  <a:lnTo>
                    <a:pt x="2" y="371"/>
                  </a:lnTo>
                  <a:lnTo>
                    <a:pt x="2" y="370"/>
                  </a:lnTo>
                  <a:lnTo>
                    <a:pt x="1" y="370"/>
                  </a:lnTo>
                  <a:lnTo>
                    <a:pt x="1" y="369"/>
                  </a:lnTo>
                  <a:lnTo>
                    <a:pt x="1" y="368"/>
                  </a:lnTo>
                  <a:lnTo>
                    <a:pt x="0" y="368"/>
                  </a:lnTo>
                  <a:lnTo>
                    <a:pt x="0" y="366"/>
                  </a:lnTo>
                  <a:lnTo>
                    <a:pt x="0" y="365"/>
                  </a:lnTo>
                  <a:lnTo>
                    <a:pt x="0" y="364"/>
                  </a:lnTo>
                  <a:lnTo>
                    <a:pt x="0" y="363"/>
                  </a:lnTo>
                  <a:lnTo>
                    <a:pt x="0" y="362"/>
                  </a:lnTo>
                  <a:lnTo>
                    <a:pt x="0" y="361"/>
                  </a:lnTo>
                  <a:lnTo>
                    <a:pt x="0" y="360"/>
                  </a:lnTo>
                  <a:lnTo>
                    <a:pt x="0" y="359"/>
                  </a:lnTo>
                  <a:lnTo>
                    <a:pt x="1" y="359"/>
                  </a:lnTo>
                  <a:lnTo>
                    <a:pt x="1" y="357"/>
                  </a:lnTo>
                  <a:lnTo>
                    <a:pt x="1" y="356"/>
                  </a:lnTo>
                  <a:lnTo>
                    <a:pt x="1" y="355"/>
                  </a:lnTo>
                  <a:lnTo>
                    <a:pt x="2" y="355"/>
                  </a:lnTo>
                  <a:lnTo>
                    <a:pt x="3" y="355"/>
                  </a:lnTo>
                  <a:lnTo>
                    <a:pt x="4" y="355"/>
                  </a:lnTo>
                  <a:lnTo>
                    <a:pt x="4" y="354"/>
                  </a:lnTo>
                  <a:lnTo>
                    <a:pt x="6" y="354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51"/>
                  </a:lnTo>
                  <a:lnTo>
                    <a:pt x="8" y="351"/>
                  </a:lnTo>
                  <a:lnTo>
                    <a:pt x="9" y="349"/>
                  </a:lnTo>
                  <a:lnTo>
                    <a:pt x="10" y="349"/>
                  </a:lnTo>
                  <a:lnTo>
                    <a:pt x="11" y="349"/>
                  </a:lnTo>
                  <a:lnTo>
                    <a:pt x="12" y="348"/>
                  </a:lnTo>
                  <a:lnTo>
                    <a:pt x="14" y="348"/>
                  </a:lnTo>
                  <a:lnTo>
                    <a:pt x="15" y="348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7" y="347"/>
                  </a:lnTo>
                  <a:lnTo>
                    <a:pt x="17" y="346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8" y="344"/>
                  </a:lnTo>
                  <a:lnTo>
                    <a:pt x="18" y="343"/>
                  </a:lnTo>
                  <a:lnTo>
                    <a:pt x="19" y="343"/>
                  </a:lnTo>
                  <a:lnTo>
                    <a:pt x="19" y="341"/>
                  </a:lnTo>
                  <a:lnTo>
                    <a:pt x="18" y="341"/>
                  </a:lnTo>
                  <a:lnTo>
                    <a:pt x="19" y="341"/>
                  </a:lnTo>
                  <a:lnTo>
                    <a:pt x="19" y="340"/>
                  </a:lnTo>
                  <a:lnTo>
                    <a:pt x="19" y="339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20" y="337"/>
                  </a:lnTo>
                  <a:lnTo>
                    <a:pt x="20" y="336"/>
                  </a:lnTo>
                  <a:lnTo>
                    <a:pt x="22" y="335"/>
                  </a:lnTo>
                  <a:lnTo>
                    <a:pt x="22" y="334"/>
                  </a:lnTo>
                  <a:lnTo>
                    <a:pt x="22" y="332"/>
                  </a:lnTo>
                  <a:lnTo>
                    <a:pt x="22" y="334"/>
                  </a:lnTo>
                  <a:lnTo>
                    <a:pt x="23" y="332"/>
                  </a:lnTo>
                  <a:lnTo>
                    <a:pt x="23" y="331"/>
                  </a:lnTo>
                  <a:lnTo>
                    <a:pt x="24" y="331"/>
                  </a:lnTo>
                  <a:lnTo>
                    <a:pt x="24" y="330"/>
                  </a:lnTo>
                  <a:lnTo>
                    <a:pt x="25" y="329"/>
                  </a:lnTo>
                  <a:lnTo>
                    <a:pt x="26" y="328"/>
                  </a:lnTo>
                  <a:lnTo>
                    <a:pt x="27" y="327"/>
                  </a:lnTo>
                  <a:lnTo>
                    <a:pt x="27" y="326"/>
                  </a:lnTo>
                  <a:lnTo>
                    <a:pt x="26" y="326"/>
                  </a:lnTo>
                  <a:lnTo>
                    <a:pt x="26" y="324"/>
                  </a:lnTo>
                  <a:lnTo>
                    <a:pt x="26" y="323"/>
                  </a:lnTo>
                  <a:lnTo>
                    <a:pt x="27" y="323"/>
                  </a:lnTo>
                  <a:lnTo>
                    <a:pt x="27" y="322"/>
                  </a:lnTo>
                  <a:lnTo>
                    <a:pt x="27" y="321"/>
                  </a:lnTo>
                  <a:lnTo>
                    <a:pt x="28" y="321"/>
                  </a:lnTo>
                  <a:lnTo>
                    <a:pt x="28" y="320"/>
                  </a:lnTo>
                  <a:lnTo>
                    <a:pt x="29" y="319"/>
                  </a:lnTo>
                  <a:lnTo>
                    <a:pt x="31" y="319"/>
                  </a:lnTo>
                  <a:lnTo>
                    <a:pt x="31" y="318"/>
                  </a:lnTo>
                  <a:lnTo>
                    <a:pt x="31" y="316"/>
                  </a:lnTo>
                  <a:lnTo>
                    <a:pt x="31" y="315"/>
                  </a:lnTo>
                  <a:lnTo>
                    <a:pt x="32" y="315"/>
                  </a:lnTo>
                  <a:lnTo>
                    <a:pt x="32" y="314"/>
                  </a:lnTo>
                  <a:lnTo>
                    <a:pt x="33" y="314"/>
                  </a:lnTo>
                  <a:lnTo>
                    <a:pt x="33" y="313"/>
                  </a:lnTo>
                  <a:lnTo>
                    <a:pt x="33" y="312"/>
                  </a:lnTo>
                  <a:lnTo>
                    <a:pt x="34" y="312"/>
                  </a:lnTo>
                  <a:lnTo>
                    <a:pt x="35" y="312"/>
                  </a:lnTo>
                  <a:lnTo>
                    <a:pt x="36" y="312"/>
                  </a:lnTo>
                  <a:lnTo>
                    <a:pt x="36" y="311"/>
                  </a:lnTo>
                  <a:lnTo>
                    <a:pt x="37" y="311"/>
                  </a:lnTo>
                  <a:lnTo>
                    <a:pt x="39" y="311"/>
                  </a:lnTo>
                  <a:lnTo>
                    <a:pt x="39" y="310"/>
                  </a:lnTo>
                  <a:lnTo>
                    <a:pt x="40" y="310"/>
                  </a:lnTo>
                  <a:lnTo>
                    <a:pt x="40" y="309"/>
                  </a:lnTo>
                  <a:lnTo>
                    <a:pt x="39" y="309"/>
                  </a:lnTo>
                  <a:lnTo>
                    <a:pt x="39" y="307"/>
                  </a:lnTo>
                  <a:lnTo>
                    <a:pt x="37" y="307"/>
                  </a:lnTo>
                  <a:lnTo>
                    <a:pt x="36" y="306"/>
                  </a:lnTo>
                  <a:lnTo>
                    <a:pt x="36" y="305"/>
                  </a:lnTo>
                  <a:lnTo>
                    <a:pt x="36" y="304"/>
                  </a:lnTo>
                  <a:lnTo>
                    <a:pt x="37" y="304"/>
                  </a:lnTo>
                  <a:lnTo>
                    <a:pt x="39" y="304"/>
                  </a:lnTo>
                  <a:lnTo>
                    <a:pt x="39" y="303"/>
                  </a:lnTo>
                  <a:lnTo>
                    <a:pt x="40" y="303"/>
                  </a:lnTo>
                  <a:lnTo>
                    <a:pt x="41" y="303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2" y="301"/>
                  </a:lnTo>
                  <a:lnTo>
                    <a:pt x="43" y="301"/>
                  </a:lnTo>
                  <a:lnTo>
                    <a:pt x="43" y="299"/>
                  </a:lnTo>
                  <a:lnTo>
                    <a:pt x="44" y="298"/>
                  </a:lnTo>
                  <a:lnTo>
                    <a:pt x="43" y="298"/>
                  </a:lnTo>
                  <a:lnTo>
                    <a:pt x="42" y="298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44" y="297"/>
                  </a:lnTo>
                  <a:lnTo>
                    <a:pt x="44" y="296"/>
                  </a:lnTo>
                  <a:lnTo>
                    <a:pt x="43" y="296"/>
                  </a:lnTo>
                  <a:lnTo>
                    <a:pt x="43" y="295"/>
                  </a:lnTo>
                  <a:lnTo>
                    <a:pt x="43" y="294"/>
                  </a:lnTo>
                  <a:lnTo>
                    <a:pt x="43" y="293"/>
                  </a:lnTo>
                  <a:lnTo>
                    <a:pt x="43" y="292"/>
                  </a:lnTo>
                  <a:lnTo>
                    <a:pt x="42" y="292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3" y="289"/>
                  </a:lnTo>
                  <a:lnTo>
                    <a:pt x="43" y="288"/>
                  </a:lnTo>
                  <a:lnTo>
                    <a:pt x="42" y="288"/>
                  </a:lnTo>
                  <a:lnTo>
                    <a:pt x="43" y="288"/>
                  </a:lnTo>
                  <a:lnTo>
                    <a:pt x="44" y="288"/>
                  </a:lnTo>
                  <a:lnTo>
                    <a:pt x="44" y="287"/>
                  </a:lnTo>
                  <a:lnTo>
                    <a:pt x="43" y="287"/>
                  </a:lnTo>
                  <a:lnTo>
                    <a:pt x="43" y="286"/>
                  </a:lnTo>
                  <a:lnTo>
                    <a:pt x="44" y="286"/>
                  </a:lnTo>
                  <a:lnTo>
                    <a:pt x="44" y="285"/>
                  </a:lnTo>
                  <a:lnTo>
                    <a:pt x="45" y="285"/>
                  </a:lnTo>
                  <a:lnTo>
                    <a:pt x="45" y="284"/>
                  </a:lnTo>
                  <a:lnTo>
                    <a:pt x="45" y="282"/>
                  </a:lnTo>
                  <a:lnTo>
                    <a:pt x="47" y="282"/>
                  </a:lnTo>
                  <a:lnTo>
                    <a:pt x="47" y="281"/>
                  </a:lnTo>
                  <a:lnTo>
                    <a:pt x="48" y="281"/>
                  </a:lnTo>
                  <a:lnTo>
                    <a:pt x="49" y="282"/>
                  </a:lnTo>
                  <a:lnTo>
                    <a:pt x="49" y="281"/>
                  </a:lnTo>
                  <a:lnTo>
                    <a:pt x="49" y="280"/>
                  </a:lnTo>
                  <a:lnTo>
                    <a:pt x="50" y="280"/>
                  </a:lnTo>
                  <a:lnTo>
                    <a:pt x="50" y="279"/>
                  </a:lnTo>
                  <a:lnTo>
                    <a:pt x="51" y="279"/>
                  </a:lnTo>
                  <a:lnTo>
                    <a:pt x="52" y="278"/>
                  </a:lnTo>
                  <a:lnTo>
                    <a:pt x="53" y="278"/>
                  </a:lnTo>
                  <a:lnTo>
                    <a:pt x="54" y="278"/>
                  </a:lnTo>
                  <a:lnTo>
                    <a:pt x="56" y="278"/>
                  </a:lnTo>
                  <a:lnTo>
                    <a:pt x="56" y="277"/>
                  </a:lnTo>
                  <a:lnTo>
                    <a:pt x="57" y="277"/>
                  </a:lnTo>
                  <a:lnTo>
                    <a:pt x="58" y="277"/>
                  </a:lnTo>
                  <a:lnTo>
                    <a:pt x="58" y="276"/>
                  </a:lnTo>
                  <a:lnTo>
                    <a:pt x="59" y="276"/>
                  </a:lnTo>
                  <a:lnTo>
                    <a:pt x="60" y="276"/>
                  </a:lnTo>
                  <a:lnTo>
                    <a:pt x="60" y="277"/>
                  </a:lnTo>
                  <a:lnTo>
                    <a:pt x="61" y="276"/>
                  </a:lnTo>
                  <a:lnTo>
                    <a:pt x="60" y="274"/>
                  </a:lnTo>
                  <a:lnTo>
                    <a:pt x="61" y="274"/>
                  </a:lnTo>
                  <a:lnTo>
                    <a:pt x="61" y="276"/>
                  </a:lnTo>
                  <a:lnTo>
                    <a:pt x="62" y="276"/>
                  </a:lnTo>
                  <a:lnTo>
                    <a:pt x="62" y="274"/>
                  </a:lnTo>
                  <a:lnTo>
                    <a:pt x="64" y="274"/>
                  </a:lnTo>
                  <a:lnTo>
                    <a:pt x="64" y="273"/>
                  </a:lnTo>
                  <a:lnTo>
                    <a:pt x="64" y="272"/>
                  </a:lnTo>
                  <a:lnTo>
                    <a:pt x="64" y="271"/>
                  </a:lnTo>
                  <a:lnTo>
                    <a:pt x="64" y="270"/>
                  </a:lnTo>
                  <a:lnTo>
                    <a:pt x="65" y="270"/>
                  </a:lnTo>
                  <a:lnTo>
                    <a:pt x="65" y="271"/>
                  </a:lnTo>
                  <a:lnTo>
                    <a:pt x="66" y="271"/>
                  </a:lnTo>
                  <a:lnTo>
                    <a:pt x="66" y="270"/>
                  </a:lnTo>
                  <a:lnTo>
                    <a:pt x="67" y="269"/>
                  </a:lnTo>
                  <a:lnTo>
                    <a:pt x="68" y="269"/>
                  </a:lnTo>
                  <a:lnTo>
                    <a:pt x="68" y="268"/>
                  </a:lnTo>
                  <a:lnTo>
                    <a:pt x="69" y="268"/>
                  </a:lnTo>
                  <a:lnTo>
                    <a:pt x="69" y="267"/>
                  </a:lnTo>
                  <a:lnTo>
                    <a:pt x="69" y="265"/>
                  </a:lnTo>
                  <a:lnTo>
                    <a:pt x="70" y="265"/>
                  </a:lnTo>
                  <a:lnTo>
                    <a:pt x="70" y="264"/>
                  </a:lnTo>
                  <a:lnTo>
                    <a:pt x="71" y="264"/>
                  </a:lnTo>
                  <a:lnTo>
                    <a:pt x="73" y="264"/>
                  </a:lnTo>
                  <a:lnTo>
                    <a:pt x="73" y="263"/>
                  </a:lnTo>
                  <a:lnTo>
                    <a:pt x="74" y="263"/>
                  </a:lnTo>
                  <a:lnTo>
                    <a:pt x="74" y="262"/>
                  </a:lnTo>
                  <a:lnTo>
                    <a:pt x="75" y="262"/>
                  </a:lnTo>
                  <a:lnTo>
                    <a:pt x="75" y="261"/>
                  </a:lnTo>
                  <a:lnTo>
                    <a:pt x="76" y="261"/>
                  </a:lnTo>
                  <a:lnTo>
                    <a:pt x="76" y="260"/>
                  </a:lnTo>
                  <a:lnTo>
                    <a:pt x="77" y="260"/>
                  </a:lnTo>
                  <a:lnTo>
                    <a:pt x="78" y="259"/>
                  </a:lnTo>
                  <a:lnTo>
                    <a:pt x="79" y="259"/>
                  </a:lnTo>
                  <a:lnTo>
                    <a:pt x="79" y="257"/>
                  </a:lnTo>
                  <a:lnTo>
                    <a:pt x="81" y="257"/>
                  </a:lnTo>
                  <a:lnTo>
                    <a:pt x="81" y="256"/>
                  </a:lnTo>
                  <a:lnTo>
                    <a:pt x="82" y="256"/>
                  </a:lnTo>
                  <a:lnTo>
                    <a:pt x="82" y="255"/>
                  </a:lnTo>
                  <a:lnTo>
                    <a:pt x="83" y="254"/>
                  </a:lnTo>
                  <a:lnTo>
                    <a:pt x="84" y="254"/>
                  </a:lnTo>
                  <a:lnTo>
                    <a:pt x="85" y="253"/>
                  </a:lnTo>
                  <a:lnTo>
                    <a:pt x="86" y="253"/>
                  </a:lnTo>
                  <a:lnTo>
                    <a:pt x="86" y="252"/>
                  </a:lnTo>
                  <a:lnTo>
                    <a:pt x="87" y="252"/>
                  </a:lnTo>
                  <a:lnTo>
                    <a:pt x="89" y="251"/>
                  </a:lnTo>
                  <a:lnTo>
                    <a:pt x="90" y="251"/>
                  </a:lnTo>
                  <a:lnTo>
                    <a:pt x="90" y="249"/>
                  </a:lnTo>
                  <a:lnTo>
                    <a:pt x="91" y="249"/>
                  </a:lnTo>
                  <a:lnTo>
                    <a:pt x="91" y="248"/>
                  </a:lnTo>
                  <a:lnTo>
                    <a:pt x="92" y="248"/>
                  </a:lnTo>
                  <a:lnTo>
                    <a:pt x="92" y="247"/>
                  </a:lnTo>
                  <a:lnTo>
                    <a:pt x="92" y="246"/>
                  </a:lnTo>
                  <a:lnTo>
                    <a:pt x="93" y="246"/>
                  </a:lnTo>
                  <a:lnTo>
                    <a:pt x="93" y="245"/>
                  </a:lnTo>
                  <a:lnTo>
                    <a:pt x="93" y="244"/>
                  </a:lnTo>
                  <a:lnTo>
                    <a:pt x="93" y="243"/>
                  </a:lnTo>
                  <a:lnTo>
                    <a:pt x="93" y="242"/>
                  </a:lnTo>
                  <a:lnTo>
                    <a:pt x="93" y="240"/>
                  </a:lnTo>
                  <a:lnTo>
                    <a:pt x="94" y="240"/>
                  </a:lnTo>
                  <a:lnTo>
                    <a:pt x="94" y="239"/>
                  </a:lnTo>
                  <a:lnTo>
                    <a:pt x="94" y="238"/>
                  </a:lnTo>
                  <a:lnTo>
                    <a:pt x="94" y="237"/>
                  </a:lnTo>
                  <a:lnTo>
                    <a:pt x="93" y="237"/>
                  </a:lnTo>
                  <a:lnTo>
                    <a:pt x="93" y="236"/>
                  </a:lnTo>
                  <a:lnTo>
                    <a:pt x="94" y="236"/>
                  </a:lnTo>
                  <a:lnTo>
                    <a:pt x="93" y="236"/>
                  </a:lnTo>
                  <a:lnTo>
                    <a:pt x="92" y="236"/>
                  </a:lnTo>
                  <a:lnTo>
                    <a:pt x="92" y="235"/>
                  </a:lnTo>
                  <a:lnTo>
                    <a:pt x="93" y="235"/>
                  </a:lnTo>
                  <a:lnTo>
                    <a:pt x="93" y="234"/>
                  </a:lnTo>
                  <a:lnTo>
                    <a:pt x="93" y="232"/>
                  </a:lnTo>
                  <a:lnTo>
                    <a:pt x="93" y="231"/>
                  </a:lnTo>
                  <a:lnTo>
                    <a:pt x="94" y="231"/>
                  </a:lnTo>
                  <a:lnTo>
                    <a:pt x="94" y="230"/>
                  </a:lnTo>
                  <a:lnTo>
                    <a:pt x="94" y="229"/>
                  </a:lnTo>
                  <a:lnTo>
                    <a:pt x="94" y="228"/>
                  </a:lnTo>
                  <a:lnTo>
                    <a:pt x="95" y="228"/>
                  </a:lnTo>
                  <a:lnTo>
                    <a:pt x="95" y="227"/>
                  </a:lnTo>
                  <a:lnTo>
                    <a:pt x="96" y="227"/>
                  </a:lnTo>
                  <a:lnTo>
                    <a:pt x="98" y="226"/>
                  </a:lnTo>
                  <a:lnTo>
                    <a:pt x="99" y="226"/>
                  </a:lnTo>
                  <a:lnTo>
                    <a:pt x="99" y="225"/>
                  </a:lnTo>
                  <a:lnTo>
                    <a:pt x="100" y="225"/>
                  </a:lnTo>
                  <a:lnTo>
                    <a:pt x="100" y="223"/>
                  </a:lnTo>
                  <a:lnTo>
                    <a:pt x="99" y="223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101" y="222"/>
                  </a:lnTo>
                  <a:lnTo>
                    <a:pt x="101" y="221"/>
                  </a:lnTo>
                  <a:lnTo>
                    <a:pt x="101" y="220"/>
                  </a:lnTo>
                  <a:lnTo>
                    <a:pt x="102" y="220"/>
                  </a:lnTo>
                  <a:lnTo>
                    <a:pt x="102" y="221"/>
                  </a:lnTo>
                  <a:lnTo>
                    <a:pt x="103" y="221"/>
                  </a:lnTo>
                  <a:lnTo>
                    <a:pt x="103" y="220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6" y="219"/>
                  </a:lnTo>
                  <a:lnTo>
                    <a:pt x="106" y="218"/>
                  </a:lnTo>
                  <a:lnTo>
                    <a:pt x="106" y="217"/>
                  </a:lnTo>
                  <a:lnTo>
                    <a:pt x="107" y="217"/>
                  </a:lnTo>
                  <a:lnTo>
                    <a:pt x="107" y="215"/>
                  </a:lnTo>
                  <a:lnTo>
                    <a:pt x="107" y="214"/>
                  </a:lnTo>
                  <a:lnTo>
                    <a:pt x="107" y="213"/>
                  </a:lnTo>
                  <a:lnTo>
                    <a:pt x="107" y="212"/>
                  </a:lnTo>
                  <a:lnTo>
                    <a:pt x="107" y="211"/>
                  </a:lnTo>
                  <a:lnTo>
                    <a:pt x="107" y="210"/>
                  </a:lnTo>
                  <a:lnTo>
                    <a:pt x="108" y="209"/>
                  </a:lnTo>
                  <a:lnTo>
                    <a:pt x="109" y="209"/>
                  </a:lnTo>
                  <a:lnTo>
                    <a:pt x="110" y="207"/>
                  </a:lnTo>
                  <a:lnTo>
                    <a:pt x="110" y="206"/>
                  </a:lnTo>
                  <a:lnTo>
                    <a:pt x="110" y="205"/>
                  </a:lnTo>
                  <a:lnTo>
                    <a:pt x="110" y="204"/>
                  </a:lnTo>
                  <a:lnTo>
                    <a:pt x="110" y="203"/>
                  </a:lnTo>
                  <a:lnTo>
                    <a:pt x="110" y="202"/>
                  </a:lnTo>
                  <a:lnTo>
                    <a:pt x="109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6" y="201"/>
                  </a:lnTo>
                  <a:lnTo>
                    <a:pt x="104" y="201"/>
                  </a:lnTo>
                  <a:lnTo>
                    <a:pt x="103" y="201"/>
                  </a:lnTo>
                  <a:lnTo>
                    <a:pt x="102" y="200"/>
                  </a:lnTo>
                  <a:lnTo>
                    <a:pt x="101" y="200"/>
                  </a:lnTo>
                  <a:lnTo>
                    <a:pt x="100" y="200"/>
                  </a:lnTo>
                  <a:lnTo>
                    <a:pt x="99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9" y="198"/>
                  </a:lnTo>
                  <a:lnTo>
                    <a:pt x="99" y="197"/>
                  </a:lnTo>
                  <a:lnTo>
                    <a:pt x="100" y="197"/>
                  </a:lnTo>
                  <a:lnTo>
                    <a:pt x="101" y="196"/>
                  </a:lnTo>
                  <a:lnTo>
                    <a:pt x="102" y="196"/>
                  </a:lnTo>
                  <a:lnTo>
                    <a:pt x="102" y="195"/>
                  </a:lnTo>
                  <a:lnTo>
                    <a:pt x="103" y="194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7" y="189"/>
                  </a:lnTo>
                  <a:lnTo>
                    <a:pt x="109" y="188"/>
                  </a:lnTo>
                  <a:lnTo>
                    <a:pt x="109" y="187"/>
                  </a:lnTo>
                  <a:lnTo>
                    <a:pt x="110" y="186"/>
                  </a:lnTo>
                  <a:lnTo>
                    <a:pt x="111" y="186"/>
                  </a:lnTo>
                  <a:lnTo>
                    <a:pt x="111" y="185"/>
                  </a:lnTo>
                  <a:lnTo>
                    <a:pt x="112" y="184"/>
                  </a:lnTo>
                  <a:lnTo>
                    <a:pt x="114" y="184"/>
                  </a:lnTo>
                  <a:lnTo>
                    <a:pt x="115" y="184"/>
                  </a:lnTo>
                  <a:lnTo>
                    <a:pt x="115" y="182"/>
                  </a:lnTo>
                  <a:lnTo>
                    <a:pt x="116" y="182"/>
                  </a:lnTo>
                  <a:lnTo>
                    <a:pt x="117" y="182"/>
                  </a:lnTo>
                  <a:lnTo>
                    <a:pt x="118" y="182"/>
                  </a:lnTo>
                  <a:lnTo>
                    <a:pt x="119" y="182"/>
                  </a:lnTo>
                  <a:lnTo>
                    <a:pt x="120" y="182"/>
                  </a:lnTo>
                  <a:lnTo>
                    <a:pt x="120" y="184"/>
                  </a:lnTo>
                  <a:lnTo>
                    <a:pt x="123" y="185"/>
                  </a:lnTo>
                  <a:lnTo>
                    <a:pt x="124" y="186"/>
                  </a:lnTo>
                  <a:lnTo>
                    <a:pt x="125" y="186"/>
                  </a:lnTo>
                  <a:lnTo>
                    <a:pt x="127" y="187"/>
                  </a:lnTo>
                  <a:lnTo>
                    <a:pt x="128" y="188"/>
                  </a:lnTo>
                  <a:lnTo>
                    <a:pt x="131" y="189"/>
                  </a:lnTo>
                  <a:lnTo>
                    <a:pt x="133" y="192"/>
                  </a:lnTo>
                  <a:lnTo>
                    <a:pt x="135" y="192"/>
                  </a:lnTo>
                  <a:lnTo>
                    <a:pt x="138" y="195"/>
                  </a:lnTo>
                  <a:lnTo>
                    <a:pt x="145" y="198"/>
                  </a:lnTo>
                  <a:lnTo>
                    <a:pt x="146" y="200"/>
                  </a:lnTo>
                  <a:lnTo>
                    <a:pt x="148" y="200"/>
                  </a:lnTo>
                  <a:lnTo>
                    <a:pt x="149" y="201"/>
                  </a:lnTo>
                  <a:lnTo>
                    <a:pt x="150" y="202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2" y="203"/>
                  </a:lnTo>
                  <a:lnTo>
                    <a:pt x="153" y="204"/>
                  </a:lnTo>
                  <a:lnTo>
                    <a:pt x="154" y="204"/>
                  </a:lnTo>
                  <a:lnTo>
                    <a:pt x="154" y="205"/>
                  </a:lnTo>
                  <a:lnTo>
                    <a:pt x="158" y="206"/>
                  </a:lnTo>
                  <a:lnTo>
                    <a:pt x="159" y="207"/>
                  </a:lnTo>
                  <a:lnTo>
                    <a:pt x="161" y="209"/>
                  </a:lnTo>
                  <a:lnTo>
                    <a:pt x="162" y="210"/>
                  </a:lnTo>
                  <a:lnTo>
                    <a:pt x="163" y="210"/>
                  </a:lnTo>
                  <a:lnTo>
                    <a:pt x="165" y="211"/>
                  </a:lnTo>
                  <a:lnTo>
                    <a:pt x="166" y="211"/>
                  </a:lnTo>
                  <a:lnTo>
                    <a:pt x="167" y="212"/>
                  </a:lnTo>
                  <a:lnTo>
                    <a:pt x="168" y="212"/>
                  </a:lnTo>
                  <a:lnTo>
                    <a:pt x="170" y="213"/>
                  </a:lnTo>
                  <a:lnTo>
                    <a:pt x="171" y="214"/>
                  </a:lnTo>
                  <a:lnTo>
                    <a:pt x="173" y="214"/>
                  </a:lnTo>
                  <a:lnTo>
                    <a:pt x="174" y="215"/>
                  </a:lnTo>
                  <a:lnTo>
                    <a:pt x="174" y="214"/>
                  </a:lnTo>
                  <a:lnTo>
                    <a:pt x="175" y="212"/>
                  </a:lnTo>
                  <a:lnTo>
                    <a:pt x="175" y="210"/>
                  </a:lnTo>
                  <a:lnTo>
                    <a:pt x="175" y="209"/>
                  </a:lnTo>
                  <a:lnTo>
                    <a:pt x="175" y="206"/>
                  </a:lnTo>
                  <a:lnTo>
                    <a:pt x="175" y="204"/>
                  </a:lnTo>
                  <a:lnTo>
                    <a:pt x="175" y="203"/>
                  </a:lnTo>
                  <a:lnTo>
                    <a:pt x="177" y="203"/>
                  </a:lnTo>
                  <a:lnTo>
                    <a:pt x="178" y="203"/>
                  </a:lnTo>
                  <a:lnTo>
                    <a:pt x="179" y="203"/>
                  </a:lnTo>
                  <a:lnTo>
                    <a:pt x="179" y="202"/>
                  </a:lnTo>
                  <a:lnTo>
                    <a:pt x="180" y="202"/>
                  </a:lnTo>
                  <a:lnTo>
                    <a:pt x="183" y="201"/>
                  </a:lnTo>
                  <a:lnTo>
                    <a:pt x="186" y="198"/>
                  </a:lnTo>
                  <a:lnTo>
                    <a:pt x="188" y="198"/>
                  </a:lnTo>
                  <a:lnTo>
                    <a:pt x="193" y="196"/>
                  </a:lnTo>
                  <a:lnTo>
                    <a:pt x="195" y="195"/>
                  </a:lnTo>
                  <a:lnTo>
                    <a:pt x="196" y="194"/>
                  </a:lnTo>
                  <a:lnTo>
                    <a:pt x="199" y="193"/>
                  </a:lnTo>
                  <a:lnTo>
                    <a:pt x="200" y="193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3" y="193"/>
                  </a:lnTo>
                  <a:lnTo>
                    <a:pt x="208" y="196"/>
                  </a:lnTo>
                  <a:lnTo>
                    <a:pt x="210" y="197"/>
                  </a:lnTo>
                  <a:lnTo>
                    <a:pt x="212" y="198"/>
                  </a:lnTo>
                  <a:lnTo>
                    <a:pt x="215" y="200"/>
                  </a:lnTo>
                  <a:lnTo>
                    <a:pt x="216" y="200"/>
                  </a:lnTo>
                  <a:lnTo>
                    <a:pt x="219" y="202"/>
                  </a:lnTo>
                  <a:lnTo>
                    <a:pt x="220" y="203"/>
                  </a:lnTo>
                  <a:lnTo>
                    <a:pt x="221" y="203"/>
                  </a:lnTo>
                  <a:lnTo>
                    <a:pt x="224" y="204"/>
                  </a:lnTo>
                  <a:lnTo>
                    <a:pt x="226" y="205"/>
                  </a:lnTo>
                  <a:lnTo>
                    <a:pt x="227" y="206"/>
                  </a:lnTo>
                  <a:lnTo>
                    <a:pt x="228" y="206"/>
                  </a:lnTo>
                  <a:lnTo>
                    <a:pt x="228" y="207"/>
                  </a:lnTo>
                  <a:lnTo>
                    <a:pt x="229" y="207"/>
                  </a:lnTo>
                  <a:lnTo>
                    <a:pt x="229" y="209"/>
                  </a:lnTo>
                  <a:lnTo>
                    <a:pt x="230" y="210"/>
                  </a:lnTo>
                  <a:lnTo>
                    <a:pt x="232" y="210"/>
                  </a:lnTo>
                  <a:lnTo>
                    <a:pt x="232" y="211"/>
                  </a:lnTo>
                  <a:lnTo>
                    <a:pt x="233" y="211"/>
                  </a:lnTo>
                  <a:lnTo>
                    <a:pt x="234" y="212"/>
                  </a:lnTo>
                  <a:lnTo>
                    <a:pt x="236" y="214"/>
                  </a:lnTo>
                  <a:lnTo>
                    <a:pt x="236" y="215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2" y="220"/>
                  </a:lnTo>
                  <a:lnTo>
                    <a:pt x="247" y="226"/>
                  </a:lnTo>
                  <a:lnTo>
                    <a:pt x="250" y="228"/>
                  </a:lnTo>
                  <a:lnTo>
                    <a:pt x="251" y="229"/>
                  </a:lnTo>
                  <a:lnTo>
                    <a:pt x="252" y="230"/>
                  </a:lnTo>
                  <a:lnTo>
                    <a:pt x="252" y="231"/>
                  </a:lnTo>
                  <a:lnTo>
                    <a:pt x="251" y="232"/>
                  </a:lnTo>
                  <a:lnTo>
                    <a:pt x="250" y="234"/>
                  </a:lnTo>
                  <a:lnTo>
                    <a:pt x="250" y="235"/>
                  </a:lnTo>
                  <a:lnTo>
                    <a:pt x="250" y="236"/>
                  </a:lnTo>
                  <a:lnTo>
                    <a:pt x="249" y="236"/>
                  </a:lnTo>
                  <a:lnTo>
                    <a:pt x="249" y="237"/>
                  </a:lnTo>
                  <a:lnTo>
                    <a:pt x="246" y="238"/>
                  </a:lnTo>
                  <a:lnTo>
                    <a:pt x="244" y="239"/>
                  </a:lnTo>
                  <a:lnTo>
                    <a:pt x="245" y="240"/>
                  </a:lnTo>
                  <a:lnTo>
                    <a:pt x="246" y="240"/>
                  </a:lnTo>
                  <a:lnTo>
                    <a:pt x="246" y="242"/>
                  </a:lnTo>
                  <a:lnTo>
                    <a:pt x="247" y="244"/>
                  </a:lnTo>
                  <a:lnTo>
                    <a:pt x="251" y="248"/>
                  </a:lnTo>
                  <a:lnTo>
                    <a:pt x="252" y="249"/>
                  </a:lnTo>
                  <a:lnTo>
                    <a:pt x="253" y="251"/>
                  </a:lnTo>
                  <a:lnTo>
                    <a:pt x="254" y="253"/>
                  </a:lnTo>
                  <a:lnTo>
                    <a:pt x="255" y="254"/>
                  </a:lnTo>
                  <a:lnTo>
                    <a:pt x="257" y="255"/>
                  </a:lnTo>
                  <a:lnTo>
                    <a:pt x="258" y="256"/>
                  </a:lnTo>
                  <a:lnTo>
                    <a:pt x="259" y="257"/>
                  </a:lnTo>
                  <a:lnTo>
                    <a:pt x="259" y="259"/>
                  </a:lnTo>
                  <a:lnTo>
                    <a:pt x="260" y="260"/>
                  </a:lnTo>
                  <a:lnTo>
                    <a:pt x="261" y="261"/>
                  </a:lnTo>
                  <a:lnTo>
                    <a:pt x="261" y="262"/>
                  </a:lnTo>
                  <a:lnTo>
                    <a:pt x="263" y="265"/>
                  </a:lnTo>
                  <a:lnTo>
                    <a:pt x="267" y="270"/>
                  </a:lnTo>
                  <a:lnTo>
                    <a:pt x="270" y="274"/>
                  </a:lnTo>
                  <a:lnTo>
                    <a:pt x="271" y="276"/>
                  </a:lnTo>
                  <a:lnTo>
                    <a:pt x="274" y="279"/>
                  </a:lnTo>
                  <a:lnTo>
                    <a:pt x="278" y="285"/>
                  </a:lnTo>
                  <a:lnTo>
                    <a:pt x="278" y="286"/>
                  </a:lnTo>
                  <a:lnTo>
                    <a:pt x="282" y="290"/>
                  </a:lnTo>
                  <a:lnTo>
                    <a:pt x="284" y="293"/>
                  </a:lnTo>
                  <a:lnTo>
                    <a:pt x="285" y="294"/>
                  </a:lnTo>
                  <a:lnTo>
                    <a:pt x="287" y="292"/>
                  </a:lnTo>
                  <a:lnTo>
                    <a:pt x="294" y="284"/>
                  </a:lnTo>
                  <a:lnTo>
                    <a:pt x="295" y="284"/>
                  </a:lnTo>
                  <a:lnTo>
                    <a:pt x="295" y="282"/>
                  </a:lnTo>
                  <a:lnTo>
                    <a:pt x="297" y="280"/>
                  </a:lnTo>
                  <a:lnTo>
                    <a:pt x="301" y="278"/>
                  </a:lnTo>
                  <a:lnTo>
                    <a:pt x="302" y="276"/>
                  </a:lnTo>
                  <a:lnTo>
                    <a:pt x="304" y="273"/>
                  </a:lnTo>
                  <a:lnTo>
                    <a:pt x="305" y="272"/>
                  </a:lnTo>
                  <a:lnTo>
                    <a:pt x="307" y="271"/>
                  </a:lnTo>
                  <a:lnTo>
                    <a:pt x="310" y="268"/>
                  </a:lnTo>
                  <a:lnTo>
                    <a:pt x="311" y="267"/>
                  </a:lnTo>
                  <a:lnTo>
                    <a:pt x="313" y="263"/>
                  </a:lnTo>
                  <a:lnTo>
                    <a:pt x="314" y="263"/>
                  </a:lnTo>
                  <a:lnTo>
                    <a:pt x="314" y="264"/>
                  </a:lnTo>
                  <a:lnTo>
                    <a:pt x="316" y="265"/>
                  </a:lnTo>
                  <a:lnTo>
                    <a:pt x="317" y="267"/>
                  </a:lnTo>
                  <a:lnTo>
                    <a:pt x="317" y="268"/>
                  </a:lnTo>
                  <a:lnTo>
                    <a:pt x="318" y="270"/>
                  </a:lnTo>
                  <a:lnTo>
                    <a:pt x="319" y="272"/>
                  </a:lnTo>
                  <a:lnTo>
                    <a:pt x="320" y="273"/>
                  </a:lnTo>
                  <a:lnTo>
                    <a:pt x="321" y="274"/>
                  </a:lnTo>
                  <a:lnTo>
                    <a:pt x="321" y="276"/>
                  </a:lnTo>
                  <a:lnTo>
                    <a:pt x="327" y="285"/>
                  </a:lnTo>
                  <a:lnTo>
                    <a:pt x="328" y="285"/>
                  </a:lnTo>
                  <a:lnTo>
                    <a:pt x="328" y="286"/>
                  </a:lnTo>
                  <a:lnTo>
                    <a:pt x="327" y="287"/>
                  </a:lnTo>
                  <a:lnTo>
                    <a:pt x="322" y="290"/>
                  </a:lnTo>
                  <a:lnTo>
                    <a:pt x="322" y="292"/>
                  </a:lnTo>
                  <a:lnTo>
                    <a:pt x="326" y="302"/>
                  </a:lnTo>
                  <a:lnTo>
                    <a:pt x="330" y="313"/>
                  </a:lnTo>
                  <a:lnTo>
                    <a:pt x="330" y="315"/>
                  </a:lnTo>
                  <a:lnTo>
                    <a:pt x="332" y="318"/>
                  </a:lnTo>
                  <a:lnTo>
                    <a:pt x="336" y="330"/>
                  </a:lnTo>
                  <a:lnTo>
                    <a:pt x="337" y="334"/>
                  </a:lnTo>
                  <a:lnTo>
                    <a:pt x="338" y="334"/>
                  </a:lnTo>
                  <a:lnTo>
                    <a:pt x="338" y="332"/>
                  </a:lnTo>
                  <a:lnTo>
                    <a:pt x="339" y="332"/>
                  </a:lnTo>
                  <a:lnTo>
                    <a:pt x="341" y="332"/>
                  </a:lnTo>
                  <a:lnTo>
                    <a:pt x="346" y="331"/>
                  </a:lnTo>
                  <a:lnTo>
                    <a:pt x="347" y="330"/>
                  </a:lnTo>
                  <a:lnTo>
                    <a:pt x="351" y="330"/>
                  </a:lnTo>
                  <a:lnTo>
                    <a:pt x="352" y="329"/>
                  </a:lnTo>
                  <a:lnTo>
                    <a:pt x="353" y="329"/>
                  </a:lnTo>
                  <a:lnTo>
                    <a:pt x="358" y="343"/>
                  </a:lnTo>
                  <a:lnTo>
                    <a:pt x="360" y="341"/>
                  </a:lnTo>
                  <a:lnTo>
                    <a:pt x="361" y="341"/>
                  </a:lnTo>
                  <a:lnTo>
                    <a:pt x="363" y="341"/>
                  </a:lnTo>
                  <a:lnTo>
                    <a:pt x="364" y="340"/>
                  </a:lnTo>
                  <a:lnTo>
                    <a:pt x="366" y="340"/>
                  </a:lnTo>
                  <a:lnTo>
                    <a:pt x="367" y="340"/>
                  </a:lnTo>
                  <a:lnTo>
                    <a:pt x="368" y="339"/>
                  </a:lnTo>
                  <a:lnTo>
                    <a:pt x="369" y="339"/>
                  </a:lnTo>
                  <a:lnTo>
                    <a:pt x="370" y="338"/>
                  </a:lnTo>
                  <a:lnTo>
                    <a:pt x="372" y="338"/>
                  </a:lnTo>
                  <a:lnTo>
                    <a:pt x="375" y="337"/>
                  </a:lnTo>
                  <a:lnTo>
                    <a:pt x="376" y="337"/>
                  </a:lnTo>
                  <a:lnTo>
                    <a:pt x="377" y="337"/>
                  </a:lnTo>
                  <a:lnTo>
                    <a:pt x="378" y="338"/>
                  </a:lnTo>
                  <a:lnTo>
                    <a:pt x="379" y="338"/>
                  </a:lnTo>
                  <a:lnTo>
                    <a:pt x="380" y="338"/>
                  </a:lnTo>
                  <a:lnTo>
                    <a:pt x="381" y="339"/>
                  </a:lnTo>
                  <a:lnTo>
                    <a:pt x="383" y="339"/>
                  </a:lnTo>
                  <a:lnTo>
                    <a:pt x="385" y="340"/>
                  </a:lnTo>
                  <a:lnTo>
                    <a:pt x="386" y="340"/>
                  </a:lnTo>
                  <a:lnTo>
                    <a:pt x="388" y="341"/>
                  </a:lnTo>
                  <a:lnTo>
                    <a:pt x="389" y="341"/>
                  </a:lnTo>
                  <a:lnTo>
                    <a:pt x="391" y="343"/>
                  </a:lnTo>
                  <a:lnTo>
                    <a:pt x="392" y="343"/>
                  </a:lnTo>
                  <a:lnTo>
                    <a:pt x="393" y="343"/>
                  </a:lnTo>
                  <a:lnTo>
                    <a:pt x="394" y="343"/>
                  </a:lnTo>
                  <a:lnTo>
                    <a:pt x="395" y="344"/>
                  </a:lnTo>
                  <a:lnTo>
                    <a:pt x="396" y="344"/>
                  </a:lnTo>
                  <a:lnTo>
                    <a:pt x="397" y="345"/>
                  </a:lnTo>
                  <a:lnTo>
                    <a:pt x="399" y="345"/>
                  </a:lnTo>
                  <a:lnTo>
                    <a:pt x="400" y="345"/>
                  </a:lnTo>
                  <a:lnTo>
                    <a:pt x="401" y="346"/>
                  </a:lnTo>
                  <a:lnTo>
                    <a:pt x="402" y="346"/>
                  </a:lnTo>
                  <a:lnTo>
                    <a:pt x="403" y="346"/>
                  </a:lnTo>
                  <a:lnTo>
                    <a:pt x="405" y="347"/>
                  </a:lnTo>
                  <a:lnTo>
                    <a:pt x="406" y="347"/>
                  </a:lnTo>
                  <a:lnTo>
                    <a:pt x="408" y="347"/>
                  </a:lnTo>
                  <a:lnTo>
                    <a:pt x="409" y="348"/>
                  </a:lnTo>
                  <a:lnTo>
                    <a:pt x="410" y="348"/>
                  </a:lnTo>
                  <a:lnTo>
                    <a:pt x="411" y="349"/>
                  </a:lnTo>
                  <a:lnTo>
                    <a:pt x="412" y="349"/>
                  </a:lnTo>
                  <a:lnTo>
                    <a:pt x="414" y="349"/>
                  </a:lnTo>
                  <a:lnTo>
                    <a:pt x="414" y="351"/>
                  </a:lnTo>
                  <a:lnTo>
                    <a:pt x="417" y="351"/>
                  </a:lnTo>
                  <a:lnTo>
                    <a:pt x="418" y="351"/>
                  </a:lnTo>
                  <a:lnTo>
                    <a:pt x="419" y="352"/>
                  </a:lnTo>
                  <a:lnTo>
                    <a:pt x="427" y="354"/>
                  </a:lnTo>
                  <a:lnTo>
                    <a:pt x="431" y="356"/>
                  </a:lnTo>
                  <a:lnTo>
                    <a:pt x="437" y="357"/>
                  </a:lnTo>
                  <a:lnTo>
                    <a:pt x="438" y="357"/>
                  </a:lnTo>
                  <a:lnTo>
                    <a:pt x="439" y="356"/>
                  </a:lnTo>
                  <a:lnTo>
                    <a:pt x="443" y="355"/>
                  </a:lnTo>
                  <a:lnTo>
                    <a:pt x="444" y="355"/>
                  </a:lnTo>
                  <a:lnTo>
                    <a:pt x="447" y="353"/>
                  </a:lnTo>
                  <a:lnTo>
                    <a:pt x="455" y="349"/>
                  </a:lnTo>
                  <a:lnTo>
                    <a:pt x="456" y="348"/>
                  </a:lnTo>
                  <a:lnTo>
                    <a:pt x="461" y="337"/>
                  </a:lnTo>
                  <a:lnTo>
                    <a:pt x="464" y="331"/>
                  </a:lnTo>
                  <a:lnTo>
                    <a:pt x="465" y="329"/>
                  </a:lnTo>
                  <a:lnTo>
                    <a:pt x="469" y="321"/>
                  </a:lnTo>
                  <a:lnTo>
                    <a:pt x="471" y="315"/>
                  </a:lnTo>
                  <a:lnTo>
                    <a:pt x="472" y="312"/>
                  </a:lnTo>
                  <a:lnTo>
                    <a:pt x="475" y="307"/>
                  </a:lnTo>
                  <a:lnTo>
                    <a:pt x="476" y="304"/>
                  </a:lnTo>
                  <a:lnTo>
                    <a:pt x="479" y="296"/>
                  </a:lnTo>
                  <a:lnTo>
                    <a:pt x="472" y="293"/>
                  </a:lnTo>
                  <a:lnTo>
                    <a:pt x="468" y="292"/>
                  </a:lnTo>
                  <a:lnTo>
                    <a:pt x="465" y="290"/>
                  </a:lnTo>
                  <a:lnTo>
                    <a:pt x="464" y="289"/>
                  </a:lnTo>
                  <a:lnTo>
                    <a:pt x="462" y="289"/>
                  </a:lnTo>
                  <a:lnTo>
                    <a:pt x="460" y="288"/>
                  </a:lnTo>
                  <a:lnTo>
                    <a:pt x="456" y="286"/>
                  </a:lnTo>
                  <a:lnTo>
                    <a:pt x="455" y="286"/>
                  </a:lnTo>
                  <a:lnTo>
                    <a:pt x="455" y="285"/>
                  </a:lnTo>
                  <a:lnTo>
                    <a:pt x="456" y="284"/>
                  </a:lnTo>
                  <a:lnTo>
                    <a:pt x="458" y="282"/>
                  </a:lnTo>
                  <a:lnTo>
                    <a:pt x="458" y="281"/>
                  </a:lnTo>
                  <a:lnTo>
                    <a:pt x="459" y="280"/>
                  </a:lnTo>
                  <a:lnTo>
                    <a:pt x="460" y="278"/>
                  </a:lnTo>
                  <a:lnTo>
                    <a:pt x="462" y="274"/>
                  </a:lnTo>
                  <a:lnTo>
                    <a:pt x="462" y="273"/>
                  </a:lnTo>
                  <a:lnTo>
                    <a:pt x="464" y="270"/>
                  </a:lnTo>
                  <a:lnTo>
                    <a:pt x="465" y="269"/>
                  </a:lnTo>
                  <a:lnTo>
                    <a:pt x="467" y="268"/>
                  </a:lnTo>
                  <a:lnTo>
                    <a:pt x="464" y="265"/>
                  </a:lnTo>
                  <a:lnTo>
                    <a:pt x="465" y="264"/>
                  </a:lnTo>
                  <a:lnTo>
                    <a:pt x="467" y="263"/>
                  </a:lnTo>
                  <a:lnTo>
                    <a:pt x="468" y="261"/>
                  </a:lnTo>
                  <a:lnTo>
                    <a:pt x="469" y="260"/>
                  </a:lnTo>
                  <a:lnTo>
                    <a:pt x="470" y="261"/>
                  </a:lnTo>
                  <a:lnTo>
                    <a:pt x="471" y="259"/>
                  </a:lnTo>
                  <a:lnTo>
                    <a:pt x="471" y="257"/>
                  </a:lnTo>
                  <a:lnTo>
                    <a:pt x="472" y="256"/>
                  </a:lnTo>
                  <a:lnTo>
                    <a:pt x="473" y="255"/>
                  </a:lnTo>
                  <a:lnTo>
                    <a:pt x="475" y="251"/>
                  </a:lnTo>
                  <a:lnTo>
                    <a:pt x="476" y="251"/>
                  </a:lnTo>
                  <a:lnTo>
                    <a:pt x="477" y="247"/>
                  </a:lnTo>
                  <a:lnTo>
                    <a:pt x="477" y="246"/>
                  </a:lnTo>
                  <a:lnTo>
                    <a:pt x="478" y="245"/>
                  </a:lnTo>
                  <a:lnTo>
                    <a:pt x="478" y="244"/>
                  </a:lnTo>
                  <a:lnTo>
                    <a:pt x="479" y="242"/>
                  </a:lnTo>
                  <a:lnTo>
                    <a:pt x="480" y="240"/>
                  </a:lnTo>
                  <a:lnTo>
                    <a:pt x="480" y="239"/>
                  </a:lnTo>
                  <a:lnTo>
                    <a:pt x="479" y="239"/>
                  </a:lnTo>
                  <a:lnTo>
                    <a:pt x="479" y="238"/>
                  </a:lnTo>
                  <a:lnTo>
                    <a:pt x="478" y="238"/>
                  </a:lnTo>
                  <a:lnTo>
                    <a:pt x="477" y="238"/>
                  </a:lnTo>
                  <a:lnTo>
                    <a:pt x="477" y="237"/>
                  </a:lnTo>
                  <a:lnTo>
                    <a:pt x="477" y="235"/>
                  </a:lnTo>
                  <a:lnTo>
                    <a:pt x="477" y="232"/>
                  </a:lnTo>
                  <a:lnTo>
                    <a:pt x="477" y="231"/>
                  </a:lnTo>
                  <a:lnTo>
                    <a:pt x="477" y="230"/>
                  </a:lnTo>
                  <a:lnTo>
                    <a:pt x="478" y="229"/>
                  </a:lnTo>
                  <a:lnTo>
                    <a:pt x="478" y="227"/>
                  </a:lnTo>
                  <a:lnTo>
                    <a:pt x="478" y="226"/>
                  </a:lnTo>
                  <a:lnTo>
                    <a:pt x="478" y="225"/>
                  </a:lnTo>
                  <a:lnTo>
                    <a:pt x="478" y="223"/>
                  </a:lnTo>
                  <a:lnTo>
                    <a:pt x="478" y="222"/>
                  </a:lnTo>
                  <a:lnTo>
                    <a:pt x="478" y="221"/>
                  </a:lnTo>
                  <a:lnTo>
                    <a:pt x="478" y="220"/>
                  </a:lnTo>
                  <a:lnTo>
                    <a:pt x="479" y="218"/>
                  </a:lnTo>
                  <a:lnTo>
                    <a:pt x="479" y="215"/>
                  </a:lnTo>
                  <a:lnTo>
                    <a:pt x="479" y="214"/>
                  </a:lnTo>
                  <a:lnTo>
                    <a:pt x="479" y="211"/>
                  </a:lnTo>
                  <a:lnTo>
                    <a:pt x="479" y="209"/>
                  </a:lnTo>
                  <a:lnTo>
                    <a:pt x="479" y="207"/>
                  </a:lnTo>
                  <a:lnTo>
                    <a:pt x="479" y="205"/>
                  </a:lnTo>
                  <a:lnTo>
                    <a:pt x="480" y="203"/>
                  </a:lnTo>
                  <a:lnTo>
                    <a:pt x="480" y="200"/>
                  </a:lnTo>
                  <a:lnTo>
                    <a:pt x="480" y="197"/>
                  </a:lnTo>
                  <a:lnTo>
                    <a:pt x="480" y="196"/>
                  </a:lnTo>
                  <a:lnTo>
                    <a:pt x="481" y="192"/>
                  </a:lnTo>
                  <a:lnTo>
                    <a:pt x="480" y="192"/>
                  </a:lnTo>
                  <a:lnTo>
                    <a:pt x="479" y="193"/>
                  </a:lnTo>
                  <a:lnTo>
                    <a:pt x="478" y="192"/>
                  </a:lnTo>
                  <a:lnTo>
                    <a:pt x="477" y="190"/>
                  </a:lnTo>
                  <a:lnTo>
                    <a:pt x="476" y="188"/>
                  </a:lnTo>
                  <a:lnTo>
                    <a:pt x="476" y="187"/>
                  </a:lnTo>
                  <a:lnTo>
                    <a:pt x="475" y="186"/>
                  </a:lnTo>
                  <a:lnTo>
                    <a:pt x="471" y="184"/>
                  </a:lnTo>
                  <a:lnTo>
                    <a:pt x="470" y="182"/>
                  </a:lnTo>
                  <a:lnTo>
                    <a:pt x="469" y="182"/>
                  </a:lnTo>
                  <a:lnTo>
                    <a:pt x="467" y="184"/>
                  </a:lnTo>
                  <a:lnTo>
                    <a:pt x="467" y="182"/>
                  </a:lnTo>
                  <a:lnTo>
                    <a:pt x="468" y="181"/>
                  </a:lnTo>
                  <a:lnTo>
                    <a:pt x="468" y="179"/>
                  </a:lnTo>
                  <a:lnTo>
                    <a:pt x="469" y="178"/>
                  </a:lnTo>
                  <a:lnTo>
                    <a:pt x="470" y="175"/>
                  </a:lnTo>
                  <a:lnTo>
                    <a:pt x="471" y="172"/>
                  </a:lnTo>
                  <a:lnTo>
                    <a:pt x="471" y="171"/>
                  </a:lnTo>
                  <a:lnTo>
                    <a:pt x="471" y="169"/>
                  </a:lnTo>
                  <a:lnTo>
                    <a:pt x="472" y="168"/>
                  </a:lnTo>
                  <a:lnTo>
                    <a:pt x="472" y="167"/>
                  </a:lnTo>
                  <a:lnTo>
                    <a:pt x="472" y="165"/>
                  </a:lnTo>
                  <a:lnTo>
                    <a:pt x="473" y="164"/>
                  </a:lnTo>
                  <a:lnTo>
                    <a:pt x="473" y="163"/>
                  </a:lnTo>
                  <a:lnTo>
                    <a:pt x="473" y="162"/>
                  </a:lnTo>
                  <a:lnTo>
                    <a:pt x="472" y="162"/>
                  </a:lnTo>
                  <a:lnTo>
                    <a:pt x="471" y="162"/>
                  </a:lnTo>
                  <a:lnTo>
                    <a:pt x="470" y="162"/>
                  </a:lnTo>
                  <a:lnTo>
                    <a:pt x="470" y="161"/>
                  </a:lnTo>
                  <a:lnTo>
                    <a:pt x="469" y="161"/>
                  </a:lnTo>
                  <a:lnTo>
                    <a:pt x="469" y="160"/>
                  </a:lnTo>
                  <a:lnTo>
                    <a:pt x="468" y="160"/>
                  </a:lnTo>
                  <a:lnTo>
                    <a:pt x="467" y="159"/>
                  </a:lnTo>
                  <a:lnTo>
                    <a:pt x="467" y="158"/>
                  </a:lnTo>
                  <a:lnTo>
                    <a:pt x="465" y="158"/>
                  </a:lnTo>
                  <a:lnTo>
                    <a:pt x="465" y="156"/>
                  </a:lnTo>
                  <a:lnTo>
                    <a:pt x="464" y="156"/>
                  </a:lnTo>
                  <a:lnTo>
                    <a:pt x="464" y="155"/>
                  </a:lnTo>
                  <a:lnTo>
                    <a:pt x="463" y="155"/>
                  </a:lnTo>
                  <a:lnTo>
                    <a:pt x="462" y="155"/>
                  </a:lnTo>
                  <a:lnTo>
                    <a:pt x="458" y="154"/>
                  </a:lnTo>
                  <a:lnTo>
                    <a:pt x="452" y="153"/>
                  </a:lnTo>
                  <a:lnTo>
                    <a:pt x="451" y="153"/>
                  </a:lnTo>
                  <a:lnTo>
                    <a:pt x="447" y="153"/>
                  </a:lnTo>
                  <a:lnTo>
                    <a:pt x="445" y="152"/>
                  </a:lnTo>
                  <a:lnTo>
                    <a:pt x="444" y="152"/>
                  </a:lnTo>
                  <a:lnTo>
                    <a:pt x="443" y="152"/>
                  </a:lnTo>
                  <a:lnTo>
                    <a:pt x="442" y="152"/>
                  </a:lnTo>
                  <a:lnTo>
                    <a:pt x="441" y="151"/>
                  </a:lnTo>
                  <a:lnTo>
                    <a:pt x="443" y="150"/>
                  </a:lnTo>
                  <a:lnTo>
                    <a:pt x="444" y="148"/>
                  </a:lnTo>
                  <a:lnTo>
                    <a:pt x="450" y="146"/>
                  </a:lnTo>
                  <a:lnTo>
                    <a:pt x="450" y="145"/>
                  </a:lnTo>
                  <a:lnTo>
                    <a:pt x="454" y="143"/>
                  </a:lnTo>
                  <a:lnTo>
                    <a:pt x="456" y="142"/>
                  </a:lnTo>
                  <a:lnTo>
                    <a:pt x="460" y="139"/>
                  </a:lnTo>
                  <a:lnTo>
                    <a:pt x="461" y="138"/>
                  </a:lnTo>
                  <a:lnTo>
                    <a:pt x="463" y="137"/>
                  </a:lnTo>
                  <a:lnTo>
                    <a:pt x="467" y="136"/>
                  </a:lnTo>
                  <a:lnTo>
                    <a:pt x="471" y="134"/>
                  </a:lnTo>
                  <a:lnTo>
                    <a:pt x="471" y="133"/>
                  </a:lnTo>
                  <a:lnTo>
                    <a:pt x="476" y="130"/>
                  </a:lnTo>
                  <a:lnTo>
                    <a:pt x="478" y="129"/>
                  </a:lnTo>
                  <a:lnTo>
                    <a:pt x="478" y="128"/>
                  </a:lnTo>
                  <a:lnTo>
                    <a:pt x="479" y="128"/>
                  </a:lnTo>
                  <a:lnTo>
                    <a:pt x="480" y="128"/>
                  </a:lnTo>
                  <a:lnTo>
                    <a:pt x="481" y="127"/>
                  </a:lnTo>
                  <a:lnTo>
                    <a:pt x="485" y="125"/>
                  </a:lnTo>
                  <a:lnTo>
                    <a:pt x="486" y="125"/>
                  </a:lnTo>
                  <a:lnTo>
                    <a:pt x="488" y="123"/>
                  </a:lnTo>
                  <a:lnTo>
                    <a:pt x="490" y="122"/>
                  </a:lnTo>
                  <a:lnTo>
                    <a:pt x="496" y="120"/>
                  </a:lnTo>
                  <a:lnTo>
                    <a:pt x="501" y="117"/>
                  </a:lnTo>
                  <a:lnTo>
                    <a:pt x="503" y="117"/>
                  </a:lnTo>
                  <a:lnTo>
                    <a:pt x="504" y="115"/>
                  </a:lnTo>
                  <a:lnTo>
                    <a:pt x="506" y="114"/>
                  </a:lnTo>
                  <a:lnTo>
                    <a:pt x="508" y="114"/>
                  </a:lnTo>
                  <a:lnTo>
                    <a:pt x="511" y="113"/>
                  </a:lnTo>
                  <a:lnTo>
                    <a:pt x="515" y="111"/>
                  </a:lnTo>
                  <a:lnTo>
                    <a:pt x="518" y="110"/>
                  </a:lnTo>
                  <a:lnTo>
                    <a:pt x="520" y="109"/>
                  </a:lnTo>
                  <a:lnTo>
                    <a:pt x="523" y="106"/>
                  </a:lnTo>
                  <a:lnTo>
                    <a:pt x="526" y="105"/>
                  </a:lnTo>
                  <a:lnTo>
                    <a:pt x="526" y="104"/>
                  </a:lnTo>
                  <a:lnTo>
                    <a:pt x="527" y="104"/>
                  </a:lnTo>
                  <a:lnTo>
                    <a:pt x="528" y="103"/>
                  </a:lnTo>
                  <a:lnTo>
                    <a:pt x="529" y="103"/>
                  </a:lnTo>
                  <a:lnTo>
                    <a:pt x="529" y="102"/>
                  </a:lnTo>
                  <a:lnTo>
                    <a:pt x="530" y="102"/>
                  </a:lnTo>
                  <a:lnTo>
                    <a:pt x="532" y="101"/>
                  </a:lnTo>
                  <a:lnTo>
                    <a:pt x="534" y="101"/>
                  </a:lnTo>
                  <a:lnTo>
                    <a:pt x="532" y="100"/>
                  </a:lnTo>
                  <a:lnTo>
                    <a:pt x="531" y="98"/>
                  </a:lnTo>
                  <a:lnTo>
                    <a:pt x="530" y="97"/>
                  </a:lnTo>
                  <a:lnTo>
                    <a:pt x="529" y="96"/>
                  </a:lnTo>
                  <a:lnTo>
                    <a:pt x="528" y="95"/>
                  </a:lnTo>
                  <a:lnTo>
                    <a:pt x="527" y="94"/>
                  </a:lnTo>
                  <a:lnTo>
                    <a:pt x="526" y="93"/>
                  </a:lnTo>
                  <a:lnTo>
                    <a:pt x="522" y="89"/>
                  </a:lnTo>
                  <a:lnTo>
                    <a:pt x="521" y="87"/>
                  </a:lnTo>
                  <a:lnTo>
                    <a:pt x="520" y="86"/>
                  </a:lnTo>
                  <a:lnTo>
                    <a:pt x="519" y="84"/>
                  </a:lnTo>
                  <a:lnTo>
                    <a:pt x="518" y="81"/>
                  </a:lnTo>
                  <a:lnTo>
                    <a:pt x="517" y="80"/>
                  </a:lnTo>
                  <a:lnTo>
                    <a:pt x="514" y="79"/>
                  </a:lnTo>
                  <a:lnTo>
                    <a:pt x="514" y="77"/>
                  </a:lnTo>
                  <a:lnTo>
                    <a:pt x="511" y="72"/>
                  </a:lnTo>
                  <a:lnTo>
                    <a:pt x="509" y="70"/>
                  </a:lnTo>
                  <a:lnTo>
                    <a:pt x="508" y="69"/>
                  </a:lnTo>
                  <a:lnTo>
                    <a:pt x="506" y="68"/>
                  </a:lnTo>
                  <a:lnTo>
                    <a:pt x="506" y="67"/>
                  </a:lnTo>
                  <a:lnTo>
                    <a:pt x="504" y="64"/>
                  </a:lnTo>
                  <a:lnTo>
                    <a:pt x="503" y="63"/>
                  </a:lnTo>
                  <a:lnTo>
                    <a:pt x="503" y="62"/>
                  </a:lnTo>
                  <a:lnTo>
                    <a:pt x="502" y="61"/>
                  </a:lnTo>
                  <a:lnTo>
                    <a:pt x="501" y="60"/>
                  </a:lnTo>
                  <a:lnTo>
                    <a:pt x="500" y="59"/>
                  </a:lnTo>
                  <a:lnTo>
                    <a:pt x="498" y="58"/>
                  </a:lnTo>
                  <a:lnTo>
                    <a:pt x="497" y="56"/>
                  </a:lnTo>
                  <a:lnTo>
                    <a:pt x="497" y="55"/>
                  </a:lnTo>
                  <a:lnTo>
                    <a:pt x="494" y="51"/>
                  </a:lnTo>
                  <a:lnTo>
                    <a:pt x="493" y="48"/>
                  </a:lnTo>
                  <a:lnTo>
                    <a:pt x="492" y="47"/>
                  </a:lnTo>
                  <a:lnTo>
                    <a:pt x="489" y="46"/>
                  </a:lnTo>
                  <a:lnTo>
                    <a:pt x="488" y="44"/>
                  </a:lnTo>
                  <a:lnTo>
                    <a:pt x="488" y="43"/>
                  </a:lnTo>
                  <a:lnTo>
                    <a:pt x="487" y="43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5" y="39"/>
                  </a:lnTo>
                  <a:lnTo>
                    <a:pt x="484" y="37"/>
                  </a:lnTo>
                  <a:lnTo>
                    <a:pt x="483" y="36"/>
                  </a:lnTo>
                  <a:lnTo>
                    <a:pt x="481" y="35"/>
                  </a:lnTo>
                  <a:lnTo>
                    <a:pt x="481" y="34"/>
                  </a:lnTo>
                  <a:lnTo>
                    <a:pt x="479" y="31"/>
                  </a:lnTo>
                  <a:lnTo>
                    <a:pt x="478" y="30"/>
                  </a:lnTo>
                  <a:lnTo>
                    <a:pt x="477" y="29"/>
                  </a:lnTo>
                  <a:lnTo>
                    <a:pt x="476" y="27"/>
                  </a:lnTo>
                  <a:lnTo>
                    <a:pt x="475" y="26"/>
                  </a:lnTo>
                  <a:lnTo>
                    <a:pt x="473" y="25"/>
                  </a:lnTo>
                  <a:lnTo>
                    <a:pt x="471" y="21"/>
                  </a:lnTo>
                  <a:lnTo>
                    <a:pt x="471" y="20"/>
                  </a:lnTo>
                  <a:lnTo>
                    <a:pt x="469" y="18"/>
                  </a:lnTo>
                  <a:lnTo>
                    <a:pt x="468" y="17"/>
                  </a:lnTo>
                  <a:lnTo>
                    <a:pt x="468" y="16"/>
                  </a:lnTo>
                  <a:lnTo>
                    <a:pt x="467" y="16"/>
                  </a:lnTo>
                  <a:lnTo>
                    <a:pt x="467" y="14"/>
                  </a:lnTo>
                  <a:lnTo>
                    <a:pt x="465" y="13"/>
                  </a:lnTo>
                  <a:lnTo>
                    <a:pt x="464" y="12"/>
                  </a:lnTo>
                  <a:lnTo>
                    <a:pt x="464" y="11"/>
                  </a:lnTo>
                  <a:lnTo>
                    <a:pt x="463" y="11"/>
                  </a:lnTo>
                  <a:lnTo>
                    <a:pt x="463" y="10"/>
                  </a:lnTo>
                  <a:lnTo>
                    <a:pt x="462" y="10"/>
                  </a:lnTo>
                  <a:lnTo>
                    <a:pt x="462" y="9"/>
                  </a:lnTo>
                  <a:lnTo>
                    <a:pt x="461" y="8"/>
                  </a:lnTo>
                  <a:lnTo>
                    <a:pt x="460" y="6"/>
                  </a:lnTo>
                  <a:lnTo>
                    <a:pt x="459" y="5"/>
                  </a:lnTo>
                  <a:lnTo>
                    <a:pt x="458" y="4"/>
                  </a:lnTo>
                  <a:lnTo>
                    <a:pt x="460" y="3"/>
                  </a:lnTo>
                  <a:lnTo>
                    <a:pt x="463" y="2"/>
                  </a:lnTo>
                  <a:lnTo>
                    <a:pt x="464" y="2"/>
                  </a:lnTo>
                  <a:lnTo>
                    <a:pt x="467" y="1"/>
                  </a:lnTo>
                  <a:lnTo>
                    <a:pt x="469" y="1"/>
                  </a:lnTo>
                  <a:lnTo>
                    <a:pt x="471" y="1"/>
                  </a:lnTo>
                  <a:lnTo>
                    <a:pt x="472" y="1"/>
                  </a:lnTo>
                  <a:lnTo>
                    <a:pt x="473" y="1"/>
                  </a:lnTo>
                  <a:lnTo>
                    <a:pt x="476" y="0"/>
                  </a:lnTo>
                  <a:lnTo>
                    <a:pt x="477" y="0"/>
                  </a:lnTo>
                  <a:lnTo>
                    <a:pt x="478" y="0"/>
                  </a:lnTo>
                  <a:lnTo>
                    <a:pt x="479" y="0"/>
                  </a:lnTo>
                  <a:lnTo>
                    <a:pt x="481" y="0"/>
                  </a:lnTo>
                  <a:lnTo>
                    <a:pt x="484" y="0"/>
                  </a:lnTo>
                  <a:lnTo>
                    <a:pt x="486" y="1"/>
                  </a:lnTo>
                  <a:lnTo>
                    <a:pt x="487" y="1"/>
                  </a:lnTo>
                  <a:lnTo>
                    <a:pt x="490" y="1"/>
                  </a:lnTo>
                  <a:lnTo>
                    <a:pt x="494" y="2"/>
                  </a:lnTo>
                  <a:lnTo>
                    <a:pt x="495" y="2"/>
                  </a:lnTo>
                  <a:lnTo>
                    <a:pt x="496" y="2"/>
                  </a:lnTo>
                  <a:lnTo>
                    <a:pt x="500" y="3"/>
                  </a:lnTo>
                  <a:lnTo>
                    <a:pt x="504" y="3"/>
                  </a:lnTo>
                  <a:lnTo>
                    <a:pt x="505" y="3"/>
                  </a:lnTo>
                  <a:lnTo>
                    <a:pt x="506" y="3"/>
                  </a:lnTo>
                  <a:lnTo>
                    <a:pt x="511" y="4"/>
                  </a:lnTo>
                  <a:lnTo>
                    <a:pt x="512" y="4"/>
                  </a:lnTo>
                  <a:lnTo>
                    <a:pt x="513" y="5"/>
                  </a:lnTo>
                  <a:lnTo>
                    <a:pt x="515" y="5"/>
                  </a:lnTo>
                  <a:lnTo>
                    <a:pt x="518" y="5"/>
                  </a:lnTo>
                  <a:lnTo>
                    <a:pt x="520" y="5"/>
                  </a:lnTo>
                  <a:lnTo>
                    <a:pt x="522" y="6"/>
                  </a:lnTo>
                  <a:lnTo>
                    <a:pt x="525" y="6"/>
                  </a:lnTo>
                  <a:lnTo>
                    <a:pt x="526" y="6"/>
                  </a:lnTo>
                  <a:lnTo>
                    <a:pt x="528" y="6"/>
                  </a:lnTo>
                  <a:lnTo>
                    <a:pt x="530" y="6"/>
                  </a:lnTo>
                  <a:lnTo>
                    <a:pt x="532" y="6"/>
                  </a:lnTo>
                  <a:lnTo>
                    <a:pt x="539" y="6"/>
                  </a:lnTo>
                  <a:lnTo>
                    <a:pt x="546" y="6"/>
                  </a:lnTo>
                  <a:lnTo>
                    <a:pt x="551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559" y="5"/>
                  </a:lnTo>
                  <a:lnTo>
                    <a:pt x="562" y="5"/>
                  </a:lnTo>
                  <a:lnTo>
                    <a:pt x="563" y="5"/>
                  </a:lnTo>
                  <a:lnTo>
                    <a:pt x="565" y="5"/>
                  </a:lnTo>
                  <a:lnTo>
                    <a:pt x="571" y="4"/>
                  </a:lnTo>
                  <a:lnTo>
                    <a:pt x="573" y="4"/>
                  </a:lnTo>
                  <a:lnTo>
                    <a:pt x="575" y="4"/>
                  </a:lnTo>
                  <a:lnTo>
                    <a:pt x="577" y="4"/>
                  </a:lnTo>
                  <a:lnTo>
                    <a:pt x="578" y="4"/>
                  </a:lnTo>
                  <a:lnTo>
                    <a:pt x="579" y="4"/>
                  </a:lnTo>
                  <a:lnTo>
                    <a:pt x="581" y="4"/>
                  </a:lnTo>
                  <a:lnTo>
                    <a:pt x="582" y="4"/>
                  </a:lnTo>
                  <a:lnTo>
                    <a:pt x="585" y="4"/>
                  </a:lnTo>
                  <a:lnTo>
                    <a:pt x="588" y="4"/>
                  </a:lnTo>
                  <a:lnTo>
                    <a:pt x="589" y="4"/>
                  </a:lnTo>
                  <a:lnTo>
                    <a:pt x="592" y="5"/>
                  </a:lnTo>
                  <a:lnTo>
                    <a:pt x="593" y="5"/>
                  </a:lnTo>
                  <a:lnTo>
                    <a:pt x="594" y="5"/>
                  </a:lnTo>
                  <a:lnTo>
                    <a:pt x="595" y="5"/>
                  </a:lnTo>
                  <a:lnTo>
                    <a:pt x="599" y="6"/>
                  </a:lnTo>
                  <a:lnTo>
                    <a:pt x="601" y="6"/>
                  </a:lnTo>
                  <a:lnTo>
                    <a:pt x="602" y="6"/>
                  </a:lnTo>
                  <a:lnTo>
                    <a:pt x="605" y="8"/>
                  </a:lnTo>
                  <a:lnTo>
                    <a:pt x="607" y="9"/>
                  </a:lnTo>
                  <a:lnTo>
                    <a:pt x="609" y="9"/>
                  </a:lnTo>
                  <a:lnTo>
                    <a:pt x="610" y="9"/>
                  </a:lnTo>
                  <a:lnTo>
                    <a:pt x="611" y="10"/>
                  </a:lnTo>
                  <a:lnTo>
                    <a:pt x="613" y="11"/>
                  </a:lnTo>
                  <a:lnTo>
                    <a:pt x="617" y="12"/>
                  </a:lnTo>
                  <a:lnTo>
                    <a:pt x="621" y="14"/>
                  </a:lnTo>
                  <a:lnTo>
                    <a:pt x="624" y="16"/>
                  </a:lnTo>
                  <a:lnTo>
                    <a:pt x="637" y="21"/>
                  </a:lnTo>
                  <a:lnTo>
                    <a:pt x="638" y="22"/>
                  </a:lnTo>
                  <a:lnTo>
                    <a:pt x="640" y="22"/>
                  </a:lnTo>
                  <a:lnTo>
                    <a:pt x="643" y="25"/>
                  </a:lnTo>
                  <a:lnTo>
                    <a:pt x="644" y="25"/>
                  </a:lnTo>
                  <a:lnTo>
                    <a:pt x="649" y="28"/>
                  </a:lnTo>
                  <a:lnTo>
                    <a:pt x="653" y="29"/>
                  </a:lnTo>
                  <a:lnTo>
                    <a:pt x="655" y="30"/>
                  </a:lnTo>
                  <a:lnTo>
                    <a:pt x="661" y="33"/>
                  </a:lnTo>
                  <a:lnTo>
                    <a:pt x="662" y="33"/>
                  </a:lnTo>
                  <a:lnTo>
                    <a:pt x="662" y="34"/>
                  </a:lnTo>
                  <a:lnTo>
                    <a:pt x="663" y="34"/>
                  </a:lnTo>
                  <a:lnTo>
                    <a:pt x="664" y="34"/>
                  </a:lnTo>
                  <a:lnTo>
                    <a:pt x="671" y="37"/>
                  </a:lnTo>
                  <a:lnTo>
                    <a:pt x="672" y="38"/>
                  </a:lnTo>
                  <a:lnTo>
                    <a:pt x="673" y="38"/>
                  </a:lnTo>
                  <a:lnTo>
                    <a:pt x="676" y="39"/>
                  </a:lnTo>
                  <a:lnTo>
                    <a:pt x="680" y="42"/>
                  </a:lnTo>
                  <a:lnTo>
                    <a:pt x="685" y="44"/>
                  </a:lnTo>
                  <a:lnTo>
                    <a:pt x="687" y="45"/>
                  </a:lnTo>
                  <a:lnTo>
                    <a:pt x="688" y="46"/>
                  </a:lnTo>
                  <a:lnTo>
                    <a:pt x="691" y="48"/>
                  </a:lnTo>
                  <a:lnTo>
                    <a:pt x="695" y="51"/>
                  </a:lnTo>
                  <a:lnTo>
                    <a:pt x="697" y="55"/>
                  </a:lnTo>
                  <a:lnTo>
                    <a:pt x="699" y="58"/>
                  </a:lnTo>
                  <a:lnTo>
                    <a:pt x="702" y="60"/>
                  </a:lnTo>
                  <a:lnTo>
                    <a:pt x="705" y="68"/>
                  </a:lnTo>
                  <a:lnTo>
                    <a:pt x="707" y="71"/>
                  </a:lnTo>
                  <a:lnTo>
                    <a:pt x="705" y="72"/>
                  </a:lnTo>
                  <a:lnTo>
                    <a:pt x="704" y="73"/>
                  </a:lnTo>
                  <a:lnTo>
                    <a:pt x="704" y="75"/>
                  </a:lnTo>
                  <a:lnTo>
                    <a:pt x="702" y="75"/>
                  </a:lnTo>
                  <a:lnTo>
                    <a:pt x="701" y="76"/>
                  </a:lnTo>
                  <a:lnTo>
                    <a:pt x="699" y="77"/>
                  </a:lnTo>
                  <a:lnTo>
                    <a:pt x="698" y="78"/>
                  </a:lnTo>
                  <a:lnTo>
                    <a:pt x="696" y="80"/>
                  </a:lnTo>
                  <a:lnTo>
                    <a:pt x="695" y="80"/>
                  </a:lnTo>
                  <a:lnTo>
                    <a:pt x="694" y="81"/>
                  </a:lnTo>
                  <a:lnTo>
                    <a:pt x="691" y="84"/>
                  </a:lnTo>
                  <a:lnTo>
                    <a:pt x="689" y="85"/>
                  </a:lnTo>
                  <a:lnTo>
                    <a:pt x="687" y="86"/>
                  </a:lnTo>
                  <a:lnTo>
                    <a:pt x="687" y="87"/>
                  </a:lnTo>
                  <a:lnTo>
                    <a:pt x="686" y="88"/>
                  </a:lnTo>
                  <a:lnTo>
                    <a:pt x="685" y="88"/>
                  </a:lnTo>
                  <a:lnTo>
                    <a:pt x="679" y="93"/>
                  </a:lnTo>
                  <a:lnTo>
                    <a:pt x="677" y="95"/>
                  </a:lnTo>
                  <a:lnTo>
                    <a:pt x="676" y="95"/>
                  </a:lnTo>
                  <a:lnTo>
                    <a:pt x="672" y="97"/>
                  </a:lnTo>
                  <a:lnTo>
                    <a:pt x="670" y="98"/>
                  </a:lnTo>
                  <a:lnTo>
                    <a:pt x="666" y="102"/>
                  </a:lnTo>
                  <a:lnTo>
                    <a:pt x="661" y="106"/>
                  </a:lnTo>
                  <a:lnTo>
                    <a:pt x="657" y="109"/>
                  </a:lnTo>
                  <a:lnTo>
                    <a:pt x="655" y="110"/>
                  </a:lnTo>
                  <a:lnTo>
                    <a:pt x="651" y="114"/>
                  </a:lnTo>
                  <a:lnTo>
                    <a:pt x="647" y="117"/>
                  </a:lnTo>
                  <a:lnTo>
                    <a:pt x="645" y="118"/>
                  </a:lnTo>
                  <a:lnTo>
                    <a:pt x="645" y="119"/>
                  </a:lnTo>
                  <a:lnTo>
                    <a:pt x="644" y="119"/>
                  </a:lnTo>
                  <a:lnTo>
                    <a:pt x="643" y="120"/>
                  </a:lnTo>
                  <a:lnTo>
                    <a:pt x="643" y="121"/>
                  </a:lnTo>
                  <a:lnTo>
                    <a:pt x="641" y="121"/>
                  </a:lnTo>
                  <a:lnTo>
                    <a:pt x="640" y="122"/>
                  </a:lnTo>
                  <a:lnTo>
                    <a:pt x="636" y="126"/>
                  </a:lnTo>
                  <a:lnTo>
                    <a:pt x="636" y="127"/>
                  </a:lnTo>
                  <a:lnTo>
                    <a:pt x="635" y="127"/>
                  </a:lnTo>
                  <a:lnTo>
                    <a:pt x="634" y="127"/>
                  </a:lnTo>
                  <a:lnTo>
                    <a:pt x="631" y="129"/>
                  </a:lnTo>
                  <a:lnTo>
                    <a:pt x="629" y="130"/>
                  </a:lnTo>
                  <a:lnTo>
                    <a:pt x="629" y="131"/>
                  </a:lnTo>
                  <a:lnTo>
                    <a:pt x="628" y="131"/>
                  </a:lnTo>
                  <a:lnTo>
                    <a:pt x="627" y="133"/>
                  </a:lnTo>
                  <a:lnTo>
                    <a:pt x="626" y="135"/>
                  </a:lnTo>
                  <a:lnTo>
                    <a:pt x="623" y="139"/>
                  </a:lnTo>
                  <a:lnTo>
                    <a:pt x="621" y="144"/>
                  </a:lnTo>
                  <a:lnTo>
                    <a:pt x="619" y="147"/>
                  </a:lnTo>
                  <a:lnTo>
                    <a:pt x="618" y="147"/>
                  </a:lnTo>
                  <a:lnTo>
                    <a:pt x="618" y="150"/>
                  </a:lnTo>
                  <a:lnTo>
                    <a:pt x="617" y="150"/>
                  </a:lnTo>
                  <a:lnTo>
                    <a:pt x="617" y="151"/>
                  </a:lnTo>
                  <a:lnTo>
                    <a:pt x="615" y="153"/>
                  </a:lnTo>
                  <a:lnTo>
                    <a:pt x="614" y="155"/>
                  </a:lnTo>
                  <a:lnTo>
                    <a:pt x="613" y="158"/>
                  </a:lnTo>
                  <a:lnTo>
                    <a:pt x="612" y="159"/>
                  </a:lnTo>
                  <a:lnTo>
                    <a:pt x="611" y="161"/>
                  </a:lnTo>
                  <a:lnTo>
                    <a:pt x="612" y="162"/>
                  </a:lnTo>
                  <a:lnTo>
                    <a:pt x="613" y="163"/>
                  </a:lnTo>
                  <a:lnTo>
                    <a:pt x="615" y="164"/>
                  </a:lnTo>
                  <a:lnTo>
                    <a:pt x="618" y="165"/>
                  </a:lnTo>
                  <a:lnTo>
                    <a:pt x="619" y="167"/>
                  </a:lnTo>
                  <a:lnTo>
                    <a:pt x="620" y="168"/>
                  </a:lnTo>
                  <a:lnTo>
                    <a:pt x="622" y="169"/>
                  </a:lnTo>
                  <a:lnTo>
                    <a:pt x="623" y="169"/>
                  </a:lnTo>
                  <a:lnTo>
                    <a:pt x="627" y="170"/>
                  </a:lnTo>
                  <a:lnTo>
                    <a:pt x="628" y="171"/>
                  </a:lnTo>
                  <a:lnTo>
                    <a:pt x="629" y="171"/>
                  </a:lnTo>
                  <a:lnTo>
                    <a:pt x="630" y="171"/>
                  </a:lnTo>
                  <a:lnTo>
                    <a:pt x="631" y="172"/>
                  </a:lnTo>
                  <a:lnTo>
                    <a:pt x="632" y="172"/>
                  </a:lnTo>
                  <a:lnTo>
                    <a:pt x="635" y="173"/>
                  </a:lnTo>
                  <a:lnTo>
                    <a:pt x="636" y="173"/>
                  </a:lnTo>
                  <a:lnTo>
                    <a:pt x="639" y="175"/>
                  </a:lnTo>
                  <a:lnTo>
                    <a:pt x="647" y="177"/>
                  </a:lnTo>
                  <a:lnTo>
                    <a:pt x="649" y="178"/>
                  </a:lnTo>
                  <a:lnTo>
                    <a:pt x="651" y="178"/>
                  </a:lnTo>
                  <a:lnTo>
                    <a:pt x="652" y="178"/>
                  </a:lnTo>
                  <a:lnTo>
                    <a:pt x="654" y="179"/>
                  </a:lnTo>
                  <a:lnTo>
                    <a:pt x="655" y="180"/>
                  </a:lnTo>
                  <a:lnTo>
                    <a:pt x="656" y="182"/>
                  </a:lnTo>
                  <a:lnTo>
                    <a:pt x="657" y="182"/>
                  </a:lnTo>
                  <a:lnTo>
                    <a:pt x="657" y="184"/>
                  </a:lnTo>
                  <a:lnTo>
                    <a:pt x="660" y="186"/>
                  </a:lnTo>
                  <a:lnTo>
                    <a:pt x="662" y="188"/>
                  </a:lnTo>
                  <a:lnTo>
                    <a:pt x="663" y="189"/>
                  </a:lnTo>
                  <a:lnTo>
                    <a:pt x="664" y="193"/>
                  </a:lnTo>
                  <a:lnTo>
                    <a:pt x="666" y="194"/>
                  </a:lnTo>
                  <a:lnTo>
                    <a:pt x="668" y="196"/>
                  </a:lnTo>
                  <a:lnTo>
                    <a:pt x="669" y="197"/>
                  </a:lnTo>
                  <a:lnTo>
                    <a:pt x="669" y="198"/>
                  </a:lnTo>
                  <a:lnTo>
                    <a:pt x="670" y="198"/>
                  </a:lnTo>
                  <a:lnTo>
                    <a:pt x="670" y="200"/>
                  </a:lnTo>
                  <a:lnTo>
                    <a:pt x="671" y="201"/>
                  </a:lnTo>
                  <a:lnTo>
                    <a:pt x="672" y="202"/>
                  </a:lnTo>
                  <a:lnTo>
                    <a:pt x="673" y="202"/>
                  </a:lnTo>
                  <a:lnTo>
                    <a:pt x="676" y="204"/>
                  </a:lnTo>
                  <a:lnTo>
                    <a:pt x="677" y="205"/>
                  </a:lnTo>
                  <a:lnTo>
                    <a:pt x="678" y="206"/>
                  </a:lnTo>
                  <a:lnTo>
                    <a:pt x="679" y="207"/>
                  </a:lnTo>
                  <a:lnTo>
                    <a:pt x="681" y="209"/>
                  </a:lnTo>
                  <a:lnTo>
                    <a:pt x="682" y="210"/>
                  </a:lnTo>
                  <a:lnTo>
                    <a:pt x="684" y="211"/>
                  </a:lnTo>
                  <a:lnTo>
                    <a:pt x="686" y="213"/>
                  </a:lnTo>
                  <a:lnTo>
                    <a:pt x="687" y="213"/>
                  </a:lnTo>
                  <a:lnTo>
                    <a:pt x="690" y="217"/>
                  </a:lnTo>
                  <a:lnTo>
                    <a:pt x="694" y="219"/>
                  </a:lnTo>
                  <a:lnTo>
                    <a:pt x="695" y="220"/>
                  </a:lnTo>
                  <a:lnTo>
                    <a:pt x="696" y="221"/>
                  </a:lnTo>
                  <a:lnTo>
                    <a:pt x="701" y="225"/>
                  </a:lnTo>
                  <a:lnTo>
                    <a:pt x="702" y="226"/>
                  </a:lnTo>
                  <a:lnTo>
                    <a:pt x="707" y="230"/>
                  </a:lnTo>
                  <a:lnTo>
                    <a:pt x="708" y="230"/>
                  </a:lnTo>
                  <a:lnTo>
                    <a:pt x="710" y="231"/>
                  </a:lnTo>
                  <a:lnTo>
                    <a:pt x="712" y="234"/>
                  </a:lnTo>
                  <a:lnTo>
                    <a:pt x="718" y="238"/>
                  </a:lnTo>
                  <a:lnTo>
                    <a:pt x="720" y="240"/>
                  </a:lnTo>
                  <a:lnTo>
                    <a:pt x="724" y="244"/>
                  </a:lnTo>
                  <a:lnTo>
                    <a:pt x="730" y="248"/>
                  </a:lnTo>
                  <a:lnTo>
                    <a:pt x="732" y="251"/>
                  </a:lnTo>
                  <a:lnTo>
                    <a:pt x="733" y="252"/>
                  </a:lnTo>
                  <a:lnTo>
                    <a:pt x="737" y="255"/>
                  </a:lnTo>
                  <a:lnTo>
                    <a:pt x="738" y="255"/>
                  </a:lnTo>
                  <a:lnTo>
                    <a:pt x="740" y="257"/>
                  </a:lnTo>
                  <a:lnTo>
                    <a:pt x="739" y="260"/>
                  </a:lnTo>
                  <a:lnTo>
                    <a:pt x="738" y="261"/>
                  </a:lnTo>
                  <a:lnTo>
                    <a:pt x="738" y="262"/>
                  </a:lnTo>
                  <a:lnTo>
                    <a:pt x="738" y="263"/>
                  </a:lnTo>
                  <a:lnTo>
                    <a:pt x="737" y="264"/>
                  </a:lnTo>
                  <a:lnTo>
                    <a:pt x="737" y="265"/>
                  </a:lnTo>
                  <a:lnTo>
                    <a:pt x="736" y="267"/>
                  </a:lnTo>
                  <a:lnTo>
                    <a:pt x="735" y="267"/>
                  </a:lnTo>
                  <a:lnTo>
                    <a:pt x="736" y="265"/>
                  </a:lnTo>
                  <a:lnTo>
                    <a:pt x="736" y="264"/>
                  </a:lnTo>
                  <a:lnTo>
                    <a:pt x="732" y="262"/>
                  </a:lnTo>
                  <a:lnTo>
                    <a:pt x="729" y="267"/>
                  </a:lnTo>
                  <a:lnTo>
                    <a:pt x="731" y="269"/>
                  </a:lnTo>
                  <a:lnTo>
                    <a:pt x="735" y="270"/>
                  </a:lnTo>
                  <a:lnTo>
                    <a:pt x="735" y="271"/>
                  </a:lnTo>
                  <a:lnTo>
                    <a:pt x="733" y="272"/>
                  </a:lnTo>
                  <a:lnTo>
                    <a:pt x="733" y="273"/>
                  </a:lnTo>
                  <a:lnTo>
                    <a:pt x="732" y="274"/>
                  </a:lnTo>
                  <a:lnTo>
                    <a:pt x="732" y="276"/>
                  </a:lnTo>
                  <a:lnTo>
                    <a:pt x="732" y="277"/>
                  </a:lnTo>
                  <a:lnTo>
                    <a:pt x="731" y="278"/>
                  </a:lnTo>
                  <a:lnTo>
                    <a:pt x="731" y="279"/>
                  </a:lnTo>
                  <a:lnTo>
                    <a:pt x="730" y="280"/>
                  </a:lnTo>
                  <a:lnTo>
                    <a:pt x="730" y="281"/>
                  </a:lnTo>
                  <a:lnTo>
                    <a:pt x="730" y="282"/>
                  </a:lnTo>
                  <a:lnTo>
                    <a:pt x="729" y="284"/>
                  </a:lnTo>
                  <a:lnTo>
                    <a:pt x="729" y="285"/>
                  </a:lnTo>
                  <a:lnTo>
                    <a:pt x="728" y="288"/>
                  </a:lnTo>
                  <a:lnTo>
                    <a:pt x="727" y="289"/>
                  </a:lnTo>
                  <a:lnTo>
                    <a:pt x="727" y="290"/>
                  </a:lnTo>
                  <a:lnTo>
                    <a:pt x="726" y="292"/>
                  </a:lnTo>
                  <a:lnTo>
                    <a:pt x="726" y="293"/>
                  </a:lnTo>
                  <a:lnTo>
                    <a:pt x="724" y="295"/>
                  </a:lnTo>
                  <a:lnTo>
                    <a:pt x="724" y="296"/>
                  </a:lnTo>
                  <a:lnTo>
                    <a:pt x="723" y="297"/>
                  </a:lnTo>
                  <a:lnTo>
                    <a:pt x="723" y="298"/>
                  </a:lnTo>
                  <a:lnTo>
                    <a:pt x="722" y="299"/>
                  </a:lnTo>
                  <a:lnTo>
                    <a:pt x="722" y="302"/>
                  </a:lnTo>
                  <a:lnTo>
                    <a:pt x="721" y="302"/>
                  </a:lnTo>
                  <a:lnTo>
                    <a:pt x="721" y="303"/>
                  </a:lnTo>
                  <a:lnTo>
                    <a:pt x="720" y="305"/>
                  </a:lnTo>
                  <a:lnTo>
                    <a:pt x="720" y="306"/>
                  </a:lnTo>
                  <a:lnTo>
                    <a:pt x="719" y="309"/>
                  </a:lnTo>
                  <a:lnTo>
                    <a:pt x="719" y="310"/>
                  </a:lnTo>
                  <a:lnTo>
                    <a:pt x="720" y="314"/>
                  </a:lnTo>
                  <a:lnTo>
                    <a:pt x="721" y="314"/>
                  </a:lnTo>
                  <a:lnTo>
                    <a:pt x="721" y="315"/>
                  </a:lnTo>
                  <a:lnTo>
                    <a:pt x="722" y="316"/>
                  </a:lnTo>
                  <a:lnTo>
                    <a:pt x="723" y="320"/>
                  </a:lnTo>
                  <a:lnTo>
                    <a:pt x="723" y="321"/>
                  </a:lnTo>
                  <a:lnTo>
                    <a:pt x="724" y="322"/>
                  </a:lnTo>
                  <a:lnTo>
                    <a:pt x="724" y="323"/>
                  </a:lnTo>
                  <a:lnTo>
                    <a:pt x="726" y="326"/>
                  </a:lnTo>
                  <a:lnTo>
                    <a:pt x="727" y="328"/>
                  </a:lnTo>
                  <a:lnTo>
                    <a:pt x="727" y="329"/>
                  </a:lnTo>
                  <a:lnTo>
                    <a:pt x="728" y="331"/>
                  </a:lnTo>
                  <a:lnTo>
                    <a:pt x="728" y="332"/>
                  </a:lnTo>
                  <a:lnTo>
                    <a:pt x="729" y="332"/>
                  </a:lnTo>
                  <a:lnTo>
                    <a:pt x="729" y="335"/>
                  </a:lnTo>
                  <a:lnTo>
                    <a:pt x="730" y="336"/>
                  </a:lnTo>
                  <a:lnTo>
                    <a:pt x="730" y="337"/>
                  </a:lnTo>
                  <a:lnTo>
                    <a:pt x="731" y="338"/>
                  </a:lnTo>
                  <a:lnTo>
                    <a:pt x="731" y="339"/>
                  </a:lnTo>
                  <a:lnTo>
                    <a:pt x="733" y="344"/>
                  </a:lnTo>
                  <a:lnTo>
                    <a:pt x="735" y="345"/>
                  </a:lnTo>
                  <a:lnTo>
                    <a:pt x="735" y="347"/>
                  </a:lnTo>
                  <a:lnTo>
                    <a:pt x="736" y="349"/>
                  </a:lnTo>
                  <a:lnTo>
                    <a:pt x="737" y="351"/>
                  </a:lnTo>
                  <a:lnTo>
                    <a:pt x="738" y="353"/>
                  </a:lnTo>
                  <a:lnTo>
                    <a:pt x="738" y="354"/>
                  </a:lnTo>
                  <a:lnTo>
                    <a:pt x="739" y="356"/>
                  </a:lnTo>
                  <a:lnTo>
                    <a:pt x="740" y="359"/>
                  </a:lnTo>
                  <a:lnTo>
                    <a:pt x="740" y="361"/>
                  </a:lnTo>
                  <a:lnTo>
                    <a:pt x="741" y="361"/>
                  </a:lnTo>
                  <a:lnTo>
                    <a:pt x="743" y="360"/>
                  </a:lnTo>
                  <a:lnTo>
                    <a:pt x="745" y="359"/>
                  </a:lnTo>
                  <a:lnTo>
                    <a:pt x="748" y="357"/>
                  </a:lnTo>
                  <a:lnTo>
                    <a:pt x="751" y="357"/>
                  </a:lnTo>
                  <a:lnTo>
                    <a:pt x="754" y="356"/>
                  </a:lnTo>
                  <a:lnTo>
                    <a:pt x="755" y="356"/>
                  </a:lnTo>
                  <a:lnTo>
                    <a:pt x="756" y="356"/>
                  </a:lnTo>
                  <a:lnTo>
                    <a:pt x="761" y="356"/>
                  </a:lnTo>
                  <a:lnTo>
                    <a:pt x="763" y="356"/>
                  </a:lnTo>
                  <a:lnTo>
                    <a:pt x="770" y="355"/>
                  </a:lnTo>
                  <a:lnTo>
                    <a:pt x="786" y="354"/>
                  </a:lnTo>
                  <a:lnTo>
                    <a:pt x="788" y="354"/>
                  </a:lnTo>
                  <a:lnTo>
                    <a:pt x="791" y="354"/>
                  </a:lnTo>
                  <a:lnTo>
                    <a:pt x="793" y="353"/>
                  </a:lnTo>
                  <a:lnTo>
                    <a:pt x="794" y="352"/>
                  </a:lnTo>
                  <a:lnTo>
                    <a:pt x="795" y="353"/>
                  </a:lnTo>
                  <a:lnTo>
                    <a:pt x="797" y="353"/>
                  </a:lnTo>
                  <a:lnTo>
                    <a:pt x="798" y="353"/>
                  </a:lnTo>
                  <a:lnTo>
                    <a:pt x="797" y="353"/>
                  </a:lnTo>
                  <a:lnTo>
                    <a:pt x="798" y="354"/>
                  </a:lnTo>
                  <a:lnTo>
                    <a:pt x="798" y="353"/>
                  </a:lnTo>
                  <a:lnTo>
                    <a:pt x="798" y="354"/>
                  </a:lnTo>
                  <a:lnTo>
                    <a:pt x="799" y="354"/>
                  </a:lnTo>
                  <a:lnTo>
                    <a:pt x="799" y="355"/>
                  </a:lnTo>
                  <a:lnTo>
                    <a:pt x="800" y="356"/>
                  </a:lnTo>
                  <a:lnTo>
                    <a:pt x="800" y="357"/>
                  </a:lnTo>
                  <a:lnTo>
                    <a:pt x="802" y="357"/>
                  </a:lnTo>
                  <a:lnTo>
                    <a:pt x="802" y="359"/>
                  </a:lnTo>
                  <a:lnTo>
                    <a:pt x="802" y="360"/>
                  </a:lnTo>
                  <a:lnTo>
                    <a:pt x="802" y="361"/>
                  </a:lnTo>
                  <a:lnTo>
                    <a:pt x="802" y="362"/>
                  </a:lnTo>
                  <a:lnTo>
                    <a:pt x="802" y="363"/>
                  </a:lnTo>
                  <a:lnTo>
                    <a:pt x="803" y="363"/>
                  </a:lnTo>
                  <a:lnTo>
                    <a:pt x="803" y="364"/>
                  </a:lnTo>
                  <a:lnTo>
                    <a:pt x="803" y="365"/>
                  </a:lnTo>
                  <a:lnTo>
                    <a:pt x="803" y="366"/>
                  </a:lnTo>
                  <a:lnTo>
                    <a:pt x="803" y="368"/>
                  </a:lnTo>
                  <a:lnTo>
                    <a:pt x="803" y="369"/>
                  </a:lnTo>
                  <a:lnTo>
                    <a:pt x="803" y="370"/>
                  </a:lnTo>
                  <a:lnTo>
                    <a:pt x="803" y="371"/>
                  </a:lnTo>
                  <a:lnTo>
                    <a:pt x="803" y="372"/>
                  </a:lnTo>
                  <a:lnTo>
                    <a:pt x="803" y="373"/>
                  </a:lnTo>
                  <a:lnTo>
                    <a:pt x="803" y="374"/>
                  </a:lnTo>
                  <a:lnTo>
                    <a:pt x="802" y="374"/>
                  </a:lnTo>
                  <a:lnTo>
                    <a:pt x="802" y="376"/>
                  </a:lnTo>
                  <a:lnTo>
                    <a:pt x="802" y="377"/>
                  </a:lnTo>
                  <a:lnTo>
                    <a:pt x="802" y="378"/>
                  </a:lnTo>
                  <a:lnTo>
                    <a:pt x="802" y="379"/>
                  </a:lnTo>
                  <a:lnTo>
                    <a:pt x="802" y="380"/>
                  </a:lnTo>
                  <a:lnTo>
                    <a:pt x="802" y="381"/>
                  </a:lnTo>
                  <a:lnTo>
                    <a:pt x="802" y="382"/>
                  </a:lnTo>
                  <a:lnTo>
                    <a:pt x="802" y="383"/>
                  </a:lnTo>
                  <a:lnTo>
                    <a:pt x="800" y="385"/>
                  </a:lnTo>
                  <a:lnTo>
                    <a:pt x="802" y="385"/>
                  </a:lnTo>
                  <a:lnTo>
                    <a:pt x="802" y="387"/>
                  </a:lnTo>
                  <a:lnTo>
                    <a:pt x="802" y="388"/>
                  </a:lnTo>
                  <a:lnTo>
                    <a:pt x="802" y="389"/>
                  </a:lnTo>
                  <a:lnTo>
                    <a:pt x="800" y="390"/>
                  </a:lnTo>
                  <a:lnTo>
                    <a:pt x="796" y="391"/>
                  </a:lnTo>
                  <a:lnTo>
                    <a:pt x="790" y="391"/>
                  </a:lnTo>
                  <a:lnTo>
                    <a:pt x="791" y="396"/>
                  </a:lnTo>
                  <a:lnTo>
                    <a:pt x="791" y="403"/>
                  </a:lnTo>
                  <a:lnTo>
                    <a:pt x="791" y="406"/>
                  </a:lnTo>
                  <a:lnTo>
                    <a:pt x="791" y="407"/>
                  </a:lnTo>
                  <a:lnTo>
                    <a:pt x="793" y="413"/>
                  </a:lnTo>
                  <a:lnTo>
                    <a:pt x="794" y="418"/>
                  </a:lnTo>
                  <a:lnTo>
                    <a:pt x="794" y="419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82" y="422"/>
                  </a:lnTo>
                  <a:lnTo>
                    <a:pt x="770" y="424"/>
                  </a:lnTo>
                  <a:lnTo>
                    <a:pt x="753" y="429"/>
                  </a:lnTo>
                  <a:lnTo>
                    <a:pt x="723" y="435"/>
                  </a:lnTo>
                  <a:lnTo>
                    <a:pt x="715" y="437"/>
                  </a:lnTo>
                  <a:lnTo>
                    <a:pt x="714" y="437"/>
                  </a:lnTo>
                  <a:lnTo>
                    <a:pt x="712" y="437"/>
                  </a:lnTo>
                  <a:lnTo>
                    <a:pt x="710" y="437"/>
                  </a:lnTo>
                  <a:lnTo>
                    <a:pt x="705" y="437"/>
                  </a:lnTo>
                  <a:lnTo>
                    <a:pt x="702" y="438"/>
                  </a:lnTo>
                  <a:lnTo>
                    <a:pt x="698" y="438"/>
                  </a:lnTo>
                  <a:lnTo>
                    <a:pt x="689" y="438"/>
                  </a:lnTo>
                  <a:lnTo>
                    <a:pt x="677" y="438"/>
                  </a:lnTo>
                  <a:lnTo>
                    <a:pt x="673" y="438"/>
                  </a:lnTo>
                  <a:lnTo>
                    <a:pt x="669" y="438"/>
                  </a:lnTo>
                  <a:lnTo>
                    <a:pt x="662" y="438"/>
                  </a:lnTo>
                  <a:lnTo>
                    <a:pt x="656" y="438"/>
                  </a:lnTo>
                  <a:lnTo>
                    <a:pt x="651" y="439"/>
                  </a:lnTo>
                  <a:lnTo>
                    <a:pt x="641" y="439"/>
                  </a:lnTo>
                  <a:lnTo>
                    <a:pt x="640" y="439"/>
                  </a:lnTo>
                  <a:lnTo>
                    <a:pt x="638" y="439"/>
                  </a:lnTo>
                  <a:lnTo>
                    <a:pt x="636" y="439"/>
                  </a:lnTo>
                  <a:lnTo>
                    <a:pt x="632" y="439"/>
                  </a:lnTo>
                  <a:lnTo>
                    <a:pt x="631" y="439"/>
                  </a:lnTo>
                  <a:lnTo>
                    <a:pt x="628" y="439"/>
                  </a:lnTo>
                  <a:lnTo>
                    <a:pt x="627" y="439"/>
                  </a:lnTo>
                  <a:lnTo>
                    <a:pt x="624" y="439"/>
                  </a:lnTo>
                  <a:lnTo>
                    <a:pt x="611" y="439"/>
                  </a:lnTo>
                  <a:lnTo>
                    <a:pt x="610" y="439"/>
                  </a:lnTo>
                  <a:lnTo>
                    <a:pt x="609" y="439"/>
                  </a:lnTo>
                  <a:lnTo>
                    <a:pt x="598" y="440"/>
                  </a:lnTo>
                  <a:lnTo>
                    <a:pt x="596" y="440"/>
                  </a:lnTo>
                  <a:lnTo>
                    <a:pt x="593" y="440"/>
                  </a:lnTo>
                  <a:lnTo>
                    <a:pt x="590" y="440"/>
                  </a:lnTo>
                  <a:lnTo>
                    <a:pt x="589" y="440"/>
                  </a:lnTo>
                  <a:lnTo>
                    <a:pt x="589" y="441"/>
                  </a:lnTo>
                  <a:lnTo>
                    <a:pt x="589" y="453"/>
                  </a:lnTo>
                  <a:lnTo>
                    <a:pt x="589" y="454"/>
                  </a:lnTo>
                  <a:lnTo>
                    <a:pt x="589" y="455"/>
                  </a:lnTo>
                  <a:lnTo>
                    <a:pt x="589" y="465"/>
                  </a:lnTo>
                  <a:lnTo>
                    <a:pt x="589" y="472"/>
                  </a:lnTo>
                  <a:lnTo>
                    <a:pt x="589" y="481"/>
                  </a:lnTo>
                  <a:lnTo>
                    <a:pt x="590" y="489"/>
                  </a:lnTo>
                  <a:lnTo>
                    <a:pt x="590" y="490"/>
                  </a:lnTo>
                  <a:lnTo>
                    <a:pt x="589" y="493"/>
                  </a:lnTo>
                  <a:lnTo>
                    <a:pt x="589" y="495"/>
                  </a:lnTo>
                  <a:lnTo>
                    <a:pt x="589" y="496"/>
                  </a:lnTo>
                  <a:lnTo>
                    <a:pt x="589" y="514"/>
                  </a:lnTo>
                  <a:lnTo>
                    <a:pt x="589" y="515"/>
                  </a:lnTo>
                  <a:lnTo>
                    <a:pt x="586" y="514"/>
                  </a:lnTo>
                  <a:close/>
                  <a:moveTo>
                    <a:pt x="156" y="449"/>
                  </a:moveTo>
                  <a:lnTo>
                    <a:pt x="156" y="452"/>
                  </a:lnTo>
                  <a:lnTo>
                    <a:pt x="156" y="449"/>
                  </a:lnTo>
                  <a:close/>
                  <a:moveTo>
                    <a:pt x="140" y="561"/>
                  </a:moveTo>
                  <a:lnTo>
                    <a:pt x="150" y="565"/>
                  </a:lnTo>
                  <a:lnTo>
                    <a:pt x="151" y="562"/>
                  </a:lnTo>
                  <a:lnTo>
                    <a:pt x="153" y="563"/>
                  </a:lnTo>
                  <a:lnTo>
                    <a:pt x="159" y="564"/>
                  </a:lnTo>
                  <a:lnTo>
                    <a:pt x="157" y="572"/>
                  </a:lnTo>
                  <a:lnTo>
                    <a:pt x="156" y="573"/>
                  </a:lnTo>
                  <a:lnTo>
                    <a:pt x="152" y="580"/>
                  </a:lnTo>
                  <a:lnTo>
                    <a:pt x="149" y="586"/>
                  </a:lnTo>
                  <a:lnTo>
                    <a:pt x="141" y="583"/>
                  </a:lnTo>
                  <a:lnTo>
                    <a:pt x="132" y="580"/>
                  </a:lnTo>
                  <a:lnTo>
                    <a:pt x="110" y="572"/>
                  </a:lnTo>
                  <a:lnTo>
                    <a:pt x="110" y="565"/>
                  </a:lnTo>
                  <a:lnTo>
                    <a:pt x="116" y="565"/>
                  </a:lnTo>
                  <a:lnTo>
                    <a:pt x="116" y="564"/>
                  </a:lnTo>
                  <a:lnTo>
                    <a:pt x="118" y="565"/>
                  </a:lnTo>
                  <a:lnTo>
                    <a:pt x="119" y="565"/>
                  </a:lnTo>
                  <a:lnTo>
                    <a:pt x="117" y="570"/>
                  </a:lnTo>
                  <a:lnTo>
                    <a:pt x="132" y="569"/>
                  </a:lnTo>
                  <a:lnTo>
                    <a:pt x="134" y="562"/>
                  </a:lnTo>
                  <a:lnTo>
                    <a:pt x="140" y="56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7" name="Freeform 142">
              <a:extLst>
                <a:ext uri="{FF2B5EF4-FFF2-40B4-BE49-F238E27FC236}">
                  <a16:creationId xmlns:a16="http://schemas.microsoft.com/office/drawing/2014/main" id="{E8167B1A-1F43-2C5E-CC79-7BD1C354D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6" y="776288"/>
              <a:ext cx="1528763" cy="1262063"/>
            </a:xfrm>
            <a:custGeom>
              <a:avLst/>
              <a:gdLst>
                <a:gd name="T0" fmla="*/ 506 w 963"/>
                <a:gd name="T1" fmla="*/ 114 h 795"/>
                <a:gd name="T2" fmla="*/ 603 w 963"/>
                <a:gd name="T3" fmla="*/ 187 h 795"/>
                <a:gd name="T4" fmla="*/ 713 w 963"/>
                <a:gd name="T5" fmla="*/ 257 h 795"/>
                <a:gd name="T6" fmla="*/ 721 w 963"/>
                <a:gd name="T7" fmla="*/ 316 h 795"/>
                <a:gd name="T8" fmla="*/ 707 w 963"/>
                <a:gd name="T9" fmla="*/ 347 h 795"/>
                <a:gd name="T10" fmla="*/ 730 w 963"/>
                <a:gd name="T11" fmla="*/ 393 h 795"/>
                <a:gd name="T12" fmla="*/ 781 w 963"/>
                <a:gd name="T13" fmla="*/ 426 h 795"/>
                <a:gd name="T14" fmla="*/ 828 w 963"/>
                <a:gd name="T15" fmla="*/ 454 h 795"/>
                <a:gd name="T16" fmla="*/ 893 w 963"/>
                <a:gd name="T17" fmla="*/ 450 h 795"/>
                <a:gd name="T18" fmla="*/ 931 w 963"/>
                <a:gd name="T19" fmla="*/ 499 h 795"/>
                <a:gd name="T20" fmla="*/ 949 w 963"/>
                <a:gd name="T21" fmla="*/ 547 h 795"/>
                <a:gd name="T22" fmla="*/ 872 w 963"/>
                <a:gd name="T23" fmla="*/ 590 h 795"/>
                <a:gd name="T24" fmla="*/ 897 w 963"/>
                <a:gd name="T25" fmla="*/ 619 h 795"/>
                <a:gd name="T26" fmla="*/ 907 w 963"/>
                <a:gd name="T27" fmla="*/ 667 h 795"/>
                <a:gd name="T28" fmla="*/ 896 w 963"/>
                <a:gd name="T29" fmla="*/ 706 h 795"/>
                <a:gd name="T30" fmla="*/ 872 w 963"/>
                <a:gd name="T31" fmla="*/ 793 h 795"/>
                <a:gd name="T32" fmla="*/ 820 w 963"/>
                <a:gd name="T33" fmla="*/ 781 h 795"/>
                <a:gd name="T34" fmla="*/ 775 w 963"/>
                <a:gd name="T35" fmla="*/ 769 h 795"/>
                <a:gd name="T36" fmla="*/ 745 w 963"/>
                <a:gd name="T37" fmla="*/ 703 h 795"/>
                <a:gd name="T38" fmla="*/ 684 w 963"/>
                <a:gd name="T39" fmla="*/ 692 h 795"/>
                <a:gd name="T40" fmla="*/ 658 w 963"/>
                <a:gd name="T41" fmla="*/ 647 h 795"/>
                <a:gd name="T42" fmla="*/ 605 w 963"/>
                <a:gd name="T43" fmla="*/ 632 h 795"/>
                <a:gd name="T44" fmla="*/ 602 w 963"/>
                <a:gd name="T45" fmla="*/ 548 h 795"/>
                <a:gd name="T46" fmla="*/ 572 w 963"/>
                <a:gd name="T47" fmla="*/ 511 h 795"/>
                <a:gd name="T48" fmla="*/ 547 w 963"/>
                <a:gd name="T49" fmla="*/ 525 h 795"/>
                <a:gd name="T50" fmla="*/ 529 w 963"/>
                <a:gd name="T51" fmla="*/ 517 h 795"/>
                <a:gd name="T52" fmla="*/ 507 w 963"/>
                <a:gd name="T53" fmla="*/ 523 h 795"/>
                <a:gd name="T54" fmla="*/ 496 w 963"/>
                <a:gd name="T55" fmla="*/ 539 h 795"/>
                <a:gd name="T56" fmla="*/ 481 w 963"/>
                <a:gd name="T57" fmla="*/ 558 h 795"/>
                <a:gd name="T58" fmla="*/ 464 w 963"/>
                <a:gd name="T59" fmla="*/ 573 h 795"/>
                <a:gd name="T60" fmla="*/ 446 w 963"/>
                <a:gd name="T61" fmla="*/ 589 h 795"/>
                <a:gd name="T62" fmla="*/ 427 w 963"/>
                <a:gd name="T63" fmla="*/ 586 h 795"/>
                <a:gd name="T64" fmla="*/ 410 w 963"/>
                <a:gd name="T65" fmla="*/ 589 h 795"/>
                <a:gd name="T66" fmla="*/ 386 w 963"/>
                <a:gd name="T67" fmla="*/ 597 h 795"/>
                <a:gd name="T68" fmla="*/ 364 w 963"/>
                <a:gd name="T69" fmla="*/ 602 h 795"/>
                <a:gd name="T70" fmla="*/ 345 w 963"/>
                <a:gd name="T71" fmla="*/ 594 h 795"/>
                <a:gd name="T72" fmla="*/ 322 w 963"/>
                <a:gd name="T73" fmla="*/ 596 h 795"/>
                <a:gd name="T74" fmla="*/ 284 w 963"/>
                <a:gd name="T75" fmla="*/ 610 h 795"/>
                <a:gd name="T76" fmla="*/ 242 w 963"/>
                <a:gd name="T77" fmla="*/ 600 h 795"/>
                <a:gd name="T78" fmla="*/ 188 w 963"/>
                <a:gd name="T79" fmla="*/ 567 h 795"/>
                <a:gd name="T80" fmla="*/ 151 w 963"/>
                <a:gd name="T81" fmla="*/ 539 h 795"/>
                <a:gd name="T82" fmla="*/ 124 w 963"/>
                <a:gd name="T83" fmla="*/ 504 h 795"/>
                <a:gd name="T84" fmla="*/ 97 w 963"/>
                <a:gd name="T85" fmla="*/ 505 h 795"/>
                <a:gd name="T86" fmla="*/ 77 w 963"/>
                <a:gd name="T87" fmla="*/ 501 h 795"/>
                <a:gd name="T88" fmla="*/ 61 w 963"/>
                <a:gd name="T89" fmla="*/ 494 h 795"/>
                <a:gd name="T90" fmla="*/ 46 w 963"/>
                <a:gd name="T91" fmla="*/ 473 h 795"/>
                <a:gd name="T92" fmla="*/ 30 w 963"/>
                <a:gd name="T93" fmla="*/ 458 h 795"/>
                <a:gd name="T94" fmla="*/ 20 w 963"/>
                <a:gd name="T95" fmla="*/ 434 h 795"/>
                <a:gd name="T96" fmla="*/ 9 w 963"/>
                <a:gd name="T97" fmla="*/ 413 h 795"/>
                <a:gd name="T98" fmla="*/ 5 w 963"/>
                <a:gd name="T99" fmla="*/ 389 h 795"/>
                <a:gd name="T100" fmla="*/ 36 w 963"/>
                <a:gd name="T101" fmla="*/ 393 h 795"/>
                <a:gd name="T102" fmla="*/ 60 w 963"/>
                <a:gd name="T103" fmla="*/ 348 h 795"/>
                <a:gd name="T104" fmla="*/ 100 w 963"/>
                <a:gd name="T105" fmla="*/ 334 h 795"/>
                <a:gd name="T106" fmla="*/ 167 w 963"/>
                <a:gd name="T107" fmla="*/ 318 h 795"/>
                <a:gd name="T108" fmla="*/ 219 w 963"/>
                <a:gd name="T109" fmla="*/ 317 h 795"/>
                <a:gd name="T110" fmla="*/ 296 w 963"/>
                <a:gd name="T111" fmla="*/ 236 h 795"/>
                <a:gd name="T112" fmla="*/ 289 w 963"/>
                <a:gd name="T113" fmla="*/ 133 h 795"/>
                <a:gd name="T114" fmla="*/ 289 w 963"/>
                <a:gd name="T115" fmla="*/ 105 h 795"/>
                <a:gd name="T116" fmla="*/ 300 w 963"/>
                <a:gd name="T117" fmla="*/ 83 h 795"/>
                <a:gd name="T118" fmla="*/ 321 w 963"/>
                <a:gd name="T119" fmla="*/ 98 h 795"/>
                <a:gd name="T120" fmla="*/ 347 w 963"/>
                <a:gd name="T121" fmla="*/ 48 h 795"/>
                <a:gd name="T122" fmla="*/ 357 w 963"/>
                <a:gd name="T123" fmla="*/ 7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63" h="795">
                  <a:moveTo>
                    <a:pt x="437" y="52"/>
                  </a:moveTo>
                  <a:lnTo>
                    <a:pt x="438" y="52"/>
                  </a:lnTo>
                  <a:lnTo>
                    <a:pt x="439" y="54"/>
                  </a:lnTo>
                  <a:lnTo>
                    <a:pt x="440" y="54"/>
                  </a:lnTo>
                  <a:lnTo>
                    <a:pt x="443" y="56"/>
                  </a:lnTo>
                  <a:lnTo>
                    <a:pt x="446" y="60"/>
                  </a:lnTo>
                  <a:lnTo>
                    <a:pt x="449" y="63"/>
                  </a:lnTo>
                  <a:lnTo>
                    <a:pt x="453" y="65"/>
                  </a:lnTo>
                  <a:lnTo>
                    <a:pt x="454" y="66"/>
                  </a:lnTo>
                  <a:lnTo>
                    <a:pt x="454" y="67"/>
                  </a:lnTo>
                  <a:lnTo>
                    <a:pt x="455" y="67"/>
                  </a:lnTo>
                  <a:lnTo>
                    <a:pt x="456" y="69"/>
                  </a:lnTo>
                  <a:lnTo>
                    <a:pt x="458" y="71"/>
                  </a:lnTo>
                  <a:lnTo>
                    <a:pt x="460" y="72"/>
                  </a:lnTo>
                  <a:lnTo>
                    <a:pt x="464" y="77"/>
                  </a:lnTo>
                  <a:lnTo>
                    <a:pt x="469" y="81"/>
                  </a:lnTo>
                  <a:lnTo>
                    <a:pt x="471" y="83"/>
                  </a:lnTo>
                  <a:lnTo>
                    <a:pt x="473" y="86"/>
                  </a:lnTo>
                  <a:lnTo>
                    <a:pt x="474" y="87"/>
                  </a:lnTo>
                  <a:lnTo>
                    <a:pt x="477" y="88"/>
                  </a:lnTo>
                  <a:lnTo>
                    <a:pt x="483" y="94"/>
                  </a:lnTo>
                  <a:lnTo>
                    <a:pt x="489" y="97"/>
                  </a:lnTo>
                  <a:lnTo>
                    <a:pt x="489" y="98"/>
                  </a:lnTo>
                  <a:lnTo>
                    <a:pt x="490" y="98"/>
                  </a:lnTo>
                  <a:lnTo>
                    <a:pt x="493" y="100"/>
                  </a:lnTo>
                  <a:lnTo>
                    <a:pt x="494" y="102"/>
                  </a:lnTo>
                  <a:lnTo>
                    <a:pt x="496" y="103"/>
                  </a:lnTo>
                  <a:lnTo>
                    <a:pt x="497" y="104"/>
                  </a:lnTo>
                  <a:lnTo>
                    <a:pt x="499" y="105"/>
                  </a:lnTo>
                  <a:lnTo>
                    <a:pt x="500" y="107"/>
                  </a:lnTo>
                  <a:lnTo>
                    <a:pt x="502" y="108"/>
                  </a:lnTo>
                  <a:lnTo>
                    <a:pt x="503" y="109"/>
                  </a:lnTo>
                  <a:lnTo>
                    <a:pt x="504" y="112"/>
                  </a:lnTo>
                  <a:lnTo>
                    <a:pt x="506" y="114"/>
                  </a:lnTo>
                  <a:lnTo>
                    <a:pt x="507" y="115"/>
                  </a:lnTo>
                  <a:lnTo>
                    <a:pt x="508" y="117"/>
                  </a:lnTo>
                  <a:lnTo>
                    <a:pt x="510" y="120"/>
                  </a:lnTo>
                  <a:lnTo>
                    <a:pt x="511" y="123"/>
                  </a:lnTo>
                  <a:lnTo>
                    <a:pt x="516" y="132"/>
                  </a:lnTo>
                  <a:lnTo>
                    <a:pt x="518" y="134"/>
                  </a:lnTo>
                  <a:lnTo>
                    <a:pt x="519" y="138"/>
                  </a:lnTo>
                  <a:lnTo>
                    <a:pt x="520" y="139"/>
                  </a:lnTo>
                  <a:lnTo>
                    <a:pt x="522" y="141"/>
                  </a:lnTo>
                  <a:lnTo>
                    <a:pt x="523" y="142"/>
                  </a:lnTo>
                  <a:lnTo>
                    <a:pt x="524" y="145"/>
                  </a:lnTo>
                  <a:lnTo>
                    <a:pt x="525" y="147"/>
                  </a:lnTo>
                  <a:lnTo>
                    <a:pt x="528" y="148"/>
                  </a:lnTo>
                  <a:lnTo>
                    <a:pt x="531" y="151"/>
                  </a:lnTo>
                  <a:lnTo>
                    <a:pt x="535" y="155"/>
                  </a:lnTo>
                  <a:lnTo>
                    <a:pt x="539" y="158"/>
                  </a:lnTo>
                  <a:lnTo>
                    <a:pt x="541" y="159"/>
                  </a:lnTo>
                  <a:lnTo>
                    <a:pt x="545" y="162"/>
                  </a:lnTo>
                  <a:lnTo>
                    <a:pt x="548" y="164"/>
                  </a:lnTo>
                  <a:lnTo>
                    <a:pt x="550" y="165"/>
                  </a:lnTo>
                  <a:lnTo>
                    <a:pt x="553" y="166"/>
                  </a:lnTo>
                  <a:lnTo>
                    <a:pt x="555" y="167"/>
                  </a:lnTo>
                  <a:lnTo>
                    <a:pt x="557" y="169"/>
                  </a:lnTo>
                  <a:lnTo>
                    <a:pt x="566" y="172"/>
                  </a:lnTo>
                  <a:lnTo>
                    <a:pt x="579" y="176"/>
                  </a:lnTo>
                  <a:lnTo>
                    <a:pt x="581" y="176"/>
                  </a:lnTo>
                  <a:lnTo>
                    <a:pt x="591" y="181"/>
                  </a:lnTo>
                  <a:lnTo>
                    <a:pt x="594" y="182"/>
                  </a:lnTo>
                  <a:lnTo>
                    <a:pt x="595" y="182"/>
                  </a:lnTo>
                  <a:lnTo>
                    <a:pt x="597" y="183"/>
                  </a:lnTo>
                  <a:lnTo>
                    <a:pt x="598" y="184"/>
                  </a:lnTo>
                  <a:lnTo>
                    <a:pt x="600" y="184"/>
                  </a:lnTo>
                  <a:lnTo>
                    <a:pt x="602" y="186"/>
                  </a:lnTo>
                  <a:lnTo>
                    <a:pt x="603" y="187"/>
                  </a:lnTo>
                  <a:lnTo>
                    <a:pt x="612" y="194"/>
                  </a:lnTo>
                  <a:lnTo>
                    <a:pt x="623" y="201"/>
                  </a:lnTo>
                  <a:lnTo>
                    <a:pt x="632" y="208"/>
                  </a:lnTo>
                  <a:lnTo>
                    <a:pt x="638" y="213"/>
                  </a:lnTo>
                  <a:lnTo>
                    <a:pt x="646" y="218"/>
                  </a:lnTo>
                  <a:lnTo>
                    <a:pt x="647" y="220"/>
                  </a:lnTo>
                  <a:lnTo>
                    <a:pt x="649" y="221"/>
                  </a:lnTo>
                  <a:lnTo>
                    <a:pt x="650" y="222"/>
                  </a:lnTo>
                  <a:lnTo>
                    <a:pt x="652" y="223"/>
                  </a:lnTo>
                  <a:lnTo>
                    <a:pt x="654" y="224"/>
                  </a:lnTo>
                  <a:lnTo>
                    <a:pt x="656" y="225"/>
                  </a:lnTo>
                  <a:lnTo>
                    <a:pt x="663" y="228"/>
                  </a:lnTo>
                  <a:lnTo>
                    <a:pt x="664" y="229"/>
                  </a:lnTo>
                  <a:lnTo>
                    <a:pt x="666" y="230"/>
                  </a:lnTo>
                  <a:lnTo>
                    <a:pt x="675" y="233"/>
                  </a:lnTo>
                  <a:lnTo>
                    <a:pt x="679" y="236"/>
                  </a:lnTo>
                  <a:lnTo>
                    <a:pt x="680" y="236"/>
                  </a:lnTo>
                  <a:lnTo>
                    <a:pt x="681" y="237"/>
                  </a:lnTo>
                  <a:lnTo>
                    <a:pt x="683" y="238"/>
                  </a:lnTo>
                  <a:lnTo>
                    <a:pt x="684" y="238"/>
                  </a:lnTo>
                  <a:lnTo>
                    <a:pt x="687" y="239"/>
                  </a:lnTo>
                  <a:lnTo>
                    <a:pt x="692" y="241"/>
                  </a:lnTo>
                  <a:lnTo>
                    <a:pt x="695" y="242"/>
                  </a:lnTo>
                  <a:lnTo>
                    <a:pt x="698" y="243"/>
                  </a:lnTo>
                  <a:lnTo>
                    <a:pt x="698" y="245"/>
                  </a:lnTo>
                  <a:lnTo>
                    <a:pt x="699" y="245"/>
                  </a:lnTo>
                  <a:lnTo>
                    <a:pt x="701" y="246"/>
                  </a:lnTo>
                  <a:lnTo>
                    <a:pt x="701" y="247"/>
                  </a:lnTo>
                  <a:lnTo>
                    <a:pt x="703" y="247"/>
                  </a:lnTo>
                  <a:lnTo>
                    <a:pt x="704" y="248"/>
                  </a:lnTo>
                  <a:lnTo>
                    <a:pt x="705" y="249"/>
                  </a:lnTo>
                  <a:lnTo>
                    <a:pt x="706" y="250"/>
                  </a:lnTo>
                  <a:lnTo>
                    <a:pt x="709" y="254"/>
                  </a:lnTo>
                  <a:lnTo>
                    <a:pt x="713" y="257"/>
                  </a:lnTo>
                  <a:lnTo>
                    <a:pt x="716" y="259"/>
                  </a:lnTo>
                  <a:lnTo>
                    <a:pt x="719" y="262"/>
                  </a:lnTo>
                  <a:lnTo>
                    <a:pt x="722" y="265"/>
                  </a:lnTo>
                  <a:lnTo>
                    <a:pt x="723" y="266"/>
                  </a:lnTo>
                  <a:lnTo>
                    <a:pt x="724" y="267"/>
                  </a:lnTo>
                  <a:lnTo>
                    <a:pt x="729" y="272"/>
                  </a:lnTo>
                  <a:lnTo>
                    <a:pt x="733" y="275"/>
                  </a:lnTo>
                  <a:lnTo>
                    <a:pt x="736" y="278"/>
                  </a:lnTo>
                  <a:lnTo>
                    <a:pt x="747" y="288"/>
                  </a:lnTo>
                  <a:lnTo>
                    <a:pt x="745" y="289"/>
                  </a:lnTo>
                  <a:lnTo>
                    <a:pt x="743" y="290"/>
                  </a:lnTo>
                  <a:lnTo>
                    <a:pt x="741" y="291"/>
                  </a:lnTo>
                  <a:lnTo>
                    <a:pt x="739" y="291"/>
                  </a:lnTo>
                  <a:lnTo>
                    <a:pt x="739" y="292"/>
                  </a:lnTo>
                  <a:lnTo>
                    <a:pt x="738" y="292"/>
                  </a:lnTo>
                  <a:lnTo>
                    <a:pt x="737" y="296"/>
                  </a:lnTo>
                  <a:lnTo>
                    <a:pt x="734" y="298"/>
                  </a:lnTo>
                  <a:lnTo>
                    <a:pt x="734" y="299"/>
                  </a:lnTo>
                  <a:lnTo>
                    <a:pt x="733" y="301"/>
                  </a:lnTo>
                  <a:lnTo>
                    <a:pt x="731" y="304"/>
                  </a:lnTo>
                  <a:lnTo>
                    <a:pt x="731" y="305"/>
                  </a:lnTo>
                  <a:lnTo>
                    <a:pt x="730" y="307"/>
                  </a:lnTo>
                  <a:lnTo>
                    <a:pt x="729" y="308"/>
                  </a:lnTo>
                  <a:lnTo>
                    <a:pt x="729" y="309"/>
                  </a:lnTo>
                  <a:lnTo>
                    <a:pt x="728" y="309"/>
                  </a:lnTo>
                  <a:lnTo>
                    <a:pt x="728" y="310"/>
                  </a:lnTo>
                  <a:lnTo>
                    <a:pt x="726" y="310"/>
                  </a:lnTo>
                  <a:lnTo>
                    <a:pt x="726" y="312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3" y="314"/>
                  </a:lnTo>
                  <a:lnTo>
                    <a:pt x="723" y="315"/>
                  </a:lnTo>
                  <a:lnTo>
                    <a:pt x="722" y="315"/>
                  </a:lnTo>
                  <a:lnTo>
                    <a:pt x="721" y="316"/>
                  </a:lnTo>
                  <a:lnTo>
                    <a:pt x="719" y="318"/>
                  </a:lnTo>
                  <a:lnTo>
                    <a:pt x="717" y="320"/>
                  </a:lnTo>
                  <a:lnTo>
                    <a:pt x="716" y="320"/>
                  </a:lnTo>
                  <a:lnTo>
                    <a:pt x="714" y="322"/>
                  </a:lnTo>
                  <a:lnTo>
                    <a:pt x="713" y="323"/>
                  </a:lnTo>
                  <a:lnTo>
                    <a:pt x="712" y="324"/>
                  </a:lnTo>
                  <a:lnTo>
                    <a:pt x="711" y="325"/>
                  </a:lnTo>
                  <a:lnTo>
                    <a:pt x="709" y="326"/>
                  </a:lnTo>
                  <a:lnTo>
                    <a:pt x="706" y="326"/>
                  </a:lnTo>
                  <a:lnTo>
                    <a:pt x="705" y="328"/>
                  </a:lnTo>
                  <a:lnTo>
                    <a:pt x="704" y="328"/>
                  </a:lnTo>
                  <a:lnTo>
                    <a:pt x="703" y="329"/>
                  </a:lnTo>
                  <a:lnTo>
                    <a:pt x="701" y="329"/>
                  </a:lnTo>
                  <a:lnTo>
                    <a:pt x="701" y="330"/>
                  </a:lnTo>
                  <a:lnTo>
                    <a:pt x="700" y="331"/>
                  </a:lnTo>
                  <a:lnTo>
                    <a:pt x="699" y="332"/>
                  </a:lnTo>
                  <a:lnTo>
                    <a:pt x="699" y="333"/>
                  </a:lnTo>
                  <a:lnTo>
                    <a:pt x="698" y="334"/>
                  </a:lnTo>
                  <a:lnTo>
                    <a:pt x="698" y="335"/>
                  </a:lnTo>
                  <a:lnTo>
                    <a:pt x="698" y="337"/>
                  </a:lnTo>
                  <a:lnTo>
                    <a:pt x="697" y="338"/>
                  </a:lnTo>
                  <a:lnTo>
                    <a:pt x="697" y="339"/>
                  </a:lnTo>
                  <a:lnTo>
                    <a:pt x="698" y="342"/>
                  </a:lnTo>
                  <a:lnTo>
                    <a:pt x="699" y="343"/>
                  </a:lnTo>
                  <a:lnTo>
                    <a:pt x="699" y="345"/>
                  </a:lnTo>
                  <a:lnTo>
                    <a:pt x="700" y="345"/>
                  </a:lnTo>
                  <a:lnTo>
                    <a:pt x="701" y="345"/>
                  </a:lnTo>
                  <a:lnTo>
                    <a:pt x="703" y="345"/>
                  </a:lnTo>
                  <a:lnTo>
                    <a:pt x="704" y="345"/>
                  </a:lnTo>
                  <a:lnTo>
                    <a:pt x="704" y="346"/>
                  </a:lnTo>
                  <a:lnTo>
                    <a:pt x="705" y="346"/>
                  </a:lnTo>
                  <a:lnTo>
                    <a:pt x="706" y="346"/>
                  </a:lnTo>
                  <a:lnTo>
                    <a:pt x="706" y="347"/>
                  </a:lnTo>
                  <a:lnTo>
                    <a:pt x="707" y="347"/>
                  </a:lnTo>
                  <a:lnTo>
                    <a:pt x="707" y="348"/>
                  </a:lnTo>
                  <a:lnTo>
                    <a:pt x="707" y="349"/>
                  </a:lnTo>
                  <a:lnTo>
                    <a:pt x="707" y="351"/>
                  </a:lnTo>
                  <a:lnTo>
                    <a:pt x="707" y="356"/>
                  </a:lnTo>
                  <a:lnTo>
                    <a:pt x="707" y="358"/>
                  </a:lnTo>
                  <a:lnTo>
                    <a:pt x="707" y="362"/>
                  </a:lnTo>
                  <a:lnTo>
                    <a:pt x="707" y="363"/>
                  </a:lnTo>
                  <a:lnTo>
                    <a:pt x="707" y="364"/>
                  </a:lnTo>
                  <a:lnTo>
                    <a:pt x="707" y="365"/>
                  </a:lnTo>
                  <a:lnTo>
                    <a:pt x="706" y="367"/>
                  </a:lnTo>
                  <a:lnTo>
                    <a:pt x="706" y="368"/>
                  </a:lnTo>
                  <a:lnTo>
                    <a:pt x="706" y="370"/>
                  </a:lnTo>
                  <a:lnTo>
                    <a:pt x="705" y="371"/>
                  </a:lnTo>
                  <a:lnTo>
                    <a:pt x="705" y="372"/>
                  </a:lnTo>
                  <a:lnTo>
                    <a:pt x="705" y="374"/>
                  </a:lnTo>
                  <a:lnTo>
                    <a:pt x="704" y="375"/>
                  </a:lnTo>
                  <a:lnTo>
                    <a:pt x="704" y="377"/>
                  </a:lnTo>
                  <a:lnTo>
                    <a:pt x="703" y="380"/>
                  </a:lnTo>
                  <a:lnTo>
                    <a:pt x="704" y="381"/>
                  </a:lnTo>
                  <a:lnTo>
                    <a:pt x="704" y="382"/>
                  </a:lnTo>
                  <a:lnTo>
                    <a:pt x="704" y="383"/>
                  </a:lnTo>
                  <a:lnTo>
                    <a:pt x="705" y="387"/>
                  </a:lnTo>
                  <a:lnTo>
                    <a:pt x="705" y="388"/>
                  </a:lnTo>
                  <a:lnTo>
                    <a:pt x="706" y="389"/>
                  </a:lnTo>
                  <a:lnTo>
                    <a:pt x="706" y="390"/>
                  </a:lnTo>
                  <a:lnTo>
                    <a:pt x="708" y="390"/>
                  </a:lnTo>
                  <a:lnTo>
                    <a:pt x="712" y="391"/>
                  </a:lnTo>
                  <a:lnTo>
                    <a:pt x="714" y="391"/>
                  </a:lnTo>
                  <a:lnTo>
                    <a:pt x="719" y="392"/>
                  </a:lnTo>
                  <a:lnTo>
                    <a:pt x="723" y="392"/>
                  </a:lnTo>
                  <a:lnTo>
                    <a:pt x="726" y="392"/>
                  </a:lnTo>
                  <a:lnTo>
                    <a:pt x="728" y="392"/>
                  </a:lnTo>
                  <a:lnTo>
                    <a:pt x="729" y="392"/>
                  </a:lnTo>
                  <a:lnTo>
                    <a:pt x="730" y="393"/>
                  </a:lnTo>
                  <a:lnTo>
                    <a:pt x="734" y="393"/>
                  </a:lnTo>
                  <a:lnTo>
                    <a:pt x="736" y="393"/>
                  </a:lnTo>
                  <a:lnTo>
                    <a:pt x="738" y="393"/>
                  </a:lnTo>
                  <a:lnTo>
                    <a:pt x="739" y="393"/>
                  </a:lnTo>
                  <a:lnTo>
                    <a:pt x="741" y="395"/>
                  </a:lnTo>
                  <a:lnTo>
                    <a:pt x="742" y="395"/>
                  </a:lnTo>
                  <a:lnTo>
                    <a:pt x="745" y="396"/>
                  </a:lnTo>
                  <a:lnTo>
                    <a:pt x="746" y="396"/>
                  </a:lnTo>
                  <a:lnTo>
                    <a:pt x="747" y="396"/>
                  </a:lnTo>
                  <a:lnTo>
                    <a:pt x="748" y="397"/>
                  </a:lnTo>
                  <a:lnTo>
                    <a:pt x="749" y="397"/>
                  </a:lnTo>
                  <a:lnTo>
                    <a:pt x="750" y="398"/>
                  </a:lnTo>
                  <a:lnTo>
                    <a:pt x="751" y="398"/>
                  </a:lnTo>
                  <a:lnTo>
                    <a:pt x="753" y="398"/>
                  </a:lnTo>
                  <a:lnTo>
                    <a:pt x="754" y="399"/>
                  </a:lnTo>
                  <a:lnTo>
                    <a:pt x="755" y="399"/>
                  </a:lnTo>
                  <a:lnTo>
                    <a:pt x="755" y="400"/>
                  </a:lnTo>
                  <a:lnTo>
                    <a:pt x="756" y="400"/>
                  </a:lnTo>
                  <a:lnTo>
                    <a:pt x="757" y="401"/>
                  </a:lnTo>
                  <a:lnTo>
                    <a:pt x="758" y="401"/>
                  </a:lnTo>
                  <a:lnTo>
                    <a:pt x="758" y="402"/>
                  </a:lnTo>
                  <a:lnTo>
                    <a:pt x="759" y="402"/>
                  </a:lnTo>
                  <a:lnTo>
                    <a:pt x="761" y="404"/>
                  </a:lnTo>
                  <a:lnTo>
                    <a:pt x="762" y="405"/>
                  </a:lnTo>
                  <a:lnTo>
                    <a:pt x="763" y="406"/>
                  </a:lnTo>
                  <a:lnTo>
                    <a:pt x="764" y="407"/>
                  </a:lnTo>
                  <a:lnTo>
                    <a:pt x="765" y="408"/>
                  </a:lnTo>
                  <a:lnTo>
                    <a:pt x="767" y="410"/>
                  </a:lnTo>
                  <a:lnTo>
                    <a:pt x="772" y="415"/>
                  </a:lnTo>
                  <a:lnTo>
                    <a:pt x="774" y="418"/>
                  </a:lnTo>
                  <a:lnTo>
                    <a:pt x="775" y="419"/>
                  </a:lnTo>
                  <a:lnTo>
                    <a:pt x="778" y="422"/>
                  </a:lnTo>
                  <a:lnTo>
                    <a:pt x="780" y="424"/>
                  </a:lnTo>
                  <a:lnTo>
                    <a:pt x="781" y="426"/>
                  </a:lnTo>
                  <a:lnTo>
                    <a:pt x="782" y="426"/>
                  </a:lnTo>
                  <a:lnTo>
                    <a:pt x="784" y="430"/>
                  </a:lnTo>
                  <a:lnTo>
                    <a:pt x="787" y="432"/>
                  </a:lnTo>
                  <a:lnTo>
                    <a:pt x="788" y="433"/>
                  </a:lnTo>
                  <a:lnTo>
                    <a:pt x="789" y="435"/>
                  </a:lnTo>
                  <a:lnTo>
                    <a:pt x="790" y="435"/>
                  </a:lnTo>
                  <a:lnTo>
                    <a:pt x="791" y="437"/>
                  </a:lnTo>
                  <a:lnTo>
                    <a:pt x="793" y="439"/>
                  </a:lnTo>
                  <a:lnTo>
                    <a:pt x="796" y="441"/>
                  </a:lnTo>
                  <a:lnTo>
                    <a:pt x="797" y="442"/>
                  </a:lnTo>
                  <a:lnTo>
                    <a:pt x="798" y="443"/>
                  </a:lnTo>
                  <a:lnTo>
                    <a:pt x="799" y="443"/>
                  </a:lnTo>
                  <a:lnTo>
                    <a:pt x="800" y="444"/>
                  </a:lnTo>
                  <a:lnTo>
                    <a:pt x="801" y="446"/>
                  </a:lnTo>
                  <a:lnTo>
                    <a:pt x="804" y="447"/>
                  </a:lnTo>
                  <a:lnTo>
                    <a:pt x="805" y="447"/>
                  </a:lnTo>
                  <a:lnTo>
                    <a:pt x="806" y="448"/>
                  </a:lnTo>
                  <a:lnTo>
                    <a:pt x="807" y="448"/>
                  </a:lnTo>
                  <a:lnTo>
                    <a:pt x="808" y="449"/>
                  </a:lnTo>
                  <a:lnTo>
                    <a:pt x="809" y="449"/>
                  </a:lnTo>
                  <a:lnTo>
                    <a:pt x="810" y="449"/>
                  </a:lnTo>
                  <a:lnTo>
                    <a:pt x="812" y="450"/>
                  </a:lnTo>
                  <a:lnTo>
                    <a:pt x="813" y="450"/>
                  </a:lnTo>
                  <a:lnTo>
                    <a:pt x="815" y="451"/>
                  </a:lnTo>
                  <a:lnTo>
                    <a:pt x="817" y="452"/>
                  </a:lnTo>
                  <a:lnTo>
                    <a:pt x="818" y="452"/>
                  </a:lnTo>
                  <a:lnTo>
                    <a:pt x="820" y="452"/>
                  </a:lnTo>
                  <a:lnTo>
                    <a:pt x="821" y="452"/>
                  </a:lnTo>
                  <a:lnTo>
                    <a:pt x="822" y="454"/>
                  </a:lnTo>
                  <a:lnTo>
                    <a:pt x="823" y="454"/>
                  </a:lnTo>
                  <a:lnTo>
                    <a:pt x="824" y="454"/>
                  </a:lnTo>
                  <a:lnTo>
                    <a:pt x="825" y="454"/>
                  </a:lnTo>
                  <a:lnTo>
                    <a:pt x="826" y="454"/>
                  </a:lnTo>
                  <a:lnTo>
                    <a:pt x="828" y="454"/>
                  </a:lnTo>
                  <a:lnTo>
                    <a:pt x="830" y="455"/>
                  </a:lnTo>
                  <a:lnTo>
                    <a:pt x="832" y="455"/>
                  </a:lnTo>
                  <a:lnTo>
                    <a:pt x="834" y="455"/>
                  </a:lnTo>
                  <a:lnTo>
                    <a:pt x="838" y="455"/>
                  </a:lnTo>
                  <a:lnTo>
                    <a:pt x="840" y="455"/>
                  </a:lnTo>
                  <a:lnTo>
                    <a:pt x="841" y="455"/>
                  </a:lnTo>
                  <a:lnTo>
                    <a:pt x="843" y="455"/>
                  </a:lnTo>
                  <a:lnTo>
                    <a:pt x="845" y="455"/>
                  </a:lnTo>
                  <a:lnTo>
                    <a:pt x="847" y="454"/>
                  </a:lnTo>
                  <a:lnTo>
                    <a:pt x="848" y="454"/>
                  </a:lnTo>
                  <a:lnTo>
                    <a:pt x="850" y="454"/>
                  </a:lnTo>
                  <a:lnTo>
                    <a:pt x="851" y="454"/>
                  </a:lnTo>
                  <a:lnTo>
                    <a:pt x="854" y="452"/>
                  </a:lnTo>
                  <a:lnTo>
                    <a:pt x="856" y="452"/>
                  </a:lnTo>
                  <a:lnTo>
                    <a:pt x="858" y="452"/>
                  </a:lnTo>
                  <a:lnTo>
                    <a:pt x="859" y="451"/>
                  </a:lnTo>
                  <a:lnTo>
                    <a:pt x="865" y="450"/>
                  </a:lnTo>
                  <a:lnTo>
                    <a:pt x="868" y="449"/>
                  </a:lnTo>
                  <a:lnTo>
                    <a:pt x="872" y="448"/>
                  </a:lnTo>
                  <a:lnTo>
                    <a:pt x="873" y="447"/>
                  </a:lnTo>
                  <a:lnTo>
                    <a:pt x="876" y="446"/>
                  </a:lnTo>
                  <a:lnTo>
                    <a:pt x="880" y="444"/>
                  </a:lnTo>
                  <a:lnTo>
                    <a:pt x="881" y="443"/>
                  </a:lnTo>
                  <a:lnTo>
                    <a:pt x="885" y="442"/>
                  </a:lnTo>
                  <a:lnTo>
                    <a:pt x="887" y="442"/>
                  </a:lnTo>
                  <a:lnTo>
                    <a:pt x="888" y="443"/>
                  </a:lnTo>
                  <a:lnTo>
                    <a:pt x="889" y="444"/>
                  </a:lnTo>
                  <a:lnTo>
                    <a:pt x="890" y="446"/>
                  </a:lnTo>
                  <a:lnTo>
                    <a:pt x="891" y="447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9"/>
                  </a:lnTo>
                  <a:lnTo>
                    <a:pt x="893" y="449"/>
                  </a:lnTo>
                  <a:lnTo>
                    <a:pt x="893" y="450"/>
                  </a:lnTo>
                  <a:lnTo>
                    <a:pt x="894" y="451"/>
                  </a:lnTo>
                  <a:lnTo>
                    <a:pt x="896" y="452"/>
                  </a:lnTo>
                  <a:lnTo>
                    <a:pt x="896" y="454"/>
                  </a:lnTo>
                  <a:lnTo>
                    <a:pt x="897" y="454"/>
                  </a:lnTo>
                  <a:lnTo>
                    <a:pt x="897" y="455"/>
                  </a:lnTo>
                  <a:lnTo>
                    <a:pt x="898" y="456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902" y="463"/>
                  </a:lnTo>
                  <a:lnTo>
                    <a:pt x="904" y="464"/>
                  </a:lnTo>
                  <a:lnTo>
                    <a:pt x="905" y="465"/>
                  </a:lnTo>
                  <a:lnTo>
                    <a:pt x="906" y="467"/>
                  </a:lnTo>
                  <a:lnTo>
                    <a:pt x="907" y="468"/>
                  </a:lnTo>
                  <a:lnTo>
                    <a:pt x="908" y="469"/>
                  </a:lnTo>
                  <a:lnTo>
                    <a:pt x="910" y="472"/>
                  </a:lnTo>
                  <a:lnTo>
                    <a:pt x="910" y="473"/>
                  </a:lnTo>
                  <a:lnTo>
                    <a:pt x="912" y="474"/>
                  </a:lnTo>
                  <a:lnTo>
                    <a:pt x="913" y="475"/>
                  </a:lnTo>
                  <a:lnTo>
                    <a:pt x="914" y="477"/>
                  </a:lnTo>
                  <a:lnTo>
                    <a:pt x="915" y="479"/>
                  </a:lnTo>
                  <a:lnTo>
                    <a:pt x="916" y="480"/>
                  </a:lnTo>
                  <a:lnTo>
                    <a:pt x="916" y="481"/>
                  </a:lnTo>
                  <a:lnTo>
                    <a:pt x="917" y="481"/>
                  </a:lnTo>
                  <a:lnTo>
                    <a:pt x="917" y="482"/>
                  </a:lnTo>
                  <a:lnTo>
                    <a:pt x="918" y="484"/>
                  </a:lnTo>
                  <a:lnTo>
                    <a:pt x="921" y="485"/>
                  </a:lnTo>
                  <a:lnTo>
                    <a:pt x="922" y="486"/>
                  </a:lnTo>
                  <a:lnTo>
                    <a:pt x="923" y="489"/>
                  </a:lnTo>
                  <a:lnTo>
                    <a:pt x="926" y="493"/>
                  </a:lnTo>
                  <a:lnTo>
                    <a:pt x="926" y="494"/>
                  </a:lnTo>
                  <a:lnTo>
                    <a:pt x="927" y="496"/>
                  </a:lnTo>
                  <a:lnTo>
                    <a:pt x="929" y="497"/>
                  </a:lnTo>
                  <a:lnTo>
                    <a:pt x="930" y="498"/>
                  </a:lnTo>
                  <a:lnTo>
                    <a:pt x="931" y="499"/>
                  </a:lnTo>
                  <a:lnTo>
                    <a:pt x="932" y="500"/>
                  </a:lnTo>
                  <a:lnTo>
                    <a:pt x="932" y="501"/>
                  </a:lnTo>
                  <a:lnTo>
                    <a:pt x="933" y="502"/>
                  </a:lnTo>
                  <a:lnTo>
                    <a:pt x="935" y="505"/>
                  </a:lnTo>
                  <a:lnTo>
                    <a:pt x="935" y="506"/>
                  </a:lnTo>
                  <a:lnTo>
                    <a:pt x="937" y="507"/>
                  </a:lnTo>
                  <a:lnTo>
                    <a:pt x="938" y="508"/>
                  </a:lnTo>
                  <a:lnTo>
                    <a:pt x="940" y="510"/>
                  </a:lnTo>
                  <a:lnTo>
                    <a:pt x="943" y="515"/>
                  </a:lnTo>
                  <a:lnTo>
                    <a:pt x="943" y="517"/>
                  </a:lnTo>
                  <a:lnTo>
                    <a:pt x="946" y="518"/>
                  </a:lnTo>
                  <a:lnTo>
                    <a:pt x="947" y="519"/>
                  </a:lnTo>
                  <a:lnTo>
                    <a:pt x="948" y="522"/>
                  </a:lnTo>
                  <a:lnTo>
                    <a:pt x="949" y="524"/>
                  </a:lnTo>
                  <a:lnTo>
                    <a:pt x="950" y="525"/>
                  </a:lnTo>
                  <a:lnTo>
                    <a:pt x="951" y="527"/>
                  </a:lnTo>
                  <a:lnTo>
                    <a:pt x="955" y="531"/>
                  </a:lnTo>
                  <a:lnTo>
                    <a:pt x="956" y="532"/>
                  </a:lnTo>
                  <a:lnTo>
                    <a:pt x="957" y="533"/>
                  </a:lnTo>
                  <a:lnTo>
                    <a:pt x="958" y="534"/>
                  </a:lnTo>
                  <a:lnTo>
                    <a:pt x="959" y="535"/>
                  </a:lnTo>
                  <a:lnTo>
                    <a:pt x="960" y="536"/>
                  </a:lnTo>
                  <a:lnTo>
                    <a:pt x="961" y="538"/>
                  </a:lnTo>
                  <a:lnTo>
                    <a:pt x="963" y="539"/>
                  </a:lnTo>
                  <a:lnTo>
                    <a:pt x="961" y="539"/>
                  </a:lnTo>
                  <a:lnTo>
                    <a:pt x="959" y="540"/>
                  </a:lnTo>
                  <a:lnTo>
                    <a:pt x="958" y="540"/>
                  </a:lnTo>
                  <a:lnTo>
                    <a:pt x="958" y="541"/>
                  </a:lnTo>
                  <a:lnTo>
                    <a:pt x="957" y="541"/>
                  </a:lnTo>
                  <a:lnTo>
                    <a:pt x="956" y="542"/>
                  </a:lnTo>
                  <a:lnTo>
                    <a:pt x="955" y="542"/>
                  </a:lnTo>
                  <a:lnTo>
                    <a:pt x="955" y="543"/>
                  </a:lnTo>
                  <a:lnTo>
                    <a:pt x="952" y="544"/>
                  </a:lnTo>
                  <a:lnTo>
                    <a:pt x="949" y="547"/>
                  </a:lnTo>
                  <a:lnTo>
                    <a:pt x="947" y="548"/>
                  </a:lnTo>
                  <a:lnTo>
                    <a:pt x="944" y="549"/>
                  </a:lnTo>
                  <a:lnTo>
                    <a:pt x="940" y="551"/>
                  </a:lnTo>
                  <a:lnTo>
                    <a:pt x="937" y="552"/>
                  </a:lnTo>
                  <a:lnTo>
                    <a:pt x="935" y="552"/>
                  </a:lnTo>
                  <a:lnTo>
                    <a:pt x="933" y="553"/>
                  </a:lnTo>
                  <a:lnTo>
                    <a:pt x="932" y="555"/>
                  </a:lnTo>
                  <a:lnTo>
                    <a:pt x="930" y="555"/>
                  </a:lnTo>
                  <a:lnTo>
                    <a:pt x="925" y="558"/>
                  </a:lnTo>
                  <a:lnTo>
                    <a:pt x="919" y="560"/>
                  </a:lnTo>
                  <a:lnTo>
                    <a:pt x="917" y="561"/>
                  </a:lnTo>
                  <a:lnTo>
                    <a:pt x="915" y="563"/>
                  </a:lnTo>
                  <a:lnTo>
                    <a:pt x="914" y="563"/>
                  </a:lnTo>
                  <a:lnTo>
                    <a:pt x="910" y="565"/>
                  </a:lnTo>
                  <a:lnTo>
                    <a:pt x="909" y="566"/>
                  </a:lnTo>
                  <a:lnTo>
                    <a:pt x="908" y="566"/>
                  </a:lnTo>
                  <a:lnTo>
                    <a:pt x="907" y="566"/>
                  </a:lnTo>
                  <a:lnTo>
                    <a:pt x="907" y="567"/>
                  </a:lnTo>
                  <a:lnTo>
                    <a:pt x="905" y="568"/>
                  </a:lnTo>
                  <a:lnTo>
                    <a:pt x="900" y="571"/>
                  </a:lnTo>
                  <a:lnTo>
                    <a:pt x="900" y="572"/>
                  </a:lnTo>
                  <a:lnTo>
                    <a:pt x="896" y="574"/>
                  </a:lnTo>
                  <a:lnTo>
                    <a:pt x="892" y="575"/>
                  </a:lnTo>
                  <a:lnTo>
                    <a:pt x="890" y="576"/>
                  </a:lnTo>
                  <a:lnTo>
                    <a:pt x="889" y="577"/>
                  </a:lnTo>
                  <a:lnTo>
                    <a:pt x="885" y="580"/>
                  </a:lnTo>
                  <a:lnTo>
                    <a:pt x="883" y="581"/>
                  </a:lnTo>
                  <a:lnTo>
                    <a:pt x="879" y="583"/>
                  </a:lnTo>
                  <a:lnTo>
                    <a:pt x="879" y="584"/>
                  </a:lnTo>
                  <a:lnTo>
                    <a:pt x="873" y="586"/>
                  </a:lnTo>
                  <a:lnTo>
                    <a:pt x="872" y="588"/>
                  </a:lnTo>
                  <a:lnTo>
                    <a:pt x="870" y="589"/>
                  </a:lnTo>
                  <a:lnTo>
                    <a:pt x="871" y="590"/>
                  </a:lnTo>
                  <a:lnTo>
                    <a:pt x="872" y="590"/>
                  </a:lnTo>
                  <a:lnTo>
                    <a:pt x="873" y="590"/>
                  </a:lnTo>
                  <a:lnTo>
                    <a:pt x="874" y="590"/>
                  </a:lnTo>
                  <a:lnTo>
                    <a:pt x="876" y="591"/>
                  </a:lnTo>
                  <a:lnTo>
                    <a:pt x="880" y="591"/>
                  </a:lnTo>
                  <a:lnTo>
                    <a:pt x="881" y="591"/>
                  </a:lnTo>
                  <a:lnTo>
                    <a:pt x="887" y="592"/>
                  </a:lnTo>
                  <a:lnTo>
                    <a:pt x="891" y="593"/>
                  </a:lnTo>
                  <a:lnTo>
                    <a:pt x="892" y="593"/>
                  </a:lnTo>
                  <a:lnTo>
                    <a:pt x="893" y="593"/>
                  </a:lnTo>
                  <a:lnTo>
                    <a:pt x="893" y="594"/>
                  </a:lnTo>
                  <a:lnTo>
                    <a:pt x="894" y="594"/>
                  </a:lnTo>
                  <a:lnTo>
                    <a:pt x="894" y="596"/>
                  </a:lnTo>
                  <a:lnTo>
                    <a:pt x="896" y="596"/>
                  </a:lnTo>
                  <a:lnTo>
                    <a:pt x="896" y="597"/>
                  </a:lnTo>
                  <a:lnTo>
                    <a:pt x="897" y="598"/>
                  </a:lnTo>
                  <a:lnTo>
                    <a:pt x="898" y="598"/>
                  </a:lnTo>
                  <a:lnTo>
                    <a:pt x="898" y="599"/>
                  </a:lnTo>
                  <a:lnTo>
                    <a:pt x="899" y="599"/>
                  </a:lnTo>
                  <a:lnTo>
                    <a:pt x="899" y="600"/>
                  </a:lnTo>
                  <a:lnTo>
                    <a:pt x="900" y="600"/>
                  </a:lnTo>
                  <a:lnTo>
                    <a:pt x="901" y="600"/>
                  </a:lnTo>
                  <a:lnTo>
                    <a:pt x="902" y="600"/>
                  </a:lnTo>
                  <a:lnTo>
                    <a:pt x="902" y="601"/>
                  </a:lnTo>
                  <a:lnTo>
                    <a:pt x="902" y="602"/>
                  </a:lnTo>
                  <a:lnTo>
                    <a:pt x="901" y="603"/>
                  </a:lnTo>
                  <a:lnTo>
                    <a:pt x="901" y="605"/>
                  </a:lnTo>
                  <a:lnTo>
                    <a:pt x="901" y="606"/>
                  </a:lnTo>
                  <a:lnTo>
                    <a:pt x="900" y="607"/>
                  </a:lnTo>
                  <a:lnTo>
                    <a:pt x="900" y="609"/>
                  </a:lnTo>
                  <a:lnTo>
                    <a:pt x="900" y="610"/>
                  </a:lnTo>
                  <a:lnTo>
                    <a:pt x="899" y="613"/>
                  </a:lnTo>
                  <a:lnTo>
                    <a:pt x="898" y="616"/>
                  </a:lnTo>
                  <a:lnTo>
                    <a:pt x="897" y="617"/>
                  </a:lnTo>
                  <a:lnTo>
                    <a:pt x="897" y="619"/>
                  </a:lnTo>
                  <a:lnTo>
                    <a:pt x="896" y="620"/>
                  </a:lnTo>
                  <a:lnTo>
                    <a:pt x="896" y="622"/>
                  </a:lnTo>
                  <a:lnTo>
                    <a:pt x="898" y="620"/>
                  </a:lnTo>
                  <a:lnTo>
                    <a:pt x="899" y="620"/>
                  </a:lnTo>
                  <a:lnTo>
                    <a:pt x="900" y="622"/>
                  </a:lnTo>
                  <a:lnTo>
                    <a:pt x="904" y="624"/>
                  </a:lnTo>
                  <a:lnTo>
                    <a:pt x="905" y="625"/>
                  </a:lnTo>
                  <a:lnTo>
                    <a:pt x="905" y="626"/>
                  </a:lnTo>
                  <a:lnTo>
                    <a:pt x="906" y="628"/>
                  </a:lnTo>
                  <a:lnTo>
                    <a:pt x="907" y="630"/>
                  </a:lnTo>
                  <a:lnTo>
                    <a:pt x="908" y="631"/>
                  </a:lnTo>
                  <a:lnTo>
                    <a:pt x="909" y="630"/>
                  </a:lnTo>
                  <a:lnTo>
                    <a:pt x="910" y="630"/>
                  </a:lnTo>
                  <a:lnTo>
                    <a:pt x="909" y="632"/>
                  </a:lnTo>
                  <a:lnTo>
                    <a:pt x="909" y="634"/>
                  </a:lnTo>
                  <a:lnTo>
                    <a:pt x="909" y="635"/>
                  </a:lnTo>
                  <a:lnTo>
                    <a:pt x="909" y="638"/>
                  </a:lnTo>
                  <a:lnTo>
                    <a:pt x="909" y="640"/>
                  </a:lnTo>
                  <a:lnTo>
                    <a:pt x="909" y="641"/>
                  </a:lnTo>
                  <a:lnTo>
                    <a:pt x="908" y="643"/>
                  </a:lnTo>
                  <a:lnTo>
                    <a:pt x="908" y="645"/>
                  </a:lnTo>
                  <a:lnTo>
                    <a:pt x="908" y="647"/>
                  </a:lnTo>
                  <a:lnTo>
                    <a:pt x="908" y="649"/>
                  </a:lnTo>
                  <a:lnTo>
                    <a:pt x="908" y="652"/>
                  </a:lnTo>
                  <a:lnTo>
                    <a:pt x="908" y="653"/>
                  </a:lnTo>
                  <a:lnTo>
                    <a:pt x="908" y="656"/>
                  </a:lnTo>
                  <a:lnTo>
                    <a:pt x="907" y="658"/>
                  </a:lnTo>
                  <a:lnTo>
                    <a:pt x="907" y="659"/>
                  </a:lnTo>
                  <a:lnTo>
                    <a:pt x="907" y="660"/>
                  </a:lnTo>
                  <a:lnTo>
                    <a:pt x="907" y="661"/>
                  </a:lnTo>
                  <a:lnTo>
                    <a:pt x="907" y="663"/>
                  </a:lnTo>
                  <a:lnTo>
                    <a:pt x="907" y="664"/>
                  </a:lnTo>
                  <a:lnTo>
                    <a:pt x="907" y="665"/>
                  </a:lnTo>
                  <a:lnTo>
                    <a:pt x="907" y="667"/>
                  </a:lnTo>
                  <a:lnTo>
                    <a:pt x="906" y="668"/>
                  </a:lnTo>
                  <a:lnTo>
                    <a:pt x="906" y="669"/>
                  </a:lnTo>
                  <a:lnTo>
                    <a:pt x="906" y="670"/>
                  </a:lnTo>
                  <a:lnTo>
                    <a:pt x="906" y="673"/>
                  </a:lnTo>
                  <a:lnTo>
                    <a:pt x="906" y="674"/>
                  </a:lnTo>
                  <a:lnTo>
                    <a:pt x="906" y="675"/>
                  </a:lnTo>
                  <a:lnTo>
                    <a:pt x="906" y="676"/>
                  </a:lnTo>
                  <a:lnTo>
                    <a:pt x="907" y="676"/>
                  </a:lnTo>
                  <a:lnTo>
                    <a:pt x="908" y="676"/>
                  </a:lnTo>
                  <a:lnTo>
                    <a:pt x="908" y="677"/>
                  </a:lnTo>
                  <a:lnTo>
                    <a:pt x="909" y="677"/>
                  </a:lnTo>
                  <a:lnTo>
                    <a:pt x="909" y="678"/>
                  </a:lnTo>
                  <a:lnTo>
                    <a:pt x="908" y="680"/>
                  </a:lnTo>
                  <a:lnTo>
                    <a:pt x="908" y="681"/>
                  </a:lnTo>
                  <a:lnTo>
                    <a:pt x="907" y="682"/>
                  </a:lnTo>
                  <a:lnTo>
                    <a:pt x="907" y="683"/>
                  </a:lnTo>
                  <a:lnTo>
                    <a:pt x="906" y="684"/>
                  </a:lnTo>
                  <a:lnTo>
                    <a:pt x="906" y="685"/>
                  </a:lnTo>
                  <a:lnTo>
                    <a:pt x="906" y="686"/>
                  </a:lnTo>
                  <a:lnTo>
                    <a:pt x="905" y="689"/>
                  </a:lnTo>
                  <a:lnTo>
                    <a:pt x="904" y="689"/>
                  </a:lnTo>
                  <a:lnTo>
                    <a:pt x="902" y="693"/>
                  </a:lnTo>
                  <a:lnTo>
                    <a:pt x="901" y="694"/>
                  </a:lnTo>
                  <a:lnTo>
                    <a:pt x="900" y="695"/>
                  </a:lnTo>
                  <a:lnTo>
                    <a:pt x="900" y="697"/>
                  </a:lnTo>
                  <a:lnTo>
                    <a:pt x="900" y="698"/>
                  </a:lnTo>
                  <a:lnTo>
                    <a:pt x="899" y="699"/>
                  </a:lnTo>
                  <a:lnTo>
                    <a:pt x="898" y="698"/>
                  </a:lnTo>
                  <a:lnTo>
                    <a:pt x="898" y="699"/>
                  </a:lnTo>
                  <a:lnTo>
                    <a:pt x="897" y="699"/>
                  </a:lnTo>
                  <a:lnTo>
                    <a:pt x="896" y="701"/>
                  </a:lnTo>
                  <a:lnTo>
                    <a:pt x="894" y="702"/>
                  </a:lnTo>
                  <a:lnTo>
                    <a:pt x="893" y="703"/>
                  </a:lnTo>
                  <a:lnTo>
                    <a:pt x="896" y="706"/>
                  </a:lnTo>
                  <a:lnTo>
                    <a:pt x="894" y="707"/>
                  </a:lnTo>
                  <a:lnTo>
                    <a:pt x="893" y="708"/>
                  </a:lnTo>
                  <a:lnTo>
                    <a:pt x="891" y="711"/>
                  </a:lnTo>
                  <a:lnTo>
                    <a:pt x="891" y="712"/>
                  </a:lnTo>
                  <a:lnTo>
                    <a:pt x="889" y="716"/>
                  </a:lnTo>
                  <a:lnTo>
                    <a:pt x="888" y="718"/>
                  </a:lnTo>
                  <a:lnTo>
                    <a:pt x="887" y="719"/>
                  </a:lnTo>
                  <a:lnTo>
                    <a:pt x="887" y="720"/>
                  </a:lnTo>
                  <a:lnTo>
                    <a:pt x="885" y="722"/>
                  </a:lnTo>
                  <a:lnTo>
                    <a:pt x="885" y="723"/>
                  </a:lnTo>
                  <a:lnTo>
                    <a:pt x="884" y="723"/>
                  </a:lnTo>
                  <a:lnTo>
                    <a:pt x="884" y="724"/>
                  </a:lnTo>
                  <a:lnTo>
                    <a:pt x="885" y="724"/>
                  </a:lnTo>
                  <a:lnTo>
                    <a:pt x="889" y="726"/>
                  </a:lnTo>
                  <a:lnTo>
                    <a:pt x="891" y="727"/>
                  </a:lnTo>
                  <a:lnTo>
                    <a:pt x="893" y="727"/>
                  </a:lnTo>
                  <a:lnTo>
                    <a:pt x="894" y="728"/>
                  </a:lnTo>
                  <a:lnTo>
                    <a:pt x="897" y="730"/>
                  </a:lnTo>
                  <a:lnTo>
                    <a:pt x="901" y="731"/>
                  </a:lnTo>
                  <a:lnTo>
                    <a:pt x="908" y="734"/>
                  </a:lnTo>
                  <a:lnTo>
                    <a:pt x="905" y="742"/>
                  </a:lnTo>
                  <a:lnTo>
                    <a:pt x="904" y="745"/>
                  </a:lnTo>
                  <a:lnTo>
                    <a:pt x="901" y="750"/>
                  </a:lnTo>
                  <a:lnTo>
                    <a:pt x="900" y="753"/>
                  </a:lnTo>
                  <a:lnTo>
                    <a:pt x="898" y="759"/>
                  </a:lnTo>
                  <a:lnTo>
                    <a:pt x="894" y="767"/>
                  </a:lnTo>
                  <a:lnTo>
                    <a:pt x="893" y="769"/>
                  </a:lnTo>
                  <a:lnTo>
                    <a:pt x="890" y="775"/>
                  </a:lnTo>
                  <a:lnTo>
                    <a:pt x="885" y="786"/>
                  </a:lnTo>
                  <a:lnTo>
                    <a:pt x="884" y="787"/>
                  </a:lnTo>
                  <a:lnTo>
                    <a:pt x="877" y="791"/>
                  </a:lnTo>
                  <a:lnTo>
                    <a:pt x="876" y="791"/>
                  </a:lnTo>
                  <a:lnTo>
                    <a:pt x="873" y="793"/>
                  </a:lnTo>
                  <a:lnTo>
                    <a:pt x="872" y="793"/>
                  </a:lnTo>
                  <a:lnTo>
                    <a:pt x="868" y="794"/>
                  </a:lnTo>
                  <a:lnTo>
                    <a:pt x="867" y="795"/>
                  </a:lnTo>
                  <a:lnTo>
                    <a:pt x="866" y="795"/>
                  </a:lnTo>
                  <a:lnTo>
                    <a:pt x="865" y="795"/>
                  </a:lnTo>
                  <a:lnTo>
                    <a:pt x="860" y="794"/>
                  </a:lnTo>
                  <a:lnTo>
                    <a:pt x="856" y="792"/>
                  </a:lnTo>
                  <a:lnTo>
                    <a:pt x="855" y="792"/>
                  </a:lnTo>
                  <a:lnTo>
                    <a:pt x="849" y="790"/>
                  </a:lnTo>
                  <a:lnTo>
                    <a:pt x="848" y="790"/>
                  </a:lnTo>
                  <a:lnTo>
                    <a:pt x="847" y="790"/>
                  </a:lnTo>
                  <a:lnTo>
                    <a:pt x="847" y="789"/>
                  </a:lnTo>
                  <a:lnTo>
                    <a:pt x="846" y="789"/>
                  </a:lnTo>
                  <a:lnTo>
                    <a:pt x="843" y="789"/>
                  </a:lnTo>
                  <a:lnTo>
                    <a:pt x="843" y="787"/>
                  </a:lnTo>
                  <a:lnTo>
                    <a:pt x="841" y="787"/>
                  </a:lnTo>
                  <a:lnTo>
                    <a:pt x="840" y="787"/>
                  </a:lnTo>
                  <a:lnTo>
                    <a:pt x="839" y="786"/>
                  </a:lnTo>
                  <a:lnTo>
                    <a:pt x="838" y="786"/>
                  </a:lnTo>
                  <a:lnTo>
                    <a:pt x="837" y="786"/>
                  </a:lnTo>
                  <a:lnTo>
                    <a:pt x="837" y="785"/>
                  </a:lnTo>
                  <a:lnTo>
                    <a:pt x="835" y="785"/>
                  </a:lnTo>
                  <a:lnTo>
                    <a:pt x="834" y="785"/>
                  </a:lnTo>
                  <a:lnTo>
                    <a:pt x="832" y="784"/>
                  </a:lnTo>
                  <a:lnTo>
                    <a:pt x="831" y="784"/>
                  </a:lnTo>
                  <a:lnTo>
                    <a:pt x="830" y="784"/>
                  </a:lnTo>
                  <a:lnTo>
                    <a:pt x="829" y="783"/>
                  </a:lnTo>
                  <a:lnTo>
                    <a:pt x="828" y="783"/>
                  </a:lnTo>
                  <a:lnTo>
                    <a:pt x="826" y="783"/>
                  </a:lnTo>
                  <a:lnTo>
                    <a:pt x="825" y="782"/>
                  </a:lnTo>
                  <a:lnTo>
                    <a:pt x="824" y="782"/>
                  </a:lnTo>
                  <a:lnTo>
                    <a:pt x="823" y="781"/>
                  </a:lnTo>
                  <a:lnTo>
                    <a:pt x="822" y="781"/>
                  </a:lnTo>
                  <a:lnTo>
                    <a:pt x="821" y="781"/>
                  </a:lnTo>
                  <a:lnTo>
                    <a:pt x="820" y="781"/>
                  </a:lnTo>
                  <a:lnTo>
                    <a:pt x="818" y="779"/>
                  </a:lnTo>
                  <a:lnTo>
                    <a:pt x="817" y="779"/>
                  </a:lnTo>
                  <a:lnTo>
                    <a:pt x="815" y="778"/>
                  </a:lnTo>
                  <a:lnTo>
                    <a:pt x="814" y="778"/>
                  </a:lnTo>
                  <a:lnTo>
                    <a:pt x="812" y="777"/>
                  </a:lnTo>
                  <a:lnTo>
                    <a:pt x="810" y="777"/>
                  </a:lnTo>
                  <a:lnTo>
                    <a:pt x="809" y="776"/>
                  </a:lnTo>
                  <a:lnTo>
                    <a:pt x="808" y="776"/>
                  </a:lnTo>
                  <a:lnTo>
                    <a:pt x="807" y="776"/>
                  </a:lnTo>
                  <a:lnTo>
                    <a:pt x="806" y="775"/>
                  </a:lnTo>
                  <a:lnTo>
                    <a:pt x="805" y="775"/>
                  </a:lnTo>
                  <a:lnTo>
                    <a:pt x="804" y="775"/>
                  </a:lnTo>
                  <a:lnTo>
                    <a:pt x="803" y="775"/>
                  </a:lnTo>
                  <a:lnTo>
                    <a:pt x="801" y="776"/>
                  </a:lnTo>
                  <a:lnTo>
                    <a:pt x="800" y="776"/>
                  </a:lnTo>
                  <a:lnTo>
                    <a:pt x="799" y="776"/>
                  </a:lnTo>
                  <a:lnTo>
                    <a:pt x="798" y="777"/>
                  </a:lnTo>
                  <a:lnTo>
                    <a:pt x="797" y="777"/>
                  </a:lnTo>
                  <a:lnTo>
                    <a:pt x="796" y="777"/>
                  </a:lnTo>
                  <a:lnTo>
                    <a:pt x="796" y="778"/>
                  </a:lnTo>
                  <a:lnTo>
                    <a:pt x="795" y="778"/>
                  </a:lnTo>
                  <a:lnTo>
                    <a:pt x="793" y="778"/>
                  </a:lnTo>
                  <a:lnTo>
                    <a:pt x="792" y="779"/>
                  </a:lnTo>
                  <a:lnTo>
                    <a:pt x="791" y="779"/>
                  </a:lnTo>
                  <a:lnTo>
                    <a:pt x="790" y="779"/>
                  </a:lnTo>
                  <a:lnTo>
                    <a:pt x="789" y="779"/>
                  </a:lnTo>
                  <a:lnTo>
                    <a:pt x="789" y="781"/>
                  </a:lnTo>
                  <a:lnTo>
                    <a:pt x="787" y="781"/>
                  </a:lnTo>
                  <a:lnTo>
                    <a:pt x="783" y="770"/>
                  </a:lnTo>
                  <a:lnTo>
                    <a:pt x="782" y="767"/>
                  </a:lnTo>
                  <a:lnTo>
                    <a:pt x="781" y="767"/>
                  </a:lnTo>
                  <a:lnTo>
                    <a:pt x="780" y="768"/>
                  </a:lnTo>
                  <a:lnTo>
                    <a:pt x="776" y="768"/>
                  </a:lnTo>
                  <a:lnTo>
                    <a:pt x="775" y="769"/>
                  </a:lnTo>
                  <a:lnTo>
                    <a:pt x="770" y="770"/>
                  </a:lnTo>
                  <a:lnTo>
                    <a:pt x="768" y="770"/>
                  </a:lnTo>
                  <a:lnTo>
                    <a:pt x="767" y="770"/>
                  </a:lnTo>
                  <a:lnTo>
                    <a:pt x="767" y="772"/>
                  </a:lnTo>
                  <a:lnTo>
                    <a:pt x="766" y="772"/>
                  </a:lnTo>
                  <a:lnTo>
                    <a:pt x="765" y="768"/>
                  </a:lnTo>
                  <a:lnTo>
                    <a:pt x="763" y="762"/>
                  </a:lnTo>
                  <a:lnTo>
                    <a:pt x="761" y="756"/>
                  </a:lnTo>
                  <a:lnTo>
                    <a:pt x="759" y="753"/>
                  </a:lnTo>
                  <a:lnTo>
                    <a:pt x="759" y="751"/>
                  </a:lnTo>
                  <a:lnTo>
                    <a:pt x="755" y="740"/>
                  </a:lnTo>
                  <a:lnTo>
                    <a:pt x="751" y="730"/>
                  </a:lnTo>
                  <a:lnTo>
                    <a:pt x="751" y="728"/>
                  </a:lnTo>
                  <a:lnTo>
                    <a:pt x="756" y="725"/>
                  </a:lnTo>
                  <a:lnTo>
                    <a:pt x="757" y="724"/>
                  </a:lnTo>
                  <a:lnTo>
                    <a:pt x="757" y="723"/>
                  </a:lnTo>
                  <a:lnTo>
                    <a:pt x="756" y="723"/>
                  </a:lnTo>
                  <a:lnTo>
                    <a:pt x="756" y="722"/>
                  </a:lnTo>
                  <a:lnTo>
                    <a:pt x="755" y="720"/>
                  </a:lnTo>
                  <a:lnTo>
                    <a:pt x="755" y="719"/>
                  </a:lnTo>
                  <a:lnTo>
                    <a:pt x="753" y="716"/>
                  </a:lnTo>
                  <a:lnTo>
                    <a:pt x="751" y="716"/>
                  </a:lnTo>
                  <a:lnTo>
                    <a:pt x="751" y="715"/>
                  </a:lnTo>
                  <a:lnTo>
                    <a:pt x="751" y="714"/>
                  </a:lnTo>
                  <a:lnTo>
                    <a:pt x="750" y="714"/>
                  </a:lnTo>
                  <a:lnTo>
                    <a:pt x="750" y="712"/>
                  </a:lnTo>
                  <a:lnTo>
                    <a:pt x="749" y="711"/>
                  </a:lnTo>
                  <a:lnTo>
                    <a:pt x="748" y="710"/>
                  </a:lnTo>
                  <a:lnTo>
                    <a:pt x="748" y="709"/>
                  </a:lnTo>
                  <a:lnTo>
                    <a:pt x="747" y="708"/>
                  </a:lnTo>
                  <a:lnTo>
                    <a:pt x="747" y="707"/>
                  </a:lnTo>
                  <a:lnTo>
                    <a:pt x="746" y="706"/>
                  </a:lnTo>
                  <a:lnTo>
                    <a:pt x="746" y="705"/>
                  </a:lnTo>
                  <a:lnTo>
                    <a:pt x="745" y="703"/>
                  </a:lnTo>
                  <a:lnTo>
                    <a:pt x="743" y="702"/>
                  </a:lnTo>
                  <a:lnTo>
                    <a:pt x="743" y="701"/>
                  </a:lnTo>
                  <a:lnTo>
                    <a:pt x="742" y="701"/>
                  </a:lnTo>
                  <a:lnTo>
                    <a:pt x="740" y="705"/>
                  </a:lnTo>
                  <a:lnTo>
                    <a:pt x="739" y="706"/>
                  </a:lnTo>
                  <a:lnTo>
                    <a:pt x="736" y="709"/>
                  </a:lnTo>
                  <a:lnTo>
                    <a:pt x="734" y="710"/>
                  </a:lnTo>
                  <a:lnTo>
                    <a:pt x="733" y="711"/>
                  </a:lnTo>
                  <a:lnTo>
                    <a:pt x="731" y="714"/>
                  </a:lnTo>
                  <a:lnTo>
                    <a:pt x="730" y="716"/>
                  </a:lnTo>
                  <a:lnTo>
                    <a:pt x="728" y="717"/>
                  </a:lnTo>
                  <a:lnTo>
                    <a:pt x="726" y="718"/>
                  </a:lnTo>
                  <a:lnTo>
                    <a:pt x="724" y="720"/>
                  </a:lnTo>
                  <a:lnTo>
                    <a:pt x="724" y="722"/>
                  </a:lnTo>
                  <a:lnTo>
                    <a:pt x="723" y="722"/>
                  </a:lnTo>
                  <a:lnTo>
                    <a:pt x="716" y="730"/>
                  </a:lnTo>
                  <a:lnTo>
                    <a:pt x="714" y="732"/>
                  </a:lnTo>
                  <a:lnTo>
                    <a:pt x="713" y="731"/>
                  </a:lnTo>
                  <a:lnTo>
                    <a:pt x="711" y="728"/>
                  </a:lnTo>
                  <a:lnTo>
                    <a:pt x="707" y="724"/>
                  </a:lnTo>
                  <a:lnTo>
                    <a:pt x="707" y="723"/>
                  </a:lnTo>
                  <a:lnTo>
                    <a:pt x="703" y="717"/>
                  </a:lnTo>
                  <a:lnTo>
                    <a:pt x="700" y="714"/>
                  </a:lnTo>
                  <a:lnTo>
                    <a:pt x="699" y="712"/>
                  </a:lnTo>
                  <a:lnTo>
                    <a:pt x="696" y="708"/>
                  </a:lnTo>
                  <a:lnTo>
                    <a:pt x="692" y="703"/>
                  </a:lnTo>
                  <a:lnTo>
                    <a:pt x="690" y="700"/>
                  </a:lnTo>
                  <a:lnTo>
                    <a:pt x="690" y="699"/>
                  </a:lnTo>
                  <a:lnTo>
                    <a:pt x="689" y="698"/>
                  </a:lnTo>
                  <a:lnTo>
                    <a:pt x="688" y="697"/>
                  </a:lnTo>
                  <a:lnTo>
                    <a:pt x="688" y="695"/>
                  </a:lnTo>
                  <a:lnTo>
                    <a:pt x="687" y="694"/>
                  </a:lnTo>
                  <a:lnTo>
                    <a:pt x="686" y="693"/>
                  </a:lnTo>
                  <a:lnTo>
                    <a:pt x="684" y="692"/>
                  </a:lnTo>
                  <a:lnTo>
                    <a:pt x="683" y="691"/>
                  </a:lnTo>
                  <a:lnTo>
                    <a:pt x="682" y="689"/>
                  </a:lnTo>
                  <a:lnTo>
                    <a:pt x="681" y="687"/>
                  </a:lnTo>
                  <a:lnTo>
                    <a:pt x="680" y="686"/>
                  </a:lnTo>
                  <a:lnTo>
                    <a:pt x="679" y="685"/>
                  </a:lnTo>
                  <a:lnTo>
                    <a:pt x="679" y="684"/>
                  </a:lnTo>
                  <a:lnTo>
                    <a:pt x="676" y="682"/>
                  </a:lnTo>
                  <a:lnTo>
                    <a:pt x="675" y="680"/>
                  </a:lnTo>
                  <a:lnTo>
                    <a:pt x="675" y="678"/>
                  </a:lnTo>
                  <a:lnTo>
                    <a:pt x="674" y="678"/>
                  </a:lnTo>
                  <a:lnTo>
                    <a:pt x="673" y="677"/>
                  </a:lnTo>
                  <a:lnTo>
                    <a:pt x="675" y="676"/>
                  </a:lnTo>
                  <a:lnTo>
                    <a:pt x="678" y="675"/>
                  </a:lnTo>
                  <a:lnTo>
                    <a:pt x="678" y="674"/>
                  </a:lnTo>
                  <a:lnTo>
                    <a:pt x="679" y="674"/>
                  </a:lnTo>
                  <a:lnTo>
                    <a:pt x="679" y="673"/>
                  </a:lnTo>
                  <a:lnTo>
                    <a:pt x="679" y="672"/>
                  </a:lnTo>
                  <a:lnTo>
                    <a:pt x="680" y="670"/>
                  </a:lnTo>
                  <a:lnTo>
                    <a:pt x="681" y="669"/>
                  </a:lnTo>
                  <a:lnTo>
                    <a:pt x="681" y="668"/>
                  </a:lnTo>
                  <a:lnTo>
                    <a:pt x="680" y="667"/>
                  </a:lnTo>
                  <a:lnTo>
                    <a:pt x="679" y="666"/>
                  </a:lnTo>
                  <a:lnTo>
                    <a:pt x="676" y="664"/>
                  </a:lnTo>
                  <a:lnTo>
                    <a:pt x="671" y="658"/>
                  </a:lnTo>
                  <a:lnTo>
                    <a:pt x="669" y="656"/>
                  </a:lnTo>
                  <a:lnTo>
                    <a:pt x="666" y="653"/>
                  </a:lnTo>
                  <a:lnTo>
                    <a:pt x="665" y="653"/>
                  </a:lnTo>
                  <a:lnTo>
                    <a:pt x="665" y="652"/>
                  </a:lnTo>
                  <a:lnTo>
                    <a:pt x="663" y="650"/>
                  </a:lnTo>
                  <a:lnTo>
                    <a:pt x="662" y="649"/>
                  </a:lnTo>
                  <a:lnTo>
                    <a:pt x="661" y="649"/>
                  </a:lnTo>
                  <a:lnTo>
                    <a:pt x="661" y="648"/>
                  </a:lnTo>
                  <a:lnTo>
                    <a:pt x="659" y="648"/>
                  </a:lnTo>
                  <a:lnTo>
                    <a:pt x="658" y="647"/>
                  </a:lnTo>
                  <a:lnTo>
                    <a:pt x="658" y="645"/>
                  </a:lnTo>
                  <a:lnTo>
                    <a:pt x="657" y="645"/>
                  </a:lnTo>
                  <a:lnTo>
                    <a:pt x="657" y="644"/>
                  </a:lnTo>
                  <a:lnTo>
                    <a:pt x="656" y="644"/>
                  </a:lnTo>
                  <a:lnTo>
                    <a:pt x="655" y="643"/>
                  </a:lnTo>
                  <a:lnTo>
                    <a:pt x="653" y="642"/>
                  </a:lnTo>
                  <a:lnTo>
                    <a:pt x="650" y="641"/>
                  </a:lnTo>
                  <a:lnTo>
                    <a:pt x="649" y="641"/>
                  </a:lnTo>
                  <a:lnTo>
                    <a:pt x="648" y="640"/>
                  </a:lnTo>
                  <a:lnTo>
                    <a:pt x="645" y="638"/>
                  </a:lnTo>
                  <a:lnTo>
                    <a:pt x="644" y="638"/>
                  </a:lnTo>
                  <a:lnTo>
                    <a:pt x="641" y="636"/>
                  </a:lnTo>
                  <a:lnTo>
                    <a:pt x="639" y="635"/>
                  </a:lnTo>
                  <a:lnTo>
                    <a:pt x="637" y="634"/>
                  </a:lnTo>
                  <a:lnTo>
                    <a:pt x="632" y="631"/>
                  </a:lnTo>
                  <a:lnTo>
                    <a:pt x="631" y="631"/>
                  </a:lnTo>
                  <a:lnTo>
                    <a:pt x="630" y="631"/>
                  </a:lnTo>
                  <a:lnTo>
                    <a:pt x="629" y="631"/>
                  </a:lnTo>
                  <a:lnTo>
                    <a:pt x="628" y="631"/>
                  </a:lnTo>
                  <a:lnTo>
                    <a:pt x="625" y="632"/>
                  </a:lnTo>
                  <a:lnTo>
                    <a:pt x="624" y="633"/>
                  </a:lnTo>
                  <a:lnTo>
                    <a:pt x="622" y="634"/>
                  </a:lnTo>
                  <a:lnTo>
                    <a:pt x="617" y="636"/>
                  </a:lnTo>
                  <a:lnTo>
                    <a:pt x="615" y="636"/>
                  </a:lnTo>
                  <a:lnTo>
                    <a:pt x="612" y="639"/>
                  </a:lnTo>
                  <a:lnTo>
                    <a:pt x="609" y="640"/>
                  </a:lnTo>
                  <a:lnTo>
                    <a:pt x="608" y="640"/>
                  </a:lnTo>
                  <a:lnTo>
                    <a:pt x="608" y="641"/>
                  </a:lnTo>
                  <a:lnTo>
                    <a:pt x="607" y="641"/>
                  </a:lnTo>
                  <a:lnTo>
                    <a:pt x="606" y="641"/>
                  </a:lnTo>
                  <a:lnTo>
                    <a:pt x="604" y="641"/>
                  </a:lnTo>
                  <a:lnTo>
                    <a:pt x="604" y="640"/>
                  </a:lnTo>
                  <a:lnTo>
                    <a:pt x="605" y="636"/>
                  </a:lnTo>
                  <a:lnTo>
                    <a:pt x="605" y="632"/>
                  </a:lnTo>
                  <a:lnTo>
                    <a:pt x="605" y="630"/>
                  </a:lnTo>
                  <a:lnTo>
                    <a:pt x="605" y="628"/>
                  </a:lnTo>
                  <a:lnTo>
                    <a:pt x="605" y="626"/>
                  </a:lnTo>
                  <a:lnTo>
                    <a:pt x="606" y="625"/>
                  </a:lnTo>
                  <a:lnTo>
                    <a:pt x="606" y="623"/>
                  </a:lnTo>
                  <a:lnTo>
                    <a:pt x="606" y="622"/>
                  </a:lnTo>
                  <a:lnTo>
                    <a:pt x="606" y="609"/>
                  </a:lnTo>
                  <a:lnTo>
                    <a:pt x="606" y="605"/>
                  </a:lnTo>
                  <a:lnTo>
                    <a:pt x="606" y="602"/>
                  </a:lnTo>
                  <a:lnTo>
                    <a:pt x="606" y="601"/>
                  </a:lnTo>
                  <a:lnTo>
                    <a:pt x="606" y="600"/>
                  </a:lnTo>
                  <a:lnTo>
                    <a:pt x="606" y="599"/>
                  </a:lnTo>
                  <a:lnTo>
                    <a:pt x="606" y="598"/>
                  </a:lnTo>
                  <a:lnTo>
                    <a:pt x="605" y="594"/>
                  </a:lnTo>
                  <a:lnTo>
                    <a:pt x="605" y="593"/>
                  </a:lnTo>
                  <a:lnTo>
                    <a:pt x="605" y="592"/>
                  </a:lnTo>
                  <a:lnTo>
                    <a:pt x="605" y="591"/>
                  </a:lnTo>
                  <a:lnTo>
                    <a:pt x="604" y="586"/>
                  </a:lnTo>
                  <a:lnTo>
                    <a:pt x="603" y="584"/>
                  </a:lnTo>
                  <a:lnTo>
                    <a:pt x="603" y="583"/>
                  </a:lnTo>
                  <a:lnTo>
                    <a:pt x="603" y="582"/>
                  </a:lnTo>
                  <a:lnTo>
                    <a:pt x="603" y="580"/>
                  </a:lnTo>
                  <a:lnTo>
                    <a:pt x="602" y="575"/>
                  </a:lnTo>
                  <a:lnTo>
                    <a:pt x="600" y="572"/>
                  </a:lnTo>
                  <a:lnTo>
                    <a:pt x="600" y="569"/>
                  </a:lnTo>
                  <a:lnTo>
                    <a:pt x="600" y="568"/>
                  </a:lnTo>
                  <a:lnTo>
                    <a:pt x="600" y="567"/>
                  </a:lnTo>
                  <a:lnTo>
                    <a:pt x="600" y="566"/>
                  </a:lnTo>
                  <a:lnTo>
                    <a:pt x="600" y="565"/>
                  </a:lnTo>
                  <a:lnTo>
                    <a:pt x="600" y="563"/>
                  </a:lnTo>
                  <a:lnTo>
                    <a:pt x="602" y="557"/>
                  </a:lnTo>
                  <a:lnTo>
                    <a:pt x="602" y="551"/>
                  </a:lnTo>
                  <a:lnTo>
                    <a:pt x="602" y="549"/>
                  </a:lnTo>
                  <a:lnTo>
                    <a:pt x="602" y="548"/>
                  </a:lnTo>
                  <a:lnTo>
                    <a:pt x="602" y="547"/>
                  </a:lnTo>
                  <a:lnTo>
                    <a:pt x="602" y="546"/>
                  </a:lnTo>
                  <a:lnTo>
                    <a:pt x="602" y="544"/>
                  </a:lnTo>
                  <a:lnTo>
                    <a:pt x="602" y="543"/>
                  </a:lnTo>
                  <a:lnTo>
                    <a:pt x="602" y="542"/>
                  </a:lnTo>
                  <a:lnTo>
                    <a:pt x="600" y="542"/>
                  </a:lnTo>
                  <a:lnTo>
                    <a:pt x="600" y="541"/>
                  </a:lnTo>
                  <a:lnTo>
                    <a:pt x="600" y="540"/>
                  </a:lnTo>
                  <a:lnTo>
                    <a:pt x="599" y="540"/>
                  </a:lnTo>
                  <a:lnTo>
                    <a:pt x="599" y="539"/>
                  </a:lnTo>
                  <a:lnTo>
                    <a:pt x="599" y="538"/>
                  </a:lnTo>
                  <a:lnTo>
                    <a:pt x="598" y="538"/>
                  </a:lnTo>
                  <a:lnTo>
                    <a:pt x="598" y="536"/>
                  </a:lnTo>
                  <a:lnTo>
                    <a:pt x="597" y="534"/>
                  </a:lnTo>
                  <a:lnTo>
                    <a:pt x="596" y="534"/>
                  </a:lnTo>
                  <a:lnTo>
                    <a:pt x="596" y="533"/>
                  </a:lnTo>
                  <a:lnTo>
                    <a:pt x="596" y="532"/>
                  </a:lnTo>
                  <a:lnTo>
                    <a:pt x="595" y="532"/>
                  </a:lnTo>
                  <a:lnTo>
                    <a:pt x="595" y="530"/>
                  </a:lnTo>
                  <a:lnTo>
                    <a:pt x="594" y="530"/>
                  </a:lnTo>
                  <a:lnTo>
                    <a:pt x="592" y="529"/>
                  </a:lnTo>
                  <a:lnTo>
                    <a:pt x="591" y="529"/>
                  </a:lnTo>
                  <a:lnTo>
                    <a:pt x="591" y="527"/>
                  </a:lnTo>
                  <a:lnTo>
                    <a:pt x="590" y="527"/>
                  </a:lnTo>
                  <a:lnTo>
                    <a:pt x="585" y="521"/>
                  </a:lnTo>
                  <a:lnTo>
                    <a:pt x="583" y="519"/>
                  </a:lnTo>
                  <a:lnTo>
                    <a:pt x="578" y="515"/>
                  </a:lnTo>
                  <a:lnTo>
                    <a:pt x="578" y="514"/>
                  </a:lnTo>
                  <a:lnTo>
                    <a:pt x="577" y="514"/>
                  </a:lnTo>
                  <a:lnTo>
                    <a:pt x="575" y="513"/>
                  </a:lnTo>
                  <a:lnTo>
                    <a:pt x="574" y="513"/>
                  </a:lnTo>
                  <a:lnTo>
                    <a:pt x="573" y="513"/>
                  </a:lnTo>
                  <a:lnTo>
                    <a:pt x="573" y="511"/>
                  </a:lnTo>
                  <a:lnTo>
                    <a:pt x="572" y="511"/>
                  </a:lnTo>
                  <a:lnTo>
                    <a:pt x="571" y="511"/>
                  </a:lnTo>
                  <a:lnTo>
                    <a:pt x="569" y="511"/>
                  </a:lnTo>
                  <a:lnTo>
                    <a:pt x="567" y="511"/>
                  </a:lnTo>
                  <a:lnTo>
                    <a:pt x="566" y="511"/>
                  </a:lnTo>
                  <a:lnTo>
                    <a:pt x="565" y="511"/>
                  </a:lnTo>
                  <a:lnTo>
                    <a:pt x="565" y="510"/>
                  </a:lnTo>
                  <a:lnTo>
                    <a:pt x="564" y="510"/>
                  </a:lnTo>
                  <a:lnTo>
                    <a:pt x="561" y="509"/>
                  </a:lnTo>
                  <a:lnTo>
                    <a:pt x="560" y="509"/>
                  </a:lnTo>
                  <a:lnTo>
                    <a:pt x="558" y="509"/>
                  </a:lnTo>
                  <a:lnTo>
                    <a:pt x="557" y="509"/>
                  </a:lnTo>
                  <a:lnTo>
                    <a:pt x="557" y="510"/>
                  </a:lnTo>
                  <a:lnTo>
                    <a:pt x="556" y="510"/>
                  </a:lnTo>
                  <a:lnTo>
                    <a:pt x="556" y="511"/>
                  </a:lnTo>
                  <a:lnTo>
                    <a:pt x="556" y="513"/>
                  </a:lnTo>
                  <a:lnTo>
                    <a:pt x="555" y="513"/>
                  </a:lnTo>
                  <a:lnTo>
                    <a:pt x="555" y="514"/>
                  </a:lnTo>
                  <a:lnTo>
                    <a:pt x="554" y="514"/>
                  </a:lnTo>
                  <a:lnTo>
                    <a:pt x="554" y="515"/>
                  </a:lnTo>
                  <a:lnTo>
                    <a:pt x="553" y="516"/>
                  </a:lnTo>
                  <a:lnTo>
                    <a:pt x="553" y="517"/>
                  </a:lnTo>
                  <a:lnTo>
                    <a:pt x="552" y="518"/>
                  </a:lnTo>
                  <a:lnTo>
                    <a:pt x="552" y="519"/>
                  </a:lnTo>
                  <a:lnTo>
                    <a:pt x="553" y="519"/>
                  </a:lnTo>
                  <a:lnTo>
                    <a:pt x="553" y="521"/>
                  </a:lnTo>
                  <a:lnTo>
                    <a:pt x="553" y="522"/>
                  </a:lnTo>
                  <a:lnTo>
                    <a:pt x="552" y="522"/>
                  </a:lnTo>
                  <a:lnTo>
                    <a:pt x="552" y="523"/>
                  </a:lnTo>
                  <a:lnTo>
                    <a:pt x="552" y="524"/>
                  </a:lnTo>
                  <a:lnTo>
                    <a:pt x="550" y="524"/>
                  </a:lnTo>
                  <a:lnTo>
                    <a:pt x="549" y="524"/>
                  </a:lnTo>
                  <a:lnTo>
                    <a:pt x="548" y="524"/>
                  </a:lnTo>
                  <a:lnTo>
                    <a:pt x="548" y="525"/>
                  </a:lnTo>
                  <a:lnTo>
                    <a:pt x="547" y="525"/>
                  </a:lnTo>
                  <a:lnTo>
                    <a:pt x="546" y="525"/>
                  </a:lnTo>
                  <a:lnTo>
                    <a:pt x="546" y="526"/>
                  </a:lnTo>
                  <a:lnTo>
                    <a:pt x="545" y="526"/>
                  </a:lnTo>
                  <a:lnTo>
                    <a:pt x="545" y="525"/>
                  </a:lnTo>
                  <a:lnTo>
                    <a:pt x="544" y="525"/>
                  </a:lnTo>
                  <a:lnTo>
                    <a:pt x="543" y="525"/>
                  </a:lnTo>
                  <a:lnTo>
                    <a:pt x="543" y="524"/>
                  </a:lnTo>
                  <a:lnTo>
                    <a:pt x="543" y="525"/>
                  </a:lnTo>
                  <a:lnTo>
                    <a:pt x="541" y="525"/>
                  </a:lnTo>
                  <a:lnTo>
                    <a:pt x="541" y="526"/>
                  </a:lnTo>
                  <a:lnTo>
                    <a:pt x="540" y="526"/>
                  </a:lnTo>
                  <a:lnTo>
                    <a:pt x="540" y="525"/>
                  </a:lnTo>
                  <a:lnTo>
                    <a:pt x="540" y="526"/>
                  </a:lnTo>
                  <a:lnTo>
                    <a:pt x="539" y="526"/>
                  </a:lnTo>
                  <a:lnTo>
                    <a:pt x="538" y="525"/>
                  </a:lnTo>
                  <a:lnTo>
                    <a:pt x="537" y="525"/>
                  </a:lnTo>
                  <a:lnTo>
                    <a:pt x="537" y="524"/>
                  </a:lnTo>
                  <a:lnTo>
                    <a:pt x="538" y="524"/>
                  </a:lnTo>
                  <a:lnTo>
                    <a:pt x="538" y="523"/>
                  </a:lnTo>
                  <a:lnTo>
                    <a:pt x="537" y="522"/>
                  </a:lnTo>
                  <a:lnTo>
                    <a:pt x="538" y="522"/>
                  </a:lnTo>
                  <a:lnTo>
                    <a:pt x="537" y="522"/>
                  </a:lnTo>
                  <a:lnTo>
                    <a:pt x="537" y="521"/>
                  </a:lnTo>
                  <a:lnTo>
                    <a:pt x="537" y="519"/>
                  </a:lnTo>
                  <a:lnTo>
                    <a:pt x="536" y="519"/>
                  </a:lnTo>
                  <a:lnTo>
                    <a:pt x="536" y="518"/>
                  </a:lnTo>
                  <a:lnTo>
                    <a:pt x="535" y="518"/>
                  </a:lnTo>
                  <a:lnTo>
                    <a:pt x="535" y="517"/>
                  </a:lnTo>
                  <a:lnTo>
                    <a:pt x="533" y="516"/>
                  </a:lnTo>
                  <a:lnTo>
                    <a:pt x="532" y="516"/>
                  </a:lnTo>
                  <a:lnTo>
                    <a:pt x="531" y="516"/>
                  </a:lnTo>
                  <a:lnTo>
                    <a:pt x="530" y="516"/>
                  </a:lnTo>
                  <a:lnTo>
                    <a:pt x="530" y="517"/>
                  </a:lnTo>
                  <a:lnTo>
                    <a:pt x="529" y="517"/>
                  </a:lnTo>
                  <a:lnTo>
                    <a:pt x="530" y="517"/>
                  </a:lnTo>
                  <a:lnTo>
                    <a:pt x="530" y="518"/>
                  </a:lnTo>
                  <a:lnTo>
                    <a:pt x="529" y="518"/>
                  </a:lnTo>
                  <a:lnTo>
                    <a:pt x="528" y="518"/>
                  </a:lnTo>
                  <a:lnTo>
                    <a:pt x="528" y="517"/>
                  </a:lnTo>
                  <a:lnTo>
                    <a:pt x="527" y="517"/>
                  </a:lnTo>
                  <a:lnTo>
                    <a:pt x="527" y="518"/>
                  </a:lnTo>
                  <a:lnTo>
                    <a:pt x="525" y="518"/>
                  </a:lnTo>
                  <a:lnTo>
                    <a:pt x="524" y="517"/>
                  </a:lnTo>
                  <a:lnTo>
                    <a:pt x="523" y="517"/>
                  </a:lnTo>
                  <a:lnTo>
                    <a:pt x="522" y="517"/>
                  </a:lnTo>
                  <a:lnTo>
                    <a:pt x="521" y="518"/>
                  </a:lnTo>
                  <a:lnTo>
                    <a:pt x="520" y="518"/>
                  </a:lnTo>
                  <a:lnTo>
                    <a:pt x="519" y="518"/>
                  </a:lnTo>
                  <a:lnTo>
                    <a:pt x="519" y="517"/>
                  </a:lnTo>
                  <a:lnTo>
                    <a:pt x="518" y="517"/>
                  </a:lnTo>
                  <a:lnTo>
                    <a:pt x="518" y="518"/>
                  </a:lnTo>
                  <a:lnTo>
                    <a:pt x="516" y="518"/>
                  </a:lnTo>
                  <a:lnTo>
                    <a:pt x="515" y="518"/>
                  </a:lnTo>
                  <a:lnTo>
                    <a:pt x="515" y="517"/>
                  </a:lnTo>
                  <a:lnTo>
                    <a:pt x="514" y="517"/>
                  </a:lnTo>
                  <a:lnTo>
                    <a:pt x="513" y="517"/>
                  </a:lnTo>
                  <a:lnTo>
                    <a:pt x="512" y="517"/>
                  </a:lnTo>
                  <a:lnTo>
                    <a:pt x="511" y="517"/>
                  </a:lnTo>
                  <a:lnTo>
                    <a:pt x="510" y="517"/>
                  </a:lnTo>
                  <a:lnTo>
                    <a:pt x="508" y="517"/>
                  </a:lnTo>
                  <a:lnTo>
                    <a:pt x="508" y="518"/>
                  </a:lnTo>
                  <a:lnTo>
                    <a:pt x="507" y="518"/>
                  </a:lnTo>
                  <a:lnTo>
                    <a:pt x="507" y="519"/>
                  </a:lnTo>
                  <a:lnTo>
                    <a:pt x="508" y="519"/>
                  </a:lnTo>
                  <a:lnTo>
                    <a:pt x="508" y="521"/>
                  </a:lnTo>
                  <a:lnTo>
                    <a:pt x="508" y="522"/>
                  </a:lnTo>
                  <a:lnTo>
                    <a:pt x="507" y="522"/>
                  </a:lnTo>
                  <a:lnTo>
                    <a:pt x="507" y="523"/>
                  </a:lnTo>
                  <a:lnTo>
                    <a:pt x="506" y="523"/>
                  </a:lnTo>
                  <a:lnTo>
                    <a:pt x="506" y="524"/>
                  </a:lnTo>
                  <a:lnTo>
                    <a:pt x="507" y="524"/>
                  </a:lnTo>
                  <a:lnTo>
                    <a:pt x="506" y="525"/>
                  </a:lnTo>
                  <a:lnTo>
                    <a:pt x="506" y="526"/>
                  </a:lnTo>
                  <a:lnTo>
                    <a:pt x="507" y="526"/>
                  </a:lnTo>
                  <a:lnTo>
                    <a:pt x="507" y="527"/>
                  </a:lnTo>
                  <a:lnTo>
                    <a:pt x="506" y="527"/>
                  </a:lnTo>
                  <a:lnTo>
                    <a:pt x="507" y="527"/>
                  </a:lnTo>
                  <a:lnTo>
                    <a:pt x="507" y="529"/>
                  </a:lnTo>
                  <a:lnTo>
                    <a:pt x="508" y="529"/>
                  </a:lnTo>
                  <a:lnTo>
                    <a:pt x="508" y="530"/>
                  </a:lnTo>
                  <a:lnTo>
                    <a:pt x="507" y="530"/>
                  </a:lnTo>
                  <a:lnTo>
                    <a:pt x="507" y="531"/>
                  </a:lnTo>
                  <a:lnTo>
                    <a:pt x="507" y="532"/>
                  </a:lnTo>
                  <a:lnTo>
                    <a:pt x="506" y="532"/>
                  </a:lnTo>
                  <a:lnTo>
                    <a:pt x="505" y="532"/>
                  </a:lnTo>
                  <a:lnTo>
                    <a:pt x="505" y="531"/>
                  </a:lnTo>
                  <a:lnTo>
                    <a:pt x="504" y="531"/>
                  </a:lnTo>
                  <a:lnTo>
                    <a:pt x="504" y="532"/>
                  </a:lnTo>
                  <a:lnTo>
                    <a:pt x="504" y="533"/>
                  </a:lnTo>
                  <a:lnTo>
                    <a:pt x="504" y="534"/>
                  </a:lnTo>
                  <a:lnTo>
                    <a:pt x="503" y="534"/>
                  </a:lnTo>
                  <a:lnTo>
                    <a:pt x="503" y="535"/>
                  </a:lnTo>
                  <a:lnTo>
                    <a:pt x="502" y="535"/>
                  </a:lnTo>
                  <a:lnTo>
                    <a:pt x="502" y="536"/>
                  </a:lnTo>
                  <a:lnTo>
                    <a:pt x="500" y="536"/>
                  </a:lnTo>
                  <a:lnTo>
                    <a:pt x="499" y="536"/>
                  </a:lnTo>
                  <a:lnTo>
                    <a:pt x="498" y="536"/>
                  </a:lnTo>
                  <a:lnTo>
                    <a:pt x="498" y="538"/>
                  </a:lnTo>
                  <a:lnTo>
                    <a:pt x="497" y="538"/>
                  </a:lnTo>
                  <a:lnTo>
                    <a:pt x="497" y="536"/>
                  </a:lnTo>
                  <a:lnTo>
                    <a:pt x="497" y="538"/>
                  </a:lnTo>
                  <a:lnTo>
                    <a:pt x="496" y="539"/>
                  </a:lnTo>
                  <a:lnTo>
                    <a:pt x="496" y="540"/>
                  </a:lnTo>
                  <a:lnTo>
                    <a:pt x="496" y="541"/>
                  </a:lnTo>
                  <a:lnTo>
                    <a:pt x="495" y="541"/>
                  </a:lnTo>
                  <a:lnTo>
                    <a:pt x="495" y="542"/>
                  </a:lnTo>
                  <a:lnTo>
                    <a:pt x="495" y="543"/>
                  </a:lnTo>
                  <a:lnTo>
                    <a:pt x="494" y="543"/>
                  </a:lnTo>
                  <a:lnTo>
                    <a:pt x="494" y="544"/>
                  </a:lnTo>
                  <a:lnTo>
                    <a:pt x="493" y="544"/>
                  </a:lnTo>
                  <a:lnTo>
                    <a:pt x="493" y="546"/>
                  </a:lnTo>
                  <a:lnTo>
                    <a:pt x="491" y="546"/>
                  </a:lnTo>
                  <a:lnTo>
                    <a:pt x="491" y="544"/>
                  </a:lnTo>
                  <a:lnTo>
                    <a:pt x="490" y="544"/>
                  </a:lnTo>
                  <a:lnTo>
                    <a:pt x="490" y="546"/>
                  </a:lnTo>
                  <a:lnTo>
                    <a:pt x="489" y="546"/>
                  </a:lnTo>
                  <a:lnTo>
                    <a:pt x="489" y="547"/>
                  </a:lnTo>
                  <a:lnTo>
                    <a:pt x="489" y="548"/>
                  </a:lnTo>
                  <a:lnTo>
                    <a:pt x="488" y="548"/>
                  </a:lnTo>
                  <a:lnTo>
                    <a:pt x="488" y="549"/>
                  </a:lnTo>
                  <a:lnTo>
                    <a:pt x="487" y="549"/>
                  </a:lnTo>
                  <a:lnTo>
                    <a:pt x="487" y="550"/>
                  </a:lnTo>
                  <a:lnTo>
                    <a:pt x="486" y="550"/>
                  </a:lnTo>
                  <a:lnTo>
                    <a:pt x="486" y="551"/>
                  </a:lnTo>
                  <a:lnTo>
                    <a:pt x="487" y="551"/>
                  </a:lnTo>
                  <a:lnTo>
                    <a:pt x="487" y="552"/>
                  </a:lnTo>
                  <a:lnTo>
                    <a:pt x="486" y="552"/>
                  </a:lnTo>
                  <a:lnTo>
                    <a:pt x="485" y="552"/>
                  </a:lnTo>
                  <a:lnTo>
                    <a:pt x="485" y="553"/>
                  </a:lnTo>
                  <a:lnTo>
                    <a:pt x="485" y="555"/>
                  </a:lnTo>
                  <a:lnTo>
                    <a:pt x="483" y="555"/>
                  </a:lnTo>
                  <a:lnTo>
                    <a:pt x="483" y="556"/>
                  </a:lnTo>
                  <a:lnTo>
                    <a:pt x="483" y="557"/>
                  </a:lnTo>
                  <a:lnTo>
                    <a:pt x="483" y="558"/>
                  </a:lnTo>
                  <a:lnTo>
                    <a:pt x="482" y="558"/>
                  </a:lnTo>
                  <a:lnTo>
                    <a:pt x="481" y="558"/>
                  </a:lnTo>
                  <a:lnTo>
                    <a:pt x="481" y="557"/>
                  </a:lnTo>
                  <a:lnTo>
                    <a:pt x="480" y="558"/>
                  </a:lnTo>
                  <a:lnTo>
                    <a:pt x="480" y="559"/>
                  </a:lnTo>
                  <a:lnTo>
                    <a:pt x="480" y="560"/>
                  </a:lnTo>
                  <a:lnTo>
                    <a:pt x="479" y="560"/>
                  </a:lnTo>
                  <a:lnTo>
                    <a:pt x="478" y="560"/>
                  </a:lnTo>
                  <a:lnTo>
                    <a:pt x="477" y="560"/>
                  </a:lnTo>
                  <a:lnTo>
                    <a:pt x="476" y="560"/>
                  </a:lnTo>
                  <a:lnTo>
                    <a:pt x="476" y="559"/>
                  </a:lnTo>
                  <a:lnTo>
                    <a:pt x="476" y="560"/>
                  </a:lnTo>
                  <a:lnTo>
                    <a:pt x="476" y="561"/>
                  </a:lnTo>
                  <a:lnTo>
                    <a:pt x="474" y="561"/>
                  </a:lnTo>
                  <a:lnTo>
                    <a:pt x="474" y="563"/>
                  </a:lnTo>
                  <a:lnTo>
                    <a:pt x="473" y="563"/>
                  </a:lnTo>
                  <a:lnTo>
                    <a:pt x="472" y="563"/>
                  </a:lnTo>
                  <a:lnTo>
                    <a:pt x="471" y="563"/>
                  </a:lnTo>
                  <a:lnTo>
                    <a:pt x="471" y="561"/>
                  </a:lnTo>
                  <a:lnTo>
                    <a:pt x="471" y="563"/>
                  </a:lnTo>
                  <a:lnTo>
                    <a:pt x="470" y="563"/>
                  </a:lnTo>
                  <a:lnTo>
                    <a:pt x="470" y="564"/>
                  </a:lnTo>
                  <a:lnTo>
                    <a:pt x="469" y="564"/>
                  </a:lnTo>
                  <a:lnTo>
                    <a:pt x="469" y="563"/>
                  </a:lnTo>
                  <a:lnTo>
                    <a:pt x="468" y="563"/>
                  </a:lnTo>
                  <a:lnTo>
                    <a:pt x="468" y="564"/>
                  </a:lnTo>
                  <a:lnTo>
                    <a:pt x="466" y="564"/>
                  </a:lnTo>
                  <a:lnTo>
                    <a:pt x="466" y="565"/>
                  </a:lnTo>
                  <a:lnTo>
                    <a:pt x="465" y="566"/>
                  </a:lnTo>
                  <a:lnTo>
                    <a:pt x="465" y="567"/>
                  </a:lnTo>
                  <a:lnTo>
                    <a:pt x="465" y="568"/>
                  </a:lnTo>
                  <a:lnTo>
                    <a:pt x="465" y="569"/>
                  </a:lnTo>
                  <a:lnTo>
                    <a:pt x="464" y="569"/>
                  </a:lnTo>
                  <a:lnTo>
                    <a:pt x="464" y="571"/>
                  </a:lnTo>
                  <a:lnTo>
                    <a:pt x="464" y="572"/>
                  </a:lnTo>
                  <a:lnTo>
                    <a:pt x="464" y="573"/>
                  </a:lnTo>
                  <a:lnTo>
                    <a:pt x="463" y="573"/>
                  </a:lnTo>
                  <a:lnTo>
                    <a:pt x="463" y="574"/>
                  </a:lnTo>
                  <a:lnTo>
                    <a:pt x="463" y="575"/>
                  </a:lnTo>
                  <a:lnTo>
                    <a:pt x="463" y="576"/>
                  </a:lnTo>
                  <a:lnTo>
                    <a:pt x="462" y="576"/>
                  </a:lnTo>
                  <a:lnTo>
                    <a:pt x="462" y="577"/>
                  </a:lnTo>
                  <a:lnTo>
                    <a:pt x="461" y="577"/>
                  </a:lnTo>
                  <a:lnTo>
                    <a:pt x="460" y="577"/>
                  </a:lnTo>
                  <a:lnTo>
                    <a:pt x="458" y="577"/>
                  </a:lnTo>
                  <a:lnTo>
                    <a:pt x="458" y="578"/>
                  </a:lnTo>
                  <a:lnTo>
                    <a:pt x="457" y="578"/>
                  </a:lnTo>
                  <a:lnTo>
                    <a:pt x="456" y="578"/>
                  </a:lnTo>
                  <a:lnTo>
                    <a:pt x="455" y="578"/>
                  </a:lnTo>
                  <a:lnTo>
                    <a:pt x="455" y="580"/>
                  </a:lnTo>
                  <a:lnTo>
                    <a:pt x="454" y="581"/>
                  </a:lnTo>
                  <a:lnTo>
                    <a:pt x="454" y="582"/>
                  </a:lnTo>
                  <a:lnTo>
                    <a:pt x="454" y="583"/>
                  </a:lnTo>
                  <a:lnTo>
                    <a:pt x="455" y="583"/>
                  </a:lnTo>
                  <a:lnTo>
                    <a:pt x="455" y="584"/>
                  </a:lnTo>
                  <a:lnTo>
                    <a:pt x="454" y="584"/>
                  </a:lnTo>
                  <a:lnTo>
                    <a:pt x="454" y="585"/>
                  </a:lnTo>
                  <a:lnTo>
                    <a:pt x="453" y="586"/>
                  </a:lnTo>
                  <a:lnTo>
                    <a:pt x="454" y="586"/>
                  </a:lnTo>
                  <a:lnTo>
                    <a:pt x="454" y="588"/>
                  </a:lnTo>
                  <a:lnTo>
                    <a:pt x="453" y="588"/>
                  </a:lnTo>
                  <a:lnTo>
                    <a:pt x="453" y="586"/>
                  </a:lnTo>
                  <a:lnTo>
                    <a:pt x="452" y="586"/>
                  </a:lnTo>
                  <a:lnTo>
                    <a:pt x="451" y="586"/>
                  </a:lnTo>
                  <a:lnTo>
                    <a:pt x="451" y="588"/>
                  </a:lnTo>
                  <a:lnTo>
                    <a:pt x="449" y="588"/>
                  </a:lnTo>
                  <a:lnTo>
                    <a:pt x="448" y="588"/>
                  </a:lnTo>
                  <a:lnTo>
                    <a:pt x="448" y="589"/>
                  </a:lnTo>
                  <a:lnTo>
                    <a:pt x="447" y="589"/>
                  </a:lnTo>
                  <a:lnTo>
                    <a:pt x="446" y="589"/>
                  </a:lnTo>
                  <a:lnTo>
                    <a:pt x="446" y="590"/>
                  </a:lnTo>
                  <a:lnTo>
                    <a:pt x="445" y="590"/>
                  </a:lnTo>
                  <a:lnTo>
                    <a:pt x="444" y="590"/>
                  </a:lnTo>
                  <a:lnTo>
                    <a:pt x="444" y="591"/>
                  </a:lnTo>
                  <a:lnTo>
                    <a:pt x="443" y="591"/>
                  </a:lnTo>
                  <a:lnTo>
                    <a:pt x="443" y="592"/>
                  </a:lnTo>
                  <a:lnTo>
                    <a:pt x="441" y="592"/>
                  </a:lnTo>
                  <a:lnTo>
                    <a:pt x="440" y="592"/>
                  </a:lnTo>
                  <a:lnTo>
                    <a:pt x="440" y="593"/>
                  </a:lnTo>
                  <a:lnTo>
                    <a:pt x="439" y="593"/>
                  </a:lnTo>
                  <a:lnTo>
                    <a:pt x="438" y="593"/>
                  </a:lnTo>
                  <a:lnTo>
                    <a:pt x="437" y="593"/>
                  </a:lnTo>
                  <a:lnTo>
                    <a:pt x="437" y="594"/>
                  </a:lnTo>
                  <a:lnTo>
                    <a:pt x="436" y="594"/>
                  </a:lnTo>
                  <a:lnTo>
                    <a:pt x="436" y="593"/>
                  </a:lnTo>
                  <a:lnTo>
                    <a:pt x="435" y="593"/>
                  </a:lnTo>
                  <a:lnTo>
                    <a:pt x="435" y="594"/>
                  </a:lnTo>
                  <a:lnTo>
                    <a:pt x="433" y="594"/>
                  </a:lnTo>
                  <a:lnTo>
                    <a:pt x="433" y="593"/>
                  </a:lnTo>
                  <a:lnTo>
                    <a:pt x="432" y="593"/>
                  </a:lnTo>
                  <a:lnTo>
                    <a:pt x="433" y="592"/>
                  </a:lnTo>
                  <a:lnTo>
                    <a:pt x="432" y="592"/>
                  </a:lnTo>
                  <a:lnTo>
                    <a:pt x="431" y="592"/>
                  </a:lnTo>
                  <a:lnTo>
                    <a:pt x="431" y="591"/>
                  </a:lnTo>
                  <a:lnTo>
                    <a:pt x="430" y="591"/>
                  </a:lnTo>
                  <a:lnTo>
                    <a:pt x="429" y="591"/>
                  </a:lnTo>
                  <a:lnTo>
                    <a:pt x="429" y="590"/>
                  </a:lnTo>
                  <a:lnTo>
                    <a:pt x="430" y="590"/>
                  </a:lnTo>
                  <a:lnTo>
                    <a:pt x="430" y="589"/>
                  </a:lnTo>
                  <a:lnTo>
                    <a:pt x="429" y="589"/>
                  </a:lnTo>
                  <a:lnTo>
                    <a:pt x="428" y="589"/>
                  </a:lnTo>
                  <a:lnTo>
                    <a:pt x="428" y="588"/>
                  </a:lnTo>
                  <a:lnTo>
                    <a:pt x="428" y="586"/>
                  </a:lnTo>
                  <a:lnTo>
                    <a:pt x="427" y="586"/>
                  </a:lnTo>
                  <a:lnTo>
                    <a:pt x="427" y="585"/>
                  </a:lnTo>
                  <a:lnTo>
                    <a:pt x="427" y="584"/>
                  </a:lnTo>
                  <a:lnTo>
                    <a:pt x="426" y="584"/>
                  </a:lnTo>
                  <a:lnTo>
                    <a:pt x="426" y="583"/>
                  </a:lnTo>
                  <a:lnTo>
                    <a:pt x="427" y="583"/>
                  </a:lnTo>
                  <a:lnTo>
                    <a:pt x="426" y="583"/>
                  </a:lnTo>
                  <a:lnTo>
                    <a:pt x="426" y="582"/>
                  </a:lnTo>
                  <a:lnTo>
                    <a:pt x="427" y="581"/>
                  </a:lnTo>
                  <a:lnTo>
                    <a:pt x="427" y="580"/>
                  </a:lnTo>
                  <a:lnTo>
                    <a:pt x="426" y="580"/>
                  </a:lnTo>
                  <a:lnTo>
                    <a:pt x="426" y="578"/>
                  </a:lnTo>
                  <a:lnTo>
                    <a:pt x="424" y="577"/>
                  </a:lnTo>
                  <a:lnTo>
                    <a:pt x="423" y="577"/>
                  </a:lnTo>
                  <a:lnTo>
                    <a:pt x="423" y="578"/>
                  </a:lnTo>
                  <a:lnTo>
                    <a:pt x="422" y="578"/>
                  </a:lnTo>
                  <a:lnTo>
                    <a:pt x="421" y="578"/>
                  </a:lnTo>
                  <a:lnTo>
                    <a:pt x="420" y="578"/>
                  </a:lnTo>
                  <a:lnTo>
                    <a:pt x="419" y="578"/>
                  </a:lnTo>
                  <a:lnTo>
                    <a:pt x="419" y="580"/>
                  </a:lnTo>
                  <a:lnTo>
                    <a:pt x="418" y="580"/>
                  </a:lnTo>
                  <a:lnTo>
                    <a:pt x="416" y="581"/>
                  </a:lnTo>
                  <a:lnTo>
                    <a:pt x="415" y="581"/>
                  </a:lnTo>
                  <a:lnTo>
                    <a:pt x="415" y="582"/>
                  </a:lnTo>
                  <a:lnTo>
                    <a:pt x="415" y="583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4" y="585"/>
                  </a:lnTo>
                  <a:lnTo>
                    <a:pt x="414" y="586"/>
                  </a:lnTo>
                  <a:lnTo>
                    <a:pt x="413" y="586"/>
                  </a:lnTo>
                  <a:lnTo>
                    <a:pt x="412" y="586"/>
                  </a:lnTo>
                  <a:lnTo>
                    <a:pt x="412" y="588"/>
                  </a:lnTo>
                  <a:lnTo>
                    <a:pt x="411" y="588"/>
                  </a:lnTo>
                  <a:lnTo>
                    <a:pt x="411" y="589"/>
                  </a:lnTo>
                  <a:lnTo>
                    <a:pt x="410" y="589"/>
                  </a:lnTo>
                  <a:lnTo>
                    <a:pt x="410" y="590"/>
                  </a:lnTo>
                  <a:lnTo>
                    <a:pt x="409" y="590"/>
                  </a:lnTo>
                  <a:lnTo>
                    <a:pt x="409" y="591"/>
                  </a:lnTo>
                  <a:lnTo>
                    <a:pt x="407" y="591"/>
                  </a:lnTo>
                  <a:lnTo>
                    <a:pt x="407" y="592"/>
                  </a:lnTo>
                  <a:lnTo>
                    <a:pt x="406" y="592"/>
                  </a:lnTo>
                  <a:lnTo>
                    <a:pt x="406" y="593"/>
                  </a:lnTo>
                  <a:lnTo>
                    <a:pt x="405" y="593"/>
                  </a:lnTo>
                  <a:lnTo>
                    <a:pt x="405" y="594"/>
                  </a:lnTo>
                  <a:lnTo>
                    <a:pt x="404" y="594"/>
                  </a:lnTo>
                  <a:lnTo>
                    <a:pt x="403" y="594"/>
                  </a:lnTo>
                  <a:lnTo>
                    <a:pt x="403" y="593"/>
                  </a:lnTo>
                  <a:lnTo>
                    <a:pt x="402" y="593"/>
                  </a:lnTo>
                  <a:lnTo>
                    <a:pt x="402" y="594"/>
                  </a:lnTo>
                  <a:lnTo>
                    <a:pt x="401" y="594"/>
                  </a:lnTo>
                  <a:lnTo>
                    <a:pt x="399" y="594"/>
                  </a:lnTo>
                  <a:lnTo>
                    <a:pt x="398" y="594"/>
                  </a:lnTo>
                  <a:lnTo>
                    <a:pt x="397" y="594"/>
                  </a:lnTo>
                  <a:lnTo>
                    <a:pt x="396" y="594"/>
                  </a:lnTo>
                  <a:lnTo>
                    <a:pt x="396" y="596"/>
                  </a:lnTo>
                  <a:lnTo>
                    <a:pt x="395" y="596"/>
                  </a:lnTo>
                  <a:lnTo>
                    <a:pt x="394" y="596"/>
                  </a:lnTo>
                  <a:lnTo>
                    <a:pt x="393" y="596"/>
                  </a:lnTo>
                  <a:lnTo>
                    <a:pt x="393" y="597"/>
                  </a:lnTo>
                  <a:lnTo>
                    <a:pt x="391" y="597"/>
                  </a:lnTo>
                  <a:lnTo>
                    <a:pt x="391" y="598"/>
                  </a:lnTo>
                  <a:lnTo>
                    <a:pt x="390" y="598"/>
                  </a:lnTo>
                  <a:lnTo>
                    <a:pt x="389" y="598"/>
                  </a:lnTo>
                  <a:lnTo>
                    <a:pt x="388" y="598"/>
                  </a:lnTo>
                  <a:lnTo>
                    <a:pt x="388" y="597"/>
                  </a:lnTo>
                  <a:lnTo>
                    <a:pt x="388" y="598"/>
                  </a:lnTo>
                  <a:lnTo>
                    <a:pt x="387" y="598"/>
                  </a:lnTo>
                  <a:lnTo>
                    <a:pt x="387" y="597"/>
                  </a:lnTo>
                  <a:lnTo>
                    <a:pt x="386" y="597"/>
                  </a:lnTo>
                  <a:lnTo>
                    <a:pt x="386" y="598"/>
                  </a:lnTo>
                  <a:lnTo>
                    <a:pt x="385" y="598"/>
                  </a:lnTo>
                  <a:lnTo>
                    <a:pt x="385" y="599"/>
                  </a:lnTo>
                  <a:lnTo>
                    <a:pt x="384" y="599"/>
                  </a:lnTo>
                  <a:lnTo>
                    <a:pt x="384" y="600"/>
                  </a:lnTo>
                  <a:lnTo>
                    <a:pt x="382" y="600"/>
                  </a:lnTo>
                  <a:lnTo>
                    <a:pt x="381" y="600"/>
                  </a:lnTo>
                  <a:lnTo>
                    <a:pt x="381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8" y="599"/>
                  </a:lnTo>
                  <a:lnTo>
                    <a:pt x="378" y="598"/>
                  </a:lnTo>
                  <a:lnTo>
                    <a:pt x="377" y="598"/>
                  </a:lnTo>
                  <a:lnTo>
                    <a:pt x="376" y="598"/>
                  </a:lnTo>
                  <a:lnTo>
                    <a:pt x="374" y="598"/>
                  </a:lnTo>
                  <a:lnTo>
                    <a:pt x="374" y="599"/>
                  </a:lnTo>
                  <a:lnTo>
                    <a:pt x="373" y="598"/>
                  </a:lnTo>
                  <a:lnTo>
                    <a:pt x="373" y="599"/>
                  </a:lnTo>
                  <a:lnTo>
                    <a:pt x="372" y="599"/>
                  </a:lnTo>
                  <a:lnTo>
                    <a:pt x="372" y="598"/>
                  </a:lnTo>
                  <a:lnTo>
                    <a:pt x="372" y="599"/>
                  </a:lnTo>
                  <a:lnTo>
                    <a:pt x="372" y="600"/>
                  </a:lnTo>
                  <a:lnTo>
                    <a:pt x="371" y="600"/>
                  </a:lnTo>
                  <a:lnTo>
                    <a:pt x="371" y="601"/>
                  </a:lnTo>
                  <a:lnTo>
                    <a:pt x="370" y="601"/>
                  </a:lnTo>
                  <a:lnTo>
                    <a:pt x="369" y="600"/>
                  </a:lnTo>
                  <a:lnTo>
                    <a:pt x="369" y="601"/>
                  </a:lnTo>
                  <a:lnTo>
                    <a:pt x="368" y="601"/>
                  </a:lnTo>
                  <a:lnTo>
                    <a:pt x="368" y="600"/>
                  </a:lnTo>
                  <a:lnTo>
                    <a:pt x="367" y="600"/>
                  </a:lnTo>
                  <a:lnTo>
                    <a:pt x="367" y="601"/>
                  </a:lnTo>
                  <a:lnTo>
                    <a:pt x="365" y="601"/>
                  </a:lnTo>
                  <a:lnTo>
                    <a:pt x="365" y="602"/>
                  </a:lnTo>
                  <a:lnTo>
                    <a:pt x="364" y="602"/>
                  </a:lnTo>
                  <a:lnTo>
                    <a:pt x="364" y="603"/>
                  </a:lnTo>
                  <a:lnTo>
                    <a:pt x="363" y="603"/>
                  </a:lnTo>
                  <a:lnTo>
                    <a:pt x="362" y="603"/>
                  </a:lnTo>
                  <a:lnTo>
                    <a:pt x="362" y="602"/>
                  </a:lnTo>
                  <a:lnTo>
                    <a:pt x="361" y="602"/>
                  </a:lnTo>
                  <a:lnTo>
                    <a:pt x="361" y="601"/>
                  </a:lnTo>
                  <a:lnTo>
                    <a:pt x="360" y="601"/>
                  </a:lnTo>
                  <a:lnTo>
                    <a:pt x="359" y="601"/>
                  </a:lnTo>
                  <a:lnTo>
                    <a:pt x="357" y="601"/>
                  </a:lnTo>
                  <a:lnTo>
                    <a:pt x="359" y="601"/>
                  </a:lnTo>
                  <a:lnTo>
                    <a:pt x="359" y="602"/>
                  </a:lnTo>
                  <a:lnTo>
                    <a:pt x="357" y="602"/>
                  </a:lnTo>
                  <a:lnTo>
                    <a:pt x="356" y="602"/>
                  </a:lnTo>
                  <a:lnTo>
                    <a:pt x="355" y="602"/>
                  </a:lnTo>
                  <a:lnTo>
                    <a:pt x="354" y="601"/>
                  </a:lnTo>
                  <a:lnTo>
                    <a:pt x="354" y="602"/>
                  </a:lnTo>
                  <a:lnTo>
                    <a:pt x="354" y="601"/>
                  </a:lnTo>
                  <a:lnTo>
                    <a:pt x="353" y="601"/>
                  </a:lnTo>
                  <a:lnTo>
                    <a:pt x="352" y="600"/>
                  </a:lnTo>
                  <a:lnTo>
                    <a:pt x="352" y="601"/>
                  </a:lnTo>
                  <a:lnTo>
                    <a:pt x="351" y="601"/>
                  </a:lnTo>
                  <a:lnTo>
                    <a:pt x="351" y="600"/>
                  </a:lnTo>
                  <a:lnTo>
                    <a:pt x="351" y="599"/>
                  </a:lnTo>
                  <a:lnTo>
                    <a:pt x="349" y="599"/>
                  </a:lnTo>
                  <a:lnTo>
                    <a:pt x="349" y="600"/>
                  </a:lnTo>
                  <a:lnTo>
                    <a:pt x="349" y="599"/>
                  </a:lnTo>
                  <a:lnTo>
                    <a:pt x="348" y="599"/>
                  </a:lnTo>
                  <a:lnTo>
                    <a:pt x="347" y="599"/>
                  </a:lnTo>
                  <a:lnTo>
                    <a:pt x="346" y="599"/>
                  </a:lnTo>
                  <a:lnTo>
                    <a:pt x="345" y="599"/>
                  </a:lnTo>
                  <a:lnTo>
                    <a:pt x="345" y="598"/>
                  </a:lnTo>
                  <a:lnTo>
                    <a:pt x="345" y="597"/>
                  </a:lnTo>
                  <a:lnTo>
                    <a:pt x="345" y="596"/>
                  </a:lnTo>
                  <a:lnTo>
                    <a:pt x="345" y="594"/>
                  </a:lnTo>
                  <a:lnTo>
                    <a:pt x="344" y="594"/>
                  </a:lnTo>
                  <a:lnTo>
                    <a:pt x="344" y="593"/>
                  </a:lnTo>
                  <a:lnTo>
                    <a:pt x="343" y="593"/>
                  </a:lnTo>
                  <a:lnTo>
                    <a:pt x="343" y="592"/>
                  </a:lnTo>
                  <a:lnTo>
                    <a:pt x="342" y="592"/>
                  </a:lnTo>
                  <a:lnTo>
                    <a:pt x="342" y="591"/>
                  </a:lnTo>
                  <a:lnTo>
                    <a:pt x="340" y="591"/>
                  </a:lnTo>
                  <a:lnTo>
                    <a:pt x="340" y="590"/>
                  </a:lnTo>
                  <a:lnTo>
                    <a:pt x="339" y="590"/>
                  </a:lnTo>
                  <a:lnTo>
                    <a:pt x="339" y="589"/>
                  </a:lnTo>
                  <a:lnTo>
                    <a:pt x="338" y="589"/>
                  </a:lnTo>
                  <a:lnTo>
                    <a:pt x="338" y="588"/>
                  </a:lnTo>
                  <a:lnTo>
                    <a:pt x="337" y="588"/>
                  </a:lnTo>
                  <a:lnTo>
                    <a:pt x="336" y="588"/>
                  </a:lnTo>
                  <a:lnTo>
                    <a:pt x="335" y="588"/>
                  </a:lnTo>
                  <a:lnTo>
                    <a:pt x="335" y="586"/>
                  </a:lnTo>
                  <a:lnTo>
                    <a:pt x="334" y="586"/>
                  </a:lnTo>
                  <a:lnTo>
                    <a:pt x="332" y="586"/>
                  </a:lnTo>
                  <a:lnTo>
                    <a:pt x="331" y="586"/>
                  </a:lnTo>
                  <a:lnTo>
                    <a:pt x="330" y="586"/>
                  </a:lnTo>
                  <a:lnTo>
                    <a:pt x="329" y="586"/>
                  </a:lnTo>
                  <a:lnTo>
                    <a:pt x="329" y="588"/>
                  </a:lnTo>
                  <a:lnTo>
                    <a:pt x="329" y="589"/>
                  </a:lnTo>
                  <a:lnTo>
                    <a:pt x="328" y="589"/>
                  </a:lnTo>
                  <a:lnTo>
                    <a:pt x="328" y="590"/>
                  </a:lnTo>
                  <a:lnTo>
                    <a:pt x="328" y="591"/>
                  </a:lnTo>
                  <a:lnTo>
                    <a:pt x="327" y="591"/>
                  </a:lnTo>
                  <a:lnTo>
                    <a:pt x="326" y="591"/>
                  </a:lnTo>
                  <a:lnTo>
                    <a:pt x="326" y="592"/>
                  </a:lnTo>
                  <a:lnTo>
                    <a:pt x="324" y="592"/>
                  </a:lnTo>
                  <a:lnTo>
                    <a:pt x="324" y="593"/>
                  </a:lnTo>
                  <a:lnTo>
                    <a:pt x="323" y="594"/>
                  </a:lnTo>
                  <a:lnTo>
                    <a:pt x="323" y="596"/>
                  </a:lnTo>
                  <a:lnTo>
                    <a:pt x="322" y="596"/>
                  </a:lnTo>
                  <a:lnTo>
                    <a:pt x="322" y="597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0" y="599"/>
                  </a:lnTo>
                  <a:lnTo>
                    <a:pt x="320" y="600"/>
                  </a:lnTo>
                  <a:lnTo>
                    <a:pt x="319" y="600"/>
                  </a:lnTo>
                  <a:lnTo>
                    <a:pt x="319" y="601"/>
                  </a:lnTo>
                  <a:lnTo>
                    <a:pt x="319" y="602"/>
                  </a:lnTo>
                  <a:lnTo>
                    <a:pt x="319" y="603"/>
                  </a:lnTo>
                  <a:lnTo>
                    <a:pt x="319" y="605"/>
                  </a:lnTo>
                  <a:lnTo>
                    <a:pt x="320" y="605"/>
                  </a:lnTo>
                  <a:lnTo>
                    <a:pt x="320" y="606"/>
                  </a:lnTo>
                  <a:lnTo>
                    <a:pt x="319" y="606"/>
                  </a:lnTo>
                  <a:lnTo>
                    <a:pt x="319" y="605"/>
                  </a:lnTo>
                  <a:lnTo>
                    <a:pt x="318" y="602"/>
                  </a:lnTo>
                  <a:lnTo>
                    <a:pt x="317" y="600"/>
                  </a:lnTo>
                  <a:lnTo>
                    <a:pt x="315" y="598"/>
                  </a:lnTo>
                  <a:lnTo>
                    <a:pt x="314" y="597"/>
                  </a:lnTo>
                  <a:lnTo>
                    <a:pt x="314" y="596"/>
                  </a:lnTo>
                  <a:lnTo>
                    <a:pt x="305" y="600"/>
                  </a:lnTo>
                  <a:lnTo>
                    <a:pt x="304" y="601"/>
                  </a:lnTo>
                  <a:lnTo>
                    <a:pt x="303" y="601"/>
                  </a:lnTo>
                  <a:lnTo>
                    <a:pt x="302" y="601"/>
                  </a:lnTo>
                  <a:lnTo>
                    <a:pt x="300" y="602"/>
                  </a:lnTo>
                  <a:lnTo>
                    <a:pt x="298" y="602"/>
                  </a:lnTo>
                  <a:lnTo>
                    <a:pt x="297" y="603"/>
                  </a:lnTo>
                  <a:lnTo>
                    <a:pt x="293" y="606"/>
                  </a:lnTo>
                  <a:lnTo>
                    <a:pt x="292" y="607"/>
                  </a:lnTo>
                  <a:lnTo>
                    <a:pt x="290" y="607"/>
                  </a:lnTo>
                  <a:lnTo>
                    <a:pt x="289" y="608"/>
                  </a:lnTo>
                  <a:lnTo>
                    <a:pt x="287" y="609"/>
                  </a:lnTo>
                  <a:lnTo>
                    <a:pt x="286" y="609"/>
                  </a:lnTo>
                  <a:lnTo>
                    <a:pt x="285" y="610"/>
                  </a:lnTo>
                  <a:lnTo>
                    <a:pt x="284" y="610"/>
                  </a:lnTo>
                  <a:lnTo>
                    <a:pt x="282" y="610"/>
                  </a:lnTo>
                  <a:lnTo>
                    <a:pt x="280" y="611"/>
                  </a:lnTo>
                  <a:lnTo>
                    <a:pt x="279" y="611"/>
                  </a:lnTo>
                  <a:lnTo>
                    <a:pt x="278" y="611"/>
                  </a:lnTo>
                  <a:lnTo>
                    <a:pt x="276" y="613"/>
                  </a:lnTo>
                  <a:lnTo>
                    <a:pt x="275" y="613"/>
                  </a:lnTo>
                  <a:lnTo>
                    <a:pt x="273" y="613"/>
                  </a:lnTo>
                  <a:lnTo>
                    <a:pt x="272" y="613"/>
                  </a:lnTo>
                  <a:lnTo>
                    <a:pt x="271" y="613"/>
                  </a:lnTo>
                  <a:lnTo>
                    <a:pt x="270" y="613"/>
                  </a:lnTo>
                  <a:lnTo>
                    <a:pt x="270" y="611"/>
                  </a:lnTo>
                  <a:lnTo>
                    <a:pt x="269" y="611"/>
                  </a:lnTo>
                  <a:lnTo>
                    <a:pt x="268" y="611"/>
                  </a:lnTo>
                  <a:lnTo>
                    <a:pt x="268" y="610"/>
                  </a:lnTo>
                  <a:lnTo>
                    <a:pt x="263" y="607"/>
                  </a:lnTo>
                  <a:lnTo>
                    <a:pt x="262" y="607"/>
                  </a:lnTo>
                  <a:lnTo>
                    <a:pt x="262" y="606"/>
                  </a:lnTo>
                  <a:lnTo>
                    <a:pt x="261" y="606"/>
                  </a:lnTo>
                  <a:lnTo>
                    <a:pt x="260" y="605"/>
                  </a:lnTo>
                  <a:lnTo>
                    <a:pt x="259" y="603"/>
                  </a:lnTo>
                  <a:lnTo>
                    <a:pt x="257" y="603"/>
                  </a:lnTo>
                  <a:lnTo>
                    <a:pt x="256" y="603"/>
                  </a:lnTo>
                  <a:lnTo>
                    <a:pt x="256" y="602"/>
                  </a:lnTo>
                  <a:lnTo>
                    <a:pt x="254" y="602"/>
                  </a:lnTo>
                  <a:lnTo>
                    <a:pt x="253" y="602"/>
                  </a:lnTo>
                  <a:lnTo>
                    <a:pt x="253" y="601"/>
                  </a:lnTo>
                  <a:lnTo>
                    <a:pt x="252" y="601"/>
                  </a:lnTo>
                  <a:lnTo>
                    <a:pt x="250" y="601"/>
                  </a:lnTo>
                  <a:lnTo>
                    <a:pt x="247" y="600"/>
                  </a:lnTo>
                  <a:lnTo>
                    <a:pt x="246" y="600"/>
                  </a:lnTo>
                  <a:lnTo>
                    <a:pt x="245" y="600"/>
                  </a:lnTo>
                  <a:lnTo>
                    <a:pt x="244" y="600"/>
                  </a:lnTo>
                  <a:lnTo>
                    <a:pt x="243" y="600"/>
                  </a:lnTo>
                  <a:lnTo>
                    <a:pt x="242" y="600"/>
                  </a:lnTo>
                  <a:lnTo>
                    <a:pt x="239" y="600"/>
                  </a:lnTo>
                  <a:lnTo>
                    <a:pt x="238" y="600"/>
                  </a:lnTo>
                  <a:lnTo>
                    <a:pt x="236" y="600"/>
                  </a:lnTo>
                  <a:lnTo>
                    <a:pt x="235" y="600"/>
                  </a:lnTo>
                  <a:lnTo>
                    <a:pt x="234" y="600"/>
                  </a:lnTo>
                  <a:lnTo>
                    <a:pt x="234" y="599"/>
                  </a:lnTo>
                  <a:lnTo>
                    <a:pt x="221" y="597"/>
                  </a:lnTo>
                  <a:lnTo>
                    <a:pt x="220" y="596"/>
                  </a:lnTo>
                  <a:lnTo>
                    <a:pt x="219" y="594"/>
                  </a:lnTo>
                  <a:lnTo>
                    <a:pt x="217" y="592"/>
                  </a:lnTo>
                  <a:lnTo>
                    <a:pt x="212" y="588"/>
                  </a:lnTo>
                  <a:lnTo>
                    <a:pt x="210" y="585"/>
                  </a:lnTo>
                  <a:lnTo>
                    <a:pt x="209" y="584"/>
                  </a:lnTo>
                  <a:lnTo>
                    <a:pt x="208" y="583"/>
                  </a:lnTo>
                  <a:lnTo>
                    <a:pt x="208" y="582"/>
                  </a:lnTo>
                  <a:lnTo>
                    <a:pt x="208" y="581"/>
                  </a:lnTo>
                  <a:lnTo>
                    <a:pt x="206" y="581"/>
                  </a:lnTo>
                  <a:lnTo>
                    <a:pt x="206" y="580"/>
                  </a:lnTo>
                  <a:lnTo>
                    <a:pt x="206" y="578"/>
                  </a:lnTo>
                  <a:lnTo>
                    <a:pt x="205" y="578"/>
                  </a:lnTo>
                  <a:lnTo>
                    <a:pt x="205" y="577"/>
                  </a:lnTo>
                  <a:lnTo>
                    <a:pt x="204" y="577"/>
                  </a:lnTo>
                  <a:lnTo>
                    <a:pt x="203" y="576"/>
                  </a:lnTo>
                  <a:lnTo>
                    <a:pt x="202" y="575"/>
                  </a:lnTo>
                  <a:lnTo>
                    <a:pt x="201" y="575"/>
                  </a:lnTo>
                  <a:lnTo>
                    <a:pt x="200" y="574"/>
                  </a:lnTo>
                  <a:lnTo>
                    <a:pt x="198" y="573"/>
                  </a:lnTo>
                  <a:lnTo>
                    <a:pt x="194" y="571"/>
                  </a:lnTo>
                  <a:lnTo>
                    <a:pt x="193" y="571"/>
                  </a:lnTo>
                  <a:lnTo>
                    <a:pt x="192" y="569"/>
                  </a:lnTo>
                  <a:lnTo>
                    <a:pt x="191" y="569"/>
                  </a:lnTo>
                  <a:lnTo>
                    <a:pt x="189" y="568"/>
                  </a:lnTo>
                  <a:lnTo>
                    <a:pt x="188" y="568"/>
                  </a:lnTo>
                  <a:lnTo>
                    <a:pt x="188" y="567"/>
                  </a:lnTo>
                  <a:lnTo>
                    <a:pt x="185" y="565"/>
                  </a:lnTo>
                  <a:lnTo>
                    <a:pt x="184" y="564"/>
                  </a:lnTo>
                  <a:lnTo>
                    <a:pt x="180" y="561"/>
                  </a:lnTo>
                  <a:lnTo>
                    <a:pt x="179" y="560"/>
                  </a:lnTo>
                  <a:lnTo>
                    <a:pt x="178" y="560"/>
                  </a:lnTo>
                  <a:lnTo>
                    <a:pt x="177" y="559"/>
                  </a:lnTo>
                  <a:lnTo>
                    <a:pt x="173" y="559"/>
                  </a:lnTo>
                  <a:lnTo>
                    <a:pt x="172" y="559"/>
                  </a:lnTo>
                  <a:lnTo>
                    <a:pt x="172" y="558"/>
                  </a:lnTo>
                  <a:lnTo>
                    <a:pt x="171" y="558"/>
                  </a:lnTo>
                  <a:lnTo>
                    <a:pt x="170" y="558"/>
                  </a:lnTo>
                  <a:lnTo>
                    <a:pt x="170" y="557"/>
                  </a:lnTo>
                  <a:lnTo>
                    <a:pt x="169" y="557"/>
                  </a:lnTo>
                  <a:lnTo>
                    <a:pt x="168" y="556"/>
                  </a:lnTo>
                  <a:lnTo>
                    <a:pt x="168" y="555"/>
                  </a:lnTo>
                  <a:lnTo>
                    <a:pt x="166" y="553"/>
                  </a:lnTo>
                  <a:lnTo>
                    <a:pt x="164" y="552"/>
                  </a:lnTo>
                  <a:lnTo>
                    <a:pt x="164" y="551"/>
                  </a:lnTo>
                  <a:lnTo>
                    <a:pt x="164" y="550"/>
                  </a:lnTo>
                  <a:lnTo>
                    <a:pt x="163" y="550"/>
                  </a:lnTo>
                  <a:lnTo>
                    <a:pt x="163" y="549"/>
                  </a:lnTo>
                  <a:lnTo>
                    <a:pt x="163" y="548"/>
                  </a:lnTo>
                  <a:lnTo>
                    <a:pt x="162" y="548"/>
                  </a:lnTo>
                  <a:lnTo>
                    <a:pt x="162" y="547"/>
                  </a:lnTo>
                  <a:lnTo>
                    <a:pt x="161" y="547"/>
                  </a:lnTo>
                  <a:lnTo>
                    <a:pt x="161" y="544"/>
                  </a:lnTo>
                  <a:lnTo>
                    <a:pt x="160" y="544"/>
                  </a:lnTo>
                  <a:lnTo>
                    <a:pt x="159" y="543"/>
                  </a:lnTo>
                  <a:lnTo>
                    <a:pt x="158" y="542"/>
                  </a:lnTo>
                  <a:lnTo>
                    <a:pt x="156" y="542"/>
                  </a:lnTo>
                  <a:lnTo>
                    <a:pt x="155" y="541"/>
                  </a:lnTo>
                  <a:lnTo>
                    <a:pt x="154" y="541"/>
                  </a:lnTo>
                  <a:lnTo>
                    <a:pt x="152" y="539"/>
                  </a:lnTo>
                  <a:lnTo>
                    <a:pt x="151" y="539"/>
                  </a:lnTo>
                  <a:lnTo>
                    <a:pt x="151" y="538"/>
                  </a:lnTo>
                  <a:lnTo>
                    <a:pt x="150" y="536"/>
                  </a:lnTo>
                  <a:lnTo>
                    <a:pt x="148" y="535"/>
                  </a:lnTo>
                  <a:lnTo>
                    <a:pt x="147" y="533"/>
                  </a:lnTo>
                  <a:lnTo>
                    <a:pt x="146" y="533"/>
                  </a:lnTo>
                  <a:lnTo>
                    <a:pt x="146" y="532"/>
                  </a:lnTo>
                  <a:lnTo>
                    <a:pt x="145" y="531"/>
                  </a:lnTo>
                  <a:lnTo>
                    <a:pt x="144" y="530"/>
                  </a:lnTo>
                  <a:lnTo>
                    <a:pt x="142" y="527"/>
                  </a:lnTo>
                  <a:lnTo>
                    <a:pt x="139" y="525"/>
                  </a:lnTo>
                  <a:lnTo>
                    <a:pt x="139" y="524"/>
                  </a:lnTo>
                  <a:lnTo>
                    <a:pt x="137" y="523"/>
                  </a:lnTo>
                  <a:lnTo>
                    <a:pt x="136" y="522"/>
                  </a:lnTo>
                  <a:lnTo>
                    <a:pt x="136" y="521"/>
                  </a:lnTo>
                  <a:lnTo>
                    <a:pt x="135" y="521"/>
                  </a:lnTo>
                  <a:lnTo>
                    <a:pt x="135" y="519"/>
                  </a:lnTo>
                  <a:lnTo>
                    <a:pt x="135" y="518"/>
                  </a:lnTo>
                  <a:lnTo>
                    <a:pt x="134" y="518"/>
                  </a:lnTo>
                  <a:lnTo>
                    <a:pt x="131" y="515"/>
                  </a:lnTo>
                  <a:lnTo>
                    <a:pt x="130" y="514"/>
                  </a:lnTo>
                  <a:lnTo>
                    <a:pt x="130" y="513"/>
                  </a:lnTo>
                  <a:lnTo>
                    <a:pt x="129" y="511"/>
                  </a:lnTo>
                  <a:lnTo>
                    <a:pt x="129" y="510"/>
                  </a:lnTo>
                  <a:lnTo>
                    <a:pt x="129" y="509"/>
                  </a:lnTo>
                  <a:lnTo>
                    <a:pt x="128" y="509"/>
                  </a:lnTo>
                  <a:lnTo>
                    <a:pt x="128" y="507"/>
                  </a:lnTo>
                  <a:lnTo>
                    <a:pt x="128" y="506"/>
                  </a:lnTo>
                  <a:lnTo>
                    <a:pt x="128" y="504"/>
                  </a:lnTo>
                  <a:lnTo>
                    <a:pt x="127" y="504"/>
                  </a:lnTo>
                  <a:lnTo>
                    <a:pt x="126" y="504"/>
                  </a:lnTo>
                  <a:lnTo>
                    <a:pt x="126" y="505"/>
                  </a:lnTo>
                  <a:lnTo>
                    <a:pt x="125" y="505"/>
                  </a:lnTo>
                  <a:lnTo>
                    <a:pt x="125" y="504"/>
                  </a:lnTo>
                  <a:lnTo>
                    <a:pt x="124" y="504"/>
                  </a:lnTo>
                  <a:lnTo>
                    <a:pt x="124" y="505"/>
                  </a:lnTo>
                  <a:lnTo>
                    <a:pt x="122" y="505"/>
                  </a:lnTo>
                  <a:lnTo>
                    <a:pt x="121" y="505"/>
                  </a:lnTo>
                  <a:lnTo>
                    <a:pt x="120" y="505"/>
                  </a:lnTo>
                  <a:lnTo>
                    <a:pt x="119" y="505"/>
                  </a:lnTo>
                  <a:lnTo>
                    <a:pt x="118" y="505"/>
                  </a:lnTo>
                  <a:lnTo>
                    <a:pt x="117" y="505"/>
                  </a:lnTo>
                  <a:lnTo>
                    <a:pt x="116" y="505"/>
                  </a:lnTo>
                  <a:lnTo>
                    <a:pt x="116" y="504"/>
                  </a:lnTo>
                  <a:lnTo>
                    <a:pt x="114" y="504"/>
                  </a:lnTo>
                  <a:lnTo>
                    <a:pt x="114" y="502"/>
                  </a:lnTo>
                  <a:lnTo>
                    <a:pt x="113" y="502"/>
                  </a:lnTo>
                  <a:lnTo>
                    <a:pt x="113" y="501"/>
                  </a:lnTo>
                  <a:lnTo>
                    <a:pt x="113" y="500"/>
                  </a:lnTo>
                  <a:lnTo>
                    <a:pt x="112" y="501"/>
                  </a:lnTo>
                  <a:lnTo>
                    <a:pt x="111" y="501"/>
                  </a:lnTo>
                  <a:lnTo>
                    <a:pt x="111" y="500"/>
                  </a:lnTo>
                  <a:lnTo>
                    <a:pt x="110" y="500"/>
                  </a:lnTo>
                  <a:lnTo>
                    <a:pt x="110" y="499"/>
                  </a:lnTo>
                  <a:lnTo>
                    <a:pt x="109" y="500"/>
                  </a:lnTo>
                  <a:lnTo>
                    <a:pt x="108" y="500"/>
                  </a:lnTo>
                  <a:lnTo>
                    <a:pt x="106" y="500"/>
                  </a:lnTo>
                  <a:lnTo>
                    <a:pt x="105" y="500"/>
                  </a:lnTo>
                  <a:lnTo>
                    <a:pt x="104" y="500"/>
                  </a:lnTo>
                  <a:lnTo>
                    <a:pt x="104" y="501"/>
                  </a:lnTo>
                  <a:lnTo>
                    <a:pt x="103" y="501"/>
                  </a:lnTo>
                  <a:lnTo>
                    <a:pt x="102" y="501"/>
                  </a:lnTo>
                  <a:lnTo>
                    <a:pt x="101" y="501"/>
                  </a:lnTo>
                  <a:lnTo>
                    <a:pt x="100" y="501"/>
                  </a:lnTo>
                  <a:lnTo>
                    <a:pt x="100" y="502"/>
                  </a:lnTo>
                  <a:lnTo>
                    <a:pt x="99" y="502"/>
                  </a:lnTo>
                  <a:lnTo>
                    <a:pt x="99" y="504"/>
                  </a:lnTo>
                  <a:lnTo>
                    <a:pt x="99" y="505"/>
                  </a:lnTo>
                  <a:lnTo>
                    <a:pt x="97" y="505"/>
                  </a:lnTo>
                  <a:lnTo>
                    <a:pt x="96" y="505"/>
                  </a:lnTo>
                  <a:lnTo>
                    <a:pt x="96" y="506"/>
                  </a:lnTo>
                  <a:lnTo>
                    <a:pt x="96" y="507"/>
                  </a:lnTo>
                  <a:lnTo>
                    <a:pt x="95" y="507"/>
                  </a:lnTo>
                  <a:lnTo>
                    <a:pt x="95" y="508"/>
                  </a:lnTo>
                  <a:lnTo>
                    <a:pt x="95" y="509"/>
                  </a:lnTo>
                  <a:lnTo>
                    <a:pt x="94" y="509"/>
                  </a:lnTo>
                  <a:lnTo>
                    <a:pt x="93" y="508"/>
                  </a:lnTo>
                  <a:lnTo>
                    <a:pt x="92" y="508"/>
                  </a:lnTo>
                  <a:lnTo>
                    <a:pt x="92" y="509"/>
                  </a:lnTo>
                  <a:lnTo>
                    <a:pt x="91" y="509"/>
                  </a:lnTo>
                  <a:lnTo>
                    <a:pt x="91" y="508"/>
                  </a:lnTo>
                  <a:lnTo>
                    <a:pt x="89" y="508"/>
                  </a:lnTo>
                  <a:lnTo>
                    <a:pt x="89" y="507"/>
                  </a:lnTo>
                  <a:lnTo>
                    <a:pt x="88" y="506"/>
                  </a:lnTo>
                  <a:lnTo>
                    <a:pt x="87" y="504"/>
                  </a:lnTo>
                  <a:lnTo>
                    <a:pt x="87" y="502"/>
                  </a:lnTo>
                  <a:lnTo>
                    <a:pt x="87" y="501"/>
                  </a:lnTo>
                  <a:lnTo>
                    <a:pt x="87" y="500"/>
                  </a:lnTo>
                  <a:lnTo>
                    <a:pt x="86" y="500"/>
                  </a:lnTo>
                  <a:lnTo>
                    <a:pt x="85" y="500"/>
                  </a:lnTo>
                  <a:lnTo>
                    <a:pt x="85" y="499"/>
                  </a:lnTo>
                  <a:lnTo>
                    <a:pt x="84" y="498"/>
                  </a:lnTo>
                  <a:lnTo>
                    <a:pt x="83" y="498"/>
                  </a:lnTo>
                  <a:lnTo>
                    <a:pt x="83" y="497"/>
                  </a:lnTo>
                  <a:lnTo>
                    <a:pt x="81" y="497"/>
                  </a:lnTo>
                  <a:lnTo>
                    <a:pt x="81" y="498"/>
                  </a:lnTo>
                  <a:lnTo>
                    <a:pt x="80" y="498"/>
                  </a:lnTo>
                  <a:lnTo>
                    <a:pt x="79" y="498"/>
                  </a:lnTo>
                  <a:lnTo>
                    <a:pt x="79" y="499"/>
                  </a:lnTo>
                  <a:lnTo>
                    <a:pt x="78" y="499"/>
                  </a:lnTo>
                  <a:lnTo>
                    <a:pt x="78" y="500"/>
                  </a:lnTo>
                  <a:lnTo>
                    <a:pt x="77" y="500"/>
                  </a:lnTo>
                  <a:lnTo>
                    <a:pt x="77" y="501"/>
                  </a:lnTo>
                  <a:lnTo>
                    <a:pt x="77" y="502"/>
                  </a:lnTo>
                  <a:lnTo>
                    <a:pt x="77" y="504"/>
                  </a:lnTo>
                  <a:lnTo>
                    <a:pt x="76" y="504"/>
                  </a:lnTo>
                  <a:lnTo>
                    <a:pt x="76" y="505"/>
                  </a:lnTo>
                  <a:lnTo>
                    <a:pt x="75" y="505"/>
                  </a:lnTo>
                  <a:lnTo>
                    <a:pt x="75" y="506"/>
                  </a:lnTo>
                  <a:lnTo>
                    <a:pt x="74" y="506"/>
                  </a:lnTo>
                  <a:lnTo>
                    <a:pt x="72" y="506"/>
                  </a:lnTo>
                  <a:lnTo>
                    <a:pt x="71" y="506"/>
                  </a:lnTo>
                  <a:lnTo>
                    <a:pt x="71" y="507"/>
                  </a:lnTo>
                  <a:lnTo>
                    <a:pt x="70" y="507"/>
                  </a:lnTo>
                  <a:lnTo>
                    <a:pt x="70" y="506"/>
                  </a:lnTo>
                  <a:lnTo>
                    <a:pt x="69" y="506"/>
                  </a:lnTo>
                  <a:lnTo>
                    <a:pt x="68" y="506"/>
                  </a:lnTo>
                  <a:lnTo>
                    <a:pt x="68" y="505"/>
                  </a:lnTo>
                  <a:lnTo>
                    <a:pt x="68" y="504"/>
                  </a:lnTo>
                  <a:lnTo>
                    <a:pt x="67" y="504"/>
                  </a:lnTo>
                  <a:lnTo>
                    <a:pt x="66" y="504"/>
                  </a:lnTo>
                  <a:lnTo>
                    <a:pt x="64" y="504"/>
                  </a:lnTo>
                  <a:lnTo>
                    <a:pt x="64" y="505"/>
                  </a:lnTo>
                  <a:lnTo>
                    <a:pt x="63" y="504"/>
                  </a:lnTo>
                  <a:lnTo>
                    <a:pt x="62" y="504"/>
                  </a:lnTo>
                  <a:lnTo>
                    <a:pt x="61" y="502"/>
                  </a:lnTo>
                  <a:lnTo>
                    <a:pt x="61" y="501"/>
                  </a:lnTo>
                  <a:lnTo>
                    <a:pt x="61" y="500"/>
                  </a:lnTo>
                  <a:lnTo>
                    <a:pt x="61" y="499"/>
                  </a:lnTo>
                  <a:lnTo>
                    <a:pt x="62" y="499"/>
                  </a:lnTo>
                  <a:lnTo>
                    <a:pt x="62" y="498"/>
                  </a:lnTo>
                  <a:lnTo>
                    <a:pt x="61" y="498"/>
                  </a:lnTo>
                  <a:lnTo>
                    <a:pt x="60" y="498"/>
                  </a:lnTo>
                  <a:lnTo>
                    <a:pt x="60" y="497"/>
                  </a:lnTo>
                  <a:lnTo>
                    <a:pt x="60" y="496"/>
                  </a:lnTo>
                  <a:lnTo>
                    <a:pt x="61" y="496"/>
                  </a:lnTo>
                  <a:lnTo>
                    <a:pt x="61" y="494"/>
                  </a:lnTo>
                  <a:lnTo>
                    <a:pt x="62" y="494"/>
                  </a:lnTo>
                  <a:lnTo>
                    <a:pt x="62" y="493"/>
                  </a:lnTo>
                  <a:lnTo>
                    <a:pt x="61" y="493"/>
                  </a:lnTo>
                  <a:lnTo>
                    <a:pt x="61" y="492"/>
                  </a:lnTo>
                  <a:lnTo>
                    <a:pt x="60" y="492"/>
                  </a:lnTo>
                  <a:lnTo>
                    <a:pt x="59" y="491"/>
                  </a:lnTo>
                  <a:lnTo>
                    <a:pt x="60" y="491"/>
                  </a:lnTo>
                  <a:lnTo>
                    <a:pt x="60" y="490"/>
                  </a:lnTo>
                  <a:lnTo>
                    <a:pt x="59" y="490"/>
                  </a:lnTo>
                  <a:lnTo>
                    <a:pt x="59" y="489"/>
                  </a:lnTo>
                  <a:lnTo>
                    <a:pt x="60" y="489"/>
                  </a:lnTo>
                  <a:lnTo>
                    <a:pt x="60" y="488"/>
                  </a:lnTo>
                  <a:lnTo>
                    <a:pt x="59" y="488"/>
                  </a:lnTo>
                  <a:lnTo>
                    <a:pt x="58" y="486"/>
                  </a:lnTo>
                  <a:lnTo>
                    <a:pt x="57" y="486"/>
                  </a:lnTo>
                  <a:lnTo>
                    <a:pt x="57" y="485"/>
                  </a:lnTo>
                  <a:lnTo>
                    <a:pt x="57" y="484"/>
                  </a:lnTo>
                  <a:lnTo>
                    <a:pt x="57" y="483"/>
                  </a:lnTo>
                  <a:lnTo>
                    <a:pt x="55" y="483"/>
                  </a:lnTo>
                  <a:lnTo>
                    <a:pt x="55" y="482"/>
                  </a:lnTo>
                  <a:lnTo>
                    <a:pt x="54" y="481"/>
                  </a:lnTo>
                  <a:lnTo>
                    <a:pt x="54" y="480"/>
                  </a:lnTo>
                  <a:lnTo>
                    <a:pt x="53" y="480"/>
                  </a:lnTo>
                  <a:lnTo>
                    <a:pt x="52" y="480"/>
                  </a:lnTo>
                  <a:lnTo>
                    <a:pt x="51" y="479"/>
                  </a:lnTo>
                  <a:lnTo>
                    <a:pt x="51" y="477"/>
                  </a:lnTo>
                  <a:lnTo>
                    <a:pt x="52" y="477"/>
                  </a:lnTo>
                  <a:lnTo>
                    <a:pt x="52" y="476"/>
                  </a:lnTo>
                  <a:lnTo>
                    <a:pt x="52" y="475"/>
                  </a:lnTo>
                  <a:lnTo>
                    <a:pt x="51" y="475"/>
                  </a:lnTo>
                  <a:lnTo>
                    <a:pt x="50" y="475"/>
                  </a:lnTo>
                  <a:lnTo>
                    <a:pt x="49" y="475"/>
                  </a:lnTo>
                  <a:lnTo>
                    <a:pt x="47" y="473"/>
                  </a:lnTo>
                  <a:lnTo>
                    <a:pt x="46" y="473"/>
                  </a:lnTo>
                  <a:lnTo>
                    <a:pt x="46" y="472"/>
                  </a:lnTo>
                  <a:lnTo>
                    <a:pt x="46" y="471"/>
                  </a:lnTo>
                  <a:lnTo>
                    <a:pt x="45" y="471"/>
                  </a:lnTo>
                  <a:lnTo>
                    <a:pt x="45" y="469"/>
                  </a:lnTo>
                  <a:lnTo>
                    <a:pt x="44" y="469"/>
                  </a:lnTo>
                  <a:lnTo>
                    <a:pt x="44" y="468"/>
                  </a:lnTo>
                  <a:lnTo>
                    <a:pt x="43" y="468"/>
                  </a:lnTo>
                  <a:lnTo>
                    <a:pt x="43" y="469"/>
                  </a:lnTo>
                  <a:lnTo>
                    <a:pt x="42" y="469"/>
                  </a:lnTo>
                  <a:lnTo>
                    <a:pt x="42" y="468"/>
                  </a:lnTo>
                  <a:lnTo>
                    <a:pt x="42" y="467"/>
                  </a:lnTo>
                  <a:lnTo>
                    <a:pt x="41" y="467"/>
                  </a:lnTo>
                  <a:lnTo>
                    <a:pt x="41" y="466"/>
                  </a:lnTo>
                  <a:lnTo>
                    <a:pt x="42" y="466"/>
                  </a:lnTo>
                  <a:lnTo>
                    <a:pt x="42" y="465"/>
                  </a:lnTo>
                  <a:lnTo>
                    <a:pt x="41" y="465"/>
                  </a:lnTo>
                  <a:lnTo>
                    <a:pt x="39" y="465"/>
                  </a:lnTo>
                  <a:lnTo>
                    <a:pt x="38" y="465"/>
                  </a:lnTo>
                  <a:lnTo>
                    <a:pt x="37" y="465"/>
                  </a:lnTo>
                  <a:lnTo>
                    <a:pt x="36" y="465"/>
                  </a:lnTo>
                  <a:lnTo>
                    <a:pt x="36" y="464"/>
                  </a:lnTo>
                  <a:lnTo>
                    <a:pt x="35" y="464"/>
                  </a:lnTo>
                  <a:lnTo>
                    <a:pt x="34" y="463"/>
                  </a:lnTo>
                  <a:lnTo>
                    <a:pt x="35" y="463"/>
                  </a:lnTo>
                  <a:lnTo>
                    <a:pt x="35" y="462"/>
                  </a:lnTo>
                  <a:lnTo>
                    <a:pt x="35" y="460"/>
                  </a:lnTo>
                  <a:lnTo>
                    <a:pt x="34" y="460"/>
                  </a:lnTo>
                  <a:lnTo>
                    <a:pt x="34" y="459"/>
                  </a:lnTo>
                  <a:lnTo>
                    <a:pt x="34" y="458"/>
                  </a:lnTo>
                  <a:lnTo>
                    <a:pt x="34" y="457"/>
                  </a:lnTo>
                  <a:lnTo>
                    <a:pt x="33" y="457"/>
                  </a:lnTo>
                  <a:lnTo>
                    <a:pt x="32" y="457"/>
                  </a:lnTo>
                  <a:lnTo>
                    <a:pt x="30" y="457"/>
                  </a:lnTo>
                  <a:lnTo>
                    <a:pt x="30" y="458"/>
                  </a:lnTo>
                  <a:lnTo>
                    <a:pt x="29" y="458"/>
                  </a:lnTo>
                  <a:lnTo>
                    <a:pt x="29" y="457"/>
                  </a:lnTo>
                  <a:lnTo>
                    <a:pt x="28" y="457"/>
                  </a:lnTo>
                  <a:lnTo>
                    <a:pt x="28" y="456"/>
                  </a:lnTo>
                  <a:lnTo>
                    <a:pt x="28" y="455"/>
                  </a:lnTo>
                  <a:lnTo>
                    <a:pt x="27" y="455"/>
                  </a:lnTo>
                  <a:lnTo>
                    <a:pt x="27" y="454"/>
                  </a:lnTo>
                  <a:lnTo>
                    <a:pt x="26" y="454"/>
                  </a:lnTo>
                  <a:lnTo>
                    <a:pt x="26" y="452"/>
                  </a:lnTo>
                  <a:lnTo>
                    <a:pt x="26" y="451"/>
                  </a:lnTo>
                  <a:lnTo>
                    <a:pt x="26" y="450"/>
                  </a:lnTo>
                  <a:lnTo>
                    <a:pt x="26" y="449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5" y="447"/>
                  </a:lnTo>
                  <a:lnTo>
                    <a:pt x="24" y="447"/>
                  </a:lnTo>
                  <a:lnTo>
                    <a:pt x="24" y="446"/>
                  </a:lnTo>
                  <a:lnTo>
                    <a:pt x="22" y="446"/>
                  </a:lnTo>
                  <a:lnTo>
                    <a:pt x="22" y="444"/>
                  </a:lnTo>
                  <a:lnTo>
                    <a:pt x="22" y="443"/>
                  </a:lnTo>
                  <a:lnTo>
                    <a:pt x="22" y="442"/>
                  </a:lnTo>
                  <a:lnTo>
                    <a:pt x="22" y="441"/>
                  </a:lnTo>
                  <a:lnTo>
                    <a:pt x="21" y="441"/>
                  </a:lnTo>
                  <a:lnTo>
                    <a:pt x="20" y="441"/>
                  </a:lnTo>
                  <a:lnTo>
                    <a:pt x="20" y="440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1" y="438"/>
                  </a:lnTo>
                  <a:lnTo>
                    <a:pt x="22" y="438"/>
                  </a:lnTo>
                  <a:lnTo>
                    <a:pt x="22" y="437"/>
                  </a:lnTo>
                  <a:lnTo>
                    <a:pt x="21" y="437"/>
                  </a:lnTo>
                  <a:lnTo>
                    <a:pt x="21" y="435"/>
                  </a:lnTo>
                  <a:lnTo>
                    <a:pt x="20" y="435"/>
                  </a:lnTo>
                  <a:lnTo>
                    <a:pt x="20" y="434"/>
                  </a:lnTo>
                  <a:lnTo>
                    <a:pt x="21" y="434"/>
                  </a:lnTo>
                  <a:lnTo>
                    <a:pt x="21" y="433"/>
                  </a:lnTo>
                  <a:lnTo>
                    <a:pt x="20" y="433"/>
                  </a:lnTo>
                  <a:lnTo>
                    <a:pt x="20" y="432"/>
                  </a:lnTo>
                  <a:lnTo>
                    <a:pt x="20" y="431"/>
                  </a:lnTo>
                  <a:lnTo>
                    <a:pt x="19" y="431"/>
                  </a:lnTo>
                  <a:lnTo>
                    <a:pt x="19" y="430"/>
                  </a:lnTo>
                  <a:lnTo>
                    <a:pt x="20" y="430"/>
                  </a:lnTo>
                  <a:lnTo>
                    <a:pt x="19" y="430"/>
                  </a:lnTo>
                  <a:lnTo>
                    <a:pt x="19" y="429"/>
                  </a:lnTo>
                  <a:lnTo>
                    <a:pt x="18" y="427"/>
                  </a:lnTo>
                  <a:lnTo>
                    <a:pt x="17" y="427"/>
                  </a:lnTo>
                  <a:lnTo>
                    <a:pt x="16" y="427"/>
                  </a:lnTo>
                  <a:lnTo>
                    <a:pt x="16" y="426"/>
                  </a:lnTo>
                  <a:lnTo>
                    <a:pt x="16" y="425"/>
                  </a:lnTo>
                  <a:lnTo>
                    <a:pt x="15" y="424"/>
                  </a:lnTo>
                  <a:lnTo>
                    <a:pt x="15" y="423"/>
                  </a:lnTo>
                  <a:lnTo>
                    <a:pt x="13" y="424"/>
                  </a:lnTo>
                  <a:lnTo>
                    <a:pt x="12" y="424"/>
                  </a:lnTo>
                  <a:lnTo>
                    <a:pt x="12" y="423"/>
                  </a:lnTo>
                  <a:lnTo>
                    <a:pt x="12" y="422"/>
                  </a:lnTo>
                  <a:lnTo>
                    <a:pt x="12" y="421"/>
                  </a:lnTo>
                  <a:lnTo>
                    <a:pt x="11" y="421"/>
                  </a:lnTo>
                  <a:lnTo>
                    <a:pt x="11" y="419"/>
                  </a:lnTo>
                  <a:lnTo>
                    <a:pt x="12" y="419"/>
                  </a:lnTo>
                  <a:lnTo>
                    <a:pt x="12" y="418"/>
                  </a:lnTo>
                  <a:lnTo>
                    <a:pt x="12" y="417"/>
                  </a:lnTo>
                  <a:lnTo>
                    <a:pt x="12" y="416"/>
                  </a:lnTo>
                  <a:lnTo>
                    <a:pt x="11" y="416"/>
                  </a:lnTo>
                  <a:lnTo>
                    <a:pt x="11" y="415"/>
                  </a:lnTo>
                  <a:lnTo>
                    <a:pt x="10" y="415"/>
                  </a:lnTo>
                  <a:lnTo>
                    <a:pt x="10" y="414"/>
                  </a:lnTo>
                  <a:lnTo>
                    <a:pt x="9" y="414"/>
                  </a:lnTo>
                  <a:lnTo>
                    <a:pt x="9" y="413"/>
                  </a:lnTo>
                  <a:lnTo>
                    <a:pt x="9" y="412"/>
                  </a:lnTo>
                  <a:lnTo>
                    <a:pt x="8" y="412"/>
                  </a:lnTo>
                  <a:lnTo>
                    <a:pt x="7" y="412"/>
                  </a:lnTo>
                  <a:lnTo>
                    <a:pt x="5" y="412"/>
                  </a:lnTo>
                  <a:lnTo>
                    <a:pt x="4" y="412"/>
                  </a:lnTo>
                  <a:lnTo>
                    <a:pt x="4" y="410"/>
                  </a:lnTo>
                  <a:lnTo>
                    <a:pt x="4" y="409"/>
                  </a:lnTo>
                  <a:lnTo>
                    <a:pt x="4" y="408"/>
                  </a:lnTo>
                  <a:lnTo>
                    <a:pt x="3" y="408"/>
                  </a:lnTo>
                  <a:lnTo>
                    <a:pt x="3" y="407"/>
                  </a:lnTo>
                  <a:lnTo>
                    <a:pt x="3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2" y="404"/>
                  </a:lnTo>
                  <a:lnTo>
                    <a:pt x="2" y="402"/>
                  </a:lnTo>
                  <a:lnTo>
                    <a:pt x="2" y="401"/>
                  </a:lnTo>
                  <a:lnTo>
                    <a:pt x="2" y="400"/>
                  </a:lnTo>
                  <a:lnTo>
                    <a:pt x="2" y="399"/>
                  </a:lnTo>
                  <a:lnTo>
                    <a:pt x="2" y="398"/>
                  </a:lnTo>
                  <a:lnTo>
                    <a:pt x="2" y="397"/>
                  </a:lnTo>
                  <a:lnTo>
                    <a:pt x="1" y="396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1" y="393"/>
                  </a:lnTo>
                  <a:lnTo>
                    <a:pt x="2" y="393"/>
                  </a:lnTo>
                  <a:lnTo>
                    <a:pt x="2" y="392"/>
                  </a:lnTo>
                  <a:lnTo>
                    <a:pt x="2" y="391"/>
                  </a:lnTo>
                  <a:lnTo>
                    <a:pt x="3" y="391"/>
                  </a:lnTo>
                  <a:lnTo>
                    <a:pt x="3" y="390"/>
                  </a:lnTo>
                  <a:lnTo>
                    <a:pt x="4" y="390"/>
                  </a:lnTo>
                  <a:lnTo>
                    <a:pt x="4" y="389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89"/>
                  </a:lnTo>
                  <a:lnTo>
                    <a:pt x="7" y="389"/>
                  </a:lnTo>
                  <a:lnTo>
                    <a:pt x="8" y="389"/>
                  </a:lnTo>
                  <a:lnTo>
                    <a:pt x="9" y="389"/>
                  </a:lnTo>
                  <a:lnTo>
                    <a:pt x="9" y="390"/>
                  </a:lnTo>
                  <a:lnTo>
                    <a:pt x="10" y="390"/>
                  </a:lnTo>
                  <a:lnTo>
                    <a:pt x="10" y="389"/>
                  </a:lnTo>
                  <a:lnTo>
                    <a:pt x="11" y="389"/>
                  </a:lnTo>
                  <a:lnTo>
                    <a:pt x="12" y="389"/>
                  </a:lnTo>
                  <a:lnTo>
                    <a:pt x="12" y="388"/>
                  </a:lnTo>
                  <a:lnTo>
                    <a:pt x="13" y="388"/>
                  </a:lnTo>
                  <a:lnTo>
                    <a:pt x="15" y="388"/>
                  </a:lnTo>
                  <a:lnTo>
                    <a:pt x="15" y="387"/>
                  </a:lnTo>
                  <a:lnTo>
                    <a:pt x="16" y="387"/>
                  </a:lnTo>
                  <a:lnTo>
                    <a:pt x="17" y="387"/>
                  </a:lnTo>
                  <a:lnTo>
                    <a:pt x="18" y="387"/>
                  </a:lnTo>
                  <a:lnTo>
                    <a:pt x="19" y="387"/>
                  </a:lnTo>
                  <a:lnTo>
                    <a:pt x="20" y="388"/>
                  </a:lnTo>
                  <a:lnTo>
                    <a:pt x="21" y="389"/>
                  </a:lnTo>
                  <a:lnTo>
                    <a:pt x="22" y="389"/>
                  </a:lnTo>
                  <a:lnTo>
                    <a:pt x="24" y="389"/>
                  </a:lnTo>
                  <a:lnTo>
                    <a:pt x="24" y="390"/>
                  </a:lnTo>
                  <a:lnTo>
                    <a:pt x="25" y="390"/>
                  </a:lnTo>
                  <a:lnTo>
                    <a:pt x="25" y="391"/>
                  </a:lnTo>
                  <a:lnTo>
                    <a:pt x="26" y="391"/>
                  </a:lnTo>
                  <a:lnTo>
                    <a:pt x="27" y="391"/>
                  </a:lnTo>
                  <a:lnTo>
                    <a:pt x="27" y="392"/>
                  </a:lnTo>
                  <a:lnTo>
                    <a:pt x="28" y="392"/>
                  </a:lnTo>
                  <a:lnTo>
                    <a:pt x="29" y="392"/>
                  </a:lnTo>
                  <a:lnTo>
                    <a:pt x="30" y="392"/>
                  </a:lnTo>
                  <a:lnTo>
                    <a:pt x="32" y="392"/>
                  </a:lnTo>
                  <a:lnTo>
                    <a:pt x="33" y="393"/>
                  </a:lnTo>
                  <a:lnTo>
                    <a:pt x="34" y="393"/>
                  </a:lnTo>
                  <a:lnTo>
                    <a:pt x="35" y="393"/>
                  </a:lnTo>
                  <a:lnTo>
                    <a:pt x="36" y="393"/>
                  </a:lnTo>
                  <a:lnTo>
                    <a:pt x="36" y="395"/>
                  </a:lnTo>
                  <a:lnTo>
                    <a:pt x="37" y="395"/>
                  </a:lnTo>
                  <a:lnTo>
                    <a:pt x="38" y="395"/>
                  </a:lnTo>
                  <a:lnTo>
                    <a:pt x="38" y="393"/>
                  </a:lnTo>
                  <a:lnTo>
                    <a:pt x="39" y="395"/>
                  </a:lnTo>
                  <a:lnTo>
                    <a:pt x="41" y="395"/>
                  </a:lnTo>
                  <a:lnTo>
                    <a:pt x="42" y="395"/>
                  </a:lnTo>
                  <a:lnTo>
                    <a:pt x="42" y="393"/>
                  </a:lnTo>
                  <a:lnTo>
                    <a:pt x="43" y="393"/>
                  </a:lnTo>
                  <a:lnTo>
                    <a:pt x="44" y="393"/>
                  </a:lnTo>
                  <a:lnTo>
                    <a:pt x="44" y="392"/>
                  </a:lnTo>
                  <a:lnTo>
                    <a:pt x="45" y="390"/>
                  </a:lnTo>
                  <a:lnTo>
                    <a:pt x="46" y="390"/>
                  </a:lnTo>
                  <a:lnTo>
                    <a:pt x="49" y="390"/>
                  </a:lnTo>
                  <a:lnTo>
                    <a:pt x="51" y="390"/>
                  </a:lnTo>
                  <a:lnTo>
                    <a:pt x="52" y="390"/>
                  </a:lnTo>
                  <a:lnTo>
                    <a:pt x="53" y="390"/>
                  </a:lnTo>
                  <a:lnTo>
                    <a:pt x="54" y="390"/>
                  </a:lnTo>
                  <a:lnTo>
                    <a:pt x="54" y="387"/>
                  </a:lnTo>
                  <a:lnTo>
                    <a:pt x="54" y="385"/>
                  </a:lnTo>
                  <a:lnTo>
                    <a:pt x="54" y="384"/>
                  </a:lnTo>
                  <a:lnTo>
                    <a:pt x="55" y="379"/>
                  </a:lnTo>
                  <a:lnTo>
                    <a:pt x="57" y="374"/>
                  </a:lnTo>
                  <a:lnTo>
                    <a:pt x="57" y="371"/>
                  </a:lnTo>
                  <a:lnTo>
                    <a:pt x="57" y="368"/>
                  </a:lnTo>
                  <a:lnTo>
                    <a:pt x="58" y="366"/>
                  </a:lnTo>
                  <a:lnTo>
                    <a:pt x="58" y="362"/>
                  </a:lnTo>
                  <a:lnTo>
                    <a:pt x="58" y="360"/>
                  </a:lnTo>
                  <a:lnTo>
                    <a:pt x="58" y="358"/>
                  </a:lnTo>
                  <a:lnTo>
                    <a:pt x="59" y="352"/>
                  </a:lnTo>
                  <a:lnTo>
                    <a:pt x="59" y="351"/>
                  </a:lnTo>
                  <a:lnTo>
                    <a:pt x="59" y="350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7"/>
                  </a:lnTo>
                  <a:lnTo>
                    <a:pt x="61" y="346"/>
                  </a:lnTo>
                  <a:lnTo>
                    <a:pt x="61" y="345"/>
                  </a:lnTo>
                  <a:lnTo>
                    <a:pt x="62" y="343"/>
                  </a:lnTo>
                  <a:lnTo>
                    <a:pt x="62" y="342"/>
                  </a:lnTo>
                  <a:lnTo>
                    <a:pt x="63" y="341"/>
                  </a:lnTo>
                  <a:lnTo>
                    <a:pt x="64" y="340"/>
                  </a:lnTo>
                  <a:lnTo>
                    <a:pt x="64" y="339"/>
                  </a:lnTo>
                  <a:lnTo>
                    <a:pt x="66" y="339"/>
                  </a:lnTo>
                  <a:lnTo>
                    <a:pt x="66" y="338"/>
                  </a:lnTo>
                  <a:lnTo>
                    <a:pt x="67" y="337"/>
                  </a:lnTo>
                  <a:lnTo>
                    <a:pt x="68" y="335"/>
                  </a:lnTo>
                  <a:lnTo>
                    <a:pt x="70" y="333"/>
                  </a:lnTo>
                  <a:lnTo>
                    <a:pt x="72" y="331"/>
                  </a:lnTo>
                  <a:lnTo>
                    <a:pt x="74" y="329"/>
                  </a:lnTo>
                  <a:lnTo>
                    <a:pt x="75" y="329"/>
                  </a:lnTo>
                  <a:lnTo>
                    <a:pt x="76" y="326"/>
                  </a:lnTo>
                  <a:lnTo>
                    <a:pt x="78" y="324"/>
                  </a:lnTo>
                  <a:lnTo>
                    <a:pt x="80" y="326"/>
                  </a:lnTo>
                  <a:lnTo>
                    <a:pt x="83" y="328"/>
                  </a:lnTo>
                  <a:lnTo>
                    <a:pt x="83" y="329"/>
                  </a:lnTo>
                  <a:lnTo>
                    <a:pt x="84" y="329"/>
                  </a:lnTo>
                  <a:lnTo>
                    <a:pt x="86" y="331"/>
                  </a:lnTo>
                  <a:lnTo>
                    <a:pt x="86" y="332"/>
                  </a:lnTo>
                  <a:lnTo>
                    <a:pt x="87" y="332"/>
                  </a:lnTo>
                  <a:lnTo>
                    <a:pt x="88" y="332"/>
                  </a:lnTo>
                  <a:lnTo>
                    <a:pt x="88" y="333"/>
                  </a:lnTo>
                  <a:lnTo>
                    <a:pt x="89" y="333"/>
                  </a:lnTo>
                  <a:lnTo>
                    <a:pt x="92" y="334"/>
                  </a:lnTo>
                  <a:lnTo>
                    <a:pt x="93" y="334"/>
                  </a:lnTo>
                  <a:lnTo>
                    <a:pt x="94" y="334"/>
                  </a:lnTo>
                  <a:lnTo>
                    <a:pt x="96" y="334"/>
                  </a:lnTo>
                  <a:lnTo>
                    <a:pt x="97" y="334"/>
                  </a:lnTo>
                  <a:lnTo>
                    <a:pt x="100" y="334"/>
                  </a:lnTo>
                  <a:lnTo>
                    <a:pt x="102" y="334"/>
                  </a:lnTo>
                  <a:lnTo>
                    <a:pt x="104" y="333"/>
                  </a:lnTo>
                  <a:lnTo>
                    <a:pt x="105" y="332"/>
                  </a:lnTo>
                  <a:lnTo>
                    <a:pt x="106" y="332"/>
                  </a:lnTo>
                  <a:lnTo>
                    <a:pt x="108" y="331"/>
                  </a:lnTo>
                  <a:lnTo>
                    <a:pt x="109" y="331"/>
                  </a:lnTo>
                  <a:lnTo>
                    <a:pt x="110" y="330"/>
                  </a:lnTo>
                  <a:lnTo>
                    <a:pt x="111" y="330"/>
                  </a:lnTo>
                  <a:lnTo>
                    <a:pt x="113" y="330"/>
                  </a:lnTo>
                  <a:lnTo>
                    <a:pt x="114" y="329"/>
                  </a:lnTo>
                  <a:lnTo>
                    <a:pt x="116" y="329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8" y="330"/>
                  </a:lnTo>
                  <a:lnTo>
                    <a:pt x="119" y="330"/>
                  </a:lnTo>
                  <a:lnTo>
                    <a:pt x="120" y="330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31" y="328"/>
                  </a:lnTo>
                  <a:lnTo>
                    <a:pt x="133" y="328"/>
                  </a:lnTo>
                  <a:lnTo>
                    <a:pt x="141" y="326"/>
                  </a:lnTo>
                  <a:lnTo>
                    <a:pt x="142" y="326"/>
                  </a:lnTo>
                  <a:lnTo>
                    <a:pt x="144" y="325"/>
                  </a:lnTo>
                  <a:lnTo>
                    <a:pt x="146" y="325"/>
                  </a:lnTo>
                  <a:lnTo>
                    <a:pt x="147" y="324"/>
                  </a:lnTo>
                  <a:lnTo>
                    <a:pt x="148" y="324"/>
                  </a:lnTo>
                  <a:lnTo>
                    <a:pt x="150" y="324"/>
                  </a:lnTo>
                  <a:lnTo>
                    <a:pt x="151" y="324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2" y="322"/>
                  </a:lnTo>
                  <a:lnTo>
                    <a:pt x="164" y="321"/>
                  </a:lnTo>
                  <a:lnTo>
                    <a:pt x="167" y="321"/>
                  </a:lnTo>
                  <a:lnTo>
                    <a:pt x="167" y="318"/>
                  </a:lnTo>
                  <a:lnTo>
                    <a:pt x="168" y="318"/>
                  </a:lnTo>
                  <a:lnTo>
                    <a:pt x="168" y="317"/>
                  </a:lnTo>
                  <a:lnTo>
                    <a:pt x="170" y="314"/>
                  </a:lnTo>
                  <a:lnTo>
                    <a:pt x="171" y="313"/>
                  </a:lnTo>
                  <a:lnTo>
                    <a:pt x="173" y="313"/>
                  </a:lnTo>
                  <a:lnTo>
                    <a:pt x="176" y="314"/>
                  </a:lnTo>
                  <a:lnTo>
                    <a:pt x="178" y="314"/>
                  </a:lnTo>
                  <a:lnTo>
                    <a:pt x="179" y="314"/>
                  </a:lnTo>
                  <a:lnTo>
                    <a:pt x="180" y="314"/>
                  </a:lnTo>
                  <a:lnTo>
                    <a:pt x="181" y="315"/>
                  </a:lnTo>
                  <a:lnTo>
                    <a:pt x="184" y="315"/>
                  </a:lnTo>
                  <a:lnTo>
                    <a:pt x="185" y="315"/>
                  </a:lnTo>
                  <a:lnTo>
                    <a:pt x="186" y="316"/>
                  </a:lnTo>
                  <a:lnTo>
                    <a:pt x="187" y="316"/>
                  </a:lnTo>
                  <a:lnTo>
                    <a:pt x="188" y="316"/>
                  </a:lnTo>
                  <a:lnTo>
                    <a:pt x="189" y="316"/>
                  </a:lnTo>
                  <a:lnTo>
                    <a:pt x="192" y="316"/>
                  </a:lnTo>
                  <a:lnTo>
                    <a:pt x="194" y="317"/>
                  </a:lnTo>
                  <a:lnTo>
                    <a:pt x="196" y="317"/>
                  </a:lnTo>
                  <a:lnTo>
                    <a:pt x="198" y="317"/>
                  </a:lnTo>
                  <a:lnTo>
                    <a:pt x="200" y="317"/>
                  </a:lnTo>
                  <a:lnTo>
                    <a:pt x="202" y="317"/>
                  </a:lnTo>
                  <a:lnTo>
                    <a:pt x="204" y="318"/>
                  </a:lnTo>
                  <a:lnTo>
                    <a:pt x="206" y="318"/>
                  </a:lnTo>
                  <a:lnTo>
                    <a:pt x="208" y="318"/>
                  </a:lnTo>
                  <a:lnTo>
                    <a:pt x="209" y="318"/>
                  </a:lnTo>
                  <a:lnTo>
                    <a:pt x="210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5" y="317"/>
                  </a:lnTo>
                  <a:lnTo>
                    <a:pt x="217" y="317"/>
                  </a:lnTo>
                  <a:lnTo>
                    <a:pt x="218" y="317"/>
                  </a:lnTo>
                  <a:lnTo>
                    <a:pt x="219" y="317"/>
                  </a:lnTo>
                  <a:lnTo>
                    <a:pt x="220" y="317"/>
                  </a:lnTo>
                  <a:lnTo>
                    <a:pt x="223" y="317"/>
                  </a:lnTo>
                  <a:lnTo>
                    <a:pt x="228" y="317"/>
                  </a:lnTo>
                  <a:lnTo>
                    <a:pt x="231" y="316"/>
                  </a:lnTo>
                  <a:lnTo>
                    <a:pt x="233" y="316"/>
                  </a:lnTo>
                  <a:lnTo>
                    <a:pt x="236" y="316"/>
                  </a:lnTo>
                  <a:lnTo>
                    <a:pt x="243" y="316"/>
                  </a:lnTo>
                  <a:lnTo>
                    <a:pt x="248" y="315"/>
                  </a:lnTo>
                  <a:lnTo>
                    <a:pt x="250" y="315"/>
                  </a:lnTo>
                  <a:lnTo>
                    <a:pt x="251" y="315"/>
                  </a:lnTo>
                  <a:lnTo>
                    <a:pt x="252" y="315"/>
                  </a:lnTo>
                  <a:lnTo>
                    <a:pt x="253" y="315"/>
                  </a:lnTo>
                  <a:lnTo>
                    <a:pt x="256" y="309"/>
                  </a:lnTo>
                  <a:lnTo>
                    <a:pt x="256" y="308"/>
                  </a:lnTo>
                  <a:lnTo>
                    <a:pt x="257" y="308"/>
                  </a:lnTo>
                  <a:lnTo>
                    <a:pt x="257" y="307"/>
                  </a:lnTo>
                  <a:lnTo>
                    <a:pt x="257" y="306"/>
                  </a:lnTo>
                  <a:lnTo>
                    <a:pt x="262" y="300"/>
                  </a:lnTo>
                  <a:lnTo>
                    <a:pt x="265" y="292"/>
                  </a:lnTo>
                  <a:lnTo>
                    <a:pt x="267" y="291"/>
                  </a:lnTo>
                  <a:lnTo>
                    <a:pt x="267" y="290"/>
                  </a:lnTo>
                  <a:lnTo>
                    <a:pt x="269" y="287"/>
                  </a:lnTo>
                  <a:lnTo>
                    <a:pt x="270" y="284"/>
                  </a:lnTo>
                  <a:lnTo>
                    <a:pt x="271" y="282"/>
                  </a:lnTo>
                  <a:lnTo>
                    <a:pt x="272" y="282"/>
                  </a:lnTo>
                  <a:lnTo>
                    <a:pt x="272" y="281"/>
                  </a:lnTo>
                  <a:lnTo>
                    <a:pt x="276" y="275"/>
                  </a:lnTo>
                  <a:lnTo>
                    <a:pt x="278" y="270"/>
                  </a:lnTo>
                  <a:lnTo>
                    <a:pt x="284" y="261"/>
                  </a:lnTo>
                  <a:lnTo>
                    <a:pt x="290" y="245"/>
                  </a:lnTo>
                  <a:lnTo>
                    <a:pt x="292" y="243"/>
                  </a:lnTo>
                  <a:lnTo>
                    <a:pt x="294" y="240"/>
                  </a:lnTo>
                  <a:lnTo>
                    <a:pt x="295" y="236"/>
                  </a:lnTo>
                  <a:lnTo>
                    <a:pt x="296" y="236"/>
                  </a:lnTo>
                  <a:lnTo>
                    <a:pt x="296" y="234"/>
                  </a:lnTo>
                  <a:lnTo>
                    <a:pt x="296" y="232"/>
                  </a:lnTo>
                  <a:lnTo>
                    <a:pt x="296" y="230"/>
                  </a:lnTo>
                  <a:lnTo>
                    <a:pt x="296" y="229"/>
                  </a:lnTo>
                  <a:lnTo>
                    <a:pt x="296" y="228"/>
                  </a:lnTo>
                  <a:lnTo>
                    <a:pt x="296" y="224"/>
                  </a:lnTo>
                  <a:lnTo>
                    <a:pt x="296" y="223"/>
                  </a:lnTo>
                  <a:lnTo>
                    <a:pt x="296" y="222"/>
                  </a:lnTo>
                  <a:lnTo>
                    <a:pt x="296" y="220"/>
                  </a:lnTo>
                  <a:lnTo>
                    <a:pt x="296" y="218"/>
                  </a:lnTo>
                  <a:lnTo>
                    <a:pt x="296" y="216"/>
                  </a:lnTo>
                  <a:lnTo>
                    <a:pt x="296" y="212"/>
                  </a:lnTo>
                  <a:lnTo>
                    <a:pt x="295" y="211"/>
                  </a:lnTo>
                  <a:lnTo>
                    <a:pt x="294" y="211"/>
                  </a:lnTo>
                  <a:lnTo>
                    <a:pt x="292" y="209"/>
                  </a:lnTo>
                  <a:lnTo>
                    <a:pt x="290" y="209"/>
                  </a:lnTo>
                  <a:lnTo>
                    <a:pt x="289" y="208"/>
                  </a:lnTo>
                  <a:lnTo>
                    <a:pt x="287" y="208"/>
                  </a:lnTo>
                  <a:lnTo>
                    <a:pt x="286" y="207"/>
                  </a:lnTo>
                  <a:lnTo>
                    <a:pt x="286" y="197"/>
                  </a:lnTo>
                  <a:lnTo>
                    <a:pt x="286" y="196"/>
                  </a:lnTo>
                  <a:lnTo>
                    <a:pt x="287" y="182"/>
                  </a:lnTo>
                  <a:lnTo>
                    <a:pt x="287" y="178"/>
                  </a:lnTo>
                  <a:lnTo>
                    <a:pt x="287" y="171"/>
                  </a:lnTo>
                  <a:lnTo>
                    <a:pt x="287" y="170"/>
                  </a:lnTo>
                  <a:lnTo>
                    <a:pt x="287" y="166"/>
                  </a:lnTo>
                  <a:lnTo>
                    <a:pt x="288" y="158"/>
                  </a:lnTo>
                  <a:lnTo>
                    <a:pt x="288" y="157"/>
                  </a:lnTo>
                  <a:lnTo>
                    <a:pt x="288" y="150"/>
                  </a:lnTo>
                  <a:lnTo>
                    <a:pt x="288" y="146"/>
                  </a:lnTo>
                  <a:lnTo>
                    <a:pt x="288" y="144"/>
                  </a:lnTo>
                  <a:lnTo>
                    <a:pt x="289" y="136"/>
                  </a:lnTo>
                  <a:lnTo>
                    <a:pt x="289" y="134"/>
                  </a:lnTo>
                  <a:lnTo>
                    <a:pt x="289" y="133"/>
                  </a:lnTo>
                  <a:lnTo>
                    <a:pt x="289" y="132"/>
                  </a:lnTo>
                  <a:lnTo>
                    <a:pt x="288" y="132"/>
                  </a:lnTo>
                  <a:lnTo>
                    <a:pt x="288" y="131"/>
                  </a:lnTo>
                  <a:lnTo>
                    <a:pt x="288" y="130"/>
                  </a:lnTo>
                  <a:lnTo>
                    <a:pt x="289" y="130"/>
                  </a:lnTo>
                  <a:lnTo>
                    <a:pt x="288" y="130"/>
                  </a:lnTo>
                  <a:lnTo>
                    <a:pt x="288" y="129"/>
                  </a:lnTo>
                  <a:lnTo>
                    <a:pt x="287" y="129"/>
                  </a:lnTo>
                  <a:lnTo>
                    <a:pt x="287" y="128"/>
                  </a:lnTo>
                  <a:lnTo>
                    <a:pt x="286" y="128"/>
                  </a:lnTo>
                  <a:lnTo>
                    <a:pt x="287" y="128"/>
                  </a:lnTo>
                  <a:lnTo>
                    <a:pt x="287" y="127"/>
                  </a:lnTo>
                  <a:lnTo>
                    <a:pt x="287" y="125"/>
                  </a:lnTo>
                  <a:lnTo>
                    <a:pt x="288" y="125"/>
                  </a:lnTo>
                  <a:lnTo>
                    <a:pt x="288" y="124"/>
                  </a:lnTo>
                  <a:lnTo>
                    <a:pt x="288" y="123"/>
                  </a:lnTo>
                  <a:lnTo>
                    <a:pt x="288" y="122"/>
                  </a:lnTo>
                  <a:lnTo>
                    <a:pt x="288" y="121"/>
                  </a:lnTo>
                  <a:lnTo>
                    <a:pt x="288" y="120"/>
                  </a:lnTo>
                  <a:lnTo>
                    <a:pt x="288" y="119"/>
                  </a:lnTo>
                  <a:lnTo>
                    <a:pt x="288" y="117"/>
                  </a:lnTo>
                  <a:lnTo>
                    <a:pt x="288" y="116"/>
                  </a:lnTo>
                  <a:lnTo>
                    <a:pt x="288" y="115"/>
                  </a:lnTo>
                  <a:lnTo>
                    <a:pt x="288" y="114"/>
                  </a:lnTo>
                  <a:lnTo>
                    <a:pt x="288" y="113"/>
                  </a:lnTo>
                  <a:lnTo>
                    <a:pt x="287" y="112"/>
                  </a:lnTo>
                  <a:lnTo>
                    <a:pt x="287" y="111"/>
                  </a:lnTo>
                  <a:lnTo>
                    <a:pt x="287" y="109"/>
                  </a:lnTo>
                  <a:lnTo>
                    <a:pt x="287" y="108"/>
                  </a:lnTo>
                  <a:lnTo>
                    <a:pt x="288" y="108"/>
                  </a:lnTo>
                  <a:lnTo>
                    <a:pt x="288" y="107"/>
                  </a:lnTo>
                  <a:lnTo>
                    <a:pt x="289" y="107"/>
                  </a:lnTo>
                  <a:lnTo>
                    <a:pt x="289" y="106"/>
                  </a:lnTo>
                  <a:lnTo>
                    <a:pt x="289" y="105"/>
                  </a:lnTo>
                  <a:lnTo>
                    <a:pt x="289" y="104"/>
                  </a:lnTo>
                  <a:lnTo>
                    <a:pt x="289" y="103"/>
                  </a:lnTo>
                  <a:lnTo>
                    <a:pt x="290" y="103"/>
                  </a:lnTo>
                  <a:lnTo>
                    <a:pt x="292" y="102"/>
                  </a:lnTo>
                  <a:lnTo>
                    <a:pt x="293" y="102"/>
                  </a:lnTo>
                  <a:lnTo>
                    <a:pt x="293" y="103"/>
                  </a:lnTo>
                  <a:lnTo>
                    <a:pt x="294" y="103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6" y="102"/>
                  </a:lnTo>
                  <a:lnTo>
                    <a:pt x="297" y="100"/>
                  </a:lnTo>
                  <a:lnTo>
                    <a:pt x="297" y="99"/>
                  </a:lnTo>
                  <a:lnTo>
                    <a:pt x="296" y="98"/>
                  </a:lnTo>
                  <a:lnTo>
                    <a:pt x="295" y="98"/>
                  </a:lnTo>
                  <a:lnTo>
                    <a:pt x="295" y="97"/>
                  </a:lnTo>
                  <a:lnTo>
                    <a:pt x="294" y="96"/>
                  </a:lnTo>
                  <a:lnTo>
                    <a:pt x="295" y="95"/>
                  </a:lnTo>
                  <a:lnTo>
                    <a:pt x="295" y="94"/>
                  </a:lnTo>
                  <a:lnTo>
                    <a:pt x="296" y="94"/>
                  </a:lnTo>
                  <a:lnTo>
                    <a:pt x="296" y="92"/>
                  </a:lnTo>
                  <a:lnTo>
                    <a:pt x="296" y="91"/>
                  </a:lnTo>
                  <a:lnTo>
                    <a:pt x="296" y="90"/>
                  </a:lnTo>
                  <a:lnTo>
                    <a:pt x="296" y="89"/>
                  </a:lnTo>
                  <a:lnTo>
                    <a:pt x="297" y="88"/>
                  </a:lnTo>
                  <a:lnTo>
                    <a:pt x="297" y="87"/>
                  </a:lnTo>
                  <a:lnTo>
                    <a:pt x="297" y="86"/>
                  </a:lnTo>
                  <a:lnTo>
                    <a:pt x="297" y="84"/>
                  </a:lnTo>
                  <a:lnTo>
                    <a:pt x="297" y="83"/>
                  </a:lnTo>
                  <a:lnTo>
                    <a:pt x="298" y="83"/>
                  </a:lnTo>
                  <a:lnTo>
                    <a:pt x="298" y="82"/>
                  </a:lnTo>
                  <a:lnTo>
                    <a:pt x="297" y="81"/>
                  </a:lnTo>
                  <a:lnTo>
                    <a:pt x="298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301" y="84"/>
                  </a:lnTo>
                  <a:lnTo>
                    <a:pt x="302" y="86"/>
                  </a:lnTo>
                  <a:lnTo>
                    <a:pt x="302" y="87"/>
                  </a:lnTo>
                  <a:lnTo>
                    <a:pt x="302" y="88"/>
                  </a:lnTo>
                  <a:lnTo>
                    <a:pt x="303" y="88"/>
                  </a:lnTo>
                  <a:lnTo>
                    <a:pt x="303" y="89"/>
                  </a:lnTo>
                  <a:lnTo>
                    <a:pt x="304" y="89"/>
                  </a:lnTo>
                  <a:lnTo>
                    <a:pt x="304" y="90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6" y="91"/>
                  </a:lnTo>
                  <a:lnTo>
                    <a:pt x="306" y="92"/>
                  </a:lnTo>
                  <a:lnTo>
                    <a:pt x="307" y="91"/>
                  </a:lnTo>
                  <a:lnTo>
                    <a:pt x="307" y="92"/>
                  </a:lnTo>
                  <a:lnTo>
                    <a:pt x="309" y="92"/>
                  </a:lnTo>
                  <a:lnTo>
                    <a:pt x="310" y="92"/>
                  </a:lnTo>
                  <a:lnTo>
                    <a:pt x="310" y="94"/>
                  </a:lnTo>
                  <a:lnTo>
                    <a:pt x="311" y="94"/>
                  </a:lnTo>
                  <a:lnTo>
                    <a:pt x="311" y="95"/>
                  </a:lnTo>
                  <a:lnTo>
                    <a:pt x="312" y="95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7" y="96"/>
                  </a:lnTo>
                  <a:lnTo>
                    <a:pt x="318" y="96"/>
                  </a:lnTo>
                  <a:lnTo>
                    <a:pt x="318" y="97"/>
                  </a:lnTo>
                  <a:lnTo>
                    <a:pt x="319" y="96"/>
                  </a:lnTo>
                  <a:lnTo>
                    <a:pt x="319" y="97"/>
                  </a:lnTo>
                  <a:lnTo>
                    <a:pt x="320" y="97"/>
                  </a:lnTo>
                  <a:lnTo>
                    <a:pt x="321" y="97"/>
                  </a:lnTo>
                  <a:lnTo>
                    <a:pt x="321" y="98"/>
                  </a:lnTo>
                  <a:lnTo>
                    <a:pt x="322" y="97"/>
                  </a:lnTo>
                  <a:lnTo>
                    <a:pt x="322" y="96"/>
                  </a:lnTo>
                  <a:lnTo>
                    <a:pt x="323" y="94"/>
                  </a:lnTo>
                  <a:lnTo>
                    <a:pt x="323" y="92"/>
                  </a:lnTo>
                  <a:lnTo>
                    <a:pt x="324" y="92"/>
                  </a:lnTo>
                  <a:lnTo>
                    <a:pt x="326" y="92"/>
                  </a:lnTo>
                  <a:lnTo>
                    <a:pt x="326" y="91"/>
                  </a:lnTo>
                  <a:lnTo>
                    <a:pt x="327" y="89"/>
                  </a:lnTo>
                  <a:lnTo>
                    <a:pt x="328" y="87"/>
                  </a:lnTo>
                  <a:lnTo>
                    <a:pt x="328" y="86"/>
                  </a:lnTo>
                  <a:lnTo>
                    <a:pt x="332" y="74"/>
                  </a:lnTo>
                  <a:lnTo>
                    <a:pt x="334" y="73"/>
                  </a:lnTo>
                  <a:lnTo>
                    <a:pt x="335" y="72"/>
                  </a:lnTo>
                  <a:lnTo>
                    <a:pt x="335" y="71"/>
                  </a:lnTo>
                  <a:lnTo>
                    <a:pt x="335" y="70"/>
                  </a:lnTo>
                  <a:lnTo>
                    <a:pt x="336" y="69"/>
                  </a:lnTo>
                  <a:lnTo>
                    <a:pt x="337" y="66"/>
                  </a:lnTo>
                  <a:lnTo>
                    <a:pt x="337" y="65"/>
                  </a:lnTo>
                  <a:lnTo>
                    <a:pt x="338" y="64"/>
                  </a:lnTo>
                  <a:lnTo>
                    <a:pt x="338" y="61"/>
                  </a:lnTo>
                  <a:lnTo>
                    <a:pt x="338" y="60"/>
                  </a:lnTo>
                  <a:lnTo>
                    <a:pt x="339" y="60"/>
                  </a:lnTo>
                  <a:lnTo>
                    <a:pt x="339" y="58"/>
                  </a:lnTo>
                  <a:lnTo>
                    <a:pt x="339" y="57"/>
                  </a:lnTo>
                  <a:lnTo>
                    <a:pt x="340" y="56"/>
                  </a:lnTo>
                  <a:lnTo>
                    <a:pt x="340" y="55"/>
                  </a:lnTo>
                  <a:lnTo>
                    <a:pt x="343" y="53"/>
                  </a:lnTo>
                  <a:lnTo>
                    <a:pt x="344" y="52"/>
                  </a:lnTo>
                  <a:lnTo>
                    <a:pt x="344" y="50"/>
                  </a:lnTo>
                  <a:lnTo>
                    <a:pt x="345" y="50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6" y="48"/>
                  </a:lnTo>
                  <a:lnTo>
                    <a:pt x="347" y="48"/>
                  </a:lnTo>
                  <a:lnTo>
                    <a:pt x="348" y="48"/>
                  </a:lnTo>
                  <a:lnTo>
                    <a:pt x="349" y="48"/>
                  </a:lnTo>
                  <a:lnTo>
                    <a:pt x="349" y="49"/>
                  </a:lnTo>
                  <a:lnTo>
                    <a:pt x="351" y="49"/>
                  </a:lnTo>
                  <a:lnTo>
                    <a:pt x="352" y="49"/>
                  </a:lnTo>
                  <a:lnTo>
                    <a:pt x="352" y="50"/>
                  </a:lnTo>
                  <a:lnTo>
                    <a:pt x="353" y="50"/>
                  </a:lnTo>
                  <a:lnTo>
                    <a:pt x="354" y="50"/>
                  </a:lnTo>
                  <a:lnTo>
                    <a:pt x="356" y="50"/>
                  </a:lnTo>
                  <a:lnTo>
                    <a:pt x="359" y="50"/>
                  </a:lnTo>
                  <a:lnTo>
                    <a:pt x="360" y="50"/>
                  </a:lnTo>
                  <a:lnTo>
                    <a:pt x="363" y="48"/>
                  </a:lnTo>
                  <a:lnTo>
                    <a:pt x="364" y="48"/>
                  </a:lnTo>
                  <a:lnTo>
                    <a:pt x="365" y="48"/>
                  </a:lnTo>
                  <a:lnTo>
                    <a:pt x="365" y="47"/>
                  </a:lnTo>
                  <a:lnTo>
                    <a:pt x="365" y="46"/>
                  </a:lnTo>
                  <a:lnTo>
                    <a:pt x="365" y="45"/>
                  </a:lnTo>
                  <a:lnTo>
                    <a:pt x="365" y="41"/>
                  </a:lnTo>
                  <a:lnTo>
                    <a:pt x="365" y="40"/>
                  </a:lnTo>
                  <a:lnTo>
                    <a:pt x="364" y="25"/>
                  </a:lnTo>
                  <a:lnTo>
                    <a:pt x="364" y="23"/>
                  </a:lnTo>
                  <a:lnTo>
                    <a:pt x="364" y="20"/>
                  </a:lnTo>
                  <a:lnTo>
                    <a:pt x="364" y="14"/>
                  </a:lnTo>
                  <a:lnTo>
                    <a:pt x="363" y="14"/>
                  </a:lnTo>
                  <a:lnTo>
                    <a:pt x="363" y="13"/>
                  </a:lnTo>
                  <a:lnTo>
                    <a:pt x="363" y="12"/>
                  </a:lnTo>
                  <a:lnTo>
                    <a:pt x="362" y="12"/>
                  </a:lnTo>
                  <a:lnTo>
                    <a:pt x="361" y="11"/>
                  </a:lnTo>
                  <a:lnTo>
                    <a:pt x="360" y="11"/>
                  </a:lnTo>
                  <a:lnTo>
                    <a:pt x="360" y="10"/>
                  </a:lnTo>
                  <a:lnTo>
                    <a:pt x="359" y="10"/>
                  </a:lnTo>
                  <a:lnTo>
                    <a:pt x="357" y="8"/>
                  </a:lnTo>
                  <a:lnTo>
                    <a:pt x="356" y="8"/>
                  </a:lnTo>
                  <a:lnTo>
                    <a:pt x="357" y="7"/>
                  </a:lnTo>
                  <a:lnTo>
                    <a:pt x="359" y="7"/>
                  </a:lnTo>
                  <a:lnTo>
                    <a:pt x="360" y="7"/>
                  </a:lnTo>
                  <a:lnTo>
                    <a:pt x="363" y="6"/>
                  </a:lnTo>
                  <a:lnTo>
                    <a:pt x="364" y="6"/>
                  </a:lnTo>
                  <a:lnTo>
                    <a:pt x="365" y="6"/>
                  </a:lnTo>
                  <a:lnTo>
                    <a:pt x="367" y="5"/>
                  </a:lnTo>
                  <a:lnTo>
                    <a:pt x="368" y="5"/>
                  </a:lnTo>
                  <a:lnTo>
                    <a:pt x="369" y="4"/>
                  </a:lnTo>
                  <a:lnTo>
                    <a:pt x="370" y="3"/>
                  </a:lnTo>
                  <a:lnTo>
                    <a:pt x="372" y="0"/>
                  </a:lnTo>
                  <a:lnTo>
                    <a:pt x="374" y="3"/>
                  </a:lnTo>
                  <a:lnTo>
                    <a:pt x="377" y="4"/>
                  </a:lnTo>
                  <a:lnTo>
                    <a:pt x="379" y="5"/>
                  </a:lnTo>
                  <a:lnTo>
                    <a:pt x="382" y="7"/>
                  </a:lnTo>
                  <a:lnTo>
                    <a:pt x="391" y="13"/>
                  </a:lnTo>
                  <a:lnTo>
                    <a:pt x="395" y="15"/>
                  </a:lnTo>
                  <a:lnTo>
                    <a:pt x="397" y="16"/>
                  </a:lnTo>
                  <a:lnTo>
                    <a:pt x="401" y="19"/>
                  </a:lnTo>
                  <a:lnTo>
                    <a:pt x="402" y="20"/>
                  </a:lnTo>
                  <a:lnTo>
                    <a:pt x="405" y="22"/>
                  </a:lnTo>
                  <a:lnTo>
                    <a:pt x="409" y="25"/>
                  </a:lnTo>
                  <a:lnTo>
                    <a:pt x="411" y="28"/>
                  </a:lnTo>
                  <a:lnTo>
                    <a:pt x="420" y="36"/>
                  </a:lnTo>
                  <a:lnTo>
                    <a:pt x="422" y="38"/>
                  </a:lnTo>
                  <a:lnTo>
                    <a:pt x="426" y="41"/>
                  </a:lnTo>
                  <a:lnTo>
                    <a:pt x="428" y="42"/>
                  </a:lnTo>
                  <a:lnTo>
                    <a:pt x="437" y="52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816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</a:t>
            </a:r>
            <a:br>
              <a:rPr lang="en-US" altLang="zh-CN" dirty="0"/>
            </a:br>
            <a:r>
              <a:rPr lang="en-US" altLang="zh-CN" dirty="0"/>
              <a:t>Human Services Regions</a:t>
            </a:r>
          </a:p>
        </p:txBody>
      </p:sp>
      <p:grpSp>
        <p:nvGrpSpPr>
          <p:cNvPr id="136192" name="Group 136191">
            <a:extLst>
              <a:ext uri="{FF2B5EF4-FFF2-40B4-BE49-F238E27FC236}">
                <a16:creationId xmlns:a16="http://schemas.microsoft.com/office/drawing/2014/main" id="{BAE3A1D3-D4D4-9CC1-D3D5-34D20ED4C343}"/>
              </a:ext>
            </a:extLst>
          </p:cNvPr>
          <p:cNvGrpSpPr/>
          <p:nvPr/>
        </p:nvGrpSpPr>
        <p:grpSpPr>
          <a:xfrm>
            <a:off x="934693" y="1138590"/>
            <a:ext cx="2966871" cy="3484295"/>
            <a:chOff x="1122362" y="1162050"/>
            <a:chExt cx="3113088" cy="3656013"/>
          </a:xfrm>
          <a:solidFill>
            <a:srgbClr val="FFC000"/>
          </a:solidFill>
        </p:grpSpPr>
        <p:sp>
          <p:nvSpPr>
            <p:cNvPr id="18" name="Freeform 94">
              <a:extLst>
                <a:ext uri="{FF2B5EF4-FFF2-40B4-BE49-F238E27FC236}">
                  <a16:creationId xmlns:a16="http://schemas.microsoft.com/office/drawing/2014/main" id="{053765DE-7EFD-1CEC-53CE-3633E671B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211513"/>
              <a:ext cx="1476375" cy="1606550"/>
            </a:xfrm>
            <a:custGeom>
              <a:avLst/>
              <a:gdLst>
                <a:gd name="T0" fmla="*/ 80 w 930"/>
                <a:gd name="T1" fmla="*/ 526 h 1012"/>
                <a:gd name="T2" fmla="*/ 79 w 930"/>
                <a:gd name="T3" fmla="*/ 477 h 1012"/>
                <a:gd name="T4" fmla="*/ 95 w 930"/>
                <a:gd name="T5" fmla="*/ 442 h 1012"/>
                <a:gd name="T6" fmla="*/ 93 w 930"/>
                <a:gd name="T7" fmla="*/ 409 h 1012"/>
                <a:gd name="T8" fmla="*/ 105 w 930"/>
                <a:gd name="T9" fmla="*/ 364 h 1012"/>
                <a:gd name="T10" fmla="*/ 95 w 930"/>
                <a:gd name="T11" fmla="*/ 324 h 1012"/>
                <a:gd name="T12" fmla="*/ 108 w 930"/>
                <a:gd name="T13" fmla="*/ 290 h 1012"/>
                <a:gd name="T14" fmla="*/ 122 w 930"/>
                <a:gd name="T15" fmla="*/ 264 h 1012"/>
                <a:gd name="T16" fmla="*/ 150 w 930"/>
                <a:gd name="T17" fmla="*/ 240 h 1012"/>
                <a:gd name="T18" fmla="*/ 187 w 930"/>
                <a:gd name="T19" fmla="*/ 238 h 1012"/>
                <a:gd name="T20" fmla="*/ 223 w 930"/>
                <a:gd name="T21" fmla="*/ 229 h 1012"/>
                <a:gd name="T22" fmla="*/ 281 w 930"/>
                <a:gd name="T23" fmla="*/ 233 h 1012"/>
                <a:gd name="T24" fmla="*/ 277 w 930"/>
                <a:gd name="T25" fmla="*/ 212 h 1012"/>
                <a:gd name="T26" fmla="*/ 270 w 930"/>
                <a:gd name="T27" fmla="*/ 198 h 1012"/>
                <a:gd name="T28" fmla="*/ 273 w 930"/>
                <a:gd name="T29" fmla="*/ 177 h 1012"/>
                <a:gd name="T30" fmla="*/ 287 w 930"/>
                <a:gd name="T31" fmla="*/ 161 h 1012"/>
                <a:gd name="T32" fmla="*/ 286 w 930"/>
                <a:gd name="T33" fmla="*/ 142 h 1012"/>
                <a:gd name="T34" fmla="*/ 284 w 930"/>
                <a:gd name="T35" fmla="*/ 122 h 1012"/>
                <a:gd name="T36" fmla="*/ 270 w 930"/>
                <a:gd name="T37" fmla="*/ 137 h 1012"/>
                <a:gd name="T38" fmla="*/ 260 w 930"/>
                <a:gd name="T39" fmla="*/ 118 h 1012"/>
                <a:gd name="T40" fmla="*/ 274 w 930"/>
                <a:gd name="T41" fmla="*/ 108 h 1012"/>
                <a:gd name="T42" fmla="*/ 269 w 930"/>
                <a:gd name="T43" fmla="*/ 89 h 1012"/>
                <a:gd name="T44" fmla="*/ 248 w 930"/>
                <a:gd name="T45" fmla="*/ 80 h 1012"/>
                <a:gd name="T46" fmla="*/ 231 w 930"/>
                <a:gd name="T47" fmla="*/ 62 h 1012"/>
                <a:gd name="T48" fmla="*/ 287 w 930"/>
                <a:gd name="T49" fmla="*/ 51 h 1012"/>
                <a:gd name="T50" fmla="*/ 395 w 930"/>
                <a:gd name="T51" fmla="*/ 56 h 1012"/>
                <a:gd name="T52" fmla="*/ 520 w 930"/>
                <a:gd name="T53" fmla="*/ 24 h 1012"/>
                <a:gd name="T54" fmla="*/ 623 w 930"/>
                <a:gd name="T55" fmla="*/ 12 h 1012"/>
                <a:gd name="T56" fmla="*/ 686 w 930"/>
                <a:gd name="T57" fmla="*/ 0 h 1012"/>
                <a:gd name="T58" fmla="*/ 811 w 930"/>
                <a:gd name="T59" fmla="*/ 21 h 1012"/>
                <a:gd name="T60" fmla="*/ 883 w 930"/>
                <a:gd name="T61" fmla="*/ 65 h 1012"/>
                <a:gd name="T62" fmla="*/ 922 w 930"/>
                <a:gd name="T63" fmla="*/ 330 h 1012"/>
                <a:gd name="T64" fmla="*/ 927 w 930"/>
                <a:gd name="T65" fmla="*/ 359 h 1012"/>
                <a:gd name="T66" fmla="*/ 925 w 930"/>
                <a:gd name="T67" fmla="*/ 401 h 1012"/>
                <a:gd name="T68" fmla="*/ 920 w 930"/>
                <a:gd name="T69" fmla="*/ 430 h 1012"/>
                <a:gd name="T70" fmla="*/ 904 w 930"/>
                <a:gd name="T71" fmla="*/ 456 h 1012"/>
                <a:gd name="T72" fmla="*/ 874 w 930"/>
                <a:gd name="T73" fmla="*/ 475 h 1012"/>
                <a:gd name="T74" fmla="*/ 834 w 930"/>
                <a:gd name="T75" fmla="*/ 476 h 1012"/>
                <a:gd name="T76" fmla="*/ 773 w 930"/>
                <a:gd name="T77" fmla="*/ 480 h 1012"/>
                <a:gd name="T78" fmla="*/ 752 w 930"/>
                <a:gd name="T79" fmla="*/ 492 h 1012"/>
                <a:gd name="T80" fmla="*/ 728 w 930"/>
                <a:gd name="T81" fmla="*/ 508 h 1012"/>
                <a:gd name="T82" fmla="*/ 708 w 930"/>
                <a:gd name="T83" fmla="*/ 525 h 1012"/>
                <a:gd name="T84" fmla="*/ 684 w 930"/>
                <a:gd name="T85" fmla="*/ 535 h 1012"/>
                <a:gd name="T86" fmla="*/ 601 w 930"/>
                <a:gd name="T87" fmla="*/ 609 h 1012"/>
                <a:gd name="T88" fmla="*/ 589 w 930"/>
                <a:gd name="T89" fmla="*/ 633 h 1012"/>
                <a:gd name="T90" fmla="*/ 573 w 930"/>
                <a:gd name="T91" fmla="*/ 650 h 1012"/>
                <a:gd name="T92" fmla="*/ 553 w 930"/>
                <a:gd name="T93" fmla="*/ 789 h 1012"/>
                <a:gd name="T94" fmla="*/ 566 w 930"/>
                <a:gd name="T95" fmla="*/ 808 h 1012"/>
                <a:gd name="T96" fmla="*/ 570 w 930"/>
                <a:gd name="T97" fmla="*/ 830 h 1012"/>
                <a:gd name="T98" fmla="*/ 578 w 930"/>
                <a:gd name="T99" fmla="*/ 854 h 1012"/>
                <a:gd name="T100" fmla="*/ 388 w 930"/>
                <a:gd name="T101" fmla="*/ 912 h 1012"/>
                <a:gd name="T102" fmla="*/ 365 w 930"/>
                <a:gd name="T103" fmla="*/ 922 h 1012"/>
                <a:gd name="T104" fmla="*/ 341 w 930"/>
                <a:gd name="T105" fmla="*/ 928 h 1012"/>
                <a:gd name="T106" fmla="*/ 305 w 930"/>
                <a:gd name="T107" fmla="*/ 934 h 1012"/>
                <a:gd name="T108" fmla="*/ 262 w 930"/>
                <a:gd name="T109" fmla="*/ 957 h 1012"/>
                <a:gd name="T110" fmla="*/ 219 w 930"/>
                <a:gd name="T111" fmla="*/ 821 h 1012"/>
                <a:gd name="T112" fmla="*/ 213 w 930"/>
                <a:gd name="T113" fmla="*/ 775 h 1012"/>
                <a:gd name="T114" fmla="*/ 122 w 930"/>
                <a:gd name="T115" fmla="*/ 667 h 1012"/>
                <a:gd name="T116" fmla="*/ 95 w 930"/>
                <a:gd name="T117" fmla="*/ 636 h 1012"/>
                <a:gd name="T118" fmla="*/ 76 w 930"/>
                <a:gd name="T119" fmla="*/ 610 h 1012"/>
                <a:gd name="T120" fmla="*/ 50 w 930"/>
                <a:gd name="T121" fmla="*/ 595 h 1012"/>
                <a:gd name="T122" fmla="*/ 31 w 930"/>
                <a:gd name="T123" fmla="*/ 578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30" h="1012">
                  <a:moveTo>
                    <a:pt x="8" y="560"/>
                  </a:moveTo>
                  <a:lnTo>
                    <a:pt x="8" y="560"/>
                  </a:lnTo>
                  <a:lnTo>
                    <a:pt x="7" y="559"/>
                  </a:lnTo>
                  <a:lnTo>
                    <a:pt x="6" y="558"/>
                  </a:lnTo>
                  <a:lnTo>
                    <a:pt x="5" y="557"/>
                  </a:lnTo>
                  <a:lnTo>
                    <a:pt x="4" y="556"/>
                  </a:lnTo>
                  <a:lnTo>
                    <a:pt x="3" y="556"/>
                  </a:lnTo>
                  <a:lnTo>
                    <a:pt x="3" y="555"/>
                  </a:lnTo>
                  <a:lnTo>
                    <a:pt x="3" y="555"/>
                  </a:lnTo>
                  <a:lnTo>
                    <a:pt x="3" y="554"/>
                  </a:lnTo>
                  <a:lnTo>
                    <a:pt x="0" y="552"/>
                  </a:lnTo>
                  <a:lnTo>
                    <a:pt x="3" y="536"/>
                  </a:lnTo>
                  <a:lnTo>
                    <a:pt x="6" y="532"/>
                  </a:lnTo>
                  <a:lnTo>
                    <a:pt x="6" y="533"/>
                  </a:lnTo>
                  <a:lnTo>
                    <a:pt x="22" y="532"/>
                  </a:lnTo>
                  <a:lnTo>
                    <a:pt x="40" y="532"/>
                  </a:lnTo>
                  <a:lnTo>
                    <a:pt x="41" y="530"/>
                  </a:lnTo>
                  <a:lnTo>
                    <a:pt x="43" y="528"/>
                  </a:lnTo>
                  <a:lnTo>
                    <a:pt x="43" y="526"/>
                  </a:lnTo>
                  <a:lnTo>
                    <a:pt x="56" y="527"/>
                  </a:lnTo>
                  <a:lnTo>
                    <a:pt x="73" y="521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8" y="521"/>
                  </a:lnTo>
                  <a:lnTo>
                    <a:pt x="79" y="523"/>
                  </a:lnTo>
                  <a:lnTo>
                    <a:pt x="80" y="526"/>
                  </a:lnTo>
                  <a:lnTo>
                    <a:pt x="82" y="524"/>
                  </a:lnTo>
                  <a:lnTo>
                    <a:pt x="83" y="524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6" y="523"/>
                  </a:lnTo>
                  <a:lnTo>
                    <a:pt x="86" y="523"/>
                  </a:lnTo>
                  <a:lnTo>
                    <a:pt x="87" y="522"/>
                  </a:lnTo>
                  <a:lnTo>
                    <a:pt x="88" y="522"/>
                  </a:lnTo>
                  <a:lnTo>
                    <a:pt x="88" y="521"/>
                  </a:lnTo>
                  <a:lnTo>
                    <a:pt x="89" y="520"/>
                  </a:lnTo>
                  <a:lnTo>
                    <a:pt x="89" y="518"/>
                  </a:lnTo>
                  <a:lnTo>
                    <a:pt x="90" y="517"/>
                  </a:lnTo>
                  <a:lnTo>
                    <a:pt x="90" y="516"/>
                  </a:lnTo>
                  <a:lnTo>
                    <a:pt x="92" y="514"/>
                  </a:lnTo>
                  <a:lnTo>
                    <a:pt x="93" y="512"/>
                  </a:lnTo>
                  <a:lnTo>
                    <a:pt x="95" y="511"/>
                  </a:lnTo>
                  <a:lnTo>
                    <a:pt x="95" y="509"/>
                  </a:lnTo>
                  <a:lnTo>
                    <a:pt x="95" y="509"/>
                  </a:lnTo>
                  <a:lnTo>
                    <a:pt x="97" y="507"/>
                  </a:lnTo>
                  <a:lnTo>
                    <a:pt x="98" y="507"/>
                  </a:lnTo>
                  <a:lnTo>
                    <a:pt x="101" y="505"/>
                  </a:lnTo>
                  <a:lnTo>
                    <a:pt x="79" y="484"/>
                  </a:lnTo>
                  <a:lnTo>
                    <a:pt x="78" y="484"/>
                  </a:lnTo>
                  <a:lnTo>
                    <a:pt x="79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81" y="474"/>
                  </a:lnTo>
                  <a:lnTo>
                    <a:pt x="82" y="470"/>
                  </a:lnTo>
                  <a:lnTo>
                    <a:pt x="83" y="468"/>
                  </a:lnTo>
                  <a:lnTo>
                    <a:pt x="83" y="467"/>
                  </a:lnTo>
                  <a:lnTo>
                    <a:pt x="84" y="465"/>
                  </a:lnTo>
                  <a:lnTo>
                    <a:pt x="86" y="460"/>
                  </a:lnTo>
                  <a:lnTo>
                    <a:pt x="86" y="459"/>
                  </a:lnTo>
                  <a:lnTo>
                    <a:pt x="86" y="459"/>
                  </a:lnTo>
                  <a:lnTo>
                    <a:pt x="87" y="458"/>
                  </a:lnTo>
                  <a:lnTo>
                    <a:pt x="88" y="457"/>
                  </a:lnTo>
                  <a:lnTo>
                    <a:pt x="88" y="456"/>
                  </a:lnTo>
                  <a:lnTo>
                    <a:pt x="89" y="455"/>
                  </a:lnTo>
                  <a:lnTo>
                    <a:pt x="89" y="452"/>
                  </a:lnTo>
                  <a:lnTo>
                    <a:pt x="89" y="451"/>
                  </a:lnTo>
                  <a:lnTo>
                    <a:pt x="88" y="450"/>
                  </a:lnTo>
                  <a:lnTo>
                    <a:pt x="88" y="449"/>
                  </a:lnTo>
                  <a:lnTo>
                    <a:pt x="88" y="448"/>
                  </a:lnTo>
                  <a:lnTo>
                    <a:pt x="88" y="447"/>
                  </a:lnTo>
                  <a:lnTo>
                    <a:pt x="89" y="447"/>
                  </a:lnTo>
                  <a:lnTo>
                    <a:pt x="90" y="446"/>
                  </a:lnTo>
                  <a:lnTo>
                    <a:pt x="92" y="446"/>
                  </a:lnTo>
                  <a:lnTo>
                    <a:pt x="93" y="445"/>
                  </a:lnTo>
                  <a:lnTo>
                    <a:pt x="94" y="445"/>
                  </a:lnTo>
                  <a:lnTo>
                    <a:pt x="94" y="444"/>
                  </a:lnTo>
                  <a:lnTo>
                    <a:pt x="95" y="444"/>
                  </a:lnTo>
                  <a:lnTo>
                    <a:pt x="95" y="442"/>
                  </a:lnTo>
                  <a:lnTo>
                    <a:pt x="96" y="441"/>
                  </a:lnTo>
                  <a:lnTo>
                    <a:pt x="96" y="441"/>
                  </a:lnTo>
                  <a:lnTo>
                    <a:pt x="98" y="440"/>
                  </a:lnTo>
                  <a:lnTo>
                    <a:pt x="98" y="439"/>
                  </a:lnTo>
                  <a:lnTo>
                    <a:pt x="99" y="438"/>
                  </a:lnTo>
                  <a:lnTo>
                    <a:pt x="100" y="437"/>
                  </a:lnTo>
                  <a:lnTo>
                    <a:pt x="100" y="436"/>
                  </a:lnTo>
                  <a:lnTo>
                    <a:pt x="101" y="435"/>
                  </a:lnTo>
                  <a:lnTo>
                    <a:pt x="101" y="433"/>
                  </a:lnTo>
                  <a:lnTo>
                    <a:pt x="102" y="432"/>
                  </a:lnTo>
                  <a:lnTo>
                    <a:pt x="102" y="429"/>
                  </a:lnTo>
                  <a:lnTo>
                    <a:pt x="102" y="425"/>
                  </a:lnTo>
                  <a:lnTo>
                    <a:pt x="102" y="424"/>
                  </a:lnTo>
                  <a:lnTo>
                    <a:pt x="102" y="423"/>
                  </a:lnTo>
                  <a:lnTo>
                    <a:pt x="101" y="422"/>
                  </a:lnTo>
                  <a:lnTo>
                    <a:pt x="101" y="421"/>
                  </a:lnTo>
                  <a:lnTo>
                    <a:pt x="100" y="420"/>
                  </a:lnTo>
                  <a:lnTo>
                    <a:pt x="100" y="419"/>
                  </a:lnTo>
                  <a:lnTo>
                    <a:pt x="99" y="419"/>
                  </a:lnTo>
                  <a:lnTo>
                    <a:pt x="98" y="416"/>
                  </a:lnTo>
                  <a:lnTo>
                    <a:pt x="98" y="415"/>
                  </a:lnTo>
                  <a:lnTo>
                    <a:pt x="96" y="413"/>
                  </a:lnTo>
                  <a:lnTo>
                    <a:pt x="96" y="413"/>
                  </a:lnTo>
                  <a:lnTo>
                    <a:pt x="95" y="412"/>
                  </a:lnTo>
                  <a:lnTo>
                    <a:pt x="95" y="411"/>
                  </a:lnTo>
                  <a:lnTo>
                    <a:pt x="93" y="409"/>
                  </a:lnTo>
                  <a:lnTo>
                    <a:pt x="95" y="408"/>
                  </a:lnTo>
                  <a:lnTo>
                    <a:pt x="91" y="405"/>
                  </a:lnTo>
                  <a:lnTo>
                    <a:pt x="116" y="395"/>
                  </a:lnTo>
                  <a:lnTo>
                    <a:pt x="116" y="387"/>
                  </a:lnTo>
                  <a:lnTo>
                    <a:pt x="113" y="386"/>
                  </a:lnTo>
                  <a:lnTo>
                    <a:pt x="113" y="386"/>
                  </a:lnTo>
                  <a:lnTo>
                    <a:pt x="112" y="385"/>
                  </a:lnTo>
                  <a:lnTo>
                    <a:pt x="111" y="385"/>
                  </a:lnTo>
                  <a:lnTo>
                    <a:pt x="110" y="384"/>
                  </a:lnTo>
                  <a:lnTo>
                    <a:pt x="107" y="384"/>
                  </a:lnTo>
                  <a:lnTo>
                    <a:pt x="106" y="383"/>
                  </a:lnTo>
                  <a:lnTo>
                    <a:pt x="101" y="382"/>
                  </a:lnTo>
                  <a:lnTo>
                    <a:pt x="102" y="380"/>
                  </a:lnTo>
                  <a:lnTo>
                    <a:pt x="102" y="379"/>
                  </a:lnTo>
                  <a:lnTo>
                    <a:pt x="102" y="378"/>
                  </a:lnTo>
                  <a:lnTo>
                    <a:pt x="103" y="377"/>
                  </a:lnTo>
                  <a:lnTo>
                    <a:pt x="104" y="375"/>
                  </a:lnTo>
                  <a:lnTo>
                    <a:pt x="104" y="374"/>
                  </a:lnTo>
                  <a:lnTo>
                    <a:pt x="104" y="372"/>
                  </a:lnTo>
                  <a:lnTo>
                    <a:pt x="105" y="369"/>
                  </a:lnTo>
                  <a:lnTo>
                    <a:pt x="105" y="368"/>
                  </a:lnTo>
                  <a:lnTo>
                    <a:pt x="105" y="367"/>
                  </a:lnTo>
                  <a:lnTo>
                    <a:pt x="105" y="367"/>
                  </a:lnTo>
                  <a:lnTo>
                    <a:pt x="105" y="366"/>
                  </a:lnTo>
                  <a:lnTo>
                    <a:pt x="105" y="365"/>
                  </a:lnTo>
                  <a:lnTo>
                    <a:pt x="105" y="364"/>
                  </a:lnTo>
                  <a:lnTo>
                    <a:pt x="104" y="363"/>
                  </a:lnTo>
                  <a:lnTo>
                    <a:pt x="104" y="361"/>
                  </a:lnTo>
                  <a:lnTo>
                    <a:pt x="104" y="360"/>
                  </a:lnTo>
                  <a:lnTo>
                    <a:pt x="103" y="359"/>
                  </a:lnTo>
                  <a:lnTo>
                    <a:pt x="103" y="357"/>
                  </a:lnTo>
                  <a:lnTo>
                    <a:pt x="102" y="356"/>
                  </a:lnTo>
                  <a:lnTo>
                    <a:pt x="102" y="355"/>
                  </a:lnTo>
                  <a:lnTo>
                    <a:pt x="101" y="354"/>
                  </a:lnTo>
                  <a:lnTo>
                    <a:pt x="97" y="349"/>
                  </a:lnTo>
                  <a:lnTo>
                    <a:pt x="95" y="346"/>
                  </a:lnTo>
                  <a:lnTo>
                    <a:pt x="95" y="344"/>
                  </a:lnTo>
                  <a:lnTo>
                    <a:pt x="95" y="343"/>
                  </a:lnTo>
                  <a:lnTo>
                    <a:pt x="95" y="342"/>
                  </a:lnTo>
                  <a:lnTo>
                    <a:pt x="94" y="341"/>
                  </a:lnTo>
                  <a:lnTo>
                    <a:pt x="94" y="340"/>
                  </a:lnTo>
                  <a:lnTo>
                    <a:pt x="94" y="340"/>
                  </a:lnTo>
                  <a:lnTo>
                    <a:pt x="94" y="338"/>
                  </a:lnTo>
                  <a:lnTo>
                    <a:pt x="94" y="333"/>
                  </a:lnTo>
                  <a:lnTo>
                    <a:pt x="93" y="331"/>
                  </a:lnTo>
                  <a:lnTo>
                    <a:pt x="94" y="330"/>
                  </a:lnTo>
                  <a:lnTo>
                    <a:pt x="94" y="330"/>
                  </a:lnTo>
                  <a:lnTo>
                    <a:pt x="94" y="329"/>
                  </a:lnTo>
                  <a:lnTo>
                    <a:pt x="94" y="328"/>
                  </a:lnTo>
                  <a:lnTo>
                    <a:pt x="94" y="327"/>
                  </a:lnTo>
                  <a:lnTo>
                    <a:pt x="95" y="326"/>
                  </a:lnTo>
                  <a:lnTo>
                    <a:pt x="95" y="324"/>
                  </a:lnTo>
                  <a:lnTo>
                    <a:pt x="95" y="323"/>
                  </a:lnTo>
                  <a:lnTo>
                    <a:pt x="96" y="321"/>
                  </a:lnTo>
                  <a:lnTo>
                    <a:pt x="97" y="320"/>
                  </a:lnTo>
                  <a:lnTo>
                    <a:pt x="97" y="319"/>
                  </a:lnTo>
                  <a:lnTo>
                    <a:pt x="98" y="319"/>
                  </a:lnTo>
                  <a:lnTo>
                    <a:pt x="98" y="317"/>
                  </a:lnTo>
                  <a:lnTo>
                    <a:pt x="99" y="315"/>
                  </a:lnTo>
                  <a:lnTo>
                    <a:pt x="99" y="314"/>
                  </a:lnTo>
                  <a:lnTo>
                    <a:pt x="99" y="311"/>
                  </a:lnTo>
                  <a:lnTo>
                    <a:pt x="100" y="311"/>
                  </a:lnTo>
                  <a:lnTo>
                    <a:pt x="100" y="308"/>
                  </a:lnTo>
                  <a:lnTo>
                    <a:pt x="100" y="304"/>
                  </a:lnTo>
                  <a:lnTo>
                    <a:pt x="101" y="303"/>
                  </a:lnTo>
                  <a:lnTo>
                    <a:pt x="101" y="303"/>
                  </a:lnTo>
                  <a:lnTo>
                    <a:pt x="101" y="301"/>
                  </a:lnTo>
                  <a:lnTo>
                    <a:pt x="101" y="299"/>
                  </a:lnTo>
                  <a:lnTo>
                    <a:pt x="101" y="298"/>
                  </a:lnTo>
                  <a:lnTo>
                    <a:pt x="101" y="297"/>
                  </a:lnTo>
                  <a:lnTo>
                    <a:pt x="101" y="296"/>
                  </a:lnTo>
                  <a:lnTo>
                    <a:pt x="102" y="295"/>
                  </a:lnTo>
                  <a:lnTo>
                    <a:pt x="102" y="294"/>
                  </a:lnTo>
                  <a:lnTo>
                    <a:pt x="103" y="294"/>
                  </a:lnTo>
                  <a:lnTo>
                    <a:pt x="104" y="293"/>
                  </a:lnTo>
                  <a:lnTo>
                    <a:pt x="105" y="292"/>
                  </a:lnTo>
                  <a:lnTo>
                    <a:pt x="108" y="291"/>
                  </a:lnTo>
                  <a:lnTo>
                    <a:pt x="108" y="290"/>
                  </a:lnTo>
                  <a:lnTo>
                    <a:pt x="109" y="290"/>
                  </a:lnTo>
                  <a:lnTo>
                    <a:pt x="110" y="289"/>
                  </a:lnTo>
                  <a:lnTo>
                    <a:pt x="111" y="288"/>
                  </a:lnTo>
                  <a:lnTo>
                    <a:pt x="112" y="288"/>
                  </a:lnTo>
                  <a:lnTo>
                    <a:pt x="113" y="287"/>
                  </a:lnTo>
                  <a:lnTo>
                    <a:pt x="114" y="285"/>
                  </a:lnTo>
                  <a:lnTo>
                    <a:pt x="116" y="285"/>
                  </a:lnTo>
                  <a:lnTo>
                    <a:pt x="117" y="284"/>
                  </a:lnTo>
                  <a:lnTo>
                    <a:pt x="118" y="283"/>
                  </a:lnTo>
                  <a:lnTo>
                    <a:pt x="119" y="281"/>
                  </a:lnTo>
                  <a:lnTo>
                    <a:pt x="120" y="280"/>
                  </a:lnTo>
                  <a:lnTo>
                    <a:pt x="121" y="278"/>
                  </a:lnTo>
                  <a:lnTo>
                    <a:pt x="122" y="276"/>
                  </a:lnTo>
                  <a:lnTo>
                    <a:pt x="123" y="275"/>
                  </a:lnTo>
                  <a:lnTo>
                    <a:pt x="124" y="274"/>
                  </a:lnTo>
                  <a:lnTo>
                    <a:pt x="124" y="273"/>
                  </a:lnTo>
                  <a:lnTo>
                    <a:pt x="124" y="272"/>
                  </a:lnTo>
                  <a:lnTo>
                    <a:pt x="124" y="271"/>
                  </a:lnTo>
                  <a:lnTo>
                    <a:pt x="123" y="270"/>
                  </a:lnTo>
                  <a:lnTo>
                    <a:pt x="122" y="268"/>
                  </a:lnTo>
                  <a:lnTo>
                    <a:pt x="122" y="267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5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22" y="263"/>
                  </a:lnTo>
                  <a:lnTo>
                    <a:pt x="122" y="262"/>
                  </a:lnTo>
                  <a:lnTo>
                    <a:pt x="122" y="261"/>
                  </a:lnTo>
                  <a:lnTo>
                    <a:pt x="123" y="260"/>
                  </a:lnTo>
                  <a:lnTo>
                    <a:pt x="123" y="259"/>
                  </a:lnTo>
                  <a:lnTo>
                    <a:pt x="124" y="258"/>
                  </a:lnTo>
                  <a:lnTo>
                    <a:pt x="124" y="257"/>
                  </a:lnTo>
                  <a:lnTo>
                    <a:pt x="125" y="257"/>
                  </a:lnTo>
                  <a:lnTo>
                    <a:pt x="126" y="256"/>
                  </a:lnTo>
                  <a:lnTo>
                    <a:pt x="127" y="255"/>
                  </a:lnTo>
                  <a:lnTo>
                    <a:pt x="129" y="253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2" y="251"/>
                  </a:lnTo>
                  <a:lnTo>
                    <a:pt x="132" y="250"/>
                  </a:lnTo>
                  <a:lnTo>
                    <a:pt x="134" y="248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4"/>
                  </a:lnTo>
                  <a:lnTo>
                    <a:pt x="141" y="244"/>
                  </a:lnTo>
                  <a:lnTo>
                    <a:pt x="141" y="244"/>
                  </a:lnTo>
                  <a:lnTo>
                    <a:pt x="143" y="243"/>
                  </a:lnTo>
                  <a:lnTo>
                    <a:pt x="149" y="240"/>
                  </a:lnTo>
                  <a:lnTo>
                    <a:pt x="150" y="240"/>
                  </a:lnTo>
                  <a:lnTo>
                    <a:pt x="150" y="239"/>
                  </a:lnTo>
                  <a:lnTo>
                    <a:pt x="151" y="239"/>
                  </a:lnTo>
                  <a:lnTo>
                    <a:pt x="152" y="239"/>
                  </a:lnTo>
                  <a:lnTo>
                    <a:pt x="154" y="240"/>
                  </a:lnTo>
                  <a:lnTo>
                    <a:pt x="155" y="240"/>
                  </a:lnTo>
                  <a:lnTo>
                    <a:pt x="156" y="240"/>
                  </a:lnTo>
                  <a:lnTo>
                    <a:pt x="158" y="240"/>
                  </a:lnTo>
                  <a:lnTo>
                    <a:pt x="159" y="239"/>
                  </a:lnTo>
                  <a:lnTo>
                    <a:pt x="159" y="239"/>
                  </a:lnTo>
                  <a:lnTo>
                    <a:pt x="160" y="239"/>
                  </a:lnTo>
                  <a:lnTo>
                    <a:pt x="163" y="239"/>
                  </a:lnTo>
                  <a:lnTo>
                    <a:pt x="166" y="238"/>
                  </a:lnTo>
                  <a:lnTo>
                    <a:pt x="169" y="237"/>
                  </a:lnTo>
                  <a:lnTo>
                    <a:pt x="171" y="236"/>
                  </a:lnTo>
                  <a:lnTo>
                    <a:pt x="172" y="236"/>
                  </a:lnTo>
                  <a:lnTo>
                    <a:pt x="173" y="236"/>
                  </a:lnTo>
                  <a:lnTo>
                    <a:pt x="174" y="236"/>
                  </a:lnTo>
                  <a:lnTo>
                    <a:pt x="175" y="236"/>
                  </a:lnTo>
                  <a:lnTo>
                    <a:pt x="177" y="237"/>
                  </a:lnTo>
                  <a:lnTo>
                    <a:pt x="179" y="237"/>
                  </a:lnTo>
                  <a:lnTo>
                    <a:pt x="183" y="238"/>
                  </a:lnTo>
                  <a:lnTo>
                    <a:pt x="185" y="239"/>
                  </a:lnTo>
                  <a:lnTo>
                    <a:pt x="186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8"/>
                  </a:lnTo>
                  <a:lnTo>
                    <a:pt x="191" y="236"/>
                  </a:lnTo>
                  <a:lnTo>
                    <a:pt x="195" y="235"/>
                  </a:lnTo>
                  <a:lnTo>
                    <a:pt x="196" y="234"/>
                  </a:lnTo>
                  <a:lnTo>
                    <a:pt x="196" y="234"/>
                  </a:lnTo>
                  <a:lnTo>
                    <a:pt x="197" y="234"/>
                  </a:lnTo>
                  <a:lnTo>
                    <a:pt x="198" y="233"/>
                  </a:lnTo>
                  <a:lnTo>
                    <a:pt x="200" y="233"/>
                  </a:lnTo>
                  <a:lnTo>
                    <a:pt x="201" y="232"/>
                  </a:lnTo>
                  <a:lnTo>
                    <a:pt x="202" y="232"/>
                  </a:lnTo>
                  <a:lnTo>
                    <a:pt x="203" y="232"/>
                  </a:lnTo>
                  <a:lnTo>
                    <a:pt x="205" y="230"/>
                  </a:lnTo>
                  <a:lnTo>
                    <a:pt x="205" y="230"/>
                  </a:lnTo>
                  <a:lnTo>
                    <a:pt x="206" y="229"/>
                  </a:lnTo>
                  <a:lnTo>
                    <a:pt x="209" y="229"/>
                  </a:lnTo>
                  <a:lnTo>
                    <a:pt x="211" y="229"/>
                  </a:lnTo>
                  <a:lnTo>
                    <a:pt x="212" y="229"/>
                  </a:lnTo>
                  <a:lnTo>
                    <a:pt x="213" y="229"/>
                  </a:lnTo>
                  <a:lnTo>
                    <a:pt x="214" y="229"/>
                  </a:lnTo>
                  <a:lnTo>
                    <a:pt x="215" y="229"/>
                  </a:lnTo>
                  <a:lnTo>
                    <a:pt x="217" y="229"/>
                  </a:lnTo>
                  <a:lnTo>
                    <a:pt x="218" y="229"/>
                  </a:lnTo>
                  <a:lnTo>
                    <a:pt x="219" y="229"/>
                  </a:lnTo>
                  <a:lnTo>
                    <a:pt x="221" y="229"/>
                  </a:lnTo>
                  <a:lnTo>
                    <a:pt x="222" y="229"/>
                  </a:lnTo>
                  <a:lnTo>
                    <a:pt x="222" y="229"/>
                  </a:lnTo>
                  <a:lnTo>
                    <a:pt x="223" y="229"/>
                  </a:lnTo>
                  <a:lnTo>
                    <a:pt x="223" y="229"/>
                  </a:lnTo>
                  <a:lnTo>
                    <a:pt x="225" y="227"/>
                  </a:lnTo>
                  <a:lnTo>
                    <a:pt x="227" y="226"/>
                  </a:lnTo>
                  <a:lnTo>
                    <a:pt x="228" y="225"/>
                  </a:lnTo>
                  <a:lnTo>
                    <a:pt x="230" y="223"/>
                  </a:lnTo>
                  <a:lnTo>
                    <a:pt x="232" y="225"/>
                  </a:lnTo>
                  <a:lnTo>
                    <a:pt x="232" y="226"/>
                  </a:lnTo>
                  <a:lnTo>
                    <a:pt x="234" y="229"/>
                  </a:lnTo>
                  <a:lnTo>
                    <a:pt x="235" y="230"/>
                  </a:lnTo>
                  <a:lnTo>
                    <a:pt x="236" y="231"/>
                  </a:lnTo>
                  <a:lnTo>
                    <a:pt x="237" y="234"/>
                  </a:lnTo>
                  <a:lnTo>
                    <a:pt x="237" y="235"/>
                  </a:lnTo>
                  <a:lnTo>
                    <a:pt x="237" y="238"/>
                  </a:lnTo>
                  <a:lnTo>
                    <a:pt x="237" y="244"/>
                  </a:lnTo>
                  <a:lnTo>
                    <a:pt x="249" y="241"/>
                  </a:lnTo>
                  <a:lnTo>
                    <a:pt x="269" y="231"/>
                  </a:lnTo>
                  <a:lnTo>
                    <a:pt x="272" y="240"/>
                  </a:lnTo>
                  <a:lnTo>
                    <a:pt x="280" y="239"/>
                  </a:lnTo>
                  <a:lnTo>
                    <a:pt x="285" y="239"/>
                  </a:lnTo>
                  <a:lnTo>
                    <a:pt x="284" y="238"/>
                  </a:lnTo>
                  <a:lnTo>
                    <a:pt x="283" y="237"/>
                  </a:lnTo>
                  <a:lnTo>
                    <a:pt x="283" y="236"/>
                  </a:lnTo>
                  <a:lnTo>
                    <a:pt x="282" y="236"/>
                  </a:lnTo>
                  <a:lnTo>
                    <a:pt x="282" y="235"/>
                  </a:lnTo>
                  <a:lnTo>
                    <a:pt x="281" y="234"/>
                  </a:lnTo>
                  <a:lnTo>
                    <a:pt x="281" y="233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8" y="229"/>
                  </a:lnTo>
                  <a:lnTo>
                    <a:pt x="278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7"/>
                  </a:lnTo>
                  <a:lnTo>
                    <a:pt x="276" y="226"/>
                  </a:lnTo>
                  <a:lnTo>
                    <a:pt x="276" y="225"/>
                  </a:lnTo>
                  <a:lnTo>
                    <a:pt x="277" y="225"/>
                  </a:lnTo>
                  <a:lnTo>
                    <a:pt x="277" y="224"/>
                  </a:lnTo>
                  <a:lnTo>
                    <a:pt x="278" y="224"/>
                  </a:lnTo>
                  <a:lnTo>
                    <a:pt x="278" y="224"/>
                  </a:lnTo>
                  <a:lnTo>
                    <a:pt x="279" y="224"/>
                  </a:lnTo>
                  <a:lnTo>
                    <a:pt x="280" y="223"/>
                  </a:lnTo>
                  <a:lnTo>
                    <a:pt x="280" y="222"/>
                  </a:lnTo>
                  <a:lnTo>
                    <a:pt x="280" y="221"/>
                  </a:lnTo>
                  <a:lnTo>
                    <a:pt x="280" y="220"/>
                  </a:lnTo>
                  <a:lnTo>
                    <a:pt x="280" y="220"/>
                  </a:lnTo>
                  <a:lnTo>
                    <a:pt x="280" y="219"/>
                  </a:lnTo>
                  <a:lnTo>
                    <a:pt x="279" y="218"/>
                  </a:lnTo>
                  <a:lnTo>
                    <a:pt x="279" y="216"/>
                  </a:lnTo>
                  <a:lnTo>
                    <a:pt x="278" y="215"/>
                  </a:lnTo>
                  <a:lnTo>
                    <a:pt x="278" y="213"/>
                  </a:lnTo>
                  <a:lnTo>
                    <a:pt x="278" y="212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6" y="211"/>
                  </a:lnTo>
                  <a:lnTo>
                    <a:pt x="275" y="211"/>
                  </a:lnTo>
                  <a:lnTo>
                    <a:pt x="274" y="211"/>
                  </a:lnTo>
                  <a:lnTo>
                    <a:pt x="273" y="211"/>
                  </a:lnTo>
                  <a:lnTo>
                    <a:pt x="272" y="211"/>
                  </a:lnTo>
                  <a:lnTo>
                    <a:pt x="271" y="211"/>
                  </a:lnTo>
                  <a:lnTo>
                    <a:pt x="271" y="212"/>
                  </a:lnTo>
                  <a:lnTo>
                    <a:pt x="270" y="212"/>
                  </a:lnTo>
                  <a:lnTo>
                    <a:pt x="269" y="212"/>
                  </a:lnTo>
                  <a:lnTo>
                    <a:pt x="269" y="211"/>
                  </a:lnTo>
                  <a:lnTo>
                    <a:pt x="268" y="211"/>
                  </a:lnTo>
                  <a:lnTo>
                    <a:pt x="267" y="211"/>
                  </a:lnTo>
                  <a:lnTo>
                    <a:pt x="267" y="210"/>
                  </a:lnTo>
                  <a:lnTo>
                    <a:pt x="266" y="210"/>
                  </a:lnTo>
                  <a:lnTo>
                    <a:pt x="266" y="209"/>
                  </a:lnTo>
                  <a:lnTo>
                    <a:pt x="266" y="208"/>
                  </a:lnTo>
                  <a:lnTo>
                    <a:pt x="267" y="206"/>
                  </a:lnTo>
                  <a:lnTo>
                    <a:pt x="267" y="205"/>
                  </a:lnTo>
                  <a:lnTo>
                    <a:pt x="267" y="203"/>
                  </a:lnTo>
                  <a:lnTo>
                    <a:pt x="268" y="203"/>
                  </a:lnTo>
                  <a:lnTo>
                    <a:pt x="269" y="201"/>
                  </a:lnTo>
                  <a:lnTo>
                    <a:pt x="269" y="200"/>
                  </a:lnTo>
                  <a:lnTo>
                    <a:pt x="269" y="199"/>
                  </a:lnTo>
                  <a:lnTo>
                    <a:pt x="270" y="199"/>
                  </a:lnTo>
                  <a:lnTo>
                    <a:pt x="270" y="198"/>
                  </a:lnTo>
                  <a:lnTo>
                    <a:pt x="271" y="197"/>
                  </a:lnTo>
                  <a:lnTo>
                    <a:pt x="271" y="196"/>
                  </a:lnTo>
                  <a:lnTo>
                    <a:pt x="271" y="195"/>
                  </a:lnTo>
                  <a:lnTo>
                    <a:pt x="272" y="194"/>
                  </a:lnTo>
                  <a:lnTo>
                    <a:pt x="272" y="193"/>
                  </a:lnTo>
                  <a:lnTo>
                    <a:pt x="273" y="193"/>
                  </a:lnTo>
                  <a:lnTo>
                    <a:pt x="273" y="193"/>
                  </a:lnTo>
                  <a:lnTo>
                    <a:pt x="273" y="192"/>
                  </a:lnTo>
                  <a:lnTo>
                    <a:pt x="273" y="191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3" y="188"/>
                  </a:lnTo>
                  <a:lnTo>
                    <a:pt x="273" y="187"/>
                  </a:lnTo>
                  <a:lnTo>
                    <a:pt x="273" y="186"/>
                  </a:lnTo>
                  <a:lnTo>
                    <a:pt x="272" y="185"/>
                  </a:lnTo>
                  <a:lnTo>
                    <a:pt x="272" y="184"/>
                  </a:lnTo>
                  <a:lnTo>
                    <a:pt x="271" y="184"/>
                  </a:lnTo>
                  <a:lnTo>
                    <a:pt x="271" y="183"/>
                  </a:lnTo>
                  <a:lnTo>
                    <a:pt x="271" y="183"/>
                  </a:lnTo>
                  <a:lnTo>
                    <a:pt x="271" y="182"/>
                  </a:lnTo>
                  <a:lnTo>
                    <a:pt x="272" y="181"/>
                  </a:lnTo>
                  <a:lnTo>
                    <a:pt x="272" y="180"/>
                  </a:lnTo>
                  <a:lnTo>
                    <a:pt x="272" y="179"/>
                  </a:lnTo>
                  <a:lnTo>
                    <a:pt x="273" y="179"/>
                  </a:lnTo>
                  <a:lnTo>
                    <a:pt x="273" y="178"/>
                  </a:lnTo>
                  <a:lnTo>
                    <a:pt x="273" y="177"/>
                  </a:lnTo>
                  <a:lnTo>
                    <a:pt x="274" y="176"/>
                  </a:lnTo>
                  <a:lnTo>
                    <a:pt x="274" y="175"/>
                  </a:lnTo>
                  <a:lnTo>
                    <a:pt x="275" y="175"/>
                  </a:lnTo>
                  <a:lnTo>
                    <a:pt x="274" y="175"/>
                  </a:lnTo>
                  <a:lnTo>
                    <a:pt x="275" y="174"/>
                  </a:lnTo>
                  <a:lnTo>
                    <a:pt x="275" y="174"/>
                  </a:lnTo>
                  <a:lnTo>
                    <a:pt x="276" y="173"/>
                  </a:lnTo>
                  <a:lnTo>
                    <a:pt x="277" y="172"/>
                  </a:lnTo>
                  <a:lnTo>
                    <a:pt x="278" y="171"/>
                  </a:lnTo>
                  <a:lnTo>
                    <a:pt x="278" y="170"/>
                  </a:lnTo>
                  <a:lnTo>
                    <a:pt x="278" y="169"/>
                  </a:lnTo>
                  <a:lnTo>
                    <a:pt x="278" y="168"/>
                  </a:lnTo>
                  <a:lnTo>
                    <a:pt x="279" y="168"/>
                  </a:lnTo>
                  <a:lnTo>
                    <a:pt x="280" y="167"/>
                  </a:lnTo>
                  <a:lnTo>
                    <a:pt x="281" y="166"/>
                  </a:lnTo>
                  <a:lnTo>
                    <a:pt x="282" y="165"/>
                  </a:lnTo>
                  <a:lnTo>
                    <a:pt x="282" y="165"/>
                  </a:lnTo>
                  <a:lnTo>
                    <a:pt x="283" y="165"/>
                  </a:lnTo>
                  <a:lnTo>
                    <a:pt x="284" y="165"/>
                  </a:lnTo>
                  <a:lnTo>
                    <a:pt x="285" y="165"/>
                  </a:lnTo>
                  <a:lnTo>
                    <a:pt x="285" y="164"/>
                  </a:lnTo>
                  <a:lnTo>
                    <a:pt x="286" y="164"/>
                  </a:lnTo>
                  <a:lnTo>
                    <a:pt x="286" y="163"/>
                  </a:lnTo>
                  <a:lnTo>
                    <a:pt x="286" y="162"/>
                  </a:lnTo>
                  <a:lnTo>
                    <a:pt x="287" y="162"/>
                  </a:lnTo>
                  <a:lnTo>
                    <a:pt x="287" y="161"/>
                  </a:lnTo>
                  <a:lnTo>
                    <a:pt x="287" y="160"/>
                  </a:lnTo>
                  <a:lnTo>
                    <a:pt x="287" y="159"/>
                  </a:lnTo>
                  <a:lnTo>
                    <a:pt x="287" y="159"/>
                  </a:lnTo>
                  <a:lnTo>
                    <a:pt x="287" y="158"/>
                  </a:lnTo>
                  <a:lnTo>
                    <a:pt x="287" y="157"/>
                  </a:lnTo>
                  <a:lnTo>
                    <a:pt x="288" y="156"/>
                  </a:lnTo>
                  <a:lnTo>
                    <a:pt x="288" y="156"/>
                  </a:lnTo>
                  <a:lnTo>
                    <a:pt x="288" y="155"/>
                  </a:lnTo>
                  <a:lnTo>
                    <a:pt x="288" y="154"/>
                  </a:lnTo>
                  <a:lnTo>
                    <a:pt x="288" y="153"/>
                  </a:lnTo>
                  <a:lnTo>
                    <a:pt x="287" y="152"/>
                  </a:lnTo>
                  <a:lnTo>
                    <a:pt x="287" y="151"/>
                  </a:lnTo>
                  <a:lnTo>
                    <a:pt x="286" y="150"/>
                  </a:lnTo>
                  <a:lnTo>
                    <a:pt x="286" y="149"/>
                  </a:lnTo>
                  <a:lnTo>
                    <a:pt x="286" y="148"/>
                  </a:lnTo>
                  <a:lnTo>
                    <a:pt x="285" y="148"/>
                  </a:lnTo>
                  <a:lnTo>
                    <a:pt x="286" y="147"/>
                  </a:lnTo>
                  <a:lnTo>
                    <a:pt x="287" y="147"/>
                  </a:lnTo>
                  <a:lnTo>
                    <a:pt x="287" y="146"/>
                  </a:lnTo>
                  <a:lnTo>
                    <a:pt x="287" y="146"/>
                  </a:lnTo>
                  <a:lnTo>
                    <a:pt x="287" y="145"/>
                  </a:lnTo>
                  <a:lnTo>
                    <a:pt x="287" y="145"/>
                  </a:lnTo>
                  <a:lnTo>
                    <a:pt x="287" y="144"/>
                  </a:lnTo>
                  <a:lnTo>
                    <a:pt x="287" y="143"/>
                  </a:lnTo>
                  <a:lnTo>
                    <a:pt x="287" y="142"/>
                  </a:lnTo>
                  <a:lnTo>
                    <a:pt x="286" y="142"/>
                  </a:lnTo>
                  <a:lnTo>
                    <a:pt x="285" y="141"/>
                  </a:lnTo>
                  <a:lnTo>
                    <a:pt x="285" y="140"/>
                  </a:lnTo>
                  <a:lnTo>
                    <a:pt x="285" y="139"/>
                  </a:lnTo>
                  <a:lnTo>
                    <a:pt x="284" y="139"/>
                  </a:lnTo>
                  <a:lnTo>
                    <a:pt x="284" y="138"/>
                  </a:lnTo>
                  <a:lnTo>
                    <a:pt x="283" y="138"/>
                  </a:lnTo>
                  <a:lnTo>
                    <a:pt x="283" y="137"/>
                  </a:lnTo>
                  <a:lnTo>
                    <a:pt x="283" y="136"/>
                  </a:lnTo>
                  <a:lnTo>
                    <a:pt x="283" y="135"/>
                  </a:lnTo>
                  <a:lnTo>
                    <a:pt x="283" y="134"/>
                  </a:lnTo>
                  <a:lnTo>
                    <a:pt x="282" y="133"/>
                  </a:lnTo>
                  <a:lnTo>
                    <a:pt x="282" y="132"/>
                  </a:lnTo>
                  <a:lnTo>
                    <a:pt x="282" y="131"/>
                  </a:lnTo>
                  <a:lnTo>
                    <a:pt x="282" y="130"/>
                  </a:lnTo>
                  <a:lnTo>
                    <a:pt x="283" y="130"/>
                  </a:lnTo>
                  <a:lnTo>
                    <a:pt x="283" y="129"/>
                  </a:lnTo>
                  <a:lnTo>
                    <a:pt x="284" y="129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85" y="127"/>
                  </a:lnTo>
                  <a:lnTo>
                    <a:pt x="285" y="126"/>
                  </a:lnTo>
                  <a:lnTo>
                    <a:pt x="285" y="125"/>
                  </a:lnTo>
                  <a:lnTo>
                    <a:pt x="285" y="124"/>
                  </a:lnTo>
                  <a:lnTo>
                    <a:pt x="285" y="123"/>
                  </a:lnTo>
                  <a:lnTo>
                    <a:pt x="285" y="122"/>
                  </a:lnTo>
                  <a:lnTo>
                    <a:pt x="284" y="122"/>
                  </a:lnTo>
                  <a:lnTo>
                    <a:pt x="284" y="121"/>
                  </a:lnTo>
                  <a:lnTo>
                    <a:pt x="283" y="121"/>
                  </a:lnTo>
                  <a:lnTo>
                    <a:pt x="282" y="121"/>
                  </a:lnTo>
                  <a:lnTo>
                    <a:pt x="282" y="122"/>
                  </a:lnTo>
                  <a:lnTo>
                    <a:pt x="281" y="122"/>
                  </a:lnTo>
                  <a:lnTo>
                    <a:pt x="280" y="123"/>
                  </a:lnTo>
                  <a:lnTo>
                    <a:pt x="279" y="124"/>
                  </a:lnTo>
                  <a:lnTo>
                    <a:pt x="278" y="125"/>
                  </a:lnTo>
                  <a:lnTo>
                    <a:pt x="278" y="126"/>
                  </a:lnTo>
                  <a:lnTo>
                    <a:pt x="277" y="126"/>
                  </a:lnTo>
                  <a:lnTo>
                    <a:pt x="277" y="127"/>
                  </a:lnTo>
                  <a:lnTo>
                    <a:pt x="276" y="128"/>
                  </a:lnTo>
                  <a:lnTo>
                    <a:pt x="276" y="128"/>
                  </a:lnTo>
                  <a:lnTo>
                    <a:pt x="275" y="128"/>
                  </a:lnTo>
                  <a:lnTo>
                    <a:pt x="275" y="129"/>
                  </a:lnTo>
                  <a:lnTo>
                    <a:pt x="275" y="130"/>
                  </a:lnTo>
                  <a:lnTo>
                    <a:pt x="274" y="131"/>
                  </a:lnTo>
                  <a:lnTo>
                    <a:pt x="274" y="132"/>
                  </a:lnTo>
                  <a:lnTo>
                    <a:pt x="274" y="133"/>
                  </a:lnTo>
                  <a:lnTo>
                    <a:pt x="274" y="134"/>
                  </a:lnTo>
                  <a:lnTo>
                    <a:pt x="274" y="135"/>
                  </a:lnTo>
                  <a:lnTo>
                    <a:pt x="274" y="136"/>
                  </a:lnTo>
                  <a:lnTo>
                    <a:pt x="273" y="136"/>
                  </a:lnTo>
                  <a:lnTo>
                    <a:pt x="272" y="136"/>
                  </a:lnTo>
                  <a:lnTo>
                    <a:pt x="271" y="137"/>
                  </a:lnTo>
                  <a:lnTo>
                    <a:pt x="270" y="137"/>
                  </a:lnTo>
                  <a:lnTo>
                    <a:pt x="269" y="137"/>
                  </a:lnTo>
                  <a:lnTo>
                    <a:pt x="269" y="137"/>
                  </a:lnTo>
                  <a:lnTo>
                    <a:pt x="268" y="136"/>
                  </a:lnTo>
                  <a:lnTo>
                    <a:pt x="267" y="135"/>
                  </a:lnTo>
                  <a:lnTo>
                    <a:pt x="267" y="134"/>
                  </a:lnTo>
                  <a:lnTo>
                    <a:pt x="266" y="133"/>
                  </a:lnTo>
                  <a:lnTo>
                    <a:pt x="265" y="133"/>
                  </a:lnTo>
                  <a:lnTo>
                    <a:pt x="265" y="132"/>
                  </a:lnTo>
                  <a:lnTo>
                    <a:pt x="264" y="131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2" y="128"/>
                  </a:lnTo>
                  <a:lnTo>
                    <a:pt x="262" y="127"/>
                  </a:lnTo>
                  <a:lnTo>
                    <a:pt x="261" y="127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60" y="124"/>
                  </a:lnTo>
                  <a:lnTo>
                    <a:pt x="260" y="123"/>
                  </a:lnTo>
                  <a:lnTo>
                    <a:pt x="260" y="122"/>
                  </a:lnTo>
                  <a:lnTo>
                    <a:pt x="259" y="121"/>
                  </a:lnTo>
                  <a:lnTo>
                    <a:pt x="259" y="120"/>
                  </a:lnTo>
                  <a:lnTo>
                    <a:pt x="259" y="119"/>
                  </a:lnTo>
                  <a:lnTo>
                    <a:pt x="259" y="119"/>
                  </a:lnTo>
                  <a:lnTo>
                    <a:pt x="260" y="119"/>
                  </a:lnTo>
                  <a:lnTo>
                    <a:pt x="260" y="118"/>
                  </a:lnTo>
                  <a:lnTo>
                    <a:pt x="260" y="117"/>
                  </a:lnTo>
                  <a:lnTo>
                    <a:pt x="260" y="116"/>
                  </a:lnTo>
                  <a:lnTo>
                    <a:pt x="261" y="116"/>
                  </a:lnTo>
                  <a:lnTo>
                    <a:pt x="262" y="116"/>
                  </a:lnTo>
                  <a:lnTo>
                    <a:pt x="263" y="116"/>
                  </a:lnTo>
                  <a:lnTo>
                    <a:pt x="263" y="117"/>
                  </a:lnTo>
                  <a:lnTo>
                    <a:pt x="264" y="117"/>
                  </a:lnTo>
                  <a:lnTo>
                    <a:pt x="263" y="118"/>
                  </a:lnTo>
                  <a:lnTo>
                    <a:pt x="263" y="119"/>
                  </a:lnTo>
                  <a:lnTo>
                    <a:pt x="264" y="119"/>
                  </a:lnTo>
                  <a:lnTo>
                    <a:pt x="265" y="119"/>
                  </a:lnTo>
                  <a:lnTo>
                    <a:pt x="266" y="118"/>
                  </a:lnTo>
                  <a:lnTo>
                    <a:pt x="267" y="117"/>
                  </a:lnTo>
                  <a:lnTo>
                    <a:pt x="268" y="117"/>
                  </a:lnTo>
                  <a:lnTo>
                    <a:pt x="268" y="116"/>
                  </a:lnTo>
                  <a:lnTo>
                    <a:pt x="269" y="116"/>
                  </a:lnTo>
                  <a:lnTo>
                    <a:pt x="269" y="115"/>
                  </a:lnTo>
                  <a:lnTo>
                    <a:pt x="269" y="114"/>
                  </a:lnTo>
                  <a:lnTo>
                    <a:pt x="271" y="113"/>
                  </a:lnTo>
                  <a:lnTo>
                    <a:pt x="271" y="112"/>
                  </a:lnTo>
                  <a:lnTo>
                    <a:pt x="272" y="111"/>
                  </a:lnTo>
                  <a:lnTo>
                    <a:pt x="273" y="110"/>
                  </a:lnTo>
                  <a:lnTo>
                    <a:pt x="273" y="110"/>
                  </a:lnTo>
                  <a:lnTo>
                    <a:pt x="274" y="110"/>
                  </a:lnTo>
                  <a:lnTo>
                    <a:pt x="274" y="109"/>
                  </a:lnTo>
                  <a:lnTo>
                    <a:pt x="274" y="108"/>
                  </a:lnTo>
                  <a:lnTo>
                    <a:pt x="275" y="108"/>
                  </a:lnTo>
                  <a:lnTo>
                    <a:pt x="275" y="107"/>
                  </a:lnTo>
                  <a:lnTo>
                    <a:pt x="275" y="106"/>
                  </a:lnTo>
                  <a:lnTo>
                    <a:pt x="276" y="106"/>
                  </a:lnTo>
                  <a:lnTo>
                    <a:pt x="276" y="105"/>
                  </a:lnTo>
                  <a:lnTo>
                    <a:pt x="276" y="104"/>
                  </a:lnTo>
                  <a:lnTo>
                    <a:pt x="276" y="103"/>
                  </a:lnTo>
                  <a:lnTo>
                    <a:pt x="276" y="102"/>
                  </a:lnTo>
                  <a:lnTo>
                    <a:pt x="276" y="101"/>
                  </a:lnTo>
                  <a:lnTo>
                    <a:pt x="276" y="101"/>
                  </a:lnTo>
                  <a:lnTo>
                    <a:pt x="277" y="100"/>
                  </a:lnTo>
                  <a:lnTo>
                    <a:pt x="277" y="99"/>
                  </a:lnTo>
                  <a:lnTo>
                    <a:pt x="277" y="98"/>
                  </a:lnTo>
                  <a:lnTo>
                    <a:pt x="277" y="97"/>
                  </a:lnTo>
                  <a:lnTo>
                    <a:pt x="276" y="96"/>
                  </a:lnTo>
                  <a:lnTo>
                    <a:pt x="276" y="95"/>
                  </a:lnTo>
                  <a:lnTo>
                    <a:pt x="275" y="94"/>
                  </a:lnTo>
                  <a:lnTo>
                    <a:pt x="274" y="94"/>
                  </a:lnTo>
                  <a:lnTo>
                    <a:pt x="273" y="94"/>
                  </a:lnTo>
                  <a:lnTo>
                    <a:pt x="272" y="93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71" y="91"/>
                  </a:lnTo>
                  <a:lnTo>
                    <a:pt x="270" y="90"/>
                  </a:lnTo>
                  <a:lnTo>
                    <a:pt x="270" y="89"/>
                  </a:lnTo>
                  <a:lnTo>
                    <a:pt x="269" y="89"/>
                  </a:lnTo>
                  <a:lnTo>
                    <a:pt x="269" y="88"/>
                  </a:lnTo>
                  <a:lnTo>
                    <a:pt x="269" y="88"/>
                  </a:lnTo>
                  <a:lnTo>
                    <a:pt x="268" y="87"/>
                  </a:lnTo>
                  <a:lnTo>
                    <a:pt x="267" y="87"/>
                  </a:lnTo>
                  <a:lnTo>
                    <a:pt x="266" y="87"/>
                  </a:lnTo>
                  <a:lnTo>
                    <a:pt x="266" y="86"/>
                  </a:lnTo>
                  <a:lnTo>
                    <a:pt x="265" y="86"/>
                  </a:lnTo>
                  <a:lnTo>
                    <a:pt x="264" y="85"/>
                  </a:lnTo>
                  <a:lnTo>
                    <a:pt x="263" y="85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60" y="83"/>
                  </a:lnTo>
                  <a:lnTo>
                    <a:pt x="260" y="83"/>
                  </a:lnTo>
                  <a:lnTo>
                    <a:pt x="259" y="83"/>
                  </a:lnTo>
                  <a:lnTo>
                    <a:pt x="258" y="82"/>
                  </a:lnTo>
                  <a:lnTo>
                    <a:pt x="257" y="82"/>
                  </a:lnTo>
                  <a:lnTo>
                    <a:pt x="256" y="82"/>
                  </a:lnTo>
                  <a:lnTo>
                    <a:pt x="255" y="82"/>
                  </a:lnTo>
                  <a:lnTo>
                    <a:pt x="253" y="82"/>
                  </a:lnTo>
                  <a:lnTo>
                    <a:pt x="252" y="81"/>
                  </a:lnTo>
                  <a:lnTo>
                    <a:pt x="251" y="81"/>
                  </a:lnTo>
                  <a:lnTo>
                    <a:pt x="251" y="81"/>
                  </a:lnTo>
                  <a:lnTo>
                    <a:pt x="250" y="81"/>
                  </a:lnTo>
                  <a:lnTo>
                    <a:pt x="250" y="80"/>
                  </a:lnTo>
                  <a:lnTo>
                    <a:pt x="249" y="80"/>
                  </a:lnTo>
                  <a:lnTo>
                    <a:pt x="248" y="80"/>
                  </a:lnTo>
                  <a:lnTo>
                    <a:pt x="247" y="79"/>
                  </a:lnTo>
                  <a:lnTo>
                    <a:pt x="246" y="78"/>
                  </a:lnTo>
                  <a:lnTo>
                    <a:pt x="245" y="78"/>
                  </a:lnTo>
                  <a:lnTo>
                    <a:pt x="245" y="77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2" y="76"/>
                  </a:lnTo>
                  <a:lnTo>
                    <a:pt x="241" y="76"/>
                  </a:lnTo>
                  <a:lnTo>
                    <a:pt x="241" y="75"/>
                  </a:lnTo>
                  <a:lnTo>
                    <a:pt x="240" y="74"/>
                  </a:lnTo>
                  <a:lnTo>
                    <a:pt x="239" y="73"/>
                  </a:lnTo>
                  <a:lnTo>
                    <a:pt x="239" y="73"/>
                  </a:lnTo>
                  <a:lnTo>
                    <a:pt x="238" y="73"/>
                  </a:lnTo>
                  <a:lnTo>
                    <a:pt x="237" y="72"/>
                  </a:lnTo>
                  <a:lnTo>
                    <a:pt x="235" y="70"/>
                  </a:lnTo>
                  <a:lnTo>
                    <a:pt x="234" y="69"/>
                  </a:lnTo>
                  <a:lnTo>
                    <a:pt x="233" y="68"/>
                  </a:lnTo>
                  <a:lnTo>
                    <a:pt x="233" y="67"/>
                  </a:lnTo>
                  <a:lnTo>
                    <a:pt x="232" y="66"/>
                  </a:lnTo>
                  <a:lnTo>
                    <a:pt x="232" y="65"/>
                  </a:lnTo>
                  <a:lnTo>
                    <a:pt x="232" y="65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3"/>
                  </a:lnTo>
                  <a:lnTo>
                    <a:pt x="231" y="62"/>
                  </a:lnTo>
                  <a:lnTo>
                    <a:pt x="231" y="61"/>
                  </a:lnTo>
                  <a:lnTo>
                    <a:pt x="230" y="60"/>
                  </a:lnTo>
                  <a:lnTo>
                    <a:pt x="229" y="59"/>
                  </a:lnTo>
                  <a:lnTo>
                    <a:pt x="228" y="58"/>
                  </a:lnTo>
                  <a:lnTo>
                    <a:pt x="227" y="58"/>
                  </a:lnTo>
                  <a:lnTo>
                    <a:pt x="227" y="57"/>
                  </a:lnTo>
                  <a:lnTo>
                    <a:pt x="227" y="56"/>
                  </a:lnTo>
                  <a:lnTo>
                    <a:pt x="226" y="56"/>
                  </a:lnTo>
                  <a:lnTo>
                    <a:pt x="226" y="55"/>
                  </a:lnTo>
                  <a:lnTo>
                    <a:pt x="225" y="55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31" y="55"/>
                  </a:lnTo>
                  <a:lnTo>
                    <a:pt x="236" y="55"/>
                  </a:lnTo>
                  <a:lnTo>
                    <a:pt x="248" y="54"/>
                  </a:lnTo>
                  <a:lnTo>
                    <a:pt x="252" y="54"/>
                  </a:lnTo>
                  <a:lnTo>
                    <a:pt x="257" y="54"/>
                  </a:lnTo>
                  <a:lnTo>
                    <a:pt x="263" y="53"/>
                  </a:lnTo>
                  <a:lnTo>
                    <a:pt x="268" y="53"/>
                  </a:lnTo>
                  <a:lnTo>
                    <a:pt x="273" y="53"/>
                  </a:lnTo>
                  <a:lnTo>
                    <a:pt x="276" y="53"/>
                  </a:lnTo>
                  <a:lnTo>
                    <a:pt x="279" y="53"/>
                  </a:lnTo>
                  <a:lnTo>
                    <a:pt x="281" y="52"/>
                  </a:lnTo>
                  <a:lnTo>
                    <a:pt x="284" y="52"/>
                  </a:lnTo>
                  <a:lnTo>
                    <a:pt x="286" y="51"/>
                  </a:lnTo>
                  <a:lnTo>
                    <a:pt x="287" y="51"/>
                  </a:lnTo>
                  <a:lnTo>
                    <a:pt x="289" y="50"/>
                  </a:lnTo>
                  <a:lnTo>
                    <a:pt x="292" y="49"/>
                  </a:lnTo>
                  <a:lnTo>
                    <a:pt x="294" y="48"/>
                  </a:lnTo>
                  <a:lnTo>
                    <a:pt x="298" y="46"/>
                  </a:lnTo>
                  <a:lnTo>
                    <a:pt x="302" y="45"/>
                  </a:lnTo>
                  <a:lnTo>
                    <a:pt x="306" y="42"/>
                  </a:lnTo>
                  <a:lnTo>
                    <a:pt x="307" y="41"/>
                  </a:lnTo>
                  <a:lnTo>
                    <a:pt x="310" y="40"/>
                  </a:lnTo>
                  <a:lnTo>
                    <a:pt x="315" y="37"/>
                  </a:lnTo>
                  <a:lnTo>
                    <a:pt x="317" y="36"/>
                  </a:lnTo>
                  <a:lnTo>
                    <a:pt x="320" y="35"/>
                  </a:lnTo>
                  <a:lnTo>
                    <a:pt x="324" y="33"/>
                  </a:lnTo>
                  <a:lnTo>
                    <a:pt x="324" y="32"/>
                  </a:lnTo>
                  <a:lnTo>
                    <a:pt x="342" y="37"/>
                  </a:lnTo>
                  <a:lnTo>
                    <a:pt x="347" y="39"/>
                  </a:lnTo>
                  <a:lnTo>
                    <a:pt x="355" y="43"/>
                  </a:lnTo>
                  <a:lnTo>
                    <a:pt x="364" y="47"/>
                  </a:lnTo>
                  <a:lnTo>
                    <a:pt x="370" y="50"/>
                  </a:lnTo>
                  <a:lnTo>
                    <a:pt x="378" y="53"/>
                  </a:lnTo>
                  <a:lnTo>
                    <a:pt x="383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5" y="56"/>
                  </a:lnTo>
                  <a:lnTo>
                    <a:pt x="396" y="56"/>
                  </a:lnTo>
                  <a:lnTo>
                    <a:pt x="397" y="56"/>
                  </a:lnTo>
                  <a:lnTo>
                    <a:pt x="399" y="56"/>
                  </a:lnTo>
                  <a:lnTo>
                    <a:pt x="403" y="56"/>
                  </a:lnTo>
                  <a:lnTo>
                    <a:pt x="404" y="56"/>
                  </a:lnTo>
                  <a:lnTo>
                    <a:pt x="408" y="55"/>
                  </a:lnTo>
                  <a:lnTo>
                    <a:pt x="411" y="55"/>
                  </a:lnTo>
                  <a:lnTo>
                    <a:pt x="412" y="55"/>
                  </a:lnTo>
                  <a:lnTo>
                    <a:pt x="414" y="55"/>
                  </a:lnTo>
                  <a:lnTo>
                    <a:pt x="418" y="55"/>
                  </a:lnTo>
                  <a:lnTo>
                    <a:pt x="423" y="55"/>
                  </a:lnTo>
                  <a:lnTo>
                    <a:pt x="427" y="54"/>
                  </a:lnTo>
                  <a:lnTo>
                    <a:pt x="428" y="54"/>
                  </a:lnTo>
                  <a:lnTo>
                    <a:pt x="431" y="54"/>
                  </a:lnTo>
                  <a:lnTo>
                    <a:pt x="434" y="53"/>
                  </a:lnTo>
                  <a:lnTo>
                    <a:pt x="438" y="52"/>
                  </a:lnTo>
                  <a:lnTo>
                    <a:pt x="447" y="49"/>
                  </a:lnTo>
                  <a:lnTo>
                    <a:pt x="455" y="46"/>
                  </a:lnTo>
                  <a:lnTo>
                    <a:pt x="467" y="43"/>
                  </a:lnTo>
                  <a:lnTo>
                    <a:pt x="477" y="39"/>
                  </a:lnTo>
                  <a:lnTo>
                    <a:pt x="482" y="37"/>
                  </a:lnTo>
                  <a:lnTo>
                    <a:pt x="492" y="34"/>
                  </a:lnTo>
                  <a:lnTo>
                    <a:pt x="501" y="30"/>
                  </a:lnTo>
                  <a:lnTo>
                    <a:pt x="510" y="27"/>
                  </a:lnTo>
                  <a:lnTo>
                    <a:pt x="514" y="27"/>
                  </a:lnTo>
                  <a:lnTo>
                    <a:pt x="520" y="24"/>
                  </a:lnTo>
                  <a:lnTo>
                    <a:pt x="525" y="22"/>
                  </a:lnTo>
                  <a:lnTo>
                    <a:pt x="528" y="21"/>
                  </a:lnTo>
                  <a:lnTo>
                    <a:pt x="538" y="18"/>
                  </a:lnTo>
                  <a:lnTo>
                    <a:pt x="538" y="17"/>
                  </a:lnTo>
                  <a:lnTo>
                    <a:pt x="546" y="14"/>
                  </a:lnTo>
                  <a:lnTo>
                    <a:pt x="547" y="27"/>
                  </a:lnTo>
                  <a:lnTo>
                    <a:pt x="547" y="27"/>
                  </a:lnTo>
                  <a:lnTo>
                    <a:pt x="559" y="25"/>
                  </a:lnTo>
                  <a:lnTo>
                    <a:pt x="592" y="19"/>
                  </a:lnTo>
                  <a:lnTo>
                    <a:pt x="592" y="18"/>
                  </a:lnTo>
                  <a:lnTo>
                    <a:pt x="599" y="18"/>
                  </a:lnTo>
                  <a:lnTo>
                    <a:pt x="600" y="18"/>
                  </a:lnTo>
                  <a:lnTo>
                    <a:pt x="602" y="17"/>
                  </a:lnTo>
                  <a:lnTo>
                    <a:pt x="603" y="17"/>
                  </a:lnTo>
                  <a:lnTo>
                    <a:pt x="605" y="17"/>
                  </a:lnTo>
                  <a:lnTo>
                    <a:pt x="607" y="16"/>
                  </a:lnTo>
                  <a:lnTo>
                    <a:pt x="608" y="16"/>
                  </a:lnTo>
                  <a:lnTo>
                    <a:pt x="608" y="16"/>
                  </a:lnTo>
                  <a:lnTo>
                    <a:pt x="609" y="16"/>
                  </a:lnTo>
                  <a:lnTo>
                    <a:pt x="610" y="15"/>
                  </a:lnTo>
                  <a:lnTo>
                    <a:pt x="610" y="16"/>
                  </a:lnTo>
                  <a:lnTo>
                    <a:pt x="614" y="15"/>
                  </a:lnTo>
                  <a:lnTo>
                    <a:pt x="616" y="15"/>
                  </a:lnTo>
                  <a:lnTo>
                    <a:pt x="618" y="14"/>
                  </a:lnTo>
                  <a:lnTo>
                    <a:pt x="620" y="13"/>
                  </a:lnTo>
                  <a:lnTo>
                    <a:pt x="623" y="12"/>
                  </a:lnTo>
                  <a:lnTo>
                    <a:pt x="626" y="11"/>
                  </a:lnTo>
                  <a:lnTo>
                    <a:pt x="627" y="11"/>
                  </a:lnTo>
                  <a:lnTo>
                    <a:pt x="630" y="10"/>
                  </a:lnTo>
                  <a:lnTo>
                    <a:pt x="632" y="9"/>
                  </a:lnTo>
                  <a:lnTo>
                    <a:pt x="635" y="8"/>
                  </a:lnTo>
                  <a:lnTo>
                    <a:pt x="636" y="7"/>
                  </a:lnTo>
                  <a:lnTo>
                    <a:pt x="639" y="6"/>
                  </a:lnTo>
                  <a:lnTo>
                    <a:pt x="641" y="4"/>
                  </a:lnTo>
                  <a:lnTo>
                    <a:pt x="644" y="3"/>
                  </a:lnTo>
                  <a:lnTo>
                    <a:pt x="645" y="6"/>
                  </a:lnTo>
                  <a:lnTo>
                    <a:pt x="646" y="5"/>
                  </a:lnTo>
                  <a:lnTo>
                    <a:pt x="647" y="8"/>
                  </a:lnTo>
                  <a:lnTo>
                    <a:pt x="653" y="6"/>
                  </a:lnTo>
                  <a:lnTo>
                    <a:pt x="655" y="5"/>
                  </a:lnTo>
                  <a:lnTo>
                    <a:pt x="658" y="4"/>
                  </a:lnTo>
                  <a:lnTo>
                    <a:pt x="661" y="3"/>
                  </a:lnTo>
                  <a:lnTo>
                    <a:pt x="663" y="3"/>
                  </a:lnTo>
                  <a:lnTo>
                    <a:pt x="666" y="2"/>
                  </a:lnTo>
                  <a:lnTo>
                    <a:pt x="669" y="1"/>
                  </a:lnTo>
                  <a:lnTo>
                    <a:pt x="672" y="1"/>
                  </a:lnTo>
                  <a:lnTo>
                    <a:pt x="674" y="0"/>
                  </a:lnTo>
                  <a:lnTo>
                    <a:pt x="678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8" y="0"/>
                  </a:lnTo>
                  <a:lnTo>
                    <a:pt x="690" y="0"/>
                  </a:lnTo>
                  <a:lnTo>
                    <a:pt x="692" y="0"/>
                  </a:lnTo>
                  <a:lnTo>
                    <a:pt x="694" y="0"/>
                  </a:lnTo>
                  <a:lnTo>
                    <a:pt x="697" y="0"/>
                  </a:lnTo>
                  <a:lnTo>
                    <a:pt x="699" y="0"/>
                  </a:lnTo>
                  <a:lnTo>
                    <a:pt x="701" y="1"/>
                  </a:lnTo>
                  <a:lnTo>
                    <a:pt x="703" y="1"/>
                  </a:lnTo>
                  <a:lnTo>
                    <a:pt x="706" y="1"/>
                  </a:lnTo>
                  <a:lnTo>
                    <a:pt x="709" y="2"/>
                  </a:lnTo>
                  <a:lnTo>
                    <a:pt x="745" y="8"/>
                  </a:lnTo>
                  <a:lnTo>
                    <a:pt x="763" y="10"/>
                  </a:lnTo>
                  <a:lnTo>
                    <a:pt x="784" y="14"/>
                  </a:lnTo>
                  <a:lnTo>
                    <a:pt x="788" y="14"/>
                  </a:lnTo>
                  <a:lnTo>
                    <a:pt x="790" y="15"/>
                  </a:lnTo>
                  <a:lnTo>
                    <a:pt x="791" y="15"/>
                  </a:lnTo>
                  <a:lnTo>
                    <a:pt x="793" y="15"/>
                  </a:lnTo>
                  <a:lnTo>
                    <a:pt x="795" y="16"/>
                  </a:lnTo>
                  <a:lnTo>
                    <a:pt x="796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2" y="18"/>
                  </a:lnTo>
                  <a:lnTo>
                    <a:pt x="805" y="18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1" y="21"/>
                  </a:lnTo>
                  <a:lnTo>
                    <a:pt x="813" y="22"/>
                  </a:lnTo>
                  <a:lnTo>
                    <a:pt x="816" y="23"/>
                  </a:lnTo>
                  <a:lnTo>
                    <a:pt x="818" y="24"/>
                  </a:lnTo>
                  <a:lnTo>
                    <a:pt x="842" y="37"/>
                  </a:lnTo>
                  <a:lnTo>
                    <a:pt x="839" y="41"/>
                  </a:lnTo>
                  <a:lnTo>
                    <a:pt x="846" y="44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5" y="48"/>
                  </a:lnTo>
                  <a:lnTo>
                    <a:pt x="855" y="48"/>
                  </a:lnTo>
                  <a:lnTo>
                    <a:pt x="856" y="49"/>
                  </a:lnTo>
                  <a:lnTo>
                    <a:pt x="857" y="50"/>
                  </a:lnTo>
                  <a:lnTo>
                    <a:pt x="858" y="50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6" y="55"/>
                  </a:lnTo>
                  <a:lnTo>
                    <a:pt x="873" y="60"/>
                  </a:lnTo>
                  <a:lnTo>
                    <a:pt x="874" y="61"/>
                  </a:lnTo>
                  <a:lnTo>
                    <a:pt x="875" y="62"/>
                  </a:lnTo>
                  <a:lnTo>
                    <a:pt x="876" y="62"/>
                  </a:lnTo>
                  <a:lnTo>
                    <a:pt x="877" y="62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1" y="64"/>
                  </a:lnTo>
                  <a:lnTo>
                    <a:pt x="882" y="64"/>
                  </a:lnTo>
                  <a:lnTo>
                    <a:pt x="883" y="65"/>
                  </a:lnTo>
                  <a:lnTo>
                    <a:pt x="884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891" y="71"/>
                  </a:lnTo>
                  <a:lnTo>
                    <a:pt x="928" y="92"/>
                  </a:lnTo>
                  <a:lnTo>
                    <a:pt x="930" y="93"/>
                  </a:lnTo>
                  <a:lnTo>
                    <a:pt x="929" y="131"/>
                  </a:lnTo>
                  <a:lnTo>
                    <a:pt x="928" y="201"/>
                  </a:lnTo>
                  <a:lnTo>
                    <a:pt x="927" y="224"/>
                  </a:lnTo>
                  <a:lnTo>
                    <a:pt x="925" y="271"/>
                  </a:lnTo>
                  <a:lnTo>
                    <a:pt x="924" y="317"/>
                  </a:lnTo>
                  <a:lnTo>
                    <a:pt x="924" y="318"/>
                  </a:lnTo>
                  <a:lnTo>
                    <a:pt x="924" y="319"/>
                  </a:lnTo>
                  <a:lnTo>
                    <a:pt x="923" y="320"/>
                  </a:lnTo>
                  <a:lnTo>
                    <a:pt x="923" y="321"/>
                  </a:lnTo>
                  <a:lnTo>
                    <a:pt x="923" y="321"/>
                  </a:lnTo>
                  <a:lnTo>
                    <a:pt x="922" y="322"/>
                  </a:lnTo>
                  <a:lnTo>
                    <a:pt x="921" y="323"/>
                  </a:lnTo>
                  <a:lnTo>
                    <a:pt x="920" y="324"/>
                  </a:lnTo>
                  <a:lnTo>
                    <a:pt x="919" y="326"/>
                  </a:lnTo>
                  <a:lnTo>
                    <a:pt x="920" y="328"/>
                  </a:lnTo>
                  <a:lnTo>
                    <a:pt x="920" y="329"/>
                  </a:lnTo>
                  <a:lnTo>
                    <a:pt x="921" y="330"/>
                  </a:lnTo>
                  <a:lnTo>
                    <a:pt x="922" y="330"/>
                  </a:lnTo>
                  <a:lnTo>
                    <a:pt x="923" y="331"/>
                  </a:lnTo>
                  <a:lnTo>
                    <a:pt x="923" y="332"/>
                  </a:lnTo>
                  <a:lnTo>
                    <a:pt x="924" y="333"/>
                  </a:lnTo>
                  <a:lnTo>
                    <a:pt x="925" y="334"/>
                  </a:lnTo>
                  <a:lnTo>
                    <a:pt x="925" y="335"/>
                  </a:lnTo>
                  <a:lnTo>
                    <a:pt x="926" y="336"/>
                  </a:lnTo>
                  <a:lnTo>
                    <a:pt x="926" y="337"/>
                  </a:lnTo>
                  <a:lnTo>
                    <a:pt x="927" y="337"/>
                  </a:lnTo>
                  <a:lnTo>
                    <a:pt x="927" y="338"/>
                  </a:lnTo>
                  <a:lnTo>
                    <a:pt x="927" y="339"/>
                  </a:lnTo>
                  <a:lnTo>
                    <a:pt x="927" y="340"/>
                  </a:lnTo>
                  <a:lnTo>
                    <a:pt x="926" y="340"/>
                  </a:lnTo>
                  <a:lnTo>
                    <a:pt x="927" y="341"/>
                  </a:lnTo>
                  <a:lnTo>
                    <a:pt x="927" y="343"/>
                  </a:lnTo>
                  <a:lnTo>
                    <a:pt x="927" y="345"/>
                  </a:lnTo>
                  <a:lnTo>
                    <a:pt x="927" y="347"/>
                  </a:lnTo>
                  <a:lnTo>
                    <a:pt x="927" y="348"/>
                  </a:lnTo>
                  <a:lnTo>
                    <a:pt x="927" y="349"/>
                  </a:lnTo>
                  <a:lnTo>
                    <a:pt x="927" y="350"/>
                  </a:lnTo>
                  <a:lnTo>
                    <a:pt x="927" y="351"/>
                  </a:lnTo>
                  <a:lnTo>
                    <a:pt x="927" y="352"/>
                  </a:lnTo>
                  <a:lnTo>
                    <a:pt x="927" y="353"/>
                  </a:lnTo>
                  <a:lnTo>
                    <a:pt x="927" y="356"/>
                  </a:lnTo>
                  <a:lnTo>
                    <a:pt x="927" y="357"/>
                  </a:lnTo>
                  <a:lnTo>
                    <a:pt x="927" y="358"/>
                  </a:lnTo>
                  <a:lnTo>
                    <a:pt x="927" y="359"/>
                  </a:lnTo>
                  <a:lnTo>
                    <a:pt x="927" y="360"/>
                  </a:lnTo>
                  <a:lnTo>
                    <a:pt x="927" y="362"/>
                  </a:lnTo>
                  <a:lnTo>
                    <a:pt x="927" y="363"/>
                  </a:lnTo>
                  <a:lnTo>
                    <a:pt x="927" y="364"/>
                  </a:lnTo>
                  <a:lnTo>
                    <a:pt x="927" y="366"/>
                  </a:lnTo>
                  <a:lnTo>
                    <a:pt x="927" y="367"/>
                  </a:lnTo>
                  <a:lnTo>
                    <a:pt x="927" y="367"/>
                  </a:lnTo>
                  <a:lnTo>
                    <a:pt x="927" y="368"/>
                  </a:lnTo>
                  <a:lnTo>
                    <a:pt x="927" y="369"/>
                  </a:lnTo>
                  <a:lnTo>
                    <a:pt x="927" y="370"/>
                  </a:lnTo>
                  <a:lnTo>
                    <a:pt x="927" y="371"/>
                  </a:lnTo>
                  <a:lnTo>
                    <a:pt x="927" y="376"/>
                  </a:lnTo>
                  <a:lnTo>
                    <a:pt x="927" y="382"/>
                  </a:lnTo>
                  <a:lnTo>
                    <a:pt x="927" y="384"/>
                  </a:lnTo>
                  <a:lnTo>
                    <a:pt x="927" y="385"/>
                  </a:lnTo>
                  <a:lnTo>
                    <a:pt x="927" y="388"/>
                  </a:lnTo>
                  <a:lnTo>
                    <a:pt x="927" y="389"/>
                  </a:lnTo>
                  <a:lnTo>
                    <a:pt x="927" y="390"/>
                  </a:lnTo>
                  <a:lnTo>
                    <a:pt x="927" y="391"/>
                  </a:lnTo>
                  <a:lnTo>
                    <a:pt x="927" y="393"/>
                  </a:lnTo>
                  <a:lnTo>
                    <a:pt x="927" y="394"/>
                  </a:lnTo>
                  <a:lnTo>
                    <a:pt x="927" y="395"/>
                  </a:lnTo>
                  <a:lnTo>
                    <a:pt x="927" y="396"/>
                  </a:lnTo>
                  <a:lnTo>
                    <a:pt x="926" y="398"/>
                  </a:lnTo>
                  <a:lnTo>
                    <a:pt x="926" y="399"/>
                  </a:lnTo>
                  <a:lnTo>
                    <a:pt x="925" y="401"/>
                  </a:lnTo>
                  <a:lnTo>
                    <a:pt x="925" y="402"/>
                  </a:lnTo>
                  <a:lnTo>
                    <a:pt x="925" y="403"/>
                  </a:lnTo>
                  <a:lnTo>
                    <a:pt x="924" y="404"/>
                  </a:lnTo>
                  <a:lnTo>
                    <a:pt x="924" y="406"/>
                  </a:lnTo>
                  <a:lnTo>
                    <a:pt x="924" y="409"/>
                  </a:lnTo>
                  <a:lnTo>
                    <a:pt x="924" y="410"/>
                  </a:lnTo>
                  <a:lnTo>
                    <a:pt x="924" y="411"/>
                  </a:lnTo>
                  <a:lnTo>
                    <a:pt x="924" y="412"/>
                  </a:lnTo>
                  <a:lnTo>
                    <a:pt x="923" y="413"/>
                  </a:lnTo>
                  <a:lnTo>
                    <a:pt x="923" y="414"/>
                  </a:lnTo>
                  <a:lnTo>
                    <a:pt x="923" y="415"/>
                  </a:lnTo>
                  <a:lnTo>
                    <a:pt x="923" y="416"/>
                  </a:lnTo>
                  <a:lnTo>
                    <a:pt x="923" y="417"/>
                  </a:lnTo>
                  <a:lnTo>
                    <a:pt x="923" y="418"/>
                  </a:lnTo>
                  <a:lnTo>
                    <a:pt x="922" y="419"/>
                  </a:lnTo>
                  <a:lnTo>
                    <a:pt x="922" y="420"/>
                  </a:lnTo>
                  <a:lnTo>
                    <a:pt x="922" y="421"/>
                  </a:lnTo>
                  <a:lnTo>
                    <a:pt x="922" y="422"/>
                  </a:lnTo>
                  <a:lnTo>
                    <a:pt x="921" y="422"/>
                  </a:lnTo>
                  <a:lnTo>
                    <a:pt x="921" y="423"/>
                  </a:lnTo>
                  <a:lnTo>
                    <a:pt x="921" y="424"/>
                  </a:lnTo>
                  <a:lnTo>
                    <a:pt x="920" y="426"/>
                  </a:lnTo>
                  <a:lnTo>
                    <a:pt x="920" y="427"/>
                  </a:lnTo>
                  <a:lnTo>
                    <a:pt x="921" y="428"/>
                  </a:lnTo>
                  <a:lnTo>
                    <a:pt x="920" y="429"/>
                  </a:lnTo>
                  <a:lnTo>
                    <a:pt x="920" y="430"/>
                  </a:lnTo>
                  <a:lnTo>
                    <a:pt x="920" y="431"/>
                  </a:lnTo>
                  <a:lnTo>
                    <a:pt x="919" y="431"/>
                  </a:lnTo>
                  <a:lnTo>
                    <a:pt x="919" y="432"/>
                  </a:lnTo>
                  <a:lnTo>
                    <a:pt x="919" y="434"/>
                  </a:lnTo>
                  <a:lnTo>
                    <a:pt x="918" y="436"/>
                  </a:lnTo>
                  <a:lnTo>
                    <a:pt x="917" y="437"/>
                  </a:lnTo>
                  <a:lnTo>
                    <a:pt x="916" y="439"/>
                  </a:lnTo>
                  <a:lnTo>
                    <a:pt x="915" y="440"/>
                  </a:lnTo>
                  <a:lnTo>
                    <a:pt x="915" y="441"/>
                  </a:lnTo>
                  <a:lnTo>
                    <a:pt x="914" y="441"/>
                  </a:lnTo>
                  <a:lnTo>
                    <a:pt x="913" y="442"/>
                  </a:lnTo>
                  <a:lnTo>
                    <a:pt x="912" y="444"/>
                  </a:lnTo>
                  <a:lnTo>
                    <a:pt x="912" y="445"/>
                  </a:lnTo>
                  <a:lnTo>
                    <a:pt x="911" y="447"/>
                  </a:lnTo>
                  <a:lnTo>
                    <a:pt x="910" y="448"/>
                  </a:lnTo>
                  <a:lnTo>
                    <a:pt x="910" y="449"/>
                  </a:lnTo>
                  <a:lnTo>
                    <a:pt x="910" y="450"/>
                  </a:lnTo>
                  <a:lnTo>
                    <a:pt x="910" y="450"/>
                  </a:lnTo>
                  <a:lnTo>
                    <a:pt x="909" y="451"/>
                  </a:lnTo>
                  <a:lnTo>
                    <a:pt x="909" y="452"/>
                  </a:lnTo>
                  <a:lnTo>
                    <a:pt x="908" y="452"/>
                  </a:lnTo>
                  <a:lnTo>
                    <a:pt x="908" y="453"/>
                  </a:lnTo>
                  <a:lnTo>
                    <a:pt x="907" y="453"/>
                  </a:lnTo>
                  <a:lnTo>
                    <a:pt x="906" y="454"/>
                  </a:lnTo>
                  <a:lnTo>
                    <a:pt x="905" y="455"/>
                  </a:lnTo>
                  <a:lnTo>
                    <a:pt x="904" y="456"/>
                  </a:lnTo>
                  <a:lnTo>
                    <a:pt x="904" y="457"/>
                  </a:lnTo>
                  <a:lnTo>
                    <a:pt x="903" y="458"/>
                  </a:lnTo>
                  <a:lnTo>
                    <a:pt x="903" y="459"/>
                  </a:lnTo>
                  <a:lnTo>
                    <a:pt x="902" y="459"/>
                  </a:lnTo>
                  <a:lnTo>
                    <a:pt x="901" y="459"/>
                  </a:lnTo>
                  <a:lnTo>
                    <a:pt x="901" y="460"/>
                  </a:lnTo>
                  <a:lnTo>
                    <a:pt x="899" y="461"/>
                  </a:lnTo>
                  <a:lnTo>
                    <a:pt x="888" y="468"/>
                  </a:lnTo>
                  <a:lnTo>
                    <a:pt x="887" y="468"/>
                  </a:lnTo>
                  <a:lnTo>
                    <a:pt x="887" y="469"/>
                  </a:lnTo>
                  <a:lnTo>
                    <a:pt x="886" y="469"/>
                  </a:lnTo>
                  <a:lnTo>
                    <a:pt x="886" y="470"/>
                  </a:lnTo>
                  <a:lnTo>
                    <a:pt x="885" y="471"/>
                  </a:lnTo>
                  <a:lnTo>
                    <a:pt x="885" y="472"/>
                  </a:lnTo>
                  <a:lnTo>
                    <a:pt x="884" y="472"/>
                  </a:lnTo>
                  <a:lnTo>
                    <a:pt x="884" y="473"/>
                  </a:lnTo>
                  <a:lnTo>
                    <a:pt x="883" y="474"/>
                  </a:lnTo>
                  <a:lnTo>
                    <a:pt x="882" y="474"/>
                  </a:lnTo>
                  <a:lnTo>
                    <a:pt x="882" y="476"/>
                  </a:lnTo>
                  <a:lnTo>
                    <a:pt x="881" y="476"/>
                  </a:lnTo>
                  <a:lnTo>
                    <a:pt x="879" y="477"/>
                  </a:lnTo>
                  <a:lnTo>
                    <a:pt x="878" y="477"/>
                  </a:lnTo>
                  <a:lnTo>
                    <a:pt x="877" y="476"/>
                  </a:lnTo>
                  <a:lnTo>
                    <a:pt x="876" y="476"/>
                  </a:lnTo>
                  <a:lnTo>
                    <a:pt x="875" y="476"/>
                  </a:lnTo>
                  <a:lnTo>
                    <a:pt x="874" y="475"/>
                  </a:lnTo>
                  <a:lnTo>
                    <a:pt x="873" y="475"/>
                  </a:lnTo>
                  <a:lnTo>
                    <a:pt x="873" y="475"/>
                  </a:lnTo>
                  <a:lnTo>
                    <a:pt x="871" y="474"/>
                  </a:lnTo>
                  <a:lnTo>
                    <a:pt x="869" y="474"/>
                  </a:lnTo>
                  <a:lnTo>
                    <a:pt x="868" y="474"/>
                  </a:lnTo>
                  <a:lnTo>
                    <a:pt x="866" y="474"/>
                  </a:lnTo>
                  <a:lnTo>
                    <a:pt x="865" y="475"/>
                  </a:lnTo>
                  <a:lnTo>
                    <a:pt x="864" y="475"/>
                  </a:lnTo>
                  <a:lnTo>
                    <a:pt x="863" y="475"/>
                  </a:lnTo>
                  <a:lnTo>
                    <a:pt x="862" y="475"/>
                  </a:lnTo>
                  <a:lnTo>
                    <a:pt x="859" y="475"/>
                  </a:lnTo>
                  <a:lnTo>
                    <a:pt x="858" y="475"/>
                  </a:lnTo>
                  <a:lnTo>
                    <a:pt x="856" y="475"/>
                  </a:lnTo>
                  <a:lnTo>
                    <a:pt x="855" y="475"/>
                  </a:lnTo>
                  <a:lnTo>
                    <a:pt x="853" y="476"/>
                  </a:lnTo>
                  <a:lnTo>
                    <a:pt x="852" y="476"/>
                  </a:lnTo>
                  <a:lnTo>
                    <a:pt x="850" y="476"/>
                  </a:lnTo>
                  <a:lnTo>
                    <a:pt x="848" y="476"/>
                  </a:lnTo>
                  <a:lnTo>
                    <a:pt x="846" y="476"/>
                  </a:lnTo>
                  <a:lnTo>
                    <a:pt x="846" y="476"/>
                  </a:lnTo>
                  <a:lnTo>
                    <a:pt x="845" y="476"/>
                  </a:lnTo>
                  <a:lnTo>
                    <a:pt x="843" y="476"/>
                  </a:lnTo>
                  <a:lnTo>
                    <a:pt x="840" y="476"/>
                  </a:lnTo>
                  <a:lnTo>
                    <a:pt x="838" y="476"/>
                  </a:lnTo>
                  <a:lnTo>
                    <a:pt x="837" y="476"/>
                  </a:lnTo>
                  <a:lnTo>
                    <a:pt x="834" y="476"/>
                  </a:lnTo>
                  <a:lnTo>
                    <a:pt x="832" y="475"/>
                  </a:lnTo>
                  <a:lnTo>
                    <a:pt x="829" y="475"/>
                  </a:lnTo>
                  <a:lnTo>
                    <a:pt x="826" y="475"/>
                  </a:lnTo>
                  <a:lnTo>
                    <a:pt x="823" y="474"/>
                  </a:lnTo>
                  <a:lnTo>
                    <a:pt x="821" y="474"/>
                  </a:lnTo>
                  <a:lnTo>
                    <a:pt x="819" y="474"/>
                  </a:lnTo>
                  <a:lnTo>
                    <a:pt x="818" y="474"/>
                  </a:lnTo>
                  <a:lnTo>
                    <a:pt x="815" y="474"/>
                  </a:lnTo>
                  <a:lnTo>
                    <a:pt x="813" y="474"/>
                  </a:lnTo>
                  <a:lnTo>
                    <a:pt x="811" y="474"/>
                  </a:lnTo>
                  <a:lnTo>
                    <a:pt x="809" y="474"/>
                  </a:lnTo>
                  <a:lnTo>
                    <a:pt x="809" y="474"/>
                  </a:lnTo>
                  <a:lnTo>
                    <a:pt x="807" y="473"/>
                  </a:lnTo>
                  <a:lnTo>
                    <a:pt x="806" y="473"/>
                  </a:lnTo>
                  <a:lnTo>
                    <a:pt x="805" y="472"/>
                  </a:lnTo>
                  <a:lnTo>
                    <a:pt x="804" y="471"/>
                  </a:lnTo>
                  <a:lnTo>
                    <a:pt x="803" y="470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9" y="466"/>
                  </a:lnTo>
                  <a:lnTo>
                    <a:pt x="795" y="468"/>
                  </a:lnTo>
                  <a:lnTo>
                    <a:pt x="775" y="478"/>
                  </a:lnTo>
                  <a:lnTo>
                    <a:pt x="775" y="479"/>
                  </a:lnTo>
                  <a:lnTo>
                    <a:pt x="775" y="480"/>
                  </a:lnTo>
                  <a:lnTo>
                    <a:pt x="774" y="480"/>
                  </a:lnTo>
                  <a:lnTo>
                    <a:pt x="773" y="480"/>
                  </a:lnTo>
                  <a:lnTo>
                    <a:pt x="773" y="481"/>
                  </a:lnTo>
                  <a:lnTo>
                    <a:pt x="772" y="482"/>
                  </a:lnTo>
                  <a:lnTo>
                    <a:pt x="770" y="483"/>
                  </a:lnTo>
                  <a:lnTo>
                    <a:pt x="769" y="484"/>
                  </a:lnTo>
                  <a:lnTo>
                    <a:pt x="769" y="485"/>
                  </a:lnTo>
                  <a:lnTo>
                    <a:pt x="768" y="486"/>
                  </a:lnTo>
                  <a:lnTo>
                    <a:pt x="767" y="486"/>
                  </a:lnTo>
                  <a:lnTo>
                    <a:pt x="766" y="487"/>
                  </a:lnTo>
                  <a:lnTo>
                    <a:pt x="765" y="487"/>
                  </a:lnTo>
                  <a:lnTo>
                    <a:pt x="764" y="487"/>
                  </a:lnTo>
                  <a:lnTo>
                    <a:pt x="763" y="487"/>
                  </a:lnTo>
                  <a:lnTo>
                    <a:pt x="763" y="488"/>
                  </a:lnTo>
                  <a:lnTo>
                    <a:pt x="763" y="489"/>
                  </a:lnTo>
                  <a:lnTo>
                    <a:pt x="762" y="489"/>
                  </a:lnTo>
                  <a:lnTo>
                    <a:pt x="761" y="489"/>
                  </a:lnTo>
                  <a:lnTo>
                    <a:pt x="760" y="490"/>
                  </a:lnTo>
                  <a:lnTo>
                    <a:pt x="759" y="490"/>
                  </a:lnTo>
                  <a:lnTo>
                    <a:pt x="758" y="490"/>
                  </a:lnTo>
                  <a:lnTo>
                    <a:pt x="757" y="490"/>
                  </a:lnTo>
                  <a:lnTo>
                    <a:pt x="756" y="491"/>
                  </a:lnTo>
                  <a:lnTo>
                    <a:pt x="755" y="491"/>
                  </a:lnTo>
                  <a:lnTo>
                    <a:pt x="754" y="491"/>
                  </a:lnTo>
                  <a:lnTo>
                    <a:pt x="754" y="491"/>
                  </a:lnTo>
                  <a:lnTo>
                    <a:pt x="754" y="492"/>
                  </a:lnTo>
                  <a:lnTo>
                    <a:pt x="753" y="492"/>
                  </a:lnTo>
                  <a:lnTo>
                    <a:pt x="752" y="492"/>
                  </a:lnTo>
                  <a:lnTo>
                    <a:pt x="751" y="493"/>
                  </a:lnTo>
                  <a:lnTo>
                    <a:pt x="750" y="493"/>
                  </a:lnTo>
                  <a:lnTo>
                    <a:pt x="750" y="494"/>
                  </a:lnTo>
                  <a:lnTo>
                    <a:pt x="749" y="494"/>
                  </a:lnTo>
                  <a:lnTo>
                    <a:pt x="748" y="495"/>
                  </a:lnTo>
                  <a:lnTo>
                    <a:pt x="747" y="495"/>
                  </a:lnTo>
                  <a:lnTo>
                    <a:pt x="746" y="496"/>
                  </a:lnTo>
                  <a:lnTo>
                    <a:pt x="745" y="496"/>
                  </a:lnTo>
                  <a:lnTo>
                    <a:pt x="745" y="496"/>
                  </a:lnTo>
                  <a:lnTo>
                    <a:pt x="744" y="497"/>
                  </a:lnTo>
                  <a:lnTo>
                    <a:pt x="743" y="498"/>
                  </a:lnTo>
                  <a:lnTo>
                    <a:pt x="742" y="498"/>
                  </a:lnTo>
                  <a:lnTo>
                    <a:pt x="742" y="499"/>
                  </a:lnTo>
                  <a:lnTo>
                    <a:pt x="741" y="499"/>
                  </a:lnTo>
                  <a:lnTo>
                    <a:pt x="740" y="499"/>
                  </a:lnTo>
                  <a:lnTo>
                    <a:pt x="739" y="499"/>
                  </a:lnTo>
                  <a:lnTo>
                    <a:pt x="738" y="500"/>
                  </a:lnTo>
                  <a:lnTo>
                    <a:pt x="737" y="501"/>
                  </a:lnTo>
                  <a:lnTo>
                    <a:pt x="734" y="505"/>
                  </a:lnTo>
                  <a:lnTo>
                    <a:pt x="733" y="505"/>
                  </a:lnTo>
                  <a:lnTo>
                    <a:pt x="732" y="506"/>
                  </a:lnTo>
                  <a:lnTo>
                    <a:pt x="732" y="507"/>
                  </a:lnTo>
                  <a:lnTo>
                    <a:pt x="731" y="507"/>
                  </a:lnTo>
                  <a:lnTo>
                    <a:pt x="730" y="508"/>
                  </a:lnTo>
                  <a:lnTo>
                    <a:pt x="729" y="508"/>
                  </a:lnTo>
                  <a:lnTo>
                    <a:pt x="728" y="508"/>
                  </a:lnTo>
                  <a:lnTo>
                    <a:pt x="727" y="508"/>
                  </a:lnTo>
                  <a:lnTo>
                    <a:pt x="727" y="509"/>
                  </a:lnTo>
                  <a:lnTo>
                    <a:pt x="727" y="509"/>
                  </a:lnTo>
                  <a:lnTo>
                    <a:pt x="726" y="509"/>
                  </a:lnTo>
                  <a:lnTo>
                    <a:pt x="726" y="510"/>
                  </a:lnTo>
                  <a:lnTo>
                    <a:pt x="725" y="510"/>
                  </a:lnTo>
                  <a:lnTo>
                    <a:pt x="724" y="511"/>
                  </a:lnTo>
                  <a:lnTo>
                    <a:pt x="723" y="511"/>
                  </a:lnTo>
                  <a:lnTo>
                    <a:pt x="723" y="512"/>
                  </a:lnTo>
                  <a:lnTo>
                    <a:pt x="722" y="513"/>
                  </a:lnTo>
                  <a:lnTo>
                    <a:pt x="721" y="513"/>
                  </a:lnTo>
                  <a:lnTo>
                    <a:pt x="721" y="514"/>
                  </a:lnTo>
                  <a:lnTo>
                    <a:pt x="718" y="515"/>
                  </a:lnTo>
                  <a:lnTo>
                    <a:pt x="718" y="516"/>
                  </a:lnTo>
                  <a:lnTo>
                    <a:pt x="717" y="516"/>
                  </a:lnTo>
                  <a:lnTo>
                    <a:pt x="717" y="517"/>
                  </a:lnTo>
                  <a:lnTo>
                    <a:pt x="716" y="517"/>
                  </a:lnTo>
                  <a:lnTo>
                    <a:pt x="716" y="518"/>
                  </a:lnTo>
                  <a:lnTo>
                    <a:pt x="715" y="519"/>
                  </a:lnTo>
                  <a:lnTo>
                    <a:pt x="714" y="520"/>
                  </a:lnTo>
                  <a:lnTo>
                    <a:pt x="713" y="521"/>
                  </a:lnTo>
                  <a:lnTo>
                    <a:pt x="710" y="523"/>
                  </a:lnTo>
                  <a:lnTo>
                    <a:pt x="709" y="523"/>
                  </a:lnTo>
                  <a:lnTo>
                    <a:pt x="709" y="524"/>
                  </a:lnTo>
                  <a:lnTo>
                    <a:pt x="709" y="524"/>
                  </a:lnTo>
                  <a:lnTo>
                    <a:pt x="708" y="525"/>
                  </a:lnTo>
                  <a:lnTo>
                    <a:pt x="707" y="526"/>
                  </a:lnTo>
                  <a:lnTo>
                    <a:pt x="706" y="527"/>
                  </a:lnTo>
                  <a:lnTo>
                    <a:pt x="705" y="528"/>
                  </a:lnTo>
                  <a:lnTo>
                    <a:pt x="705" y="529"/>
                  </a:lnTo>
                  <a:lnTo>
                    <a:pt x="704" y="530"/>
                  </a:lnTo>
                  <a:lnTo>
                    <a:pt x="703" y="530"/>
                  </a:lnTo>
                  <a:lnTo>
                    <a:pt x="701" y="531"/>
                  </a:lnTo>
                  <a:lnTo>
                    <a:pt x="700" y="532"/>
                  </a:lnTo>
                  <a:lnTo>
                    <a:pt x="699" y="532"/>
                  </a:lnTo>
                  <a:lnTo>
                    <a:pt x="699" y="532"/>
                  </a:lnTo>
                  <a:lnTo>
                    <a:pt x="698" y="532"/>
                  </a:lnTo>
                  <a:lnTo>
                    <a:pt x="697" y="533"/>
                  </a:lnTo>
                  <a:lnTo>
                    <a:pt x="696" y="533"/>
                  </a:lnTo>
                  <a:lnTo>
                    <a:pt x="695" y="533"/>
                  </a:lnTo>
                  <a:lnTo>
                    <a:pt x="694" y="534"/>
                  </a:lnTo>
                  <a:lnTo>
                    <a:pt x="693" y="534"/>
                  </a:lnTo>
                  <a:lnTo>
                    <a:pt x="692" y="535"/>
                  </a:lnTo>
                  <a:lnTo>
                    <a:pt x="691" y="535"/>
                  </a:lnTo>
                  <a:lnTo>
                    <a:pt x="690" y="535"/>
                  </a:lnTo>
                  <a:lnTo>
                    <a:pt x="690" y="535"/>
                  </a:lnTo>
                  <a:lnTo>
                    <a:pt x="689" y="535"/>
                  </a:lnTo>
                  <a:lnTo>
                    <a:pt x="688" y="535"/>
                  </a:lnTo>
                  <a:lnTo>
                    <a:pt x="687" y="534"/>
                  </a:lnTo>
                  <a:lnTo>
                    <a:pt x="686" y="534"/>
                  </a:lnTo>
                  <a:lnTo>
                    <a:pt x="685" y="534"/>
                  </a:lnTo>
                  <a:lnTo>
                    <a:pt x="684" y="535"/>
                  </a:lnTo>
                  <a:lnTo>
                    <a:pt x="683" y="535"/>
                  </a:lnTo>
                  <a:lnTo>
                    <a:pt x="682" y="535"/>
                  </a:lnTo>
                  <a:lnTo>
                    <a:pt x="682" y="536"/>
                  </a:lnTo>
                  <a:lnTo>
                    <a:pt x="681" y="536"/>
                  </a:lnTo>
                  <a:lnTo>
                    <a:pt x="681" y="537"/>
                  </a:lnTo>
                  <a:lnTo>
                    <a:pt x="681" y="537"/>
                  </a:lnTo>
                  <a:lnTo>
                    <a:pt x="679" y="539"/>
                  </a:lnTo>
                  <a:lnTo>
                    <a:pt x="677" y="540"/>
                  </a:lnTo>
                  <a:lnTo>
                    <a:pt x="675" y="542"/>
                  </a:lnTo>
                  <a:lnTo>
                    <a:pt x="672" y="543"/>
                  </a:lnTo>
                  <a:lnTo>
                    <a:pt x="670" y="546"/>
                  </a:lnTo>
                  <a:lnTo>
                    <a:pt x="668" y="548"/>
                  </a:lnTo>
                  <a:lnTo>
                    <a:pt x="662" y="552"/>
                  </a:lnTo>
                  <a:lnTo>
                    <a:pt x="608" y="599"/>
                  </a:lnTo>
                  <a:lnTo>
                    <a:pt x="607" y="599"/>
                  </a:lnTo>
                  <a:lnTo>
                    <a:pt x="606" y="602"/>
                  </a:lnTo>
                  <a:lnTo>
                    <a:pt x="605" y="602"/>
                  </a:lnTo>
                  <a:lnTo>
                    <a:pt x="605" y="603"/>
                  </a:lnTo>
                  <a:lnTo>
                    <a:pt x="604" y="604"/>
                  </a:lnTo>
                  <a:lnTo>
                    <a:pt x="604" y="605"/>
                  </a:lnTo>
                  <a:lnTo>
                    <a:pt x="604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03" y="607"/>
                  </a:lnTo>
                  <a:lnTo>
                    <a:pt x="602" y="608"/>
                  </a:lnTo>
                  <a:lnTo>
                    <a:pt x="601" y="609"/>
                  </a:lnTo>
                  <a:lnTo>
                    <a:pt x="601" y="610"/>
                  </a:lnTo>
                  <a:lnTo>
                    <a:pt x="600" y="611"/>
                  </a:lnTo>
                  <a:lnTo>
                    <a:pt x="600" y="612"/>
                  </a:lnTo>
                  <a:lnTo>
                    <a:pt x="599" y="613"/>
                  </a:lnTo>
                  <a:lnTo>
                    <a:pt x="599" y="615"/>
                  </a:lnTo>
                  <a:lnTo>
                    <a:pt x="599" y="616"/>
                  </a:lnTo>
                  <a:lnTo>
                    <a:pt x="598" y="618"/>
                  </a:lnTo>
                  <a:lnTo>
                    <a:pt x="598" y="619"/>
                  </a:lnTo>
                  <a:lnTo>
                    <a:pt x="597" y="620"/>
                  </a:lnTo>
                  <a:lnTo>
                    <a:pt x="596" y="621"/>
                  </a:lnTo>
                  <a:lnTo>
                    <a:pt x="595" y="621"/>
                  </a:lnTo>
                  <a:lnTo>
                    <a:pt x="595" y="622"/>
                  </a:lnTo>
                  <a:lnTo>
                    <a:pt x="594" y="622"/>
                  </a:lnTo>
                  <a:lnTo>
                    <a:pt x="594" y="623"/>
                  </a:lnTo>
                  <a:lnTo>
                    <a:pt x="593" y="624"/>
                  </a:lnTo>
                  <a:lnTo>
                    <a:pt x="592" y="624"/>
                  </a:lnTo>
                  <a:lnTo>
                    <a:pt x="592" y="625"/>
                  </a:lnTo>
                  <a:lnTo>
                    <a:pt x="592" y="626"/>
                  </a:lnTo>
                  <a:lnTo>
                    <a:pt x="591" y="628"/>
                  </a:lnTo>
                  <a:lnTo>
                    <a:pt x="590" y="628"/>
                  </a:lnTo>
                  <a:lnTo>
                    <a:pt x="590" y="629"/>
                  </a:lnTo>
                  <a:lnTo>
                    <a:pt x="590" y="630"/>
                  </a:lnTo>
                  <a:lnTo>
                    <a:pt x="589" y="630"/>
                  </a:lnTo>
                  <a:lnTo>
                    <a:pt x="589" y="631"/>
                  </a:lnTo>
                  <a:lnTo>
                    <a:pt x="589" y="632"/>
                  </a:lnTo>
                  <a:lnTo>
                    <a:pt x="589" y="633"/>
                  </a:lnTo>
                  <a:lnTo>
                    <a:pt x="588" y="633"/>
                  </a:lnTo>
                  <a:lnTo>
                    <a:pt x="588" y="634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6" y="635"/>
                  </a:lnTo>
                  <a:lnTo>
                    <a:pt x="586" y="636"/>
                  </a:lnTo>
                  <a:lnTo>
                    <a:pt x="585" y="636"/>
                  </a:lnTo>
                  <a:lnTo>
                    <a:pt x="585" y="637"/>
                  </a:lnTo>
                  <a:lnTo>
                    <a:pt x="584" y="637"/>
                  </a:lnTo>
                  <a:lnTo>
                    <a:pt x="584" y="638"/>
                  </a:lnTo>
                  <a:lnTo>
                    <a:pt x="583" y="639"/>
                  </a:lnTo>
                  <a:lnTo>
                    <a:pt x="582" y="640"/>
                  </a:lnTo>
                  <a:lnTo>
                    <a:pt x="581" y="641"/>
                  </a:lnTo>
                  <a:lnTo>
                    <a:pt x="580" y="642"/>
                  </a:lnTo>
                  <a:lnTo>
                    <a:pt x="580" y="643"/>
                  </a:lnTo>
                  <a:lnTo>
                    <a:pt x="579" y="643"/>
                  </a:lnTo>
                  <a:lnTo>
                    <a:pt x="579" y="644"/>
                  </a:lnTo>
                  <a:lnTo>
                    <a:pt x="578" y="644"/>
                  </a:lnTo>
                  <a:lnTo>
                    <a:pt x="578" y="645"/>
                  </a:lnTo>
                  <a:lnTo>
                    <a:pt x="578" y="646"/>
                  </a:lnTo>
                  <a:lnTo>
                    <a:pt x="577" y="646"/>
                  </a:lnTo>
                  <a:lnTo>
                    <a:pt x="577" y="647"/>
                  </a:lnTo>
                  <a:lnTo>
                    <a:pt x="576" y="648"/>
                  </a:lnTo>
                  <a:lnTo>
                    <a:pt x="575" y="649"/>
                  </a:lnTo>
                  <a:lnTo>
                    <a:pt x="574" y="650"/>
                  </a:lnTo>
                  <a:lnTo>
                    <a:pt x="573" y="650"/>
                  </a:lnTo>
                  <a:lnTo>
                    <a:pt x="572" y="651"/>
                  </a:lnTo>
                  <a:lnTo>
                    <a:pt x="571" y="652"/>
                  </a:lnTo>
                  <a:lnTo>
                    <a:pt x="571" y="652"/>
                  </a:lnTo>
                  <a:lnTo>
                    <a:pt x="571" y="653"/>
                  </a:lnTo>
                  <a:lnTo>
                    <a:pt x="570" y="654"/>
                  </a:lnTo>
                  <a:lnTo>
                    <a:pt x="569" y="655"/>
                  </a:lnTo>
                  <a:lnTo>
                    <a:pt x="568" y="656"/>
                  </a:lnTo>
                  <a:lnTo>
                    <a:pt x="568" y="657"/>
                  </a:lnTo>
                  <a:lnTo>
                    <a:pt x="562" y="693"/>
                  </a:lnTo>
                  <a:lnTo>
                    <a:pt x="561" y="715"/>
                  </a:lnTo>
                  <a:lnTo>
                    <a:pt x="560" y="716"/>
                  </a:lnTo>
                  <a:lnTo>
                    <a:pt x="554" y="763"/>
                  </a:lnTo>
                  <a:lnTo>
                    <a:pt x="553" y="777"/>
                  </a:lnTo>
                  <a:lnTo>
                    <a:pt x="553" y="778"/>
                  </a:lnTo>
                  <a:lnTo>
                    <a:pt x="553" y="779"/>
                  </a:lnTo>
                  <a:lnTo>
                    <a:pt x="553" y="780"/>
                  </a:lnTo>
                  <a:lnTo>
                    <a:pt x="553" y="780"/>
                  </a:lnTo>
                  <a:lnTo>
                    <a:pt x="553" y="781"/>
                  </a:lnTo>
                  <a:lnTo>
                    <a:pt x="553" y="782"/>
                  </a:lnTo>
                  <a:lnTo>
                    <a:pt x="553" y="783"/>
                  </a:lnTo>
                  <a:lnTo>
                    <a:pt x="553" y="784"/>
                  </a:lnTo>
                  <a:lnTo>
                    <a:pt x="553" y="785"/>
                  </a:lnTo>
                  <a:lnTo>
                    <a:pt x="553" y="786"/>
                  </a:lnTo>
                  <a:lnTo>
                    <a:pt x="553" y="787"/>
                  </a:lnTo>
                  <a:lnTo>
                    <a:pt x="553" y="788"/>
                  </a:lnTo>
                  <a:lnTo>
                    <a:pt x="553" y="789"/>
                  </a:lnTo>
                  <a:lnTo>
                    <a:pt x="553" y="790"/>
                  </a:lnTo>
                  <a:lnTo>
                    <a:pt x="552" y="790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3" y="794"/>
                  </a:lnTo>
                  <a:lnTo>
                    <a:pt x="554" y="794"/>
                  </a:lnTo>
                  <a:lnTo>
                    <a:pt x="554" y="795"/>
                  </a:lnTo>
                  <a:lnTo>
                    <a:pt x="555" y="796"/>
                  </a:lnTo>
                  <a:lnTo>
                    <a:pt x="556" y="797"/>
                  </a:lnTo>
                  <a:lnTo>
                    <a:pt x="557" y="797"/>
                  </a:lnTo>
                  <a:lnTo>
                    <a:pt x="557" y="798"/>
                  </a:lnTo>
                  <a:lnTo>
                    <a:pt x="558" y="798"/>
                  </a:lnTo>
                  <a:lnTo>
                    <a:pt x="559" y="799"/>
                  </a:lnTo>
                  <a:lnTo>
                    <a:pt x="560" y="799"/>
                  </a:lnTo>
                  <a:lnTo>
                    <a:pt x="560" y="799"/>
                  </a:lnTo>
                  <a:lnTo>
                    <a:pt x="561" y="799"/>
                  </a:lnTo>
                  <a:lnTo>
                    <a:pt x="562" y="800"/>
                  </a:lnTo>
                  <a:lnTo>
                    <a:pt x="563" y="801"/>
                  </a:lnTo>
                  <a:lnTo>
                    <a:pt x="563" y="802"/>
                  </a:lnTo>
                  <a:lnTo>
                    <a:pt x="564" y="803"/>
                  </a:lnTo>
                  <a:lnTo>
                    <a:pt x="565" y="804"/>
                  </a:lnTo>
                  <a:lnTo>
                    <a:pt x="566" y="805"/>
                  </a:lnTo>
                  <a:lnTo>
                    <a:pt x="566" y="806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6" y="808"/>
                  </a:lnTo>
                  <a:lnTo>
                    <a:pt x="566" y="809"/>
                  </a:lnTo>
                  <a:lnTo>
                    <a:pt x="566" y="810"/>
                  </a:lnTo>
                  <a:lnTo>
                    <a:pt x="566" y="811"/>
                  </a:lnTo>
                  <a:lnTo>
                    <a:pt x="565" y="812"/>
                  </a:lnTo>
                  <a:lnTo>
                    <a:pt x="564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4" y="816"/>
                  </a:lnTo>
                  <a:lnTo>
                    <a:pt x="565" y="817"/>
                  </a:lnTo>
                  <a:lnTo>
                    <a:pt x="565" y="817"/>
                  </a:lnTo>
                  <a:lnTo>
                    <a:pt x="565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70" y="828"/>
                  </a:lnTo>
                  <a:lnTo>
                    <a:pt x="570" y="829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0" y="832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6"/>
                  </a:lnTo>
                  <a:lnTo>
                    <a:pt x="572" y="836"/>
                  </a:lnTo>
                  <a:lnTo>
                    <a:pt x="572" y="837"/>
                  </a:lnTo>
                  <a:lnTo>
                    <a:pt x="572" y="838"/>
                  </a:lnTo>
                  <a:lnTo>
                    <a:pt x="572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3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3" y="845"/>
                  </a:lnTo>
                  <a:lnTo>
                    <a:pt x="574" y="845"/>
                  </a:lnTo>
                  <a:lnTo>
                    <a:pt x="574" y="846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9"/>
                  </a:lnTo>
                  <a:lnTo>
                    <a:pt x="576" y="850"/>
                  </a:lnTo>
                  <a:lnTo>
                    <a:pt x="577" y="851"/>
                  </a:lnTo>
                  <a:lnTo>
                    <a:pt x="577" y="852"/>
                  </a:lnTo>
                  <a:lnTo>
                    <a:pt x="578" y="853"/>
                  </a:lnTo>
                  <a:lnTo>
                    <a:pt x="578" y="854"/>
                  </a:lnTo>
                  <a:lnTo>
                    <a:pt x="578" y="854"/>
                  </a:lnTo>
                  <a:lnTo>
                    <a:pt x="579" y="855"/>
                  </a:lnTo>
                  <a:lnTo>
                    <a:pt x="522" y="874"/>
                  </a:lnTo>
                  <a:lnTo>
                    <a:pt x="516" y="876"/>
                  </a:lnTo>
                  <a:lnTo>
                    <a:pt x="434" y="904"/>
                  </a:lnTo>
                  <a:lnTo>
                    <a:pt x="410" y="908"/>
                  </a:lnTo>
                  <a:lnTo>
                    <a:pt x="409" y="908"/>
                  </a:lnTo>
                  <a:lnTo>
                    <a:pt x="408" y="908"/>
                  </a:lnTo>
                  <a:lnTo>
                    <a:pt x="407" y="909"/>
                  </a:lnTo>
                  <a:lnTo>
                    <a:pt x="406" y="909"/>
                  </a:lnTo>
                  <a:lnTo>
                    <a:pt x="406" y="909"/>
                  </a:lnTo>
                  <a:lnTo>
                    <a:pt x="404" y="909"/>
                  </a:lnTo>
                  <a:lnTo>
                    <a:pt x="402" y="909"/>
                  </a:lnTo>
                  <a:lnTo>
                    <a:pt x="401" y="909"/>
                  </a:lnTo>
                  <a:lnTo>
                    <a:pt x="400" y="909"/>
                  </a:lnTo>
                  <a:lnTo>
                    <a:pt x="398" y="909"/>
                  </a:lnTo>
                  <a:lnTo>
                    <a:pt x="397" y="909"/>
                  </a:lnTo>
                  <a:lnTo>
                    <a:pt x="396" y="909"/>
                  </a:lnTo>
                  <a:lnTo>
                    <a:pt x="395" y="909"/>
                  </a:lnTo>
                  <a:lnTo>
                    <a:pt x="394" y="909"/>
                  </a:lnTo>
                  <a:lnTo>
                    <a:pt x="393" y="910"/>
                  </a:lnTo>
                  <a:lnTo>
                    <a:pt x="392" y="910"/>
                  </a:lnTo>
                  <a:lnTo>
                    <a:pt x="391" y="910"/>
                  </a:lnTo>
                  <a:lnTo>
                    <a:pt x="390" y="911"/>
                  </a:lnTo>
                  <a:lnTo>
                    <a:pt x="389" y="911"/>
                  </a:lnTo>
                  <a:lnTo>
                    <a:pt x="388" y="911"/>
                  </a:lnTo>
                  <a:lnTo>
                    <a:pt x="388" y="912"/>
                  </a:lnTo>
                  <a:lnTo>
                    <a:pt x="387" y="912"/>
                  </a:lnTo>
                  <a:lnTo>
                    <a:pt x="386" y="912"/>
                  </a:lnTo>
                  <a:lnTo>
                    <a:pt x="385" y="913"/>
                  </a:lnTo>
                  <a:lnTo>
                    <a:pt x="384" y="913"/>
                  </a:lnTo>
                  <a:lnTo>
                    <a:pt x="383" y="913"/>
                  </a:lnTo>
                  <a:lnTo>
                    <a:pt x="382" y="913"/>
                  </a:lnTo>
                  <a:lnTo>
                    <a:pt x="381" y="913"/>
                  </a:lnTo>
                  <a:lnTo>
                    <a:pt x="380" y="913"/>
                  </a:lnTo>
                  <a:lnTo>
                    <a:pt x="379" y="913"/>
                  </a:lnTo>
                  <a:lnTo>
                    <a:pt x="379" y="914"/>
                  </a:lnTo>
                  <a:lnTo>
                    <a:pt x="379" y="914"/>
                  </a:lnTo>
                  <a:lnTo>
                    <a:pt x="378" y="915"/>
                  </a:lnTo>
                  <a:lnTo>
                    <a:pt x="377" y="916"/>
                  </a:lnTo>
                  <a:lnTo>
                    <a:pt x="377" y="917"/>
                  </a:lnTo>
                  <a:lnTo>
                    <a:pt x="376" y="918"/>
                  </a:lnTo>
                  <a:lnTo>
                    <a:pt x="375" y="918"/>
                  </a:lnTo>
                  <a:lnTo>
                    <a:pt x="374" y="918"/>
                  </a:lnTo>
                  <a:lnTo>
                    <a:pt x="373" y="919"/>
                  </a:lnTo>
                  <a:lnTo>
                    <a:pt x="372" y="919"/>
                  </a:lnTo>
                  <a:lnTo>
                    <a:pt x="371" y="920"/>
                  </a:lnTo>
                  <a:lnTo>
                    <a:pt x="370" y="921"/>
                  </a:lnTo>
                  <a:lnTo>
                    <a:pt x="370" y="921"/>
                  </a:lnTo>
                  <a:lnTo>
                    <a:pt x="368" y="921"/>
                  </a:lnTo>
                  <a:lnTo>
                    <a:pt x="367" y="921"/>
                  </a:lnTo>
                  <a:lnTo>
                    <a:pt x="366" y="921"/>
                  </a:lnTo>
                  <a:lnTo>
                    <a:pt x="365" y="922"/>
                  </a:lnTo>
                  <a:lnTo>
                    <a:pt x="364" y="922"/>
                  </a:lnTo>
                  <a:lnTo>
                    <a:pt x="363" y="922"/>
                  </a:lnTo>
                  <a:lnTo>
                    <a:pt x="362" y="922"/>
                  </a:lnTo>
                  <a:lnTo>
                    <a:pt x="361" y="922"/>
                  </a:lnTo>
                  <a:lnTo>
                    <a:pt x="361" y="922"/>
                  </a:lnTo>
                  <a:lnTo>
                    <a:pt x="360" y="922"/>
                  </a:lnTo>
                  <a:lnTo>
                    <a:pt x="359" y="922"/>
                  </a:lnTo>
                  <a:lnTo>
                    <a:pt x="358" y="922"/>
                  </a:lnTo>
                  <a:lnTo>
                    <a:pt x="357" y="922"/>
                  </a:lnTo>
                  <a:lnTo>
                    <a:pt x="356" y="923"/>
                  </a:lnTo>
                  <a:lnTo>
                    <a:pt x="355" y="923"/>
                  </a:lnTo>
                  <a:lnTo>
                    <a:pt x="354" y="923"/>
                  </a:lnTo>
                  <a:lnTo>
                    <a:pt x="353" y="924"/>
                  </a:lnTo>
                  <a:lnTo>
                    <a:pt x="352" y="924"/>
                  </a:lnTo>
                  <a:lnTo>
                    <a:pt x="351" y="925"/>
                  </a:lnTo>
                  <a:lnTo>
                    <a:pt x="350" y="926"/>
                  </a:lnTo>
                  <a:lnTo>
                    <a:pt x="349" y="926"/>
                  </a:lnTo>
                  <a:lnTo>
                    <a:pt x="348" y="926"/>
                  </a:lnTo>
                  <a:lnTo>
                    <a:pt x="347" y="926"/>
                  </a:lnTo>
                  <a:lnTo>
                    <a:pt x="346" y="927"/>
                  </a:lnTo>
                  <a:lnTo>
                    <a:pt x="344" y="927"/>
                  </a:lnTo>
                  <a:lnTo>
                    <a:pt x="343" y="927"/>
                  </a:lnTo>
                  <a:lnTo>
                    <a:pt x="342" y="927"/>
                  </a:lnTo>
                  <a:lnTo>
                    <a:pt x="342" y="927"/>
                  </a:lnTo>
                  <a:lnTo>
                    <a:pt x="341" y="927"/>
                  </a:lnTo>
                  <a:lnTo>
                    <a:pt x="341" y="928"/>
                  </a:lnTo>
                  <a:lnTo>
                    <a:pt x="340" y="929"/>
                  </a:lnTo>
                  <a:lnTo>
                    <a:pt x="340" y="930"/>
                  </a:lnTo>
                  <a:lnTo>
                    <a:pt x="339" y="931"/>
                  </a:lnTo>
                  <a:lnTo>
                    <a:pt x="339" y="932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3"/>
                  </a:lnTo>
                  <a:lnTo>
                    <a:pt x="335" y="933"/>
                  </a:lnTo>
                  <a:lnTo>
                    <a:pt x="335" y="934"/>
                  </a:lnTo>
                  <a:lnTo>
                    <a:pt x="334" y="934"/>
                  </a:lnTo>
                  <a:lnTo>
                    <a:pt x="333" y="934"/>
                  </a:lnTo>
                  <a:lnTo>
                    <a:pt x="332" y="934"/>
                  </a:lnTo>
                  <a:lnTo>
                    <a:pt x="330" y="934"/>
                  </a:lnTo>
                  <a:lnTo>
                    <a:pt x="328" y="933"/>
                  </a:lnTo>
                  <a:lnTo>
                    <a:pt x="324" y="933"/>
                  </a:lnTo>
                  <a:lnTo>
                    <a:pt x="322" y="933"/>
                  </a:lnTo>
                  <a:lnTo>
                    <a:pt x="320" y="933"/>
                  </a:lnTo>
                  <a:lnTo>
                    <a:pt x="317" y="932"/>
                  </a:lnTo>
                  <a:lnTo>
                    <a:pt x="315" y="932"/>
                  </a:lnTo>
                  <a:lnTo>
                    <a:pt x="314" y="932"/>
                  </a:lnTo>
                  <a:lnTo>
                    <a:pt x="312" y="933"/>
                  </a:lnTo>
                  <a:lnTo>
                    <a:pt x="310" y="933"/>
                  </a:lnTo>
                  <a:lnTo>
                    <a:pt x="309" y="933"/>
                  </a:lnTo>
                  <a:lnTo>
                    <a:pt x="307" y="933"/>
                  </a:lnTo>
                  <a:lnTo>
                    <a:pt x="306" y="933"/>
                  </a:lnTo>
                  <a:lnTo>
                    <a:pt x="305" y="934"/>
                  </a:lnTo>
                  <a:lnTo>
                    <a:pt x="304" y="934"/>
                  </a:lnTo>
                  <a:lnTo>
                    <a:pt x="302" y="935"/>
                  </a:lnTo>
                  <a:lnTo>
                    <a:pt x="301" y="935"/>
                  </a:lnTo>
                  <a:lnTo>
                    <a:pt x="300" y="936"/>
                  </a:lnTo>
                  <a:lnTo>
                    <a:pt x="299" y="937"/>
                  </a:lnTo>
                  <a:lnTo>
                    <a:pt x="298" y="937"/>
                  </a:lnTo>
                  <a:lnTo>
                    <a:pt x="298" y="937"/>
                  </a:lnTo>
                  <a:lnTo>
                    <a:pt x="297" y="937"/>
                  </a:lnTo>
                  <a:lnTo>
                    <a:pt x="297" y="938"/>
                  </a:lnTo>
                  <a:lnTo>
                    <a:pt x="296" y="938"/>
                  </a:lnTo>
                  <a:lnTo>
                    <a:pt x="296" y="939"/>
                  </a:lnTo>
                  <a:lnTo>
                    <a:pt x="295" y="940"/>
                  </a:lnTo>
                  <a:lnTo>
                    <a:pt x="295" y="941"/>
                  </a:lnTo>
                  <a:lnTo>
                    <a:pt x="295" y="942"/>
                  </a:lnTo>
                  <a:lnTo>
                    <a:pt x="294" y="942"/>
                  </a:lnTo>
                  <a:lnTo>
                    <a:pt x="294" y="943"/>
                  </a:lnTo>
                  <a:lnTo>
                    <a:pt x="293" y="943"/>
                  </a:lnTo>
                  <a:lnTo>
                    <a:pt x="292" y="944"/>
                  </a:lnTo>
                  <a:lnTo>
                    <a:pt x="291" y="943"/>
                  </a:lnTo>
                  <a:lnTo>
                    <a:pt x="290" y="943"/>
                  </a:lnTo>
                  <a:lnTo>
                    <a:pt x="289" y="943"/>
                  </a:lnTo>
                  <a:lnTo>
                    <a:pt x="288" y="943"/>
                  </a:lnTo>
                  <a:lnTo>
                    <a:pt x="269" y="955"/>
                  </a:lnTo>
                  <a:lnTo>
                    <a:pt x="267" y="955"/>
                  </a:lnTo>
                  <a:lnTo>
                    <a:pt x="264" y="956"/>
                  </a:lnTo>
                  <a:lnTo>
                    <a:pt x="262" y="957"/>
                  </a:lnTo>
                  <a:lnTo>
                    <a:pt x="260" y="959"/>
                  </a:lnTo>
                  <a:lnTo>
                    <a:pt x="258" y="961"/>
                  </a:lnTo>
                  <a:lnTo>
                    <a:pt x="254" y="964"/>
                  </a:lnTo>
                  <a:lnTo>
                    <a:pt x="240" y="974"/>
                  </a:lnTo>
                  <a:lnTo>
                    <a:pt x="193" y="1012"/>
                  </a:lnTo>
                  <a:lnTo>
                    <a:pt x="189" y="973"/>
                  </a:lnTo>
                  <a:lnTo>
                    <a:pt x="187" y="946"/>
                  </a:lnTo>
                  <a:lnTo>
                    <a:pt x="182" y="904"/>
                  </a:lnTo>
                  <a:lnTo>
                    <a:pt x="183" y="903"/>
                  </a:lnTo>
                  <a:lnTo>
                    <a:pt x="183" y="901"/>
                  </a:lnTo>
                  <a:lnTo>
                    <a:pt x="183" y="900"/>
                  </a:lnTo>
                  <a:lnTo>
                    <a:pt x="184" y="899"/>
                  </a:lnTo>
                  <a:lnTo>
                    <a:pt x="184" y="898"/>
                  </a:lnTo>
                  <a:lnTo>
                    <a:pt x="185" y="896"/>
                  </a:lnTo>
                  <a:lnTo>
                    <a:pt x="186" y="895"/>
                  </a:lnTo>
                  <a:lnTo>
                    <a:pt x="186" y="893"/>
                  </a:lnTo>
                  <a:lnTo>
                    <a:pt x="187" y="891"/>
                  </a:lnTo>
                  <a:lnTo>
                    <a:pt x="214" y="834"/>
                  </a:lnTo>
                  <a:lnTo>
                    <a:pt x="215" y="832"/>
                  </a:lnTo>
                  <a:lnTo>
                    <a:pt x="216" y="830"/>
                  </a:lnTo>
                  <a:lnTo>
                    <a:pt x="216" y="829"/>
                  </a:lnTo>
                  <a:lnTo>
                    <a:pt x="217" y="827"/>
                  </a:lnTo>
                  <a:lnTo>
                    <a:pt x="218" y="825"/>
                  </a:lnTo>
                  <a:lnTo>
                    <a:pt x="218" y="823"/>
                  </a:lnTo>
                  <a:lnTo>
                    <a:pt x="219" y="822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20" y="816"/>
                  </a:lnTo>
                  <a:lnTo>
                    <a:pt x="220" y="814"/>
                  </a:lnTo>
                  <a:lnTo>
                    <a:pt x="220" y="811"/>
                  </a:lnTo>
                  <a:lnTo>
                    <a:pt x="221" y="809"/>
                  </a:lnTo>
                  <a:lnTo>
                    <a:pt x="221" y="808"/>
                  </a:lnTo>
                  <a:lnTo>
                    <a:pt x="221" y="808"/>
                  </a:lnTo>
                  <a:lnTo>
                    <a:pt x="221" y="807"/>
                  </a:lnTo>
                  <a:lnTo>
                    <a:pt x="221" y="803"/>
                  </a:lnTo>
                  <a:lnTo>
                    <a:pt x="221" y="801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19" y="793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8" y="789"/>
                  </a:lnTo>
                  <a:lnTo>
                    <a:pt x="217" y="785"/>
                  </a:lnTo>
                  <a:lnTo>
                    <a:pt x="216" y="784"/>
                  </a:lnTo>
                  <a:lnTo>
                    <a:pt x="216" y="783"/>
                  </a:lnTo>
                  <a:lnTo>
                    <a:pt x="214" y="780"/>
                  </a:lnTo>
                  <a:lnTo>
                    <a:pt x="214" y="779"/>
                  </a:lnTo>
                  <a:lnTo>
                    <a:pt x="214" y="779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1" y="773"/>
                  </a:lnTo>
                  <a:lnTo>
                    <a:pt x="209" y="771"/>
                  </a:lnTo>
                  <a:lnTo>
                    <a:pt x="208" y="770"/>
                  </a:lnTo>
                  <a:lnTo>
                    <a:pt x="208" y="769"/>
                  </a:lnTo>
                  <a:lnTo>
                    <a:pt x="206" y="767"/>
                  </a:lnTo>
                  <a:lnTo>
                    <a:pt x="205" y="766"/>
                  </a:lnTo>
                  <a:lnTo>
                    <a:pt x="205" y="765"/>
                  </a:lnTo>
                  <a:lnTo>
                    <a:pt x="205" y="765"/>
                  </a:lnTo>
                  <a:lnTo>
                    <a:pt x="204" y="763"/>
                  </a:lnTo>
                  <a:lnTo>
                    <a:pt x="187" y="744"/>
                  </a:lnTo>
                  <a:lnTo>
                    <a:pt x="145" y="695"/>
                  </a:lnTo>
                  <a:lnTo>
                    <a:pt x="143" y="693"/>
                  </a:lnTo>
                  <a:lnTo>
                    <a:pt x="131" y="676"/>
                  </a:lnTo>
                  <a:lnTo>
                    <a:pt x="131" y="675"/>
                  </a:lnTo>
                  <a:lnTo>
                    <a:pt x="130" y="674"/>
                  </a:lnTo>
                  <a:lnTo>
                    <a:pt x="129" y="672"/>
                  </a:lnTo>
                  <a:lnTo>
                    <a:pt x="128" y="671"/>
                  </a:lnTo>
                  <a:lnTo>
                    <a:pt x="127" y="670"/>
                  </a:lnTo>
                  <a:lnTo>
                    <a:pt x="127" y="670"/>
                  </a:lnTo>
                  <a:lnTo>
                    <a:pt x="126" y="670"/>
                  </a:lnTo>
                  <a:lnTo>
                    <a:pt x="125" y="669"/>
                  </a:lnTo>
                  <a:lnTo>
                    <a:pt x="124" y="668"/>
                  </a:lnTo>
                  <a:lnTo>
                    <a:pt x="123" y="668"/>
                  </a:lnTo>
                  <a:lnTo>
                    <a:pt x="122" y="667"/>
                  </a:lnTo>
                  <a:lnTo>
                    <a:pt x="121" y="666"/>
                  </a:lnTo>
                  <a:lnTo>
                    <a:pt x="121" y="665"/>
                  </a:lnTo>
                  <a:lnTo>
                    <a:pt x="119" y="665"/>
                  </a:lnTo>
                  <a:lnTo>
                    <a:pt x="104" y="658"/>
                  </a:lnTo>
                  <a:lnTo>
                    <a:pt x="104" y="657"/>
                  </a:lnTo>
                  <a:lnTo>
                    <a:pt x="103" y="657"/>
                  </a:lnTo>
                  <a:lnTo>
                    <a:pt x="102" y="656"/>
                  </a:lnTo>
                  <a:lnTo>
                    <a:pt x="102" y="655"/>
                  </a:lnTo>
                  <a:lnTo>
                    <a:pt x="101" y="654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100" y="652"/>
                  </a:lnTo>
                  <a:lnTo>
                    <a:pt x="100" y="652"/>
                  </a:lnTo>
                  <a:lnTo>
                    <a:pt x="99" y="651"/>
                  </a:lnTo>
                  <a:lnTo>
                    <a:pt x="99" y="650"/>
                  </a:lnTo>
                  <a:lnTo>
                    <a:pt x="98" y="648"/>
                  </a:lnTo>
                  <a:lnTo>
                    <a:pt x="98" y="647"/>
                  </a:lnTo>
                  <a:lnTo>
                    <a:pt x="98" y="646"/>
                  </a:lnTo>
                  <a:lnTo>
                    <a:pt x="97" y="645"/>
                  </a:lnTo>
                  <a:lnTo>
                    <a:pt x="97" y="643"/>
                  </a:lnTo>
                  <a:lnTo>
                    <a:pt x="96" y="643"/>
                  </a:lnTo>
                  <a:lnTo>
                    <a:pt x="96" y="641"/>
                  </a:lnTo>
                  <a:lnTo>
                    <a:pt x="95" y="639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5" y="635"/>
                  </a:lnTo>
                  <a:lnTo>
                    <a:pt x="94" y="634"/>
                  </a:lnTo>
                  <a:lnTo>
                    <a:pt x="93" y="634"/>
                  </a:lnTo>
                  <a:lnTo>
                    <a:pt x="93" y="633"/>
                  </a:lnTo>
                  <a:lnTo>
                    <a:pt x="92" y="633"/>
                  </a:lnTo>
                  <a:lnTo>
                    <a:pt x="91" y="632"/>
                  </a:lnTo>
                  <a:lnTo>
                    <a:pt x="90" y="630"/>
                  </a:lnTo>
                  <a:lnTo>
                    <a:pt x="89" y="629"/>
                  </a:lnTo>
                  <a:lnTo>
                    <a:pt x="88" y="628"/>
                  </a:lnTo>
                  <a:lnTo>
                    <a:pt x="88" y="627"/>
                  </a:lnTo>
                  <a:lnTo>
                    <a:pt x="87" y="626"/>
                  </a:lnTo>
                  <a:lnTo>
                    <a:pt x="87" y="625"/>
                  </a:lnTo>
                  <a:lnTo>
                    <a:pt x="86" y="624"/>
                  </a:lnTo>
                  <a:lnTo>
                    <a:pt x="86" y="624"/>
                  </a:lnTo>
                  <a:lnTo>
                    <a:pt x="86" y="623"/>
                  </a:lnTo>
                  <a:lnTo>
                    <a:pt x="85" y="622"/>
                  </a:lnTo>
                  <a:lnTo>
                    <a:pt x="85" y="621"/>
                  </a:lnTo>
                  <a:lnTo>
                    <a:pt x="84" y="619"/>
                  </a:lnTo>
                  <a:lnTo>
                    <a:pt x="83" y="618"/>
                  </a:lnTo>
                  <a:lnTo>
                    <a:pt x="81" y="616"/>
                  </a:lnTo>
                  <a:lnTo>
                    <a:pt x="80" y="615"/>
                  </a:lnTo>
                  <a:lnTo>
                    <a:pt x="79" y="614"/>
                  </a:lnTo>
                  <a:lnTo>
                    <a:pt x="78" y="613"/>
                  </a:lnTo>
                  <a:lnTo>
                    <a:pt x="77" y="612"/>
                  </a:lnTo>
                  <a:lnTo>
                    <a:pt x="77" y="611"/>
                  </a:lnTo>
                  <a:lnTo>
                    <a:pt x="76" y="610"/>
                  </a:lnTo>
                  <a:lnTo>
                    <a:pt x="75" y="609"/>
                  </a:lnTo>
                  <a:lnTo>
                    <a:pt x="73" y="608"/>
                  </a:lnTo>
                  <a:lnTo>
                    <a:pt x="73" y="607"/>
                  </a:lnTo>
                  <a:lnTo>
                    <a:pt x="72" y="607"/>
                  </a:lnTo>
                  <a:lnTo>
                    <a:pt x="72" y="606"/>
                  </a:lnTo>
                  <a:lnTo>
                    <a:pt x="71" y="606"/>
                  </a:lnTo>
                  <a:lnTo>
                    <a:pt x="71" y="606"/>
                  </a:lnTo>
                  <a:lnTo>
                    <a:pt x="70" y="606"/>
                  </a:lnTo>
                  <a:lnTo>
                    <a:pt x="69" y="605"/>
                  </a:lnTo>
                  <a:lnTo>
                    <a:pt x="68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2"/>
                  </a:lnTo>
                  <a:lnTo>
                    <a:pt x="65" y="602"/>
                  </a:lnTo>
                  <a:lnTo>
                    <a:pt x="63" y="601"/>
                  </a:lnTo>
                  <a:lnTo>
                    <a:pt x="62" y="600"/>
                  </a:lnTo>
                  <a:lnTo>
                    <a:pt x="61" y="599"/>
                  </a:lnTo>
                  <a:lnTo>
                    <a:pt x="60" y="599"/>
                  </a:lnTo>
                  <a:lnTo>
                    <a:pt x="59" y="598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5" y="597"/>
                  </a:lnTo>
                  <a:lnTo>
                    <a:pt x="54" y="597"/>
                  </a:lnTo>
                  <a:lnTo>
                    <a:pt x="53" y="596"/>
                  </a:lnTo>
                  <a:lnTo>
                    <a:pt x="52" y="595"/>
                  </a:lnTo>
                  <a:lnTo>
                    <a:pt x="50" y="595"/>
                  </a:lnTo>
                  <a:lnTo>
                    <a:pt x="50" y="594"/>
                  </a:lnTo>
                  <a:lnTo>
                    <a:pt x="49" y="594"/>
                  </a:lnTo>
                  <a:lnTo>
                    <a:pt x="49" y="594"/>
                  </a:lnTo>
                  <a:lnTo>
                    <a:pt x="47" y="593"/>
                  </a:lnTo>
                  <a:lnTo>
                    <a:pt x="46" y="592"/>
                  </a:lnTo>
                  <a:lnTo>
                    <a:pt x="45" y="592"/>
                  </a:lnTo>
                  <a:lnTo>
                    <a:pt x="44" y="591"/>
                  </a:lnTo>
                  <a:lnTo>
                    <a:pt x="43" y="590"/>
                  </a:lnTo>
                  <a:lnTo>
                    <a:pt x="41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39" y="587"/>
                  </a:lnTo>
                  <a:lnTo>
                    <a:pt x="38" y="585"/>
                  </a:lnTo>
                  <a:lnTo>
                    <a:pt x="37" y="585"/>
                  </a:lnTo>
                  <a:lnTo>
                    <a:pt x="37" y="584"/>
                  </a:lnTo>
                  <a:lnTo>
                    <a:pt x="36" y="583"/>
                  </a:lnTo>
                  <a:lnTo>
                    <a:pt x="36" y="582"/>
                  </a:lnTo>
                  <a:lnTo>
                    <a:pt x="35" y="582"/>
                  </a:lnTo>
                  <a:lnTo>
                    <a:pt x="35" y="581"/>
                  </a:lnTo>
                  <a:lnTo>
                    <a:pt x="34" y="581"/>
                  </a:lnTo>
                  <a:lnTo>
                    <a:pt x="33" y="580"/>
                  </a:lnTo>
                  <a:lnTo>
                    <a:pt x="33" y="579"/>
                  </a:lnTo>
                  <a:lnTo>
                    <a:pt x="32" y="579"/>
                  </a:lnTo>
                  <a:lnTo>
                    <a:pt x="31" y="578"/>
                  </a:lnTo>
                  <a:lnTo>
                    <a:pt x="31" y="578"/>
                  </a:lnTo>
                  <a:lnTo>
                    <a:pt x="30" y="578"/>
                  </a:lnTo>
                  <a:lnTo>
                    <a:pt x="29" y="578"/>
                  </a:lnTo>
                  <a:lnTo>
                    <a:pt x="28" y="578"/>
                  </a:lnTo>
                  <a:lnTo>
                    <a:pt x="27" y="578"/>
                  </a:lnTo>
                  <a:lnTo>
                    <a:pt x="26" y="578"/>
                  </a:lnTo>
                  <a:lnTo>
                    <a:pt x="25" y="577"/>
                  </a:lnTo>
                  <a:lnTo>
                    <a:pt x="24" y="577"/>
                  </a:lnTo>
                  <a:lnTo>
                    <a:pt x="23" y="576"/>
                  </a:lnTo>
                  <a:lnTo>
                    <a:pt x="22" y="576"/>
                  </a:lnTo>
                  <a:lnTo>
                    <a:pt x="22" y="575"/>
                  </a:lnTo>
                  <a:lnTo>
                    <a:pt x="19" y="572"/>
                  </a:lnTo>
                  <a:lnTo>
                    <a:pt x="19" y="571"/>
                  </a:lnTo>
                  <a:lnTo>
                    <a:pt x="18" y="571"/>
                  </a:lnTo>
                  <a:lnTo>
                    <a:pt x="18" y="570"/>
                  </a:lnTo>
                  <a:lnTo>
                    <a:pt x="17" y="570"/>
                  </a:lnTo>
                  <a:lnTo>
                    <a:pt x="16" y="569"/>
                  </a:lnTo>
                  <a:lnTo>
                    <a:pt x="15" y="569"/>
                  </a:lnTo>
                  <a:lnTo>
                    <a:pt x="14" y="568"/>
                  </a:lnTo>
                  <a:lnTo>
                    <a:pt x="13" y="567"/>
                  </a:lnTo>
                  <a:lnTo>
                    <a:pt x="11" y="564"/>
                  </a:lnTo>
                  <a:lnTo>
                    <a:pt x="11" y="563"/>
                  </a:lnTo>
                  <a:lnTo>
                    <a:pt x="10" y="562"/>
                  </a:lnTo>
                  <a:lnTo>
                    <a:pt x="9" y="561"/>
                  </a:lnTo>
                  <a:lnTo>
                    <a:pt x="8" y="5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9" name="Freeform 97">
              <a:extLst>
                <a:ext uri="{FF2B5EF4-FFF2-40B4-BE49-F238E27FC236}">
                  <a16:creationId xmlns:a16="http://schemas.microsoft.com/office/drawing/2014/main" id="{3C9FD244-A98E-86BD-F470-C58A81ED5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625" y="2238375"/>
              <a:ext cx="1084263" cy="1062038"/>
            </a:xfrm>
            <a:custGeom>
              <a:avLst/>
              <a:gdLst>
                <a:gd name="T0" fmla="*/ 20 w 683"/>
                <a:gd name="T1" fmla="*/ 277 h 669"/>
                <a:gd name="T2" fmla="*/ 18 w 683"/>
                <a:gd name="T3" fmla="*/ 245 h 669"/>
                <a:gd name="T4" fmla="*/ 59 w 683"/>
                <a:gd name="T5" fmla="*/ 235 h 669"/>
                <a:gd name="T6" fmla="*/ 152 w 683"/>
                <a:gd name="T7" fmla="*/ 179 h 669"/>
                <a:gd name="T8" fmla="*/ 162 w 683"/>
                <a:gd name="T9" fmla="*/ 140 h 669"/>
                <a:gd name="T10" fmla="*/ 260 w 683"/>
                <a:gd name="T11" fmla="*/ 166 h 669"/>
                <a:gd name="T12" fmla="*/ 269 w 683"/>
                <a:gd name="T13" fmla="*/ 145 h 669"/>
                <a:gd name="T14" fmla="*/ 269 w 683"/>
                <a:gd name="T15" fmla="*/ 124 h 669"/>
                <a:gd name="T16" fmla="*/ 258 w 683"/>
                <a:gd name="T17" fmla="*/ 74 h 669"/>
                <a:gd name="T18" fmla="*/ 275 w 683"/>
                <a:gd name="T19" fmla="*/ 59 h 669"/>
                <a:gd name="T20" fmla="*/ 306 w 683"/>
                <a:gd name="T21" fmla="*/ 33 h 669"/>
                <a:gd name="T22" fmla="*/ 340 w 683"/>
                <a:gd name="T23" fmla="*/ 7 h 669"/>
                <a:gd name="T24" fmla="*/ 354 w 683"/>
                <a:gd name="T25" fmla="*/ 11 h 669"/>
                <a:gd name="T26" fmla="*/ 375 w 683"/>
                <a:gd name="T27" fmla="*/ 27 h 669"/>
                <a:gd name="T28" fmla="*/ 390 w 683"/>
                <a:gd name="T29" fmla="*/ 68 h 669"/>
                <a:gd name="T30" fmla="*/ 411 w 683"/>
                <a:gd name="T31" fmla="*/ 68 h 669"/>
                <a:gd name="T32" fmla="*/ 426 w 683"/>
                <a:gd name="T33" fmla="*/ 64 h 669"/>
                <a:gd name="T34" fmla="*/ 454 w 683"/>
                <a:gd name="T35" fmla="*/ 63 h 669"/>
                <a:gd name="T36" fmla="*/ 464 w 683"/>
                <a:gd name="T37" fmla="*/ 56 h 669"/>
                <a:gd name="T38" fmla="*/ 482 w 683"/>
                <a:gd name="T39" fmla="*/ 46 h 669"/>
                <a:gd name="T40" fmla="*/ 497 w 683"/>
                <a:gd name="T41" fmla="*/ 35 h 669"/>
                <a:gd name="T42" fmla="*/ 508 w 683"/>
                <a:gd name="T43" fmla="*/ 20 h 669"/>
                <a:gd name="T44" fmla="*/ 525 w 683"/>
                <a:gd name="T45" fmla="*/ 25 h 669"/>
                <a:gd name="T46" fmla="*/ 535 w 683"/>
                <a:gd name="T47" fmla="*/ 48 h 669"/>
                <a:gd name="T48" fmla="*/ 446 w 683"/>
                <a:gd name="T49" fmla="*/ 150 h 669"/>
                <a:gd name="T50" fmla="*/ 375 w 683"/>
                <a:gd name="T51" fmla="*/ 232 h 669"/>
                <a:gd name="T52" fmla="*/ 494 w 683"/>
                <a:gd name="T53" fmla="*/ 258 h 669"/>
                <a:gd name="T54" fmla="*/ 498 w 683"/>
                <a:gd name="T55" fmla="*/ 256 h 669"/>
                <a:gd name="T56" fmla="*/ 506 w 683"/>
                <a:gd name="T57" fmla="*/ 262 h 669"/>
                <a:gd name="T58" fmla="*/ 598 w 683"/>
                <a:gd name="T59" fmla="*/ 318 h 669"/>
                <a:gd name="T60" fmla="*/ 622 w 683"/>
                <a:gd name="T61" fmla="*/ 425 h 669"/>
                <a:gd name="T62" fmla="*/ 585 w 683"/>
                <a:gd name="T63" fmla="*/ 472 h 669"/>
                <a:gd name="T64" fmla="*/ 566 w 683"/>
                <a:gd name="T65" fmla="*/ 491 h 669"/>
                <a:gd name="T66" fmla="*/ 567 w 683"/>
                <a:gd name="T67" fmla="*/ 544 h 669"/>
                <a:gd name="T68" fmla="*/ 553 w 683"/>
                <a:gd name="T69" fmla="*/ 603 h 669"/>
                <a:gd name="T70" fmla="*/ 538 w 683"/>
                <a:gd name="T71" fmla="*/ 640 h 669"/>
                <a:gd name="T72" fmla="*/ 456 w 683"/>
                <a:gd name="T73" fmla="*/ 667 h 669"/>
                <a:gd name="T74" fmla="*/ 425 w 683"/>
                <a:gd name="T75" fmla="*/ 669 h 669"/>
                <a:gd name="T76" fmla="*/ 392 w 683"/>
                <a:gd name="T77" fmla="*/ 660 h 669"/>
                <a:gd name="T78" fmla="*/ 334 w 683"/>
                <a:gd name="T79" fmla="*/ 655 h 669"/>
                <a:gd name="T80" fmla="*/ 304 w 683"/>
                <a:gd name="T81" fmla="*/ 666 h 669"/>
                <a:gd name="T82" fmla="*/ 252 w 683"/>
                <a:gd name="T83" fmla="*/ 668 h 669"/>
                <a:gd name="T84" fmla="*/ 214 w 683"/>
                <a:gd name="T85" fmla="*/ 668 h 669"/>
                <a:gd name="T86" fmla="*/ 186 w 683"/>
                <a:gd name="T87" fmla="*/ 653 h 669"/>
                <a:gd name="T88" fmla="*/ 155 w 683"/>
                <a:gd name="T89" fmla="*/ 651 h 669"/>
                <a:gd name="T90" fmla="*/ 141 w 683"/>
                <a:gd name="T91" fmla="*/ 639 h 669"/>
                <a:gd name="T92" fmla="*/ 132 w 683"/>
                <a:gd name="T93" fmla="*/ 616 h 669"/>
                <a:gd name="T94" fmla="*/ 116 w 683"/>
                <a:gd name="T95" fmla="*/ 599 h 669"/>
                <a:gd name="T96" fmla="*/ 105 w 683"/>
                <a:gd name="T97" fmla="*/ 577 h 669"/>
                <a:gd name="T98" fmla="*/ 80 w 683"/>
                <a:gd name="T99" fmla="*/ 576 h 669"/>
                <a:gd name="T100" fmla="*/ 68 w 683"/>
                <a:gd name="T101" fmla="*/ 570 h 669"/>
                <a:gd name="T102" fmla="*/ 69 w 683"/>
                <a:gd name="T103" fmla="*/ 554 h 669"/>
                <a:gd name="T104" fmla="*/ 77 w 683"/>
                <a:gd name="T105" fmla="*/ 534 h 669"/>
                <a:gd name="T106" fmla="*/ 81 w 683"/>
                <a:gd name="T107" fmla="*/ 524 h 669"/>
                <a:gd name="T108" fmla="*/ 74 w 683"/>
                <a:gd name="T109" fmla="*/ 517 h 669"/>
                <a:gd name="T110" fmla="*/ 69 w 683"/>
                <a:gd name="T111" fmla="*/ 512 h 669"/>
                <a:gd name="T112" fmla="*/ 65 w 683"/>
                <a:gd name="T113" fmla="*/ 507 h 669"/>
                <a:gd name="T114" fmla="*/ 61 w 683"/>
                <a:gd name="T115" fmla="*/ 499 h 669"/>
                <a:gd name="T116" fmla="*/ 61 w 683"/>
                <a:gd name="T117" fmla="*/ 457 h 669"/>
                <a:gd name="T118" fmla="*/ 50 w 683"/>
                <a:gd name="T119" fmla="*/ 423 h 669"/>
                <a:gd name="T120" fmla="*/ 51 w 683"/>
                <a:gd name="T121" fmla="*/ 29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3" h="669">
                  <a:moveTo>
                    <a:pt x="39" y="291"/>
                  </a:moveTo>
                  <a:lnTo>
                    <a:pt x="38" y="291"/>
                  </a:lnTo>
                  <a:lnTo>
                    <a:pt x="34" y="288"/>
                  </a:lnTo>
                  <a:lnTo>
                    <a:pt x="31" y="287"/>
                  </a:lnTo>
                  <a:lnTo>
                    <a:pt x="31" y="286"/>
                  </a:lnTo>
                  <a:lnTo>
                    <a:pt x="28" y="284"/>
                  </a:lnTo>
                  <a:lnTo>
                    <a:pt x="25" y="282"/>
                  </a:lnTo>
                  <a:lnTo>
                    <a:pt x="24" y="282"/>
                  </a:lnTo>
                  <a:lnTo>
                    <a:pt x="22" y="280"/>
                  </a:lnTo>
                  <a:lnTo>
                    <a:pt x="21" y="279"/>
                  </a:lnTo>
                  <a:lnTo>
                    <a:pt x="20" y="277"/>
                  </a:lnTo>
                  <a:lnTo>
                    <a:pt x="19" y="275"/>
                  </a:lnTo>
                  <a:lnTo>
                    <a:pt x="17" y="273"/>
                  </a:lnTo>
                  <a:lnTo>
                    <a:pt x="16" y="272"/>
                  </a:lnTo>
                  <a:lnTo>
                    <a:pt x="15" y="270"/>
                  </a:lnTo>
                  <a:lnTo>
                    <a:pt x="14" y="269"/>
                  </a:lnTo>
                  <a:lnTo>
                    <a:pt x="6" y="259"/>
                  </a:lnTo>
                  <a:lnTo>
                    <a:pt x="0" y="252"/>
                  </a:lnTo>
                  <a:lnTo>
                    <a:pt x="1" y="252"/>
                  </a:lnTo>
                  <a:lnTo>
                    <a:pt x="8" y="249"/>
                  </a:lnTo>
                  <a:lnTo>
                    <a:pt x="13" y="247"/>
                  </a:lnTo>
                  <a:lnTo>
                    <a:pt x="18" y="245"/>
                  </a:lnTo>
                  <a:lnTo>
                    <a:pt x="23" y="244"/>
                  </a:lnTo>
                  <a:lnTo>
                    <a:pt x="26" y="243"/>
                  </a:lnTo>
                  <a:lnTo>
                    <a:pt x="28" y="242"/>
                  </a:lnTo>
                  <a:lnTo>
                    <a:pt x="31" y="241"/>
                  </a:lnTo>
                  <a:lnTo>
                    <a:pt x="32" y="241"/>
                  </a:lnTo>
                  <a:lnTo>
                    <a:pt x="44" y="238"/>
                  </a:lnTo>
                  <a:lnTo>
                    <a:pt x="45" y="238"/>
                  </a:lnTo>
                  <a:lnTo>
                    <a:pt x="50" y="236"/>
                  </a:lnTo>
                  <a:lnTo>
                    <a:pt x="55" y="236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2" y="234"/>
                  </a:lnTo>
                  <a:lnTo>
                    <a:pt x="63" y="234"/>
                  </a:lnTo>
                  <a:lnTo>
                    <a:pt x="64" y="234"/>
                  </a:lnTo>
                  <a:lnTo>
                    <a:pt x="81" y="232"/>
                  </a:lnTo>
                  <a:lnTo>
                    <a:pt x="100" y="231"/>
                  </a:lnTo>
                  <a:lnTo>
                    <a:pt x="121" y="229"/>
                  </a:lnTo>
                  <a:lnTo>
                    <a:pt x="129" y="233"/>
                  </a:lnTo>
                  <a:lnTo>
                    <a:pt x="132" y="231"/>
                  </a:lnTo>
                  <a:lnTo>
                    <a:pt x="144" y="225"/>
                  </a:lnTo>
                  <a:lnTo>
                    <a:pt x="162" y="183"/>
                  </a:lnTo>
                  <a:lnTo>
                    <a:pt x="152" y="179"/>
                  </a:lnTo>
                  <a:lnTo>
                    <a:pt x="144" y="175"/>
                  </a:lnTo>
                  <a:lnTo>
                    <a:pt x="143" y="174"/>
                  </a:lnTo>
                  <a:lnTo>
                    <a:pt x="149" y="166"/>
                  </a:lnTo>
                  <a:lnTo>
                    <a:pt x="149" y="165"/>
                  </a:lnTo>
                  <a:lnTo>
                    <a:pt x="150" y="163"/>
                  </a:lnTo>
                  <a:lnTo>
                    <a:pt x="151" y="161"/>
                  </a:lnTo>
                  <a:lnTo>
                    <a:pt x="150" y="158"/>
                  </a:lnTo>
                  <a:lnTo>
                    <a:pt x="153" y="154"/>
                  </a:lnTo>
                  <a:lnTo>
                    <a:pt x="155" y="154"/>
                  </a:lnTo>
                  <a:lnTo>
                    <a:pt x="162" y="139"/>
                  </a:lnTo>
                  <a:lnTo>
                    <a:pt x="162" y="140"/>
                  </a:lnTo>
                  <a:lnTo>
                    <a:pt x="184" y="147"/>
                  </a:lnTo>
                  <a:lnTo>
                    <a:pt x="185" y="147"/>
                  </a:lnTo>
                  <a:lnTo>
                    <a:pt x="188" y="148"/>
                  </a:lnTo>
                  <a:lnTo>
                    <a:pt x="230" y="163"/>
                  </a:lnTo>
                  <a:lnTo>
                    <a:pt x="239" y="166"/>
                  </a:lnTo>
                  <a:lnTo>
                    <a:pt x="256" y="172"/>
                  </a:lnTo>
                  <a:lnTo>
                    <a:pt x="257" y="172"/>
                  </a:lnTo>
                  <a:lnTo>
                    <a:pt x="259" y="170"/>
                  </a:lnTo>
                  <a:lnTo>
                    <a:pt x="259" y="169"/>
                  </a:lnTo>
                  <a:lnTo>
                    <a:pt x="260" y="168"/>
                  </a:lnTo>
                  <a:lnTo>
                    <a:pt x="260" y="166"/>
                  </a:lnTo>
                  <a:lnTo>
                    <a:pt x="261" y="165"/>
                  </a:lnTo>
                  <a:lnTo>
                    <a:pt x="261" y="164"/>
                  </a:lnTo>
                  <a:lnTo>
                    <a:pt x="262" y="163"/>
                  </a:lnTo>
                  <a:lnTo>
                    <a:pt x="263" y="160"/>
                  </a:lnTo>
                  <a:lnTo>
                    <a:pt x="266" y="154"/>
                  </a:lnTo>
                  <a:lnTo>
                    <a:pt x="266" y="154"/>
                  </a:lnTo>
                  <a:lnTo>
                    <a:pt x="267" y="152"/>
                  </a:lnTo>
                  <a:lnTo>
                    <a:pt x="268" y="149"/>
                  </a:lnTo>
                  <a:lnTo>
                    <a:pt x="268" y="147"/>
                  </a:lnTo>
                  <a:lnTo>
                    <a:pt x="269" y="146"/>
                  </a:lnTo>
                  <a:lnTo>
                    <a:pt x="269" y="145"/>
                  </a:lnTo>
                  <a:lnTo>
                    <a:pt x="269" y="142"/>
                  </a:lnTo>
                  <a:lnTo>
                    <a:pt x="269" y="141"/>
                  </a:lnTo>
                  <a:lnTo>
                    <a:pt x="269" y="140"/>
                  </a:lnTo>
                  <a:lnTo>
                    <a:pt x="269" y="138"/>
                  </a:lnTo>
                  <a:lnTo>
                    <a:pt x="269" y="137"/>
                  </a:lnTo>
                  <a:lnTo>
                    <a:pt x="269" y="135"/>
                  </a:lnTo>
                  <a:lnTo>
                    <a:pt x="269" y="135"/>
                  </a:lnTo>
                  <a:lnTo>
                    <a:pt x="269" y="133"/>
                  </a:lnTo>
                  <a:lnTo>
                    <a:pt x="269" y="128"/>
                  </a:lnTo>
                  <a:lnTo>
                    <a:pt x="269" y="126"/>
                  </a:lnTo>
                  <a:lnTo>
                    <a:pt x="269" y="124"/>
                  </a:lnTo>
                  <a:lnTo>
                    <a:pt x="266" y="112"/>
                  </a:lnTo>
                  <a:lnTo>
                    <a:pt x="265" y="108"/>
                  </a:lnTo>
                  <a:lnTo>
                    <a:pt x="264" y="106"/>
                  </a:lnTo>
                  <a:lnTo>
                    <a:pt x="262" y="96"/>
                  </a:lnTo>
                  <a:lnTo>
                    <a:pt x="260" y="86"/>
                  </a:lnTo>
                  <a:lnTo>
                    <a:pt x="259" y="83"/>
                  </a:lnTo>
                  <a:lnTo>
                    <a:pt x="259" y="82"/>
                  </a:lnTo>
                  <a:lnTo>
                    <a:pt x="259" y="79"/>
                  </a:lnTo>
                  <a:lnTo>
                    <a:pt x="259" y="77"/>
                  </a:lnTo>
                  <a:lnTo>
                    <a:pt x="258" y="76"/>
                  </a:lnTo>
                  <a:lnTo>
                    <a:pt x="258" y="74"/>
                  </a:lnTo>
                  <a:lnTo>
                    <a:pt x="258" y="71"/>
                  </a:lnTo>
                  <a:lnTo>
                    <a:pt x="258" y="70"/>
                  </a:lnTo>
                  <a:lnTo>
                    <a:pt x="259" y="71"/>
                  </a:lnTo>
                  <a:lnTo>
                    <a:pt x="260" y="71"/>
                  </a:lnTo>
                  <a:lnTo>
                    <a:pt x="260" y="71"/>
                  </a:lnTo>
                  <a:lnTo>
                    <a:pt x="267" y="76"/>
                  </a:lnTo>
                  <a:lnTo>
                    <a:pt x="268" y="74"/>
                  </a:lnTo>
                  <a:lnTo>
                    <a:pt x="268" y="73"/>
                  </a:lnTo>
                  <a:lnTo>
                    <a:pt x="269" y="72"/>
                  </a:lnTo>
                  <a:lnTo>
                    <a:pt x="272" y="65"/>
                  </a:lnTo>
                  <a:lnTo>
                    <a:pt x="275" y="59"/>
                  </a:lnTo>
                  <a:lnTo>
                    <a:pt x="277" y="56"/>
                  </a:lnTo>
                  <a:lnTo>
                    <a:pt x="278" y="55"/>
                  </a:lnTo>
                  <a:lnTo>
                    <a:pt x="279" y="53"/>
                  </a:lnTo>
                  <a:lnTo>
                    <a:pt x="285" y="49"/>
                  </a:lnTo>
                  <a:lnTo>
                    <a:pt x="289" y="45"/>
                  </a:lnTo>
                  <a:lnTo>
                    <a:pt x="293" y="43"/>
                  </a:lnTo>
                  <a:lnTo>
                    <a:pt x="294" y="43"/>
                  </a:lnTo>
                  <a:lnTo>
                    <a:pt x="295" y="42"/>
                  </a:lnTo>
                  <a:lnTo>
                    <a:pt x="297" y="39"/>
                  </a:lnTo>
                  <a:lnTo>
                    <a:pt x="301" y="36"/>
                  </a:lnTo>
                  <a:lnTo>
                    <a:pt x="306" y="33"/>
                  </a:lnTo>
                  <a:lnTo>
                    <a:pt x="309" y="30"/>
                  </a:lnTo>
                  <a:lnTo>
                    <a:pt x="313" y="26"/>
                  </a:lnTo>
                  <a:lnTo>
                    <a:pt x="320" y="21"/>
                  </a:lnTo>
                  <a:lnTo>
                    <a:pt x="322" y="19"/>
                  </a:lnTo>
                  <a:lnTo>
                    <a:pt x="324" y="18"/>
                  </a:lnTo>
                  <a:lnTo>
                    <a:pt x="324" y="17"/>
                  </a:lnTo>
                  <a:lnTo>
                    <a:pt x="328" y="16"/>
                  </a:lnTo>
                  <a:lnTo>
                    <a:pt x="333" y="12"/>
                  </a:lnTo>
                  <a:lnTo>
                    <a:pt x="336" y="9"/>
                  </a:lnTo>
                  <a:lnTo>
                    <a:pt x="338" y="8"/>
                  </a:lnTo>
                  <a:lnTo>
                    <a:pt x="340" y="7"/>
                  </a:lnTo>
                  <a:lnTo>
                    <a:pt x="342" y="6"/>
                  </a:lnTo>
                  <a:lnTo>
                    <a:pt x="343" y="5"/>
                  </a:lnTo>
                  <a:lnTo>
                    <a:pt x="343" y="5"/>
                  </a:lnTo>
                  <a:lnTo>
                    <a:pt x="344" y="4"/>
                  </a:lnTo>
                  <a:lnTo>
                    <a:pt x="349" y="0"/>
                  </a:lnTo>
                  <a:lnTo>
                    <a:pt x="351" y="6"/>
                  </a:lnTo>
                  <a:lnTo>
                    <a:pt x="352" y="7"/>
                  </a:lnTo>
                  <a:lnTo>
                    <a:pt x="352" y="8"/>
                  </a:lnTo>
                  <a:lnTo>
                    <a:pt x="352" y="9"/>
                  </a:lnTo>
                  <a:lnTo>
                    <a:pt x="353" y="10"/>
                  </a:lnTo>
                  <a:lnTo>
                    <a:pt x="354" y="11"/>
                  </a:lnTo>
                  <a:lnTo>
                    <a:pt x="355" y="11"/>
                  </a:lnTo>
                  <a:lnTo>
                    <a:pt x="356" y="12"/>
                  </a:lnTo>
                  <a:lnTo>
                    <a:pt x="357" y="12"/>
                  </a:lnTo>
                  <a:lnTo>
                    <a:pt x="358" y="12"/>
                  </a:lnTo>
                  <a:lnTo>
                    <a:pt x="359" y="13"/>
                  </a:lnTo>
                  <a:lnTo>
                    <a:pt x="360" y="14"/>
                  </a:lnTo>
                  <a:lnTo>
                    <a:pt x="364" y="17"/>
                  </a:lnTo>
                  <a:lnTo>
                    <a:pt x="374" y="25"/>
                  </a:lnTo>
                  <a:lnTo>
                    <a:pt x="375" y="25"/>
                  </a:lnTo>
                  <a:lnTo>
                    <a:pt x="375" y="26"/>
                  </a:lnTo>
                  <a:lnTo>
                    <a:pt x="375" y="27"/>
                  </a:lnTo>
                  <a:lnTo>
                    <a:pt x="376" y="28"/>
                  </a:lnTo>
                  <a:lnTo>
                    <a:pt x="377" y="31"/>
                  </a:lnTo>
                  <a:lnTo>
                    <a:pt x="379" y="35"/>
                  </a:lnTo>
                  <a:lnTo>
                    <a:pt x="380" y="40"/>
                  </a:lnTo>
                  <a:lnTo>
                    <a:pt x="383" y="46"/>
                  </a:lnTo>
                  <a:lnTo>
                    <a:pt x="385" y="51"/>
                  </a:lnTo>
                  <a:lnTo>
                    <a:pt x="389" y="61"/>
                  </a:lnTo>
                  <a:lnTo>
                    <a:pt x="389" y="63"/>
                  </a:lnTo>
                  <a:lnTo>
                    <a:pt x="390" y="65"/>
                  </a:lnTo>
                  <a:lnTo>
                    <a:pt x="390" y="66"/>
                  </a:lnTo>
                  <a:lnTo>
                    <a:pt x="390" y="68"/>
                  </a:lnTo>
                  <a:lnTo>
                    <a:pt x="393" y="75"/>
                  </a:lnTo>
                  <a:lnTo>
                    <a:pt x="394" y="77"/>
                  </a:lnTo>
                  <a:lnTo>
                    <a:pt x="396" y="77"/>
                  </a:lnTo>
                  <a:lnTo>
                    <a:pt x="396" y="76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3" y="72"/>
                  </a:lnTo>
                  <a:lnTo>
                    <a:pt x="404" y="71"/>
                  </a:lnTo>
                  <a:lnTo>
                    <a:pt x="408" y="69"/>
                  </a:lnTo>
                  <a:lnTo>
                    <a:pt x="409" y="69"/>
                  </a:lnTo>
                  <a:lnTo>
                    <a:pt x="411" y="68"/>
                  </a:lnTo>
                  <a:lnTo>
                    <a:pt x="412" y="67"/>
                  </a:lnTo>
                  <a:lnTo>
                    <a:pt x="413" y="67"/>
                  </a:lnTo>
                  <a:lnTo>
                    <a:pt x="415" y="66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16" y="65"/>
                  </a:lnTo>
                  <a:lnTo>
                    <a:pt x="417" y="65"/>
                  </a:lnTo>
                  <a:lnTo>
                    <a:pt x="418" y="65"/>
                  </a:lnTo>
                  <a:lnTo>
                    <a:pt x="421" y="65"/>
                  </a:lnTo>
                  <a:lnTo>
                    <a:pt x="423" y="65"/>
                  </a:lnTo>
                  <a:lnTo>
                    <a:pt x="426" y="64"/>
                  </a:lnTo>
                  <a:lnTo>
                    <a:pt x="434" y="63"/>
                  </a:lnTo>
                  <a:lnTo>
                    <a:pt x="441" y="62"/>
                  </a:lnTo>
                  <a:lnTo>
                    <a:pt x="443" y="62"/>
                  </a:lnTo>
                  <a:lnTo>
                    <a:pt x="444" y="62"/>
                  </a:lnTo>
                  <a:lnTo>
                    <a:pt x="446" y="62"/>
                  </a:lnTo>
                  <a:lnTo>
                    <a:pt x="447" y="62"/>
                  </a:lnTo>
                  <a:lnTo>
                    <a:pt x="449" y="62"/>
                  </a:lnTo>
                  <a:lnTo>
                    <a:pt x="451" y="62"/>
                  </a:lnTo>
                  <a:lnTo>
                    <a:pt x="452" y="62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3"/>
                  </a:lnTo>
                  <a:lnTo>
                    <a:pt x="456" y="63"/>
                  </a:lnTo>
                  <a:lnTo>
                    <a:pt x="457" y="63"/>
                  </a:lnTo>
                  <a:lnTo>
                    <a:pt x="457" y="62"/>
                  </a:lnTo>
                  <a:lnTo>
                    <a:pt x="458" y="62"/>
                  </a:lnTo>
                  <a:lnTo>
                    <a:pt x="459" y="62"/>
                  </a:lnTo>
                  <a:lnTo>
                    <a:pt x="460" y="62"/>
                  </a:lnTo>
                  <a:lnTo>
                    <a:pt x="461" y="61"/>
                  </a:lnTo>
                  <a:lnTo>
                    <a:pt x="462" y="59"/>
                  </a:lnTo>
                  <a:lnTo>
                    <a:pt x="463" y="58"/>
                  </a:lnTo>
                  <a:lnTo>
                    <a:pt x="464" y="56"/>
                  </a:lnTo>
                  <a:lnTo>
                    <a:pt x="467" y="54"/>
                  </a:lnTo>
                  <a:lnTo>
                    <a:pt x="468" y="53"/>
                  </a:lnTo>
                  <a:lnTo>
                    <a:pt x="469" y="53"/>
                  </a:lnTo>
                  <a:lnTo>
                    <a:pt x="471" y="52"/>
                  </a:lnTo>
                  <a:lnTo>
                    <a:pt x="471" y="52"/>
                  </a:lnTo>
                  <a:lnTo>
                    <a:pt x="474" y="51"/>
                  </a:lnTo>
                  <a:lnTo>
                    <a:pt x="478" y="49"/>
                  </a:lnTo>
                  <a:lnTo>
                    <a:pt x="480" y="48"/>
                  </a:lnTo>
                  <a:lnTo>
                    <a:pt x="480" y="48"/>
                  </a:lnTo>
                  <a:lnTo>
                    <a:pt x="481" y="47"/>
                  </a:lnTo>
                  <a:lnTo>
                    <a:pt x="482" y="46"/>
                  </a:lnTo>
                  <a:lnTo>
                    <a:pt x="484" y="44"/>
                  </a:lnTo>
                  <a:lnTo>
                    <a:pt x="486" y="43"/>
                  </a:lnTo>
                  <a:lnTo>
                    <a:pt x="487" y="42"/>
                  </a:lnTo>
                  <a:lnTo>
                    <a:pt x="488" y="41"/>
                  </a:lnTo>
                  <a:lnTo>
                    <a:pt x="489" y="40"/>
                  </a:lnTo>
                  <a:lnTo>
                    <a:pt x="489" y="40"/>
                  </a:lnTo>
                  <a:lnTo>
                    <a:pt x="493" y="38"/>
                  </a:lnTo>
                  <a:lnTo>
                    <a:pt x="493" y="37"/>
                  </a:lnTo>
                  <a:lnTo>
                    <a:pt x="494" y="37"/>
                  </a:lnTo>
                  <a:lnTo>
                    <a:pt x="495" y="36"/>
                  </a:lnTo>
                  <a:lnTo>
                    <a:pt x="497" y="35"/>
                  </a:lnTo>
                  <a:lnTo>
                    <a:pt x="498" y="34"/>
                  </a:lnTo>
                  <a:lnTo>
                    <a:pt x="499" y="33"/>
                  </a:lnTo>
                  <a:lnTo>
                    <a:pt x="500" y="32"/>
                  </a:lnTo>
                  <a:lnTo>
                    <a:pt x="501" y="31"/>
                  </a:lnTo>
                  <a:lnTo>
                    <a:pt x="502" y="29"/>
                  </a:lnTo>
                  <a:lnTo>
                    <a:pt x="503" y="27"/>
                  </a:lnTo>
                  <a:lnTo>
                    <a:pt x="504" y="25"/>
                  </a:lnTo>
                  <a:lnTo>
                    <a:pt x="506" y="23"/>
                  </a:lnTo>
                  <a:lnTo>
                    <a:pt x="507" y="22"/>
                  </a:lnTo>
                  <a:lnTo>
                    <a:pt x="508" y="21"/>
                  </a:lnTo>
                  <a:lnTo>
                    <a:pt x="508" y="20"/>
                  </a:lnTo>
                  <a:lnTo>
                    <a:pt x="509" y="18"/>
                  </a:lnTo>
                  <a:lnTo>
                    <a:pt x="512" y="14"/>
                  </a:lnTo>
                  <a:lnTo>
                    <a:pt x="517" y="17"/>
                  </a:lnTo>
                  <a:lnTo>
                    <a:pt x="519" y="19"/>
                  </a:lnTo>
                  <a:lnTo>
                    <a:pt x="520" y="20"/>
                  </a:lnTo>
                  <a:lnTo>
                    <a:pt x="522" y="21"/>
                  </a:lnTo>
                  <a:lnTo>
                    <a:pt x="522" y="22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4" y="25"/>
                  </a:lnTo>
                  <a:lnTo>
                    <a:pt x="525" y="25"/>
                  </a:lnTo>
                  <a:lnTo>
                    <a:pt x="525" y="26"/>
                  </a:lnTo>
                  <a:lnTo>
                    <a:pt x="526" y="30"/>
                  </a:lnTo>
                  <a:lnTo>
                    <a:pt x="526" y="32"/>
                  </a:lnTo>
                  <a:lnTo>
                    <a:pt x="528" y="37"/>
                  </a:lnTo>
                  <a:lnTo>
                    <a:pt x="529" y="38"/>
                  </a:lnTo>
                  <a:lnTo>
                    <a:pt x="530" y="41"/>
                  </a:lnTo>
                  <a:lnTo>
                    <a:pt x="531" y="43"/>
                  </a:lnTo>
                  <a:lnTo>
                    <a:pt x="532" y="45"/>
                  </a:lnTo>
                  <a:lnTo>
                    <a:pt x="533" y="47"/>
                  </a:lnTo>
                  <a:lnTo>
                    <a:pt x="534" y="47"/>
                  </a:lnTo>
                  <a:lnTo>
                    <a:pt x="535" y="48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0"/>
                  </a:lnTo>
                  <a:lnTo>
                    <a:pt x="538" y="51"/>
                  </a:lnTo>
                  <a:lnTo>
                    <a:pt x="543" y="53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62" y="134"/>
                  </a:lnTo>
                  <a:lnTo>
                    <a:pt x="454" y="141"/>
                  </a:lnTo>
                  <a:lnTo>
                    <a:pt x="447" y="149"/>
                  </a:lnTo>
                  <a:lnTo>
                    <a:pt x="446" y="150"/>
                  </a:lnTo>
                  <a:lnTo>
                    <a:pt x="438" y="158"/>
                  </a:lnTo>
                  <a:lnTo>
                    <a:pt x="425" y="154"/>
                  </a:lnTo>
                  <a:lnTo>
                    <a:pt x="379" y="144"/>
                  </a:lnTo>
                  <a:lnTo>
                    <a:pt x="372" y="143"/>
                  </a:lnTo>
                  <a:lnTo>
                    <a:pt x="369" y="152"/>
                  </a:lnTo>
                  <a:lnTo>
                    <a:pt x="363" y="164"/>
                  </a:lnTo>
                  <a:lnTo>
                    <a:pt x="363" y="165"/>
                  </a:lnTo>
                  <a:lnTo>
                    <a:pt x="357" y="180"/>
                  </a:lnTo>
                  <a:lnTo>
                    <a:pt x="352" y="194"/>
                  </a:lnTo>
                  <a:lnTo>
                    <a:pt x="369" y="235"/>
                  </a:lnTo>
                  <a:lnTo>
                    <a:pt x="375" y="232"/>
                  </a:lnTo>
                  <a:lnTo>
                    <a:pt x="379" y="231"/>
                  </a:lnTo>
                  <a:lnTo>
                    <a:pt x="389" y="230"/>
                  </a:lnTo>
                  <a:lnTo>
                    <a:pt x="410" y="229"/>
                  </a:lnTo>
                  <a:lnTo>
                    <a:pt x="411" y="228"/>
                  </a:lnTo>
                  <a:lnTo>
                    <a:pt x="414" y="228"/>
                  </a:lnTo>
                  <a:lnTo>
                    <a:pt x="433" y="231"/>
                  </a:lnTo>
                  <a:lnTo>
                    <a:pt x="457" y="243"/>
                  </a:lnTo>
                  <a:lnTo>
                    <a:pt x="462" y="245"/>
                  </a:lnTo>
                  <a:lnTo>
                    <a:pt x="471" y="250"/>
                  </a:lnTo>
                  <a:lnTo>
                    <a:pt x="493" y="260"/>
                  </a:lnTo>
                  <a:lnTo>
                    <a:pt x="494" y="258"/>
                  </a:lnTo>
                  <a:lnTo>
                    <a:pt x="497" y="259"/>
                  </a:lnTo>
                  <a:lnTo>
                    <a:pt x="497" y="258"/>
                  </a:lnTo>
                  <a:lnTo>
                    <a:pt x="496" y="257"/>
                  </a:lnTo>
                  <a:lnTo>
                    <a:pt x="495" y="256"/>
                  </a:lnTo>
                  <a:lnTo>
                    <a:pt x="495" y="255"/>
                  </a:lnTo>
                  <a:lnTo>
                    <a:pt x="494" y="255"/>
                  </a:lnTo>
                  <a:lnTo>
                    <a:pt x="493" y="255"/>
                  </a:lnTo>
                  <a:lnTo>
                    <a:pt x="493" y="254"/>
                  </a:lnTo>
                  <a:lnTo>
                    <a:pt x="497" y="255"/>
                  </a:lnTo>
                  <a:lnTo>
                    <a:pt x="497" y="256"/>
                  </a:lnTo>
                  <a:lnTo>
                    <a:pt x="498" y="256"/>
                  </a:lnTo>
                  <a:lnTo>
                    <a:pt x="498" y="257"/>
                  </a:lnTo>
                  <a:lnTo>
                    <a:pt x="499" y="258"/>
                  </a:lnTo>
                  <a:lnTo>
                    <a:pt x="499" y="259"/>
                  </a:lnTo>
                  <a:lnTo>
                    <a:pt x="500" y="259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2" y="262"/>
                  </a:lnTo>
                  <a:lnTo>
                    <a:pt x="503" y="263"/>
                  </a:lnTo>
                  <a:lnTo>
                    <a:pt x="504" y="263"/>
                  </a:lnTo>
                  <a:lnTo>
                    <a:pt x="504" y="264"/>
                  </a:lnTo>
                  <a:lnTo>
                    <a:pt x="506" y="262"/>
                  </a:lnTo>
                  <a:lnTo>
                    <a:pt x="510" y="262"/>
                  </a:lnTo>
                  <a:lnTo>
                    <a:pt x="517" y="259"/>
                  </a:lnTo>
                  <a:lnTo>
                    <a:pt x="521" y="258"/>
                  </a:lnTo>
                  <a:lnTo>
                    <a:pt x="526" y="258"/>
                  </a:lnTo>
                  <a:lnTo>
                    <a:pt x="527" y="250"/>
                  </a:lnTo>
                  <a:lnTo>
                    <a:pt x="527" y="247"/>
                  </a:lnTo>
                  <a:lnTo>
                    <a:pt x="530" y="250"/>
                  </a:lnTo>
                  <a:lnTo>
                    <a:pt x="544" y="264"/>
                  </a:lnTo>
                  <a:lnTo>
                    <a:pt x="545" y="265"/>
                  </a:lnTo>
                  <a:lnTo>
                    <a:pt x="576" y="295"/>
                  </a:lnTo>
                  <a:lnTo>
                    <a:pt x="598" y="318"/>
                  </a:lnTo>
                  <a:lnTo>
                    <a:pt x="600" y="320"/>
                  </a:lnTo>
                  <a:lnTo>
                    <a:pt x="627" y="346"/>
                  </a:lnTo>
                  <a:lnTo>
                    <a:pt x="641" y="361"/>
                  </a:lnTo>
                  <a:lnTo>
                    <a:pt x="671" y="391"/>
                  </a:lnTo>
                  <a:lnTo>
                    <a:pt x="683" y="403"/>
                  </a:lnTo>
                  <a:lnTo>
                    <a:pt x="682" y="411"/>
                  </a:lnTo>
                  <a:lnTo>
                    <a:pt x="640" y="427"/>
                  </a:lnTo>
                  <a:lnTo>
                    <a:pt x="638" y="421"/>
                  </a:lnTo>
                  <a:lnTo>
                    <a:pt x="627" y="424"/>
                  </a:lnTo>
                  <a:lnTo>
                    <a:pt x="627" y="420"/>
                  </a:lnTo>
                  <a:lnTo>
                    <a:pt x="622" y="425"/>
                  </a:lnTo>
                  <a:lnTo>
                    <a:pt x="623" y="426"/>
                  </a:lnTo>
                  <a:lnTo>
                    <a:pt x="623" y="427"/>
                  </a:lnTo>
                  <a:lnTo>
                    <a:pt x="625" y="430"/>
                  </a:lnTo>
                  <a:lnTo>
                    <a:pt x="621" y="431"/>
                  </a:lnTo>
                  <a:lnTo>
                    <a:pt x="622" y="434"/>
                  </a:lnTo>
                  <a:lnTo>
                    <a:pt x="626" y="440"/>
                  </a:lnTo>
                  <a:lnTo>
                    <a:pt x="614" y="444"/>
                  </a:lnTo>
                  <a:lnTo>
                    <a:pt x="600" y="461"/>
                  </a:lnTo>
                  <a:lnTo>
                    <a:pt x="599" y="462"/>
                  </a:lnTo>
                  <a:lnTo>
                    <a:pt x="584" y="467"/>
                  </a:lnTo>
                  <a:lnTo>
                    <a:pt x="585" y="472"/>
                  </a:lnTo>
                  <a:lnTo>
                    <a:pt x="586" y="475"/>
                  </a:lnTo>
                  <a:lnTo>
                    <a:pt x="583" y="475"/>
                  </a:lnTo>
                  <a:lnTo>
                    <a:pt x="579" y="481"/>
                  </a:lnTo>
                  <a:lnTo>
                    <a:pt x="577" y="482"/>
                  </a:lnTo>
                  <a:lnTo>
                    <a:pt x="575" y="484"/>
                  </a:lnTo>
                  <a:lnTo>
                    <a:pt x="573" y="485"/>
                  </a:lnTo>
                  <a:lnTo>
                    <a:pt x="572" y="486"/>
                  </a:lnTo>
                  <a:lnTo>
                    <a:pt x="570" y="488"/>
                  </a:lnTo>
                  <a:lnTo>
                    <a:pt x="569" y="489"/>
                  </a:lnTo>
                  <a:lnTo>
                    <a:pt x="567" y="490"/>
                  </a:lnTo>
                  <a:lnTo>
                    <a:pt x="566" y="491"/>
                  </a:lnTo>
                  <a:lnTo>
                    <a:pt x="562" y="493"/>
                  </a:lnTo>
                  <a:lnTo>
                    <a:pt x="561" y="496"/>
                  </a:lnTo>
                  <a:lnTo>
                    <a:pt x="558" y="501"/>
                  </a:lnTo>
                  <a:lnTo>
                    <a:pt x="559" y="505"/>
                  </a:lnTo>
                  <a:lnTo>
                    <a:pt x="557" y="510"/>
                  </a:lnTo>
                  <a:lnTo>
                    <a:pt x="572" y="510"/>
                  </a:lnTo>
                  <a:lnTo>
                    <a:pt x="577" y="521"/>
                  </a:lnTo>
                  <a:lnTo>
                    <a:pt x="567" y="531"/>
                  </a:lnTo>
                  <a:lnTo>
                    <a:pt x="572" y="536"/>
                  </a:lnTo>
                  <a:lnTo>
                    <a:pt x="570" y="539"/>
                  </a:lnTo>
                  <a:lnTo>
                    <a:pt x="567" y="544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2" y="542"/>
                  </a:lnTo>
                  <a:lnTo>
                    <a:pt x="561" y="543"/>
                  </a:lnTo>
                  <a:lnTo>
                    <a:pt x="552" y="558"/>
                  </a:lnTo>
                  <a:lnTo>
                    <a:pt x="552" y="559"/>
                  </a:lnTo>
                  <a:lnTo>
                    <a:pt x="551" y="562"/>
                  </a:lnTo>
                  <a:lnTo>
                    <a:pt x="551" y="578"/>
                  </a:lnTo>
                  <a:lnTo>
                    <a:pt x="548" y="578"/>
                  </a:lnTo>
                  <a:lnTo>
                    <a:pt x="553" y="602"/>
                  </a:lnTo>
                  <a:lnTo>
                    <a:pt x="553" y="603"/>
                  </a:lnTo>
                  <a:lnTo>
                    <a:pt x="553" y="603"/>
                  </a:lnTo>
                  <a:lnTo>
                    <a:pt x="555" y="602"/>
                  </a:lnTo>
                  <a:lnTo>
                    <a:pt x="556" y="602"/>
                  </a:lnTo>
                  <a:lnTo>
                    <a:pt x="556" y="603"/>
                  </a:lnTo>
                  <a:lnTo>
                    <a:pt x="566" y="630"/>
                  </a:lnTo>
                  <a:lnTo>
                    <a:pt x="566" y="631"/>
                  </a:lnTo>
                  <a:lnTo>
                    <a:pt x="556" y="634"/>
                  </a:lnTo>
                  <a:lnTo>
                    <a:pt x="553" y="635"/>
                  </a:lnTo>
                  <a:lnTo>
                    <a:pt x="548" y="637"/>
                  </a:lnTo>
                  <a:lnTo>
                    <a:pt x="542" y="640"/>
                  </a:lnTo>
                  <a:lnTo>
                    <a:pt x="538" y="640"/>
                  </a:lnTo>
                  <a:lnTo>
                    <a:pt x="529" y="643"/>
                  </a:lnTo>
                  <a:lnTo>
                    <a:pt x="520" y="647"/>
                  </a:lnTo>
                  <a:lnTo>
                    <a:pt x="510" y="650"/>
                  </a:lnTo>
                  <a:lnTo>
                    <a:pt x="505" y="652"/>
                  </a:lnTo>
                  <a:lnTo>
                    <a:pt x="495" y="656"/>
                  </a:lnTo>
                  <a:lnTo>
                    <a:pt x="483" y="659"/>
                  </a:lnTo>
                  <a:lnTo>
                    <a:pt x="475" y="662"/>
                  </a:lnTo>
                  <a:lnTo>
                    <a:pt x="466" y="665"/>
                  </a:lnTo>
                  <a:lnTo>
                    <a:pt x="462" y="666"/>
                  </a:lnTo>
                  <a:lnTo>
                    <a:pt x="459" y="667"/>
                  </a:lnTo>
                  <a:lnTo>
                    <a:pt x="456" y="667"/>
                  </a:lnTo>
                  <a:lnTo>
                    <a:pt x="455" y="667"/>
                  </a:lnTo>
                  <a:lnTo>
                    <a:pt x="451" y="668"/>
                  </a:lnTo>
                  <a:lnTo>
                    <a:pt x="446" y="668"/>
                  </a:lnTo>
                  <a:lnTo>
                    <a:pt x="442" y="668"/>
                  </a:lnTo>
                  <a:lnTo>
                    <a:pt x="440" y="668"/>
                  </a:lnTo>
                  <a:lnTo>
                    <a:pt x="439" y="668"/>
                  </a:lnTo>
                  <a:lnTo>
                    <a:pt x="436" y="668"/>
                  </a:lnTo>
                  <a:lnTo>
                    <a:pt x="432" y="669"/>
                  </a:lnTo>
                  <a:lnTo>
                    <a:pt x="431" y="669"/>
                  </a:lnTo>
                  <a:lnTo>
                    <a:pt x="427" y="669"/>
                  </a:lnTo>
                  <a:lnTo>
                    <a:pt x="425" y="669"/>
                  </a:lnTo>
                  <a:lnTo>
                    <a:pt x="424" y="669"/>
                  </a:lnTo>
                  <a:lnTo>
                    <a:pt x="423" y="669"/>
                  </a:lnTo>
                  <a:lnTo>
                    <a:pt x="421" y="669"/>
                  </a:lnTo>
                  <a:lnTo>
                    <a:pt x="420" y="669"/>
                  </a:lnTo>
                  <a:lnTo>
                    <a:pt x="419" y="669"/>
                  </a:lnTo>
                  <a:lnTo>
                    <a:pt x="416" y="668"/>
                  </a:lnTo>
                  <a:lnTo>
                    <a:pt x="415" y="668"/>
                  </a:lnTo>
                  <a:lnTo>
                    <a:pt x="411" y="668"/>
                  </a:lnTo>
                  <a:lnTo>
                    <a:pt x="406" y="666"/>
                  </a:lnTo>
                  <a:lnTo>
                    <a:pt x="398" y="663"/>
                  </a:lnTo>
                  <a:lnTo>
                    <a:pt x="392" y="660"/>
                  </a:lnTo>
                  <a:lnTo>
                    <a:pt x="383" y="656"/>
                  </a:lnTo>
                  <a:lnTo>
                    <a:pt x="375" y="652"/>
                  </a:lnTo>
                  <a:lnTo>
                    <a:pt x="370" y="650"/>
                  </a:lnTo>
                  <a:lnTo>
                    <a:pt x="352" y="645"/>
                  </a:lnTo>
                  <a:lnTo>
                    <a:pt x="352" y="646"/>
                  </a:lnTo>
                  <a:lnTo>
                    <a:pt x="348" y="648"/>
                  </a:lnTo>
                  <a:lnTo>
                    <a:pt x="345" y="649"/>
                  </a:lnTo>
                  <a:lnTo>
                    <a:pt x="343" y="650"/>
                  </a:lnTo>
                  <a:lnTo>
                    <a:pt x="338" y="653"/>
                  </a:lnTo>
                  <a:lnTo>
                    <a:pt x="335" y="654"/>
                  </a:lnTo>
                  <a:lnTo>
                    <a:pt x="334" y="655"/>
                  </a:lnTo>
                  <a:lnTo>
                    <a:pt x="330" y="658"/>
                  </a:lnTo>
                  <a:lnTo>
                    <a:pt x="326" y="659"/>
                  </a:lnTo>
                  <a:lnTo>
                    <a:pt x="322" y="661"/>
                  </a:lnTo>
                  <a:lnTo>
                    <a:pt x="320" y="662"/>
                  </a:lnTo>
                  <a:lnTo>
                    <a:pt x="317" y="663"/>
                  </a:lnTo>
                  <a:lnTo>
                    <a:pt x="315" y="664"/>
                  </a:lnTo>
                  <a:lnTo>
                    <a:pt x="314" y="664"/>
                  </a:lnTo>
                  <a:lnTo>
                    <a:pt x="312" y="665"/>
                  </a:lnTo>
                  <a:lnTo>
                    <a:pt x="309" y="665"/>
                  </a:lnTo>
                  <a:lnTo>
                    <a:pt x="307" y="666"/>
                  </a:lnTo>
                  <a:lnTo>
                    <a:pt x="304" y="666"/>
                  </a:lnTo>
                  <a:lnTo>
                    <a:pt x="301" y="666"/>
                  </a:lnTo>
                  <a:lnTo>
                    <a:pt x="296" y="666"/>
                  </a:lnTo>
                  <a:lnTo>
                    <a:pt x="291" y="666"/>
                  </a:lnTo>
                  <a:lnTo>
                    <a:pt x="285" y="667"/>
                  </a:lnTo>
                  <a:lnTo>
                    <a:pt x="280" y="667"/>
                  </a:lnTo>
                  <a:lnTo>
                    <a:pt x="276" y="667"/>
                  </a:lnTo>
                  <a:lnTo>
                    <a:pt x="264" y="668"/>
                  </a:lnTo>
                  <a:lnTo>
                    <a:pt x="259" y="668"/>
                  </a:lnTo>
                  <a:lnTo>
                    <a:pt x="254" y="668"/>
                  </a:lnTo>
                  <a:lnTo>
                    <a:pt x="253" y="668"/>
                  </a:lnTo>
                  <a:lnTo>
                    <a:pt x="252" y="668"/>
                  </a:lnTo>
                  <a:lnTo>
                    <a:pt x="246" y="668"/>
                  </a:lnTo>
                  <a:lnTo>
                    <a:pt x="237" y="668"/>
                  </a:lnTo>
                  <a:lnTo>
                    <a:pt x="233" y="668"/>
                  </a:lnTo>
                  <a:lnTo>
                    <a:pt x="228" y="669"/>
                  </a:lnTo>
                  <a:lnTo>
                    <a:pt x="224" y="669"/>
                  </a:lnTo>
                  <a:lnTo>
                    <a:pt x="222" y="669"/>
                  </a:lnTo>
                  <a:lnTo>
                    <a:pt x="220" y="669"/>
                  </a:lnTo>
                  <a:lnTo>
                    <a:pt x="218" y="669"/>
                  </a:lnTo>
                  <a:lnTo>
                    <a:pt x="216" y="669"/>
                  </a:lnTo>
                  <a:lnTo>
                    <a:pt x="215" y="669"/>
                  </a:lnTo>
                  <a:lnTo>
                    <a:pt x="214" y="668"/>
                  </a:lnTo>
                  <a:lnTo>
                    <a:pt x="213" y="668"/>
                  </a:lnTo>
                  <a:lnTo>
                    <a:pt x="211" y="668"/>
                  </a:lnTo>
                  <a:lnTo>
                    <a:pt x="209" y="667"/>
                  </a:lnTo>
                  <a:lnTo>
                    <a:pt x="207" y="666"/>
                  </a:lnTo>
                  <a:lnTo>
                    <a:pt x="205" y="665"/>
                  </a:lnTo>
                  <a:lnTo>
                    <a:pt x="204" y="663"/>
                  </a:lnTo>
                  <a:lnTo>
                    <a:pt x="199" y="660"/>
                  </a:lnTo>
                  <a:lnTo>
                    <a:pt x="195" y="659"/>
                  </a:lnTo>
                  <a:lnTo>
                    <a:pt x="193" y="657"/>
                  </a:lnTo>
                  <a:lnTo>
                    <a:pt x="188" y="654"/>
                  </a:lnTo>
                  <a:lnTo>
                    <a:pt x="186" y="653"/>
                  </a:lnTo>
                  <a:lnTo>
                    <a:pt x="185" y="652"/>
                  </a:lnTo>
                  <a:lnTo>
                    <a:pt x="183" y="651"/>
                  </a:lnTo>
                  <a:lnTo>
                    <a:pt x="182" y="651"/>
                  </a:lnTo>
                  <a:lnTo>
                    <a:pt x="180" y="650"/>
                  </a:lnTo>
                  <a:lnTo>
                    <a:pt x="178" y="650"/>
                  </a:lnTo>
                  <a:lnTo>
                    <a:pt x="176" y="650"/>
                  </a:lnTo>
                  <a:lnTo>
                    <a:pt x="175" y="650"/>
                  </a:lnTo>
                  <a:lnTo>
                    <a:pt x="169" y="650"/>
                  </a:lnTo>
                  <a:lnTo>
                    <a:pt x="162" y="650"/>
                  </a:lnTo>
                  <a:lnTo>
                    <a:pt x="156" y="651"/>
                  </a:lnTo>
                  <a:lnTo>
                    <a:pt x="155" y="651"/>
                  </a:lnTo>
                  <a:lnTo>
                    <a:pt x="150" y="651"/>
                  </a:lnTo>
                  <a:lnTo>
                    <a:pt x="140" y="651"/>
                  </a:lnTo>
                  <a:lnTo>
                    <a:pt x="139" y="650"/>
                  </a:lnTo>
                  <a:lnTo>
                    <a:pt x="139" y="650"/>
                  </a:lnTo>
                  <a:lnTo>
                    <a:pt x="138" y="648"/>
                  </a:lnTo>
                  <a:lnTo>
                    <a:pt x="138" y="647"/>
                  </a:lnTo>
                  <a:lnTo>
                    <a:pt x="137" y="645"/>
                  </a:lnTo>
                  <a:lnTo>
                    <a:pt x="137" y="641"/>
                  </a:lnTo>
                  <a:lnTo>
                    <a:pt x="140" y="640"/>
                  </a:lnTo>
                  <a:lnTo>
                    <a:pt x="142" y="640"/>
                  </a:lnTo>
                  <a:lnTo>
                    <a:pt x="141" y="639"/>
                  </a:lnTo>
                  <a:lnTo>
                    <a:pt x="141" y="637"/>
                  </a:lnTo>
                  <a:lnTo>
                    <a:pt x="141" y="635"/>
                  </a:lnTo>
                  <a:lnTo>
                    <a:pt x="139" y="631"/>
                  </a:lnTo>
                  <a:lnTo>
                    <a:pt x="137" y="627"/>
                  </a:lnTo>
                  <a:lnTo>
                    <a:pt x="135" y="625"/>
                  </a:lnTo>
                  <a:lnTo>
                    <a:pt x="134" y="623"/>
                  </a:lnTo>
                  <a:lnTo>
                    <a:pt x="133" y="622"/>
                  </a:lnTo>
                  <a:lnTo>
                    <a:pt x="133" y="621"/>
                  </a:lnTo>
                  <a:lnTo>
                    <a:pt x="132" y="620"/>
                  </a:lnTo>
                  <a:lnTo>
                    <a:pt x="132" y="618"/>
                  </a:lnTo>
                  <a:lnTo>
                    <a:pt x="132" y="616"/>
                  </a:lnTo>
                  <a:lnTo>
                    <a:pt x="131" y="616"/>
                  </a:lnTo>
                  <a:lnTo>
                    <a:pt x="130" y="616"/>
                  </a:lnTo>
                  <a:lnTo>
                    <a:pt x="128" y="617"/>
                  </a:lnTo>
                  <a:lnTo>
                    <a:pt x="127" y="617"/>
                  </a:lnTo>
                  <a:lnTo>
                    <a:pt x="125" y="618"/>
                  </a:lnTo>
                  <a:lnTo>
                    <a:pt x="123" y="613"/>
                  </a:lnTo>
                  <a:lnTo>
                    <a:pt x="122" y="611"/>
                  </a:lnTo>
                  <a:lnTo>
                    <a:pt x="121" y="610"/>
                  </a:lnTo>
                  <a:lnTo>
                    <a:pt x="119" y="606"/>
                  </a:lnTo>
                  <a:lnTo>
                    <a:pt x="117" y="602"/>
                  </a:lnTo>
                  <a:lnTo>
                    <a:pt x="116" y="599"/>
                  </a:lnTo>
                  <a:lnTo>
                    <a:pt x="114" y="594"/>
                  </a:lnTo>
                  <a:lnTo>
                    <a:pt x="114" y="594"/>
                  </a:lnTo>
                  <a:lnTo>
                    <a:pt x="112" y="591"/>
                  </a:lnTo>
                  <a:lnTo>
                    <a:pt x="109" y="585"/>
                  </a:lnTo>
                  <a:lnTo>
                    <a:pt x="108" y="584"/>
                  </a:lnTo>
                  <a:lnTo>
                    <a:pt x="107" y="582"/>
                  </a:lnTo>
                  <a:lnTo>
                    <a:pt x="106" y="580"/>
                  </a:lnTo>
                  <a:lnTo>
                    <a:pt x="106" y="579"/>
                  </a:lnTo>
                  <a:lnTo>
                    <a:pt x="105" y="579"/>
                  </a:lnTo>
                  <a:lnTo>
                    <a:pt x="105" y="578"/>
                  </a:lnTo>
                  <a:lnTo>
                    <a:pt x="105" y="577"/>
                  </a:lnTo>
                  <a:lnTo>
                    <a:pt x="105" y="576"/>
                  </a:lnTo>
                  <a:lnTo>
                    <a:pt x="103" y="576"/>
                  </a:lnTo>
                  <a:lnTo>
                    <a:pt x="99" y="576"/>
                  </a:lnTo>
                  <a:lnTo>
                    <a:pt x="97" y="576"/>
                  </a:lnTo>
                  <a:lnTo>
                    <a:pt x="97" y="576"/>
                  </a:lnTo>
                  <a:lnTo>
                    <a:pt x="96" y="576"/>
                  </a:lnTo>
                  <a:lnTo>
                    <a:pt x="93" y="576"/>
                  </a:lnTo>
                  <a:lnTo>
                    <a:pt x="89" y="576"/>
                  </a:lnTo>
                  <a:lnTo>
                    <a:pt x="86" y="576"/>
                  </a:lnTo>
                  <a:lnTo>
                    <a:pt x="82" y="576"/>
                  </a:lnTo>
                  <a:lnTo>
                    <a:pt x="80" y="576"/>
                  </a:lnTo>
                  <a:lnTo>
                    <a:pt x="79" y="576"/>
                  </a:lnTo>
                  <a:lnTo>
                    <a:pt x="77" y="576"/>
                  </a:lnTo>
                  <a:lnTo>
                    <a:pt x="74" y="575"/>
                  </a:lnTo>
                  <a:lnTo>
                    <a:pt x="73" y="575"/>
                  </a:lnTo>
                  <a:lnTo>
                    <a:pt x="71" y="574"/>
                  </a:lnTo>
                  <a:lnTo>
                    <a:pt x="70" y="574"/>
                  </a:lnTo>
                  <a:lnTo>
                    <a:pt x="69" y="574"/>
                  </a:lnTo>
                  <a:lnTo>
                    <a:pt x="68" y="573"/>
                  </a:lnTo>
                  <a:lnTo>
                    <a:pt x="68" y="572"/>
                  </a:lnTo>
                  <a:lnTo>
                    <a:pt x="68" y="571"/>
                  </a:lnTo>
                  <a:lnTo>
                    <a:pt x="68" y="570"/>
                  </a:lnTo>
                  <a:lnTo>
                    <a:pt x="69" y="570"/>
                  </a:lnTo>
                  <a:lnTo>
                    <a:pt x="69" y="569"/>
                  </a:lnTo>
                  <a:lnTo>
                    <a:pt x="69" y="568"/>
                  </a:lnTo>
                  <a:lnTo>
                    <a:pt x="69" y="567"/>
                  </a:lnTo>
                  <a:lnTo>
                    <a:pt x="69" y="566"/>
                  </a:lnTo>
                  <a:lnTo>
                    <a:pt x="69" y="561"/>
                  </a:lnTo>
                  <a:lnTo>
                    <a:pt x="69" y="559"/>
                  </a:lnTo>
                  <a:lnTo>
                    <a:pt x="69" y="558"/>
                  </a:lnTo>
                  <a:lnTo>
                    <a:pt x="69" y="558"/>
                  </a:lnTo>
                  <a:lnTo>
                    <a:pt x="69" y="556"/>
                  </a:lnTo>
                  <a:lnTo>
                    <a:pt x="69" y="554"/>
                  </a:lnTo>
                  <a:lnTo>
                    <a:pt x="70" y="551"/>
                  </a:lnTo>
                  <a:lnTo>
                    <a:pt x="71" y="548"/>
                  </a:lnTo>
                  <a:lnTo>
                    <a:pt x="71" y="546"/>
                  </a:lnTo>
                  <a:lnTo>
                    <a:pt x="72" y="545"/>
                  </a:lnTo>
                  <a:lnTo>
                    <a:pt x="72" y="543"/>
                  </a:lnTo>
                  <a:lnTo>
                    <a:pt x="73" y="542"/>
                  </a:lnTo>
                  <a:lnTo>
                    <a:pt x="73" y="540"/>
                  </a:lnTo>
                  <a:lnTo>
                    <a:pt x="75" y="539"/>
                  </a:lnTo>
                  <a:lnTo>
                    <a:pt x="76" y="537"/>
                  </a:lnTo>
                  <a:lnTo>
                    <a:pt x="77" y="535"/>
                  </a:lnTo>
                  <a:lnTo>
                    <a:pt x="77" y="534"/>
                  </a:lnTo>
                  <a:lnTo>
                    <a:pt x="78" y="533"/>
                  </a:lnTo>
                  <a:lnTo>
                    <a:pt x="79" y="532"/>
                  </a:lnTo>
                  <a:lnTo>
                    <a:pt x="79" y="531"/>
                  </a:lnTo>
                  <a:lnTo>
                    <a:pt x="80" y="530"/>
                  </a:lnTo>
                  <a:lnTo>
                    <a:pt x="81" y="529"/>
                  </a:lnTo>
                  <a:lnTo>
                    <a:pt x="82" y="528"/>
                  </a:lnTo>
                  <a:lnTo>
                    <a:pt x="83" y="527"/>
                  </a:lnTo>
                  <a:lnTo>
                    <a:pt x="84" y="526"/>
                  </a:lnTo>
                  <a:lnTo>
                    <a:pt x="83" y="526"/>
                  </a:lnTo>
                  <a:lnTo>
                    <a:pt x="82" y="525"/>
                  </a:lnTo>
                  <a:lnTo>
                    <a:pt x="81" y="524"/>
                  </a:lnTo>
                  <a:lnTo>
                    <a:pt x="80" y="523"/>
                  </a:lnTo>
                  <a:lnTo>
                    <a:pt x="78" y="522"/>
                  </a:lnTo>
                  <a:lnTo>
                    <a:pt x="78" y="521"/>
                  </a:lnTo>
                  <a:lnTo>
                    <a:pt x="77" y="521"/>
                  </a:lnTo>
                  <a:lnTo>
                    <a:pt x="77" y="521"/>
                  </a:lnTo>
                  <a:lnTo>
                    <a:pt x="77" y="520"/>
                  </a:lnTo>
                  <a:lnTo>
                    <a:pt x="76" y="520"/>
                  </a:lnTo>
                  <a:lnTo>
                    <a:pt x="75" y="519"/>
                  </a:lnTo>
                  <a:lnTo>
                    <a:pt x="74" y="519"/>
                  </a:lnTo>
                  <a:lnTo>
                    <a:pt x="74" y="518"/>
                  </a:lnTo>
                  <a:lnTo>
                    <a:pt x="74" y="517"/>
                  </a:lnTo>
                  <a:lnTo>
                    <a:pt x="73" y="517"/>
                  </a:lnTo>
                  <a:lnTo>
                    <a:pt x="72" y="517"/>
                  </a:lnTo>
                  <a:lnTo>
                    <a:pt x="72" y="516"/>
                  </a:lnTo>
                  <a:lnTo>
                    <a:pt x="72" y="515"/>
                  </a:lnTo>
                  <a:lnTo>
                    <a:pt x="71" y="515"/>
                  </a:lnTo>
                  <a:lnTo>
                    <a:pt x="70" y="514"/>
                  </a:lnTo>
                  <a:lnTo>
                    <a:pt x="69" y="513"/>
                  </a:lnTo>
                  <a:lnTo>
                    <a:pt x="68" y="513"/>
                  </a:lnTo>
                  <a:lnTo>
                    <a:pt x="68" y="512"/>
                  </a:lnTo>
                  <a:lnTo>
                    <a:pt x="69" y="512"/>
                  </a:lnTo>
                  <a:lnTo>
                    <a:pt x="69" y="512"/>
                  </a:lnTo>
                  <a:lnTo>
                    <a:pt x="69" y="511"/>
                  </a:lnTo>
                  <a:lnTo>
                    <a:pt x="68" y="511"/>
                  </a:lnTo>
                  <a:lnTo>
                    <a:pt x="68" y="510"/>
                  </a:lnTo>
                  <a:lnTo>
                    <a:pt x="68" y="510"/>
                  </a:lnTo>
                  <a:lnTo>
                    <a:pt x="67" y="510"/>
                  </a:lnTo>
                  <a:lnTo>
                    <a:pt x="66" y="510"/>
                  </a:lnTo>
                  <a:lnTo>
                    <a:pt x="65" y="510"/>
                  </a:lnTo>
                  <a:lnTo>
                    <a:pt x="64" y="510"/>
                  </a:lnTo>
                  <a:lnTo>
                    <a:pt x="65" y="509"/>
                  </a:lnTo>
                  <a:lnTo>
                    <a:pt x="65" y="508"/>
                  </a:lnTo>
                  <a:lnTo>
                    <a:pt x="65" y="507"/>
                  </a:lnTo>
                  <a:lnTo>
                    <a:pt x="64" y="507"/>
                  </a:lnTo>
                  <a:lnTo>
                    <a:pt x="63" y="507"/>
                  </a:lnTo>
                  <a:lnTo>
                    <a:pt x="62" y="507"/>
                  </a:lnTo>
                  <a:lnTo>
                    <a:pt x="61" y="507"/>
                  </a:lnTo>
                  <a:lnTo>
                    <a:pt x="60" y="507"/>
                  </a:lnTo>
                  <a:lnTo>
                    <a:pt x="60" y="506"/>
                  </a:lnTo>
                  <a:lnTo>
                    <a:pt x="60" y="505"/>
                  </a:lnTo>
                  <a:lnTo>
                    <a:pt x="61" y="505"/>
                  </a:lnTo>
                  <a:lnTo>
                    <a:pt x="61" y="504"/>
                  </a:lnTo>
                  <a:lnTo>
                    <a:pt x="61" y="503"/>
                  </a:lnTo>
                  <a:lnTo>
                    <a:pt x="61" y="499"/>
                  </a:lnTo>
                  <a:lnTo>
                    <a:pt x="61" y="488"/>
                  </a:lnTo>
                  <a:lnTo>
                    <a:pt x="62" y="485"/>
                  </a:lnTo>
                  <a:lnTo>
                    <a:pt x="62" y="482"/>
                  </a:lnTo>
                  <a:lnTo>
                    <a:pt x="62" y="479"/>
                  </a:lnTo>
                  <a:lnTo>
                    <a:pt x="62" y="473"/>
                  </a:lnTo>
                  <a:lnTo>
                    <a:pt x="62" y="467"/>
                  </a:lnTo>
                  <a:lnTo>
                    <a:pt x="62" y="465"/>
                  </a:lnTo>
                  <a:lnTo>
                    <a:pt x="61" y="461"/>
                  </a:lnTo>
                  <a:lnTo>
                    <a:pt x="61" y="460"/>
                  </a:lnTo>
                  <a:lnTo>
                    <a:pt x="61" y="458"/>
                  </a:lnTo>
                  <a:lnTo>
                    <a:pt x="61" y="457"/>
                  </a:lnTo>
                  <a:lnTo>
                    <a:pt x="61" y="457"/>
                  </a:lnTo>
                  <a:lnTo>
                    <a:pt x="61" y="456"/>
                  </a:lnTo>
                  <a:lnTo>
                    <a:pt x="61" y="455"/>
                  </a:lnTo>
                  <a:lnTo>
                    <a:pt x="61" y="454"/>
                  </a:lnTo>
                  <a:lnTo>
                    <a:pt x="62" y="451"/>
                  </a:lnTo>
                  <a:lnTo>
                    <a:pt x="63" y="445"/>
                  </a:lnTo>
                  <a:lnTo>
                    <a:pt x="64" y="436"/>
                  </a:lnTo>
                  <a:lnTo>
                    <a:pt x="65" y="432"/>
                  </a:lnTo>
                  <a:lnTo>
                    <a:pt x="66" y="426"/>
                  </a:lnTo>
                  <a:lnTo>
                    <a:pt x="59" y="424"/>
                  </a:lnTo>
                  <a:lnTo>
                    <a:pt x="50" y="423"/>
                  </a:lnTo>
                  <a:lnTo>
                    <a:pt x="52" y="411"/>
                  </a:lnTo>
                  <a:lnTo>
                    <a:pt x="50" y="402"/>
                  </a:lnTo>
                  <a:lnTo>
                    <a:pt x="50" y="401"/>
                  </a:lnTo>
                  <a:lnTo>
                    <a:pt x="47" y="391"/>
                  </a:lnTo>
                  <a:lnTo>
                    <a:pt x="45" y="385"/>
                  </a:lnTo>
                  <a:lnTo>
                    <a:pt x="50" y="364"/>
                  </a:lnTo>
                  <a:lnTo>
                    <a:pt x="50" y="363"/>
                  </a:lnTo>
                  <a:lnTo>
                    <a:pt x="57" y="325"/>
                  </a:lnTo>
                  <a:lnTo>
                    <a:pt x="57" y="313"/>
                  </a:lnTo>
                  <a:lnTo>
                    <a:pt x="52" y="301"/>
                  </a:lnTo>
                  <a:lnTo>
                    <a:pt x="51" y="298"/>
                  </a:lnTo>
                  <a:lnTo>
                    <a:pt x="50" y="296"/>
                  </a:lnTo>
                  <a:lnTo>
                    <a:pt x="49" y="296"/>
                  </a:lnTo>
                  <a:lnTo>
                    <a:pt x="46" y="294"/>
                  </a:lnTo>
                  <a:lnTo>
                    <a:pt x="44" y="294"/>
                  </a:lnTo>
                  <a:lnTo>
                    <a:pt x="42" y="293"/>
                  </a:lnTo>
                  <a:lnTo>
                    <a:pt x="41" y="292"/>
                  </a:lnTo>
                  <a:lnTo>
                    <a:pt x="40" y="291"/>
                  </a:lnTo>
                  <a:lnTo>
                    <a:pt x="39" y="2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4" name="Freeform 98">
              <a:extLst>
                <a:ext uri="{FF2B5EF4-FFF2-40B4-BE49-F238E27FC236}">
                  <a16:creationId xmlns:a16="http://schemas.microsoft.com/office/drawing/2014/main" id="{8E3CDC85-73F5-4FB9-9C22-683D20E53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0" y="1162050"/>
              <a:ext cx="1985963" cy="1674813"/>
            </a:xfrm>
            <a:custGeom>
              <a:avLst/>
              <a:gdLst>
                <a:gd name="T0" fmla="*/ 437 w 1251"/>
                <a:gd name="T1" fmla="*/ 3 h 1055"/>
                <a:gd name="T2" fmla="*/ 465 w 1251"/>
                <a:gd name="T3" fmla="*/ 14 h 1055"/>
                <a:gd name="T4" fmla="*/ 492 w 1251"/>
                <a:gd name="T5" fmla="*/ 29 h 1055"/>
                <a:gd name="T6" fmla="*/ 522 w 1251"/>
                <a:gd name="T7" fmla="*/ 33 h 1055"/>
                <a:gd name="T8" fmla="*/ 560 w 1251"/>
                <a:gd name="T9" fmla="*/ 52 h 1055"/>
                <a:gd name="T10" fmla="*/ 584 w 1251"/>
                <a:gd name="T11" fmla="*/ 70 h 1055"/>
                <a:gd name="T12" fmla="*/ 608 w 1251"/>
                <a:gd name="T13" fmla="*/ 93 h 1055"/>
                <a:gd name="T14" fmla="*/ 637 w 1251"/>
                <a:gd name="T15" fmla="*/ 117 h 1055"/>
                <a:gd name="T16" fmla="*/ 669 w 1251"/>
                <a:gd name="T17" fmla="*/ 129 h 1055"/>
                <a:gd name="T18" fmla="*/ 705 w 1251"/>
                <a:gd name="T19" fmla="*/ 137 h 1055"/>
                <a:gd name="T20" fmla="*/ 740 w 1251"/>
                <a:gd name="T21" fmla="*/ 156 h 1055"/>
                <a:gd name="T22" fmla="*/ 756 w 1251"/>
                <a:gd name="T23" fmla="*/ 179 h 1055"/>
                <a:gd name="T24" fmla="*/ 751 w 1251"/>
                <a:gd name="T25" fmla="*/ 210 h 1055"/>
                <a:gd name="T26" fmla="*/ 730 w 1251"/>
                <a:gd name="T27" fmla="*/ 236 h 1055"/>
                <a:gd name="T28" fmla="*/ 716 w 1251"/>
                <a:gd name="T29" fmla="*/ 269 h 1055"/>
                <a:gd name="T30" fmla="*/ 720 w 1251"/>
                <a:gd name="T31" fmla="*/ 299 h 1055"/>
                <a:gd name="T32" fmla="*/ 732 w 1251"/>
                <a:gd name="T33" fmla="*/ 319 h 1055"/>
                <a:gd name="T34" fmla="*/ 745 w 1251"/>
                <a:gd name="T35" fmla="*/ 342 h 1055"/>
                <a:gd name="T36" fmla="*/ 754 w 1251"/>
                <a:gd name="T37" fmla="*/ 369 h 1055"/>
                <a:gd name="T38" fmla="*/ 767 w 1251"/>
                <a:gd name="T39" fmla="*/ 385 h 1055"/>
                <a:gd name="T40" fmla="*/ 784 w 1251"/>
                <a:gd name="T41" fmla="*/ 401 h 1055"/>
                <a:gd name="T42" fmla="*/ 802 w 1251"/>
                <a:gd name="T43" fmla="*/ 409 h 1055"/>
                <a:gd name="T44" fmla="*/ 821 w 1251"/>
                <a:gd name="T45" fmla="*/ 400 h 1055"/>
                <a:gd name="T46" fmla="*/ 837 w 1251"/>
                <a:gd name="T47" fmla="*/ 431 h 1055"/>
                <a:gd name="T48" fmla="*/ 865 w 1251"/>
                <a:gd name="T49" fmla="*/ 440 h 1055"/>
                <a:gd name="T50" fmla="*/ 892 w 1251"/>
                <a:gd name="T51" fmla="*/ 447 h 1055"/>
                <a:gd name="T52" fmla="*/ 917 w 1251"/>
                <a:gd name="T53" fmla="*/ 454 h 1055"/>
                <a:gd name="T54" fmla="*/ 949 w 1251"/>
                <a:gd name="T55" fmla="*/ 460 h 1055"/>
                <a:gd name="T56" fmla="*/ 979 w 1251"/>
                <a:gd name="T57" fmla="*/ 456 h 1055"/>
                <a:gd name="T58" fmla="*/ 1011 w 1251"/>
                <a:gd name="T59" fmla="*/ 454 h 1055"/>
                <a:gd name="T60" fmla="*/ 1040 w 1251"/>
                <a:gd name="T61" fmla="*/ 456 h 1055"/>
                <a:gd name="T62" fmla="*/ 1068 w 1251"/>
                <a:gd name="T63" fmla="*/ 457 h 1055"/>
                <a:gd name="T64" fmla="*/ 1094 w 1251"/>
                <a:gd name="T65" fmla="*/ 465 h 1055"/>
                <a:gd name="T66" fmla="*/ 1124 w 1251"/>
                <a:gd name="T67" fmla="*/ 467 h 1055"/>
                <a:gd name="T68" fmla="*/ 1155 w 1251"/>
                <a:gd name="T69" fmla="*/ 485 h 1055"/>
                <a:gd name="T70" fmla="*/ 1175 w 1251"/>
                <a:gd name="T71" fmla="*/ 510 h 1055"/>
                <a:gd name="T72" fmla="*/ 1196 w 1251"/>
                <a:gd name="T73" fmla="*/ 543 h 1055"/>
                <a:gd name="T74" fmla="*/ 1214 w 1251"/>
                <a:gd name="T75" fmla="*/ 581 h 1055"/>
                <a:gd name="T76" fmla="*/ 1236 w 1251"/>
                <a:gd name="T77" fmla="*/ 609 h 1055"/>
                <a:gd name="T78" fmla="*/ 1140 w 1251"/>
                <a:gd name="T79" fmla="*/ 725 h 1055"/>
                <a:gd name="T80" fmla="*/ 1104 w 1251"/>
                <a:gd name="T81" fmla="*/ 712 h 1055"/>
                <a:gd name="T82" fmla="*/ 1063 w 1251"/>
                <a:gd name="T83" fmla="*/ 741 h 1055"/>
                <a:gd name="T84" fmla="*/ 1004 w 1251"/>
                <a:gd name="T85" fmla="*/ 753 h 1055"/>
                <a:gd name="T86" fmla="*/ 958 w 1251"/>
                <a:gd name="T87" fmla="*/ 685 h 1055"/>
                <a:gd name="T88" fmla="*/ 875 w 1251"/>
                <a:gd name="T89" fmla="*/ 750 h 1055"/>
                <a:gd name="T90" fmla="*/ 875 w 1251"/>
                <a:gd name="T91" fmla="*/ 823 h 1055"/>
                <a:gd name="T92" fmla="*/ 749 w 1251"/>
                <a:gd name="T93" fmla="*/ 852 h 1055"/>
                <a:gd name="T94" fmla="*/ 621 w 1251"/>
                <a:gd name="T95" fmla="*/ 948 h 1055"/>
                <a:gd name="T96" fmla="*/ 567 w 1251"/>
                <a:gd name="T97" fmla="*/ 946 h 1055"/>
                <a:gd name="T98" fmla="*/ 500 w 1251"/>
                <a:gd name="T99" fmla="*/ 976 h 1055"/>
                <a:gd name="T100" fmla="*/ 424 w 1251"/>
                <a:gd name="T101" fmla="*/ 984 h 1055"/>
                <a:gd name="T102" fmla="*/ 356 w 1251"/>
                <a:gd name="T103" fmla="*/ 1042 h 1055"/>
                <a:gd name="T104" fmla="*/ 354 w 1251"/>
                <a:gd name="T105" fmla="*/ 1023 h 1055"/>
                <a:gd name="T106" fmla="*/ 354 w 1251"/>
                <a:gd name="T107" fmla="*/ 1002 h 1055"/>
                <a:gd name="T108" fmla="*/ 280 w 1251"/>
                <a:gd name="T109" fmla="*/ 953 h 1055"/>
                <a:gd name="T110" fmla="*/ 240 w 1251"/>
                <a:gd name="T111" fmla="*/ 877 h 1055"/>
                <a:gd name="T112" fmla="*/ 196 w 1251"/>
                <a:gd name="T113" fmla="*/ 809 h 1055"/>
                <a:gd name="T114" fmla="*/ 129 w 1251"/>
                <a:gd name="T115" fmla="*/ 797 h 1055"/>
                <a:gd name="T116" fmla="*/ 108 w 1251"/>
                <a:gd name="T117" fmla="*/ 774 h 1055"/>
                <a:gd name="T118" fmla="*/ 51 w 1251"/>
                <a:gd name="T119" fmla="*/ 777 h 1055"/>
                <a:gd name="T120" fmla="*/ 2 w 1251"/>
                <a:gd name="T121" fmla="*/ 811 h 1055"/>
                <a:gd name="T122" fmla="*/ 30 w 1251"/>
                <a:gd name="T123" fmla="*/ 51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1" h="1055">
                  <a:moveTo>
                    <a:pt x="55" y="484"/>
                  </a:move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2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3"/>
                  </a:lnTo>
                  <a:lnTo>
                    <a:pt x="523" y="33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2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1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9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8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7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6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5"/>
                  </a:lnTo>
                  <a:lnTo>
                    <a:pt x="655" y="125"/>
                  </a:lnTo>
                  <a:lnTo>
                    <a:pt x="656" y="125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4"/>
                  </a:lnTo>
                  <a:lnTo>
                    <a:pt x="692" y="134"/>
                  </a:lnTo>
                  <a:lnTo>
                    <a:pt x="692" y="134"/>
                  </a:lnTo>
                  <a:lnTo>
                    <a:pt x="693" y="134"/>
                  </a:lnTo>
                  <a:lnTo>
                    <a:pt x="694" y="134"/>
                  </a:lnTo>
                  <a:lnTo>
                    <a:pt x="695" y="134"/>
                  </a:lnTo>
                  <a:lnTo>
                    <a:pt x="696" y="134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3"/>
                  </a:lnTo>
                  <a:lnTo>
                    <a:pt x="720" y="143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2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1"/>
                  </a:lnTo>
                  <a:lnTo>
                    <a:pt x="747" y="161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6" y="180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9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8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7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5"/>
                  </a:lnTo>
                  <a:lnTo>
                    <a:pt x="740" y="226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4"/>
                  </a:lnTo>
                  <a:lnTo>
                    <a:pt x="731" y="235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4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2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9"/>
                  </a:lnTo>
                  <a:lnTo>
                    <a:pt x="718" y="290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19" y="299"/>
                  </a:lnTo>
                  <a:lnTo>
                    <a:pt x="720" y="299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6"/>
                  </a:lnTo>
                  <a:lnTo>
                    <a:pt x="740" y="327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3" y="336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4"/>
                  </a:lnTo>
                  <a:lnTo>
                    <a:pt x="746" y="345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2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2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6" y="382"/>
                  </a:lnTo>
                  <a:lnTo>
                    <a:pt x="757" y="382"/>
                  </a:lnTo>
                  <a:lnTo>
                    <a:pt x="758" y="382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5" y="390"/>
                  </a:lnTo>
                  <a:lnTo>
                    <a:pt x="775" y="391"/>
                  </a:lnTo>
                  <a:lnTo>
                    <a:pt x="776" y="391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79" y="395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9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8"/>
                  </a:lnTo>
                  <a:lnTo>
                    <a:pt x="790" y="409"/>
                  </a:lnTo>
                  <a:lnTo>
                    <a:pt x="791" y="409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8" y="414"/>
                  </a:lnTo>
                  <a:lnTo>
                    <a:pt x="799" y="413"/>
                  </a:lnTo>
                  <a:lnTo>
                    <a:pt x="799" y="412"/>
                  </a:lnTo>
                  <a:lnTo>
                    <a:pt x="800" y="411"/>
                  </a:lnTo>
                  <a:lnTo>
                    <a:pt x="800" y="410"/>
                  </a:lnTo>
                  <a:lnTo>
                    <a:pt x="801" y="409"/>
                  </a:lnTo>
                  <a:lnTo>
                    <a:pt x="801" y="409"/>
                  </a:lnTo>
                  <a:lnTo>
                    <a:pt x="802" y="409"/>
                  </a:lnTo>
                  <a:lnTo>
                    <a:pt x="802" y="408"/>
                  </a:lnTo>
                  <a:lnTo>
                    <a:pt x="802" y="407"/>
                  </a:lnTo>
                  <a:lnTo>
                    <a:pt x="802" y="406"/>
                  </a:lnTo>
                  <a:lnTo>
                    <a:pt x="802" y="405"/>
                  </a:lnTo>
                  <a:lnTo>
                    <a:pt x="803" y="405"/>
                  </a:lnTo>
                  <a:lnTo>
                    <a:pt x="804" y="404"/>
                  </a:lnTo>
                  <a:lnTo>
                    <a:pt x="805" y="402"/>
                  </a:lnTo>
                  <a:lnTo>
                    <a:pt x="805" y="401"/>
                  </a:lnTo>
                  <a:lnTo>
                    <a:pt x="805" y="400"/>
                  </a:lnTo>
                  <a:lnTo>
                    <a:pt x="806" y="400"/>
                  </a:lnTo>
                  <a:lnTo>
                    <a:pt x="807" y="399"/>
                  </a:lnTo>
                  <a:lnTo>
                    <a:pt x="807" y="398"/>
                  </a:lnTo>
                  <a:lnTo>
                    <a:pt x="808" y="398"/>
                  </a:lnTo>
                  <a:lnTo>
                    <a:pt x="809" y="399"/>
                  </a:lnTo>
                  <a:lnTo>
                    <a:pt x="810" y="399"/>
                  </a:lnTo>
                  <a:lnTo>
                    <a:pt x="811" y="399"/>
                  </a:lnTo>
                  <a:lnTo>
                    <a:pt x="811" y="399"/>
                  </a:lnTo>
                  <a:lnTo>
                    <a:pt x="812" y="399"/>
                  </a:lnTo>
                  <a:lnTo>
                    <a:pt x="813" y="398"/>
                  </a:lnTo>
                  <a:lnTo>
                    <a:pt x="813" y="397"/>
                  </a:lnTo>
                  <a:lnTo>
                    <a:pt x="814" y="396"/>
                  </a:lnTo>
                  <a:lnTo>
                    <a:pt x="815" y="396"/>
                  </a:lnTo>
                  <a:lnTo>
                    <a:pt x="816" y="396"/>
                  </a:lnTo>
                  <a:lnTo>
                    <a:pt x="816" y="397"/>
                  </a:lnTo>
                  <a:lnTo>
                    <a:pt x="817" y="397"/>
                  </a:lnTo>
                  <a:lnTo>
                    <a:pt x="818" y="397"/>
                  </a:lnTo>
                  <a:lnTo>
                    <a:pt x="818" y="398"/>
                  </a:lnTo>
                  <a:lnTo>
                    <a:pt x="819" y="399"/>
                  </a:lnTo>
                  <a:lnTo>
                    <a:pt x="820" y="400"/>
                  </a:lnTo>
                  <a:lnTo>
                    <a:pt x="820" y="400"/>
                  </a:lnTo>
                  <a:lnTo>
                    <a:pt x="821" y="400"/>
                  </a:lnTo>
                  <a:lnTo>
                    <a:pt x="821" y="402"/>
                  </a:lnTo>
                  <a:lnTo>
                    <a:pt x="821" y="403"/>
                  </a:lnTo>
                  <a:lnTo>
                    <a:pt x="822" y="404"/>
                  </a:lnTo>
                  <a:lnTo>
                    <a:pt x="822" y="405"/>
                  </a:lnTo>
                  <a:lnTo>
                    <a:pt x="823" y="406"/>
                  </a:lnTo>
                  <a:lnTo>
                    <a:pt x="823" y="407"/>
                  </a:lnTo>
                  <a:lnTo>
                    <a:pt x="824" y="408"/>
                  </a:lnTo>
                  <a:lnTo>
                    <a:pt x="824" y="409"/>
                  </a:lnTo>
                  <a:lnTo>
                    <a:pt x="825" y="409"/>
                  </a:lnTo>
                  <a:lnTo>
                    <a:pt x="825" y="410"/>
                  </a:lnTo>
                  <a:lnTo>
                    <a:pt x="826" y="411"/>
                  </a:lnTo>
                  <a:lnTo>
                    <a:pt x="826" y="413"/>
                  </a:lnTo>
                  <a:lnTo>
                    <a:pt x="826" y="414"/>
                  </a:lnTo>
                  <a:lnTo>
                    <a:pt x="827" y="416"/>
                  </a:lnTo>
                  <a:lnTo>
                    <a:pt x="827" y="417"/>
                  </a:lnTo>
                  <a:lnTo>
                    <a:pt x="827" y="418"/>
                  </a:lnTo>
                  <a:lnTo>
                    <a:pt x="827" y="418"/>
                  </a:lnTo>
                  <a:lnTo>
                    <a:pt x="828" y="419"/>
                  </a:lnTo>
                  <a:lnTo>
                    <a:pt x="828" y="420"/>
                  </a:lnTo>
                  <a:lnTo>
                    <a:pt x="829" y="421"/>
                  </a:lnTo>
                  <a:lnTo>
                    <a:pt x="829" y="422"/>
                  </a:lnTo>
                  <a:lnTo>
                    <a:pt x="830" y="424"/>
                  </a:lnTo>
                  <a:lnTo>
                    <a:pt x="830" y="425"/>
                  </a:lnTo>
                  <a:lnTo>
                    <a:pt x="830" y="426"/>
                  </a:lnTo>
                  <a:lnTo>
                    <a:pt x="831" y="426"/>
                  </a:lnTo>
                  <a:lnTo>
                    <a:pt x="831" y="427"/>
                  </a:lnTo>
                  <a:lnTo>
                    <a:pt x="832" y="428"/>
                  </a:lnTo>
                  <a:lnTo>
                    <a:pt x="833" y="428"/>
                  </a:lnTo>
                  <a:lnTo>
                    <a:pt x="834" y="429"/>
                  </a:lnTo>
                  <a:lnTo>
                    <a:pt x="835" y="430"/>
                  </a:lnTo>
                  <a:lnTo>
                    <a:pt x="837" y="431"/>
                  </a:lnTo>
                  <a:lnTo>
                    <a:pt x="837" y="432"/>
                  </a:lnTo>
                  <a:lnTo>
                    <a:pt x="838" y="433"/>
                  </a:lnTo>
                  <a:lnTo>
                    <a:pt x="839" y="433"/>
                  </a:lnTo>
                  <a:lnTo>
                    <a:pt x="839" y="434"/>
                  </a:lnTo>
                  <a:lnTo>
                    <a:pt x="840" y="435"/>
                  </a:lnTo>
                  <a:lnTo>
                    <a:pt x="841" y="435"/>
                  </a:lnTo>
                  <a:lnTo>
                    <a:pt x="842" y="436"/>
                  </a:lnTo>
                  <a:lnTo>
                    <a:pt x="843" y="436"/>
                  </a:lnTo>
                  <a:lnTo>
                    <a:pt x="844" y="437"/>
                  </a:lnTo>
                  <a:lnTo>
                    <a:pt x="845" y="437"/>
                  </a:lnTo>
                  <a:lnTo>
                    <a:pt x="846" y="437"/>
                  </a:lnTo>
                  <a:lnTo>
                    <a:pt x="847" y="437"/>
                  </a:lnTo>
                  <a:lnTo>
                    <a:pt x="848" y="437"/>
                  </a:lnTo>
                  <a:lnTo>
                    <a:pt x="849" y="438"/>
                  </a:lnTo>
                  <a:lnTo>
                    <a:pt x="850" y="438"/>
                  </a:lnTo>
                  <a:lnTo>
                    <a:pt x="851" y="439"/>
                  </a:lnTo>
                  <a:lnTo>
                    <a:pt x="852" y="439"/>
                  </a:lnTo>
                  <a:lnTo>
                    <a:pt x="853" y="439"/>
                  </a:lnTo>
                  <a:lnTo>
                    <a:pt x="854" y="439"/>
                  </a:lnTo>
                  <a:lnTo>
                    <a:pt x="855" y="438"/>
                  </a:lnTo>
                  <a:lnTo>
                    <a:pt x="857" y="438"/>
                  </a:lnTo>
                  <a:lnTo>
                    <a:pt x="857" y="438"/>
                  </a:lnTo>
                  <a:lnTo>
                    <a:pt x="858" y="437"/>
                  </a:lnTo>
                  <a:lnTo>
                    <a:pt x="859" y="437"/>
                  </a:lnTo>
                  <a:lnTo>
                    <a:pt x="860" y="437"/>
                  </a:lnTo>
                  <a:lnTo>
                    <a:pt x="861" y="437"/>
                  </a:lnTo>
                  <a:lnTo>
                    <a:pt x="861" y="438"/>
                  </a:lnTo>
                  <a:lnTo>
                    <a:pt x="862" y="438"/>
                  </a:lnTo>
                  <a:lnTo>
                    <a:pt x="863" y="439"/>
                  </a:lnTo>
                  <a:lnTo>
                    <a:pt x="864" y="439"/>
                  </a:lnTo>
                  <a:lnTo>
                    <a:pt x="865" y="440"/>
                  </a:lnTo>
                  <a:lnTo>
                    <a:pt x="866" y="440"/>
                  </a:lnTo>
                  <a:lnTo>
                    <a:pt x="866" y="440"/>
                  </a:lnTo>
                  <a:lnTo>
                    <a:pt x="867" y="440"/>
                  </a:lnTo>
                  <a:lnTo>
                    <a:pt x="868" y="440"/>
                  </a:lnTo>
                  <a:lnTo>
                    <a:pt x="869" y="441"/>
                  </a:lnTo>
                  <a:lnTo>
                    <a:pt x="870" y="441"/>
                  </a:lnTo>
                  <a:lnTo>
                    <a:pt x="871" y="442"/>
                  </a:lnTo>
                  <a:lnTo>
                    <a:pt x="872" y="442"/>
                  </a:lnTo>
                  <a:lnTo>
                    <a:pt x="873" y="443"/>
                  </a:lnTo>
                  <a:lnTo>
                    <a:pt x="874" y="443"/>
                  </a:lnTo>
                  <a:lnTo>
                    <a:pt x="875" y="443"/>
                  </a:lnTo>
                  <a:lnTo>
                    <a:pt x="875" y="443"/>
                  </a:lnTo>
                  <a:lnTo>
                    <a:pt x="876" y="443"/>
                  </a:lnTo>
                  <a:lnTo>
                    <a:pt x="877" y="444"/>
                  </a:lnTo>
                  <a:lnTo>
                    <a:pt x="878" y="444"/>
                  </a:lnTo>
                  <a:lnTo>
                    <a:pt x="878" y="445"/>
                  </a:lnTo>
                  <a:lnTo>
                    <a:pt x="879" y="446"/>
                  </a:lnTo>
                  <a:lnTo>
                    <a:pt x="880" y="446"/>
                  </a:lnTo>
                  <a:lnTo>
                    <a:pt x="881" y="446"/>
                  </a:lnTo>
                  <a:lnTo>
                    <a:pt x="882" y="446"/>
                  </a:lnTo>
                  <a:lnTo>
                    <a:pt x="883" y="446"/>
                  </a:lnTo>
                  <a:lnTo>
                    <a:pt x="885" y="447"/>
                  </a:lnTo>
                  <a:lnTo>
                    <a:pt x="885" y="447"/>
                  </a:lnTo>
                  <a:lnTo>
                    <a:pt x="886" y="448"/>
                  </a:lnTo>
                  <a:lnTo>
                    <a:pt x="887" y="448"/>
                  </a:lnTo>
                  <a:lnTo>
                    <a:pt x="888" y="448"/>
                  </a:lnTo>
                  <a:lnTo>
                    <a:pt x="889" y="449"/>
                  </a:lnTo>
                  <a:lnTo>
                    <a:pt x="890" y="449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7"/>
                  </a:lnTo>
                  <a:lnTo>
                    <a:pt x="893" y="447"/>
                  </a:lnTo>
                  <a:lnTo>
                    <a:pt x="893" y="446"/>
                  </a:lnTo>
                  <a:lnTo>
                    <a:pt x="894" y="446"/>
                  </a:lnTo>
                  <a:lnTo>
                    <a:pt x="894" y="445"/>
                  </a:lnTo>
                  <a:lnTo>
                    <a:pt x="895" y="445"/>
                  </a:lnTo>
                  <a:lnTo>
                    <a:pt x="896" y="445"/>
                  </a:lnTo>
                  <a:lnTo>
                    <a:pt x="897" y="445"/>
                  </a:lnTo>
                  <a:lnTo>
                    <a:pt x="898" y="445"/>
                  </a:lnTo>
                  <a:lnTo>
                    <a:pt x="900" y="445"/>
                  </a:lnTo>
                  <a:lnTo>
                    <a:pt x="900" y="444"/>
                  </a:lnTo>
                  <a:lnTo>
                    <a:pt x="901" y="444"/>
                  </a:lnTo>
                  <a:lnTo>
                    <a:pt x="902" y="444"/>
                  </a:lnTo>
                  <a:lnTo>
                    <a:pt x="903" y="444"/>
                  </a:lnTo>
                  <a:lnTo>
                    <a:pt x="904" y="445"/>
                  </a:lnTo>
                  <a:lnTo>
                    <a:pt x="905" y="445"/>
                  </a:lnTo>
                  <a:lnTo>
                    <a:pt x="906" y="446"/>
                  </a:lnTo>
                  <a:lnTo>
                    <a:pt x="907" y="446"/>
                  </a:lnTo>
                  <a:lnTo>
                    <a:pt x="908" y="446"/>
                  </a:lnTo>
                  <a:lnTo>
                    <a:pt x="909" y="446"/>
                  </a:lnTo>
                  <a:lnTo>
                    <a:pt x="910" y="446"/>
                  </a:lnTo>
                  <a:lnTo>
                    <a:pt x="911" y="447"/>
                  </a:lnTo>
                  <a:lnTo>
                    <a:pt x="912" y="448"/>
                  </a:lnTo>
                  <a:lnTo>
                    <a:pt x="912" y="449"/>
                  </a:lnTo>
                  <a:lnTo>
                    <a:pt x="912" y="450"/>
                  </a:lnTo>
                  <a:lnTo>
                    <a:pt x="912" y="451"/>
                  </a:lnTo>
                  <a:lnTo>
                    <a:pt x="913" y="451"/>
                  </a:lnTo>
                  <a:lnTo>
                    <a:pt x="914" y="452"/>
                  </a:lnTo>
                  <a:lnTo>
                    <a:pt x="915" y="452"/>
                  </a:lnTo>
                  <a:lnTo>
                    <a:pt x="915" y="453"/>
                  </a:lnTo>
                  <a:lnTo>
                    <a:pt x="916" y="453"/>
                  </a:lnTo>
                  <a:lnTo>
                    <a:pt x="917" y="454"/>
                  </a:lnTo>
                  <a:lnTo>
                    <a:pt x="918" y="454"/>
                  </a:lnTo>
                  <a:lnTo>
                    <a:pt x="919" y="454"/>
                  </a:lnTo>
                  <a:lnTo>
                    <a:pt x="920" y="455"/>
                  </a:lnTo>
                  <a:lnTo>
                    <a:pt x="921" y="455"/>
                  </a:lnTo>
                  <a:lnTo>
                    <a:pt x="922" y="455"/>
                  </a:lnTo>
                  <a:lnTo>
                    <a:pt x="923" y="455"/>
                  </a:lnTo>
                  <a:lnTo>
                    <a:pt x="924" y="455"/>
                  </a:lnTo>
                  <a:lnTo>
                    <a:pt x="925" y="456"/>
                  </a:lnTo>
                  <a:lnTo>
                    <a:pt x="926" y="457"/>
                  </a:lnTo>
                  <a:lnTo>
                    <a:pt x="927" y="458"/>
                  </a:lnTo>
                  <a:lnTo>
                    <a:pt x="928" y="458"/>
                  </a:lnTo>
                  <a:lnTo>
                    <a:pt x="929" y="459"/>
                  </a:lnTo>
                  <a:lnTo>
                    <a:pt x="930" y="459"/>
                  </a:lnTo>
                  <a:lnTo>
                    <a:pt x="930" y="459"/>
                  </a:lnTo>
                  <a:lnTo>
                    <a:pt x="931" y="459"/>
                  </a:lnTo>
                  <a:lnTo>
                    <a:pt x="933" y="459"/>
                  </a:lnTo>
                  <a:lnTo>
                    <a:pt x="934" y="460"/>
                  </a:lnTo>
                  <a:lnTo>
                    <a:pt x="935" y="460"/>
                  </a:lnTo>
                  <a:lnTo>
                    <a:pt x="936" y="460"/>
                  </a:lnTo>
                  <a:lnTo>
                    <a:pt x="938" y="460"/>
                  </a:lnTo>
                  <a:lnTo>
                    <a:pt x="939" y="460"/>
                  </a:lnTo>
                  <a:lnTo>
                    <a:pt x="940" y="461"/>
                  </a:lnTo>
                  <a:lnTo>
                    <a:pt x="940" y="461"/>
                  </a:lnTo>
                  <a:lnTo>
                    <a:pt x="941" y="462"/>
                  </a:lnTo>
                  <a:lnTo>
                    <a:pt x="942" y="462"/>
                  </a:lnTo>
                  <a:lnTo>
                    <a:pt x="944" y="462"/>
                  </a:lnTo>
                  <a:lnTo>
                    <a:pt x="945" y="462"/>
                  </a:lnTo>
                  <a:lnTo>
                    <a:pt x="946" y="462"/>
                  </a:lnTo>
                  <a:lnTo>
                    <a:pt x="947" y="461"/>
                  </a:lnTo>
                  <a:lnTo>
                    <a:pt x="948" y="461"/>
                  </a:lnTo>
                  <a:lnTo>
                    <a:pt x="949" y="460"/>
                  </a:lnTo>
                  <a:lnTo>
                    <a:pt x="949" y="459"/>
                  </a:lnTo>
                  <a:lnTo>
                    <a:pt x="950" y="459"/>
                  </a:lnTo>
                  <a:lnTo>
                    <a:pt x="951" y="458"/>
                  </a:lnTo>
                  <a:lnTo>
                    <a:pt x="952" y="458"/>
                  </a:lnTo>
                  <a:lnTo>
                    <a:pt x="953" y="459"/>
                  </a:lnTo>
                  <a:lnTo>
                    <a:pt x="954" y="458"/>
                  </a:lnTo>
                  <a:lnTo>
                    <a:pt x="955" y="457"/>
                  </a:lnTo>
                  <a:lnTo>
                    <a:pt x="956" y="457"/>
                  </a:lnTo>
                  <a:lnTo>
                    <a:pt x="956" y="456"/>
                  </a:lnTo>
                  <a:lnTo>
                    <a:pt x="957" y="455"/>
                  </a:lnTo>
                  <a:lnTo>
                    <a:pt x="957" y="455"/>
                  </a:lnTo>
                  <a:lnTo>
                    <a:pt x="958" y="455"/>
                  </a:lnTo>
                  <a:lnTo>
                    <a:pt x="959" y="455"/>
                  </a:lnTo>
                  <a:lnTo>
                    <a:pt x="961" y="455"/>
                  </a:lnTo>
                  <a:lnTo>
                    <a:pt x="962" y="455"/>
                  </a:lnTo>
                  <a:lnTo>
                    <a:pt x="964" y="455"/>
                  </a:lnTo>
                  <a:lnTo>
                    <a:pt x="966" y="455"/>
                  </a:lnTo>
                  <a:lnTo>
                    <a:pt x="967" y="455"/>
                  </a:lnTo>
                  <a:lnTo>
                    <a:pt x="967" y="455"/>
                  </a:lnTo>
                  <a:lnTo>
                    <a:pt x="968" y="455"/>
                  </a:lnTo>
                  <a:lnTo>
                    <a:pt x="970" y="456"/>
                  </a:lnTo>
                  <a:lnTo>
                    <a:pt x="971" y="456"/>
                  </a:lnTo>
                  <a:lnTo>
                    <a:pt x="973" y="456"/>
                  </a:lnTo>
                  <a:lnTo>
                    <a:pt x="974" y="457"/>
                  </a:lnTo>
                  <a:lnTo>
                    <a:pt x="975" y="457"/>
                  </a:lnTo>
                  <a:lnTo>
                    <a:pt x="976" y="458"/>
                  </a:lnTo>
                  <a:lnTo>
                    <a:pt x="976" y="458"/>
                  </a:lnTo>
                  <a:lnTo>
                    <a:pt x="977" y="458"/>
                  </a:lnTo>
                  <a:lnTo>
                    <a:pt x="977" y="457"/>
                  </a:lnTo>
                  <a:lnTo>
                    <a:pt x="978" y="457"/>
                  </a:lnTo>
                  <a:lnTo>
                    <a:pt x="979" y="456"/>
                  </a:lnTo>
                  <a:lnTo>
                    <a:pt x="980" y="455"/>
                  </a:lnTo>
                  <a:lnTo>
                    <a:pt x="983" y="456"/>
                  </a:lnTo>
                  <a:lnTo>
                    <a:pt x="984" y="456"/>
                  </a:lnTo>
                  <a:lnTo>
                    <a:pt x="985" y="457"/>
                  </a:lnTo>
                  <a:lnTo>
                    <a:pt x="989" y="456"/>
                  </a:lnTo>
                  <a:lnTo>
                    <a:pt x="990" y="456"/>
                  </a:lnTo>
                  <a:lnTo>
                    <a:pt x="991" y="456"/>
                  </a:lnTo>
                  <a:lnTo>
                    <a:pt x="992" y="456"/>
                  </a:lnTo>
                  <a:lnTo>
                    <a:pt x="993" y="456"/>
                  </a:lnTo>
                  <a:lnTo>
                    <a:pt x="994" y="456"/>
                  </a:lnTo>
                  <a:lnTo>
                    <a:pt x="994" y="457"/>
                  </a:lnTo>
                  <a:lnTo>
                    <a:pt x="995" y="457"/>
                  </a:lnTo>
                  <a:lnTo>
                    <a:pt x="996" y="456"/>
                  </a:lnTo>
                  <a:lnTo>
                    <a:pt x="997" y="456"/>
                  </a:lnTo>
                  <a:lnTo>
                    <a:pt x="998" y="456"/>
                  </a:lnTo>
                  <a:lnTo>
                    <a:pt x="999" y="455"/>
                  </a:lnTo>
                  <a:lnTo>
                    <a:pt x="999" y="455"/>
                  </a:lnTo>
                  <a:lnTo>
                    <a:pt x="1000" y="454"/>
                  </a:lnTo>
                  <a:lnTo>
                    <a:pt x="1001" y="453"/>
                  </a:lnTo>
                  <a:lnTo>
                    <a:pt x="1002" y="452"/>
                  </a:lnTo>
                  <a:lnTo>
                    <a:pt x="1003" y="452"/>
                  </a:lnTo>
                  <a:lnTo>
                    <a:pt x="1004" y="452"/>
                  </a:lnTo>
                  <a:lnTo>
                    <a:pt x="1004" y="452"/>
                  </a:lnTo>
                  <a:lnTo>
                    <a:pt x="1005" y="452"/>
                  </a:lnTo>
                  <a:lnTo>
                    <a:pt x="1006" y="452"/>
                  </a:lnTo>
                  <a:lnTo>
                    <a:pt x="1007" y="452"/>
                  </a:lnTo>
                  <a:lnTo>
                    <a:pt x="1008" y="452"/>
                  </a:lnTo>
                  <a:lnTo>
                    <a:pt x="1009" y="453"/>
                  </a:lnTo>
                  <a:lnTo>
                    <a:pt x="1010" y="453"/>
                  </a:lnTo>
                  <a:lnTo>
                    <a:pt x="1011" y="453"/>
                  </a:lnTo>
                  <a:lnTo>
                    <a:pt x="1011" y="454"/>
                  </a:lnTo>
                  <a:lnTo>
                    <a:pt x="1012" y="454"/>
                  </a:lnTo>
                  <a:lnTo>
                    <a:pt x="1013" y="454"/>
                  </a:lnTo>
                  <a:lnTo>
                    <a:pt x="1013" y="454"/>
                  </a:lnTo>
                  <a:lnTo>
                    <a:pt x="1014" y="454"/>
                  </a:lnTo>
                  <a:lnTo>
                    <a:pt x="1016" y="455"/>
                  </a:lnTo>
                  <a:lnTo>
                    <a:pt x="1017" y="455"/>
                  </a:lnTo>
                  <a:lnTo>
                    <a:pt x="1018" y="455"/>
                  </a:lnTo>
                  <a:lnTo>
                    <a:pt x="1019" y="455"/>
                  </a:lnTo>
                  <a:lnTo>
                    <a:pt x="1020" y="455"/>
                  </a:lnTo>
                  <a:lnTo>
                    <a:pt x="1021" y="455"/>
                  </a:lnTo>
                  <a:lnTo>
                    <a:pt x="1022" y="455"/>
                  </a:lnTo>
                  <a:lnTo>
                    <a:pt x="1022" y="455"/>
                  </a:lnTo>
                  <a:lnTo>
                    <a:pt x="1023" y="455"/>
                  </a:lnTo>
                  <a:lnTo>
                    <a:pt x="1024" y="455"/>
                  </a:lnTo>
                  <a:lnTo>
                    <a:pt x="1025" y="455"/>
                  </a:lnTo>
                  <a:lnTo>
                    <a:pt x="1026" y="455"/>
                  </a:lnTo>
                  <a:lnTo>
                    <a:pt x="1027" y="455"/>
                  </a:lnTo>
                  <a:lnTo>
                    <a:pt x="1028" y="455"/>
                  </a:lnTo>
                  <a:lnTo>
                    <a:pt x="1029" y="455"/>
                  </a:lnTo>
                  <a:lnTo>
                    <a:pt x="1031" y="455"/>
                  </a:lnTo>
                  <a:lnTo>
                    <a:pt x="1032" y="455"/>
                  </a:lnTo>
                  <a:lnTo>
                    <a:pt x="1033" y="455"/>
                  </a:lnTo>
                  <a:lnTo>
                    <a:pt x="1034" y="455"/>
                  </a:lnTo>
                  <a:lnTo>
                    <a:pt x="1034" y="455"/>
                  </a:lnTo>
                  <a:lnTo>
                    <a:pt x="1035" y="455"/>
                  </a:lnTo>
                  <a:lnTo>
                    <a:pt x="1036" y="455"/>
                  </a:lnTo>
                  <a:lnTo>
                    <a:pt x="1036" y="456"/>
                  </a:lnTo>
                  <a:lnTo>
                    <a:pt x="1037" y="456"/>
                  </a:lnTo>
                  <a:lnTo>
                    <a:pt x="1038" y="456"/>
                  </a:lnTo>
                  <a:lnTo>
                    <a:pt x="1039" y="456"/>
                  </a:lnTo>
                  <a:lnTo>
                    <a:pt x="1040" y="456"/>
                  </a:lnTo>
                  <a:lnTo>
                    <a:pt x="1041" y="457"/>
                  </a:lnTo>
                  <a:lnTo>
                    <a:pt x="1042" y="457"/>
                  </a:lnTo>
                  <a:lnTo>
                    <a:pt x="1043" y="458"/>
                  </a:lnTo>
                  <a:lnTo>
                    <a:pt x="1044" y="458"/>
                  </a:lnTo>
                  <a:lnTo>
                    <a:pt x="1045" y="458"/>
                  </a:lnTo>
                  <a:lnTo>
                    <a:pt x="1045" y="459"/>
                  </a:lnTo>
                  <a:lnTo>
                    <a:pt x="1046" y="459"/>
                  </a:lnTo>
                  <a:lnTo>
                    <a:pt x="1047" y="461"/>
                  </a:lnTo>
                  <a:lnTo>
                    <a:pt x="1048" y="462"/>
                  </a:lnTo>
                  <a:lnTo>
                    <a:pt x="1048" y="463"/>
                  </a:lnTo>
                  <a:lnTo>
                    <a:pt x="1049" y="463"/>
                  </a:lnTo>
                  <a:lnTo>
                    <a:pt x="1050" y="464"/>
                  </a:lnTo>
                  <a:lnTo>
                    <a:pt x="1051" y="464"/>
                  </a:lnTo>
                  <a:lnTo>
                    <a:pt x="1052" y="464"/>
                  </a:lnTo>
                  <a:lnTo>
                    <a:pt x="1053" y="464"/>
                  </a:lnTo>
                  <a:lnTo>
                    <a:pt x="1054" y="464"/>
                  </a:lnTo>
                  <a:lnTo>
                    <a:pt x="1056" y="464"/>
                  </a:lnTo>
                  <a:lnTo>
                    <a:pt x="1057" y="464"/>
                  </a:lnTo>
                  <a:lnTo>
                    <a:pt x="1058" y="463"/>
                  </a:lnTo>
                  <a:lnTo>
                    <a:pt x="1058" y="462"/>
                  </a:lnTo>
                  <a:lnTo>
                    <a:pt x="1059" y="461"/>
                  </a:lnTo>
                  <a:lnTo>
                    <a:pt x="1059" y="461"/>
                  </a:lnTo>
                  <a:lnTo>
                    <a:pt x="1059" y="460"/>
                  </a:lnTo>
                  <a:lnTo>
                    <a:pt x="1060" y="460"/>
                  </a:lnTo>
                  <a:lnTo>
                    <a:pt x="1062" y="459"/>
                  </a:lnTo>
                  <a:lnTo>
                    <a:pt x="1063" y="459"/>
                  </a:lnTo>
                  <a:lnTo>
                    <a:pt x="1064" y="458"/>
                  </a:lnTo>
                  <a:lnTo>
                    <a:pt x="1065" y="459"/>
                  </a:lnTo>
                  <a:lnTo>
                    <a:pt x="1066" y="458"/>
                  </a:lnTo>
                  <a:lnTo>
                    <a:pt x="1067" y="458"/>
                  </a:lnTo>
                  <a:lnTo>
                    <a:pt x="1068" y="457"/>
                  </a:lnTo>
                  <a:lnTo>
                    <a:pt x="1068" y="457"/>
                  </a:lnTo>
                  <a:lnTo>
                    <a:pt x="1070" y="457"/>
                  </a:lnTo>
                  <a:lnTo>
                    <a:pt x="1071" y="457"/>
                  </a:lnTo>
                  <a:lnTo>
                    <a:pt x="1072" y="456"/>
                  </a:lnTo>
                  <a:lnTo>
                    <a:pt x="1073" y="456"/>
                  </a:lnTo>
                  <a:lnTo>
                    <a:pt x="1074" y="457"/>
                  </a:lnTo>
                  <a:lnTo>
                    <a:pt x="1075" y="457"/>
                  </a:lnTo>
                  <a:lnTo>
                    <a:pt x="1076" y="457"/>
                  </a:lnTo>
                  <a:lnTo>
                    <a:pt x="1077" y="457"/>
                  </a:lnTo>
                  <a:lnTo>
                    <a:pt x="1077" y="457"/>
                  </a:lnTo>
                  <a:lnTo>
                    <a:pt x="1078" y="458"/>
                  </a:lnTo>
                  <a:lnTo>
                    <a:pt x="1079" y="458"/>
                  </a:lnTo>
                  <a:lnTo>
                    <a:pt x="1079" y="459"/>
                  </a:lnTo>
                  <a:lnTo>
                    <a:pt x="1080" y="459"/>
                  </a:lnTo>
                  <a:lnTo>
                    <a:pt x="1081" y="459"/>
                  </a:lnTo>
                  <a:lnTo>
                    <a:pt x="1082" y="460"/>
                  </a:lnTo>
                  <a:lnTo>
                    <a:pt x="1083" y="460"/>
                  </a:lnTo>
                  <a:lnTo>
                    <a:pt x="1083" y="461"/>
                  </a:lnTo>
                  <a:lnTo>
                    <a:pt x="1084" y="461"/>
                  </a:lnTo>
                  <a:lnTo>
                    <a:pt x="1085" y="462"/>
                  </a:lnTo>
                  <a:lnTo>
                    <a:pt x="1086" y="462"/>
                  </a:lnTo>
                  <a:lnTo>
                    <a:pt x="1086" y="463"/>
                  </a:lnTo>
                  <a:lnTo>
                    <a:pt x="1086" y="463"/>
                  </a:lnTo>
                  <a:lnTo>
                    <a:pt x="1087" y="464"/>
                  </a:lnTo>
                  <a:lnTo>
                    <a:pt x="1088" y="464"/>
                  </a:lnTo>
                  <a:lnTo>
                    <a:pt x="1089" y="464"/>
                  </a:lnTo>
                  <a:lnTo>
                    <a:pt x="1090" y="464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5"/>
                  </a:lnTo>
                  <a:lnTo>
                    <a:pt x="1094" y="465"/>
                  </a:lnTo>
                  <a:lnTo>
                    <a:pt x="1095" y="465"/>
                  </a:lnTo>
                  <a:lnTo>
                    <a:pt x="1095" y="465"/>
                  </a:lnTo>
                  <a:lnTo>
                    <a:pt x="1096" y="466"/>
                  </a:lnTo>
                  <a:lnTo>
                    <a:pt x="1097" y="466"/>
                  </a:lnTo>
                  <a:lnTo>
                    <a:pt x="1098" y="466"/>
                  </a:lnTo>
                  <a:lnTo>
                    <a:pt x="1099" y="466"/>
                  </a:lnTo>
                  <a:lnTo>
                    <a:pt x="1100" y="466"/>
                  </a:lnTo>
                  <a:lnTo>
                    <a:pt x="1101" y="465"/>
                  </a:lnTo>
                  <a:lnTo>
                    <a:pt x="1102" y="464"/>
                  </a:lnTo>
                  <a:lnTo>
                    <a:pt x="1103" y="464"/>
                  </a:lnTo>
                  <a:lnTo>
                    <a:pt x="1104" y="464"/>
                  </a:lnTo>
                  <a:lnTo>
                    <a:pt x="1105" y="464"/>
                  </a:lnTo>
                  <a:lnTo>
                    <a:pt x="1106" y="465"/>
                  </a:lnTo>
                  <a:lnTo>
                    <a:pt x="1107" y="465"/>
                  </a:lnTo>
                  <a:lnTo>
                    <a:pt x="1108" y="465"/>
                  </a:lnTo>
                  <a:lnTo>
                    <a:pt x="1109" y="465"/>
                  </a:lnTo>
                  <a:lnTo>
                    <a:pt x="1110" y="465"/>
                  </a:lnTo>
                  <a:lnTo>
                    <a:pt x="1111" y="466"/>
                  </a:lnTo>
                  <a:lnTo>
                    <a:pt x="1112" y="466"/>
                  </a:lnTo>
                  <a:lnTo>
                    <a:pt x="1113" y="466"/>
                  </a:lnTo>
                  <a:lnTo>
                    <a:pt x="1114" y="467"/>
                  </a:lnTo>
                  <a:lnTo>
                    <a:pt x="1115" y="467"/>
                  </a:lnTo>
                  <a:lnTo>
                    <a:pt x="1116" y="467"/>
                  </a:lnTo>
                  <a:lnTo>
                    <a:pt x="1117" y="467"/>
                  </a:lnTo>
                  <a:lnTo>
                    <a:pt x="1118" y="467"/>
                  </a:lnTo>
                  <a:lnTo>
                    <a:pt x="1119" y="467"/>
                  </a:lnTo>
                  <a:lnTo>
                    <a:pt x="1121" y="467"/>
                  </a:lnTo>
                  <a:lnTo>
                    <a:pt x="1122" y="467"/>
                  </a:lnTo>
                  <a:lnTo>
                    <a:pt x="1123" y="467"/>
                  </a:lnTo>
                  <a:lnTo>
                    <a:pt x="1123" y="467"/>
                  </a:lnTo>
                  <a:lnTo>
                    <a:pt x="1124" y="467"/>
                  </a:lnTo>
                  <a:lnTo>
                    <a:pt x="1125" y="467"/>
                  </a:lnTo>
                  <a:lnTo>
                    <a:pt x="1127" y="467"/>
                  </a:lnTo>
                  <a:lnTo>
                    <a:pt x="1128" y="467"/>
                  </a:lnTo>
                  <a:lnTo>
                    <a:pt x="1129" y="467"/>
                  </a:lnTo>
                  <a:lnTo>
                    <a:pt x="1131" y="468"/>
                  </a:lnTo>
                  <a:lnTo>
                    <a:pt x="1132" y="468"/>
                  </a:lnTo>
                  <a:lnTo>
                    <a:pt x="1133" y="469"/>
                  </a:lnTo>
                  <a:lnTo>
                    <a:pt x="1134" y="469"/>
                  </a:lnTo>
                  <a:lnTo>
                    <a:pt x="1135" y="470"/>
                  </a:lnTo>
                  <a:lnTo>
                    <a:pt x="1137" y="471"/>
                  </a:lnTo>
                  <a:lnTo>
                    <a:pt x="1138" y="471"/>
                  </a:lnTo>
                  <a:lnTo>
                    <a:pt x="1139" y="472"/>
                  </a:lnTo>
                  <a:lnTo>
                    <a:pt x="1140" y="472"/>
                  </a:lnTo>
                  <a:lnTo>
                    <a:pt x="1141" y="473"/>
                  </a:lnTo>
                  <a:lnTo>
                    <a:pt x="1141" y="473"/>
                  </a:lnTo>
                  <a:lnTo>
                    <a:pt x="1142" y="473"/>
                  </a:lnTo>
                  <a:lnTo>
                    <a:pt x="1144" y="473"/>
                  </a:lnTo>
                  <a:lnTo>
                    <a:pt x="1145" y="474"/>
                  </a:lnTo>
                  <a:lnTo>
                    <a:pt x="1146" y="475"/>
                  </a:lnTo>
                  <a:lnTo>
                    <a:pt x="1147" y="476"/>
                  </a:lnTo>
                  <a:lnTo>
                    <a:pt x="1148" y="477"/>
                  </a:lnTo>
                  <a:lnTo>
                    <a:pt x="1149" y="478"/>
                  </a:lnTo>
                  <a:lnTo>
                    <a:pt x="1150" y="479"/>
                  </a:lnTo>
                  <a:lnTo>
                    <a:pt x="1150" y="480"/>
                  </a:lnTo>
                  <a:lnTo>
                    <a:pt x="1151" y="480"/>
                  </a:lnTo>
                  <a:lnTo>
                    <a:pt x="1151" y="481"/>
                  </a:lnTo>
                  <a:lnTo>
                    <a:pt x="1152" y="482"/>
                  </a:lnTo>
                  <a:lnTo>
                    <a:pt x="1153" y="483"/>
                  </a:lnTo>
                  <a:lnTo>
                    <a:pt x="1154" y="483"/>
                  </a:lnTo>
                  <a:lnTo>
                    <a:pt x="1154" y="484"/>
                  </a:lnTo>
                  <a:lnTo>
                    <a:pt x="1155" y="485"/>
                  </a:lnTo>
                  <a:lnTo>
                    <a:pt x="1155" y="486"/>
                  </a:lnTo>
                  <a:lnTo>
                    <a:pt x="1156" y="486"/>
                  </a:lnTo>
                  <a:lnTo>
                    <a:pt x="1157" y="487"/>
                  </a:lnTo>
                  <a:lnTo>
                    <a:pt x="1158" y="488"/>
                  </a:lnTo>
                  <a:lnTo>
                    <a:pt x="1159" y="489"/>
                  </a:lnTo>
                  <a:lnTo>
                    <a:pt x="1159" y="490"/>
                  </a:lnTo>
                  <a:lnTo>
                    <a:pt x="1159" y="490"/>
                  </a:lnTo>
                  <a:lnTo>
                    <a:pt x="1159" y="491"/>
                  </a:lnTo>
                  <a:lnTo>
                    <a:pt x="1160" y="492"/>
                  </a:lnTo>
                  <a:lnTo>
                    <a:pt x="1160" y="492"/>
                  </a:lnTo>
                  <a:lnTo>
                    <a:pt x="1161" y="493"/>
                  </a:lnTo>
                  <a:lnTo>
                    <a:pt x="1162" y="493"/>
                  </a:lnTo>
                  <a:lnTo>
                    <a:pt x="1162" y="494"/>
                  </a:lnTo>
                  <a:lnTo>
                    <a:pt x="1163" y="495"/>
                  </a:lnTo>
                  <a:lnTo>
                    <a:pt x="1163" y="496"/>
                  </a:lnTo>
                  <a:lnTo>
                    <a:pt x="1164" y="497"/>
                  </a:lnTo>
                  <a:lnTo>
                    <a:pt x="1164" y="498"/>
                  </a:lnTo>
                  <a:lnTo>
                    <a:pt x="1165" y="499"/>
                  </a:lnTo>
                  <a:lnTo>
                    <a:pt x="1165" y="500"/>
                  </a:lnTo>
                  <a:lnTo>
                    <a:pt x="1166" y="501"/>
                  </a:lnTo>
                  <a:lnTo>
                    <a:pt x="1167" y="501"/>
                  </a:lnTo>
                  <a:lnTo>
                    <a:pt x="1168" y="502"/>
                  </a:lnTo>
                  <a:lnTo>
                    <a:pt x="1168" y="503"/>
                  </a:lnTo>
                  <a:lnTo>
                    <a:pt x="1169" y="503"/>
                  </a:lnTo>
                  <a:lnTo>
                    <a:pt x="1169" y="504"/>
                  </a:lnTo>
                  <a:lnTo>
                    <a:pt x="1170" y="506"/>
                  </a:lnTo>
                  <a:lnTo>
                    <a:pt x="1171" y="507"/>
                  </a:lnTo>
                  <a:lnTo>
                    <a:pt x="1172" y="508"/>
                  </a:lnTo>
                  <a:lnTo>
                    <a:pt x="1173" y="509"/>
                  </a:lnTo>
                  <a:lnTo>
                    <a:pt x="1174" y="510"/>
                  </a:lnTo>
                  <a:lnTo>
                    <a:pt x="1175" y="510"/>
                  </a:lnTo>
                  <a:lnTo>
                    <a:pt x="1176" y="511"/>
                  </a:lnTo>
                  <a:lnTo>
                    <a:pt x="1177" y="512"/>
                  </a:lnTo>
                  <a:lnTo>
                    <a:pt x="1177" y="513"/>
                  </a:lnTo>
                  <a:lnTo>
                    <a:pt x="1178" y="514"/>
                  </a:lnTo>
                  <a:lnTo>
                    <a:pt x="1178" y="515"/>
                  </a:lnTo>
                  <a:lnTo>
                    <a:pt x="1179" y="516"/>
                  </a:lnTo>
                  <a:lnTo>
                    <a:pt x="1180" y="517"/>
                  </a:lnTo>
                  <a:lnTo>
                    <a:pt x="1181" y="518"/>
                  </a:lnTo>
                  <a:lnTo>
                    <a:pt x="1182" y="519"/>
                  </a:lnTo>
                  <a:lnTo>
                    <a:pt x="1183" y="519"/>
                  </a:lnTo>
                  <a:lnTo>
                    <a:pt x="1184" y="520"/>
                  </a:lnTo>
                  <a:lnTo>
                    <a:pt x="1185" y="521"/>
                  </a:lnTo>
                  <a:lnTo>
                    <a:pt x="1186" y="522"/>
                  </a:lnTo>
                  <a:lnTo>
                    <a:pt x="1187" y="523"/>
                  </a:lnTo>
                  <a:lnTo>
                    <a:pt x="1187" y="525"/>
                  </a:lnTo>
                  <a:lnTo>
                    <a:pt x="1188" y="526"/>
                  </a:lnTo>
                  <a:lnTo>
                    <a:pt x="1189" y="527"/>
                  </a:lnTo>
                  <a:lnTo>
                    <a:pt x="1189" y="528"/>
                  </a:lnTo>
                  <a:lnTo>
                    <a:pt x="1190" y="529"/>
                  </a:lnTo>
                  <a:lnTo>
                    <a:pt x="1191" y="529"/>
                  </a:lnTo>
                  <a:lnTo>
                    <a:pt x="1191" y="530"/>
                  </a:lnTo>
                  <a:lnTo>
                    <a:pt x="1192" y="532"/>
                  </a:lnTo>
                  <a:lnTo>
                    <a:pt x="1193" y="533"/>
                  </a:lnTo>
                  <a:lnTo>
                    <a:pt x="1193" y="534"/>
                  </a:lnTo>
                  <a:lnTo>
                    <a:pt x="1193" y="535"/>
                  </a:lnTo>
                  <a:lnTo>
                    <a:pt x="1194" y="536"/>
                  </a:lnTo>
                  <a:lnTo>
                    <a:pt x="1195" y="538"/>
                  </a:lnTo>
                  <a:lnTo>
                    <a:pt x="1195" y="539"/>
                  </a:lnTo>
                  <a:lnTo>
                    <a:pt x="1196" y="540"/>
                  </a:lnTo>
                  <a:lnTo>
                    <a:pt x="1196" y="542"/>
                  </a:lnTo>
                  <a:lnTo>
                    <a:pt x="1196" y="543"/>
                  </a:lnTo>
                  <a:lnTo>
                    <a:pt x="1197" y="545"/>
                  </a:lnTo>
                  <a:lnTo>
                    <a:pt x="1197" y="546"/>
                  </a:lnTo>
                  <a:lnTo>
                    <a:pt x="1198" y="547"/>
                  </a:lnTo>
                  <a:lnTo>
                    <a:pt x="1199" y="548"/>
                  </a:lnTo>
                  <a:lnTo>
                    <a:pt x="1199" y="549"/>
                  </a:lnTo>
                  <a:lnTo>
                    <a:pt x="1200" y="550"/>
                  </a:lnTo>
                  <a:lnTo>
                    <a:pt x="1201" y="552"/>
                  </a:lnTo>
                  <a:lnTo>
                    <a:pt x="1201" y="554"/>
                  </a:lnTo>
                  <a:lnTo>
                    <a:pt x="1202" y="555"/>
                  </a:lnTo>
                  <a:lnTo>
                    <a:pt x="1203" y="556"/>
                  </a:lnTo>
                  <a:lnTo>
                    <a:pt x="1203" y="558"/>
                  </a:lnTo>
                  <a:lnTo>
                    <a:pt x="1204" y="559"/>
                  </a:lnTo>
                  <a:lnTo>
                    <a:pt x="1205" y="560"/>
                  </a:lnTo>
                  <a:lnTo>
                    <a:pt x="1205" y="561"/>
                  </a:lnTo>
                  <a:lnTo>
                    <a:pt x="1205" y="563"/>
                  </a:lnTo>
                  <a:lnTo>
                    <a:pt x="1206" y="564"/>
                  </a:lnTo>
                  <a:lnTo>
                    <a:pt x="1207" y="565"/>
                  </a:lnTo>
                  <a:lnTo>
                    <a:pt x="1207" y="566"/>
                  </a:lnTo>
                  <a:lnTo>
                    <a:pt x="1208" y="568"/>
                  </a:lnTo>
                  <a:lnTo>
                    <a:pt x="1208" y="570"/>
                  </a:lnTo>
                  <a:lnTo>
                    <a:pt x="1209" y="571"/>
                  </a:lnTo>
                  <a:lnTo>
                    <a:pt x="1209" y="572"/>
                  </a:lnTo>
                  <a:lnTo>
                    <a:pt x="1210" y="573"/>
                  </a:lnTo>
                  <a:lnTo>
                    <a:pt x="1210" y="574"/>
                  </a:lnTo>
                  <a:lnTo>
                    <a:pt x="1211" y="575"/>
                  </a:lnTo>
                  <a:lnTo>
                    <a:pt x="1212" y="576"/>
                  </a:lnTo>
                  <a:lnTo>
                    <a:pt x="1212" y="577"/>
                  </a:lnTo>
                  <a:lnTo>
                    <a:pt x="1213" y="578"/>
                  </a:lnTo>
                  <a:lnTo>
                    <a:pt x="1213" y="579"/>
                  </a:lnTo>
                  <a:lnTo>
                    <a:pt x="1213" y="580"/>
                  </a:lnTo>
                  <a:lnTo>
                    <a:pt x="1214" y="581"/>
                  </a:lnTo>
                  <a:lnTo>
                    <a:pt x="1214" y="582"/>
                  </a:lnTo>
                  <a:lnTo>
                    <a:pt x="1214" y="583"/>
                  </a:lnTo>
                  <a:lnTo>
                    <a:pt x="1214" y="584"/>
                  </a:lnTo>
                  <a:lnTo>
                    <a:pt x="1214" y="584"/>
                  </a:lnTo>
                  <a:lnTo>
                    <a:pt x="1214" y="585"/>
                  </a:lnTo>
                  <a:lnTo>
                    <a:pt x="1215" y="586"/>
                  </a:lnTo>
                  <a:lnTo>
                    <a:pt x="1215" y="587"/>
                  </a:lnTo>
                  <a:lnTo>
                    <a:pt x="1216" y="589"/>
                  </a:lnTo>
                  <a:lnTo>
                    <a:pt x="1216" y="590"/>
                  </a:lnTo>
                  <a:lnTo>
                    <a:pt x="1217" y="591"/>
                  </a:lnTo>
                  <a:lnTo>
                    <a:pt x="1217" y="592"/>
                  </a:lnTo>
                  <a:lnTo>
                    <a:pt x="1218" y="593"/>
                  </a:lnTo>
                  <a:lnTo>
                    <a:pt x="1219" y="594"/>
                  </a:lnTo>
                  <a:lnTo>
                    <a:pt x="1220" y="595"/>
                  </a:lnTo>
                  <a:lnTo>
                    <a:pt x="1221" y="595"/>
                  </a:lnTo>
                  <a:lnTo>
                    <a:pt x="1222" y="596"/>
                  </a:lnTo>
                  <a:lnTo>
                    <a:pt x="1223" y="597"/>
                  </a:lnTo>
                  <a:lnTo>
                    <a:pt x="1223" y="597"/>
                  </a:lnTo>
                  <a:lnTo>
                    <a:pt x="1224" y="598"/>
                  </a:lnTo>
                  <a:lnTo>
                    <a:pt x="1226" y="599"/>
                  </a:lnTo>
                  <a:lnTo>
                    <a:pt x="1227" y="600"/>
                  </a:lnTo>
                  <a:lnTo>
                    <a:pt x="1228" y="601"/>
                  </a:lnTo>
                  <a:lnTo>
                    <a:pt x="1230" y="602"/>
                  </a:lnTo>
                  <a:lnTo>
                    <a:pt x="1231" y="602"/>
                  </a:lnTo>
                  <a:lnTo>
                    <a:pt x="1232" y="603"/>
                  </a:lnTo>
                  <a:lnTo>
                    <a:pt x="1233" y="604"/>
                  </a:lnTo>
                  <a:lnTo>
                    <a:pt x="1233" y="605"/>
                  </a:lnTo>
                  <a:lnTo>
                    <a:pt x="1234" y="607"/>
                  </a:lnTo>
                  <a:lnTo>
                    <a:pt x="1235" y="608"/>
                  </a:lnTo>
                  <a:lnTo>
                    <a:pt x="1235" y="609"/>
                  </a:lnTo>
                  <a:lnTo>
                    <a:pt x="1236" y="609"/>
                  </a:lnTo>
                  <a:lnTo>
                    <a:pt x="1237" y="610"/>
                  </a:lnTo>
                  <a:lnTo>
                    <a:pt x="1237" y="611"/>
                  </a:lnTo>
                  <a:lnTo>
                    <a:pt x="1238" y="611"/>
                  </a:lnTo>
                  <a:lnTo>
                    <a:pt x="1239" y="612"/>
                  </a:lnTo>
                  <a:lnTo>
                    <a:pt x="1241" y="613"/>
                  </a:lnTo>
                  <a:lnTo>
                    <a:pt x="1242" y="614"/>
                  </a:lnTo>
                  <a:lnTo>
                    <a:pt x="1242" y="615"/>
                  </a:lnTo>
                  <a:lnTo>
                    <a:pt x="1243" y="616"/>
                  </a:lnTo>
                  <a:lnTo>
                    <a:pt x="1244" y="618"/>
                  </a:lnTo>
                  <a:lnTo>
                    <a:pt x="1245" y="619"/>
                  </a:lnTo>
                  <a:lnTo>
                    <a:pt x="1246" y="620"/>
                  </a:lnTo>
                  <a:lnTo>
                    <a:pt x="1247" y="620"/>
                  </a:lnTo>
                  <a:lnTo>
                    <a:pt x="1248" y="621"/>
                  </a:lnTo>
                  <a:lnTo>
                    <a:pt x="1249" y="623"/>
                  </a:lnTo>
                  <a:lnTo>
                    <a:pt x="1250" y="624"/>
                  </a:lnTo>
                  <a:lnTo>
                    <a:pt x="1251" y="625"/>
                  </a:lnTo>
                  <a:lnTo>
                    <a:pt x="1251" y="626"/>
                  </a:lnTo>
                  <a:lnTo>
                    <a:pt x="1251" y="627"/>
                  </a:lnTo>
                  <a:lnTo>
                    <a:pt x="1246" y="632"/>
                  </a:lnTo>
                  <a:lnTo>
                    <a:pt x="1233" y="646"/>
                  </a:lnTo>
                  <a:lnTo>
                    <a:pt x="1233" y="647"/>
                  </a:lnTo>
                  <a:lnTo>
                    <a:pt x="1194" y="685"/>
                  </a:lnTo>
                  <a:lnTo>
                    <a:pt x="1163" y="716"/>
                  </a:lnTo>
                  <a:lnTo>
                    <a:pt x="1150" y="729"/>
                  </a:lnTo>
                  <a:lnTo>
                    <a:pt x="1149" y="731"/>
                  </a:lnTo>
                  <a:lnTo>
                    <a:pt x="1144" y="729"/>
                  </a:lnTo>
                  <a:lnTo>
                    <a:pt x="1143" y="728"/>
                  </a:lnTo>
                  <a:lnTo>
                    <a:pt x="1142" y="728"/>
                  </a:lnTo>
                  <a:lnTo>
                    <a:pt x="1142" y="727"/>
                  </a:lnTo>
                  <a:lnTo>
                    <a:pt x="1141" y="726"/>
                  </a:lnTo>
                  <a:lnTo>
                    <a:pt x="1140" y="725"/>
                  </a:lnTo>
                  <a:lnTo>
                    <a:pt x="1139" y="725"/>
                  </a:lnTo>
                  <a:lnTo>
                    <a:pt x="1138" y="723"/>
                  </a:lnTo>
                  <a:lnTo>
                    <a:pt x="1137" y="721"/>
                  </a:lnTo>
                  <a:lnTo>
                    <a:pt x="1136" y="719"/>
                  </a:lnTo>
                  <a:lnTo>
                    <a:pt x="1135" y="716"/>
                  </a:lnTo>
                  <a:lnTo>
                    <a:pt x="1134" y="715"/>
                  </a:lnTo>
                  <a:lnTo>
                    <a:pt x="1132" y="710"/>
                  </a:lnTo>
                  <a:lnTo>
                    <a:pt x="1132" y="708"/>
                  </a:lnTo>
                  <a:lnTo>
                    <a:pt x="1131" y="704"/>
                  </a:lnTo>
                  <a:lnTo>
                    <a:pt x="1131" y="703"/>
                  </a:lnTo>
                  <a:lnTo>
                    <a:pt x="1130" y="703"/>
                  </a:lnTo>
                  <a:lnTo>
                    <a:pt x="1130" y="702"/>
                  </a:lnTo>
                  <a:lnTo>
                    <a:pt x="1129" y="701"/>
                  </a:lnTo>
                  <a:lnTo>
                    <a:pt x="1128" y="700"/>
                  </a:lnTo>
                  <a:lnTo>
                    <a:pt x="1128" y="699"/>
                  </a:lnTo>
                  <a:lnTo>
                    <a:pt x="1126" y="698"/>
                  </a:lnTo>
                  <a:lnTo>
                    <a:pt x="1125" y="697"/>
                  </a:lnTo>
                  <a:lnTo>
                    <a:pt x="1123" y="695"/>
                  </a:lnTo>
                  <a:lnTo>
                    <a:pt x="1118" y="692"/>
                  </a:lnTo>
                  <a:lnTo>
                    <a:pt x="1115" y="696"/>
                  </a:lnTo>
                  <a:lnTo>
                    <a:pt x="1114" y="698"/>
                  </a:lnTo>
                  <a:lnTo>
                    <a:pt x="1114" y="699"/>
                  </a:lnTo>
                  <a:lnTo>
                    <a:pt x="1113" y="700"/>
                  </a:lnTo>
                  <a:lnTo>
                    <a:pt x="1112" y="701"/>
                  </a:lnTo>
                  <a:lnTo>
                    <a:pt x="1110" y="703"/>
                  </a:lnTo>
                  <a:lnTo>
                    <a:pt x="1109" y="705"/>
                  </a:lnTo>
                  <a:lnTo>
                    <a:pt x="1108" y="707"/>
                  </a:lnTo>
                  <a:lnTo>
                    <a:pt x="1107" y="709"/>
                  </a:lnTo>
                  <a:lnTo>
                    <a:pt x="1106" y="710"/>
                  </a:lnTo>
                  <a:lnTo>
                    <a:pt x="1105" y="711"/>
                  </a:lnTo>
                  <a:lnTo>
                    <a:pt x="1104" y="712"/>
                  </a:lnTo>
                  <a:lnTo>
                    <a:pt x="1103" y="713"/>
                  </a:lnTo>
                  <a:lnTo>
                    <a:pt x="1101" y="714"/>
                  </a:lnTo>
                  <a:lnTo>
                    <a:pt x="1100" y="715"/>
                  </a:lnTo>
                  <a:lnTo>
                    <a:pt x="1099" y="715"/>
                  </a:lnTo>
                  <a:lnTo>
                    <a:pt x="1099" y="716"/>
                  </a:lnTo>
                  <a:lnTo>
                    <a:pt x="1095" y="718"/>
                  </a:lnTo>
                  <a:lnTo>
                    <a:pt x="1095" y="718"/>
                  </a:lnTo>
                  <a:lnTo>
                    <a:pt x="1094" y="719"/>
                  </a:lnTo>
                  <a:lnTo>
                    <a:pt x="1093" y="720"/>
                  </a:lnTo>
                  <a:lnTo>
                    <a:pt x="1092" y="721"/>
                  </a:lnTo>
                  <a:lnTo>
                    <a:pt x="1090" y="722"/>
                  </a:lnTo>
                  <a:lnTo>
                    <a:pt x="1088" y="724"/>
                  </a:lnTo>
                  <a:lnTo>
                    <a:pt x="1087" y="725"/>
                  </a:lnTo>
                  <a:lnTo>
                    <a:pt x="1086" y="726"/>
                  </a:lnTo>
                  <a:lnTo>
                    <a:pt x="1086" y="726"/>
                  </a:lnTo>
                  <a:lnTo>
                    <a:pt x="1084" y="727"/>
                  </a:lnTo>
                  <a:lnTo>
                    <a:pt x="1080" y="729"/>
                  </a:lnTo>
                  <a:lnTo>
                    <a:pt x="1077" y="730"/>
                  </a:lnTo>
                  <a:lnTo>
                    <a:pt x="1077" y="730"/>
                  </a:lnTo>
                  <a:lnTo>
                    <a:pt x="1075" y="731"/>
                  </a:lnTo>
                  <a:lnTo>
                    <a:pt x="1074" y="731"/>
                  </a:lnTo>
                  <a:lnTo>
                    <a:pt x="1073" y="732"/>
                  </a:lnTo>
                  <a:lnTo>
                    <a:pt x="1070" y="734"/>
                  </a:lnTo>
                  <a:lnTo>
                    <a:pt x="1069" y="736"/>
                  </a:lnTo>
                  <a:lnTo>
                    <a:pt x="1068" y="737"/>
                  </a:lnTo>
                  <a:lnTo>
                    <a:pt x="1067" y="739"/>
                  </a:lnTo>
                  <a:lnTo>
                    <a:pt x="1066" y="740"/>
                  </a:lnTo>
                  <a:lnTo>
                    <a:pt x="1065" y="740"/>
                  </a:lnTo>
                  <a:lnTo>
                    <a:pt x="1064" y="740"/>
                  </a:lnTo>
                  <a:lnTo>
                    <a:pt x="1063" y="740"/>
                  </a:lnTo>
                  <a:lnTo>
                    <a:pt x="1063" y="741"/>
                  </a:lnTo>
                  <a:lnTo>
                    <a:pt x="1062" y="741"/>
                  </a:lnTo>
                  <a:lnTo>
                    <a:pt x="1061" y="741"/>
                  </a:lnTo>
                  <a:lnTo>
                    <a:pt x="1060" y="741"/>
                  </a:lnTo>
                  <a:lnTo>
                    <a:pt x="1059" y="740"/>
                  </a:lnTo>
                  <a:lnTo>
                    <a:pt x="1058" y="740"/>
                  </a:lnTo>
                  <a:lnTo>
                    <a:pt x="1057" y="740"/>
                  </a:lnTo>
                  <a:lnTo>
                    <a:pt x="1055" y="740"/>
                  </a:lnTo>
                  <a:lnTo>
                    <a:pt x="1053" y="740"/>
                  </a:lnTo>
                  <a:lnTo>
                    <a:pt x="1052" y="740"/>
                  </a:lnTo>
                  <a:lnTo>
                    <a:pt x="1050" y="740"/>
                  </a:lnTo>
                  <a:lnTo>
                    <a:pt x="1049" y="740"/>
                  </a:lnTo>
                  <a:lnTo>
                    <a:pt x="1047" y="740"/>
                  </a:lnTo>
                  <a:lnTo>
                    <a:pt x="1040" y="741"/>
                  </a:lnTo>
                  <a:lnTo>
                    <a:pt x="1032" y="742"/>
                  </a:lnTo>
                  <a:lnTo>
                    <a:pt x="1029" y="743"/>
                  </a:lnTo>
                  <a:lnTo>
                    <a:pt x="1027" y="743"/>
                  </a:lnTo>
                  <a:lnTo>
                    <a:pt x="1024" y="743"/>
                  </a:lnTo>
                  <a:lnTo>
                    <a:pt x="1023" y="743"/>
                  </a:lnTo>
                  <a:lnTo>
                    <a:pt x="1022" y="743"/>
                  </a:lnTo>
                  <a:lnTo>
                    <a:pt x="1022" y="744"/>
                  </a:lnTo>
                  <a:lnTo>
                    <a:pt x="1022" y="744"/>
                  </a:lnTo>
                  <a:lnTo>
                    <a:pt x="1021" y="744"/>
                  </a:lnTo>
                  <a:lnTo>
                    <a:pt x="1019" y="745"/>
                  </a:lnTo>
                  <a:lnTo>
                    <a:pt x="1018" y="745"/>
                  </a:lnTo>
                  <a:lnTo>
                    <a:pt x="1017" y="746"/>
                  </a:lnTo>
                  <a:lnTo>
                    <a:pt x="1015" y="747"/>
                  </a:lnTo>
                  <a:lnTo>
                    <a:pt x="1014" y="747"/>
                  </a:lnTo>
                  <a:lnTo>
                    <a:pt x="1010" y="749"/>
                  </a:lnTo>
                  <a:lnTo>
                    <a:pt x="1009" y="750"/>
                  </a:lnTo>
                  <a:lnTo>
                    <a:pt x="1005" y="752"/>
                  </a:lnTo>
                  <a:lnTo>
                    <a:pt x="1004" y="753"/>
                  </a:lnTo>
                  <a:lnTo>
                    <a:pt x="1002" y="754"/>
                  </a:lnTo>
                  <a:lnTo>
                    <a:pt x="1002" y="755"/>
                  </a:lnTo>
                  <a:lnTo>
                    <a:pt x="1000" y="755"/>
                  </a:lnTo>
                  <a:lnTo>
                    <a:pt x="999" y="753"/>
                  </a:lnTo>
                  <a:lnTo>
                    <a:pt x="996" y="746"/>
                  </a:lnTo>
                  <a:lnTo>
                    <a:pt x="996" y="744"/>
                  </a:lnTo>
                  <a:lnTo>
                    <a:pt x="996" y="743"/>
                  </a:lnTo>
                  <a:lnTo>
                    <a:pt x="995" y="741"/>
                  </a:lnTo>
                  <a:lnTo>
                    <a:pt x="995" y="739"/>
                  </a:lnTo>
                  <a:lnTo>
                    <a:pt x="991" y="729"/>
                  </a:lnTo>
                  <a:lnTo>
                    <a:pt x="989" y="724"/>
                  </a:lnTo>
                  <a:lnTo>
                    <a:pt x="986" y="718"/>
                  </a:lnTo>
                  <a:lnTo>
                    <a:pt x="985" y="713"/>
                  </a:lnTo>
                  <a:lnTo>
                    <a:pt x="983" y="709"/>
                  </a:lnTo>
                  <a:lnTo>
                    <a:pt x="982" y="706"/>
                  </a:lnTo>
                  <a:lnTo>
                    <a:pt x="981" y="705"/>
                  </a:lnTo>
                  <a:lnTo>
                    <a:pt x="981" y="704"/>
                  </a:lnTo>
                  <a:lnTo>
                    <a:pt x="981" y="703"/>
                  </a:lnTo>
                  <a:lnTo>
                    <a:pt x="980" y="703"/>
                  </a:lnTo>
                  <a:lnTo>
                    <a:pt x="970" y="695"/>
                  </a:lnTo>
                  <a:lnTo>
                    <a:pt x="966" y="692"/>
                  </a:lnTo>
                  <a:lnTo>
                    <a:pt x="965" y="691"/>
                  </a:lnTo>
                  <a:lnTo>
                    <a:pt x="964" y="690"/>
                  </a:lnTo>
                  <a:lnTo>
                    <a:pt x="963" y="690"/>
                  </a:lnTo>
                  <a:lnTo>
                    <a:pt x="962" y="690"/>
                  </a:lnTo>
                  <a:lnTo>
                    <a:pt x="961" y="689"/>
                  </a:lnTo>
                  <a:lnTo>
                    <a:pt x="960" y="689"/>
                  </a:lnTo>
                  <a:lnTo>
                    <a:pt x="959" y="688"/>
                  </a:lnTo>
                  <a:lnTo>
                    <a:pt x="958" y="687"/>
                  </a:lnTo>
                  <a:lnTo>
                    <a:pt x="958" y="686"/>
                  </a:lnTo>
                  <a:lnTo>
                    <a:pt x="958" y="685"/>
                  </a:lnTo>
                  <a:lnTo>
                    <a:pt x="957" y="684"/>
                  </a:lnTo>
                  <a:lnTo>
                    <a:pt x="955" y="678"/>
                  </a:lnTo>
                  <a:lnTo>
                    <a:pt x="950" y="682"/>
                  </a:lnTo>
                  <a:lnTo>
                    <a:pt x="949" y="683"/>
                  </a:lnTo>
                  <a:lnTo>
                    <a:pt x="949" y="683"/>
                  </a:lnTo>
                  <a:lnTo>
                    <a:pt x="948" y="684"/>
                  </a:lnTo>
                  <a:lnTo>
                    <a:pt x="946" y="685"/>
                  </a:lnTo>
                  <a:lnTo>
                    <a:pt x="944" y="686"/>
                  </a:lnTo>
                  <a:lnTo>
                    <a:pt x="942" y="687"/>
                  </a:lnTo>
                  <a:lnTo>
                    <a:pt x="939" y="690"/>
                  </a:lnTo>
                  <a:lnTo>
                    <a:pt x="934" y="694"/>
                  </a:lnTo>
                  <a:lnTo>
                    <a:pt x="930" y="695"/>
                  </a:lnTo>
                  <a:lnTo>
                    <a:pt x="930" y="696"/>
                  </a:lnTo>
                  <a:lnTo>
                    <a:pt x="928" y="697"/>
                  </a:lnTo>
                  <a:lnTo>
                    <a:pt x="926" y="699"/>
                  </a:lnTo>
                  <a:lnTo>
                    <a:pt x="919" y="704"/>
                  </a:lnTo>
                  <a:lnTo>
                    <a:pt x="915" y="708"/>
                  </a:lnTo>
                  <a:lnTo>
                    <a:pt x="912" y="711"/>
                  </a:lnTo>
                  <a:lnTo>
                    <a:pt x="907" y="714"/>
                  </a:lnTo>
                  <a:lnTo>
                    <a:pt x="903" y="717"/>
                  </a:lnTo>
                  <a:lnTo>
                    <a:pt x="901" y="720"/>
                  </a:lnTo>
                  <a:lnTo>
                    <a:pt x="900" y="721"/>
                  </a:lnTo>
                  <a:lnTo>
                    <a:pt x="899" y="721"/>
                  </a:lnTo>
                  <a:lnTo>
                    <a:pt x="895" y="723"/>
                  </a:lnTo>
                  <a:lnTo>
                    <a:pt x="891" y="727"/>
                  </a:lnTo>
                  <a:lnTo>
                    <a:pt x="885" y="731"/>
                  </a:lnTo>
                  <a:lnTo>
                    <a:pt x="884" y="733"/>
                  </a:lnTo>
                  <a:lnTo>
                    <a:pt x="883" y="734"/>
                  </a:lnTo>
                  <a:lnTo>
                    <a:pt x="881" y="737"/>
                  </a:lnTo>
                  <a:lnTo>
                    <a:pt x="878" y="743"/>
                  </a:lnTo>
                  <a:lnTo>
                    <a:pt x="875" y="750"/>
                  </a:lnTo>
                  <a:lnTo>
                    <a:pt x="874" y="751"/>
                  </a:lnTo>
                  <a:lnTo>
                    <a:pt x="874" y="752"/>
                  </a:lnTo>
                  <a:lnTo>
                    <a:pt x="873" y="754"/>
                  </a:lnTo>
                  <a:lnTo>
                    <a:pt x="866" y="749"/>
                  </a:lnTo>
                  <a:lnTo>
                    <a:pt x="866" y="749"/>
                  </a:lnTo>
                  <a:lnTo>
                    <a:pt x="865" y="749"/>
                  </a:lnTo>
                  <a:lnTo>
                    <a:pt x="864" y="748"/>
                  </a:lnTo>
                  <a:lnTo>
                    <a:pt x="864" y="749"/>
                  </a:lnTo>
                  <a:lnTo>
                    <a:pt x="864" y="752"/>
                  </a:lnTo>
                  <a:lnTo>
                    <a:pt x="864" y="754"/>
                  </a:lnTo>
                  <a:lnTo>
                    <a:pt x="865" y="755"/>
                  </a:lnTo>
                  <a:lnTo>
                    <a:pt x="865" y="757"/>
                  </a:lnTo>
                  <a:lnTo>
                    <a:pt x="865" y="760"/>
                  </a:lnTo>
                  <a:lnTo>
                    <a:pt x="865" y="761"/>
                  </a:lnTo>
                  <a:lnTo>
                    <a:pt x="866" y="764"/>
                  </a:lnTo>
                  <a:lnTo>
                    <a:pt x="868" y="774"/>
                  </a:lnTo>
                  <a:lnTo>
                    <a:pt x="870" y="784"/>
                  </a:lnTo>
                  <a:lnTo>
                    <a:pt x="871" y="786"/>
                  </a:lnTo>
                  <a:lnTo>
                    <a:pt x="872" y="790"/>
                  </a:lnTo>
                  <a:lnTo>
                    <a:pt x="875" y="802"/>
                  </a:lnTo>
                  <a:lnTo>
                    <a:pt x="875" y="804"/>
                  </a:lnTo>
                  <a:lnTo>
                    <a:pt x="875" y="806"/>
                  </a:lnTo>
                  <a:lnTo>
                    <a:pt x="875" y="811"/>
                  </a:lnTo>
                  <a:lnTo>
                    <a:pt x="875" y="813"/>
                  </a:lnTo>
                  <a:lnTo>
                    <a:pt x="875" y="813"/>
                  </a:lnTo>
                  <a:lnTo>
                    <a:pt x="875" y="815"/>
                  </a:lnTo>
                  <a:lnTo>
                    <a:pt x="875" y="816"/>
                  </a:lnTo>
                  <a:lnTo>
                    <a:pt x="875" y="818"/>
                  </a:lnTo>
                  <a:lnTo>
                    <a:pt x="875" y="819"/>
                  </a:lnTo>
                  <a:lnTo>
                    <a:pt x="875" y="820"/>
                  </a:lnTo>
                  <a:lnTo>
                    <a:pt x="875" y="823"/>
                  </a:lnTo>
                  <a:lnTo>
                    <a:pt x="875" y="824"/>
                  </a:lnTo>
                  <a:lnTo>
                    <a:pt x="874" y="825"/>
                  </a:lnTo>
                  <a:lnTo>
                    <a:pt x="874" y="827"/>
                  </a:lnTo>
                  <a:lnTo>
                    <a:pt x="873" y="830"/>
                  </a:lnTo>
                  <a:lnTo>
                    <a:pt x="872" y="832"/>
                  </a:lnTo>
                  <a:lnTo>
                    <a:pt x="872" y="832"/>
                  </a:lnTo>
                  <a:lnTo>
                    <a:pt x="869" y="838"/>
                  </a:lnTo>
                  <a:lnTo>
                    <a:pt x="868" y="841"/>
                  </a:lnTo>
                  <a:lnTo>
                    <a:pt x="867" y="842"/>
                  </a:lnTo>
                  <a:lnTo>
                    <a:pt x="867" y="843"/>
                  </a:lnTo>
                  <a:lnTo>
                    <a:pt x="866" y="844"/>
                  </a:lnTo>
                  <a:lnTo>
                    <a:pt x="866" y="846"/>
                  </a:lnTo>
                  <a:lnTo>
                    <a:pt x="865" y="847"/>
                  </a:lnTo>
                  <a:lnTo>
                    <a:pt x="865" y="848"/>
                  </a:lnTo>
                  <a:lnTo>
                    <a:pt x="863" y="850"/>
                  </a:lnTo>
                  <a:lnTo>
                    <a:pt x="862" y="850"/>
                  </a:lnTo>
                  <a:lnTo>
                    <a:pt x="845" y="844"/>
                  </a:lnTo>
                  <a:lnTo>
                    <a:pt x="836" y="841"/>
                  </a:lnTo>
                  <a:lnTo>
                    <a:pt x="794" y="826"/>
                  </a:lnTo>
                  <a:lnTo>
                    <a:pt x="791" y="825"/>
                  </a:lnTo>
                  <a:lnTo>
                    <a:pt x="790" y="825"/>
                  </a:lnTo>
                  <a:lnTo>
                    <a:pt x="768" y="818"/>
                  </a:lnTo>
                  <a:lnTo>
                    <a:pt x="768" y="817"/>
                  </a:lnTo>
                  <a:lnTo>
                    <a:pt x="761" y="832"/>
                  </a:lnTo>
                  <a:lnTo>
                    <a:pt x="759" y="832"/>
                  </a:lnTo>
                  <a:lnTo>
                    <a:pt x="756" y="836"/>
                  </a:lnTo>
                  <a:lnTo>
                    <a:pt x="757" y="839"/>
                  </a:lnTo>
                  <a:lnTo>
                    <a:pt x="756" y="841"/>
                  </a:lnTo>
                  <a:lnTo>
                    <a:pt x="755" y="843"/>
                  </a:lnTo>
                  <a:lnTo>
                    <a:pt x="755" y="844"/>
                  </a:lnTo>
                  <a:lnTo>
                    <a:pt x="749" y="852"/>
                  </a:lnTo>
                  <a:lnTo>
                    <a:pt x="750" y="853"/>
                  </a:lnTo>
                  <a:lnTo>
                    <a:pt x="758" y="857"/>
                  </a:lnTo>
                  <a:lnTo>
                    <a:pt x="768" y="861"/>
                  </a:lnTo>
                  <a:lnTo>
                    <a:pt x="750" y="903"/>
                  </a:lnTo>
                  <a:lnTo>
                    <a:pt x="738" y="909"/>
                  </a:lnTo>
                  <a:lnTo>
                    <a:pt x="735" y="911"/>
                  </a:lnTo>
                  <a:lnTo>
                    <a:pt x="727" y="907"/>
                  </a:lnTo>
                  <a:lnTo>
                    <a:pt x="706" y="909"/>
                  </a:lnTo>
                  <a:lnTo>
                    <a:pt x="687" y="910"/>
                  </a:lnTo>
                  <a:lnTo>
                    <a:pt x="670" y="912"/>
                  </a:lnTo>
                  <a:lnTo>
                    <a:pt x="669" y="912"/>
                  </a:lnTo>
                  <a:lnTo>
                    <a:pt x="668" y="912"/>
                  </a:lnTo>
                  <a:lnTo>
                    <a:pt x="665" y="913"/>
                  </a:lnTo>
                  <a:lnTo>
                    <a:pt x="665" y="913"/>
                  </a:lnTo>
                  <a:lnTo>
                    <a:pt x="661" y="914"/>
                  </a:lnTo>
                  <a:lnTo>
                    <a:pt x="656" y="914"/>
                  </a:lnTo>
                  <a:lnTo>
                    <a:pt x="651" y="916"/>
                  </a:lnTo>
                  <a:lnTo>
                    <a:pt x="650" y="916"/>
                  </a:lnTo>
                  <a:lnTo>
                    <a:pt x="638" y="919"/>
                  </a:lnTo>
                  <a:lnTo>
                    <a:pt x="637" y="919"/>
                  </a:lnTo>
                  <a:lnTo>
                    <a:pt x="634" y="920"/>
                  </a:lnTo>
                  <a:lnTo>
                    <a:pt x="632" y="921"/>
                  </a:lnTo>
                  <a:lnTo>
                    <a:pt x="629" y="922"/>
                  </a:lnTo>
                  <a:lnTo>
                    <a:pt x="624" y="923"/>
                  </a:lnTo>
                  <a:lnTo>
                    <a:pt x="619" y="925"/>
                  </a:lnTo>
                  <a:lnTo>
                    <a:pt x="614" y="927"/>
                  </a:lnTo>
                  <a:lnTo>
                    <a:pt x="607" y="930"/>
                  </a:lnTo>
                  <a:lnTo>
                    <a:pt x="606" y="930"/>
                  </a:lnTo>
                  <a:lnTo>
                    <a:pt x="612" y="937"/>
                  </a:lnTo>
                  <a:lnTo>
                    <a:pt x="620" y="947"/>
                  </a:lnTo>
                  <a:lnTo>
                    <a:pt x="621" y="948"/>
                  </a:lnTo>
                  <a:lnTo>
                    <a:pt x="622" y="950"/>
                  </a:lnTo>
                  <a:lnTo>
                    <a:pt x="623" y="951"/>
                  </a:lnTo>
                  <a:lnTo>
                    <a:pt x="625" y="953"/>
                  </a:lnTo>
                  <a:lnTo>
                    <a:pt x="626" y="955"/>
                  </a:lnTo>
                  <a:lnTo>
                    <a:pt x="627" y="957"/>
                  </a:lnTo>
                  <a:lnTo>
                    <a:pt x="628" y="958"/>
                  </a:lnTo>
                  <a:lnTo>
                    <a:pt x="630" y="960"/>
                  </a:lnTo>
                  <a:lnTo>
                    <a:pt x="631" y="960"/>
                  </a:lnTo>
                  <a:lnTo>
                    <a:pt x="634" y="962"/>
                  </a:lnTo>
                  <a:lnTo>
                    <a:pt x="637" y="964"/>
                  </a:lnTo>
                  <a:lnTo>
                    <a:pt x="637" y="965"/>
                  </a:lnTo>
                  <a:lnTo>
                    <a:pt x="640" y="966"/>
                  </a:lnTo>
                  <a:lnTo>
                    <a:pt x="644" y="969"/>
                  </a:lnTo>
                  <a:lnTo>
                    <a:pt x="645" y="969"/>
                  </a:lnTo>
                  <a:lnTo>
                    <a:pt x="646" y="969"/>
                  </a:lnTo>
                  <a:lnTo>
                    <a:pt x="647" y="970"/>
                  </a:lnTo>
                  <a:lnTo>
                    <a:pt x="648" y="971"/>
                  </a:lnTo>
                  <a:lnTo>
                    <a:pt x="650" y="972"/>
                  </a:lnTo>
                  <a:lnTo>
                    <a:pt x="652" y="972"/>
                  </a:lnTo>
                  <a:lnTo>
                    <a:pt x="655" y="974"/>
                  </a:lnTo>
                  <a:lnTo>
                    <a:pt x="654" y="974"/>
                  </a:lnTo>
                  <a:lnTo>
                    <a:pt x="573" y="967"/>
                  </a:lnTo>
                  <a:lnTo>
                    <a:pt x="573" y="961"/>
                  </a:lnTo>
                  <a:lnTo>
                    <a:pt x="576" y="949"/>
                  </a:lnTo>
                  <a:lnTo>
                    <a:pt x="573" y="949"/>
                  </a:lnTo>
                  <a:lnTo>
                    <a:pt x="572" y="949"/>
                  </a:lnTo>
                  <a:lnTo>
                    <a:pt x="571" y="948"/>
                  </a:lnTo>
                  <a:lnTo>
                    <a:pt x="570" y="947"/>
                  </a:lnTo>
                  <a:lnTo>
                    <a:pt x="569" y="946"/>
                  </a:lnTo>
                  <a:lnTo>
                    <a:pt x="568" y="946"/>
                  </a:lnTo>
                  <a:lnTo>
                    <a:pt x="567" y="946"/>
                  </a:lnTo>
                  <a:lnTo>
                    <a:pt x="564" y="947"/>
                  </a:lnTo>
                  <a:lnTo>
                    <a:pt x="561" y="949"/>
                  </a:lnTo>
                  <a:lnTo>
                    <a:pt x="557" y="950"/>
                  </a:lnTo>
                  <a:lnTo>
                    <a:pt x="555" y="951"/>
                  </a:lnTo>
                  <a:lnTo>
                    <a:pt x="552" y="951"/>
                  </a:lnTo>
                  <a:lnTo>
                    <a:pt x="550" y="951"/>
                  </a:lnTo>
                  <a:lnTo>
                    <a:pt x="547" y="952"/>
                  </a:lnTo>
                  <a:lnTo>
                    <a:pt x="542" y="953"/>
                  </a:lnTo>
                  <a:lnTo>
                    <a:pt x="536" y="955"/>
                  </a:lnTo>
                  <a:lnTo>
                    <a:pt x="527" y="959"/>
                  </a:lnTo>
                  <a:lnTo>
                    <a:pt x="522" y="979"/>
                  </a:lnTo>
                  <a:lnTo>
                    <a:pt x="522" y="982"/>
                  </a:lnTo>
                  <a:lnTo>
                    <a:pt x="521" y="984"/>
                  </a:lnTo>
                  <a:lnTo>
                    <a:pt x="521" y="986"/>
                  </a:lnTo>
                  <a:lnTo>
                    <a:pt x="521" y="987"/>
                  </a:lnTo>
                  <a:lnTo>
                    <a:pt x="520" y="988"/>
                  </a:lnTo>
                  <a:lnTo>
                    <a:pt x="509" y="988"/>
                  </a:lnTo>
                  <a:lnTo>
                    <a:pt x="508" y="988"/>
                  </a:lnTo>
                  <a:lnTo>
                    <a:pt x="508" y="987"/>
                  </a:lnTo>
                  <a:lnTo>
                    <a:pt x="508" y="986"/>
                  </a:lnTo>
                  <a:lnTo>
                    <a:pt x="507" y="985"/>
                  </a:lnTo>
                  <a:lnTo>
                    <a:pt x="507" y="984"/>
                  </a:lnTo>
                  <a:lnTo>
                    <a:pt x="507" y="983"/>
                  </a:lnTo>
                  <a:lnTo>
                    <a:pt x="506" y="982"/>
                  </a:lnTo>
                  <a:lnTo>
                    <a:pt x="505" y="981"/>
                  </a:lnTo>
                  <a:lnTo>
                    <a:pt x="504" y="980"/>
                  </a:lnTo>
                  <a:lnTo>
                    <a:pt x="503" y="979"/>
                  </a:lnTo>
                  <a:lnTo>
                    <a:pt x="502" y="979"/>
                  </a:lnTo>
                  <a:lnTo>
                    <a:pt x="502" y="978"/>
                  </a:lnTo>
                  <a:lnTo>
                    <a:pt x="501" y="977"/>
                  </a:lnTo>
                  <a:lnTo>
                    <a:pt x="500" y="976"/>
                  </a:lnTo>
                  <a:lnTo>
                    <a:pt x="500" y="976"/>
                  </a:lnTo>
                  <a:lnTo>
                    <a:pt x="500" y="975"/>
                  </a:lnTo>
                  <a:lnTo>
                    <a:pt x="499" y="974"/>
                  </a:lnTo>
                  <a:lnTo>
                    <a:pt x="498" y="974"/>
                  </a:lnTo>
                  <a:lnTo>
                    <a:pt x="498" y="973"/>
                  </a:lnTo>
                  <a:lnTo>
                    <a:pt x="497" y="973"/>
                  </a:lnTo>
                  <a:lnTo>
                    <a:pt x="496" y="972"/>
                  </a:lnTo>
                  <a:lnTo>
                    <a:pt x="495" y="971"/>
                  </a:lnTo>
                  <a:lnTo>
                    <a:pt x="494" y="971"/>
                  </a:lnTo>
                  <a:lnTo>
                    <a:pt x="493" y="971"/>
                  </a:lnTo>
                  <a:lnTo>
                    <a:pt x="493" y="970"/>
                  </a:lnTo>
                  <a:lnTo>
                    <a:pt x="492" y="970"/>
                  </a:lnTo>
                  <a:lnTo>
                    <a:pt x="491" y="970"/>
                  </a:lnTo>
                  <a:lnTo>
                    <a:pt x="489" y="969"/>
                  </a:lnTo>
                  <a:lnTo>
                    <a:pt x="483" y="969"/>
                  </a:lnTo>
                  <a:lnTo>
                    <a:pt x="482" y="969"/>
                  </a:lnTo>
                  <a:lnTo>
                    <a:pt x="481" y="969"/>
                  </a:lnTo>
                  <a:lnTo>
                    <a:pt x="480" y="969"/>
                  </a:lnTo>
                  <a:lnTo>
                    <a:pt x="479" y="969"/>
                  </a:lnTo>
                  <a:lnTo>
                    <a:pt x="478" y="969"/>
                  </a:lnTo>
                  <a:lnTo>
                    <a:pt x="477" y="969"/>
                  </a:lnTo>
                  <a:lnTo>
                    <a:pt x="476" y="969"/>
                  </a:lnTo>
                  <a:lnTo>
                    <a:pt x="475" y="969"/>
                  </a:lnTo>
                  <a:lnTo>
                    <a:pt x="473" y="969"/>
                  </a:lnTo>
                  <a:lnTo>
                    <a:pt x="473" y="969"/>
                  </a:lnTo>
                  <a:lnTo>
                    <a:pt x="472" y="969"/>
                  </a:lnTo>
                  <a:lnTo>
                    <a:pt x="470" y="969"/>
                  </a:lnTo>
                  <a:lnTo>
                    <a:pt x="460" y="973"/>
                  </a:lnTo>
                  <a:lnTo>
                    <a:pt x="451" y="975"/>
                  </a:lnTo>
                  <a:lnTo>
                    <a:pt x="426" y="980"/>
                  </a:lnTo>
                  <a:lnTo>
                    <a:pt x="424" y="984"/>
                  </a:lnTo>
                  <a:lnTo>
                    <a:pt x="426" y="985"/>
                  </a:lnTo>
                  <a:lnTo>
                    <a:pt x="419" y="998"/>
                  </a:lnTo>
                  <a:lnTo>
                    <a:pt x="408" y="1020"/>
                  </a:lnTo>
                  <a:lnTo>
                    <a:pt x="408" y="1023"/>
                  </a:lnTo>
                  <a:lnTo>
                    <a:pt x="401" y="1036"/>
                  </a:lnTo>
                  <a:lnTo>
                    <a:pt x="400" y="1043"/>
                  </a:lnTo>
                  <a:lnTo>
                    <a:pt x="401" y="1047"/>
                  </a:lnTo>
                  <a:lnTo>
                    <a:pt x="401" y="1048"/>
                  </a:lnTo>
                  <a:lnTo>
                    <a:pt x="390" y="1050"/>
                  </a:lnTo>
                  <a:lnTo>
                    <a:pt x="389" y="1050"/>
                  </a:lnTo>
                  <a:lnTo>
                    <a:pt x="379" y="1052"/>
                  </a:lnTo>
                  <a:lnTo>
                    <a:pt x="377" y="1052"/>
                  </a:lnTo>
                  <a:lnTo>
                    <a:pt x="376" y="1052"/>
                  </a:lnTo>
                  <a:lnTo>
                    <a:pt x="374" y="1052"/>
                  </a:lnTo>
                  <a:lnTo>
                    <a:pt x="372" y="1052"/>
                  </a:lnTo>
                  <a:lnTo>
                    <a:pt x="370" y="1053"/>
                  </a:lnTo>
                  <a:lnTo>
                    <a:pt x="363" y="1054"/>
                  </a:lnTo>
                  <a:lnTo>
                    <a:pt x="356" y="1055"/>
                  </a:lnTo>
                  <a:lnTo>
                    <a:pt x="356" y="1054"/>
                  </a:lnTo>
                  <a:lnTo>
                    <a:pt x="356" y="1052"/>
                  </a:lnTo>
                  <a:lnTo>
                    <a:pt x="356" y="1052"/>
                  </a:lnTo>
                  <a:lnTo>
                    <a:pt x="356" y="1051"/>
                  </a:lnTo>
                  <a:lnTo>
                    <a:pt x="356" y="1050"/>
                  </a:lnTo>
                  <a:lnTo>
                    <a:pt x="355" y="1049"/>
                  </a:lnTo>
                  <a:lnTo>
                    <a:pt x="355" y="1048"/>
                  </a:lnTo>
                  <a:lnTo>
                    <a:pt x="355" y="1046"/>
                  </a:lnTo>
                  <a:lnTo>
                    <a:pt x="355" y="1045"/>
                  </a:lnTo>
                  <a:lnTo>
                    <a:pt x="355" y="1044"/>
                  </a:lnTo>
                  <a:lnTo>
                    <a:pt x="355" y="1043"/>
                  </a:lnTo>
                  <a:lnTo>
                    <a:pt x="355" y="1043"/>
                  </a:lnTo>
                  <a:lnTo>
                    <a:pt x="356" y="1042"/>
                  </a:lnTo>
                  <a:lnTo>
                    <a:pt x="355" y="1041"/>
                  </a:lnTo>
                  <a:lnTo>
                    <a:pt x="355" y="1040"/>
                  </a:lnTo>
                  <a:lnTo>
                    <a:pt x="356" y="1040"/>
                  </a:lnTo>
                  <a:lnTo>
                    <a:pt x="356" y="1039"/>
                  </a:lnTo>
                  <a:lnTo>
                    <a:pt x="356" y="1038"/>
                  </a:lnTo>
                  <a:lnTo>
                    <a:pt x="356" y="1037"/>
                  </a:lnTo>
                  <a:lnTo>
                    <a:pt x="356" y="1036"/>
                  </a:lnTo>
                  <a:lnTo>
                    <a:pt x="356" y="1035"/>
                  </a:lnTo>
                  <a:lnTo>
                    <a:pt x="356" y="1034"/>
                  </a:lnTo>
                  <a:lnTo>
                    <a:pt x="355" y="1034"/>
                  </a:lnTo>
                  <a:lnTo>
                    <a:pt x="356" y="1034"/>
                  </a:lnTo>
                  <a:lnTo>
                    <a:pt x="356" y="1033"/>
                  </a:lnTo>
                  <a:lnTo>
                    <a:pt x="355" y="1033"/>
                  </a:lnTo>
                  <a:lnTo>
                    <a:pt x="356" y="1033"/>
                  </a:lnTo>
                  <a:lnTo>
                    <a:pt x="356" y="1032"/>
                  </a:lnTo>
                  <a:lnTo>
                    <a:pt x="356" y="1031"/>
                  </a:lnTo>
                  <a:lnTo>
                    <a:pt x="357" y="1031"/>
                  </a:lnTo>
                  <a:lnTo>
                    <a:pt x="357" y="1030"/>
                  </a:lnTo>
                  <a:lnTo>
                    <a:pt x="357" y="1029"/>
                  </a:lnTo>
                  <a:lnTo>
                    <a:pt x="356" y="1029"/>
                  </a:lnTo>
                  <a:lnTo>
                    <a:pt x="356" y="1028"/>
                  </a:lnTo>
                  <a:lnTo>
                    <a:pt x="356" y="1027"/>
                  </a:lnTo>
                  <a:lnTo>
                    <a:pt x="355" y="1027"/>
                  </a:lnTo>
                  <a:lnTo>
                    <a:pt x="355" y="1026"/>
                  </a:lnTo>
                  <a:lnTo>
                    <a:pt x="355" y="1025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3"/>
                  </a:lnTo>
                  <a:lnTo>
                    <a:pt x="354" y="1022"/>
                  </a:lnTo>
                  <a:lnTo>
                    <a:pt x="353" y="1022"/>
                  </a:lnTo>
                  <a:lnTo>
                    <a:pt x="352" y="1022"/>
                  </a:lnTo>
                  <a:lnTo>
                    <a:pt x="352" y="1021"/>
                  </a:lnTo>
                  <a:lnTo>
                    <a:pt x="351" y="1020"/>
                  </a:lnTo>
                  <a:lnTo>
                    <a:pt x="350" y="1020"/>
                  </a:lnTo>
                  <a:lnTo>
                    <a:pt x="350" y="1019"/>
                  </a:lnTo>
                  <a:lnTo>
                    <a:pt x="351" y="1019"/>
                  </a:lnTo>
                  <a:lnTo>
                    <a:pt x="351" y="1018"/>
                  </a:lnTo>
                  <a:lnTo>
                    <a:pt x="351" y="1017"/>
                  </a:lnTo>
                  <a:lnTo>
                    <a:pt x="350" y="1016"/>
                  </a:lnTo>
                  <a:lnTo>
                    <a:pt x="350" y="1015"/>
                  </a:lnTo>
                  <a:lnTo>
                    <a:pt x="350" y="1015"/>
                  </a:lnTo>
                  <a:lnTo>
                    <a:pt x="351" y="1015"/>
                  </a:lnTo>
                  <a:lnTo>
                    <a:pt x="351" y="1014"/>
                  </a:lnTo>
                  <a:lnTo>
                    <a:pt x="351" y="1013"/>
                  </a:lnTo>
                  <a:lnTo>
                    <a:pt x="351" y="1012"/>
                  </a:lnTo>
                  <a:lnTo>
                    <a:pt x="351" y="1011"/>
                  </a:lnTo>
                  <a:lnTo>
                    <a:pt x="352" y="1011"/>
                  </a:lnTo>
                  <a:lnTo>
                    <a:pt x="352" y="1010"/>
                  </a:lnTo>
                  <a:lnTo>
                    <a:pt x="352" y="1009"/>
                  </a:lnTo>
                  <a:lnTo>
                    <a:pt x="353" y="1009"/>
                  </a:lnTo>
                  <a:lnTo>
                    <a:pt x="353" y="1008"/>
                  </a:lnTo>
                  <a:lnTo>
                    <a:pt x="353" y="1007"/>
                  </a:lnTo>
                  <a:lnTo>
                    <a:pt x="354" y="1006"/>
                  </a:lnTo>
                  <a:lnTo>
                    <a:pt x="354" y="1006"/>
                  </a:lnTo>
                  <a:lnTo>
                    <a:pt x="354" y="1005"/>
                  </a:lnTo>
                  <a:lnTo>
                    <a:pt x="354" y="1004"/>
                  </a:lnTo>
                  <a:lnTo>
                    <a:pt x="354" y="1004"/>
                  </a:lnTo>
                  <a:lnTo>
                    <a:pt x="354" y="1003"/>
                  </a:lnTo>
                  <a:lnTo>
                    <a:pt x="354" y="1002"/>
                  </a:lnTo>
                  <a:lnTo>
                    <a:pt x="354" y="1001"/>
                  </a:lnTo>
                  <a:lnTo>
                    <a:pt x="355" y="1001"/>
                  </a:lnTo>
                  <a:lnTo>
                    <a:pt x="355" y="1000"/>
                  </a:lnTo>
                  <a:lnTo>
                    <a:pt x="357" y="998"/>
                  </a:lnTo>
                  <a:lnTo>
                    <a:pt x="357" y="997"/>
                  </a:lnTo>
                  <a:lnTo>
                    <a:pt x="356" y="997"/>
                  </a:lnTo>
                  <a:lnTo>
                    <a:pt x="353" y="996"/>
                  </a:lnTo>
                  <a:lnTo>
                    <a:pt x="352" y="995"/>
                  </a:lnTo>
                  <a:lnTo>
                    <a:pt x="345" y="992"/>
                  </a:lnTo>
                  <a:lnTo>
                    <a:pt x="340" y="989"/>
                  </a:lnTo>
                  <a:lnTo>
                    <a:pt x="338" y="988"/>
                  </a:lnTo>
                  <a:lnTo>
                    <a:pt x="335" y="987"/>
                  </a:lnTo>
                  <a:lnTo>
                    <a:pt x="333" y="986"/>
                  </a:lnTo>
                  <a:lnTo>
                    <a:pt x="332" y="985"/>
                  </a:lnTo>
                  <a:lnTo>
                    <a:pt x="324" y="981"/>
                  </a:lnTo>
                  <a:lnTo>
                    <a:pt x="323" y="981"/>
                  </a:lnTo>
                  <a:lnTo>
                    <a:pt x="322" y="980"/>
                  </a:lnTo>
                  <a:lnTo>
                    <a:pt x="321" y="980"/>
                  </a:lnTo>
                  <a:lnTo>
                    <a:pt x="320" y="979"/>
                  </a:lnTo>
                  <a:lnTo>
                    <a:pt x="317" y="979"/>
                  </a:lnTo>
                  <a:lnTo>
                    <a:pt x="305" y="972"/>
                  </a:lnTo>
                  <a:lnTo>
                    <a:pt x="299" y="969"/>
                  </a:lnTo>
                  <a:lnTo>
                    <a:pt x="294" y="967"/>
                  </a:lnTo>
                  <a:lnTo>
                    <a:pt x="293" y="967"/>
                  </a:lnTo>
                  <a:lnTo>
                    <a:pt x="291" y="966"/>
                  </a:lnTo>
                  <a:lnTo>
                    <a:pt x="285" y="962"/>
                  </a:lnTo>
                  <a:lnTo>
                    <a:pt x="283" y="962"/>
                  </a:lnTo>
                  <a:lnTo>
                    <a:pt x="283" y="961"/>
                  </a:lnTo>
                  <a:lnTo>
                    <a:pt x="282" y="959"/>
                  </a:lnTo>
                  <a:lnTo>
                    <a:pt x="281" y="956"/>
                  </a:lnTo>
                  <a:lnTo>
                    <a:pt x="280" y="953"/>
                  </a:lnTo>
                  <a:lnTo>
                    <a:pt x="280" y="951"/>
                  </a:lnTo>
                  <a:lnTo>
                    <a:pt x="280" y="951"/>
                  </a:lnTo>
                  <a:lnTo>
                    <a:pt x="279" y="949"/>
                  </a:lnTo>
                  <a:lnTo>
                    <a:pt x="279" y="947"/>
                  </a:lnTo>
                  <a:lnTo>
                    <a:pt x="278" y="944"/>
                  </a:lnTo>
                  <a:lnTo>
                    <a:pt x="277" y="943"/>
                  </a:lnTo>
                  <a:lnTo>
                    <a:pt x="275" y="941"/>
                  </a:lnTo>
                  <a:lnTo>
                    <a:pt x="274" y="938"/>
                  </a:lnTo>
                  <a:lnTo>
                    <a:pt x="273" y="937"/>
                  </a:lnTo>
                  <a:lnTo>
                    <a:pt x="273" y="933"/>
                  </a:lnTo>
                  <a:lnTo>
                    <a:pt x="273" y="929"/>
                  </a:lnTo>
                  <a:lnTo>
                    <a:pt x="273" y="927"/>
                  </a:lnTo>
                  <a:lnTo>
                    <a:pt x="272" y="924"/>
                  </a:lnTo>
                  <a:lnTo>
                    <a:pt x="272" y="922"/>
                  </a:lnTo>
                  <a:lnTo>
                    <a:pt x="271" y="915"/>
                  </a:lnTo>
                  <a:lnTo>
                    <a:pt x="268" y="907"/>
                  </a:lnTo>
                  <a:lnTo>
                    <a:pt x="267" y="904"/>
                  </a:lnTo>
                  <a:lnTo>
                    <a:pt x="264" y="896"/>
                  </a:lnTo>
                  <a:lnTo>
                    <a:pt x="264" y="896"/>
                  </a:lnTo>
                  <a:lnTo>
                    <a:pt x="263" y="896"/>
                  </a:lnTo>
                  <a:lnTo>
                    <a:pt x="262" y="894"/>
                  </a:lnTo>
                  <a:lnTo>
                    <a:pt x="259" y="891"/>
                  </a:lnTo>
                  <a:lnTo>
                    <a:pt x="256" y="889"/>
                  </a:lnTo>
                  <a:lnTo>
                    <a:pt x="253" y="887"/>
                  </a:lnTo>
                  <a:lnTo>
                    <a:pt x="252" y="885"/>
                  </a:lnTo>
                  <a:lnTo>
                    <a:pt x="247" y="882"/>
                  </a:lnTo>
                  <a:lnTo>
                    <a:pt x="244" y="880"/>
                  </a:lnTo>
                  <a:lnTo>
                    <a:pt x="243" y="879"/>
                  </a:lnTo>
                  <a:lnTo>
                    <a:pt x="241" y="878"/>
                  </a:lnTo>
                  <a:lnTo>
                    <a:pt x="241" y="878"/>
                  </a:lnTo>
                  <a:lnTo>
                    <a:pt x="240" y="877"/>
                  </a:lnTo>
                  <a:lnTo>
                    <a:pt x="239" y="875"/>
                  </a:lnTo>
                  <a:lnTo>
                    <a:pt x="238" y="873"/>
                  </a:lnTo>
                  <a:lnTo>
                    <a:pt x="238" y="871"/>
                  </a:lnTo>
                  <a:lnTo>
                    <a:pt x="237" y="868"/>
                  </a:lnTo>
                  <a:lnTo>
                    <a:pt x="236" y="865"/>
                  </a:lnTo>
                  <a:lnTo>
                    <a:pt x="235" y="861"/>
                  </a:lnTo>
                  <a:lnTo>
                    <a:pt x="233" y="859"/>
                  </a:lnTo>
                  <a:lnTo>
                    <a:pt x="233" y="858"/>
                  </a:lnTo>
                  <a:lnTo>
                    <a:pt x="231" y="854"/>
                  </a:lnTo>
                  <a:lnTo>
                    <a:pt x="230" y="852"/>
                  </a:lnTo>
                  <a:lnTo>
                    <a:pt x="226" y="845"/>
                  </a:lnTo>
                  <a:lnTo>
                    <a:pt x="225" y="845"/>
                  </a:lnTo>
                  <a:lnTo>
                    <a:pt x="224" y="841"/>
                  </a:lnTo>
                  <a:lnTo>
                    <a:pt x="222" y="838"/>
                  </a:lnTo>
                  <a:lnTo>
                    <a:pt x="222" y="837"/>
                  </a:lnTo>
                  <a:lnTo>
                    <a:pt x="222" y="836"/>
                  </a:lnTo>
                  <a:lnTo>
                    <a:pt x="221" y="835"/>
                  </a:lnTo>
                  <a:lnTo>
                    <a:pt x="222" y="832"/>
                  </a:lnTo>
                  <a:lnTo>
                    <a:pt x="222" y="826"/>
                  </a:lnTo>
                  <a:lnTo>
                    <a:pt x="222" y="823"/>
                  </a:lnTo>
                  <a:lnTo>
                    <a:pt x="222" y="822"/>
                  </a:lnTo>
                  <a:lnTo>
                    <a:pt x="221" y="821"/>
                  </a:lnTo>
                  <a:lnTo>
                    <a:pt x="220" y="815"/>
                  </a:lnTo>
                  <a:lnTo>
                    <a:pt x="219" y="813"/>
                  </a:lnTo>
                  <a:lnTo>
                    <a:pt x="218" y="811"/>
                  </a:lnTo>
                  <a:lnTo>
                    <a:pt x="218" y="809"/>
                  </a:lnTo>
                  <a:lnTo>
                    <a:pt x="218" y="804"/>
                  </a:lnTo>
                  <a:lnTo>
                    <a:pt x="203" y="804"/>
                  </a:lnTo>
                  <a:lnTo>
                    <a:pt x="202" y="804"/>
                  </a:lnTo>
                  <a:lnTo>
                    <a:pt x="199" y="806"/>
                  </a:lnTo>
                  <a:lnTo>
                    <a:pt x="196" y="809"/>
                  </a:lnTo>
                  <a:lnTo>
                    <a:pt x="193" y="811"/>
                  </a:lnTo>
                  <a:lnTo>
                    <a:pt x="191" y="812"/>
                  </a:lnTo>
                  <a:lnTo>
                    <a:pt x="189" y="813"/>
                  </a:lnTo>
                  <a:lnTo>
                    <a:pt x="184" y="817"/>
                  </a:lnTo>
                  <a:lnTo>
                    <a:pt x="168" y="828"/>
                  </a:lnTo>
                  <a:lnTo>
                    <a:pt x="161" y="832"/>
                  </a:lnTo>
                  <a:lnTo>
                    <a:pt x="157" y="825"/>
                  </a:lnTo>
                  <a:lnTo>
                    <a:pt x="153" y="820"/>
                  </a:lnTo>
                  <a:lnTo>
                    <a:pt x="152" y="816"/>
                  </a:lnTo>
                  <a:lnTo>
                    <a:pt x="148" y="811"/>
                  </a:lnTo>
                  <a:lnTo>
                    <a:pt x="147" y="809"/>
                  </a:lnTo>
                  <a:lnTo>
                    <a:pt x="146" y="808"/>
                  </a:lnTo>
                  <a:lnTo>
                    <a:pt x="145" y="808"/>
                  </a:lnTo>
                  <a:lnTo>
                    <a:pt x="143" y="807"/>
                  </a:lnTo>
                  <a:lnTo>
                    <a:pt x="143" y="807"/>
                  </a:lnTo>
                  <a:lnTo>
                    <a:pt x="143" y="806"/>
                  </a:lnTo>
                  <a:lnTo>
                    <a:pt x="142" y="805"/>
                  </a:lnTo>
                  <a:lnTo>
                    <a:pt x="142" y="804"/>
                  </a:lnTo>
                  <a:lnTo>
                    <a:pt x="141" y="804"/>
                  </a:lnTo>
                  <a:lnTo>
                    <a:pt x="141" y="802"/>
                  </a:lnTo>
                  <a:lnTo>
                    <a:pt x="141" y="801"/>
                  </a:lnTo>
                  <a:lnTo>
                    <a:pt x="137" y="794"/>
                  </a:lnTo>
                  <a:lnTo>
                    <a:pt x="137" y="792"/>
                  </a:lnTo>
                  <a:lnTo>
                    <a:pt x="136" y="791"/>
                  </a:lnTo>
                  <a:lnTo>
                    <a:pt x="135" y="791"/>
                  </a:lnTo>
                  <a:lnTo>
                    <a:pt x="128" y="789"/>
                  </a:lnTo>
                  <a:lnTo>
                    <a:pt x="128" y="791"/>
                  </a:lnTo>
                  <a:lnTo>
                    <a:pt x="129" y="793"/>
                  </a:lnTo>
                  <a:lnTo>
                    <a:pt x="129" y="794"/>
                  </a:lnTo>
                  <a:lnTo>
                    <a:pt x="129" y="795"/>
                  </a:lnTo>
                  <a:lnTo>
                    <a:pt x="129" y="797"/>
                  </a:lnTo>
                  <a:lnTo>
                    <a:pt x="128" y="799"/>
                  </a:lnTo>
                  <a:lnTo>
                    <a:pt x="127" y="800"/>
                  </a:lnTo>
                  <a:lnTo>
                    <a:pt x="126" y="801"/>
                  </a:lnTo>
                  <a:lnTo>
                    <a:pt x="125" y="801"/>
                  </a:lnTo>
                  <a:lnTo>
                    <a:pt x="124" y="798"/>
                  </a:lnTo>
                  <a:lnTo>
                    <a:pt x="123" y="795"/>
                  </a:lnTo>
                  <a:lnTo>
                    <a:pt x="122" y="793"/>
                  </a:lnTo>
                  <a:lnTo>
                    <a:pt x="121" y="789"/>
                  </a:lnTo>
                  <a:lnTo>
                    <a:pt x="119" y="786"/>
                  </a:lnTo>
                  <a:lnTo>
                    <a:pt x="118" y="784"/>
                  </a:lnTo>
                  <a:lnTo>
                    <a:pt x="118" y="782"/>
                  </a:lnTo>
                  <a:lnTo>
                    <a:pt x="117" y="780"/>
                  </a:lnTo>
                  <a:lnTo>
                    <a:pt x="117" y="778"/>
                  </a:lnTo>
                  <a:lnTo>
                    <a:pt x="117" y="777"/>
                  </a:lnTo>
                  <a:lnTo>
                    <a:pt x="118" y="775"/>
                  </a:lnTo>
                  <a:lnTo>
                    <a:pt x="118" y="774"/>
                  </a:lnTo>
                  <a:lnTo>
                    <a:pt x="119" y="772"/>
                  </a:lnTo>
                  <a:lnTo>
                    <a:pt x="120" y="769"/>
                  </a:lnTo>
                  <a:lnTo>
                    <a:pt x="122" y="766"/>
                  </a:lnTo>
                  <a:lnTo>
                    <a:pt x="120" y="765"/>
                  </a:lnTo>
                  <a:lnTo>
                    <a:pt x="119" y="765"/>
                  </a:lnTo>
                  <a:lnTo>
                    <a:pt x="117" y="764"/>
                  </a:lnTo>
                  <a:lnTo>
                    <a:pt x="116" y="764"/>
                  </a:lnTo>
                  <a:lnTo>
                    <a:pt x="114" y="764"/>
                  </a:lnTo>
                  <a:lnTo>
                    <a:pt x="112" y="766"/>
                  </a:lnTo>
                  <a:lnTo>
                    <a:pt x="112" y="767"/>
                  </a:lnTo>
                  <a:lnTo>
                    <a:pt x="112" y="768"/>
                  </a:lnTo>
                  <a:lnTo>
                    <a:pt x="111" y="770"/>
                  </a:lnTo>
                  <a:lnTo>
                    <a:pt x="110" y="771"/>
                  </a:lnTo>
                  <a:lnTo>
                    <a:pt x="109" y="772"/>
                  </a:lnTo>
                  <a:lnTo>
                    <a:pt x="108" y="774"/>
                  </a:lnTo>
                  <a:lnTo>
                    <a:pt x="108" y="775"/>
                  </a:lnTo>
                  <a:lnTo>
                    <a:pt x="108" y="777"/>
                  </a:lnTo>
                  <a:lnTo>
                    <a:pt x="107" y="779"/>
                  </a:lnTo>
                  <a:lnTo>
                    <a:pt x="106" y="781"/>
                  </a:lnTo>
                  <a:lnTo>
                    <a:pt x="105" y="778"/>
                  </a:lnTo>
                  <a:lnTo>
                    <a:pt x="103" y="774"/>
                  </a:lnTo>
                  <a:lnTo>
                    <a:pt x="101" y="775"/>
                  </a:lnTo>
                  <a:lnTo>
                    <a:pt x="94" y="777"/>
                  </a:lnTo>
                  <a:lnTo>
                    <a:pt x="93" y="777"/>
                  </a:lnTo>
                  <a:lnTo>
                    <a:pt x="88" y="777"/>
                  </a:lnTo>
                  <a:lnTo>
                    <a:pt x="87" y="778"/>
                  </a:lnTo>
                  <a:lnTo>
                    <a:pt x="81" y="779"/>
                  </a:lnTo>
                  <a:lnTo>
                    <a:pt x="76" y="781"/>
                  </a:lnTo>
                  <a:lnTo>
                    <a:pt x="73" y="776"/>
                  </a:lnTo>
                  <a:lnTo>
                    <a:pt x="73" y="775"/>
                  </a:lnTo>
                  <a:lnTo>
                    <a:pt x="70" y="768"/>
                  </a:lnTo>
                  <a:lnTo>
                    <a:pt x="70" y="767"/>
                  </a:lnTo>
                  <a:lnTo>
                    <a:pt x="68" y="761"/>
                  </a:lnTo>
                  <a:lnTo>
                    <a:pt x="65" y="755"/>
                  </a:lnTo>
                  <a:lnTo>
                    <a:pt x="64" y="751"/>
                  </a:lnTo>
                  <a:lnTo>
                    <a:pt x="63" y="750"/>
                  </a:lnTo>
                  <a:lnTo>
                    <a:pt x="63" y="749"/>
                  </a:lnTo>
                  <a:lnTo>
                    <a:pt x="62" y="748"/>
                  </a:lnTo>
                  <a:lnTo>
                    <a:pt x="61" y="748"/>
                  </a:lnTo>
                  <a:lnTo>
                    <a:pt x="61" y="747"/>
                  </a:lnTo>
                  <a:lnTo>
                    <a:pt x="59" y="747"/>
                  </a:lnTo>
                  <a:lnTo>
                    <a:pt x="54" y="764"/>
                  </a:lnTo>
                  <a:lnTo>
                    <a:pt x="52" y="772"/>
                  </a:lnTo>
                  <a:lnTo>
                    <a:pt x="51" y="774"/>
                  </a:lnTo>
                  <a:lnTo>
                    <a:pt x="51" y="775"/>
                  </a:lnTo>
                  <a:lnTo>
                    <a:pt x="51" y="777"/>
                  </a:lnTo>
                  <a:lnTo>
                    <a:pt x="50" y="783"/>
                  </a:lnTo>
                  <a:lnTo>
                    <a:pt x="50" y="784"/>
                  </a:lnTo>
                  <a:lnTo>
                    <a:pt x="49" y="786"/>
                  </a:lnTo>
                  <a:lnTo>
                    <a:pt x="49" y="788"/>
                  </a:lnTo>
                  <a:lnTo>
                    <a:pt x="48" y="789"/>
                  </a:lnTo>
                  <a:lnTo>
                    <a:pt x="47" y="791"/>
                  </a:lnTo>
                  <a:lnTo>
                    <a:pt x="46" y="793"/>
                  </a:lnTo>
                  <a:lnTo>
                    <a:pt x="41" y="801"/>
                  </a:lnTo>
                  <a:lnTo>
                    <a:pt x="38" y="804"/>
                  </a:lnTo>
                  <a:lnTo>
                    <a:pt x="36" y="806"/>
                  </a:lnTo>
                  <a:lnTo>
                    <a:pt x="35" y="808"/>
                  </a:lnTo>
                  <a:lnTo>
                    <a:pt x="31" y="814"/>
                  </a:lnTo>
                  <a:lnTo>
                    <a:pt x="29" y="817"/>
                  </a:lnTo>
                  <a:lnTo>
                    <a:pt x="28" y="818"/>
                  </a:lnTo>
                  <a:lnTo>
                    <a:pt x="28" y="819"/>
                  </a:lnTo>
                  <a:lnTo>
                    <a:pt x="24" y="824"/>
                  </a:lnTo>
                  <a:lnTo>
                    <a:pt x="23" y="825"/>
                  </a:lnTo>
                  <a:lnTo>
                    <a:pt x="23" y="827"/>
                  </a:lnTo>
                  <a:lnTo>
                    <a:pt x="22" y="829"/>
                  </a:lnTo>
                  <a:lnTo>
                    <a:pt x="21" y="831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2"/>
                  </a:lnTo>
                  <a:lnTo>
                    <a:pt x="2" y="820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1"/>
                  </a:lnTo>
                  <a:lnTo>
                    <a:pt x="6" y="812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6"/>
                  </a:lnTo>
                  <a:lnTo>
                    <a:pt x="29" y="646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2"/>
                  </a:lnTo>
                  <a:lnTo>
                    <a:pt x="29" y="592"/>
                  </a:lnTo>
                  <a:lnTo>
                    <a:pt x="29" y="582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30" y="553"/>
                  </a:lnTo>
                  <a:lnTo>
                    <a:pt x="30" y="538"/>
                  </a:lnTo>
                  <a:lnTo>
                    <a:pt x="30" y="529"/>
                  </a:lnTo>
                  <a:lnTo>
                    <a:pt x="30" y="524"/>
                  </a:lnTo>
                  <a:lnTo>
                    <a:pt x="30" y="518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5" name="Freeform 101">
              <a:extLst>
                <a:ext uri="{FF2B5EF4-FFF2-40B4-BE49-F238E27FC236}">
                  <a16:creationId xmlns:a16="http://schemas.microsoft.com/office/drawing/2014/main" id="{0A2C0FAA-335F-562A-8ECD-B1B610F1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1982788"/>
              <a:ext cx="2093913" cy="2105025"/>
            </a:xfrm>
            <a:custGeom>
              <a:avLst/>
              <a:gdLst>
                <a:gd name="T0" fmla="*/ 97 w 1319"/>
                <a:gd name="T1" fmla="*/ 636 h 1326"/>
                <a:gd name="T2" fmla="*/ 114 w 1319"/>
                <a:gd name="T3" fmla="*/ 599 h 1326"/>
                <a:gd name="T4" fmla="*/ 78 w 1319"/>
                <a:gd name="T5" fmla="*/ 594 h 1326"/>
                <a:gd name="T6" fmla="*/ 19 w 1319"/>
                <a:gd name="T7" fmla="*/ 597 h 1326"/>
                <a:gd name="T8" fmla="*/ 8 w 1319"/>
                <a:gd name="T9" fmla="*/ 555 h 1326"/>
                <a:gd name="T10" fmla="*/ 424 w 1319"/>
                <a:gd name="T11" fmla="*/ 250 h 1326"/>
                <a:gd name="T12" fmla="*/ 456 w 1319"/>
                <a:gd name="T13" fmla="*/ 230 h 1326"/>
                <a:gd name="T14" fmla="*/ 515 w 1319"/>
                <a:gd name="T15" fmla="*/ 265 h 1326"/>
                <a:gd name="T16" fmla="*/ 615 w 1319"/>
                <a:gd name="T17" fmla="*/ 287 h 1326"/>
                <a:gd name="T18" fmla="*/ 670 w 1319"/>
                <a:gd name="T19" fmla="*/ 410 h 1326"/>
                <a:gd name="T20" fmla="*/ 751 w 1319"/>
                <a:gd name="T21" fmla="*/ 487 h 1326"/>
                <a:gd name="T22" fmla="*/ 752 w 1319"/>
                <a:gd name="T23" fmla="*/ 516 h 1326"/>
                <a:gd name="T24" fmla="*/ 848 w 1319"/>
                <a:gd name="T25" fmla="*/ 458 h 1326"/>
                <a:gd name="T26" fmla="*/ 918 w 1319"/>
                <a:gd name="T27" fmla="*/ 469 h 1326"/>
                <a:gd name="T28" fmla="*/ 1064 w 1319"/>
                <a:gd name="T29" fmla="*/ 616 h 1326"/>
                <a:gd name="T30" fmla="*/ 1076 w 1319"/>
                <a:gd name="T31" fmla="*/ 678 h 1326"/>
                <a:gd name="T32" fmla="*/ 1071 w 1319"/>
                <a:gd name="T33" fmla="*/ 732 h 1326"/>
                <a:gd name="T34" fmla="*/ 1136 w 1319"/>
                <a:gd name="T35" fmla="*/ 782 h 1326"/>
                <a:gd name="T36" fmla="*/ 1225 w 1319"/>
                <a:gd name="T37" fmla="*/ 830 h 1326"/>
                <a:gd name="T38" fmla="*/ 1281 w 1319"/>
                <a:gd name="T39" fmla="*/ 854 h 1326"/>
                <a:gd name="T40" fmla="*/ 1307 w 1319"/>
                <a:gd name="T41" fmla="*/ 880 h 1326"/>
                <a:gd name="T42" fmla="*/ 1295 w 1319"/>
                <a:gd name="T43" fmla="*/ 904 h 1326"/>
                <a:gd name="T44" fmla="*/ 1314 w 1319"/>
                <a:gd name="T45" fmla="*/ 903 h 1326"/>
                <a:gd name="T46" fmla="*/ 1317 w 1319"/>
                <a:gd name="T47" fmla="*/ 938 h 1326"/>
                <a:gd name="T48" fmla="*/ 1302 w 1319"/>
                <a:gd name="T49" fmla="*/ 970 h 1326"/>
                <a:gd name="T50" fmla="*/ 1307 w 1319"/>
                <a:gd name="T51" fmla="*/ 1000 h 1326"/>
                <a:gd name="T52" fmla="*/ 1240 w 1319"/>
                <a:gd name="T53" fmla="*/ 1003 h 1326"/>
                <a:gd name="T54" fmla="*/ 1169 w 1319"/>
                <a:gd name="T55" fmla="*/ 1019 h 1326"/>
                <a:gd name="T56" fmla="*/ 1139 w 1319"/>
                <a:gd name="T57" fmla="*/ 1064 h 1326"/>
                <a:gd name="T58" fmla="*/ 1133 w 1319"/>
                <a:gd name="T59" fmla="*/ 1130 h 1326"/>
                <a:gd name="T60" fmla="*/ 1133 w 1319"/>
                <a:gd name="T61" fmla="*/ 1199 h 1326"/>
                <a:gd name="T62" fmla="*/ 1126 w 1319"/>
                <a:gd name="T63" fmla="*/ 1283 h 1326"/>
                <a:gd name="T64" fmla="*/ 1021 w 1319"/>
                <a:gd name="T65" fmla="*/ 1323 h 1326"/>
                <a:gd name="T66" fmla="*/ 981 w 1319"/>
                <a:gd name="T67" fmla="*/ 1298 h 1326"/>
                <a:gd name="T68" fmla="*/ 934 w 1319"/>
                <a:gd name="T69" fmla="*/ 1269 h 1326"/>
                <a:gd name="T70" fmla="*/ 888 w 1319"/>
                <a:gd name="T71" fmla="*/ 1287 h 1326"/>
                <a:gd name="T72" fmla="*/ 828 w 1319"/>
                <a:gd name="T73" fmla="*/ 1284 h 1326"/>
                <a:gd name="T74" fmla="*/ 847 w 1319"/>
                <a:gd name="T75" fmla="*/ 1234 h 1326"/>
                <a:gd name="T76" fmla="*/ 807 w 1319"/>
                <a:gd name="T77" fmla="*/ 1205 h 1326"/>
                <a:gd name="T78" fmla="*/ 732 w 1319"/>
                <a:gd name="T79" fmla="*/ 1187 h 1326"/>
                <a:gd name="T80" fmla="*/ 694 w 1319"/>
                <a:gd name="T81" fmla="*/ 1197 h 1326"/>
                <a:gd name="T82" fmla="*/ 664 w 1319"/>
                <a:gd name="T83" fmla="*/ 1246 h 1326"/>
                <a:gd name="T84" fmla="*/ 619 w 1319"/>
                <a:gd name="T85" fmla="*/ 1175 h 1326"/>
                <a:gd name="T86" fmla="*/ 617 w 1319"/>
                <a:gd name="T87" fmla="*/ 1108 h 1326"/>
                <a:gd name="T88" fmla="*/ 586 w 1319"/>
                <a:gd name="T89" fmla="*/ 1065 h 1326"/>
                <a:gd name="T90" fmla="*/ 551 w 1319"/>
                <a:gd name="T91" fmla="*/ 1049 h 1326"/>
                <a:gd name="T92" fmla="*/ 524 w 1319"/>
                <a:gd name="T93" fmla="*/ 1059 h 1326"/>
                <a:gd name="T94" fmla="*/ 494 w 1319"/>
                <a:gd name="T95" fmla="*/ 1066 h 1326"/>
                <a:gd name="T96" fmla="*/ 480 w 1319"/>
                <a:gd name="T97" fmla="*/ 1006 h 1326"/>
                <a:gd name="T98" fmla="*/ 482 w 1319"/>
                <a:gd name="T99" fmla="*/ 962 h 1326"/>
                <a:gd name="T100" fmla="*/ 459 w 1319"/>
                <a:gd name="T101" fmla="*/ 914 h 1326"/>
                <a:gd name="T102" fmla="*/ 418 w 1319"/>
                <a:gd name="T103" fmla="*/ 890 h 1326"/>
                <a:gd name="T104" fmla="*/ 399 w 1319"/>
                <a:gd name="T105" fmla="*/ 844 h 1326"/>
                <a:gd name="T106" fmla="*/ 378 w 1319"/>
                <a:gd name="T107" fmla="*/ 786 h 1326"/>
                <a:gd name="T108" fmla="*/ 343 w 1319"/>
                <a:gd name="T109" fmla="*/ 787 h 1326"/>
                <a:gd name="T110" fmla="*/ 315 w 1319"/>
                <a:gd name="T111" fmla="*/ 813 h 1326"/>
                <a:gd name="T112" fmla="*/ 275 w 1319"/>
                <a:gd name="T113" fmla="*/ 810 h 1326"/>
                <a:gd name="T114" fmla="*/ 241 w 1319"/>
                <a:gd name="T115" fmla="*/ 799 h 1326"/>
                <a:gd name="T116" fmla="*/ 204 w 1319"/>
                <a:gd name="T117" fmla="*/ 807 h 1326"/>
                <a:gd name="T118" fmla="*/ 169 w 1319"/>
                <a:gd name="T119" fmla="*/ 790 h 1326"/>
                <a:gd name="T120" fmla="*/ 185 w 1319"/>
                <a:gd name="T121" fmla="*/ 741 h 1326"/>
                <a:gd name="T122" fmla="*/ 138 w 1319"/>
                <a:gd name="T123" fmla="*/ 719 h 1326"/>
                <a:gd name="T124" fmla="*/ 124 w 1319"/>
                <a:gd name="T125" fmla="*/ 68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9" h="1326">
                  <a:moveTo>
                    <a:pt x="130" y="671"/>
                  </a:moveTo>
                  <a:lnTo>
                    <a:pt x="131" y="669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4"/>
                  </a:lnTo>
                  <a:lnTo>
                    <a:pt x="131" y="664"/>
                  </a:lnTo>
                  <a:lnTo>
                    <a:pt x="131" y="663"/>
                  </a:lnTo>
                  <a:lnTo>
                    <a:pt x="130" y="663"/>
                  </a:lnTo>
                  <a:lnTo>
                    <a:pt x="129" y="662"/>
                  </a:lnTo>
                  <a:lnTo>
                    <a:pt x="128" y="662"/>
                  </a:lnTo>
                  <a:lnTo>
                    <a:pt x="128" y="661"/>
                  </a:lnTo>
                  <a:lnTo>
                    <a:pt x="127" y="660"/>
                  </a:lnTo>
                  <a:lnTo>
                    <a:pt x="126" y="660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4"/>
                  </a:lnTo>
                  <a:lnTo>
                    <a:pt x="116" y="654"/>
                  </a:lnTo>
                  <a:lnTo>
                    <a:pt x="115" y="653"/>
                  </a:lnTo>
                  <a:lnTo>
                    <a:pt x="114" y="653"/>
                  </a:lnTo>
                  <a:lnTo>
                    <a:pt x="113" y="652"/>
                  </a:lnTo>
                  <a:lnTo>
                    <a:pt x="112" y="652"/>
                  </a:lnTo>
                  <a:lnTo>
                    <a:pt x="111" y="651"/>
                  </a:lnTo>
                  <a:lnTo>
                    <a:pt x="111" y="650"/>
                  </a:lnTo>
                  <a:lnTo>
                    <a:pt x="110" y="650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5"/>
                  </a:lnTo>
                  <a:lnTo>
                    <a:pt x="101" y="643"/>
                  </a:lnTo>
                  <a:lnTo>
                    <a:pt x="100" y="642"/>
                  </a:lnTo>
                  <a:lnTo>
                    <a:pt x="100" y="641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6"/>
                  </a:lnTo>
                  <a:lnTo>
                    <a:pt x="98" y="634"/>
                  </a:lnTo>
                  <a:lnTo>
                    <a:pt x="98" y="633"/>
                  </a:lnTo>
                  <a:lnTo>
                    <a:pt x="99" y="632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7"/>
                  </a:lnTo>
                  <a:lnTo>
                    <a:pt x="103" y="626"/>
                  </a:lnTo>
                  <a:lnTo>
                    <a:pt x="103" y="624"/>
                  </a:lnTo>
                  <a:lnTo>
                    <a:pt x="104" y="623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3" y="615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9"/>
                  </a:lnTo>
                  <a:lnTo>
                    <a:pt x="104" y="608"/>
                  </a:lnTo>
                  <a:lnTo>
                    <a:pt x="104" y="607"/>
                  </a:lnTo>
                  <a:lnTo>
                    <a:pt x="105" y="607"/>
                  </a:lnTo>
                  <a:lnTo>
                    <a:pt x="106" y="606"/>
                  </a:lnTo>
                  <a:lnTo>
                    <a:pt x="107" y="606"/>
                  </a:lnTo>
                  <a:lnTo>
                    <a:pt x="108" y="606"/>
                  </a:lnTo>
                  <a:lnTo>
                    <a:pt x="109" y="606"/>
                  </a:lnTo>
                  <a:lnTo>
                    <a:pt x="110" y="606"/>
                  </a:lnTo>
                  <a:lnTo>
                    <a:pt x="110" y="606"/>
                  </a:lnTo>
                  <a:lnTo>
                    <a:pt x="111" y="606"/>
                  </a:lnTo>
                  <a:lnTo>
                    <a:pt x="112" y="606"/>
                  </a:lnTo>
                  <a:lnTo>
                    <a:pt x="113" y="606"/>
                  </a:lnTo>
                  <a:lnTo>
                    <a:pt x="114" y="606"/>
                  </a:lnTo>
                  <a:lnTo>
                    <a:pt x="115" y="605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9"/>
                  </a:lnTo>
                  <a:lnTo>
                    <a:pt x="114" y="599"/>
                  </a:lnTo>
                  <a:lnTo>
                    <a:pt x="114" y="598"/>
                  </a:lnTo>
                  <a:lnTo>
                    <a:pt x="113" y="597"/>
                  </a:lnTo>
                  <a:lnTo>
                    <a:pt x="113" y="596"/>
                  </a:lnTo>
                  <a:lnTo>
                    <a:pt x="112" y="595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90"/>
                  </a:lnTo>
                  <a:lnTo>
                    <a:pt x="112" y="589"/>
                  </a:lnTo>
                  <a:lnTo>
                    <a:pt x="113" y="589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6"/>
                  </a:lnTo>
                  <a:lnTo>
                    <a:pt x="97" y="586"/>
                  </a:lnTo>
                  <a:lnTo>
                    <a:pt x="96" y="586"/>
                  </a:lnTo>
                  <a:lnTo>
                    <a:pt x="95" y="587"/>
                  </a:lnTo>
                  <a:lnTo>
                    <a:pt x="94" y="587"/>
                  </a:lnTo>
                  <a:lnTo>
                    <a:pt x="92" y="588"/>
                  </a:lnTo>
                  <a:lnTo>
                    <a:pt x="91" y="588"/>
                  </a:lnTo>
                  <a:lnTo>
                    <a:pt x="89" y="588"/>
                  </a:lnTo>
                  <a:lnTo>
                    <a:pt x="88" y="589"/>
                  </a:lnTo>
                  <a:lnTo>
                    <a:pt x="86" y="590"/>
                  </a:lnTo>
                  <a:lnTo>
                    <a:pt x="85" y="590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5"/>
                  </a:lnTo>
                  <a:lnTo>
                    <a:pt x="73" y="596"/>
                  </a:lnTo>
                  <a:lnTo>
                    <a:pt x="69" y="598"/>
                  </a:lnTo>
                  <a:lnTo>
                    <a:pt x="68" y="599"/>
                  </a:lnTo>
                  <a:lnTo>
                    <a:pt x="67" y="599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5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9"/>
                  </a:lnTo>
                  <a:lnTo>
                    <a:pt x="19" y="598"/>
                  </a:lnTo>
                  <a:lnTo>
                    <a:pt x="19" y="597"/>
                  </a:lnTo>
                  <a:lnTo>
                    <a:pt x="18" y="596"/>
                  </a:lnTo>
                  <a:lnTo>
                    <a:pt x="17" y="595"/>
                  </a:lnTo>
                  <a:lnTo>
                    <a:pt x="16" y="595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90"/>
                  </a:lnTo>
                  <a:lnTo>
                    <a:pt x="6" y="589"/>
                  </a:lnTo>
                  <a:lnTo>
                    <a:pt x="5" y="588"/>
                  </a:lnTo>
                  <a:lnTo>
                    <a:pt x="5" y="587"/>
                  </a:lnTo>
                  <a:lnTo>
                    <a:pt x="4" y="586"/>
                  </a:lnTo>
                  <a:lnTo>
                    <a:pt x="3" y="586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80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1" y="570"/>
                  </a:lnTo>
                  <a:lnTo>
                    <a:pt x="1" y="569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2"/>
                  </a:lnTo>
                  <a:lnTo>
                    <a:pt x="5" y="561"/>
                  </a:lnTo>
                  <a:lnTo>
                    <a:pt x="5" y="559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3"/>
                  </a:lnTo>
                  <a:lnTo>
                    <a:pt x="7" y="553"/>
                  </a:lnTo>
                  <a:lnTo>
                    <a:pt x="6" y="553"/>
                  </a:lnTo>
                  <a:lnTo>
                    <a:pt x="5" y="552"/>
                  </a:lnTo>
                  <a:lnTo>
                    <a:pt x="4" y="552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3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50"/>
                  </a:lnTo>
                  <a:lnTo>
                    <a:pt x="165" y="341"/>
                  </a:lnTo>
                  <a:lnTo>
                    <a:pt x="219" y="269"/>
                  </a:lnTo>
                  <a:lnTo>
                    <a:pt x="229" y="259"/>
                  </a:lnTo>
                  <a:lnTo>
                    <a:pt x="229" y="257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9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1"/>
                  </a:lnTo>
                  <a:lnTo>
                    <a:pt x="427" y="7"/>
                  </a:lnTo>
                  <a:lnTo>
                    <a:pt x="427" y="12"/>
                  </a:lnTo>
                  <a:lnTo>
                    <a:pt x="427" y="21"/>
                  </a:lnTo>
                  <a:lnTo>
                    <a:pt x="427" y="36"/>
                  </a:lnTo>
                  <a:lnTo>
                    <a:pt x="426" y="45"/>
                  </a:lnTo>
                  <a:lnTo>
                    <a:pt x="426" y="55"/>
                  </a:lnTo>
                  <a:lnTo>
                    <a:pt x="426" y="65"/>
                  </a:lnTo>
                  <a:lnTo>
                    <a:pt x="426" y="75"/>
                  </a:lnTo>
                  <a:lnTo>
                    <a:pt x="426" y="85"/>
                  </a:lnTo>
                  <a:lnTo>
                    <a:pt x="426" y="89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9"/>
                  </a:lnTo>
                  <a:lnTo>
                    <a:pt x="425" y="139"/>
                  </a:lnTo>
                  <a:lnTo>
                    <a:pt x="425" y="183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lnTo>
                    <a:pt x="424" y="283"/>
                  </a:lnTo>
                  <a:lnTo>
                    <a:pt x="419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5"/>
                  </a:lnTo>
                  <a:lnTo>
                    <a:pt x="399" y="294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3"/>
                  </a:lnTo>
                  <a:lnTo>
                    <a:pt x="400" y="305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4"/>
                  </a:lnTo>
                  <a:lnTo>
                    <a:pt x="419" y="312"/>
                  </a:lnTo>
                  <a:lnTo>
                    <a:pt x="420" y="310"/>
                  </a:lnTo>
                  <a:lnTo>
                    <a:pt x="420" y="308"/>
                  </a:lnTo>
                  <a:lnTo>
                    <a:pt x="421" y="307"/>
                  </a:lnTo>
                  <a:lnTo>
                    <a:pt x="425" y="302"/>
                  </a:lnTo>
                  <a:lnTo>
                    <a:pt x="425" y="301"/>
                  </a:lnTo>
                  <a:lnTo>
                    <a:pt x="426" y="300"/>
                  </a:lnTo>
                  <a:lnTo>
                    <a:pt x="428" y="297"/>
                  </a:lnTo>
                  <a:lnTo>
                    <a:pt x="432" y="291"/>
                  </a:lnTo>
                  <a:lnTo>
                    <a:pt x="433" y="289"/>
                  </a:lnTo>
                  <a:lnTo>
                    <a:pt x="435" y="287"/>
                  </a:lnTo>
                  <a:lnTo>
                    <a:pt x="438" y="284"/>
                  </a:lnTo>
                  <a:lnTo>
                    <a:pt x="443" y="276"/>
                  </a:lnTo>
                  <a:lnTo>
                    <a:pt x="444" y="274"/>
                  </a:lnTo>
                  <a:lnTo>
                    <a:pt x="445" y="272"/>
                  </a:lnTo>
                  <a:lnTo>
                    <a:pt x="446" y="271"/>
                  </a:lnTo>
                  <a:lnTo>
                    <a:pt x="446" y="269"/>
                  </a:lnTo>
                  <a:lnTo>
                    <a:pt x="447" y="267"/>
                  </a:lnTo>
                  <a:lnTo>
                    <a:pt x="447" y="266"/>
                  </a:lnTo>
                  <a:lnTo>
                    <a:pt x="448" y="260"/>
                  </a:lnTo>
                  <a:lnTo>
                    <a:pt x="448" y="258"/>
                  </a:lnTo>
                  <a:lnTo>
                    <a:pt x="448" y="257"/>
                  </a:lnTo>
                  <a:lnTo>
                    <a:pt x="449" y="255"/>
                  </a:lnTo>
                  <a:lnTo>
                    <a:pt x="451" y="247"/>
                  </a:lnTo>
                  <a:lnTo>
                    <a:pt x="456" y="230"/>
                  </a:lnTo>
                  <a:lnTo>
                    <a:pt x="458" y="230"/>
                  </a:lnTo>
                  <a:lnTo>
                    <a:pt x="458" y="231"/>
                  </a:lnTo>
                  <a:lnTo>
                    <a:pt x="459" y="231"/>
                  </a:lnTo>
                  <a:lnTo>
                    <a:pt x="460" y="232"/>
                  </a:lnTo>
                  <a:lnTo>
                    <a:pt x="460" y="233"/>
                  </a:lnTo>
                  <a:lnTo>
                    <a:pt x="461" y="234"/>
                  </a:lnTo>
                  <a:lnTo>
                    <a:pt x="462" y="238"/>
                  </a:lnTo>
                  <a:lnTo>
                    <a:pt x="465" y="244"/>
                  </a:lnTo>
                  <a:lnTo>
                    <a:pt x="467" y="250"/>
                  </a:lnTo>
                  <a:lnTo>
                    <a:pt x="467" y="251"/>
                  </a:lnTo>
                  <a:lnTo>
                    <a:pt x="470" y="258"/>
                  </a:lnTo>
                  <a:lnTo>
                    <a:pt x="470" y="259"/>
                  </a:lnTo>
                  <a:lnTo>
                    <a:pt x="473" y="264"/>
                  </a:lnTo>
                  <a:lnTo>
                    <a:pt x="478" y="262"/>
                  </a:lnTo>
                  <a:lnTo>
                    <a:pt x="484" y="261"/>
                  </a:lnTo>
                  <a:lnTo>
                    <a:pt x="485" y="260"/>
                  </a:lnTo>
                  <a:lnTo>
                    <a:pt x="490" y="260"/>
                  </a:lnTo>
                  <a:lnTo>
                    <a:pt x="491" y="260"/>
                  </a:lnTo>
                  <a:lnTo>
                    <a:pt x="498" y="258"/>
                  </a:lnTo>
                  <a:lnTo>
                    <a:pt x="500" y="257"/>
                  </a:lnTo>
                  <a:lnTo>
                    <a:pt x="502" y="261"/>
                  </a:lnTo>
                  <a:lnTo>
                    <a:pt x="503" y="264"/>
                  </a:lnTo>
                  <a:lnTo>
                    <a:pt x="504" y="262"/>
                  </a:lnTo>
                  <a:lnTo>
                    <a:pt x="505" y="260"/>
                  </a:lnTo>
                  <a:lnTo>
                    <a:pt x="505" y="258"/>
                  </a:lnTo>
                  <a:lnTo>
                    <a:pt x="505" y="257"/>
                  </a:lnTo>
                  <a:lnTo>
                    <a:pt x="506" y="255"/>
                  </a:lnTo>
                  <a:lnTo>
                    <a:pt x="507" y="254"/>
                  </a:lnTo>
                  <a:lnTo>
                    <a:pt x="508" y="253"/>
                  </a:lnTo>
                  <a:lnTo>
                    <a:pt x="509" y="251"/>
                  </a:lnTo>
                  <a:lnTo>
                    <a:pt x="509" y="250"/>
                  </a:lnTo>
                  <a:lnTo>
                    <a:pt x="509" y="249"/>
                  </a:lnTo>
                  <a:lnTo>
                    <a:pt x="511" y="247"/>
                  </a:lnTo>
                  <a:lnTo>
                    <a:pt x="513" y="247"/>
                  </a:lnTo>
                  <a:lnTo>
                    <a:pt x="514" y="247"/>
                  </a:lnTo>
                  <a:lnTo>
                    <a:pt x="516" y="248"/>
                  </a:lnTo>
                  <a:lnTo>
                    <a:pt x="517" y="248"/>
                  </a:lnTo>
                  <a:lnTo>
                    <a:pt x="519" y="249"/>
                  </a:lnTo>
                  <a:lnTo>
                    <a:pt x="517" y="252"/>
                  </a:lnTo>
                  <a:lnTo>
                    <a:pt x="516" y="255"/>
                  </a:lnTo>
                  <a:lnTo>
                    <a:pt x="515" y="257"/>
                  </a:lnTo>
                  <a:lnTo>
                    <a:pt x="515" y="258"/>
                  </a:lnTo>
                  <a:lnTo>
                    <a:pt x="514" y="260"/>
                  </a:lnTo>
                  <a:lnTo>
                    <a:pt x="514" y="261"/>
                  </a:lnTo>
                  <a:lnTo>
                    <a:pt x="514" y="263"/>
                  </a:lnTo>
                  <a:lnTo>
                    <a:pt x="515" y="265"/>
                  </a:lnTo>
                  <a:lnTo>
                    <a:pt x="515" y="267"/>
                  </a:lnTo>
                  <a:lnTo>
                    <a:pt x="516" y="269"/>
                  </a:lnTo>
                  <a:lnTo>
                    <a:pt x="518" y="272"/>
                  </a:lnTo>
                  <a:lnTo>
                    <a:pt x="519" y="276"/>
                  </a:lnTo>
                  <a:lnTo>
                    <a:pt x="520" y="278"/>
                  </a:lnTo>
                  <a:lnTo>
                    <a:pt x="521" y="281"/>
                  </a:lnTo>
                  <a:lnTo>
                    <a:pt x="522" y="284"/>
                  </a:lnTo>
                  <a:lnTo>
                    <a:pt x="523" y="284"/>
                  </a:lnTo>
                  <a:lnTo>
                    <a:pt x="524" y="283"/>
                  </a:lnTo>
                  <a:lnTo>
                    <a:pt x="525" y="282"/>
                  </a:lnTo>
                  <a:lnTo>
                    <a:pt x="526" y="280"/>
                  </a:lnTo>
                  <a:lnTo>
                    <a:pt x="526" y="278"/>
                  </a:lnTo>
                  <a:lnTo>
                    <a:pt x="526" y="277"/>
                  </a:lnTo>
                  <a:lnTo>
                    <a:pt x="526" y="276"/>
                  </a:lnTo>
                  <a:lnTo>
                    <a:pt x="525" y="274"/>
                  </a:lnTo>
                  <a:lnTo>
                    <a:pt x="525" y="272"/>
                  </a:lnTo>
                  <a:lnTo>
                    <a:pt x="532" y="274"/>
                  </a:lnTo>
                  <a:lnTo>
                    <a:pt x="533" y="274"/>
                  </a:lnTo>
                  <a:lnTo>
                    <a:pt x="534" y="275"/>
                  </a:lnTo>
                  <a:lnTo>
                    <a:pt x="534" y="277"/>
                  </a:lnTo>
                  <a:lnTo>
                    <a:pt x="538" y="284"/>
                  </a:lnTo>
                  <a:lnTo>
                    <a:pt x="538" y="285"/>
                  </a:lnTo>
                  <a:lnTo>
                    <a:pt x="538" y="287"/>
                  </a:lnTo>
                  <a:lnTo>
                    <a:pt x="539" y="287"/>
                  </a:lnTo>
                  <a:lnTo>
                    <a:pt x="539" y="288"/>
                  </a:lnTo>
                  <a:lnTo>
                    <a:pt x="540" y="289"/>
                  </a:lnTo>
                  <a:lnTo>
                    <a:pt x="540" y="290"/>
                  </a:lnTo>
                  <a:lnTo>
                    <a:pt x="540" y="290"/>
                  </a:lnTo>
                  <a:lnTo>
                    <a:pt x="542" y="291"/>
                  </a:lnTo>
                  <a:lnTo>
                    <a:pt x="543" y="291"/>
                  </a:lnTo>
                  <a:lnTo>
                    <a:pt x="544" y="292"/>
                  </a:lnTo>
                  <a:lnTo>
                    <a:pt x="545" y="294"/>
                  </a:lnTo>
                  <a:lnTo>
                    <a:pt x="549" y="299"/>
                  </a:lnTo>
                  <a:lnTo>
                    <a:pt x="550" y="303"/>
                  </a:lnTo>
                  <a:lnTo>
                    <a:pt x="554" y="308"/>
                  </a:lnTo>
                  <a:lnTo>
                    <a:pt x="558" y="315"/>
                  </a:lnTo>
                  <a:lnTo>
                    <a:pt x="565" y="311"/>
                  </a:lnTo>
                  <a:lnTo>
                    <a:pt x="581" y="300"/>
                  </a:lnTo>
                  <a:lnTo>
                    <a:pt x="586" y="296"/>
                  </a:lnTo>
                  <a:lnTo>
                    <a:pt x="588" y="295"/>
                  </a:lnTo>
                  <a:lnTo>
                    <a:pt x="590" y="294"/>
                  </a:lnTo>
                  <a:lnTo>
                    <a:pt x="593" y="292"/>
                  </a:lnTo>
                  <a:lnTo>
                    <a:pt x="596" y="289"/>
                  </a:lnTo>
                  <a:lnTo>
                    <a:pt x="599" y="287"/>
                  </a:lnTo>
                  <a:lnTo>
                    <a:pt x="600" y="287"/>
                  </a:lnTo>
                  <a:lnTo>
                    <a:pt x="615" y="287"/>
                  </a:lnTo>
                  <a:lnTo>
                    <a:pt x="615" y="292"/>
                  </a:lnTo>
                  <a:lnTo>
                    <a:pt x="615" y="294"/>
                  </a:lnTo>
                  <a:lnTo>
                    <a:pt x="616" y="296"/>
                  </a:lnTo>
                  <a:lnTo>
                    <a:pt x="617" y="298"/>
                  </a:lnTo>
                  <a:lnTo>
                    <a:pt x="618" y="304"/>
                  </a:lnTo>
                  <a:lnTo>
                    <a:pt x="619" y="305"/>
                  </a:lnTo>
                  <a:lnTo>
                    <a:pt x="619" y="306"/>
                  </a:lnTo>
                  <a:lnTo>
                    <a:pt x="619" y="309"/>
                  </a:lnTo>
                  <a:lnTo>
                    <a:pt x="619" y="315"/>
                  </a:lnTo>
                  <a:lnTo>
                    <a:pt x="618" y="318"/>
                  </a:lnTo>
                  <a:lnTo>
                    <a:pt x="619" y="319"/>
                  </a:lnTo>
                  <a:lnTo>
                    <a:pt x="619" y="320"/>
                  </a:lnTo>
                  <a:lnTo>
                    <a:pt x="619" y="321"/>
                  </a:lnTo>
                  <a:lnTo>
                    <a:pt x="621" y="324"/>
                  </a:lnTo>
                  <a:lnTo>
                    <a:pt x="622" y="328"/>
                  </a:lnTo>
                  <a:lnTo>
                    <a:pt x="623" y="328"/>
                  </a:lnTo>
                  <a:lnTo>
                    <a:pt x="627" y="335"/>
                  </a:lnTo>
                  <a:lnTo>
                    <a:pt x="628" y="337"/>
                  </a:lnTo>
                  <a:lnTo>
                    <a:pt x="630" y="341"/>
                  </a:lnTo>
                  <a:lnTo>
                    <a:pt x="630" y="342"/>
                  </a:lnTo>
                  <a:lnTo>
                    <a:pt x="632" y="344"/>
                  </a:lnTo>
                  <a:lnTo>
                    <a:pt x="633" y="348"/>
                  </a:lnTo>
                  <a:lnTo>
                    <a:pt x="634" y="351"/>
                  </a:lnTo>
                  <a:lnTo>
                    <a:pt x="635" y="354"/>
                  </a:lnTo>
                  <a:lnTo>
                    <a:pt x="635" y="356"/>
                  </a:lnTo>
                  <a:lnTo>
                    <a:pt x="636" y="358"/>
                  </a:lnTo>
                  <a:lnTo>
                    <a:pt x="637" y="360"/>
                  </a:lnTo>
                  <a:lnTo>
                    <a:pt x="638" y="361"/>
                  </a:lnTo>
                  <a:lnTo>
                    <a:pt x="638" y="361"/>
                  </a:lnTo>
                  <a:lnTo>
                    <a:pt x="640" y="362"/>
                  </a:lnTo>
                  <a:lnTo>
                    <a:pt x="641" y="363"/>
                  </a:lnTo>
                  <a:lnTo>
                    <a:pt x="644" y="365"/>
                  </a:lnTo>
                  <a:lnTo>
                    <a:pt x="649" y="368"/>
                  </a:lnTo>
                  <a:lnTo>
                    <a:pt x="650" y="370"/>
                  </a:lnTo>
                  <a:lnTo>
                    <a:pt x="653" y="372"/>
                  </a:lnTo>
                  <a:lnTo>
                    <a:pt x="656" y="374"/>
                  </a:lnTo>
                  <a:lnTo>
                    <a:pt x="659" y="377"/>
                  </a:lnTo>
                  <a:lnTo>
                    <a:pt x="660" y="379"/>
                  </a:lnTo>
                  <a:lnTo>
                    <a:pt x="661" y="379"/>
                  </a:lnTo>
                  <a:lnTo>
                    <a:pt x="661" y="379"/>
                  </a:lnTo>
                  <a:lnTo>
                    <a:pt x="664" y="387"/>
                  </a:lnTo>
                  <a:lnTo>
                    <a:pt x="665" y="390"/>
                  </a:lnTo>
                  <a:lnTo>
                    <a:pt x="668" y="398"/>
                  </a:lnTo>
                  <a:lnTo>
                    <a:pt x="669" y="405"/>
                  </a:lnTo>
                  <a:lnTo>
                    <a:pt x="669" y="407"/>
                  </a:lnTo>
                  <a:lnTo>
                    <a:pt x="670" y="410"/>
                  </a:lnTo>
                  <a:lnTo>
                    <a:pt x="670" y="412"/>
                  </a:lnTo>
                  <a:lnTo>
                    <a:pt x="670" y="416"/>
                  </a:lnTo>
                  <a:lnTo>
                    <a:pt x="670" y="420"/>
                  </a:lnTo>
                  <a:lnTo>
                    <a:pt x="671" y="421"/>
                  </a:lnTo>
                  <a:lnTo>
                    <a:pt x="672" y="424"/>
                  </a:lnTo>
                  <a:lnTo>
                    <a:pt x="674" y="426"/>
                  </a:lnTo>
                  <a:lnTo>
                    <a:pt x="675" y="427"/>
                  </a:lnTo>
                  <a:lnTo>
                    <a:pt x="676" y="430"/>
                  </a:lnTo>
                  <a:lnTo>
                    <a:pt x="676" y="432"/>
                  </a:lnTo>
                  <a:lnTo>
                    <a:pt x="677" y="434"/>
                  </a:lnTo>
                  <a:lnTo>
                    <a:pt x="677" y="434"/>
                  </a:lnTo>
                  <a:lnTo>
                    <a:pt x="677" y="436"/>
                  </a:lnTo>
                  <a:lnTo>
                    <a:pt x="678" y="439"/>
                  </a:lnTo>
                  <a:lnTo>
                    <a:pt x="679" y="442"/>
                  </a:lnTo>
                  <a:lnTo>
                    <a:pt x="680" y="444"/>
                  </a:lnTo>
                  <a:lnTo>
                    <a:pt x="680" y="445"/>
                  </a:lnTo>
                  <a:lnTo>
                    <a:pt x="682" y="445"/>
                  </a:lnTo>
                  <a:lnTo>
                    <a:pt x="688" y="449"/>
                  </a:lnTo>
                  <a:lnTo>
                    <a:pt x="690" y="450"/>
                  </a:lnTo>
                  <a:lnTo>
                    <a:pt x="691" y="450"/>
                  </a:lnTo>
                  <a:lnTo>
                    <a:pt x="696" y="452"/>
                  </a:lnTo>
                  <a:lnTo>
                    <a:pt x="702" y="455"/>
                  </a:lnTo>
                  <a:lnTo>
                    <a:pt x="714" y="462"/>
                  </a:lnTo>
                  <a:lnTo>
                    <a:pt x="717" y="462"/>
                  </a:lnTo>
                  <a:lnTo>
                    <a:pt x="718" y="463"/>
                  </a:lnTo>
                  <a:lnTo>
                    <a:pt x="719" y="463"/>
                  </a:lnTo>
                  <a:lnTo>
                    <a:pt x="720" y="464"/>
                  </a:lnTo>
                  <a:lnTo>
                    <a:pt x="721" y="464"/>
                  </a:lnTo>
                  <a:lnTo>
                    <a:pt x="729" y="468"/>
                  </a:lnTo>
                  <a:lnTo>
                    <a:pt x="730" y="469"/>
                  </a:lnTo>
                  <a:lnTo>
                    <a:pt x="732" y="470"/>
                  </a:lnTo>
                  <a:lnTo>
                    <a:pt x="735" y="471"/>
                  </a:lnTo>
                  <a:lnTo>
                    <a:pt x="737" y="472"/>
                  </a:lnTo>
                  <a:lnTo>
                    <a:pt x="742" y="475"/>
                  </a:lnTo>
                  <a:lnTo>
                    <a:pt x="749" y="478"/>
                  </a:lnTo>
                  <a:lnTo>
                    <a:pt x="750" y="479"/>
                  </a:lnTo>
                  <a:lnTo>
                    <a:pt x="753" y="480"/>
                  </a:lnTo>
                  <a:lnTo>
                    <a:pt x="754" y="480"/>
                  </a:lnTo>
                  <a:lnTo>
                    <a:pt x="754" y="481"/>
                  </a:lnTo>
                  <a:lnTo>
                    <a:pt x="752" y="483"/>
                  </a:lnTo>
                  <a:lnTo>
                    <a:pt x="752" y="484"/>
                  </a:lnTo>
                  <a:lnTo>
                    <a:pt x="751" y="484"/>
                  </a:lnTo>
                  <a:lnTo>
                    <a:pt x="751" y="485"/>
                  </a:lnTo>
                  <a:lnTo>
                    <a:pt x="751" y="486"/>
                  </a:lnTo>
                  <a:lnTo>
                    <a:pt x="751" y="487"/>
                  </a:lnTo>
                  <a:lnTo>
                    <a:pt x="751" y="487"/>
                  </a:lnTo>
                  <a:lnTo>
                    <a:pt x="751" y="488"/>
                  </a:lnTo>
                  <a:lnTo>
                    <a:pt x="751" y="489"/>
                  </a:lnTo>
                  <a:lnTo>
                    <a:pt x="751" y="489"/>
                  </a:lnTo>
                  <a:lnTo>
                    <a:pt x="750" y="490"/>
                  </a:lnTo>
                  <a:lnTo>
                    <a:pt x="750" y="491"/>
                  </a:lnTo>
                  <a:lnTo>
                    <a:pt x="750" y="492"/>
                  </a:lnTo>
                  <a:lnTo>
                    <a:pt x="749" y="492"/>
                  </a:lnTo>
                  <a:lnTo>
                    <a:pt x="749" y="493"/>
                  </a:lnTo>
                  <a:lnTo>
                    <a:pt x="749" y="494"/>
                  </a:lnTo>
                  <a:lnTo>
                    <a:pt x="748" y="494"/>
                  </a:lnTo>
                  <a:lnTo>
                    <a:pt x="748" y="495"/>
                  </a:lnTo>
                  <a:lnTo>
                    <a:pt x="748" y="496"/>
                  </a:lnTo>
                  <a:lnTo>
                    <a:pt x="748" y="497"/>
                  </a:lnTo>
                  <a:lnTo>
                    <a:pt x="748" y="498"/>
                  </a:lnTo>
                  <a:lnTo>
                    <a:pt x="747" y="498"/>
                  </a:lnTo>
                  <a:lnTo>
                    <a:pt x="747" y="498"/>
                  </a:lnTo>
                  <a:lnTo>
                    <a:pt x="747" y="499"/>
                  </a:lnTo>
                  <a:lnTo>
                    <a:pt x="748" y="500"/>
                  </a:lnTo>
                  <a:lnTo>
                    <a:pt x="748" y="501"/>
                  </a:lnTo>
                  <a:lnTo>
                    <a:pt x="748" y="502"/>
                  </a:lnTo>
                  <a:lnTo>
                    <a:pt x="747" y="502"/>
                  </a:lnTo>
                  <a:lnTo>
                    <a:pt x="747" y="503"/>
                  </a:lnTo>
                  <a:lnTo>
                    <a:pt x="748" y="503"/>
                  </a:lnTo>
                  <a:lnTo>
                    <a:pt x="749" y="504"/>
                  </a:lnTo>
                  <a:lnTo>
                    <a:pt x="749" y="505"/>
                  </a:lnTo>
                  <a:lnTo>
                    <a:pt x="750" y="505"/>
                  </a:lnTo>
                  <a:lnTo>
                    <a:pt x="751" y="505"/>
                  </a:lnTo>
                  <a:lnTo>
                    <a:pt x="751" y="506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2" y="508"/>
                  </a:lnTo>
                  <a:lnTo>
                    <a:pt x="752" y="509"/>
                  </a:lnTo>
                  <a:lnTo>
                    <a:pt x="752" y="510"/>
                  </a:lnTo>
                  <a:lnTo>
                    <a:pt x="753" y="510"/>
                  </a:lnTo>
                  <a:lnTo>
                    <a:pt x="753" y="511"/>
                  </a:lnTo>
                  <a:lnTo>
                    <a:pt x="753" y="512"/>
                  </a:lnTo>
                  <a:lnTo>
                    <a:pt x="754" y="512"/>
                  </a:lnTo>
                  <a:lnTo>
                    <a:pt x="754" y="513"/>
                  </a:lnTo>
                  <a:lnTo>
                    <a:pt x="754" y="514"/>
                  </a:lnTo>
                  <a:lnTo>
                    <a:pt x="753" y="514"/>
                  </a:lnTo>
                  <a:lnTo>
                    <a:pt x="753" y="515"/>
                  </a:lnTo>
                  <a:lnTo>
                    <a:pt x="753" y="516"/>
                  </a:lnTo>
                  <a:lnTo>
                    <a:pt x="752" y="516"/>
                  </a:lnTo>
                  <a:lnTo>
                    <a:pt x="753" y="516"/>
                  </a:lnTo>
                  <a:lnTo>
                    <a:pt x="753" y="517"/>
                  </a:lnTo>
                  <a:lnTo>
                    <a:pt x="752" y="517"/>
                  </a:lnTo>
                  <a:lnTo>
                    <a:pt x="753" y="517"/>
                  </a:lnTo>
                  <a:lnTo>
                    <a:pt x="753" y="518"/>
                  </a:lnTo>
                  <a:lnTo>
                    <a:pt x="753" y="519"/>
                  </a:lnTo>
                  <a:lnTo>
                    <a:pt x="753" y="520"/>
                  </a:lnTo>
                  <a:lnTo>
                    <a:pt x="753" y="521"/>
                  </a:lnTo>
                  <a:lnTo>
                    <a:pt x="753" y="522"/>
                  </a:lnTo>
                  <a:lnTo>
                    <a:pt x="753" y="523"/>
                  </a:lnTo>
                  <a:lnTo>
                    <a:pt x="752" y="523"/>
                  </a:lnTo>
                  <a:lnTo>
                    <a:pt x="752" y="524"/>
                  </a:lnTo>
                  <a:lnTo>
                    <a:pt x="753" y="525"/>
                  </a:lnTo>
                  <a:lnTo>
                    <a:pt x="752" y="526"/>
                  </a:lnTo>
                  <a:lnTo>
                    <a:pt x="752" y="526"/>
                  </a:lnTo>
                  <a:lnTo>
                    <a:pt x="752" y="527"/>
                  </a:lnTo>
                  <a:lnTo>
                    <a:pt x="752" y="528"/>
                  </a:lnTo>
                  <a:lnTo>
                    <a:pt x="752" y="529"/>
                  </a:lnTo>
                  <a:lnTo>
                    <a:pt x="752" y="531"/>
                  </a:lnTo>
                  <a:lnTo>
                    <a:pt x="752" y="532"/>
                  </a:lnTo>
                  <a:lnTo>
                    <a:pt x="753" y="533"/>
                  </a:lnTo>
                  <a:lnTo>
                    <a:pt x="753" y="534"/>
                  </a:lnTo>
                  <a:lnTo>
                    <a:pt x="753" y="535"/>
                  </a:lnTo>
                  <a:lnTo>
                    <a:pt x="753" y="535"/>
                  </a:lnTo>
                  <a:lnTo>
                    <a:pt x="753" y="537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5"/>
                  </a:lnTo>
                  <a:lnTo>
                    <a:pt x="786" y="533"/>
                  </a:lnTo>
                  <a:lnTo>
                    <a:pt x="787" y="533"/>
                  </a:lnTo>
                  <a:lnTo>
                    <a:pt x="798" y="531"/>
                  </a:lnTo>
                  <a:lnTo>
                    <a:pt x="798" y="530"/>
                  </a:lnTo>
                  <a:lnTo>
                    <a:pt x="797" y="526"/>
                  </a:lnTo>
                  <a:lnTo>
                    <a:pt x="798" y="519"/>
                  </a:lnTo>
                  <a:lnTo>
                    <a:pt x="805" y="506"/>
                  </a:lnTo>
                  <a:lnTo>
                    <a:pt x="805" y="503"/>
                  </a:lnTo>
                  <a:lnTo>
                    <a:pt x="816" y="481"/>
                  </a:lnTo>
                  <a:lnTo>
                    <a:pt x="823" y="468"/>
                  </a:lnTo>
                  <a:lnTo>
                    <a:pt x="821" y="467"/>
                  </a:lnTo>
                  <a:lnTo>
                    <a:pt x="823" y="463"/>
                  </a:lnTo>
                  <a:lnTo>
                    <a:pt x="848" y="458"/>
                  </a:lnTo>
                  <a:lnTo>
                    <a:pt x="857" y="456"/>
                  </a:lnTo>
                  <a:lnTo>
                    <a:pt x="867" y="452"/>
                  </a:lnTo>
                  <a:lnTo>
                    <a:pt x="869" y="452"/>
                  </a:lnTo>
                  <a:lnTo>
                    <a:pt x="870" y="452"/>
                  </a:lnTo>
                  <a:lnTo>
                    <a:pt x="870" y="452"/>
                  </a:lnTo>
                  <a:lnTo>
                    <a:pt x="872" y="452"/>
                  </a:lnTo>
                  <a:lnTo>
                    <a:pt x="873" y="452"/>
                  </a:lnTo>
                  <a:lnTo>
                    <a:pt x="874" y="452"/>
                  </a:lnTo>
                  <a:lnTo>
                    <a:pt x="875" y="452"/>
                  </a:lnTo>
                  <a:lnTo>
                    <a:pt x="876" y="452"/>
                  </a:lnTo>
                  <a:lnTo>
                    <a:pt x="877" y="452"/>
                  </a:lnTo>
                  <a:lnTo>
                    <a:pt x="878" y="452"/>
                  </a:lnTo>
                  <a:lnTo>
                    <a:pt x="879" y="452"/>
                  </a:lnTo>
                  <a:lnTo>
                    <a:pt x="880" y="452"/>
                  </a:lnTo>
                  <a:lnTo>
                    <a:pt x="886" y="452"/>
                  </a:lnTo>
                  <a:lnTo>
                    <a:pt x="888" y="453"/>
                  </a:lnTo>
                  <a:lnTo>
                    <a:pt x="889" y="453"/>
                  </a:lnTo>
                  <a:lnTo>
                    <a:pt x="890" y="453"/>
                  </a:lnTo>
                  <a:lnTo>
                    <a:pt x="890" y="454"/>
                  </a:lnTo>
                  <a:lnTo>
                    <a:pt x="891" y="454"/>
                  </a:lnTo>
                  <a:lnTo>
                    <a:pt x="892" y="454"/>
                  </a:lnTo>
                  <a:lnTo>
                    <a:pt x="893" y="455"/>
                  </a:lnTo>
                  <a:lnTo>
                    <a:pt x="894" y="456"/>
                  </a:lnTo>
                  <a:lnTo>
                    <a:pt x="895" y="456"/>
                  </a:lnTo>
                  <a:lnTo>
                    <a:pt x="895" y="457"/>
                  </a:lnTo>
                  <a:lnTo>
                    <a:pt x="896" y="457"/>
                  </a:lnTo>
                  <a:lnTo>
                    <a:pt x="897" y="458"/>
                  </a:lnTo>
                  <a:lnTo>
                    <a:pt x="897" y="459"/>
                  </a:lnTo>
                  <a:lnTo>
                    <a:pt x="897" y="459"/>
                  </a:lnTo>
                  <a:lnTo>
                    <a:pt x="898" y="460"/>
                  </a:lnTo>
                  <a:lnTo>
                    <a:pt x="899" y="461"/>
                  </a:lnTo>
                  <a:lnTo>
                    <a:pt x="899" y="462"/>
                  </a:lnTo>
                  <a:lnTo>
                    <a:pt x="900" y="462"/>
                  </a:lnTo>
                  <a:lnTo>
                    <a:pt x="901" y="463"/>
                  </a:lnTo>
                  <a:lnTo>
                    <a:pt x="902" y="464"/>
                  </a:lnTo>
                  <a:lnTo>
                    <a:pt x="903" y="465"/>
                  </a:lnTo>
                  <a:lnTo>
                    <a:pt x="904" y="466"/>
                  </a:lnTo>
                  <a:lnTo>
                    <a:pt x="904" y="467"/>
                  </a:lnTo>
                  <a:lnTo>
                    <a:pt x="904" y="468"/>
                  </a:lnTo>
                  <a:lnTo>
                    <a:pt x="905" y="469"/>
                  </a:lnTo>
                  <a:lnTo>
                    <a:pt x="905" y="470"/>
                  </a:lnTo>
                  <a:lnTo>
                    <a:pt x="905" y="471"/>
                  </a:lnTo>
                  <a:lnTo>
                    <a:pt x="906" y="471"/>
                  </a:lnTo>
                  <a:lnTo>
                    <a:pt x="917" y="471"/>
                  </a:lnTo>
                  <a:lnTo>
                    <a:pt x="918" y="470"/>
                  </a:lnTo>
                  <a:lnTo>
                    <a:pt x="918" y="469"/>
                  </a:lnTo>
                  <a:lnTo>
                    <a:pt x="918" y="467"/>
                  </a:lnTo>
                  <a:lnTo>
                    <a:pt x="919" y="465"/>
                  </a:lnTo>
                  <a:lnTo>
                    <a:pt x="919" y="462"/>
                  </a:lnTo>
                  <a:lnTo>
                    <a:pt x="924" y="442"/>
                  </a:lnTo>
                  <a:lnTo>
                    <a:pt x="933" y="438"/>
                  </a:lnTo>
                  <a:lnTo>
                    <a:pt x="939" y="436"/>
                  </a:lnTo>
                  <a:lnTo>
                    <a:pt x="944" y="435"/>
                  </a:lnTo>
                  <a:lnTo>
                    <a:pt x="947" y="434"/>
                  </a:lnTo>
                  <a:lnTo>
                    <a:pt x="949" y="434"/>
                  </a:lnTo>
                  <a:lnTo>
                    <a:pt x="952" y="434"/>
                  </a:lnTo>
                  <a:lnTo>
                    <a:pt x="954" y="433"/>
                  </a:lnTo>
                  <a:lnTo>
                    <a:pt x="958" y="432"/>
                  </a:lnTo>
                  <a:lnTo>
                    <a:pt x="961" y="430"/>
                  </a:lnTo>
                  <a:lnTo>
                    <a:pt x="964" y="429"/>
                  </a:lnTo>
                  <a:lnTo>
                    <a:pt x="965" y="429"/>
                  </a:lnTo>
                  <a:lnTo>
                    <a:pt x="966" y="429"/>
                  </a:lnTo>
                  <a:lnTo>
                    <a:pt x="967" y="430"/>
                  </a:lnTo>
                  <a:lnTo>
                    <a:pt x="968" y="431"/>
                  </a:lnTo>
                  <a:lnTo>
                    <a:pt x="969" y="432"/>
                  </a:lnTo>
                  <a:lnTo>
                    <a:pt x="970" y="432"/>
                  </a:lnTo>
                  <a:lnTo>
                    <a:pt x="973" y="432"/>
                  </a:lnTo>
                  <a:lnTo>
                    <a:pt x="970" y="444"/>
                  </a:lnTo>
                  <a:lnTo>
                    <a:pt x="970" y="450"/>
                  </a:lnTo>
                  <a:lnTo>
                    <a:pt x="1051" y="457"/>
                  </a:lnTo>
                  <a:lnTo>
                    <a:pt x="1052" y="457"/>
                  </a:lnTo>
                  <a:lnTo>
                    <a:pt x="1053" y="457"/>
                  </a:lnTo>
                  <a:lnTo>
                    <a:pt x="1054" y="459"/>
                  </a:lnTo>
                  <a:lnTo>
                    <a:pt x="1055" y="462"/>
                  </a:lnTo>
                  <a:lnTo>
                    <a:pt x="1060" y="474"/>
                  </a:lnTo>
                  <a:lnTo>
                    <a:pt x="1060" y="486"/>
                  </a:lnTo>
                  <a:lnTo>
                    <a:pt x="1053" y="524"/>
                  </a:lnTo>
                  <a:lnTo>
                    <a:pt x="1053" y="525"/>
                  </a:lnTo>
                  <a:lnTo>
                    <a:pt x="1048" y="546"/>
                  </a:lnTo>
                  <a:lnTo>
                    <a:pt x="1050" y="552"/>
                  </a:lnTo>
                  <a:lnTo>
                    <a:pt x="1053" y="562"/>
                  </a:lnTo>
                  <a:lnTo>
                    <a:pt x="1053" y="563"/>
                  </a:lnTo>
                  <a:lnTo>
                    <a:pt x="1055" y="572"/>
                  </a:lnTo>
                  <a:lnTo>
                    <a:pt x="1053" y="584"/>
                  </a:lnTo>
                  <a:lnTo>
                    <a:pt x="1062" y="585"/>
                  </a:lnTo>
                  <a:lnTo>
                    <a:pt x="1069" y="587"/>
                  </a:lnTo>
                  <a:lnTo>
                    <a:pt x="1068" y="593"/>
                  </a:lnTo>
                  <a:lnTo>
                    <a:pt x="1067" y="597"/>
                  </a:lnTo>
                  <a:lnTo>
                    <a:pt x="1066" y="606"/>
                  </a:lnTo>
                  <a:lnTo>
                    <a:pt x="1065" y="612"/>
                  </a:lnTo>
                  <a:lnTo>
                    <a:pt x="1064" y="615"/>
                  </a:lnTo>
                  <a:lnTo>
                    <a:pt x="1064" y="616"/>
                  </a:lnTo>
                  <a:lnTo>
                    <a:pt x="1064" y="617"/>
                  </a:lnTo>
                  <a:lnTo>
                    <a:pt x="1064" y="618"/>
                  </a:lnTo>
                  <a:lnTo>
                    <a:pt x="1064" y="618"/>
                  </a:lnTo>
                  <a:lnTo>
                    <a:pt x="1064" y="619"/>
                  </a:lnTo>
                  <a:lnTo>
                    <a:pt x="1064" y="621"/>
                  </a:lnTo>
                  <a:lnTo>
                    <a:pt x="1064" y="622"/>
                  </a:lnTo>
                  <a:lnTo>
                    <a:pt x="1065" y="626"/>
                  </a:lnTo>
                  <a:lnTo>
                    <a:pt x="1065" y="628"/>
                  </a:lnTo>
                  <a:lnTo>
                    <a:pt x="1065" y="634"/>
                  </a:lnTo>
                  <a:lnTo>
                    <a:pt x="1065" y="640"/>
                  </a:lnTo>
                  <a:lnTo>
                    <a:pt x="1065" y="643"/>
                  </a:lnTo>
                  <a:lnTo>
                    <a:pt x="1065" y="646"/>
                  </a:lnTo>
                  <a:lnTo>
                    <a:pt x="1064" y="649"/>
                  </a:lnTo>
                  <a:lnTo>
                    <a:pt x="1064" y="660"/>
                  </a:lnTo>
                  <a:lnTo>
                    <a:pt x="1064" y="664"/>
                  </a:lnTo>
                  <a:lnTo>
                    <a:pt x="1064" y="665"/>
                  </a:lnTo>
                  <a:lnTo>
                    <a:pt x="1064" y="666"/>
                  </a:lnTo>
                  <a:lnTo>
                    <a:pt x="1063" y="666"/>
                  </a:lnTo>
                  <a:lnTo>
                    <a:pt x="1063" y="667"/>
                  </a:lnTo>
                  <a:lnTo>
                    <a:pt x="1063" y="668"/>
                  </a:lnTo>
                  <a:lnTo>
                    <a:pt x="1064" y="668"/>
                  </a:lnTo>
                  <a:lnTo>
                    <a:pt x="1065" y="668"/>
                  </a:lnTo>
                  <a:lnTo>
                    <a:pt x="1066" y="668"/>
                  </a:lnTo>
                  <a:lnTo>
                    <a:pt x="1067" y="668"/>
                  </a:lnTo>
                  <a:lnTo>
                    <a:pt x="1068" y="668"/>
                  </a:lnTo>
                  <a:lnTo>
                    <a:pt x="1068" y="669"/>
                  </a:lnTo>
                  <a:lnTo>
                    <a:pt x="1068" y="670"/>
                  </a:lnTo>
                  <a:lnTo>
                    <a:pt x="1067" y="671"/>
                  </a:lnTo>
                  <a:lnTo>
                    <a:pt x="1068" y="671"/>
                  </a:lnTo>
                  <a:lnTo>
                    <a:pt x="1069" y="671"/>
                  </a:lnTo>
                  <a:lnTo>
                    <a:pt x="1070" y="671"/>
                  </a:lnTo>
                  <a:lnTo>
                    <a:pt x="1071" y="671"/>
                  </a:lnTo>
                  <a:lnTo>
                    <a:pt x="1071" y="671"/>
                  </a:lnTo>
                  <a:lnTo>
                    <a:pt x="1071" y="672"/>
                  </a:lnTo>
                  <a:lnTo>
                    <a:pt x="1072" y="672"/>
                  </a:lnTo>
                  <a:lnTo>
                    <a:pt x="1072" y="673"/>
                  </a:lnTo>
                  <a:lnTo>
                    <a:pt x="1072" y="673"/>
                  </a:lnTo>
                  <a:lnTo>
                    <a:pt x="1071" y="673"/>
                  </a:lnTo>
                  <a:lnTo>
                    <a:pt x="1071" y="674"/>
                  </a:lnTo>
                  <a:lnTo>
                    <a:pt x="1072" y="674"/>
                  </a:lnTo>
                  <a:lnTo>
                    <a:pt x="1073" y="675"/>
                  </a:lnTo>
                  <a:lnTo>
                    <a:pt x="1074" y="676"/>
                  </a:lnTo>
                  <a:lnTo>
                    <a:pt x="1075" y="676"/>
                  </a:lnTo>
                  <a:lnTo>
                    <a:pt x="1075" y="677"/>
                  </a:lnTo>
                  <a:lnTo>
                    <a:pt x="1075" y="678"/>
                  </a:lnTo>
                  <a:lnTo>
                    <a:pt x="1076" y="678"/>
                  </a:lnTo>
                  <a:lnTo>
                    <a:pt x="1077" y="678"/>
                  </a:lnTo>
                  <a:lnTo>
                    <a:pt x="1077" y="679"/>
                  </a:lnTo>
                  <a:lnTo>
                    <a:pt x="1077" y="680"/>
                  </a:lnTo>
                  <a:lnTo>
                    <a:pt x="1078" y="680"/>
                  </a:lnTo>
                  <a:lnTo>
                    <a:pt x="1079" y="681"/>
                  </a:lnTo>
                  <a:lnTo>
                    <a:pt x="1080" y="681"/>
                  </a:lnTo>
                  <a:lnTo>
                    <a:pt x="1080" y="682"/>
                  </a:lnTo>
                  <a:lnTo>
                    <a:pt x="1080" y="682"/>
                  </a:lnTo>
                  <a:lnTo>
                    <a:pt x="1081" y="682"/>
                  </a:lnTo>
                  <a:lnTo>
                    <a:pt x="1081" y="683"/>
                  </a:lnTo>
                  <a:lnTo>
                    <a:pt x="1083" y="684"/>
                  </a:lnTo>
                  <a:lnTo>
                    <a:pt x="1084" y="685"/>
                  </a:lnTo>
                  <a:lnTo>
                    <a:pt x="1085" y="686"/>
                  </a:lnTo>
                  <a:lnTo>
                    <a:pt x="1086" y="687"/>
                  </a:lnTo>
                  <a:lnTo>
                    <a:pt x="1087" y="687"/>
                  </a:lnTo>
                  <a:lnTo>
                    <a:pt x="1086" y="688"/>
                  </a:lnTo>
                  <a:lnTo>
                    <a:pt x="1085" y="689"/>
                  </a:lnTo>
                  <a:lnTo>
                    <a:pt x="1084" y="690"/>
                  </a:lnTo>
                  <a:lnTo>
                    <a:pt x="1083" y="691"/>
                  </a:lnTo>
                  <a:lnTo>
                    <a:pt x="1082" y="692"/>
                  </a:lnTo>
                  <a:lnTo>
                    <a:pt x="1082" y="693"/>
                  </a:lnTo>
                  <a:lnTo>
                    <a:pt x="1081" y="694"/>
                  </a:lnTo>
                  <a:lnTo>
                    <a:pt x="1080" y="695"/>
                  </a:lnTo>
                  <a:lnTo>
                    <a:pt x="1080" y="696"/>
                  </a:lnTo>
                  <a:lnTo>
                    <a:pt x="1079" y="698"/>
                  </a:lnTo>
                  <a:lnTo>
                    <a:pt x="1078" y="700"/>
                  </a:lnTo>
                  <a:lnTo>
                    <a:pt x="1076" y="701"/>
                  </a:lnTo>
                  <a:lnTo>
                    <a:pt x="1076" y="703"/>
                  </a:lnTo>
                  <a:lnTo>
                    <a:pt x="1075" y="704"/>
                  </a:lnTo>
                  <a:lnTo>
                    <a:pt x="1075" y="706"/>
                  </a:lnTo>
                  <a:lnTo>
                    <a:pt x="1074" y="707"/>
                  </a:lnTo>
                  <a:lnTo>
                    <a:pt x="1074" y="709"/>
                  </a:lnTo>
                  <a:lnTo>
                    <a:pt x="1073" y="712"/>
                  </a:lnTo>
                  <a:lnTo>
                    <a:pt x="1072" y="715"/>
                  </a:lnTo>
                  <a:lnTo>
                    <a:pt x="1072" y="717"/>
                  </a:lnTo>
                  <a:lnTo>
                    <a:pt x="1072" y="719"/>
                  </a:lnTo>
                  <a:lnTo>
                    <a:pt x="1072" y="719"/>
                  </a:lnTo>
                  <a:lnTo>
                    <a:pt x="1072" y="720"/>
                  </a:lnTo>
                  <a:lnTo>
                    <a:pt x="1072" y="722"/>
                  </a:lnTo>
                  <a:lnTo>
                    <a:pt x="1072" y="727"/>
                  </a:lnTo>
                  <a:lnTo>
                    <a:pt x="1072" y="728"/>
                  </a:lnTo>
                  <a:lnTo>
                    <a:pt x="1072" y="729"/>
                  </a:lnTo>
                  <a:lnTo>
                    <a:pt x="1072" y="730"/>
                  </a:lnTo>
                  <a:lnTo>
                    <a:pt x="1072" y="731"/>
                  </a:lnTo>
                  <a:lnTo>
                    <a:pt x="1071" y="731"/>
                  </a:lnTo>
                  <a:lnTo>
                    <a:pt x="1071" y="732"/>
                  </a:lnTo>
                  <a:lnTo>
                    <a:pt x="1071" y="733"/>
                  </a:lnTo>
                  <a:lnTo>
                    <a:pt x="1071" y="734"/>
                  </a:lnTo>
                  <a:lnTo>
                    <a:pt x="1072" y="735"/>
                  </a:lnTo>
                  <a:lnTo>
                    <a:pt x="1073" y="735"/>
                  </a:lnTo>
                  <a:lnTo>
                    <a:pt x="1074" y="735"/>
                  </a:lnTo>
                  <a:lnTo>
                    <a:pt x="1076" y="736"/>
                  </a:lnTo>
                  <a:lnTo>
                    <a:pt x="1077" y="736"/>
                  </a:lnTo>
                  <a:lnTo>
                    <a:pt x="1080" y="737"/>
                  </a:lnTo>
                  <a:lnTo>
                    <a:pt x="1082" y="737"/>
                  </a:lnTo>
                  <a:lnTo>
                    <a:pt x="1083" y="737"/>
                  </a:lnTo>
                  <a:lnTo>
                    <a:pt x="1085" y="737"/>
                  </a:lnTo>
                  <a:lnTo>
                    <a:pt x="1089" y="737"/>
                  </a:lnTo>
                  <a:lnTo>
                    <a:pt x="1092" y="737"/>
                  </a:lnTo>
                  <a:lnTo>
                    <a:pt x="1096" y="737"/>
                  </a:lnTo>
                  <a:lnTo>
                    <a:pt x="1099" y="737"/>
                  </a:lnTo>
                  <a:lnTo>
                    <a:pt x="1100" y="737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6" y="737"/>
                  </a:lnTo>
                  <a:lnTo>
                    <a:pt x="1108" y="737"/>
                  </a:lnTo>
                  <a:lnTo>
                    <a:pt x="1108" y="738"/>
                  </a:lnTo>
                  <a:lnTo>
                    <a:pt x="1108" y="739"/>
                  </a:lnTo>
                  <a:lnTo>
                    <a:pt x="1108" y="740"/>
                  </a:lnTo>
                  <a:lnTo>
                    <a:pt x="1109" y="740"/>
                  </a:lnTo>
                  <a:lnTo>
                    <a:pt x="1109" y="741"/>
                  </a:lnTo>
                  <a:lnTo>
                    <a:pt x="1110" y="743"/>
                  </a:lnTo>
                  <a:lnTo>
                    <a:pt x="1111" y="745"/>
                  </a:lnTo>
                  <a:lnTo>
                    <a:pt x="1112" y="746"/>
                  </a:lnTo>
                  <a:lnTo>
                    <a:pt x="1115" y="752"/>
                  </a:lnTo>
                  <a:lnTo>
                    <a:pt x="1117" y="755"/>
                  </a:lnTo>
                  <a:lnTo>
                    <a:pt x="1117" y="755"/>
                  </a:lnTo>
                  <a:lnTo>
                    <a:pt x="1119" y="760"/>
                  </a:lnTo>
                  <a:lnTo>
                    <a:pt x="1120" y="763"/>
                  </a:lnTo>
                  <a:lnTo>
                    <a:pt x="1122" y="767"/>
                  </a:lnTo>
                  <a:lnTo>
                    <a:pt x="1124" y="771"/>
                  </a:lnTo>
                  <a:lnTo>
                    <a:pt x="1125" y="772"/>
                  </a:lnTo>
                  <a:lnTo>
                    <a:pt x="1126" y="774"/>
                  </a:lnTo>
                  <a:lnTo>
                    <a:pt x="1128" y="779"/>
                  </a:lnTo>
                  <a:lnTo>
                    <a:pt x="1130" y="778"/>
                  </a:lnTo>
                  <a:lnTo>
                    <a:pt x="1131" y="778"/>
                  </a:lnTo>
                  <a:lnTo>
                    <a:pt x="1133" y="777"/>
                  </a:lnTo>
                  <a:lnTo>
                    <a:pt x="1134" y="777"/>
                  </a:lnTo>
                  <a:lnTo>
                    <a:pt x="1135" y="777"/>
                  </a:lnTo>
                  <a:lnTo>
                    <a:pt x="1135" y="779"/>
                  </a:lnTo>
                  <a:lnTo>
                    <a:pt x="1135" y="781"/>
                  </a:lnTo>
                  <a:lnTo>
                    <a:pt x="1136" y="782"/>
                  </a:lnTo>
                  <a:lnTo>
                    <a:pt x="1136" y="783"/>
                  </a:lnTo>
                  <a:lnTo>
                    <a:pt x="1137" y="784"/>
                  </a:lnTo>
                  <a:lnTo>
                    <a:pt x="1138" y="786"/>
                  </a:lnTo>
                  <a:lnTo>
                    <a:pt x="1140" y="788"/>
                  </a:lnTo>
                  <a:lnTo>
                    <a:pt x="1142" y="792"/>
                  </a:lnTo>
                  <a:lnTo>
                    <a:pt x="1144" y="796"/>
                  </a:lnTo>
                  <a:lnTo>
                    <a:pt x="1144" y="798"/>
                  </a:lnTo>
                  <a:lnTo>
                    <a:pt x="1144" y="800"/>
                  </a:lnTo>
                  <a:lnTo>
                    <a:pt x="1145" y="801"/>
                  </a:lnTo>
                  <a:lnTo>
                    <a:pt x="1143" y="801"/>
                  </a:lnTo>
                  <a:lnTo>
                    <a:pt x="1140" y="802"/>
                  </a:lnTo>
                  <a:lnTo>
                    <a:pt x="1140" y="806"/>
                  </a:lnTo>
                  <a:lnTo>
                    <a:pt x="1141" y="808"/>
                  </a:lnTo>
                  <a:lnTo>
                    <a:pt x="1141" y="809"/>
                  </a:lnTo>
                  <a:lnTo>
                    <a:pt x="1142" y="811"/>
                  </a:lnTo>
                  <a:lnTo>
                    <a:pt x="1142" y="811"/>
                  </a:lnTo>
                  <a:lnTo>
                    <a:pt x="1143" y="812"/>
                  </a:lnTo>
                  <a:lnTo>
                    <a:pt x="1153" y="812"/>
                  </a:lnTo>
                  <a:lnTo>
                    <a:pt x="1158" y="812"/>
                  </a:lnTo>
                  <a:lnTo>
                    <a:pt x="1159" y="812"/>
                  </a:lnTo>
                  <a:lnTo>
                    <a:pt x="1165" y="811"/>
                  </a:lnTo>
                  <a:lnTo>
                    <a:pt x="1172" y="811"/>
                  </a:lnTo>
                  <a:lnTo>
                    <a:pt x="1178" y="811"/>
                  </a:lnTo>
                  <a:lnTo>
                    <a:pt x="1179" y="811"/>
                  </a:lnTo>
                  <a:lnTo>
                    <a:pt x="1181" y="811"/>
                  </a:lnTo>
                  <a:lnTo>
                    <a:pt x="1183" y="811"/>
                  </a:lnTo>
                  <a:lnTo>
                    <a:pt x="1185" y="812"/>
                  </a:lnTo>
                  <a:lnTo>
                    <a:pt x="1186" y="812"/>
                  </a:lnTo>
                  <a:lnTo>
                    <a:pt x="1188" y="813"/>
                  </a:lnTo>
                  <a:lnTo>
                    <a:pt x="1189" y="814"/>
                  </a:lnTo>
                  <a:lnTo>
                    <a:pt x="1191" y="815"/>
                  </a:lnTo>
                  <a:lnTo>
                    <a:pt x="1196" y="818"/>
                  </a:lnTo>
                  <a:lnTo>
                    <a:pt x="1198" y="820"/>
                  </a:lnTo>
                  <a:lnTo>
                    <a:pt x="1202" y="821"/>
                  </a:lnTo>
                  <a:lnTo>
                    <a:pt x="1207" y="824"/>
                  </a:lnTo>
                  <a:lnTo>
                    <a:pt x="1208" y="826"/>
                  </a:lnTo>
                  <a:lnTo>
                    <a:pt x="1210" y="827"/>
                  </a:lnTo>
                  <a:lnTo>
                    <a:pt x="1212" y="828"/>
                  </a:lnTo>
                  <a:lnTo>
                    <a:pt x="1214" y="829"/>
                  </a:lnTo>
                  <a:lnTo>
                    <a:pt x="1216" y="829"/>
                  </a:lnTo>
                  <a:lnTo>
                    <a:pt x="1217" y="829"/>
                  </a:lnTo>
                  <a:lnTo>
                    <a:pt x="1218" y="830"/>
                  </a:lnTo>
                  <a:lnTo>
                    <a:pt x="1219" y="830"/>
                  </a:lnTo>
                  <a:lnTo>
                    <a:pt x="1221" y="830"/>
                  </a:lnTo>
                  <a:lnTo>
                    <a:pt x="1223" y="830"/>
                  </a:lnTo>
                  <a:lnTo>
                    <a:pt x="1225" y="830"/>
                  </a:lnTo>
                  <a:lnTo>
                    <a:pt x="1227" y="830"/>
                  </a:lnTo>
                  <a:lnTo>
                    <a:pt x="1231" y="830"/>
                  </a:lnTo>
                  <a:lnTo>
                    <a:pt x="1236" y="829"/>
                  </a:lnTo>
                  <a:lnTo>
                    <a:pt x="1240" y="829"/>
                  </a:lnTo>
                  <a:lnTo>
                    <a:pt x="1249" y="829"/>
                  </a:lnTo>
                  <a:lnTo>
                    <a:pt x="1255" y="829"/>
                  </a:lnTo>
                  <a:lnTo>
                    <a:pt x="1256" y="829"/>
                  </a:lnTo>
                  <a:lnTo>
                    <a:pt x="1256" y="829"/>
                  </a:lnTo>
                  <a:lnTo>
                    <a:pt x="1257" y="829"/>
                  </a:lnTo>
                  <a:lnTo>
                    <a:pt x="1257" y="830"/>
                  </a:lnTo>
                  <a:lnTo>
                    <a:pt x="1258" y="830"/>
                  </a:lnTo>
                  <a:lnTo>
                    <a:pt x="1258" y="831"/>
                  </a:lnTo>
                  <a:lnTo>
                    <a:pt x="1258" y="832"/>
                  </a:lnTo>
                  <a:lnTo>
                    <a:pt x="1259" y="832"/>
                  </a:lnTo>
                  <a:lnTo>
                    <a:pt x="1260" y="833"/>
                  </a:lnTo>
                  <a:lnTo>
                    <a:pt x="1261" y="834"/>
                  </a:lnTo>
                  <a:lnTo>
                    <a:pt x="1262" y="835"/>
                  </a:lnTo>
                  <a:lnTo>
                    <a:pt x="1262" y="836"/>
                  </a:lnTo>
                  <a:lnTo>
                    <a:pt x="1263" y="837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9"/>
                  </a:lnTo>
                  <a:lnTo>
                    <a:pt x="1263" y="839"/>
                  </a:lnTo>
                  <a:lnTo>
                    <a:pt x="1263" y="840"/>
                  </a:lnTo>
                  <a:lnTo>
                    <a:pt x="1264" y="841"/>
                  </a:lnTo>
                  <a:lnTo>
                    <a:pt x="1264" y="842"/>
                  </a:lnTo>
                  <a:lnTo>
                    <a:pt x="1265" y="843"/>
                  </a:lnTo>
                  <a:lnTo>
                    <a:pt x="1266" y="844"/>
                  </a:lnTo>
                  <a:lnTo>
                    <a:pt x="1268" y="846"/>
                  </a:lnTo>
                  <a:lnTo>
                    <a:pt x="1269" y="847"/>
                  </a:lnTo>
                  <a:lnTo>
                    <a:pt x="1270" y="847"/>
                  </a:lnTo>
                  <a:lnTo>
                    <a:pt x="1270" y="847"/>
                  </a:lnTo>
                  <a:lnTo>
                    <a:pt x="1271" y="848"/>
                  </a:lnTo>
                  <a:lnTo>
                    <a:pt x="1272" y="849"/>
                  </a:lnTo>
                  <a:lnTo>
                    <a:pt x="1272" y="850"/>
                  </a:lnTo>
                  <a:lnTo>
                    <a:pt x="1273" y="850"/>
                  </a:lnTo>
                  <a:lnTo>
                    <a:pt x="1274" y="851"/>
                  </a:lnTo>
                  <a:lnTo>
                    <a:pt x="1275" y="851"/>
                  </a:lnTo>
                  <a:lnTo>
                    <a:pt x="1276" y="851"/>
                  </a:lnTo>
                  <a:lnTo>
                    <a:pt x="1276" y="852"/>
                  </a:lnTo>
                  <a:lnTo>
                    <a:pt x="1277" y="852"/>
                  </a:lnTo>
                  <a:lnTo>
                    <a:pt x="1278" y="853"/>
                  </a:lnTo>
                  <a:lnTo>
                    <a:pt x="1279" y="854"/>
                  </a:lnTo>
                  <a:lnTo>
                    <a:pt x="1280" y="854"/>
                  </a:lnTo>
                  <a:lnTo>
                    <a:pt x="1281" y="854"/>
                  </a:lnTo>
                  <a:lnTo>
                    <a:pt x="1281" y="855"/>
                  </a:lnTo>
                  <a:lnTo>
                    <a:pt x="1282" y="855"/>
                  </a:lnTo>
                  <a:lnTo>
                    <a:pt x="1282" y="855"/>
                  </a:lnTo>
                  <a:lnTo>
                    <a:pt x="1283" y="855"/>
                  </a:lnTo>
                  <a:lnTo>
                    <a:pt x="1284" y="856"/>
                  </a:lnTo>
                  <a:lnTo>
                    <a:pt x="1286" y="856"/>
                  </a:lnTo>
                  <a:lnTo>
                    <a:pt x="1287" y="856"/>
                  </a:lnTo>
                  <a:lnTo>
                    <a:pt x="1288" y="856"/>
                  </a:lnTo>
                  <a:lnTo>
                    <a:pt x="1289" y="856"/>
                  </a:lnTo>
                  <a:lnTo>
                    <a:pt x="1290" y="857"/>
                  </a:lnTo>
                  <a:lnTo>
                    <a:pt x="1291" y="857"/>
                  </a:lnTo>
                  <a:lnTo>
                    <a:pt x="1291" y="857"/>
                  </a:lnTo>
                  <a:lnTo>
                    <a:pt x="1292" y="858"/>
                  </a:lnTo>
                  <a:lnTo>
                    <a:pt x="1293" y="858"/>
                  </a:lnTo>
                  <a:lnTo>
                    <a:pt x="1294" y="859"/>
                  </a:lnTo>
                  <a:lnTo>
                    <a:pt x="1295" y="859"/>
                  </a:lnTo>
                  <a:lnTo>
                    <a:pt x="1296" y="860"/>
                  </a:lnTo>
                  <a:lnTo>
                    <a:pt x="1297" y="860"/>
                  </a:lnTo>
                  <a:lnTo>
                    <a:pt x="1297" y="861"/>
                  </a:lnTo>
                  <a:lnTo>
                    <a:pt x="1298" y="861"/>
                  </a:lnTo>
                  <a:lnTo>
                    <a:pt x="1299" y="861"/>
                  </a:lnTo>
                  <a:lnTo>
                    <a:pt x="1300" y="862"/>
                  </a:lnTo>
                  <a:lnTo>
                    <a:pt x="1300" y="862"/>
                  </a:lnTo>
                  <a:lnTo>
                    <a:pt x="1300" y="863"/>
                  </a:lnTo>
                  <a:lnTo>
                    <a:pt x="1301" y="863"/>
                  </a:lnTo>
                  <a:lnTo>
                    <a:pt x="1301" y="864"/>
                  </a:lnTo>
                  <a:lnTo>
                    <a:pt x="1302" y="865"/>
                  </a:lnTo>
                  <a:lnTo>
                    <a:pt x="1302" y="866"/>
                  </a:lnTo>
                  <a:lnTo>
                    <a:pt x="1302" y="866"/>
                  </a:lnTo>
                  <a:lnTo>
                    <a:pt x="1303" y="867"/>
                  </a:lnTo>
                  <a:lnTo>
                    <a:pt x="1304" y="868"/>
                  </a:lnTo>
                  <a:lnTo>
                    <a:pt x="1305" y="868"/>
                  </a:lnTo>
                  <a:lnTo>
                    <a:pt x="1306" y="868"/>
                  </a:lnTo>
                  <a:lnTo>
                    <a:pt x="1307" y="869"/>
                  </a:lnTo>
                  <a:lnTo>
                    <a:pt x="1307" y="870"/>
                  </a:lnTo>
                  <a:lnTo>
                    <a:pt x="1308" y="871"/>
                  </a:lnTo>
                  <a:lnTo>
                    <a:pt x="1308" y="872"/>
                  </a:lnTo>
                  <a:lnTo>
                    <a:pt x="1308" y="873"/>
                  </a:lnTo>
                  <a:lnTo>
                    <a:pt x="1308" y="874"/>
                  </a:lnTo>
                  <a:lnTo>
                    <a:pt x="1307" y="875"/>
                  </a:lnTo>
                  <a:lnTo>
                    <a:pt x="1307" y="875"/>
                  </a:lnTo>
                  <a:lnTo>
                    <a:pt x="1307" y="876"/>
                  </a:lnTo>
                  <a:lnTo>
                    <a:pt x="1307" y="877"/>
                  </a:lnTo>
                  <a:lnTo>
                    <a:pt x="1307" y="878"/>
                  </a:lnTo>
                  <a:lnTo>
                    <a:pt x="1307" y="879"/>
                  </a:lnTo>
                  <a:lnTo>
                    <a:pt x="1307" y="880"/>
                  </a:lnTo>
                  <a:lnTo>
                    <a:pt x="1306" y="880"/>
                  </a:lnTo>
                  <a:lnTo>
                    <a:pt x="1306" y="881"/>
                  </a:lnTo>
                  <a:lnTo>
                    <a:pt x="1306" y="882"/>
                  </a:lnTo>
                  <a:lnTo>
                    <a:pt x="1305" y="882"/>
                  </a:lnTo>
                  <a:lnTo>
                    <a:pt x="1305" y="883"/>
                  </a:lnTo>
                  <a:lnTo>
                    <a:pt x="1305" y="884"/>
                  </a:lnTo>
                  <a:lnTo>
                    <a:pt x="1304" y="884"/>
                  </a:lnTo>
                  <a:lnTo>
                    <a:pt x="1304" y="884"/>
                  </a:lnTo>
                  <a:lnTo>
                    <a:pt x="1303" y="885"/>
                  </a:lnTo>
                  <a:lnTo>
                    <a:pt x="1302" y="886"/>
                  </a:lnTo>
                  <a:lnTo>
                    <a:pt x="1302" y="887"/>
                  </a:lnTo>
                  <a:lnTo>
                    <a:pt x="1300" y="888"/>
                  </a:lnTo>
                  <a:lnTo>
                    <a:pt x="1300" y="889"/>
                  </a:lnTo>
                  <a:lnTo>
                    <a:pt x="1300" y="890"/>
                  </a:lnTo>
                  <a:lnTo>
                    <a:pt x="1299" y="890"/>
                  </a:lnTo>
                  <a:lnTo>
                    <a:pt x="1299" y="891"/>
                  </a:lnTo>
                  <a:lnTo>
                    <a:pt x="1298" y="891"/>
                  </a:lnTo>
                  <a:lnTo>
                    <a:pt x="1297" y="892"/>
                  </a:lnTo>
                  <a:lnTo>
                    <a:pt x="1296" y="893"/>
                  </a:lnTo>
                  <a:lnTo>
                    <a:pt x="1295" y="893"/>
                  </a:lnTo>
                  <a:lnTo>
                    <a:pt x="1294" y="893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4" y="891"/>
                  </a:lnTo>
                  <a:lnTo>
                    <a:pt x="1294" y="890"/>
                  </a:lnTo>
                  <a:lnTo>
                    <a:pt x="1293" y="890"/>
                  </a:lnTo>
                  <a:lnTo>
                    <a:pt x="1292" y="890"/>
                  </a:lnTo>
                  <a:lnTo>
                    <a:pt x="1291" y="890"/>
                  </a:lnTo>
                  <a:lnTo>
                    <a:pt x="1291" y="891"/>
                  </a:lnTo>
                  <a:lnTo>
                    <a:pt x="1291" y="892"/>
                  </a:lnTo>
                  <a:lnTo>
                    <a:pt x="1291" y="893"/>
                  </a:lnTo>
                  <a:lnTo>
                    <a:pt x="1290" y="893"/>
                  </a:lnTo>
                  <a:lnTo>
                    <a:pt x="1290" y="893"/>
                  </a:lnTo>
                  <a:lnTo>
                    <a:pt x="1290" y="894"/>
                  </a:lnTo>
                  <a:lnTo>
                    <a:pt x="1290" y="895"/>
                  </a:lnTo>
                  <a:lnTo>
                    <a:pt x="1291" y="896"/>
                  </a:lnTo>
                  <a:lnTo>
                    <a:pt x="1291" y="897"/>
                  </a:lnTo>
                  <a:lnTo>
                    <a:pt x="1291" y="898"/>
                  </a:lnTo>
                  <a:lnTo>
                    <a:pt x="1292" y="899"/>
                  </a:lnTo>
                  <a:lnTo>
                    <a:pt x="1292" y="900"/>
                  </a:lnTo>
                  <a:lnTo>
                    <a:pt x="1292" y="901"/>
                  </a:lnTo>
                  <a:lnTo>
                    <a:pt x="1293" y="901"/>
                  </a:lnTo>
                  <a:lnTo>
                    <a:pt x="1293" y="902"/>
                  </a:lnTo>
                  <a:lnTo>
                    <a:pt x="1294" y="903"/>
                  </a:lnTo>
                  <a:lnTo>
                    <a:pt x="1294" y="904"/>
                  </a:lnTo>
                  <a:lnTo>
                    <a:pt x="1295" y="904"/>
                  </a:lnTo>
                  <a:lnTo>
                    <a:pt x="1295" y="905"/>
                  </a:lnTo>
                  <a:lnTo>
                    <a:pt x="1296" y="906"/>
                  </a:lnTo>
                  <a:lnTo>
                    <a:pt x="1296" y="907"/>
                  </a:lnTo>
                  <a:lnTo>
                    <a:pt x="1297" y="907"/>
                  </a:lnTo>
                  <a:lnTo>
                    <a:pt x="1298" y="908"/>
                  </a:lnTo>
                  <a:lnTo>
                    <a:pt x="1298" y="909"/>
                  </a:lnTo>
                  <a:lnTo>
                    <a:pt x="1299" y="910"/>
                  </a:lnTo>
                  <a:lnTo>
                    <a:pt x="1300" y="911"/>
                  </a:lnTo>
                  <a:lnTo>
                    <a:pt x="1300" y="911"/>
                  </a:lnTo>
                  <a:lnTo>
                    <a:pt x="1301" y="911"/>
                  </a:lnTo>
                  <a:lnTo>
                    <a:pt x="1302" y="911"/>
                  </a:lnTo>
                  <a:lnTo>
                    <a:pt x="1303" y="910"/>
                  </a:lnTo>
                  <a:lnTo>
                    <a:pt x="1304" y="910"/>
                  </a:lnTo>
                  <a:lnTo>
                    <a:pt x="1305" y="910"/>
                  </a:lnTo>
                  <a:lnTo>
                    <a:pt x="1305" y="909"/>
                  </a:lnTo>
                  <a:lnTo>
                    <a:pt x="1305" y="908"/>
                  </a:lnTo>
                  <a:lnTo>
                    <a:pt x="1305" y="907"/>
                  </a:lnTo>
                  <a:lnTo>
                    <a:pt x="1305" y="906"/>
                  </a:lnTo>
                  <a:lnTo>
                    <a:pt x="1305" y="905"/>
                  </a:lnTo>
                  <a:lnTo>
                    <a:pt x="1306" y="904"/>
                  </a:lnTo>
                  <a:lnTo>
                    <a:pt x="1306" y="903"/>
                  </a:lnTo>
                  <a:lnTo>
                    <a:pt x="1306" y="902"/>
                  </a:lnTo>
                  <a:lnTo>
                    <a:pt x="1307" y="902"/>
                  </a:lnTo>
                  <a:lnTo>
                    <a:pt x="1307" y="902"/>
                  </a:lnTo>
                  <a:lnTo>
                    <a:pt x="1308" y="901"/>
                  </a:lnTo>
                  <a:lnTo>
                    <a:pt x="1308" y="900"/>
                  </a:lnTo>
                  <a:lnTo>
                    <a:pt x="1309" y="900"/>
                  </a:lnTo>
                  <a:lnTo>
                    <a:pt x="1309" y="899"/>
                  </a:lnTo>
                  <a:lnTo>
                    <a:pt x="1310" y="898"/>
                  </a:lnTo>
                  <a:lnTo>
                    <a:pt x="1311" y="897"/>
                  </a:lnTo>
                  <a:lnTo>
                    <a:pt x="1312" y="896"/>
                  </a:lnTo>
                  <a:lnTo>
                    <a:pt x="1313" y="896"/>
                  </a:lnTo>
                  <a:lnTo>
                    <a:pt x="1313" y="895"/>
                  </a:lnTo>
                  <a:lnTo>
                    <a:pt x="1314" y="895"/>
                  </a:lnTo>
                  <a:lnTo>
                    <a:pt x="1315" y="895"/>
                  </a:lnTo>
                  <a:lnTo>
                    <a:pt x="1315" y="896"/>
                  </a:lnTo>
                  <a:lnTo>
                    <a:pt x="1316" y="896"/>
                  </a:lnTo>
                  <a:lnTo>
                    <a:pt x="1316" y="897"/>
                  </a:lnTo>
                  <a:lnTo>
                    <a:pt x="1316" y="898"/>
                  </a:lnTo>
                  <a:lnTo>
                    <a:pt x="1316" y="899"/>
                  </a:lnTo>
                  <a:lnTo>
                    <a:pt x="1316" y="900"/>
                  </a:lnTo>
                  <a:lnTo>
                    <a:pt x="1316" y="901"/>
                  </a:lnTo>
                  <a:lnTo>
                    <a:pt x="1315" y="902"/>
                  </a:lnTo>
                  <a:lnTo>
                    <a:pt x="1315" y="902"/>
                  </a:lnTo>
                  <a:lnTo>
                    <a:pt x="1315" y="903"/>
                  </a:lnTo>
                  <a:lnTo>
                    <a:pt x="1314" y="903"/>
                  </a:lnTo>
                  <a:lnTo>
                    <a:pt x="1314" y="904"/>
                  </a:lnTo>
                  <a:lnTo>
                    <a:pt x="1313" y="904"/>
                  </a:lnTo>
                  <a:lnTo>
                    <a:pt x="1313" y="905"/>
                  </a:lnTo>
                  <a:lnTo>
                    <a:pt x="1313" y="906"/>
                  </a:lnTo>
                  <a:lnTo>
                    <a:pt x="1313" y="907"/>
                  </a:lnTo>
                  <a:lnTo>
                    <a:pt x="1314" y="908"/>
                  </a:lnTo>
                  <a:lnTo>
                    <a:pt x="1314" y="909"/>
                  </a:lnTo>
                  <a:lnTo>
                    <a:pt x="1314" y="910"/>
                  </a:lnTo>
                  <a:lnTo>
                    <a:pt x="1314" y="911"/>
                  </a:lnTo>
                  <a:lnTo>
                    <a:pt x="1314" y="912"/>
                  </a:lnTo>
                  <a:lnTo>
                    <a:pt x="1315" y="912"/>
                  </a:lnTo>
                  <a:lnTo>
                    <a:pt x="1315" y="913"/>
                  </a:lnTo>
                  <a:lnTo>
                    <a:pt x="1316" y="913"/>
                  </a:lnTo>
                  <a:lnTo>
                    <a:pt x="1316" y="914"/>
                  </a:lnTo>
                  <a:lnTo>
                    <a:pt x="1316" y="915"/>
                  </a:lnTo>
                  <a:lnTo>
                    <a:pt x="1317" y="916"/>
                  </a:lnTo>
                  <a:lnTo>
                    <a:pt x="1318" y="916"/>
                  </a:lnTo>
                  <a:lnTo>
                    <a:pt x="1318" y="917"/>
                  </a:lnTo>
                  <a:lnTo>
                    <a:pt x="1318" y="918"/>
                  </a:lnTo>
                  <a:lnTo>
                    <a:pt x="1318" y="919"/>
                  </a:lnTo>
                  <a:lnTo>
                    <a:pt x="1318" y="919"/>
                  </a:lnTo>
                  <a:lnTo>
                    <a:pt x="1318" y="920"/>
                  </a:lnTo>
                  <a:lnTo>
                    <a:pt x="1318" y="920"/>
                  </a:lnTo>
                  <a:lnTo>
                    <a:pt x="1318" y="921"/>
                  </a:lnTo>
                  <a:lnTo>
                    <a:pt x="1317" y="921"/>
                  </a:lnTo>
                  <a:lnTo>
                    <a:pt x="1316" y="922"/>
                  </a:lnTo>
                  <a:lnTo>
                    <a:pt x="1317" y="922"/>
                  </a:lnTo>
                  <a:lnTo>
                    <a:pt x="1317" y="923"/>
                  </a:lnTo>
                  <a:lnTo>
                    <a:pt x="1317" y="924"/>
                  </a:lnTo>
                  <a:lnTo>
                    <a:pt x="1318" y="925"/>
                  </a:lnTo>
                  <a:lnTo>
                    <a:pt x="1318" y="926"/>
                  </a:lnTo>
                  <a:lnTo>
                    <a:pt x="1319" y="927"/>
                  </a:lnTo>
                  <a:lnTo>
                    <a:pt x="1319" y="928"/>
                  </a:lnTo>
                  <a:lnTo>
                    <a:pt x="1319" y="929"/>
                  </a:lnTo>
                  <a:lnTo>
                    <a:pt x="1319" y="930"/>
                  </a:lnTo>
                  <a:lnTo>
                    <a:pt x="1319" y="930"/>
                  </a:lnTo>
                  <a:lnTo>
                    <a:pt x="1318" y="931"/>
                  </a:lnTo>
                  <a:lnTo>
                    <a:pt x="1318" y="932"/>
                  </a:lnTo>
                  <a:lnTo>
                    <a:pt x="1318" y="933"/>
                  </a:lnTo>
                  <a:lnTo>
                    <a:pt x="1318" y="933"/>
                  </a:lnTo>
                  <a:lnTo>
                    <a:pt x="1318" y="934"/>
                  </a:lnTo>
                  <a:lnTo>
                    <a:pt x="1318" y="935"/>
                  </a:lnTo>
                  <a:lnTo>
                    <a:pt x="1318" y="936"/>
                  </a:lnTo>
                  <a:lnTo>
                    <a:pt x="1317" y="936"/>
                  </a:lnTo>
                  <a:lnTo>
                    <a:pt x="1317" y="937"/>
                  </a:lnTo>
                  <a:lnTo>
                    <a:pt x="1317" y="938"/>
                  </a:lnTo>
                  <a:lnTo>
                    <a:pt x="1316" y="938"/>
                  </a:lnTo>
                  <a:lnTo>
                    <a:pt x="1316" y="939"/>
                  </a:lnTo>
                  <a:lnTo>
                    <a:pt x="1315" y="939"/>
                  </a:lnTo>
                  <a:lnTo>
                    <a:pt x="1314" y="939"/>
                  </a:lnTo>
                  <a:lnTo>
                    <a:pt x="1313" y="939"/>
                  </a:lnTo>
                  <a:lnTo>
                    <a:pt x="1313" y="939"/>
                  </a:lnTo>
                  <a:lnTo>
                    <a:pt x="1312" y="940"/>
                  </a:lnTo>
                  <a:lnTo>
                    <a:pt x="1311" y="941"/>
                  </a:lnTo>
                  <a:lnTo>
                    <a:pt x="1310" y="942"/>
                  </a:lnTo>
                  <a:lnTo>
                    <a:pt x="1309" y="942"/>
                  </a:lnTo>
                  <a:lnTo>
                    <a:pt x="1309" y="943"/>
                  </a:lnTo>
                  <a:lnTo>
                    <a:pt x="1309" y="944"/>
                  </a:lnTo>
                  <a:lnTo>
                    <a:pt x="1309" y="945"/>
                  </a:lnTo>
                  <a:lnTo>
                    <a:pt x="1308" y="946"/>
                  </a:lnTo>
                  <a:lnTo>
                    <a:pt x="1307" y="947"/>
                  </a:lnTo>
                  <a:lnTo>
                    <a:pt x="1306" y="948"/>
                  </a:lnTo>
                  <a:lnTo>
                    <a:pt x="1306" y="948"/>
                  </a:lnTo>
                  <a:lnTo>
                    <a:pt x="1305" y="949"/>
                  </a:lnTo>
                  <a:lnTo>
                    <a:pt x="1306" y="949"/>
                  </a:lnTo>
                  <a:lnTo>
                    <a:pt x="1305" y="949"/>
                  </a:lnTo>
                  <a:lnTo>
                    <a:pt x="1305" y="950"/>
                  </a:lnTo>
                  <a:lnTo>
                    <a:pt x="1304" y="951"/>
                  </a:lnTo>
                  <a:lnTo>
                    <a:pt x="1304" y="952"/>
                  </a:lnTo>
                  <a:lnTo>
                    <a:pt x="1304" y="953"/>
                  </a:lnTo>
                  <a:lnTo>
                    <a:pt x="1303" y="953"/>
                  </a:lnTo>
                  <a:lnTo>
                    <a:pt x="1303" y="954"/>
                  </a:lnTo>
                  <a:lnTo>
                    <a:pt x="1303" y="955"/>
                  </a:lnTo>
                  <a:lnTo>
                    <a:pt x="1302" y="956"/>
                  </a:lnTo>
                  <a:lnTo>
                    <a:pt x="1302" y="957"/>
                  </a:lnTo>
                  <a:lnTo>
                    <a:pt x="1302" y="957"/>
                  </a:lnTo>
                  <a:lnTo>
                    <a:pt x="1302" y="958"/>
                  </a:lnTo>
                  <a:lnTo>
                    <a:pt x="1303" y="958"/>
                  </a:lnTo>
                  <a:lnTo>
                    <a:pt x="1303" y="959"/>
                  </a:lnTo>
                  <a:lnTo>
                    <a:pt x="1304" y="960"/>
                  </a:lnTo>
                  <a:lnTo>
                    <a:pt x="1304" y="961"/>
                  </a:lnTo>
                  <a:lnTo>
                    <a:pt x="1304" y="962"/>
                  </a:lnTo>
                  <a:lnTo>
                    <a:pt x="1304" y="963"/>
                  </a:lnTo>
                  <a:lnTo>
                    <a:pt x="1304" y="964"/>
                  </a:lnTo>
                  <a:lnTo>
                    <a:pt x="1304" y="965"/>
                  </a:lnTo>
                  <a:lnTo>
                    <a:pt x="1304" y="966"/>
                  </a:lnTo>
                  <a:lnTo>
                    <a:pt x="1304" y="967"/>
                  </a:lnTo>
                  <a:lnTo>
                    <a:pt x="1304" y="967"/>
                  </a:lnTo>
                  <a:lnTo>
                    <a:pt x="1303" y="967"/>
                  </a:lnTo>
                  <a:lnTo>
                    <a:pt x="1303" y="968"/>
                  </a:lnTo>
                  <a:lnTo>
                    <a:pt x="1302" y="969"/>
                  </a:lnTo>
                  <a:lnTo>
                    <a:pt x="1302" y="970"/>
                  </a:lnTo>
                  <a:lnTo>
                    <a:pt x="1302" y="971"/>
                  </a:lnTo>
                  <a:lnTo>
                    <a:pt x="1301" y="972"/>
                  </a:lnTo>
                  <a:lnTo>
                    <a:pt x="1301" y="973"/>
                  </a:lnTo>
                  <a:lnTo>
                    <a:pt x="1300" y="973"/>
                  </a:lnTo>
                  <a:lnTo>
                    <a:pt x="1300" y="974"/>
                  </a:lnTo>
                  <a:lnTo>
                    <a:pt x="1300" y="975"/>
                  </a:lnTo>
                  <a:lnTo>
                    <a:pt x="1299" y="977"/>
                  </a:lnTo>
                  <a:lnTo>
                    <a:pt x="1298" y="977"/>
                  </a:lnTo>
                  <a:lnTo>
                    <a:pt x="1298" y="979"/>
                  </a:lnTo>
                  <a:lnTo>
                    <a:pt x="1298" y="980"/>
                  </a:lnTo>
                  <a:lnTo>
                    <a:pt x="1297" y="982"/>
                  </a:lnTo>
                  <a:lnTo>
                    <a:pt x="1297" y="983"/>
                  </a:lnTo>
                  <a:lnTo>
                    <a:pt x="1297" y="984"/>
                  </a:lnTo>
                  <a:lnTo>
                    <a:pt x="1298" y="984"/>
                  </a:lnTo>
                  <a:lnTo>
                    <a:pt x="1298" y="985"/>
                  </a:lnTo>
                  <a:lnTo>
                    <a:pt x="1299" y="985"/>
                  </a:lnTo>
                  <a:lnTo>
                    <a:pt x="1300" y="985"/>
                  </a:lnTo>
                  <a:lnTo>
                    <a:pt x="1300" y="986"/>
                  </a:lnTo>
                  <a:lnTo>
                    <a:pt x="1301" y="986"/>
                  </a:lnTo>
                  <a:lnTo>
                    <a:pt x="1302" y="986"/>
                  </a:lnTo>
                  <a:lnTo>
                    <a:pt x="1302" y="985"/>
                  </a:lnTo>
                  <a:lnTo>
                    <a:pt x="1303" y="985"/>
                  </a:lnTo>
                  <a:lnTo>
                    <a:pt x="1304" y="985"/>
                  </a:lnTo>
                  <a:lnTo>
                    <a:pt x="1305" y="985"/>
                  </a:lnTo>
                  <a:lnTo>
                    <a:pt x="1306" y="985"/>
                  </a:lnTo>
                  <a:lnTo>
                    <a:pt x="1307" y="985"/>
                  </a:lnTo>
                  <a:lnTo>
                    <a:pt x="1308" y="985"/>
                  </a:lnTo>
                  <a:lnTo>
                    <a:pt x="1308" y="986"/>
                  </a:lnTo>
                  <a:lnTo>
                    <a:pt x="1309" y="986"/>
                  </a:lnTo>
                  <a:lnTo>
                    <a:pt x="1309" y="987"/>
                  </a:lnTo>
                  <a:lnTo>
                    <a:pt x="1309" y="989"/>
                  </a:lnTo>
                  <a:lnTo>
                    <a:pt x="1310" y="990"/>
                  </a:lnTo>
                  <a:lnTo>
                    <a:pt x="1310" y="992"/>
                  </a:lnTo>
                  <a:lnTo>
                    <a:pt x="1311" y="993"/>
                  </a:lnTo>
                  <a:lnTo>
                    <a:pt x="1311" y="994"/>
                  </a:lnTo>
                  <a:lnTo>
                    <a:pt x="1311" y="994"/>
                  </a:lnTo>
                  <a:lnTo>
                    <a:pt x="1311" y="995"/>
                  </a:lnTo>
                  <a:lnTo>
                    <a:pt x="1311" y="996"/>
                  </a:lnTo>
                  <a:lnTo>
                    <a:pt x="1311" y="997"/>
                  </a:lnTo>
                  <a:lnTo>
                    <a:pt x="1310" y="998"/>
                  </a:lnTo>
                  <a:lnTo>
                    <a:pt x="1309" y="998"/>
                  </a:lnTo>
                  <a:lnTo>
                    <a:pt x="1309" y="998"/>
                  </a:lnTo>
                  <a:lnTo>
                    <a:pt x="1308" y="998"/>
                  </a:lnTo>
                  <a:lnTo>
                    <a:pt x="1308" y="999"/>
                  </a:lnTo>
                  <a:lnTo>
                    <a:pt x="1307" y="999"/>
                  </a:lnTo>
                  <a:lnTo>
                    <a:pt x="1307" y="1000"/>
                  </a:lnTo>
                  <a:lnTo>
                    <a:pt x="1307" y="1001"/>
                  </a:lnTo>
                  <a:lnTo>
                    <a:pt x="1307" y="1002"/>
                  </a:lnTo>
                  <a:lnTo>
                    <a:pt x="1308" y="1002"/>
                  </a:lnTo>
                  <a:lnTo>
                    <a:pt x="1309" y="1003"/>
                  </a:lnTo>
                  <a:lnTo>
                    <a:pt x="1309" y="1003"/>
                  </a:lnTo>
                  <a:lnTo>
                    <a:pt x="1309" y="1004"/>
                  </a:lnTo>
                  <a:lnTo>
                    <a:pt x="1310" y="1005"/>
                  </a:lnTo>
                  <a:lnTo>
                    <a:pt x="1312" y="1007"/>
                  </a:lnTo>
                  <a:lnTo>
                    <a:pt x="1312" y="1008"/>
                  </a:lnTo>
                  <a:lnTo>
                    <a:pt x="1313" y="1009"/>
                  </a:lnTo>
                  <a:lnTo>
                    <a:pt x="1313" y="1010"/>
                  </a:lnTo>
                  <a:lnTo>
                    <a:pt x="1314" y="1010"/>
                  </a:lnTo>
                  <a:lnTo>
                    <a:pt x="1314" y="1011"/>
                  </a:lnTo>
                  <a:lnTo>
                    <a:pt x="1315" y="1012"/>
                  </a:lnTo>
                  <a:lnTo>
                    <a:pt x="1316" y="1013"/>
                  </a:lnTo>
                  <a:lnTo>
                    <a:pt x="1311" y="1013"/>
                  </a:lnTo>
                  <a:lnTo>
                    <a:pt x="1303" y="1014"/>
                  </a:lnTo>
                  <a:lnTo>
                    <a:pt x="1300" y="1005"/>
                  </a:lnTo>
                  <a:lnTo>
                    <a:pt x="1280" y="1015"/>
                  </a:lnTo>
                  <a:lnTo>
                    <a:pt x="1268" y="1018"/>
                  </a:lnTo>
                  <a:lnTo>
                    <a:pt x="1268" y="1012"/>
                  </a:lnTo>
                  <a:lnTo>
                    <a:pt x="1268" y="1009"/>
                  </a:lnTo>
                  <a:lnTo>
                    <a:pt x="1268" y="1008"/>
                  </a:lnTo>
                  <a:lnTo>
                    <a:pt x="1267" y="1005"/>
                  </a:lnTo>
                  <a:lnTo>
                    <a:pt x="1266" y="1004"/>
                  </a:lnTo>
                  <a:lnTo>
                    <a:pt x="1265" y="1003"/>
                  </a:lnTo>
                  <a:lnTo>
                    <a:pt x="1263" y="1000"/>
                  </a:lnTo>
                  <a:lnTo>
                    <a:pt x="1263" y="999"/>
                  </a:lnTo>
                  <a:lnTo>
                    <a:pt x="1261" y="997"/>
                  </a:lnTo>
                  <a:lnTo>
                    <a:pt x="1259" y="999"/>
                  </a:lnTo>
                  <a:lnTo>
                    <a:pt x="1258" y="1000"/>
                  </a:lnTo>
                  <a:lnTo>
                    <a:pt x="1256" y="1001"/>
                  </a:lnTo>
                  <a:lnTo>
                    <a:pt x="1254" y="1003"/>
                  </a:lnTo>
                  <a:lnTo>
                    <a:pt x="1254" y="1003"/>
                  </a:lnTo>
                  <a:lnTo>
                    <a:pt x="1253" y="1003"/>
                  </a:lnTo>
                  <a:lnTo>
                    <a:pt x="1253" y="1003"/>
                  </a:lnTo>
                  <a:lnTo>
                    <a:pt x="1252" y="1003"/>
                  </a:lnTo>
                  <a:lnTo>
                    <a:pt x="1250" y="1003"/>
                  </a:lnTo>
                  <a:lnTo>
                    <a:pt x="1249" y="1003"/>
                  </a:lnTo>
                  <a:lnTo>
                    <a:pt x="1248" y="1003"/>
                  </a:lnTo>
                  <a:lnTo>
                    <a:pt x="1246" y="1003"/>
                  </a:lnTo>
                  <a:lnTo>
                    <a:pt x="1245" y="1003"/>
                  </a:lnTo>
                  <a:lnTo>
                    <a:pt x="1244" y="1003"/>
                  </a:lnTo>
                  <a:lnTo>
                    <a:pt x="1243" y="1003"/>
                  </a:lnTo>
                  <a:lnTo>
                    <a:pt x="1242" y="1003"/>
                  </a:lnTo>
                  <a:lnTo>
                    <a:pt x="1240" y="1003"/>
                  </a:lnTo>
                  <a:lnTo>
                    <a:pt x="1237" y="1003"/>
                  </a:lnTo>
                  <a:lnTo>
                    <a:pt x="1236" y="1004"/>
                  </a:lnTo>
                  <a:lnTo>
                    <a:pt x="1236" y="1004"/>
                  </a:lnTo>
                  <a:lnTo>
                    <a:pt x="1234" y="1006"/>
                  </a:lnTo>
                  <a:lnTo>
                    <a:pt x="1233" y="1006"/>
                  </a:lnTo>
                  <a:lnTo>
                    <a:pt x="1232" y="1006"/>
                  </a:lnTo>
                  <a:lnTo>
                    <a:pt x="1231" y="1007"/>
                  </a:lnTo>
                  <a:lnTo>
                    <a:pt x="1229" y="1007"/>
                  </a:lnTo>
                  <a:lnTo>
                    <a:pt x="1228" y="1008"/>
                  </a:lnTo>
                  <a:lnTo>
                    <a:pt x="1227" y="1008"/>
                  </a:lnTo>
                  <a:lnTo>
                    <a:pt x="1227" y="1008"/>
                  </a:lnTo>
                  <a:lnTo>
                    <a:pt x="1226" y="1009"/>
                  </a:lnTo>
                  <a:lnTo>
                    <a:pt x="1222" y="1010"/>
                  </a:lnTo>
                  <a:lnTo>
                    <a:pt x="1218" y="1012"/>
                  </a:lnTo>
                  <a:lnTo>
                    <a:pt x="1218" y="1013"/>
                  </a:lnTo>
                  <a:lnTo>
                    <a:pt x="1218" y="1013"/>
                  </a:lnTo>
                  <a:lnTo>
                    <a:pt x="1217" y="1013"/>
                  </a:lnTo>
                  <a:lnTo>
                    <a:pt x="1216" y="1013"/>
                  </a:lnTo>
                  <a:lnTo>
                    <a:pt x="1214" y="1012"/>
                  </a:lnTo>
                  <a:lnTo>
                    <a:pt x="1210" y="1011"/>
                  </a:lnTo>
                  <a:lnTo>
                    <a:pt x="1208" y="1011"/>
                  </a:lnTo>
                  <a:lnTo>
                    <a:pt x="1206" y="1010"/>
                  </a:lnTo>
                  <a:lnTo>
                    <a:pt x="1205" y="1010"/>
                  </a:lnTo>
                  <a:lnTo>
                    <a:pt x="1204" y="1010"/>
                  </a:lnTo>
                  <a:lnTo>
                    <a:pt x="1203" y="1010"/>
                  </a:lnTo>
                  <a:lnTo>
                    <a:pt x="1202" y="1010"/>
                  </a:lnTo>
                  <a:lnTo>
                    <a:pt x="1200" y="1011"/>
                  </a:lnTo>
                  <a:lnTo>
                    <a:pt x="1197" y="1012"/>
                  </a:lnTo>
                  <a:lnTo>
                    <a:pt x="1194" y="1013"/>
                  </a:lnTo>
                  <a:lnTo>
                    <a:pt x="1191" y="1013"/>
                  </a:lnTo>
                  <a:lnTo>
                    <a:pt x="1190" y="1013"/>
                  </a:lnTo>
                  <a:lnTo>
                    <a:pt x="1190" y="1013"/>
                  </a:lnTo>
                  <a:lnTo>
                    <a:pt x="1189" y="1014"/>
                  </a:lnTo>
                  <a:lnTo>
                    <a:pt x="1187" y="1014"/>
                  </a:lnTo>
                  <a:lnTo>
                    <a:pt x="1186" y="1014"/>
                  </a:lnTo>
                  <a:lnTo>
                    <a:pt x="1185" y="1014"/>
                  </a:lnTo>
                  <a:lnTo>
                    <a:pt x="1183" y="1013"/>
                  </a:lnTo>
                  <a:lnTo>
                    <a:pt x="1182" y="1013"/>
                  </a:lnTo>
                  <a:lnTo>
                    <a:pt x="1181" y="1013"/>
                  </a:lnTo>
                  <a:lnTo>
                    <a:pt x="1181" y="1014"/>
                  </a:lnTo>
                  <a:lnTo>
                    <a:pt x="1180" y="1014"/>
                  </a:lnTo>
                  <a:lnTo>
                    <a:pt x="1174" y="1017"/>
                  </a:lnTo>
                  <a:lnTo>
                    <a:pt x="1172" y="1018"/>
                  </a:lnTo>
                  <a:lnTo>
                    <a:pt x="1172" y="1018"/>
                  </a:lnTo>
                  <a:lnTo>
                    <a:pt x="1171" y="1018"/>
                  </a:lnTo>
                  <a:lnTo>
                    <a:pt x="1169" y="1019"/>
                  </a:lnTo>
                  <a:lnTo>
                    <a:pt x="1167" y="1022"/>
                  </a:lnTo>
                  <a:lnTo>
                    <a:pt x="1166" y="1022"/>
                  </a:lnTo>
                  <a:lnTo>
                    <a:pt x="1165" y="1022"/>
                  </a:lnTo>
                  <a:lnTo>
                    <a:pt x="1163" y="1024"/>
                  </a:lnTo>
                  <a:lnTo>
                    <a:pt x="1163" y="1025"/>
                  </a:lnTo>
                  <a:lnTo>
                    <a:pt x="1162" y="1025"/>
                  </a:lnTo>
                  <a:lnTo>
                    <a:pt x="1162" y="1026"/>
                  </a:lnTo>
                  <a:lnTo>
                    <a:pt x="1160" y="1027"/>
                  </a:lnTo>
                  <a:lnTo>
                    <a:pt x="1158" y="1029"/>
                  </a:lnTo>
                  <a:lnTo>
                    <a:pt x="1157" y="1030"/>
                  </a:lnTo>
                  <a:lnTo>
                    <a:pt x="1156" y="1031"/>
                  </a:lnTo>
                  <a:lnTo>
                    <a:pt x="1155" y="1031"/>
                  </a:lnTo>
                  <a:lnTo>
                    <a:pt x="1155" y="1032"/>
                  </a:lnTo>
                  <a:lnTo>
                    <a:pt x="1154" y="1033"/>
                  </a:lnTo>
                  <a:lnTo>
                    <a:pt x="1154" y="1034"/>
                  </a:lnTo>
                  <a:lnTo>
                    <a:pt x="1153" y="1035"/>
                  </a:lnTo>
                  <a:lnTo>
                    <a:pt x="1153" y="1036"/>
                  </a:lnTo>
                  <a:lnTo>
                    <a:pt x="1153" y="1037"/>
                  </a:lnTo>
                  <a:lnTo>
                    <a:pt x="1153" y="1038"/>
                  </a:lnTo>
                  <a:lnTo>
                    <a:pt x="1153" y="1038"/>
                  </a:lnTo>
                  <a:lnTo>
                    <a:pt x="1153" y="1039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1"/>
                  </a:lnTo>
                  <a:lnTo>
                    <a:pt x="1153" y="1042"/>
                  </a:lnTo>
                  <a:lnTo>
                    <a:pt x="1154" y="1044"/>
                  </a:lnTo>
                  <a:lnTo>
                    <a:pt x="1155" y="1045"/>
                  </a:lnTo>
                  <a:lnTo>
                    <a:pt x="1155" y="1046"/>
                  </a:lnTo>
                  <a:lnTo>
                    <a:pt x="1155" y="1047"/>
                  </a:lnTo>
                  <a:lnTo>
                    <a:pt x="1155" y="1048"/>
                  </a:lnTo>
                  <a:lnTo>
                    <a:pt x="1154" y="1049"/>
                  </a:lnTo>
                  <a:lnTo>
                    <a:pt x="1153" y="1050"/>
                  </a:lnTo>
                  <a:lnTo>
                    <a:pt x="1152" y="1052"/>
                  </a:lnTo>
                  <a:lnTo>
                    <a:pt x="1151" y="1054"/>
                  </a:lnTo>
                  <a:lnTo>
                    <a:pt x="1150" y="1055"/>
                  </a:lnTo>
                  <a:lnTo>
                    <a:pt x="1149" y="1057"/>
                  </a:lnTo>
                  <a:lnTo>
                    <a:pt x="1148" y="1058"/>
                  </a:lnTo>
                  <a:lnTo>
                    <a:pt x="1147" y="1059"/>
                  </a:lnTo>
                  <a:lnTo>
                    <a:pt x="1145" y="1059"/>
                  </a:lnTo>
                  <a:lnTo>
                    <a:pt x="1144" y="1061"/>
                  </a:lnTo>
                  <a:lnTo>
                    <a:pt x="1143" y="1062"/>
                  </a:lnTo>
                  <a:lnTo>
                    <a:pt x="1142" y="1062"/>
                  </a:lnTo>
                  <a:lnTo>
                    <a:pt x="1141" y="1063"/>
                  </a:lnTo>
                  <a:lnTo>
                    <a:pt x="1140" y="1064"/>
                  </a:lnTo>
                  <a:lnTo>
                    <a:pt x="1139" y="1064"/>
                  </a:lnTo>
                  <a:lnTo>
                    <a:pt x="1139" y="1065"/>
                  </a:lnTo>
                  <a:lnTo>
                    <a:pt x="1136" y="1066"/>
                  </a:lnTo>
                  <a:lnTo>
                    <a:pt x="1135" y="1067"/>
                  </a:lnTo>
                  <a:lnTo>
                    <a:pt x="1134" y="1068"/>
                  </a:lnTo>
                  <a:lnTo>
                    <a:pt x="1133" y="1068"/>
                  </a:lnTo>
                  <a:lnTo>
                    <a:pt x="1133" y="1069"/>
                  </a:lnTo>
                  <a:lnTo>
                    <a:pt x="1132" y="1070"/>
                  </a:lnTo>
                  <a:lnTo>
                    <a:pt x="1132" y="1071"/>
                  </a:lnTo>
                  <a:lnTo>
                    <a:pt x="1132" y="1072"/>
                  </a:lnTo>
                  <a:lnTo>
                    <a:pt x="1132" y="1073"/>
                  </a:lnTo>
                  <a:lnTo>
                    <a:pt x="1132" y="1075"/>
                  </a:lnTo>
                  <a:lnTo>
                    <a:pt x="1132" y="1077"/>
                  </a:lnTo>
                  <a:lnTo>
                    <a:pt x="1132" y="1077"/>
                  </a:lnTo>
                  <a:lnTo>
                    <a:pt x="1131" y="1078"/>
                  </a:lnTo>
                  <a:lnTo>
                    <a:pt x="1131" y="1082"/>
                  </a:lnTo>
                  <a:lnTo>
                    <a:pt x="1131" y="1085"/>
                  </a:lnTo>
                  <a:lnTo>
                    <a:pt x="1130" y="1085"/>
                  </a:lnTo>
                  <a:lnTo>
                    <a:pt x="1130" y="1088"/>
                  </a:lnTo>
                  <a:lnTo>
                    <a:pt x="1130" y="1089"/>
                  </a:lnTo>
                  <a:lnTo>
                    <a:pt x="1129" y="1091"/>
                  </a:lnTo>
                  <a:lnTo>
                    <a:pt x="1129" y="1093"/>
                  </a:lnTo>
                  <a:lnTo>
                    <a:pt x="1128" y="1093"/>
                  </a:lnTo>
                  <a:lnTo>
                    <a:pt x="1128" y="1094"/>
                  </a:lnTo>
                  <a:lnTo>
                    <a:pt x="1127" y="1095"/>
                  </a:lnTo>
                  <a:lnTo>
                    <a:pt x="1126" y="1097"/>
                  </a:lnTo>
                  <a:lnTo>
                    <a:pt x="1126" y="1098"/>
                  </a:lnTo>
                  <a:lnTo>
                    <a:pt x="1126" y="1100"/>
                  </a:lnTo>
                  <a:lnTo>
                    <a:pt x="1125" y="1101"/>
                  </a:lnTo>
                  <a:lnTo>
                    <a:pt x="1125" y="1102"/>
                  </a:lnTo>
                  <a:lnTo>
                    <a:pt x="1125" y="1103"/>
                  </a:lnTo>
                  <a:lnTo>
                    <a:pt x="1125" y="1104"/>
                  </a:lnTo>
                  <a:lnTo>
                    <a:pt x="1125" y="1104"/>
                  </a:lnTo>
                  <a:lnTo>
                    <a:pt x="1124" y="1105"/>
                  </a:lnTo>
                  <a:lnTo>
                    <a:pt x="1125" y="1107"/>
                  </a:lnTo>
                  <a:lnTo>
                    <a:pt x="1125" y="1112"/>
                  </a:lnTo>
                  <a:lnTo>
                    <a:pt x="1125" y="1114"/>
                  </a:lnTo>
                  <a:lnTo>
                    <a:pt x="1125" y="1114"/>
                  </a:lnTo>
                  <a:lnTo>
                    <a:pt x="1125" y="1115"/>
                  </a:lnTo>
                  <a:lnTo>
                    <a:pt x="1126" y="1116"/>
                  </a:lnTo>
                  <a:lnTo>
                    <a:pt x="1126" y="1117"/>
                  </a:lnTo>
                  <a:lnTo>
                    <a:pt x="1126" y="1118"/>
                  </a:lnTo>
                  <a:lnTo>
                    <a:pt x="1126" y="1120"/>
                  </a:lnTo>
                  <a:lnTo>
                    <a:pt x="1128" y="1123"/>
                  </a:lnTo>
                  <a:lnTo>
                    <a:pt x="1132" y="1128"/>
                  </a:lnTo>
                  <a:lnTo>
                    <a:pt x="1133" y="1129"/>
                  </a:lnTo>
                  <a:lnTo>
                    <a:pt x="1133" y="1130"/>
                  </a:lnTo>
                  <a:lnTo>
                    <a:pt x="1134" y="1131"/>
                  </a:lnTo>
                  <a:lnTo>
                    <a:pt x="1134" y="1133"/>
                  </a:lnTo>
                  <a:lnTo>
                    <a:pt x="1135" y="1134"/>
                  </a:lnTo>
                  <a:lnTo>
                    <a:pt x="1135" y="1135"/>
                  </a:lnTo>
                  <a:lnTo>
                    <a:pt x="1135" y="1137"/>
                  </a:lnTo>
                  <a:lnTo>
                    <a:pt x="1136" y="1138"/>
                  </a:lnTo>
                  <a:lnTo>
                    <a:pt x="1136" y="1139"/>
                  </a:lnTo>
                  <a:lnTo>
                    <a:pt x="1136" y="1140"/>
                  </a:lnTo>
                  <a:lnTo>
                    <a:pt x="1136" y="1141"/>
                  </a:lnTo>
                  <a:lnTo>
                    <a:pt x="1136" y="1141"/>
                  </a:lnTo>
                  <a:lnTo>
                    <a:pt x="1136" y="1142"/>
                  </a:lnTo>
                  <a:lnTo>
                    <a:pt x="1136" y="1143"/>
                  </a:lnTo>
                  <a:lnTo>
                    <a:pt x="1135" y="1146"/>
                  </a:lnTo>
                  <a:lnTo>
                    <a:pt x="1135" y="1148"/>
                  </a:lnTo>
                  <a:lnTo>
                    <a:pt x="1135" y="1149"/>
                  </a:lnTo>
                  <a:lnTo>
                    <a:pt x="1134" y="1151"/>
                  </a:lnTo>
                  <a:lnTo>
                    <a:pt x="1133" y="1152"/>
                  </a:lnTo>
                  <a:lnTo>
                    <a:pt x="1133" y="1153"/>
                  </a:lnTo>
                  <a:lnTo>
                    <a:pt x="1133" y="1154"/>
                  </a:lnTo>
                  <a:lnTo>
                    <a:pt x="1132" y="1156"/>
                  </a:lnTo>
                  <a:lnTo>
                    <a:pt x="1137" y="1157"/>
                  </a:lnTo>
                  <a:lnTo>
                    <a:pt x="1138" y="1158"/>
                  </a:lnTo>
                  <a:lnTo>
                    <a:pt x="1141" y="1158"/>
                  </a:lnTo>
                  <a:lnTo>
                    <a:pt x="1142" y="1159"/>
                  </a:lnTo>
                  <a:lnTo>
                    <a:pt x="1143" y="1159"/>
                  </a:lnTo>
                  <a:lnTo>
                    <a:pt x="1144" y="1160"/>
                  </a:lnTo>
                  <a:lnTo>
                    <a:pt x="1144" y="1160"/>
                  </a:lnTo>
                  <a:lnTo>
                    <a:pt x="1147" y="1161"/>
                  </a:lnTo>
                  <a:lnTo>
                    <a:pt x="1147" y="1169"/>
                  </a:lnTo>
                  <a:lnTo>
                    <a:pt x="1122" y="1179"/>
                  </a:lnTo>
                  <a:lnTo>
                    <a:pt x="1126" y="1182"/>
                  </a:lnTo>
                  <a:lnTo>
                    <a:pt x="1124" y="1183"/>
                  </a:lnTo>
                  <a:lnTo>
                    <a:pt x="1126" y="1185"/>
                  </a:lnTo>
                  <a:lnTo>
                    <a:pt x="1126" y="1186"/>
                  </a:lnTo>
                  <a:lnTo>
                    <a:pt x="1127" y="1187"/>
                  </a:lnTo>
                  <a:lnTo>
                    <a:pt x="1127" y="1187"/>
                  </a:lnTo>
                  <a:lnTo>
                    <a:pt x="1129" y="1189"/>
                  </a:lnTo>
                  <a:lnTo>
                    <a:pt x="1129" y="1190"/>
                  </a:lnTo>
                  <a:lnTo>
                    <a:pt x="1130" y="1193"/>
                  </a:lnTo>
                  <a:lnTo>
                    <a:pt x="1131" y="1193"/>
                  </a:lnTo>
                  <a:lnTo>
                    <a:pt x="1131" y="1194"/>
                  </a:lnTo>
                  <a:lnTo>
                    <a:pt x="1132" y="1195"/>
                  </a:lnTo>
                  <a:lnTo>
                    <a:pt x="1132" y="1196"/>
                  </a:lnTo>
                  <a:lnTo>
                    <a:pt x="1133" y="1197"/>
                  </a:lnTo>
                  <a:lnTo>
                    <a:pt x="1133" y="1198"/>
                  </a:lnTo>
                  <a:lnTo>
                    <a:pt x="1133" y="1199"/>
                  </a:lnTo>
                  <a:lnTo>
                    <a:pt x="1133" y="1203"/>
                  </a:lnTo>
                  <a:lnTo>
                    <a:pt x="1133" y="1206"/>
                  </a:lnTo>
                  <a:lnTo>
                    <a:pt x="1132" y="1207"/>
                  </a:lnTo>
                  <a:lnTo>
                    <a:pt x="1132" y="1209"/>
                  </a:lnTo>
                  <a:lnTo>
                    <a:pt x="1131" y="1210"/>
                  </a:lnTo>
                  <a:lnTo>
                    <a:pt x="1131" y="1211"/>
                  </a:lnTo>
                  <a:lnTo>
                    <a:pt x="1130" y="1212"/>
                  </a:lnTo>
                  <a:lnTo>
                    <a:pt x="1129" y="1213"/>
                  </a:lnTo>
                  <a:lnTo>
                    <a:pt x="1129" y="1214"/>
                  </a:lnTo>
                  <a:lnTo>
                    <a:pt x="1127" y="1215"/>
                  </a:lnTo>
                  <a:lnTo>
                    <a:pt x="1127" y="1215"/>
                  </a:lnTo>
                  <a:lnTo>
                    <a:pt x="1126" y="1216"/>
                  </a:lnTo>
                  <a:lnTo>
                    <a:pt x="1126" y="1218"/>
                  </a:lnTo>
                  <a:lnTo>
                    <a:pt x="1125" y="1218"/>
                  </a:lnTo>
                  <a:lnTo>
                    <a:pt x="1125" y="1219"/>
                  </a:lnTo>
                  <a:lnTo>
                    <a:pt x="1124" y="1219"/>
                  </a:lnTo>
                  <a:lnTo>
                    <a:pt x="1123" y="1220"/>
                  </a:lnTo>
                  <a:lnTo>
                    <a:pt x="1121" y="1220"/>
                  </a:lnTo>
                  <a:lnTo>
                    <a:pt x="1120" y="1221"/>
                  </a:lnTo>
                  <a:lnTo>
                    <a:pt x="1119" y="1221"/>
                  </a:lnTo>
                  <a:lnTo>
                    <a:pt x="1119" y="1222"/>
                  </a:lnTo>
                  <a:lnTo>
                    <a:pt x="1119" y="1223"/>
                  </a:lnTo>
                  <a:lnTo>
                    <a:pt x="1119" y="1224"/>
                  </a:lnTo>
                  <a:lnTo>
                    <a:pt x="1120" y="1225"/>
                  </a:lnTo>
                  <a:lnTo>
                    <a:pt x="1120" y="1226"/>
                  </a:lnTo>
                  <a:lnTo>
                    <a:pt x="1120" y="1229"/>
                  </a:lnTo>
                  <a:lnTo>
                    <a:pt x="1119" y="1230"/>
                  </a:lnTo>
                  <a:lnTo>
                    <a:pt x="1119" y="1231"/>
                  </a:lnTo>
                  <a:lnTo>
                    <a:pt x="1118" y="1232"/>
                  </a:lnTo>
                  <a:lnTo>
                    <a:pt x="1117" y="1233"/>
                  </a:lnTo>
                  <a:lnTo>
                    <a:pt x="1117" y="1233"/>
                  </a:lnTo>
                  <a:lnTo>
                    <a:pt x="1117" y="1234"/>
                  </a:lnTo>
                  <a:lnTo>
                    <a:pt x="1115" y="1239"/>
                  </a:lnTo>
                  <a:lnTo>
                    <a:pt x="1114" y="1241"/>
                  </a:lnTo>
                  <a:lnTo>
                    <a:pt x="1114" y="1242"/>
                  </a:lnTo>
                  <a:lnTo>
                    <a:pt x="1113" y="1244"/>
                  </a:lnTo>
                  <a:lnTo>
                    <a:pt x="1112" y="1248"/>
                  </a:lnTo>
                  <a:lnTo>
                    <a:pt x="1110" y="1251"/>
                  </a:lnTo>
                  <a:lnTo>
                    <a:pt x="1110" y="1252"/>
                  </a:lnTo>
                  <a:lnTo>
                    <a:pt x="1110" y="1253"/>
                  </a:lnTo>
                  <a:lnTo>
                    <a:pt x="1109" y="1258"/>
                  </a:lnTo>
                  <a:lnTo>
                    <a:pt x="1110" y="1258"/>
                  </a:lnTo>
                  <a:lnTo>
                    <a:pt x="1132" y="1279"/>
                  </a:lnTo>
                  <a:lnTo>
                    <a:pt x="1129" y="1281"/>
                  </a:lnTo>
                  <a:lnTo>
                    <a:pt x="1128" y="1281"/>
                  </a:lnTo>
                  <a:lnTo>
                    <a:pt x="1126" y="1283"/>
                  </a:lnTo>
                  <a:lnTo>
                    <a:pt x="1126" y="1283"/>
                  </a:lnTo>
                  <a:lnTo>
                    <a:pt x="1126" y="1285"/>
                  </a:lnTo>
                  <a:lnTo>
                    <a:pt x="1124" y="1286"/>
                  </a:lnTo>
                  <a:lnTo>
                    <a:pt x="1123" y="1288"/>
                  </a:lnTo>
                  <a:lnTo>
                    <a:pt x="1121" y="1290"/>
                  </a:lnTo>
                  <a:lnTo>
                    <a:pt x="1121" y="1291"/>
                  </a:lnTo>
                  <a:lnTo>
                    <a:pt x="1120" y="1292"/>
                  </a:lnTo>
                  <a:lnTo>
                    <a:pt x="1120" y="1294"/>
                  </a:lnTo>
                  <a:lnTo>
                    <a:pt x="1119" y="1295"/>
                  </a:lnTo>
                  <a:lnTo>
                    <a:pt x="1119" y="1296"/>
                  </a:lnTo>
                  <a:lnTo>
                    <a:pt x="1118" y="1296"/>
                  </a:lnTo>
                  <a:lnTo>
                    <a:pt x="1117" y="1297"/>
                  </a:lnTo>
                  <a:lnTo>
                    <a:pt x="1117" y="1297"/>
                  </a:lnTo>
                  <a:lnTo>
                    <a:pt x="1116" y="1297"/>
                  </a:lnTo>
                  <a:lnTo>
                    <a:pt x="1115" y="1298"/>
                  </a:lnTo>
                  <a:lnTo>
                    <a:pt x="1114" y="1298"/>
                  </a:lnTo>
                  <a:lnTo>
                    <a:pt x="1113" y="1298"/>
                  </a:lnTo>
                  <a:lnTo>
                    <a:pt x="1111" y="1300"/>
                  </a:lnTo>
                  <a:lnTo>
                    <a:pt x="1110" y="1297"/>
                  </a:lnTo>
                  <a:lnTo>
                    <a:pt x="1109" y="1295"/>
                  </a:lnTo>
                  <a:lnTo>
                    <a:pt x="1109" y="1293"/>
                  </a:lnTo>
                  <a:lnTo>
                    <a:pt x="1108" y="1292"/>
                  </a:lnTo>
                  <a:lnTo>
                    <a:pt x="1104" y="1295"/>
                  </a:lnTo>
                  <a:lnTo>
                    <a:pt x="1087" y="1301"/>
                  </a:lnTo>
                  <a:lnTo>
                    <a:pt x="1074" y="1300"/>
                  </a:lnTo>
                  <a:lnTo>
                    <a:pt x="1074" y="1302"/>
                  </a:lnTo>
                  <a:lnTo>
                    <a:pt x="1072" y="1304"/>
                  </a:lnTo>
                  <a:lnTo>
                    <a:pt x="1071" y="1306"/>
                  </a:lnTo>
                  <a:lnTo>
                    <a:pt x="1053" y="1306"/>
                  </a:lnTo>
                  <a:lnTo>
                    <a:pt x="1037" y="1307"/>
                  </a:lnTo>
                  <a:lnTo>
                    <a:pt x="1037" y="1306"/>
                  </a:lnTo>
                  <a:lnTo>
                    <a:pt x="1034" y="1310"/>
                  </a:lnTo>
                  <a:lnTo>
                    <a:pt x="1031" y="1326"/>
                  </a:lnTo>
                  <a:lnTo>
                    <a:pt x="1030" y="1325"/>
                  </a:lnTo>
                  <a:lnTo>
                    <a:pt x="1029" y="1325"/>
                  </a:lnTo>
                  <a:lnTo>
                    <a:pt x="1029" y="1325"/>
                  </a:lnTo>
                  <a:lnTo>
                    <a:pt x="1028" y="1325"/>
                  </a:lnTo>
                  <a:lnTo>
                    <a:pt x="1027" y="1325"/>
                  </a:lnTo>
                  <a:lnTo>
                    <a:pt x="1027" y="1324"/>
                  </a:lnTo>
                  <a:lnTo>
                    <a:pt x="1026" y="1324"/>
                  </a:lnTo>
                  <a:lnTo>
                    <a:pt x="1025" y="1324"/>
                  </a:lnTo>
                  <a:lnTo>
                    <a:pt x="1025" y="1323"/>
                  </a:lnTo>
                  <a:lnTo>
                    <a:pt x="1024" y="1323"/>
                  </a:lnTo>
                  <a:lnTo>
                    <a:pt x="1023" y="1323"/>
                  </a:lnTo>
                  <a:lnTo>
                    <a:pt x="1022" y="1323"/>
                  </a:lnTo>
                  <a:lnTo>
                    <a:pt x="1021" y="1323"/>
                  </a:lnTo>
                  <a:lnTo>
                    <a:pt x="1020" y="1323"/>
                  </a:lnTo>
                  <a:lnTo>
                    <a:pt x="1019" y="1323"/>
                  </a:lnTo>
                  <a:lnTo>
                    <a:pt x="1018" y="1323"/>
                  </a:lnTo>
                  <a:lnTo>
                    <a:pt x="1017" y="1323"/>
                  </a:lnTo>
                  <a:lnTo>
                    <a:pt x="1016" y="1323"/>
                  </a:lnTo>
                  <a:lnTo>
                    <a:pt x="1016" y="1324"/>
                  </a:lnTo>
                  <a:lnTo>
                    <a:pt x="1016" y="1324"/>
                  </a:lnTo>
                  <a:lnTo>
                    <a:pt x="1015" y="1324"/>
                  </a:lnTo>
                  <a:lnTo>
                    <a:pt x="1014" y="1324"/>
                  </a:lnTo>
                  <a:lnTo>
                    <a:pt x="1014" y="1323"/>
                  </a:lnTo>
                  <a:lnTo>
                    <a:pt x="1013" y="1323"/>
                  </a:lnTo>
                  <a:lnTo>
                    <a:pt x="1012" y="1323"/>
                  </a:lnTo>
                  <a:lnTo>
                    <a:pt x="1011" y="1322"/>
                  </a:lnTo>
                  <a:lnTo>
                    <a:pt x="1010" y="1321"/>
                  </a:lnTo>
                  <a:lnTo>
                    <a:pt x="1009" y="1321"/>
                  </a:lnTo>
                  <a:lnTo>
                    <a:pt x="1008" y="1320"/>
                  </a:lnTo>
                  <a:lnTo>
                    <a:pt x="1008" y="1319"/>
                  </a:lnTo>
                  <a:lnTo>
                    <a:pt x="1007" y="1319"/>
                  </a:lnTo>
                  <a:lnTo>
                    <a:pt x="1007" y="1319"/>
                  </a:lnTo>
                  <a:lnTo>
                    <a:pt x="1006" y="1318"/>
                  </a:lnTo>
                  <a:lnTo>
                    <a:pt x="1005" y="1317"/>
                  </a:lnTo>
                  <a:lnTo>
                    <a:pt x="1004" y="1317"/>
                  </a:lnTo>
                  <a:lnTo>
                    <a:pt x="1003" y="1316"/>
                  </a:lnTo>
                  <a:lnTo>
                    <a:pt x="1001" y="1316"/>
                  </a:lnTo>
                  <a:lnTo>
                    <a:pt x="1000" y="1315"/>
                  </a:lnTo>
                  <a:lnTo>
                    <a:pt x="999" y="1315"/>
                  </a:lnTo>
                  <a:lnTo>
                    <a:pt x="998" y="1314"/>
                  </a:lnTo>
                  <a:lnTo>
                    <a:pt x="998" y="1314"/>
                  </a:lnTo>
                  <a:lnTo>
                    <a:pt x="997" y="1313"/>
                  </a:lnTo>
                  <a:lnTo>
                    <a:pt x="996" y="1312"/>
                  </a:lnTo>
                  <a:lnTo>
                    <a:pt x="996" y="1311"/>
                  </a:lnTo>
                  <a:lnTo>
                    <a:pt x="995" y="1310"/>
                  </a:lnTo>
                  <a:lnTo>
                    <a:pt x="994" y="1309"/>
                  </a:lnTo>
                  <a:lnTo>
                    <a:pt x="994" y="1308"/>
                  </a:lnTo>
                  <a:lnTo>
                    <a:pt x="993" y="1307"/>
                  </a:lnTo>
                  <a:lnTo>
                    <a:pt x="992" y="1306"/>
                  </a:lnTo>
                  <a:lnTo>
                    <a:pt x="991" y="1306"/>
                  </a:lnTo>
                  <a:lnTo>
                    <a:pt x="990" y="1305"/>
                  </a:lnTo>
                  <a:lnTo>
                    <a:pt x="989" y="1304"/>
                  </a:lnTo>
                  <a:lnTo>
                    <a:pt x="989" y="1303"/>
                  </a:lnTo>
                  <a:lnTo>
                    <a:pt x="987" y="1302"/>
                  </a:lnTo>
                  <a:lnTo>
                    <a:pt x="986" y="1301"/>
                  </a:lnTo>
                  <a:lnTo>
                    <a:pt x="985" y="1300"/>
                  </a:lnTo>
                  <a:lnTo>
                    <a:pt x="984" y="1299"/>
                  </a:lnTo>
                  <a:lnTo>
                    <a:pt x="982" y="1299"/>
                  </a:lnTo>
                  <a:lnTo>
                    <a:pt x="981" y="1298"/>
                  </a:lnTo>
                  <a:lnTo>
                    <a:pt x="980" y="1297"/>
                  </a:lnTo>
                  <a:lnTo>
                    <a:pt x="979" y="1297"/>
                  </a:lnTo>
                  <a:lnTo>
                    <a:pt x="978" y="1297"/>
                  </a:lnTo>
                  <a:lnTo>
                    <a:pt x="976" y="1296"/>
                  </a:lnTo>
                  <a:lnTo>
                    <a:pt x="975" y="1295"/>
                  </a:lnTo>
                  <a:lnTo>
                    <a:pt x="974" y="1295"/>
                  </a:lnTo>
                  <a:lnTo>
                    <a:pt x="972" y="1294"/>
                  </a:lnTo>
                  <a:lnTo>
                    <a:pt x="971" y="1294"/>
                  </a:lnTo>
                  <a:lnTo>
                    <a:pt x="970" y="1293"/>
                  </a:lnTo>
                  <a:lnTo>
                    <a:pt x="970" y="1293"/>
                  </a:lnTo>
                  <a:lnTo>
                    <a:pt x="969" y="1292"/>
                  </a:lnTo>
                  <a:lnTo>
                    <a:pt x="968" y="1291"/>
                  </a:lnTo>
                  <a:lnTo>
                    <a:pt x="967" y="1291"/>
                  </a:lnTo>
                  <a:lnTo>
                    <a:pt x="966" y="1290"/>
                  </a:lnTo>
                  <a:lnTo>
                    <a:pt x="965" y="1290"/>
                  </a:lnTo>
                  <a:lnTo>
                    <a:pt x="964" y="1289"/>
                  </a:lnTo>
                  <a:lnTo>
                    <a:pt x="963" y="1289"/>
                  </a:lnTo>
                  <a:lnTo>
                    <a:pt x="962" y="1288"/>
                  </a:lnTo>
                  <a:lnTo>
                    <a:pt x="961" y="1288"/>
                  </a:lnTo>
                  <a:lnTo>
                    <a:pt x="961" y="1288"/>
                  </a:lnTo>
                  <a:lnTo>
                    <a:pt x="960" y="1287"/>
                  </a:lnTo>
                  <a:lnTo>
                    <a:pt x="959" y="1287"/>
                  </a:lnTo>
                  <a:lnTo>
                    <a:pt x="958" y="1286"/>
                  </a:lnTo>
                  <a:lnTo>
                    <a:pt x="957" y="1286"/>
                  </a:lnTo>
                  <a:lnTo>
                    <a:pt x="955" y="1285"/>
                  </a:lnTo>
                  <a:lnTo>
                    <a:pt x="954" y="1284"/>
                  </a:lnTo>
                  <a:lnTo>
                    <a:pt x="952" y="1284"/>
                  </a:lnTo>
                  <a:lnTo>
                    <a:pt x="952" y="1283"/>
                  </a:lnTo>
                  <a:lnTo>
                    <a:pt x="951" y="1283"/>
                  </a:lnTo>
                  <a:lnTo>
                    <a:pt x="949" y="1282"/>
                  </a:lnTo>
                  <a:lnTo>
                    <a:pt x="948" y="1281"/>
                  </a:lnTo>
                  <a:lnTo>
                    <a:pt x="946" y="1281"/>
                  </a:lnTo>
                  <a:lnTo>
                    <a:pt x="944" y="1280"/>
                  </a:lnTo>
                  <a:lnTo>
                    <a:pt x="943" y="1279"/>
                  </a:lnTo>
                  <a:lnTo>
                    <a:pt x="942" y="1279"/>
                  </a:lnTo>
                  <a:lnTo>
                    <a:pt x="941" y="1279"/>
                  </a:lnTo>
                  <a:lnTo>
                    <a:pt x="940" y="1278"/>
                  </a:lnTo>
                  <a:lnTo>
                    <a:pt x="939" y="1277"/>
                  </a:lnTo>
                  <a:lnTo>
                    <a:pt x="938" y="1276"/>
                  </a:lnTo>
                  <a:lnTo>
                    <a:pt x="937" y="1275"/>
                  </a:lnTo>
                  <a:lnTo>
                    <a:pt x="936" y="1274"/>
                  </a:lnTo>
                  <a:lnTo>
                    <a:pt x="936" y="1273"/>
                  </a:lnTo>
                  <a:lnTo>
                    <a:pt x="935" y="1272"/>
                  </a:lnTo>
                  <a:lnTo>
                    <a:pt x="935" y="1270"/>
                  </a:lnTo>
                  <a:lnTo>
                    <a:pt x="934" y="1270"/>
                  </a:lnTo>
                  <a:lnTo>
                    <a:pt x="934" y="1269"/>
                  </a:lnTo>
                  <a:lnTo>
                    <a:pt x="934" y="1267"/>
                  </a:lnTo>
                  <a:lnTo>
                    <a:pt x="934" y="1266"/>
                  </a:lnTo>
                  <a:lnTo>
                    <a:pt x="933" y="1264"/>
                  </a:lnTo>
                  <a:lnTo>
                    <a:pt x="933" y="1262"/>
                  </a:lnTo>
                  <a:lnTo>
                    <a:pt x="932" y="1261"/>
                  </a:lnTo>
                  <a:lnTo>
                    <a:pt x="931" y="1260"/>
                  </a:lnTo>
                  <a:lnTo>
                    <a:pt x="930" y="1259"/>
                  </a:lnTo>
                  <a:lnTo>
                    <a:pt x="929" y="1259"/>
                  </a:lnTo>
                  <a:lnTo>
                    <a:pt x="927" y="1258"/>
                  </a:lnTo>
                  <a:lnTo>
                    <a:pt x="926" y="1257"/>
                  </a:lnTo>
                  <a:lnTo>
                    <a:pt x="925" y="1257"/>
                  </a:lnTo>
                  <a:lnTo>
                    <a:pt x="925" y="1257"/>
                  </a:lnTo>
                  <a:lnTo>
                    <a:pt x="923" y="1258"/>
                  </a:lnTo>
                  <a:lnTo>
                    <a:pt x="921" y="1258"/>
                  </a:lnTo>
                  <a:lnTo>
                    <a:pt x="919" y="1259"/>
                  </a:lnTo>
                  <a:lnTo>
                    <a:pt x="917" y="1259"/>
                  </a:lnTo>
                  <a:lnTo>
                    <a:pt x="915" y="1260"/>
                  </a:lnTo>
                  <a:lnTo>
                    <a:pt x="914" y="1260"/>
                  </a:lnTo>
                  <a:lnTo>
                    <a:pt x="912" y="1261"/>
                  </a:lnTo>
                  <a:lnTo>
                    <a:pt x="910" y="1261"/>
                  </a:lnTo>
                  <a:lnTo>
                    <a:pt x="910" y="1261"/>
                  </a:lnTo>
                  <a:lnTo>
                    <a:pt x="908" y="1261"/>
                  </a:lnTo>
                  <a:lnTo>
                    <a:pt x="906" y="1262"/>
                  </a:lnTo>
                  <a:lnTo>
                    <a:pt x="905" y="1262"/>
                  </a:lnTo>
                  <a:lnTo>
                    <a:pt x="904" y="1263"/>
                  </a:lnTo>
                  <a:lnTo>
                    <a:pt x="902" y="1264"/>
                  </a:lnTo>
                  <a:lnTo>
                    <a:pt x="900" y="1265"/>
                  </a:lnTo>
                  <a:lnTo>
                    <a:pt x="898" y="1266"/>
                  </a:lnTo>
                  <a:lnTo>
                    <a:pt x="897" y="1268"/>
                  </a:lnTo>
                  <a:lnTo>
                    <a:pt x="896" y="1269"/>
                  </a:lnTo>
                  <a:lnTo>
                    <a:pt x="895" y="1270"/>
                  </a:lnTo>
                  <a:lnTo>
                    <a:pt x="894" y="1270"/>
                  </a:lnTo>
                  <a:lnTo>
                    <a:pt x="894" y="1272"/>
                  </a:lnTo>
                  <a:lnTo>
                    <a:pt x="893" y="1273"/>
                  </a:lnTo>
                  <a:lnTo>
                    <a:pt x="892" y="1274"/>
                  </a:lnTo>
                  <a:lnTo>
                    <a:pt x="892" y="1276"/>
                  </a:lnTo>
                  <a:lnTo>
                    <a:pt x="891" y="1277"/>
                  </a:lnTo>
                  <a:lnTo>
                    <a:pt x="891" y="1279"/>
                  </a:lnTo>
                  <a:lnTo>
                    <a:pt x="890" y="1280"/>
                  </a:lnTo>
                  <a:lnTo>
                    <a:pt x="890" y="1281"/>
                  </a:lnTo>
                  <a:lnTo>
                    <a:pt x="890" y="1282"/>
                  </a:lnTo>
                  <a:lnTo>
                    <a:pt x="889" y="1284"/>
                  </a:lnTo>
                  <a:lnTo>
                    <a:pt x="889" y="1285"/>
                  </a:lnTo>
                  <a:lnTo>
                    <a:pt x="888" y="1285"/>
                  </a:lnTo>
                  <a:lnTo>
                    <a:pt x="888" y="1286"/>
                  </a:lnTo>
                  <a:lnTo>
                    <a:pt x="888" y="1287"/>
                  </a:lnTo>
                  <a:lnTo>
                    <a:pt x="887" y="1287"/>
                  </a:lnTo>
                  <a:lnTo>
                    <a:pt x="886" y="1288"/>
                  </a:lnTo>
                  <a:lnTo>
                    <a:pt x="884" y="1288"/>
                  </a:lnTo>
                  <a:lnTo>
                    <a:pt x="883" y="1288"/>
                  </a:lnTo>
                  <a:lnTo>
                    <a:pt x="882" y="1288"/>
                  </a:lnTo>
                  <a:lnTo>
                    <a:pt x="881" y="1289"/>
                  </a:lnTo>
                  <a:lnTo>
                    <a:pt x="879" y="1289"/>
                  </a:lnTo>
                  <a:lnTo>
                    <a:pt x="879" y="1289"/>
                  </a:lnTo>
                  <a:lnTo>
                    <a:pt x="878" y="1290"/>
                  </a:lnTo>
                  <a:lnTo>
                    <a:pt x="876" y="1291"/>
                  </a:lnTo>
                  <a:lnTo>
                    <a:pt x="875" y="1291"/>
                  </a:lnTo>
                  <a:lnTo>
                    <a:pt x="873" y="1291"/>
                  </a:lnTo>
                  <a:lnTo>
                    <a:pt x="872" y="1291"/>
                  </a:lnTo>
                  <a:lnTo>
                    <a:pt x="870" y="1291"/>
                  </a:lnTo>
                  <a:lnTo>
                    <a:pt x="870" y="1291"/>
                  </a:lnTo>
                  <a:lnTo>
                    <a:pt x="868" y="1291"/>
                  </a:lnTo>
                  <a:lnTo>
                    <a:pt x="867" y="1291"/>
                  </a:lnTo>
                  <a:lnTo>
                    <a:pt x="866" y="1291"/>
                  </a:lnTo>
                  <a:lnTo>
                    <a:pt x="864" y="1291"/>
                  </a:lnTo>
                  <a:lnTo>
                    <a:pt x="863" y="1291"/>
                  </a:lnTo>
                  <a:lnTo>
                    <a:pt x="862" y="1291"/>
                  </a:lnTo>
                  <a:lnTo>
                    <a:pt x="860" y="1292"/>
                  </a:lnTo>
                  <a:lnTo>
                    <a:pt x="860" y="1292"/>
                  </a:lnTo>
                  <a:lnTo>
                    <a:pt x="859" y="1293"/>
                  </a:lnTo>
                  <a:lnTo>
                    <a:pt x="857" y="1294"/>
                  </a:lnTo>
                  <a:lnTo>
                    <a:pt x="856" y="1294"/>
                  </a:lnTo>
                  <a:lnTo>
                    <a:pt x="853" y="1295"/>
                  </a:lnTo>
                  <a:lnTo>
                    <a:pt x="852" y="1295"/>
                  </a:lnTo>
                  <a:lnTo>
                    <a:pt x="851" y="1295"/>
                  </a:lnTo>
                  <a:lnTo>
                    <a:pt x="849" y="1295"/>
                  </a:lnTo>
                  <a:lnTo>
                    <a:pt x="848" y="1294"/>
                  </a:lnTo>
                  <a:lnTo>
                    <a:pt x="846" y="1294"/>
                  </a:lnTo>
                  <a:lnTo>
                    <a:pt x="844" y="1294"/>
                  </a:lnTo>
                  <a:lnTo>
                    <a:pt x="843" y="1293"/>
                  </a:lnTo>
                  <a:lnTo>
                    <a:pt x="842" y="1293"/>
                  </a:lnTo>
                  <a:lnTo>
                    <a:pt x="841" y="1292"/>
                  </a:lnTo>
                  <a:lnTo>
                    <a:pt x="839" y="1292"/>
                  </a:lnTo>
                  <a:lnTo>
                    <a:pt x="838" y="1291"/>
                  </a:lnTo>
                  <a:lnTo>
                    <a:pt x="836" y="1291"/>
                  </a:lnTo>
                  <a:lnTo>
                    <a:pt x="834" y="1290"/>
                  </a:lnTo>
                  <a:lnTo>
                    <a:pt x="833" y="1289"/>
                  </a:lnTo>
                  <a:lnTo>
                    <a:pt x="832" y="1288"/>
                  </a:lnTo>
                  <a:lnTo>
                    <a:pt x="831" y="1288"/>
                  </a:lnTo>
                  <a:lnTo>
                    <a:pt x="830" y="1287"/>
                  </a:lnTo>
                  <a:lnTo>
                    <a:pt x="829" y="1285"/>
                  </a:lnTo>
                  <a:lnTo>
                    <a:pt x="828" y="1284"/>
                  </a:lnTo>
                  <a:lnTo>
                    <a:pt x="828" y="1283"/>
                  </a:lnTo>
                  <a:lnTo>
                    <a:pt x="828" y="1281"/>
                  </a:lnTo>
                  <a:lnTo>
                    <a:pt x="828" y="1280"/>
                  </a:lnTo>
                  <a:lnTo>
                    <a:pt x="828" y="1279"/>
                  </a:lnTo>
                  <a:lnTo>
                    <a:pt x="829" y="1278"/>
                  </a:lnTo>
                  <a:lnTo>
                    <a:pt x="829" y="1277"/>
                  </a:lnTo>
                  <a:lnTo>
                    <a:pt x="830" y="1275"/>
                  </a:lnTo>
                  <a:lnTo>
                    <a:pt x="831" y="1273"/>
                  </a:lnTo>
                  <a:lnTo>
                    <a:pt x="832" y="1272"/>
                  </a:lnTo>
                  <a:lnTo>
                    <a:pt x="833" y="1271"/>
                  </a:lnTo>
                  <a:lnTo>
                    <a:pt x="833" y="1270"/>
                  </a:lnTo>
                  <a:lnTo>
                    <a:pt x="834" y="1269"/>
                  </a:lnTo>
                  <a:lnTo>
                    <a:pt x="837" y="1266"/>
                  </a:lnTo>
                  <a:lnTo>
                    <a:pt x="838" y="1265"/>
                  </a:lnTo>
                  <a:lnTo>
                    <a:pt x="840" y="1264"/>
                  </a:lnTo>
                  <a:lnTo>
                    <a:pt x="842" y="1262"/>
                  </a:lnTo>
                  <a:lnTo>
                    <a:pt x="842" y="1261"/>
                  </a:lnTo>
                  <a:lnTo>
                    <a:pt x="845" y="1261"/>
                  </a:lnTo>
                  <a:lnTo>
                    <a:pt x="847" y="1259"/>
                  </a:lnTo>
                  <a:lnTo>
                    <a:pt x="849" y="1258"/>
                  </a:lnTo>
                  <a:lnTo>
                    <a:pt x="850" y="1257"/>
                  </a:lnTo>
                  <a:lnTo>
                    <a:pt x="851" y="1256"/>
                  </a:lnTo>
                  <a:lnTo>
                    <a:pt x="852" y="1255"/>
                  </a:lnTo>
                  <a:lnTo>
                    <a:pt x="853" y="1255"/>
                  </a:lnTo>
                  <a:lnTo>
                    <a:pt x="855" y="1254"/>
                  </a:lnTo>
                  <a:lnTo>
                    <a:pt x="856" y="1254"/>
                  </a:lnTo>
                  <a:lnTo>
                    <a:pt x="858" y="1253"/>
                  </a:lnTo>
                  <a:lnTo>
                    <a:pt x="859" y="1252"/>
                  </a:lnTo>
                  <a:lnTo>
                    <a:pt x="859" y="1251"/>
                  </a:lnTo>
                  <a:lnTo>
                    <a:pt x="859" y="1250"/>
                  </a:lnTo>
                  <a:lnTo>
                    <a:pt x="859" y="1249"/>
                  </a:lnTo>
                  <a:lnTo>
                    <a:pt x="859" y="1247"/>
                  </a:lnTo>
                  <a:lnTo>
                    <a:pt x="859" y="1246"/>
                  </a:lnTo>
                  <a:lnTo>
                    <a:pt x="859" y="1245"/>
                  </a:lnTo>
                  <a:lnTo>
                    <a:pt x="859" y="1243"/>
                  </a:lnTo>
                  <a:lnTo>
                    <a:pt x="858" y="1242"/>
                  </a:lnTo>
                  <a:lnTo>
                    <a:pt x="857" y="1241"/>
                  </a:lnTo>
                  <a:lnTo>
                    <a:pt x="857" y="1240"/>
                  </a:lnTo>
                  <a:lnTo>
                    <a:pt x="856" y="1239"/>
                  </a:lnTo>
                  <a:lnTo>
                    <a:pt x="855" y="1237"/>
                  </a:lnTo>
                  <a:lnTo>
                    <a:pt x="853" y="1236"/>
                  </a:lnTo>
                  <a:lnTo>
                    <a:pt x="852" y="1235"/>
                  </a:lnTo>
                  <a:lnTo>
                    <a:pt x="851" y="1235"/>
                  </a:lnTo>
                  <a:lnTo>
                    <a:pt x="850" y="1234"/>
                  </a:lnTo>
                  <a:lnTo>
                    <a:pt x="849" y="1234"/>
                  </a:lnTo>
                  <a:lnTo>
                    <a:pt x="847" y="1234"/>
                  </a:lnTo>
                  <a:lnTo>
                    <a:pt x="846" y="1234"/>
                  </a:lnTo>
                  <a:lnTo>
                    <a:pt x="845" y="1234"/>
                  </a:lnTo>
                  <a:lnTo>
                    <a:pt x="843" y="1235"/>
                  </a:lnTo>
                  <a:lnTo>
                    <a:pt x="842" y="1236"/>
                  </a:lnTo>
                  <a:lnTo>
                    <a:pt x="841" y="1237"/>
                  </a:lnTo>
                  <a:lnTo>
                    <a:pt x="840" y="1238"/>
                  </a:lnTo>
                  <a:lnTo>
                    <a:pt x="839" y="1239"/>
                  </a:lnTo>
                  <a:lnTo>
                    <a:pt x="837" y="1239"/>
                  </a:lnTo>
                  <a:lnTo>
                    <a:pt x="836" y="1240"/>
                  </a:lnTo>
                  <a:lnTo>
                    <a:pt x="834" y="1240"/>
                  </a:lnTo>
                  <a:lnTo>
                    <a:pt x="833" y="1241"/>
                  </a:lnTo>
                  <a:lnTo>
                    <a:pt x="815" y="1244"/>
                  </a:lnTo>
                  <a:lnTo>
                    <a:pt x="814" y="1245"/>
                  </a:lnTo>
                  <a:lnTo>
                    <a:pt x="812" y="1245"/>
                  </a:lnTo>
                  <a:lnTo>
                    <a:pt x="810" y="1245"/>
                  </a:lnTo>
                  <a:lnTo>
                    <a:pt x="809" y="1244"/>
                  </a:lnTo>
                  <a:lnTo>
                    <a:pt x="808" y="1244"/>
                  </a:lnTo>
                  <a:lnTo>
                    <a:pt x="807" y="1243"/>
                  </a:lnTo>
                  <a:lnTo>
                    <a:pt x="806" y="1242"/>
                  </a:lnTo>
                  <a:lnTo>
                    <a:pt x="805" y="1242"/>
                  </a:lnTo>
                  <a:lnTo>
                    <a:pt x="805" y="1241"/>
                  </a:lnTo>
                  <a:lnTo>
                    <a:pt x="805" y="1240"/>
                  </a:lnTo>
                  <a:lnTo>
                    <a:pt x="805" y="1239"/>
                  </a:lnTo>
                  <a:lnTo>
                    <a:pt x="805" y="1238"/>
                  </a:lnTo>
                  <a:lnTo>
                    <a:pt x="805" y="1237"/>
                  </a:lnTo>
                  <a:lnTo>
                    <a:pt x="805" y="1236"/>
                  </a:lnTo>
                  <a:lnTo>
                    <a:pt x="805" y="1235"/>
                  </a:lnTo>
                  <a:lnTo>
                    <a:pt x="805" y="1234"/>
                  </a:lnTo>
                  <a:lnTo>
                    <a:pt x="806" y="1233"/>
                  </a:lnTo>
                  <a:lnTo>
                    <a:pt x="807" y="1230"/>
                  </a:lnTo>
                  <a:lnTo>
                    <a:pt x="807" y="1228"/>
                  </a:lnTo>
                  <a:lnTo>
                    <a:pt x="809" y="1226"/>
                  </a:lnTo>
                  <a:lnTo>
                    <a:pt x="810" y="1224"/>
                  </a:lnTo>
                  <a:lnTo>
                    <a:pt x="811" y="1223"/>
                  </a:lnTo>
                  <a:lnTo>
                    <a:pt x="812" y="1220"/>
                  </a:lnTo>
                  <a:lnTo>
                    <a:pt x="812" y="1218"/>
                  </a:lnTo>
                  <a:lnTo>
                    <a:pt x="813" y="1216"/>
                  </a:lnTo>
                  <a:lnTo>
                    <a:pt x="813" y="1215"/>
                  </a:lnTo>
                  <a:lnTo>
                    <a:pt x="812" y="1213"/>
                  </a:lnTo>
                  <a:lnTo>
                    <a:pt x="812" y="1212"/>
                  </a:lnTo>
                  <a:lnTo>
                    <a:pt x="812" y="1211"/>
                  </a:lnTo>
                  <a:lnTo>
                    <a:pt x="811" y="1209"/>
                  </a:lnTo>
                  <a:lnTo>
                    <a:pt x="810" y="1208"/>
                  </a:lnTo>
                  <a:lnTo>
                    <a:pt x="809" y="1206"/>
                  </a:lnTo>
                  <a:lnTo>
                    <a:pt x="808" y="1206"/>
                  </a:lnTo>
                  <a:lnTo>
                    <a:pt x="807" y="1205"/>
                  </a:lnTo>
                  <a:lnTo>
                    <a:pt x="805" y="1205"/>
                  </a:lnTo>
                  <a:lnTo>
                    <a:pt x="805" y="1204"/>
                  </a:lnTo>
                  <a:lnTo>
                    <a:pt x="804" y="1203"/>
                  </a:lnTo>
                  <a:lnTo>
                    <a:pt x="803" y="1203"/>
                  </a:lnTo>
                  <a:lnTo>
                    <a:pt x="802" y="1202"/>
                  </a:lnTo>
                  <a:lnTo>
                    <a:pt x="800" y="1201"/>
                  </a:lnTo>
                  <a:lnTo>
                    <a:pt x="798" y="1201"/>
                  </a:lnTo>
                  <a:lnTo>
                    <a:pt x="796" y="1200"/>
                  </a:lnTo>
                  <a:lnTo>
                    <a:pt x="795" y="1199"/>
                  </a:lnTo>
                  <a:lnTo>
                    <a:pt x="794" y="1199"/>
                  </a:lnTo>
                  <a:lnTo>
                    <a:pt x="792" y="1199"/>
                  </a:lnTo>
                  <a:lnTo>
                    <a:pt x="791" y="1198"/>
                  </a:lnTo>
                  <a:lnTo>
                    <a:pt x="789" y="1198"/>
                  </a:lnTo>
                  <a:lnTo>
                    <a:pt x="787" y="1198"/>
                  </a:lnTo>
                  <a:lnTo>
                    <a:pt x="785" y="1197"/>
                  </a:lnTo>
                  <a:lnTo>
                    <a:pt x="783" y="1197"/>
                  </a:lnTo>
                  <a:lnTo>
                    <a:pt x="781" y="1198"/>
                  </a:lnTo>
                  <a:lnTo>
                    <a:pt x="779" y="1198"/>
                  </a:lnTo>
                  <a:lnTo>
                    <a:pt x="778" y="1197"/>
                  </a:lnTo>
                  <a:lnTo>
                    <a:pt x="776" y="1197"/>
                  </a:lnTo>
                  <a:lnTo>
                    <a:pt x="774" y="1197"/>
                  </a:lnTo>
                  <a:lnTo>
                    <a:pt x="772" y="1196"/>
                  </a:lnTo>
                  <a:lnTo>
                    <a:pt x="770" y="1196"/>
                  </a:lnTo>
                  <a:lnTo>
                    <a:pt x="769" y="1196"/>
                  </a:lnTo>
                  <a:lnTo>
                    <a:pt x="768" y="1196"/>
                  </a:lnTo>
                  <a:lnTo>
                    <a:pt x="767" y="1195"/>
                  </a:lnTo>
                  <a:lnTo>
                    <a:pt x="765" y="1194"/>
                  </a:lnTo>
                  <a:lnTo>
                    <a:pt x="764" y="1193"/>
                  </a:lnTo>
                  <a:lnTo>
                    <a:pt x="762" y="1192"/>
                  </a:lnTo>
                  <a:lnTo>
                    <a:pt x="760" y="1192"/>
                  </a:lnTo>
                  <a:lnTo>
                    <a:pt x="760" y="1191"/>
                  </a:lnTo>
                  <a:lnTo>
                    <a:pt x="758" y="1191"/>
                  </a:lnTo>
                  <a:lnTo>
                    <a:pt x="756" y="1191"/>
                  </a:lnTo>
                  <a:lnTo>
                    <a:pt x="753" y="1191"/>
                  </a:lnTo>
                  <a:lnTo>
                    <a:pt x="751" y="1191"/>
                  </a:lnTo>
                  <a:lnTo>
                    <a:pt x="750" y="1192"/>
                  </a:lnTo>
                  <a:lnTo>
                    <a:pt x="747" y="1192"/>
                  </a:lnTo>
                  <a:lnTo>
                    <a:pt x="745" y="1192"/>
                  </a:lnTo>
                  <a:lnTo>
                    <a:pt x="742" y="1191"/>
                  </a:lnTo>
                  <a:lnTo>
                    <a:pt x="741" y="1191"/>
                  </a:lnTo>
                  <a:lnTo>
                    <a:pt x="740" y="1191"/>
                  </a:lnTo>
                  <a:lnTo>
                    <a:pt x="737" y="1190"/>
                  </a:lnTo>
                  <a:lnTo>
                    <a:pt x="735" y="1189"/>
                  </a:lnTo>
                  <a:lnTo>
                    <a:pt x="733" y="1188"/>
                  </a:lnTo>
                  <a:lnTo>
                    <a:pt x="732" y="1187"/>
                  </a:lnTo>
                  <a:lnTo>
                    <a:pt x="732" y="1187"/>
                  </a:lnTo>
                  <a:lnTo>
                    <a:pt x="730" y="1187"/>
                  </a:lnTo>
                  <a:lnTo>
                    <a:pt x="729" y="1186"/>
                  </a:lnTo>
                  <a:lnTo>
                    <a:pt x="728" y="1185"/>
                  </a:lnTo>
                  <a:lnTo>
                    <a:pt x="728" y="1184"/>
                  </a:lnTo>
                  <a:lnTo>
                    <a:pt x="727" y="1183"/>
                  </a:lnTo>
                  <a:lnTo>
                    <a:pt x="726" y="1183"/>
                  </a:lnTo>
                  <a:lnTo>
                    <a:pt x="726" y="1181"/>
                  </a:lnTo>
                  <a:lnTo>
                    <a:pt x="725" y="1180"/>
                  </a:lnTo>
                  <a:lnTo>
                    <a:pt x="724" y="1180"/>
                  </a:lnTo>
                  <a:lnTo>
                    <a:pt x="724" y="1179"/>
                  </a:lnTo>
                  <a:lnTo>
                    <a:pt x="723" y="1178"/>
                  </a:lnTo>
                  <a:lnTo>
                    <a:pt x="723" y="1178"/>
                  </a:lnTo>
                  <a:lnTo>
                    <a:pt x="722" y="1176"/>
                  </a:lnTo>
                  <a:lnTo>
                    <a:pt x="720" y="1174"/>
                  </a:lnTo>
                  <a:lnTo>
                    <a:pt x="719" y="1173"/>
                  </a:lnTo>
                  <a:lnTo>
                    <a:pt x="718" y="1172"/>
                  </a:lnTo>
                  <a:lnTo>
                    <a:pt x="717" y="1171"/>
                  </a:lnTo>
                  <a:lnTo>
                    <a:pt x="716" y="1170"/>
                  </a:lnTo>
                  <a:lnTo>
                    <a:pt x="715" y="1169"/>
                  </a:lnTo>
                  <a:lnTo>
                    <a:pt x="714" y="1169"/>
                  </a:lnTo>
                  <a:lnTo>
                    <a:pt x="714" y="1169"/>
                  </a:lnTo>
                  <a:lnTo>
                    <a:pt x="713" y="1170"/>
                  </a:lnTo>
                  <a:lnTo>
                    <a:pt x="711" y="1171"/>
                  </a:lnTo>
                  <a:lnTo>
                    <a:pt x="710" y="1172"/>
                  </a:lnTo>
                  <a:lnTo>
                    <a:pt x="709" y="1173"/>
                  </a:lnTo>
                  <a:lnTo>
                    <a:pt x="708" y="1174"/>
                  </a:lnTo>
                  <a:lnTo>
                    <a:pt x="707" y="1175"/>
                  </a:lnTo>
                  <a:lnTo>
                    <a:pt x="705" y="1176"/>
                  </a:lnTo>
                  <a:lnTo>
                    <a:pt x="705" y="1177"/>
                  </a:lnTo>
                  <a:lnTo>
                    <a:pt x="704" y="1178"/>
                  </a:lnTo>
                  <a:lnTo>
                    <a:pt x="703" y="1179"/>
                  </a:lnTo>
                  <a:lnTo>
                    <a:pt x="702" y="1180"/>
                  </a:lnTo>
                  <a:lnTo>
                    <a:pt x="701" y="1182"/>
                  </a:lnTo>
                  <a:lnTo>
                    <a:pt x="700" y="1183"/>
                  </a:lnTo>
                  <a:lnTo>
                    <a:pt x="699" y="1185"/>
                  </a:lnTo>
                  <a:lnTo>
                    <a:pt x="698" y="1186"/>
                  </a:lnTo>
                  <a:lnTo>
                    <a:pt x="697" y="1187"/>
                  </a:lnTo>
                  <a:lnTo>
                    <a:pt x="696" y="1188"/>
                  </a:lnTo>
                  <a:lnTo>
                    <a:pt x="696" y="1189"/>
                  </a:lnTo>
                  <a:lnTo>
                    <a:pt x="696" y="1190"/>
                  </a:lnTo>
                  <a:lnTo>
                    <a:pt x="696" y="1191"/>
                  </a:lnTo>
                  <a:lnTo>
                    <a:pt x="696" y="1192"/>
                  </a:lnTo>
                  <a:lnTo>
                    <a:pt x="695" y="1193"/>
                  </a:lnTo>
                  <a:lnTo>
                    <a:pt x="695" y="1195"/>
                  </a:lnTo>
                  <a:lnTo>
                    <a:pt x="694" y="1196"/>
                  </a:lnTo>
                  <a:lnTo>
                    <a:pt x="694" y="1197"/>
                  </a:lnTo>
                  <a:lnTo>
                    <a:pt x="693" y="1198"/>
                  </a:lnTo>
                  <a:lnTo>
                    <a:pt x="693" y="1200"/>
                  </a:lnTo>
                  <a:lnTo>
                    <a:pt x="692" y="1201"/>
                  </a:lnTo>
                  <a:lnTo>
                    <a:pt x="692" y="1202"/>
                  </a:lnTo>
                  <a:lnTo>
                    <a:pt x="692" y="1203"/>
                  </a:lnTo>
                  <a:lnTo>
                    <a:pt x="691" y="1204"/>
                  </a:lnTo>
                  <a:lnTo>
                    <a:pt x="691" y="1205"/>
                  </a:lnTo>
                  <a:lnTo>
                    <a:pt x="690" y="1207"/>
                  </a:lnTo>
                  <a:lnTo>
                    <a:pt x="690" y="1209"/>
                  </a:lnTo>
                  <a:lnTo>
                    <a:pt x="689" y="1210"/>
                  </a:lnTo>
                  <a:lnTo>
                    <a:pt x="689" y="1212"/>
                  </a:lnTo>
                  <a:lnTo>
                    <a:pt x="689" y="1213"/>
                  </a:lnTo>
                  <a:lnTo>
                    <a:pt x="689" y="1214"/>
                  </a:lnTo>
                  <a:lnTo>
                    <a:pt x="688" y="1215"/>
                  </a:lnTo>
                  <a:lnTo>
                    <a:pt x="688" y="1217"/>
                  </a:lnTo>
                  <a:lnTo>
                    <a:pt x="687" y="1218"/>
                  </a:lnTo>
                  <a:lnTo>
                    <a:pt x="686" y="1220"/>
                  </a:lnTo>
                  <a:lnTo>
                    <a:pt x="686" y="1221"/>
                  </a:lnTo>
                  <a:lnTo>
                    <a:pt x="685" y="1222"/>
                  </a:lnTo>
                  <a:lnTo>
                    <a:pt x="684" y="1223"/>
                  </a:lnTo>
                  <a:lnTo>
                    <a:pt x="683" y="1224"/>
                  </a:lnTo>
                  <a:lnTo>
                    <a:pt x="681" y="1224"/>
                  </a:lnTo>
                  <a:lnTo>
                    <a:pt x="680" y="1224"/>
                  </a:lnTo>
                  <a:lnTo>
                    <a:pt x="679" y="1224"/>
                  </a:lnTo>
                  <a:lnTo>
                    <a:pt x="678" y="1224"/>
                  </a:lnTo>
                  <a:lnTo>
                    <a:pt x="677" y="1224"/>
                  </a:lnTo>
                  <a:lnTo>
                    <a:pt x="676" y="1225"/>
                  </a:lnTo>
                  <a:lnTo>
                    <a:pt x="674" y="1225"/>
                  </a:lnTo>
                  <a:lnTo>
                    <a:pt x="673" y="1226"/>
                  </a:lnTo>
                  <a:lnTo>
                    <a:pt x="672" y="1226"/>
                  </a:lnTo>
                  <a:lnTo>
                    <a:pt x="671" y="1227"/>
                  </a:lnTo>
                  <a:lnTo>
                    <a:pt x="670" y="1229"/>
                  </a:lnTo>
                  <a:lnTo>
                    <a:pt x="669" y="1230"/>
                  </a:lnTo>
                  <a:lnTo>
                    <a:pt x="668" y="1231"/>
                  </a:lnTo>
                  <a:lnTo>
                    <a:pt x="668" y="1232"/>
                  </a:lnTo>
                  <a:lnTo>
                    <a:pt x="668" y="1233"/>
                  </a:lnTo>
                  <a:lnTo>
                    <a:pt x="668" y="1234"/>
                  </a:lnTo>
                  <a:lnTo>
                    <a:pt x="668" y="1235"/>
                  </a:lnTo>
                  <a:lnTo>
                    <a:pt x="668" y="1237"/>
                  </a:lnTo>
                  <a:lnTo>
                    <a:pt x="668" y="1239"/>
                  </a:lnTo>
                  <a:lnTo>
                    <a:pt x="668" y="1240"/>
                  </a:lnTo>
                  <a:lnTo>
                    <a:pt x="667" y="1242"/>
                  </a:lnTo>
                  <a:lnTo>
                    <a:pt x="667" y="1242"/>
                  </a:lnTo>
                  <a:lnTo>
                    <a:pt x="666" y="1244"/>
                  </a:lnTo>
                  <a:lnTo>
                    <a:pt x="665" y="1245"/>
                  </a:lnTo>
                  <a:lnTo>
                    <a:pt x="664" y="1246"/>
                  </a:lnTo>
                  <a:lnTo>
                    <a:pt x="662" y="1247"/>
                  </a:lnTo>
                  <a:lnTo>
                    <a:pt x="660" y="1247"/>
                  </a:lnTo>
                  <a:lnTo>
                    <a:pt x="659" y="1246"/>
                  </a:lnTo>
                  <a:lnTo>
                    <a:pt x="658" y="1246"/>
                  </a:lnTo>
                  <a:lnTo>
                    <a:pt x="656" y="1246"/>
                  </a:lnTo>
                  <a:lnTo>
                    <a:pt x="655" y="1245"/>
                  </a:lnTo>
                  <a:lnTo>
                    <a:pt x="654" y="1245"/>
                  </a:lnTo>
                  <a:lnTo>
                    <a:pt x="652" y="1244"/>
                  </a:lnTo>
                  <a:lnTo>
                    <a:pt x="650" y="1243"/>
                  </a:lnTo>
                  <a:lnTo>
                    <a:pt x="649" y="1242"/>
                  </a:lnTo>
                  <a:lnTo>
                    <a:pt x="648" y="1242"/>
                  </a:lnTo>
                  <a:lnTo>
                    <a:pt x="647" y="1241"/>
                  </a:lnTo>
                  <a:lnTo>
                    <a:pt x="646" y="1240"/>
                  </a:lnTo>
                  <a:lnTo>
                    <a:pt x="645" y="1239"/>
                  </a:lnTo>
                  <a:lnTo>
                    <a:pt x="644" y="1238"/>
                  </a:lnTo>
                  <a:lnTo>
                    <a:pt x="643" y="1237"/>
                  </a:lnTo>
                  <a:lnTo>
                    <a:pt x="641" y="1234"/>
                  </a:lnTo>
                  <a:lnTo>
                    <a:pt x="637" y="1228"/>
                  </a:lnTo>
                  <a:lnTo>
                    <a:pt x="635" y="1226"/>
                  </a:lnTo>
                  <a:lnTo>
                    <a:pt x="634" y="1224"/>
                  </a:lnTo>
                  <a:lnTo>
                    <a:pt x="633" y="1223"/>
                  </a:lnTo>
                  <a:lnTo>
                    <a:pt x="632" y="1222"/>
                  </a:lnTo>
                  <a:lnTo>
                    <a:pt x="631" y="1220"/>
                  </a:lnTo>
                  <a:lnTo>
                    <a:pt x="630" y="1218"/>
                  </a:lnTo>
                  <a:lnTo>
                    <a:pt x="629" y="1216"/>
                  </a:lnTo>
                  <a:lnTo>
                    <a:pt x="628" y="1215"/>
                  </a:lnTo>
                  <a:lnTo>
                    <a:pt x="627" y="1213"/>
                  </a:lnTo>
                  <a:lnTo>
                    <a:pt x="626" y="1212"/>
                  </a:lnTo>
                  <a:lnTo>
                    <a:pt x="625" y="1210"/>
                  </a:lnTo>
                  <a:lnTo>
                    <a:pt x="624" y="1208"/>
                  </a:lnTo>
                  <a:lnTo>
                    <a:pt x="623" y="1206"/>
                  </a:lnTo>
                  <a:lnTo>
                    <a:pt x="622" y="1205"/>
                  </a:lnTo>
                  <a:lnTo>
                    <a:pt x="622" y="1204"/>
                  </a:lnTo>
                  <a:lnTo>
                    <a:pt x="622" y="1201"/>
                  </a:lnTo>
                  <a:lnTo>
                    <a:pt x="621" y="1199"/>
                  </a:lnTo>
                  <a:lnTo>
                    <a:pt x="621" y="1197"/>
                  </a:lnTo>
                  <a:lnTo>
                    <a:pt x="620" y="1196"/>
                  </a:lnTo>
                  <a:lnTo>
                    <a:pt x="620" y="1194"/>
                  </a:lnTo>
                  <a:lnTo>
                    <a:pt x="619" y="1192"/>
                  </a:lnTo>
                  <a:lnTo>
                    <a:pt x="619" y="1190"/>
                  </a:lnTo>
                  <a:lnTo>
                    <a:pt x="619" y="1188"/>
                  </a:lnTo>
                  <a:lnTo>
                    <a:pt x="619" y="1187"/>
                  </a:lnTo>
                  <a:lnTo>
                    <a:pt x="619" y="1186"/>
                  </a:lnTo>
                  <a:lnTo>
                    <a:pt x="619" y="1178"/>
                  </a:lnTo>
                  <a:lnTo>
                    <a:pt x="619" y="1176"/>
                  </a:lnTo>
                  <a:lnTo>
                    <a:pt x="619" y="1175"/>
                  </a:lnTo>
                  <a:lnTo>
                    <a:pt x="619" y="1173"/>
                  </a:lnTo>
                  <a:lnTo>
                    <a:pt x="620" y="1171"/>
                  </a:lnTo>
                  <a:lnTo>
                    <a:pt x="620" y="1170"/>
                  </a:lnTo>
                  <a:lnTo>
                    <a:pt x="621" y="1169"/>
                  </a:lnTo>
                  <a:lnTo>
                    <a:pt x="621" y="1168"/>
                  </a:lnTo>
                  <a:lnTo>
                    <a:pt x="622" y="1167"/>
                  </a:lnTo>
                  <a:lnTo>
                    <a:pt x="622" y="1165"/>
                  </a:lnTo>
                  <a:lnTo>
                    <a:pt x="622" y="1164"/>
                  </a:lnTo>
                  <a:lnTo>
                    <a:pt x="623" y="1162"/>
                  </a:lnTo>
                  <a:lnTo>
                    <a:pt x="623" y="1161"/>
                  </a:lnTo>
                  <a:lnTo>
                    <a:pt x="624" y="1160"/>
                  </a:lnTo>
                  <a:lnTo>
                    <a:pt x="625" y="1159"/>
                  </a:lnTo>
                  <a:lnTo>
                    <a:pt x="626" y="1158"/>
                  </a:lnTo>
                  <a:lnTo>
                    <a:pt x="627" y="1156"/>
                  </a:lnTo>
                  <a:lnTo>
                    <a:pt x="628" y="1155"/>
                  </a:lnTo>
                  <a:lnTo>
                    <a:pt x="629" y="1153"/>
                  </a:lnTo>
                  <a:lnTo>
                    <a:pt x="630" y="1152"/>
                  </a:lnTo>
                  <a:lnTo>
                    <a:pt x="630" y="1150"/>
                  </a:lnTo>
                  <a:lnTo>
                    <a:pt x="631" y="1150"/>
                  </a:lnTo>
                  <a:lnTo>
                    <a:pt x="630" y="1149"/>
                  </a:lnTo>
                  <a:lnTo>
                    <a:pt x="631" y="1147"/>
                  </a:lnTo>
                  <a:lnTo>
                    <a:pt x="630" y="1146"/>
                  </a:lnTo>
                  <a:lnTo>
                    <a:pt x="630" y="1144"/>
                  </a:lnTo>
                  <a:lnTo>
                    <a:pt x="630" y="1142"/>
                  </a:lnTo>
                  <a:lnTo>
                    <a:pt x="630" y="1141"/>
                  </a:lnTo>
                  <a:lnTo>
                    <a:pt x="630" y="1140"/>
                  </a:lnTo>
                  <a:lnTo>
                    <a:pt x="630" y="1138"/>
                  </a:lnTo>
                  <a:lnTo>
                    <a:pt x="629" y="1136"/>
                  </a:lnTo>
                  <a:lnTo>
                    <a:pt x="629" y="1134"/>
                  </a:lnTo>
                  <a:lnTo>
                    <a:pt x="629" y="1133"/>
                  </a:lnTo>
                  <a:lnTo>
                    <a:pt x="629" y="1132"/>
                  </a:lnTo>
                  <a:lnTo>
                    <a:pt x="629" y="1131"/>
                  </a:lnTo>
                  <a:lnTo>
                    <a:pt x="628" y="1129"/>
                  </a:lnTo>
                  <a:lnTo>
                    <a:pt x="628" y="1128"/>
                  </a:lnTo>
                  <a:lnTo>
                    <a:pt x="628" y="1127"/>
                  </a:lnTo>
                  <a:lnTo>
                    <a:pt x="627" y="1125"/>
                  </a:lnTo>
                  <a:lnTo>
                    <a:pt x="627" y="1123"/>
                  </a:lnTo>
                  <a:lnTo>
                    <a:pt x="626" y="1123"/>
                  </a:lnTo>
                  <a:lnTo>
                    <a:pt x="626" y="1121"/>
                  </a:lnTo>
                  <a:lnTo>
                    <a:pt x="625" y="1120"/>
                  </a:lnTo>
                  <a:lnTo>
                    <a:pt x="625" y="1119"/>
                  </a:lnTo>
                  <a:lnTo>
                    <a:pt x="624" y="1117"/>
                  </a:lnTo>
                  <a:lnTo>
                    <a:pt x="623" y="1116"/>
                  </a:lnTo>
                  <a:lnTo>
                    <a:pt x="622" y="1115"/>
                  </a:lnTo>
                  <a:lnTo>
                    <a:pt x="618" y="1109"/>
                  </a:lnTo>
                  <a:lnTo>
                    <a:pt x="617" y="1108"/>
                  </a:lnTo>
                  <a:lnTo>
                    <a:pt x="616" y="1107"/>
                  </a:lnTo>
                  <a:lnTo>
                    <a:pt x="615" y="1106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2" y="1103"/>
                  </a:lnTo>
                  <a:lnTo>
                    <a:pt x="611" y="1102"/>
                  </a:lnTo>
                  <a:lnTo>
                    <a:pt x="610" y="1101"/>
                  </a:lnTo>
                  <a:lnTo>
                    <a:pt x="609" y="1100"/>
                  </a:lnTo>
                  <a:lnTo>
                    <a:pt x="609" y="1099"/>
                  </a:lnTo>
                  <a:lnTo>
                    <a:pt x="608" y="1099"/>
                  </a:lnTo>
                  <a:lnTo>
                    <a:pt x="607" y="1098"/>
                  </a:lnTo>
                  <a:lnTo>
                    <a:pt x="607" y="1097"/>
                  </a:lnTo>
                  <a:lnTo>
                    <a:pt x="606" y="1096"/>
                  </a:lnTo>
                  <a:lnTo>
                    <a:pt x="605" y="1095"/>
                  </a:lnTo>
                  <a:lnTo>
                    <a:pt x="604" y="1095"/>
                  </a:lnTo>
                  <a:lnTo>
                    <a:pt x="604" y="1094"/>
                  </a:lnTo>
                  <a:lnTo>
                    <a:pt x="603" y="1093"/>
                  </a:lnTo>
                  <a:lnTo>
                    <a:pt x="601" y="1092"/>
                  </a:lnTo>
                  <a:lnTo>
                    <a:pt x="600" y="1091"/>
                  </a:lnTo>
                  <a:lnTo>
                    <a:pt x="599" y="1091"/>
                  </a:lnTo>
                  <a:lnTo>
                    <a:pt x="597" y="1090"/>
                  </a:lnTo>
                  <a:lnTo>
                    <a:pt x="592" y="1086"/>
                  </a:lnTo>
                  <a:lnTo>
                    <a:pt x="587" y="1085"/>
                  </a:lnTo>
                  <a:lnTo>
                    <a:pt x="586" y="1084"/>
                  </a:lnTo>
                  <a:lnTo>
                    <a:pt x="586" y="1084"/>
                  </a:lnTo>
                  <a:lnTo>
                    <a:pt x="584" y="1083"/>
                  </a:lnTo>
                  <a:lnTo>
                    <a:pt x="583" y="1082"/>
                  </a:lnTo>
                  <a:lnTo>
                    <a:pt x="582" y="1082"/>
                  </a:lnTo>
                  <a:lnTo>
                    <a:pt x="582" y="1081"/>
                  </a:lnTo>
                  <a:lnTo>
                    <a:pt x="581" y="1080"/>
                  </a:lnTo>
                  <a:lnTo>
                    <a:pt x="581" y="1079"/>
                  </a:lnTo>
                  <a:lnTo>
                    <a:pt x="581" y="1077"/>
                  </a:lnTo>
                  <a:lnTo>
                    <a:pt x="581" y="1077"/>
                  </a:lnTo>
                  <a:lnTo>
                    <a:pt x="581" y="1076"/>
                  </a:lnTo>
                  <a:lnTo>
                    <a:pt x="581" y="1075"/>
                  </a:lnTo>
                  <a:lnTo>
                    <a:pt x="582" y="1074"/>
                  </a:lnTo>
                  <a:lnTo>
                    <a:pt x="582" y="1073"/>
                  </a:lnTo>
                  <a:lnTo>
                    <a:pt x="582" y="1072"/>
                  </a:lnTo>
                  <a:lnTo>
                    <a:pt x="583" y="1071"/>
                  </a:lnTo>
                  <a:lnTo>
                    <a:pt x="583" y="1070"/>
                  </a:lnTo>
                  <a:lnTo>
                    <a:pt x="584" y="1069"/>
                  </a:lnTo>
                  <a:lnTo>
                    <a:pt x="585" y="1068"/>
                  </a:lnTo>
                  <a:lnTo>
                    <a:pt x="586" y="1067"/>
                  </a:lnTo>
                  <a:lnTo>
                    <a:pt x="586" y="1066"/>
                  </a:lnTo>
                  <a:lnTo>
                    <a:pt x="586" y="1065"/>
                  </a:lnTo>
                  <a:lnTo>
                    <a:pt x="587" y="1063"/>
                  </a:lnTo>
                  <a:lnTo>
                    <a:pt x="587" y="1062"/>
                  </a:lnTo>
                  <a:lnTo>
                    <a:pt x="588" y="1061"/>
                  </a:lnTo>
                  <a:lnTo>
                    <a:pt x="588" y="1060"/>
                  </a:lnTo>
                  <a:lnTo>
                    <a:pt x="588" y="1059"/>
                  </a:lnTo>
                  <a:lnTo>
                    <a:pt x="589" y="1058"/>
                  </a:lnTo>
                  <a:lnTo>
                    <a:pt x="589" y="1057"/>
                  </a:lnTo>
                  <a:lnTo>
                    <a:pt x="589" y="1055"/>
                  </a:lnTo>
                  <a:lnTo>
                    <a:pt x="589" y="1054"/>
                  </a:lnTo>
                  <a:lnTo>
                    <a:pt x="589" y="1053"/>
                  </a:lnTo>
                  <a:lnTo>
                    <a:pt x="588" y="1053"/>
                  </a:lnTo>
                  <a:lnTo>
                    <a:pt x="588" y="1052"/>
                  </a:lnTo>
                  <a:lnTo>
                    <a:pt x="588" y="1051"/>
                  </a:lnTo>
                  <a:lnTo>
                    <a:pt x="587" y="1051"/>
                  </a:lnTo>
                  <a:lnTo>
                    <a:pt x="587" y="1050"/>
                  </a:lnTo>
                  <a:lnTo>
                    <a:pt x="586" y="1050"/>
                  </a:lnTo>
                  <a:lnTo>
                    <a:pt x="586" y="1049"/>
                  </a:lnTo>
                  <a:lnTo>
                    <a:pt x="585" y="1049"/>
                  </a:lnTo>
                  <a:lnTo>
                    <a:pt x="584" y="1049"/>
                  </a:lnTo>
                  <a:lnTo>
                    <a:pt x="583" y="1049"/>
                  </a:lnTo>
                  <a:lnTo>
                    <a:pt x="582" y="1049"/>
                  </a:lnTo>
                  <a:lnTo>
                    <a:pt x="581" y="1050"/>
                  </a:lnTo>
                  <a:lnTo>
                    <a:pt x="580" y="1049"/>
                  </a:lnTo>
                  <a:lnTo>
                    <a:pt x="579" y="1050"/>
                  </a:lnTo>
                  <a:lnTo>
                    <a:pt x="577" y="1049"/>
                  </a:lnTo>
                  <a:lnTo>
                    <a:pt x="575" y="1049"/>
                  </a:lnTo>
                  <a:lnTo>
                    <a:pt x="574" y="1049"/>
                  </a:lnTo>
                  <a:lnTo>
                    <a:pt x="572" y="1049"/>
                  </a:lnTo>
                  <a:lnTo>
                    <a:pt x="571" y="1049"/>
                  </a:lnTo>
                  <a:lnTo>
                    <a:pt x="570" y="1049"/>
                  </a:lnTo>
                  <a:lnTo>
                    <a:pt x="568" y="1048"/>
                  </a:lnTo>
                  <a:lnTo>
                    <a:pt x="567" y="1047"/>
                  </a:lnTo>
                  <a:lnTo>
                    <a:pt x="567" y="1047"/>
                  </a:lnTo>
                  <a:lnTo>
                    <a:pt x="565" y="1047"/>
                  </a:lnTo>
                  <a:lnTo>
                    <a:pt x="564" y="1047"/>
                  </a:lnTo>
                  <a:lnTo>
                    <a:pt x="562" y="1047"/>
                  </a:lnTo>
                  <a:lnTo>
                    <a:pt x="560" y="1047"/>
                  </a:lnTo>
                  <a:lnTo>
                    <a:pt x="559" y="1047"/>
                  </a:lnTo>
                  <a:lnTo>
                    <a:pt x="558" y="1047"/>
                  </a:lnTo>
                  <a:lnTo>
                    <a:pt x="558" y="1047"/>
                  </a:lnTo>
                  <a:lnTo>
                    <a:pt x="557" y="1048"/>
                  </a:lnTo>
                  <a:lnTo>
                    <a:pt x="555" y="1048"/>
                  </a:lnTo>
                  <a:lnTo>
                    <a:pt x="554" y="1049"/>
                  </a:lnTo>
                  <a:lnTo>
                    <a:pt x="553" y="1049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50" y="1049"/>
                  </a:lnTo>
                  <a:lnTo>
                    <a:pt x="549" y="1049"/>
                  </a:lnTo>
                  <a:lnTo>
                    <a:pt x="549" y="1049"/>
                  </a:lnTo>
                  <a:lnTo>
                    <a:pt x="548" y="1049"/>
                  </a:lnTo>
                  <a:lnTo>
                    <a:pt x="548" y="1048"/>
                  </a:lnTo>
                  <a:lnTo>
                    <a:pt x="548" y="1047"/>
                  </a:lnTo>
                  <a:lnTo>
                    <a:pt x="548" y="1046"/>
                  </a:lnTo>
                  <a:lnTo>
                    <a:pt x="547" y="1046"/>
                  </a:lnTo>
                  <a:lnTo>
                    <a:pt x="547" y="1045"/>
                  </a:lnTo>
                  <a:lnTo>
                    <a:pt x="539" y="1036"/>
                  </a:lnTo>
                  <a:lnTo>
                    <a:pt x="538" y="1036"/>
                  </a:lnTo>
                  <a:lnTo>
                    <a:pt x="538" y="1035"/>
                  </a:lnTo>
                  <a:lnTo>
                    <a:pt x="537" y="1034"/>
                  </a:lnTo>
                  <a:lnTo>
                    <a:pt x="536" y="1034"/>
                  </a:lnTo>
                  <a:lnTo>
                    <a:pt x="535" y="1033"/>
                  </a:lnTo>
                  <a:lnTo>
                    <a:pt x="533" y="1033"/>
                  </a:lnTo>
                  <a:lnTo>
                    <a:pt x="532" y="1033"/>
                  </a:lnTo>
                  <a:lnTo>
                    <a:pt x="531" y="1033"/>
                  </a:lnTo>
                  <a:lnTo>
                    <a:pt x="531" y="1034"/>
                  </a:lnTo>
                  <a:lnTo>
                    <a:pt x="530" y="1034"/>
                  </a:lnTo>
                  <a:lnTo>
                    <a:pt x="529" y="1035"/>
                  </a:lnTo>
                  <a:lnTo>
                    <a:pt x="528" y="1035"/>
                  </a:lnTo>
                  <a:lnTo>
                    <a:pt x="527" y="1036"/>
                  </a:lnTo>
                  <a:lnTo>
                    <a:pt x="526" y="1036"/>
                  </a:lnTo>
                  <a:lnTo>
                    <a:pt x="526" y="1037"/>
                  </a:lnTo>
                  <a:lnTo>
                    <a:pt x="525" y="1038"/>
                  </a:lnTo>
                  <a:lnTo>
                    <a:pt x="524" y="1039"/>
                  </a:lnTo>
                  <a:lnTo>
                    <a:pt x="524" y="1040"/>
                  </a:lnTo>
                  <a:lnTo>
                    <a:pt x="523" y="1040"/>
                  </a:lnTo>
                  <a:lnTo>
                    <a:pt x="523" y="1041"/>
                  </a:lnTo>
                  <a:lnTo>
                    <a:pt x="522" y="1043"/>
                  </a:lnTo>
                  <a:lnTo>
                    <a:pt x="522" y="1044"/>
                  </a:lnTo>
                  <a:lnTo>
                    <a:pt x="522" y="1044"/>
                  </a:lnTo>
                  <a:lnTo>
                    <a:pt x="522" y="1045"/>
                  </a:lnTo>
                  <a:lnTo>
                    <a:pt x="522" y="1046"/>
                  </a:lnTo>
                  <a:lnTo>
                    <a:pt x="522" y="1047"/>
                  </a:lnTo>
                  <a:lnTo>
                    <a:pt x="522" y="1049"/>
                  </a:lnTo>
                  <a:lnTo>
                    <a:pt x="522" y="1049"/>
                  </a:lnTo>
                  <a:lnTo>
                    <a:pt x="522" y="1050"/>
                  </a:lnTo>
                  <a:lnTo>
                    <a:pt x="522" y="1052"/>
                  </a:lnTo>
                  <a:lnTo>
                    <a:pt x="522" y="1053"/>
                  </a:lnTo>
                  <a:lnTo>
                    <a:pt x="522" y="1055"/>
                  </a:lnTo>
                  <a:lnTo>
                    <a:pt x="523" y="1056"/>
                  </a:lnTo>
                  <a:lnTo>
                    <a:pt x="523" y="1057"/>
                  </a:lnTo>
                  <a:lnTo>
                    <a:pt x="524" y="1058"/>
                  </a:lnTo>
                  <a:lnTo>
                    <a:pt x="524" y="1059"/>
                  </a:lnTo>
                  <a:lnTo>
                    <a:pt x="525" y="1059"/>
                  </a:lnTo>
                  <a:lnTo>
                    <a:pt x="526" y="1060"/>
                  </a:lnTo>
                  <a:lnTo>
                    <a:pt x="526" y="1061"/>
                  </a:lnTo>
                  <a:lnTo>
                    <a:pt x="526" y="1062"/>
                  </a:lnTo>
                  <a:lnTo>
                    <a:pt x="527" y="1062"/>
                  </a:lnTo>
                  <a:lnTo>
                    <a:pt x="527" y="1063"/>
                  </a:lnTo>
                  <a:lnTo>
                    <a:pt x="527" y="1064"/>
                  </a:lnTo>
                  <a:lnTo>
                    <a:pt x="526" y="1065"/>
                  </a:lnTo>
                  <a:lnTo>
                    <a:pt x="525" y="1066"/>
                  </a:lnTo>
                  <a:lnTo>
                    <a:pt x="524" y="1066"/>
                  </a:lnTo>
                  <a:lnTo>
                    <a:pt x="523" y="1066"/>
                  </a:lnTo>
                  <a:lnTo>
                    <a:pt x="522" y="1066"/>
                  </a:lnTo>
                  <a:lnTo>
                    <a:pt x="521" y="1066"/>
                  </a:lnTo>
                  <a:lnTo>
                    <a:pt x="520" y="1066"/>
                  </a:lnTo>
                  <a:lnTo>
                    <a:pt x="519" y="1066"/>
                  </a:lnTo>
                  <a:lnTo>
                    <a:pt x="518" y="1065"/>
                  </a:lnTo>
                  <a:lnTo>
                    <a:pt x="517" y="1065"/>
                  </a:lnTo>
                  <a:lnTo>
                    <a:pt x="514" y="1065"/>
                  </a:lnTo>
                  <a:lnTo>
                    <a:pt x="513" y="1066"/>
                  </a:lnTo>
                  <a:lnTo>
                    <a:pt x="512" y="1066"/>
                  </a:lnTo>
                  <a:lnTo>
                    <a:pt x="512" y="1066"/>
                  </a:lnTo>
                  <a:lnTo>
                    <a:pt x="511" y="1067"/>
                  </a:lnTo>
                  <a:lnTo>
                    <a:pt x="510" y="1068"/>
                  </a:lnTo>
                  <a:lnTo>
                    <a:pt x="509" y="1069"/>
                  </a:lnTo>
                  <a:lnTo>
                    <a:pt x="509" y="1070"/>
                  </a:lnTo>
                  <a:lnTo>
                    <a:pt x="508" y="1070"/>
                  </a:lnTo>
                  <a:lnTo>
                    <a:pt x="507" y="1070"/>
                  </a:lnTo>
                  <a:lnTo>
                    <a:pt x="507" y="1071"/>
                  </a:lnTo>
                  <a:lnTo>
                    <a:pt x="506" y="1071"/>
                  </a:lnTo>
                  <a:lnTo>
                    <a:pt x="504" y="1071"/>
                  </a:lnTo>
                  <a:lnTo>
                    <a:pt x="502" y="1071"/>
                  </a:lnTo>
                  <a:lnTo>
                    <a:pt x="501" y="1071"/>
                  </a:lnTo>
                  <a:lnTo>
                    <a:pt x="501" y="1072"/>
                  </a:lnTo>
                  <a:lnTo>
                    <a:pt x="500" y="1072"/>
                  </a:lnTo>
                  <a:lnTo>
                    <a:pt x="499" y="1072"/>
                  </a:lnTo>
                  <a:lnTo>
                    <a:pt x="498" y="1072"/>
                  </a:lnTo>
                  <a:lnTo>
                    <a:pt x="497" y="1072"/>
                  </a:lnTo>
                  <a:lnTo>
                    <a:pt x="496" y="1072"/>
                  </a:lnTo>
                  <a:lnTo>
                    <a:pt x="495" y="1072"/>
                  </a:lnTo>
                  <a:lnTo>
                    <a:pt x="494" y="1071"/>
                  </a:lnTo>
                  <a:lnTo>
                    <a:pt x="494" y="1070"/>
                  </a:lnTo>
                  <a:lnTo>
                    <a:pt x="494" y="1069"/>
                  </a:lnTo>
                  <a:lnTo>
                    <a:pt x="494" y="1068"/>
                  </a:lnTo>
                  <a:lnTo>
                    <a:pt x="494" y="1068"/>
                  </a:lnTo>
                  <a:lnTo>
                    <a:pt x="494" y="1067"/>
                  </a:lnTo>
                  <a:lnTo>
                    <a:pt x="494" y="1066"/>
                  </a:lnTo>
                  <a:lnTo>
                    <a:pt x="494" y="1064"/>
                  </a:lnTo>
                  <a:lnTo>
                    <a:pt x="494" y="1063"/>
                  </a:lnTo>
                  <a:lnTo>
                    <a:pt x="494" y="1062"/>
                  </a:lnTo>
                  <a:lnTo>
                    <a:pt x="494" y="1059"/>
                  </a:lnTo>
                  <a:lnTo>
                    <a:pt x="494" y="1058"/>
                  </a:lnTo>
                  <a:lnTo>
                    <a:pt x="495" y="1057"/>
                  </a:lnTo>
                  <a:lnTo>
                    <a:pt x="496" y="1056"/>
                  </a:lnTo>
                  <a:lnTo>
                    <a:pt x="496" y="1054"/>
                  </a:lnTo>
                  <a:lnTo>
                    <a:pt x="497" y="1053"/>
                  </a:lnTo>
                  <a:lnTo>
                    <a:pt x="497" y="1052"/>
                  </a:lnTo>
                  <a:lnTo>
                    <a:pt x="499" y="1049"/>
                  </a:lnTo>
                  <a:lnTo>
                    <a:pt x="499" y="1049"/>
                  </a:lnTo>
                  <a:lnTo>
                    <a:pt x="500" y="1048"/>
                  </a:lnTo>
                  <a:lnTo>
                    <a:pt x="502" y="1046"/>
                  </a:lnTo>
                  <a:lnTo>
                    <a:pt x="503" y="1046"/>
                  </a:lnTo>
                  <a:lnTo>
                    <a:pt x="503" y="1045"/>
                  </a:lnTo>
                  <a:lnTo>
                    <a:pt x="512" y="1035"/>
                  </a:lnTo>
                  <a:lnTo>
                    <a:pt x="512" y="1034"/>
                  </a:lnTo>
                  <a:lnTo>
                    <a:pt x="513" y="1034"/>
                  </a:lnTo>
                  <a:lnTo>
                    <a:pt x="514" y="1032"/>
                  </a:lnTo>
                  <a:lnTo>
                    <a:pt x="515" y="1032"/>
                  </a:lnTo>
                  <a:lnTo>
                    <a:pt x="515" y="1031"/>
                  </a:lnTo>
                  <a:lnTo>
                    <a:pt x="516" y="1030"/>
                  </a:lnTo>
                  <a:lnTo>
                    <a:pt x="516" y="1028"/>
                  </a:lnTo>
                  <a:lnTo>
                    <a:pt x="516" y="1027"/>
                  </a:lnTo>
                  <a:lnTo>
                    <a:pt x="515" y="1026"/>
                  </a:lnTo>
                  <a:lnTo>
                    <a:pt x="515" y="1025"/>
                  </a:lnTo>
                  <a:lnTo>
                    <a:pt x="514" y="1025"/>
                  </a:lnTo>
                  <a:lnTo>
                    <a:pt x="513" y="1024"/>
                  </a:lnTo>
                  <a:lnTo>
                    <a:pt x="512" y="1023"/>
                  </a:lnTo>
                  <a:lnTo>
                    <a:pt x="512" y="1023"/>
                  </a:lnTo>
                  <a:lnTo>
                    <a:pt x="505" y="1020"/>
                  </a:lnTo>
                  <a:lnTo>
                    <a:pt x="502" y="1017"/>
                  </a:lnTo>
                  <a:lnTo>
                    <a:pt x="498" y="1015"/>
                  </a:lnTo>
                  <a:lnTo>
                    <a:pt x="495" y="1013"/>
                  </a:lnTo>
                  <a:lnTo>
                    <a:pt x="493" y="1012"/>
                  </a:lnTo>
                  <a:lnTo>
                    <a:pt x="489" y="1010"/>
                  </a:lnTo>
                  <a:lnTo>
                    <a:pt x="487" y="1008"/>
                  </a:lnTo>
                  <a:lnTo>
                    <a:pt x="486" y="1007"/>
                  </a:lnTo>
                  <a:lnTo>
                    <a:pt x="485" y="1007"/>
                  </a:lnTo>
                  <a:lnTo>
                    <a:pt x="485" y="1006"/>
                  </a:lnTo>
                  <a:lnTo>
                    <a:pt x="484" y="1006"/>
                  </a:lnTo>
                  <a:lnTo>
                    <a:pt x="483" y="1006"/>
                  </a:lnTo>
                  <a:lnTo>
                    <a:pt x="482" y="1006"/>
                  </a:lnTo>
                  <a:lnTo>
                    <a:pt x="481" y="1006"/>
                  </a:lnTo>
                  <a:lnTo>
                    <a:pt x="480" y="1006"/>
                  </a:lnTo>
                  <a:lnTo>
                    <a:pt x="479" y="1005"/>
                  </a:lnTo>
                  <a:lnTo>
                    <a:pt x="478" y="1003"/>
                  </a:lnTo>
                  <a:lnTo>
                    <a:pt x="478" y="1003"/>
                  </a:lnTo>
                  <a:lnTo>
                    <a:pt x="477" y="1002"/>
                  </a:lnTo>
                  <a:lnTo>
                    <a:pt x="477" y="1001"/>
                  </a:lnTo>
                  <a:lnTo>
                    <a:pt x="476" y="1000"/>
                  </a:lnTo>
                  <a:lnTo>
                    <a:pt x="474" y="993"/>
                  </a:lnTo>
                  <a:lnTo>
                    <a:pt x="474" y="992"/>
                  </a:lnTo>
                  <a:lnTo>
                    <a:pt x="473" y="991"/>
                  </a:lnTo>
                  <a:lnTo>
                    <a:pt x="473" y="990"/>
                  </a:lnTo>
                  <a:lnTo>
                    <a:pt x="473" y="989"/>
                  </a:lnTo>
                  <a:lnTo>
                    <a:pt x="474" y="988"/>
                  </a:lnTo>
                  <a:lnTo>
                    <a:pt x="475" y="987"/>
                  </a:lnTo>
                  <a:lnTo>
                    <a:pt x="476" y="987"/>
                  </a:lnTo>
                  <a:lnTo>
                    <a:pt x="476" y="986"/>
                  </a:lnTo>
                  <a:lnTo>
                    <a:pt x="477" y="985"/>
                  </a:lnTo>
                  <a:lnTo>
                    <a:pt x="478" y="985"/>
                  </a:lnTo>
                  <a:lnTo>
                    <a:pt x="479" y="985"/>
                  </a:lnTo>
                  <a:lnTo>
                    <a:pt x="480" y="984"/>
                  </a:lnTo>
                  <a:lnTo>
                    <a:pt x="481" y="984"/>
                  </a:lnTo>
                  <a:lnTo>
                    <a:pt x="482" y="984"/>
                  </a:lnTo>
                  <a:lnTo>
                    <a:pt x="483" y="984"/>
                  </a:lnTo>
                  <a:lnTo>
                    <a:pt x="484" y="984"/>
                  </a:lnTo>
                  <a:lnTo>
                    <a:pt x="485" y="984"/>
                  </a:lnTo>
                  <a:lnTo>
                    <a:pt x="485" y="985"/>
                  </a:lnTo>
                  <a:lnTo>
                    <a:pt x="486" y="985"/>
                  </a:lnTo>
                  <a:lnTo>
                    <a:pt x="487" y="985"/>
                  </a:lnTo>
                  <a:lnTo>
                    <a:pt x="488" y="985"/>
                  </a:lnTo>
                  <a:lnTo>
                    <a:pt x="489" y="985"/>
                  </a:lnTo>
                  <a:lnTo>
                    <a:pt x="489" y="984"/>
                  </a:lnTo>
                  <a:lnTo>
                    <a:pt x="490" y="983"/>
                  </a:lnTo>
                  <a:lnTo>
                    <a:pt x="490" y="982"/>
                  </a:lnTo>
                  <a:lnTo>
                    <a:pt x="491" y="981"/>
                  </a:lnTo>
                  <a:lnTo>
                    <a:pt x="491" y="980"/>
                  </a:lnTo>
                  <a:lnTo>
                    <a:pt x="491" y="978"/>
                  </a:lnTo>
                  <a:lnTo>
                    <a:pt x="491" y="977"/>
                  </a:lnTo>
                  <a:lnTo>
                    <a:pt x="491" y="975"/>
                  </a:lnTo>
                  <a:lnTo>
                    <a:pt x="490" y="967"/>
                  </a:lnTo>
                  <a:lnTo>
                    <a:pt x="490" y="967"/>
                  </a:lnTo>
                  <a:lnTo>
                    <a:pt x="489" y="966"/>
                  </a:lnTo>
                  <a:lnTo>
                    <a:pt x="488" y="964"/>
                  </a:lnTo>
                  <a:lnTo>
                    <a:pt x="487" y="963"/>
                  </a:lnTo>
                  <a:lnTo>
                    <a:pt x="486" y="962"/>
                  </a:lnTo>
                  <a:lnTo>
                    <a:pt x="485" y="962"/>
                  </a:lnTo>
                  <a:lnTo>
                    <a:pt x="483" y="962"/>
                  </a:lnTo>
                  <a:lnTo>
                    <a:pt x="482" y="962"/>
                  </a:lnTo>
                  <a:lnTo>
                    <a:pt x="481" y="961"/>
                  </a:lnTo>
                  <a:lnTo>
                    <a:pt x="480" y="961"/>
                  </a:lnTo>
                  <a:lnTo>
                    <a:pt x="479" y="959"/>
                  </a:lnTo>
                  <a:lnTo>
                    <a:pt x="479" y="958"/>
                  </a:lnTo>
                  <a:lnTo>
                    <a:pt x="479" y="957"/>
                  </a:lnTo>
                  <a:lnTo>
                    <a:pt x="478" y="957"/>
                  </a:lnTo>
                  <a:lnTo>
                    <a:pt x="481" y="946"/>
                  </a:lnTo>
                  <a:lnTo>
                    <a:pt x="482" y="945"/>
                  </a:lnTo>
                  <a:lnTo>
                    <a:pt x="483" y="944"/>
                  </a:lnTo>
                  <a:lnTo>
                    <a:pt x="484" y="943"/>
                  </a:lnTo>
                  <a:lnTo>
                    <a:pt x="485" y="942"/>
                  </a:lnTo>
                  <a:lnTo>
                    <a:pt x="485" y="941"/>
                  </a:lnTo>
                  <a:lnTo>
                    <a:pt x="486" y="941"/>
                  </a:lnTo>
                  <a:lnTo>
                    <a:pt x="488" y="939"/>
                  </a:lnTo>
                  <a:lnTo>
                    <a:pt x="489" y="939"/>
                  </a:lnTo>
                  <a:lnTo>
                    <a:pt x="490" y="939"/>
                  </a:lnTo>
                  <a:lnTo>
                    <a:pt x="491" y="938"/>
                  </a:lnTo>
                  <a:lnTo>
                    <a:pt x="492" y="937"/>
                  </a:lnTo>
                  <a:lnTo>
                    <a:pt x="492" y="936"/>
                  </a:lnTo>
                  <a:lnTo>
                    <a:pt x="491" y="936"/>
                  </a:lnTo>
                  <a:lnTo>
                    <a:pt x="491" y="935"/>
                  </a:lnTo>
                  <a:lnTo>
                    <a:pt x="490" y="934"/>
                  </a:lnTo>
                  <a:lnTo>
                    <a:pt x="489" y="933"/>
                  </a:lnTo>
                  <a:lnTo>
                    <a:pt x="488" y="932"/>
                  </a:lnTo>
                  <a:lnTo>
                    <a:pt x="487" y="931"/>
                  </a:lnTo>
                  <a:lnTo>
                    <a:pt x="486" y="930"/>
                  </a:lnTo>
                  <a:lnTo>
                    <a:pt x="485" y="930"/>
                  </a:lnTo>
                  <a:lnTo>
                    <a:pt x="485" y="930"/>
                  </a:lnTo>
                  <a:lnTo>
                    <a:pt x="484" y="929"/>
                  </a:lnTo>
                  <a:lnTo>
                    <a:pt x="482" y="928"/>
                  </a:lnTo>
                  <a:lnTo>
                    <a:pt x="481" y="927"/>
                  </a:lnTo>
                  <a:lnTo>
                    <a:pt x="480" y="927"/>
                  </a:lnTo>
                  <a:lnTo>
                    <a:pt x="480" y="926"/>
                  </a:lnTo>
                  <a:lnTo>
                    <a:pt x="479" y="926"/>
                  </a:lnTo>
                  <a:lnTo>
                    <a:pt x="478" y="925"/>
                  </a:lnTo>
                  <a:lnTo>
                    <a:pt x="477" y="924"/>
                  </a:lnTo>
                  <a:lnTo>
                    <a:pt x="476" y="923"/>
                  </a:lnTo>
                  <a:lnTo>
                    <a:pt x="468" y="919"/>
                  </a:lnTo>
                  <a:lnTo>
                    <a:pt x="467" y="919"/>
                  </a:lnTo>
                  <a:lnTo>
                    <a:pt x="466" y="918"/>
                  </a:lnTo>
                  <a:lnTo>
                    <a:pt x="464" y="918"/>
                  </a:lnTo>
                  <a:lnTo>
                    <a:pt x="463" y="917"/>
                  </a:lnTo>
                  <a:lnTo>
                    <a:pt x="462" y="917"/>
                  </a:lnTo>
                  <a:lnTo>
                    <a:pt x="461" y="916"/>
                  </a:lnTo>
                  <a:lnTo>
                    <a:pt x="460" y="915"/>
                  </a:lnTo>
                  <a:lnTo>
                    <a:pt x="459" y="914"/>
                  </a:lnTo>
                  <a:lnTo>
                    <a:pt x="458" y="914"/>
                  </a:lnTo>
                  <a:lnTo>
                    <a:pt x="458" y="914"/>
                  </a:lnTo>
                  <a:lnTo>
                    <a:pt x="457" y="913"/>
                  </a:lnTo>
                  <a:lnTo>
                    <a:pt x="456" y="912"/>
                  </a:lnTo>
                  <a:lnTo>
                    <a:pt x="456" y="912"/>
                  </a:lnTo>
                  <a:lnTo>
                    <a:pt x="455" y="911"/>
                  </a:lnTo>
                  <a:lnTo>
                    <a:pt x="455" y="910"/>
                  </a:lnTo>
                  <a:lnTo>
                    <a:pt x="455" y="909"/>
                  </a:lnTo>
                  <a:lnTo>
                    <a:pt x="455" y="908"/>
                  </a:lnTo>
                  <a:lnTo>
                    <a:pt x="454" y="908"/>
                  </a:lnTo>
                  <a:lnTo>
                    <a:pt x="452" y="907"/>
                  </a:lnTo>
                  <a:lnTo>
                    <a:pt x="451" y="906"/>
                  </a:lnTo>
                  <a:lnTo>
                    <a:pt x="450" y="905"/>
                  </a:lnTo>
                  <a:lnTo>
                    <a:pt x="449" y="905"/>
                  </a:lnTo>
                  <a:lnTo>
                    <a:pt x="448" y="904"/>
                  </a:lnTo>
                  <a:lnTo>
                    <a:pt x="447" y="904"/>
                  </a:lnTo>
                  <a:lnTo>
                    <a:pt x="445" y="903"/>
                  </a:lnTo>
                  <a:lnTo>
                    <a:pt x="443" y="903"/>
                  </a:lnTo>
                  <a:lnTo>
                    <a:pt x="442" y="902"/>
                  </a:lnTo>
                  <a:lnTo>
                    <a:pt x="441" y="902"/>
                  </a:lnTo>
                  <a:lnTo>
                    <a:pt x="439" y="902"/>
                  </a:lnTo>
                  <a:lnTo>
                    <a:pt x="439" y="901"/>
                  </a:lnTo>
                  <a:lnTo>
                    <a:pt x="438" y="900"/>
                  </a:lnTo>
                  <a:lnTo>
                    <a:pt x="437" y="899"/>
                  </a:lnTo>
                  <a:lnTo>
                    <a:pt x="436" y="899"/>
                  </a:lnTo>
                  <a:lnTo>
                    <a:pt x="435" y="898"/>
                  </a:lnTo>
                  <a:lnTo>
                    <a:pt x="435" y="897"/>
                  </a:lnTo>
                  <a:lnTo>
                    <a:pt x="434" y="896"/>
                  </a:lnTo>
                  <a:lnTo>
                    <a:pt x="433" y="895"/>
                  </a:lnTo>
                  <a:lnTo>
                    <a:pt x="431" y="894"/>
                  </a:lnTo>
                  <a:lnTo>
                    <a:pt x="430" y="893"/>
                  </a:lnTo>
                  <a:lnTo>
                    <a:pt x="430" y="893"/>
                  </a:lnTo>
                  <a:lnTo>
                    <a:pt x="429" y="893"/>
                  </a:lnTo>
                  <a:lnTo>
                    <a:pt x="428" y="892"/>
                  </a:lnTo>
                  <a:lnTo>
                    <a:pt x="427" y="891"/>
                  </a:lnTo>
                  <a:lnTo>
                    <a:pt x="426" y="891"/>
                  </a:lnTo>
                  <a:lnTo>
                    <a:pt x="426" y="890"/>
                  </a:lnTo>
                  <a:lnTo>
                    <a:pt x="425" y="889"/>
                  </a:lnTo>
                  <a:lnTo>
                    <a:pt x="424" y="888"/>
                  </a:lnTo>
                  <a:lnTo>
                    <a:pt x="423" y="888"/>
                  </a:lnTo>
                  <a:lnTo>
                    <a:pt x="422" y="887"/>
                  </a:lnTo>
                  <a:lnTo>
                    <a:pt x="421" y="887"/>
                  </a:lnTo>
                  <a:lnTo>
                    <a:pt x="421" y="888"/>
                  </a:lnTo>
                  <a:lnTo>
                    <a:pt x="420" y="888"/>
                  </a:lnTo>
                  <a:lnTo>
                    <a:pt x="419" y="889"/>
                  </a:lnTo>
                  <a:lnTo>
                    <a:pt x="418" y="890"/>
                  </a:lnTo>
                  <a:lnTo>
                    <a:pt x="417" y="891"/>
                  </a:lnTo>
                  <a:lnTo>
                    <a:pt x="417" y="892"/>
                  </a:lnTo>
                  <a:lnTo>
                    <a:pt x="416" y="893"/>
                  </a:lnTo>
                  <a:lnTo>
                    <a:pt x="415" y="893"/>
                  </a:lnTo>
                  <a:lnTo>
                    <a:pt x="413" y="894"/>
                  </a:lnTo>
                  <a:lnTo>
                    <a:pt x="412" y="894"/>
                  </a:lnTo>
                  <a:lnTo>
                    <a:pt x="411" y="894"/>
                  </a:lnTo>
                  <a:lnTo>
                    <a:pt x="410" y="894"/>
                  </a:lnTo>
                  <a:lnTo>
                    <a:pt x="409" y="893"/>
                  </a:lnTo>
                  <a:lnTo>
                    <a:pt x="409" y="893"/>
                  </a:lnTo>
                  <a:lnTo>
                    <a:pt x="409" y="892"/>
                  </a:lnTo>
                  <a:lnTo>
                    <a:pt x="409" y="891"/>
                  </a:lnTo>
                  <a:lnTo>
                    <a:pt x="409" y="887"/>
                  </a:lnTo>
                  <a:lnTo>
                    <a:pt x="409" y="885"/>
                  </a:lnTo>
                  <a:lnTo>
                    <a:pt x="409" y="884"/>
                  </a:lnTo>
                  <a:lnTo>
                    <a:pt x="409" y="882"/>
                  </a:lnTo>
                  <a:lnTo>
                    <a:pt x="410" y="881"/>
                  </a:lnTo>
                  <a:lnTo>
                    <a:pt x="410" y="879"/>
                  </a:lnTo>
                  <a:lnTo>
                    <a:pt x="410" y="877"/>
                  </a:lnTo>
                  <a:lnTo>
                    <a:pt x="410" y="875"/>
                  </a:lnTo>
                  <a:lnTo>
                    <a:pt x="410" y="874"/>
                  </a:lnTo>
                  <a:lnTo>
                    <a:pt x="410" y="872"/>
                  </a:lnTo>
                  <a:lnTo>
                    <a:pt x="409" y="870"/>
                  </a:lnTo>
                  <a:lnTo>
                    <a:pt x="410" y="869"/>
                  </a:lnTo>
                  <a:lnTo>
                    <a:pt x="410" y="867"/>
                  </a:lnTo>
                  <a:lnTo>
                    <a:pt x="410" y="866"/>
                  </a:lnTo>
                  <a:lnTo>
                    <a:pt x="411" y="865"/>
                  </a:lnTo>
                  <a:lnTo>
                    <a:pt x="411" y="864"/>
                  </a:lnTo>
                  <a:lnTo>
                    <a:pt x="411" y="862"/>
                  </a:lnTo>
                  <a:lnTo>
                    <a:pt x="411" y="861"/>
                  </a:lnTo>
                  <a:lnTo>
                    <a:pt x="411" y="859"/>
                  </a:lnTo>
                  <a:lnTo>
                    <a:pt x="411" y="858"/>
                  </a:lnTo>
                  <a:lnTo>
                    <a:pt x="411" y="857"/>
                  </a:lnTo>
                  <a:lnTo>
                    <a:pt x="411" y="856"/>
                  </a:lnTo>
                  <a:lnTo>
                    <a:pt x="410" y="856"/>
                  </a:lnTo>
                  <a:lnTo>
                    <a:pt x="410" y="855"/>
                  </a:lnTo>
                  <a:lnTo>
                    <a:pt x="409" y="854"/>
                  </a:lnTo>
                  <a:lnTo>
                    <a:pt x="407" y="852"/>
                  </a:lnTo>
                  <a:lnTo>
                    <a:pt x="407" y="851"/>
                  </a:lnTo>
                  <a:lnTo>
                    <a:pt x="406" y="850"/>
                  </a:lnTo>
                  <a:lnTo>
                    <a:pt x="405" y="849"/>
                  </a:lnTo>
                  <a:lnTo>
                    <a:pt x="403" y="848"/>
                  </a:lnTo>
                  <a:lnTo>
                    <a:pt x="403" y="847"/>
                  </a:lnTo>
                  <a:lnTo>
                    <a:pt x="401" y="846"/>
                  </a:lnTo>
                  <a:lnTo>
                    <a:pt x="400" y="845"/>
                  </a:lnTo>
                  <a:lnTo>
                    <a:pt x="399" y="844"/>
                  </a:lnTo>
                  <a:lnTo>
                    <a:pt x="398" y="842"/>
                  </a:lnTo>
                  <a:lnTo>
                    <a:pt x="398" y="840"/>
                  </a:lnTo>
                  <a:lnTo>
                    <a:pt x="397" y="839"/>
                  </a:lnTo>
                  <a:lnTo>
                    <a:pt x="396" y="838"/>
                  </a:lnTo>
                  <a:lnTo>
                    <a:pt x="396" y="837"/>
                  </a:lnTo>
                  <a:lnTo>
                    <a:pt x="396" y="836"/>
                  </a:lnTo>
                  <a:lnTo>
                    <a:pt x="396" y="834"/>
                  </a:lnTo>
                  <a:lnTo>
                    <a:pt x="396" y="826"/>
                  </a:lnTo>
                  <a:lnTo>
                    <a:pt x="395" y="826"/>
                  </a:lnTo>
                  <a:lnTo>
                    <a:pt x="395" y="825"/>
                  </a:lnTo>
                  <a:lnTo>
                    <a:pt x="395" y="824"/>
                  </a:lnTo>
                  <a:lnTo>
                    <a:pt x="394" y="823"/>
                  </a:lnTo>
                  <a:lnTo>
                    <a:pt x="394" y="822"/>
                  </a:lnTo>
                  <a:lnTo>
                    <a:pt x="393" y="820"/>
                  </a:lnTo>
                  <a:lnTo>
                    <a:pt x="393" y="820"/>
                  </a:lnTo>
                  <a:lnTo>
                    <a:pt x="393" y="819"/>
                  </a:lnTo>
                  <a:lnTo>
                    <a:pt x="392" y="817"/>
                  </a:lnTo>
                  <a:lnTo>
                    <a:pt x="392" y="816"/>
                  </a:lnTo>
                  <a:lnTo>
                    <a:pt x="391" y="815"/>
                  </a:lnTo>
                  <a:lnTo>
                    <a:pt x="391" y="814"/>
                  </a:lnTo>
                  <a:lnTo>
                    <a:pt x="391" y="813"/>
                  </a:lnTo>
                  <a:lnTo>
                    <a:pt x="391" y="812"/>
                  </a:lnTo>
                  <a:lnTo>
                    <a:pt x="391" y="811"/>
                  </a:lnTo>
                  <a:lnTo>
                    <a:pt x="390" y="811"/>
                  </a:lnTo>
                  <a:lnTo>
                    <a:pt x="390" y="810"/>
                  </a:lnTo>
                  <a:lnTo>
                    <a:pt x="389" y="809"/>
                  </a:lnTo>
                  <a:lnTo>
                    <a:pt x="389" y="807"/>
                  </a:lnTo>
                  <a:lnTo>
                    <a:pt x="388" y="805"/>
                  </a:lnTo>
                  <a:lnTo>
                    <a:pt x="387" y="803"/>
                  </a:lnTo>
                  <a:lnTo>
                    <a:pt x="387" y="801"/>
                  </a:lnTo>
                  <a:lnTo>
                    <a:pt x="386" y="801"/>
                  </a:lnTo>
                  <a:lnTo>
                    <a:pt x="386" y="799"/>
                  </a:lnTo>
                  <a:lnTo>
                    <a:pt x="386" y="797"/>
                  </a:lnTo>
                  <a:lnTo>
                    <a:pt x="385" y="797"/>
                  </a:lnTo>
                  <a:lnTo>
                    <a:pt x="385" y="796"/>
                  </a:lnTo>
                  <a:lnTo>
                    <a:pt x="384" y="796"/>
                  </a:lnTo>
                  <a:lnTo>
                    <a:pt x="384" y="795"/>
                  </a:lnTo>
                  <a:lnTo>
                    <a:pt x="384" y="794"/>
                  </a:lnTo>
                  <a:lnTo>
                    <a:pt x="383" y="793"/>
                  </a:lnTo>
                  <a:lnTo>
                    <a:pt x="383" y="792"/>
                  </a:lnTo>
                  <a:lnTo>
                    <a:pt x="382" y="792"/>
                  </a:lnTo>
                  <a:lnTo>
                    <a:pt x="382" y="791"/>
                  </a:lnTo>
                  <a:lnTo>
                    <a:pt x="380" y="789"/>
                  </a:lnTo>
                  <a:lnTo>
                    <a:pt x="379" y="788"/>
                  </a:lnTo>
                  <a:lnTo>
                    <a:pt x="378" y="787"/>
                  </a:lnTo>
                  <a:lnTo>
                    <a:pt x="378" y="786"/>
                  </a:lnTo>
                  <a:lnTo>
                    <a:pt x="377" y="785"/>
                  </a:lnTo>
                  <a:lnTo>
                    <a:pt x="376" y="784"/>
                  </a:lnTo>
                  <a:lnTo>
                    <a:pt x="375" y="783"/>
                  </a:lnTo>
                  <a:lnTo>
                    <a:pt x="375" y="780"/>
                  </a:lnTo>
                  <a:lnTo>
                    <a:pt x="374" y="779"/>
                  </a:lnTo>
                  <a:lnTo>
                    <a:pt x="373" y="777"/>
                  </a:lnTo>
                  <a:lnTo>
                    <a:pt x="373" y="776"/>
                  </a:lnTo>
                  <a:lnTo>
                    <a:pt x="373" y="775"/>
                  </a:lnTo>
                  <a:lnTo>
                    <a:pt x="372" y="774"/>
                  </a:lnTo>
                  <a:lnTo>
                    <a:pt x="371" y="774"/>
                  </a:lnTo>
                  <a:lnTo>
                    <a:pt x="370" y="773"/>
                  </a:lnTo>
                  <a:lnTo>
                    <a:pt x="369" y="773"/>
                  </a:lnTo>
                  <a:lnTo>
                    <a:pt x="368" y="773"/>
                  </a:lnTo>
                  <a:lnTo>
                    <a:pt x="367" y="773"/>
                  </a:lnTo>
                  <a:lnTo>
                    <a:pt x="365" y="773"/>
                  </a:lnTo>
                  <a:lnTo>
                    <a:pt x="363" y="772"/>
                  </a:lnTo>
                  <a:lnTo>
                    <a:pt x="362" y="773"/>
                  </a:lnTo>
                  <a:lnTo>
                    <a:pt x="361" y="772"/>
                  </a:lnTo>
                  <a:lnTo>
                    <a:pt x="359" y="772"/>
                  </a:lnTo>
                  <a:lnTo>
                    <a:pt x="358" y="772"/>
                  </a:lnTo>
                  <a:lnTo>
                    <a:pt x="357" y="772"/>
                  </a:lnTo>
                  <a:lnTo>
                    <a:pt x="355" y="772"/>
                  </a:lnTo>
                  <a:lnTo>
                    <a:pt x="354" y="772"/>
                  </a:lnTo>
                  <a:lnTo>
                    <a:pt x="353" y="773"/>
                  </a:lnTo>
                  <a:lnTo>
                    <a:pt x="352" y="773"/>
                  </a:lnTo>
                  <a:lnTo>
                    <a:pt x="351" y="774"/>
                  </a:lnTo>
                  <a:lnTo>
                    <a:pt x="350" y="774"/>
                  </a:lnTo>
                  <a:lnTo>
                    <a:pt x="349" y="774"/>
                  </a:lnTo>
                  <a:lnTo>
                    <a:pt x="349" y="774"/>
                  </a:lnTo>
                  <a:lnTo>
                    <a:pt x="348" y="774"/>
                  </a:lnTo>
                  <a:lnTo>
                    <a:pt x="348" y="775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8"/>
                  </a:lnTo>
                  <a:lnTo>
                    <a:pt x="343" y="779"/>
                  </a:lnTo>
                  <a:lnTo>
                    <a:pt x="342" y="779"/>
                  </a:lnTo>
                  <a:lnTo>
                    <a:pt x="341" y="780"/>
                  </a:lnTo>
                  <a:lnTo>
                    <a:pt x="341" y="781"/>
                  </a:lnTo>
                  <a:lnTo>
                    <a:pt x="340" y="783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2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8"/>
                  </a:lnTo>
                  <a:lnTo>
                    <a:pt x="339" y="799"/>
                  </a:lnTo>
                  <a:lnTo>
                    <a:pt x="339" y="800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8" y="807"/>
                  </a:lnTo>
                  <a:lnTo>
                    <a:pt x="337" y="807"/>
                  </a:lnTo>
                  <a:lnTo>
                    <a:pt x="337" y="808"/>
                  </a:lnTo>
                  <a:lnTo>
                    <a:pt x="336" y="808"/>
                  </a:lnTo>
                  <a:lnTo>
                    <a:pt x="336" y="809"/>
                  </a:lnTo>
                  <a:lnTo>
                    <a:pt x="335" y="810"/>
                  </a:lnTo>
                  <a:lnTo>
                    <a:pt x="334" y="810"/>
                  </a:lnTo>
                  <a:lnTo>
                    <a:pt x="333" y="811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4" y="808"/>
                  </a:lnTo>
                  <a:lnTo>
                    <a:pt x="314" y="807"/>
                  </a:lnTo>
                  <a:lnTo>
                    <a:pt x="313" y="807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6"/>
                  </a:lnTo>
                  <a:lnTo>
                    <a:pt x="303" y="807"/>
                  </a:lnTo>
                  <a:lnTo>
                    <a:pt x="303" y="809"/>
                  </a:lnTo>
                  <a:lnTo>
                    <a:pt x="302" y="810"/>
                  </a:lnTo>
                  <a:lnTo>
                    <a:pt x="302" y="811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5"/>
                  </a:lnTo>
                  <a:lnTo>
                    <a:pt x="294" y="815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1"/>
                  </a:lnTo>
                  <a:lnTo>
                    <a:pt x="286" y="811"/>
                  </a:lnTo>
                  <a:lnTo>
                    <a:pt x="285" y="811"/>
                  </a:lnTo>
                  <a:lnTo>
                    <a:pt x="284" y="810"/>
                  </a:lnTo>
                  <a:lnTo>
                    <a:pt x="283" y="810"/>
                  </a:lnTo>
                  <a:lnTo>
                    <a:pt x="281" y="810"/>
                  </a:lnTo>
                  <a:lnTo>
                    <a:pt x="280" y="810"/>
                  </a:lnTo>
                  <a:lnTo>
                    <a:pt x="279" y="810"/>
                  </a:lnTo>
                  <a:lnTo>
                    <a:pt x="278" y="810"/>
                  </a:lnTo>
                  <a:lnTo>
                    <a:pt x="276" y="810"/>
                  </a:lnTo>
                  <a:lnTo>
                    <a:pt x="275" y="810"/>
                  </a:lnTo>
                  <a:lnTo>
                    <a:pt x="274" y="811"/>
                  </a:lnTo>
                  <a:lnTo>
                    <a:pt x="274" y="811"/>
                  </a:lnTo>
                  <a:lnTo>
                    <a:pt x="273" y="811"/>
                  </a:lnTo>
                  <a:lnTo>
                    <a:pt x="272" y="811"/>
                  </a:lnTo>
                  <a:lnTo>
                    <a:pt x="271" y="811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1"/>
                  </a:lnTo>
                  <a:lnTo>
                    <a:pt x="256" y="811"/>
                  </a:lnTo>
                  <a:lnTo>
                    <a:pt x="256" y="810"/>
                  </a:lnTo>
                  <a:lnTo>
                    <a:pt x="253" y="811"/>
                  </a:lnTo>
                  <a:lnTo>
                    <a:pt x="252" y="811"/>
                  </a:lnTo>
                  <a:lnTo>
                    <a:pt x="251" y="811"/>
                  </a:lnTo>
                  <a:lnTo>
                    <a:pt x="250" y="811"/>
                  </a:lnTo>
                  <a:lnTo>
                    <a:pt x="249" y="810"/>
                  </a:lnTo>
                  <a:lnTo>
                    <a:pt x="248" y="810"/>
                  </a:lnTo>
                  <a:lnTo>
                    <a:pt x="247" y="810"/>
                  </a:lnTo>
                  <a:lnTo>
                    <a:pt x="247" y="809"/>
                  </a:lnTo>
                  <a:lnTo>
                    <a:pt x="246" y="809"/>
                  </a:lnTo>
                  <a:lnTo>
                    <a:pt x="245" y="808"/>
                  </a:lnTo>
                  <a:lnTo>
                    <a:pt x="245" y="807"/>
                  </a:lnTo>
                  <a:lnTo>
                    <a:pt x="244" y="807"/>
                  </a:lnTo>
                  <a:lnTo>
                    <a:pt x="243" y="806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7"/>
                  </a:lnTo>
                  <a:lnTo>
                    <a:pt x="226" y="797"/>
                  </a:lnTo>
                  <a:lnTo>
                    <a:pt x="225" y="798"/>
                  </a:lnTo>
                  <a:lnTo>
                    <a:pt x="225" y="799"/>
                  </a:lnTo>
                  <a:lnTo>
                    <a:pt x="224" y="801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4" y="808"/>
                  </a:lnTo>
                  <a:lnTo>
                    <a:pt x="223" y="809"/>
                  </a:lnTo>
                  <a:lnTo>
                    <a:pt x="223" y="810"/>
                  </a:lnTo>
                  <a:lnTo>
                    <a:pt x="222" y="810"/>
                  </a:lnTo>
                  <a:lnTo>
                    <a:pt x="221" y="811"/>
                  </a:lnTo>
                  <a:lnTo>
                    <a:pt x="220" y="810"/>
                  </a:lnTo>
                  <a:lnTo>
                    <a:pt x="219" y="810"/>
                  </a:lnTo>
                  <a:lnTo>
                    <a:pt x="219" y="809"/>
                  </a:lnTo>
                  <a:lnTo>
                    <a:pt x="219" y="809"/>
                  </a:lnTo>
                  <a:lnTo>
                    <a:pt x="218" y="809"/>
                  </a:lnTo>
                  <a:lnTo>
                    <a:pt x="217" y="809"/>
                  </a:lnTo>
                  <a:lnTo>
                    <a:pt x="216" y="808"/>
                  </a:lnTo>
                  <a:lnTo>
                    <a:pt x="215" y="808"/>
                  </a:lnTo>
                  <a:lnTo>
                    <a:pt x="214" y="808"/>
                  </a:lnTo>
                  <a:lnTo>
                    <a:pt x="214" y="807"/>
                  </a:lnTo>
                  <a:lnTo>
                    <a:pt x="213" y="807"/>
                  </a:lnTo>
                  <a:lnTo>
                    <a:pt x="212" y="807"/>
                  </a:lnTo>
                  <a:lnTo>
                    <a:pt x="211" y="806"/>
                  </a:lnTo>
                  <a:lnTo>
                    <a:pt x="210" y="806"/>
                  </a:lnTo>
                  <a:lnTo>
                    <a:pt x="205" y="807"/>
                  </a:lnTo>
                  <a:lnTo>
                    <a:pt x="204" y="807"/>
                  </a:lnTo>
                  <a:lnTo>
                    <a:pt x="203" y="808"/>
                  </a:lnTo>
                  <a:lnTo>
                    <a:pt x="202" y="808"/>
                  </a:lnTo>
                  <a:lnTo>
                    <a:pt x="202" y="809"/>
                  </a:lnTo>
                  <a:lnTo>
                    <a:pt x="201" y="809"/>
                  </a:lnTo>
                  <a:lnTo>
                    <a:pt x="201" y="809"/>
                  </a:lnTo>
                  <a:lnTo>
                    <a:pt x="200" y="810"/>
                  </a:lnTo>
                  <a:lnTo>
                    <a:pt x="198" y="810"/>
                  </a:lnTo>
                  <a:lnTo>
                    <a:pt x="197" y="810"/>
                  </a:lnTo>
                  <a:lnTo>
                    <a:pt x="196" y="809"/>
                  </a:lnTo>
                  <a:lnTo>
                    <a:pt x="195" y="809"/>
                  </a:lnTo>
                  <a:lnTo>
                    <a:pt x="194" y="808"/>
                  </a:lnTo>
                  <a:lnTo>
                    <a:pt x="193" y="808"/>
                  </a:lnTo>
                  <a:lnTo>
                    <a:pt x="192" y="808"/>
                  </a:lnTo>
                  <a:lnTo>
                    <a:pt x="192" y="808"/>
                  </a:lnTo>
                  <a:lnTo>
                    <a:pt x="191" y="807"/>
                  </a:lnTo>
                  <a:lnTo>
                    <a:pt x="190" y="807"/>
                  </a:lnTo>
                  <a:lnTo>
                    <a:pt x="189" y="807"/>
                  </a:lnTo>
                  <a:lnTo>
                    <a:pt x="187" y="806"/>
                  </a:lnTo>
                  <a:lnTo>
                    <a:pt x="185" y="806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8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8"/>
                  </a:lnTo>
                  <a:lnTo>
                    <a:pt x="170" y="788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2"/>
                  </a:lnTo>
                  <a:lnTo>
                    <a:pt x="174" y="781"/>
                  </a:lnTo>
                  <a:lnTo>
                    <a:pt x="175" y="780"/>
                  </a:lnTo>
                  <a:lnTo>
                    <a:pt x="176" y="779"/>
                  </a:lnTo>
                  <a:lnTo>
                    <a:pt x="177" y="778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4"/>
                  </a:lnTo>
                  <a:lnTo>
                    <a:pt x="181" y="773"/>
                  </a:lnTo>
                  <a:lnTo>
                    <a:pt x="182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5"/>
                  </a:lnTo>
                  <a:lnTo>
                    <a:pt x="186" y="764"/>
                  </a:lnTo>
                  <a:lnTo>
                    <a:pt x="186" y="763"/>
                  </a:lnTo>
                  <a:lnTo>
                    <a:pt x="187" y="762"/>
                  </a:lnTo>
                  <a:lnTo>
                    <a:pt x="187" y="760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5"/>
                  </a:lnTo>
                  <a:lnTo>
                    <a:pt x="188" y="753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5"/>
                  </a:lnTo>
                  <a:lnTo>
                    <a:pt x="187" y="744"/>
                  </a:lnTo>
                  <a:lnTo>
                    <a:pt x="186" y="743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2" y="735"/>
                  </a:lnTo>
                  <a:lnTo>
                    <a:pt x="181" y="734"/>
                  </a:lnTo>
                  <a:lnTo>
                    <a:pt x="180" y="734"/>
                  </a:lnTo>
                  <a:lnTo>
                    <a:pt x="179" y="733"/>
                  </a:lnTo>
                  <a:lnTo>
                    <a:pt x="178" y="733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8"/>
                  </a:lnTo>
                  <a:lnTo>
                    <a:pt x="164" y="728"/>
                  </a:lnTo>
                  <a:lnTo>
                    <a:pt x="162" y="727"/>
                  </a:lnTo>
                  <a:lnTo>
                    <a:pt x="161" y="727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7" y="725"/>
                  </a:lnTo>
                  <a:lnTo>
                    <a:pt x="156" y="725"/>
                  </a:lnTo>
                  <a:lnTo>
                    <a:pt x="155" y="724"/>
                  </a:lnTo>
                  <a:lnTo>
                    <a:pt x="155" y="724"/>
                  </a:lnTo>
                  <a:lnTo>
                    <a:pt x="154" y="724"/>
                  </a:lnTo>
                  <a:lnTo>
                    <a:pt x="153" y="724"/>
                  </a:lnTo>
                  <a:lnTo>
                    <a:pt x="151" y="724"/>
                  </a:lnTo>
                  <a:lnTo>
                    <a:pt x="150" y="723"/>
                  </a:lnTo>
                  <a:lnTo>
                    <a:pt x="148" y="724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9"/>
                  </a:lnTo>
                  <a:lnTo>
                    <a:pt x="137" y="718"/>
                  </a:lnTo>
                  <a:lnTo>
                    <a:pt x="136" y="718"/>
                  </a:lnTo>
                  <a:lnTo>
                    <a:pt x="135" y="717"/>
                  </a:lnTo>
                  <a:lnTo>
                    <a:pt x="134" y="716"/>
                  </a:lnTo>
                  <a:lnTo>
                    <a:pt x="133" y="715"/>
                  </a:lnTo>
                  <a:lnTo>
                    <a:pt x="132" y="714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10"/>
                  </a:lnTo>
                  <a:lnTo>
                    <a:pt x="126" y="710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5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700"/>
                  </a:lnTo>
                  <a:lnTo>
                    <a:pt x="124" y="698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1"/>
                  </a:lnTo>
                  <a:lnTo>
                    <a:pt x="121" y="691"/>
                  </a:lnTo>
                  <a:lnTo>
                    <a:pt x="121" y="690"/>
                  </a:lnTo>
                  <a:lnTo>
                    <a:pt x="120" y="689"/>
                  </a:lnTo>
                  <a:lnTo>
                    <a:pt x="120" y="687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2"/>
                  </a:lnTo>
                  <a:lnTo>
                    <a:pt x="123" y="680"/>
                  </a:lnTo>
                  <a:lnTo>
                    <a:pt x="124" y="680"/>
                  </a:lnTo>
                  <a:lnTo>
                    <a:pt x="125" y="679"/>
                  </a:lnTo>
                  <a:lnTo>
                    <a:pt x="125" y="678"/>
                  </a:lnTo>
                  <a:lnTo>
                    <a:pt x="126" y="678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3"/>
                  </a:lnTo>
                  <a:lnTo>
                    <a:pt x="129" y="672"/>
                  </a:lnTo>
                  <a:lnTo>
                    <a:pt x="130" y="6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0520C2-66E0-ABD7-4C0D-50CC15EFF9F1}"/>
              </a:ext>
            </a:extLst>
          </p:cNvPr>
          <p:cNvGrpSpPr/>
          <p:nvPr/>
        </p:nvGrpSpPr>
        <p:grpSpPr>
          <a:xfrm>
            <a:off x="1840776" y="1865246"/>
            <a:ext cx="1321463" cy="2055649"/>
            <a:chOff x="2097087" y="1925638"/>
            <a:chExt cx="1386589" cy="2156959"/>
          </a:xfrm>
        </p:grpSpPr>
        <p:sp>
          <p:nvSpPr>
            <p:cNvPr id="14" name="Rectangle 105">
              <a:extLst>
                <a:ext uri="{FF2B5EF4-FFF2-40B4-BE49-F238E27FC236}">
                  <a16:creationId xmlns:a16="http://schemas.microsoft.com/office/drawing/2014/main" id="{9FA29846-B470-678A-2FDB-5E8415CE5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087" y="3117850"/>
              <a:ext cx="68963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4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" name="Rectangle 106">
              <a:extLst>
                <a:ext uri="{FF2B5EF4-FFF2-40B4-BE49-F238E27FC236}">
                  <a16:creationId xmlns:a16="http://schemas.microsoft.com/office/drawing/2014/main" id="{0196E69A-C1EE-E91C-D61E-D44A342BD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637" y="1925638"/>
              <a:ext cx="68963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3</a:t>
              </a:r>
              <a:endParaRPr kumimoji="0" lang="zh-CN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Rectangle 107">
              <a:extLst>
                <a:ext uri="{FF2B5EF4-FFF2-40B4-BE49-F238E27FC236}">
                  <a16:creationId xmlns:a16="http://schemas.microsoft.com/office/drawing/2014/main" id="{5133A4FB-0F56-9269-735C-60D768195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713" y="3921125"/>
              <a:ext cx="68963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1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7" name="Rectangle 108">
              <a:extLst>
                <a:ext uri="{FF2B5EF4-FFF2-40B4-BE49-F238E27FC236}">
                  <a16:creationId xmlns:a16="http://schemas.microsoft.com/office/drawing/2014/main" id="{87B64FC2-3084-B0D3-89FE-4A4F01294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437" y="2827338"/>
              <a:ext cx="68963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2</a:t>
              </a:r>
              <a:endParaRPr kumimoji="0" lang="zh-CN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36193" name="Group 136192">
            <a:extLst>
              <a:ext uri="{FF2B5EF4-FFF2-40B4-BE49-F238E27FC236}">
                <a16:creationId xmlns:a16="http://schemas.microsoft.com/office/drawing/2014/main" id="{54994230-6C77-398E-9E25-85D2B4204F9D}"/>
              </a:ext>
            </a:extLst>
          </p:cNvPr>
          <p:cNvGrpSpPr/>
          <p:nvPr/>
        </p:nvGrpSpPr>
        <p:grpSpPr>
          <a:xfrm>
            <a:off x="4784239" y="1147149"/>
            <a:ext cx="2966871" cy="3484295"/>
            <a:chOff x="1122362" y="1162050"/>
            <a:chExt cx="3113088" cy="3656013"/>
          </a:xfrm>
          <a:noFill/>
        </p:grpSpPr>
        <p:sp>
          <p:nvSpPr>
            <p:cNvPr id="136195" name="Freeform 94">
              <a:extLst>
                <a:ext uri="{FF2B5EF4-FFF2-40B4-BE49-F238E27FC236}">
                  <a16:creationId xmlns:a16="http://schemas.microsoft.com/office/drawing/2014/main" id="{4BB0D211-F344-2114-48B8-F6725AF51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211513"/>
              <a:ext cx="1476375" cy="1606550"/>
            </a:xfrm>
            <a:custGeom>
              <a:avLst/>
              <a:gdLst>
                <a:gd name="T0" fmla="*/ 80 w 930"/>
                <a:gd name="T1" fmla="*/ 526 h 1012"/>
                <a:gd name="T2" fmla="*/ 79 w 930"/>
                <a:gd name="T3" fmla="*/ 477 h 1012"/>
                <a:gd name="T4" fmla="*/ 95 w 930"/>
                <a:gd name="T5" fmla="*/ 442 h 1012"/>
                <a:gd name="T6" fmla="*/ 93 w 930"/>
                <a:gd name="T7" fmla="*/ 409 h 1012"/>
                <a:gd name="T8" fmla="*/ 105 w 930"/>
                <a:gd name="T9" fmla="*/ 364 h 1012"/>
                <a:gd name="T10" fmla="*/ 95 w 930"/>
                <a:gd name="T11" fmla="*/ 324 h 1012"/>
                <a:gd name="T12" fmla="*/ 108 w 930"/>
                <a:gd name="T13" fmla="*/ 290 h 1012"/>
                <a:gd name="T14" fmla="*/ 122 w 930"/>
                <a:gd name="T15" fmla="*/ 264 h 1012"/>
                <a:gd name="T16" fmla="*/ 150 w 930"/>
                <a:gd name="T17" fmla="*/ 240 h 1012"/>
                <a:gd name="T18" fmla="*/ 187 w 930"/>
                <a:gd name="T19" fmla="*/ 238 h 1012"/>
                <a:gd name="T20" fmla="*/ 223 w 930"/>
                <a:gd name="T21" fmla="*/ 229 h 1012"/>
                <a:gd name="T22" fmla="*/ 281 w 930"/>
                <a:gd name="T23" fmla="*/ 233 h 1012"/>
                <a:gd name="T24" fmla="*/ 277 w 930"/>
                <a:gd name="T25" fmla="*/ 212 h 1012"/>
                <a:gd name="T26" fmla="*/ 270 w 930"/>
                <a:gd name="T27" fmla="*/ 198 h 1012"/>
                <a:gd name="T28" fmla="*/ 273 w 930"/>
                <a:gd name="T29" fmla="*/ 177 h 1012"/>
                <a:gd name="T30" fmla="*/ 287 w 930"/>
                <a:gd name="T31" fmla="*/ 161 h 1012"/>
                <a:gd name="T32" fmla="*/ 286 w 930"/>
                <a:gd name="T33" fmla="*/ 142 h 1012"/>
                <a:gd name="T34" fmla="*/ 284 w 930"/>
                <a:gd name="T35" fmla="*/ 122 h 1012"/>
                <a:gd name="T36" fmla="*/ 270 w 930"/>
                <a:gd name="T37" fmla="*/ 137 h 1012"/>
                <a:gd name="T38" fmla="*/ 260 w 930"/>
                <a:gd name="T39" fmla="*/ 118 h 1012"/>
                <a:gd name="T40" fmla="*/ 274 w 930"/>
                <a:gd name="T41" fmla="*/ 108 h 1012"/>
                <a:gd name="T42" fmla="*/ 269 w 930"/>
                <a:gd name="T43" fmla="*/ 89 h 1012"/>
                <a:gd name="T44" fmla="*/ 248 w 930"/>
                <a:gd name="T45" fmla="*/ 80 h 1012"/>
                <a:gd name="T46" fmla="*/ 231 w 930"/>
                <a:gd name="T47" fmla="*/ 62 h 1012"/>
                <a:gd name="T48" fmla="*/ 287 w 930"/>
                <a:gd name="T49" fmla="*/ 51 h 1012"/>
                <a:gd name="T50" fmla="*/ 395 w 930"/>
                <a:gd name="T51" fmla="*/ 56 h 1012"/>
                <a:gd name="T52" fmla="*/ 520 w 930"/>
                <a:gd name="T53" fmla="*/ 24 h 1012"/>
                <a:gd name="T54" fmla="*/ 623 w 930"/>
                <a:gd name="T55" fmla="*/ 12 h 1012"/>
                <a:gd name="T56" fmla="*/ 686 w 930"/>
                <a:gd name="T57" fmla="*/ 0 h 1012"/>
                <a:gd name="T58" fmla="*/ 811 w 930"/>
                <a:gd name="T59" fmla="*/ 21 h 1012"/>
                <a:gd name="T60" fmla="*/ 883 w 930"/>
                <a:gd name="T61" fmla="*/ 65 h 1012"/>
                <a:gd name="T62" fmla="*/ 922 w 930"/>
                <a:gd name="T63" fmla="*/ 330 h 1012"/>
                <a:gd name="T64" fmla="*/ 927 w 930"/>
                <a:gd name="T65" fmla="*/ 359 h 1012"/>
                <a:gd name="T66" fmla="*/ 925 w 930"/>
                <a:gd name="T67" fmla="*/ 401 h 1012"/>
                <a:gd name="T68" fmla="*/ 920 w 930"/>
                <a:gd name="T69" fmla="*/ 430 h 1012"/>
                <a:gd name="T70" fmla="*/ 904 w 930"/>
                <a:gd name="T71" fmla="*/ 456 h 1012"/>
                <a:gd name="T72" fmla="*/ 874 w 930"/>
                <a:gd name="T73" fmla="*/ 475 h 1012"/>
                <a:gd name="T74" fmla="*/ 834 w 930"/>
                <a:gd name="T75" fmla="*/ 476 h 1012"/>
                <a:gd name="T76" fmla="*/ 773 w 930"/>
                <a:gd name="T77" fmla="*/ 480 h 1012"/>
                <a:gd name="T78" fmla="*/ 752 w 930"/>
                <a:gd name="T79" fmla="*/ 492 h 1012"/>
                <a:gd name="T80" fmla="*/ 728 w 930"/>
                <a:gd name="T81" fmla="*/ 508 h 1012"/>
                <a:gd name="T82" fmla="*/ 708 w 930"/>
                <a:gd name="T83" fmla="*/ 525 h 1012"/>
                <a:gd name="T84" fmla="*/ 684 w 930"/>
                <a:gd name="T85" fmla="*/ 535 h 1012"/>
                <a:gd name="T86" fmla="*/ 601 w 930"/>
                <a:gd name="T87" fmla="*/ 609 h 1012"/>
                <a:gd name="T88" fmla="*/ 589 w 930"/>
                <a:gd name="T89" fmla="*/ 633 h 1012"/>
                <a:gd name="T90" fmla="*/ 573 w 930"/>
                <a:gd name="T91" fmla="*/ 650 h 1012"/>
                <a:gd name="T92" fmla="*/ 553 w 930"/>
                <a:gd name="T93" fmla="*/ 789 h 1012"/>
                <a:gd name="T94" fmla="*/ 566 w 930"/>
                <a:gd name="T95" fmla="*/ 808 h 1012"/>
                <a:gd name="T96" fmla="*/ 570 w 930"/>
                <a:gd name="T97" fmla="*/ 830 h 1012"/>
                <a:gd name="T98" fmla="*/ 578 w 930"/>
                <a:gd name="T99" fmla="*/ 854 h 1012"/>
                <a:gd name="T100" fmla="*/ 388 w 930"/>
                <a:gd name="T101" fmla="*/ 912 h 1012"/>
                <a:gd name="T102" fmla="*/ 365 w 930"/>
                <a:gd name="T103" fmla="*/ 922 h 1012"/>
                <a:gd name="T104" fmla="*/ 341 w 930"/>
                <a:gd name="T105" fmla="*/ 928 h 1012"/>
                <a:gd name="T106" fmla="*/ 305 w 930"/>
                <a:gd name="T107" fmla="*/ 934 h 1012"/>
                <a:gd name="T108" fmla="*/ 262 w 930"/>
                <a:gd name="T109" fmla="*/ 957 h 1012"/>
                <a:gd name="T110" fmla="*/ 219 w 930"/>
                <a:gd name="T111" fmla="*/ 821 h 1012"/>
                <a:gd name="T112" fmla="*/ 213 w 930"/>
                <a:gd name="T113" fmla="*/ 775 h 1012"/>
                <a:gd name="T114" fmla="*/ 122 w 930"/>
                <a:gd name="T115" fmla="*/ 667 h 1012"/>
                <a:gd name="T116" fmla="*/ 95 w 930"/>
                <a:gd name="T117" fmla="*/ 636 h 1012"/>
                <a:gd name="T118" fmla="*/ 76 w 930"/>
                <a:gd name="T119" fmla="*/ 610 h 1012"/>
                <a:gd name="T120" fmla="*/ 50 w 930"/>
                <a:gd name="T121" fmla="*/ 595 h 1012"/>
                <a:gd name="T122" fmla="*/ 31 w 930"/>
                <a:gd name="T123" fmla="*/ 578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30" h="1012">
                  <a:moveTo>
                    <a:pt x="8" y="560"/>
                  </a:moveTo>
                  <a:lnTo>
                    <a:pt x="8" y="560"/>
                  </a:lnTo>
                  <a:lnTo>
                    <a:pt x="7" y="559"/>
                  </a:lnTo>
                  <a:lnTo>
                    <a:pt x="6" y="558"/>
                  </a:lnTo>
                  <a:lnTo>
                    <a:pt x="5" y="557"/>
                  </a:lnTo>
                  <a:lnTo>
                    <a:pt x="4" y="556"/>
                  </a:lnTo>
                  <a:lnTo>
                    <a:pt x="3" y="556"/>
                  </a:lnTo>
                  <a:lnTo>
                    <a:pt x="3" y="555"/>
                  </a:lnTo>
                  <a:lnTo>
                    <a:pt x="3" y="555"/>
                  </a:lnTo>
                  <a:lnTo>
                    <a:pt x="3" y="554"/>
                  </a:lnTo>
                  <a:lnTo>
                    <a:pt x="0" y="552"/>
                  </a:lnTo>
                  <a:lnTo>
                    <a:pt x="3" y="536"/>
                  </a:lnTo>
                  <a:lnTo>
                    <a:pt x="6" y="532"/>
                  </a:lnTo>
                  <a:lnTo>
                    <a:pt x="6" y="533"/>
                  </a:lnTo>
                  <a:lnTo>
                    <a:pt x="22" y="532"/>
                  </a:lnTo>
                  <a:lnTo>
                    <a:pt x="40" y="532"/>
                  </a:lnTo>
                  <a:lnTo>
                    <a:pt x="41" y="530"/>
                  </a:lnTo>
                  <a:lnTo>
                    <a:pt x="43" y="528"/>
                  </a:lnTo>
                  <a:lnTo>
                    <a:pt x="43" y="526"/>
                  </a:lnTo>
                  <a:lnTo>
                    <a:pt x="56" y="527"/>
                  </a:lnTo>
                  <a:lnTo>
                    <a:pt x="73" y="521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8" y="521"/>
                  </a:lnTo>
                  <a:lnTo>
                    <a:pt x="79" y="523"/>
                  </a:lnTo>
                  <a:lnTo>
                    <a:pt x="80" y="526"/>
                  </a:lnTo>
                  <a:lnTo>
                    <a:pt x="82" y="524"/>
                  </a:lnTo>
                  <a:lnTo>
                    <a:pt x="83" y="524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6" y="523"/>
                  </a:lnTo>
                  <a:lnTo>
                    <a:pt x="86" y="523"/>
                  </a:lnTo>
                  <a:lnTo>
                    <a:pt x="87" y="522"/>
                  </a:lnTo>
                  <a:lnTo>
                    <a:pt x="88" y="522"/>
                  </a:lnTo>
                  <a:lnTo>
                    <a:pt x="88" y="521"/>
                  </a:lnTo>
                  <a:lnTo>
                    <a:pt x="89" y="520"/>
                  </a:lnTo>
                  <a:lnTo>
                    <a:pt x="89" y="518"/>
                  </a:lnTo>
                  <a:lnTo>
                    <a:pt x="90" y="517"/>
                  </a:lnTo>
                  <a:lnTo>
                    <a:pt x="90" y="516"/>
                  </a:lnTo>
                  <a:lnTo>
                    <a:pt x="92" y="514"/>
                  </a:lnTo>
                  <a:lnTo>
                    <a:pt x="93" y="512"/>
                  </a:lnTo>
                  <a:lnTo>
                    <a:pt x="95" y="511"/>
                  </a:lnTo>
                  <a:lnTo>
                    <a:pt x="95" y="509"/>
                  </a:lnTo>
                  <a:lnTo>
                    <a:pt x="95" y="509"/>
                  </a:lnTo>
                  <a:lnTo>
                    <a:pt x="97" y="507"/>
                  </a:lnTo>
                  <a:lnTo>
                    <a:pt x="98" y="507"/>
                  </a:lnTo>
                  <a:lnTo>
                    <a:pt x="101" y="505"/>
                  </a:lnTo>
                  <a:lnTo>
                    <a:pt x="79" y="484"/>
                  </a:lnTo>
                  <a:lnTo>
                    <a:pt x="78" y="484"/>
                  </a:lnTo>
                  <a:lnTo>
                    <a:pt x="79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81" y="474"/>
                  </a:lnTo>
                  <a:lnTo>
                    <a:pt x="82" y="470"/>
                  </a:lnTo>
                  <a:lnTo>
                    <a:pt x="83" y="468"/>
                  </a:lnTo>
                  <a:lnTo>
                    <a:pt x="83" y="467"/>
                  </a:lnTo>
                  <a:lnTo>
                    <a:pt x="84" y="465"/>
                  </a:lnTo>
                  <a:lnTo>
                    <a:pt x="86" y="460"/>
                  </a:lnTo>
                  <a:lnTo>
                    <a:pt x="86" y="459"/>
                  </a:lnTo>
                  <a:lnTo>
                    <a:pt x="86" y="459"/>
                  </a:lnTo>
                  <a:lnTo>
                    <a:pt x="87" y="458"/>
                  </a:lnTo>
                  <a:lnTo>
                    <a:pt x="88" y="457"/>
                  </a:lnTo>
                  <a:lnTo>
                    <a:pt x="88" y="456"/>
                  </a:lnTo>
                  <a:lnTo>
                    <a:pt x="89" y="455"/>
                  </a:lnTo>
                  <a:lnTo>
                    <a:pt x="89" y="452"/>
                  </a:lnTo>
                  <a:lnTo>
                    <a:pt x="89" y="451"/>
                  </a:lnTo>
                  <a:lnTo>
                    <a:pt x="88" y="450"/>
                  </a:lnTo>
                  <a:lnTo>
                    <a:pt x="88" y="449"/>
                  </a:lnTo>
                  <a:lnTo>
                    <a:pt x="88" y="448"/>
                  </a:lnTo>
                  <a:lnTo>
                    <a:pt x="88" y="447"/>
                  </a:lnTo>
                  <a:lnTo>
                    <a:pt x="89" y="447"/>
                  </a:lnTo>
                  <a:lnTo>
                    <a:pt x="90" y="446"/>
                  </a:lnTo>
                  <a:lnTo>
                    <a:pt x="92" y="446"/>
                  </a:lnTo>
                  <a:lnTo>
                    <a:pt x="93" y="445"/>
                  </a:lnTo>
                  <a:lnTo>
                    <a:pt x="94" y="445"/>
                  </a:lnTo>
                  <a:lnTo>
                    <a:pt x="94" y="444"/>
                  </a:lnTo>
                  <a:lnTo>
                    <a:pt x="95" y="444"/>
                  </a:lnTo>
                  <a:lnTo>
                    <a:pt x="95" y="442"/>
                  </a:lnTo>
                  <a:lnTo>
                    <a:pt x="96" y="441"/>
                  </a:lnTo>
                  <a:lnTo>
                    <a:pt x="96" y="441"/>
                  </a:lnTo>
                  <a:lnTo>
                    <a:pt x="98" y="440"/>
                  </a:lnTo>
                  <a:lnTo>
                    <a:pt x="98" y="439"/>
                  </a:lnTo>
                  <a:lnTo>
                    <a:pt x="99" y="438"/>
                  </a:lnTo>
                  <a:lnTo>
                    <a:pt x="100" y="437"/>
                  </a:lnTo>
                  <a:lnTo>
                    <a:pt x="100" y="436"/>
                  </a:lnTo>
                  <a:lnTo>
                    <a:pt x="101" y="435"/>
                  </a:lnTo>
                  <a:lnTo>
                    <a:pt x="101" y="433"/>
                  </a:lnTo>
                  <a:lnTo>
                    <a:pt x="102" y="432"/>
                  </a:lnTo>
                  <a:lnTo>
                    <a:pt x="102" y="429"/>
                  </a:lnTo>
                  <a:lnTo>
                    <a:pt x="102" y="425"/>
                  </a:lnTo>
                  <a:lnTo>
                    <a:pt x="102" y="424"/>
                  </a:lnTo>
                  <a:lnTo>
                    <a:pt x="102" y="423"/>
                  </a:lnTo>
                  <a:lnTo>
                    <a:pt x="101" y="422"/>
                  </a:lnTo>
                  <a:lnTo>
                    <a:pt x="101" y="421"/>
                  </a:lnTo>
                  <a:lnTo>
                    <a:pt x="100" y="420"/>
                  </a:lnTo>
                  <a:lnTo>
                    <a:pt x="100" y="419"/>
                  </a:lnTo>
                  <a:lnTo>
                    <a:pt x="99" y="419"/>
                  </a:lnTo>
                  <a:lnTo>
                    <a:pt x="98" y="416"/>
                  </a:lnTo>
                  <a:lnTo>
                    <a:pt x="98" y="415"/>
                  </a:lnTo>
                  <a:lnTo>
                    <a:pt x="96" y="413"/>
                  </a:lnTo>
                  <a:lnTo>
                    <a:pt x="96" y="413"/>
                  </a:lnTo>
                  <a:lnTo>
                    <a:pt x="95" y="412"/>
                  </a:lnTo>
                  <a:lnTo>
                    <a:pt x="95" y="411"/>
                  </a:lnTo>
                  <a:lnTo>
                    <a:pt x="93" y="409"/>
                  </a:lnTo>
                  <a:lnTo>
                    <a:pt x="95" y="408"/>
                  </a:lnTo>
                  <a:lnTo>
                    <a:pt x="91" y="405"/>
                  </a:lnTo>
                  <a:lnTo>
                    <a:pt x="116" y="395"/>
                  </a:lnTo>
                  <a:lnTo>
                    <a:pt x="116" y="387"/>
                  </a:lnTo>
                  <a:lnTo>
                    <a:pt x="113" y="386"/>
                  </a:lnTo>
                  <a:lnTo>
                    <a:pt x="113" y="386"/>
                  </a:lnTo>
                  <a:lnTo>
                    <a:pt x="112" y="385"/>
                  </a:lnTo>
                  <a:lnTo>
                    <a:pt x="111" y="385"/>
                  </a:lnTo>
                  <a:lnTo>
                    <a:pt x="110" y="384"/>
                  </a:lnTo>
                  <a:lnTo>
                    <a:pt x="107" y="384"/>
                  </a:lnTo>
                  <a:lnTo>
                    <a:pt x="106" y="383"/>
                  </a:lnTo>
                  <a:lnTo>
                    <a:pt x="101" y="382"/>
                  </a:lnTo>
                  <a:lnTo>
                    <a:pt x="102" y="380"/>
                  </a:lnTo>
                  <a:lnTo>
                    <a:pt x="102" y="379"/>
                  </a:lnTo>
                  <a:lnTo>
                    <a:pt x="102" y="378"/>
                  </a:lnTo>
                  <a:lnTo>
                    <a:pt x="103" y="377"/>
                  </a:lnTo>
                  <a:lnTo>
                    <a:pt x="104" y="375"/>
                  </a:lnTo>
                  <a:lnTo>
                    <a:pt x="104" y="374"/>
                  </a:lnTo>
                  <a:lnTo>
                    <a:pt x="104" y="372"/>
                  </a:lnTo>
                  <a:lnTo>
                    <a:pt x="105" y="369"/>
                  </a:lnTo>
                  <a:lnTo>
                    <a:pt x="105" y="368"/>
                  </a:lnTo>
                  <a:lnTo>
                    <a:pt x="105" y="367"/>
                  </a:lnTo>
                  <a:lnTo>
                    <a:pt x="105" y="367"/>
                  </a:lnTo>
                  <a:lnTo>
                    <a:pt x="105" y="366"/>
                  </a:lnTo>
                  <a:lnTo>
                    <a:pt x="105" y="365"/>
                  </a:lnTo>
                  <a:lnTo>
                    <a:pt x="105" y="364"/>
                  </a:lnTo>
                  <a:lnTo>
                    <a:pt x="104" y="363"/>
                  </a:lnTo>
                  <a:lnTo>
                    <a:pt x="104" y="361"/>
                  </a:lnTo>
                  <a:lnTo>
                    <a:pt x="104" y="360"/>
                  </a:lnTo>
                  <a:lnTo>
                    <a:pt x="103" y="359"/>
                  </a:lnTo>
                  <a:lnTo>
                    <a:pt x="103" y="357"/>
                  </a:lnTo>
                  <a:lnTo>
                    <a:pt x="102" y="356"/>
                  </a:lnTo>
                  <a:lnTo>
                    <a:pt x="102" y="355"/>
                  </a:lnTo>
                  <a:lnTo>
                    <a:pt x="101" y="354"/>
                  </a:lnTo>
                  <a:lnTo>
                    <a:pt x="97" y="349"/>
                  </a:lnTo>
                  <a:lnTo>
                    <a:pt x="95" y="346"/>
                  </a:lnTo>
                  <a:lnTo>
                    <a:pt x="95" y="344"/>
                  </a:lnTo>
                  <a:lnTo>
                    <a:pt x="95" y="343"/>
                  </a:lnTo>
                  <a:lnTo>
                    <a:pt x="95" y="342"/>
                  </a:lnTo>
                  <a:lnTo>
                    <a:pt x="94" y="341"/>
                  </a:lnTo>
                  <a:lnTo>
                    <a:pt x="94" y="340"/>
                  </a:lnTo>
                  <a:lnTo>
                    <a:pt x="94" y="340"/>
                  </a:lnTo>
                  <a:lnTo>
                    <a:pt x="94" y="338"/>
                  </a:lnTo>
                  <a:lnTo>
                    <a:pt x="94" y="333"/>
                  </a:lnTo>
                  <a:lnTo>
                    <a:pt x="93" y="331"/>
                  </a:lnTo>
                  <a:lnTo>
                    <a:pt x="94" y="330"/>
                  </a:lnTo>
                  <a:lnTo>
                    <a:pt x="94" y="330"/>
                  </a:lnTo>
                  <a:lnTo>
                    <a:pt x="94" y="329"/>
                  </a:lnTo>
                  <a:lnTo>
                    <a:pt x="94" y="328"/>
                  </a:lnTo>
                  <a:lnTo>
                    <a:pt x="94" y="327"/>
                  </a:lnTo>
                  <a:lnTo>
                    <a:pt x="95" y="326"/>
                  </a:lnTo>
                  <a:lnTo>
                    <a:pt x="95" y="324"/>
                  </a:lnTo>
                  <a:lnTo>
                    <a:pt x="95" y="323"/>
                  </a:lnTo>
                  <a:lnTo>
                    <a:pt x="96" y="321"/>
                  </a:lnTo>
                  <a:lnTo>
                    <a:pt x="97" y="320"/>
                  </a:lnTo>
                  <a:lnTo>
                    <a:pt x="97" y="319"/>
                  </a:lnTo>
                  <a:lnTo>
                    <a:pt x="98" y="319"/>
                  </a:lnTo>
                  <a:lnTo>
                    <a:pt x="98" y="317"/>
                  </a:lnTo>
                  <a:lnTo>
                    <a:pt x="99" y="315"/>
                  </a:lnTo>
                  <a:lnTo>
                    <a:pt x="99" y="314"/>
                  </a:lnTo>
                  <a:lnTo>
                    <a:pt x="99" y="311"/>
                  </a:lnTo>
                  <a:lnTo>
                    <a:pt x="100" y="311"/>
                  </a:lnTo>
                  <a:lnTo>
                    <a:pt x="100" y="308"/>
                  </a:lnTo>
                  <a:lnTo>
                    <a:pt x="100" y="304"/>
                  </a:lnTo>
                  <a:lnTo>
                    <a:pt x="101" y="303"/>
                  </a:lnTo>
                  <a:lnTo>
                    <a:pt x="101" y="303"/>
                  </a:lnTo>
                  <a:lnTo>
                    <a:pt x="101" y="301"/>
                  </a:lnTo>
                  <a:lnTo>
                    <a:pt x="101" y="299"/>
                  </a:lnTo>
                  <a:lnTo>
                    <a:pt x="101" y="298"/>
                  </a:lnTo>
                  <a:lnTo>
                    <a:pt x="101" y="297"/>
                  </a:lnTo>
                  <a:lnTo>
                    <a:pt x="101" y="296"/>
                  </a:lnTo>
                  <a:lnTo>
                    <a:pt x="102" y="295"/>
                  </a:lnTo>
                  <a:lnTo>
                    <a:pt x="102" y="294"/>
                  </a:lnTo>
                  <a:lnTo>
                    <a:pt x="103" y="294"/>
                  </a:lnTo>
                  <a:lnTo>
                    <a:pt x="104" y="293"/>
                  </a:lnTo>
                  <a:lnTo>
                    <a:pt x="105" y="292"/>
                  </a:lnTo>
                  <a:lnTo>
                    <a:pt x="108" y="291"/>
                  </a:lnTo>
                  <a:lnTo>
                    <a:pt x="108" y="290"/>
                  </a:lnTo>
                  <a:lnTo>
                    <a:pt x="109" y="290"/>
                  </a:lnTo>
                  <a:lnTo>
                    <a:pt x="110" y="289"/>
                  </a:lnTo>
                  <a:lnTo>
                    <a:pt x="111" y="288"/>
                  </a:lnTo>
                  <a:lnTo>
                    <a:pt x="112" y="288"/>
                  </a:lnTo>
                  <a:lnTo>
                    <a:pt x="113" y="287"/>
                  </a:lnTo>
                  <a:lnTo>
                    <a:pt x="114" y="285"/>
                  </a:lnTo>
                  <a:lnTo>
                    <a:pt x="116" y="285"/>
                  </a:lnTo>
                  <a:lnTo>
                    <a:pt x="117" y="284"/>
                  </a:lnTo>
                  <a:lnTo>
                    <a:pt x="118" y="283"/>
                  </a:lnTo>
                  <a:lnTo>
                    <a:pt x="119" y="281"/>
                  </a:lnTo>
                  <a:lnTo>
                    <a:pt x="120" y="280"/>
                  </a:lnTo>
                  <a:lnTo>
                    <a:pt x="121" y="278"/>
                  </a:lnTo>
                  <a:lnTo>
                    <a:pt x="122" y="276"/>
                  </a:lnTo>
                  <a:lnTo>
                    <a:pt x="123" y="275"/>
                  </a:lnTo>
                  <a:lnTo>
                    <a:pt x="124" y="274"/>
                  </a:lnTo>
                  <a:lnTo>
                    <a:pt x="124" y="273"/>
                  </a:lnTo>
                  <a:lnTo>
                    <a:pt x="124" y="272"/>
                  </a:lnTo>
                  <a:lnTo>
                    <a:pt x="124" y="271"/>
                  </a:lnTo>
                  <a:lnTo>
                    <a:pt x="123" y="270"/>
                  </a:lnTo>
                  <a:lnTo>
                    <a:pt x="122" y="268"/>
                  </a:lnTo>
                  <a:lnTo>
                    <a:pt x="122" y="267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5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22" y="263"/>
                  </a:lnTo>
                  <a:lnTo>
                    <a:pt x="122" y="262"/>
                  </a:lnTo>
                  <a:lnTo>
                    <a:pt x="122" y="261"/>
                  </a:lnTo>
                  <a:lnTo>
                    <a:pt x="123" y="260"/>
                  </a:lnTo>
                  <a:lnTo>
                    <a:pt x="123" y="259"/>
                  </a:lnTo>
                  <a:lnTo>
                    <a:pt x="124" y="258"/>
                  </a:lnTo>
                  <a:lnTo>
                    <a:pt x="124" y="257"/>
                  </a:lnTo>
                  <a:lnTo>
                    <a:pt x="125" y="257"/>
                  </a:lnTo>
                  <a:lnTo>
                    <a:pt x="126" y="256"/>
                  </a:lnTo>
                  <a:lnTo>
                    <a:pt x="127" y="255"/>
                  </a:lnTo>
                  <a:lnTo>
                    <a:pt x="129" y="253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2" y="251"/>
                  </a:lnTo>
                  <a:lnTo>
                    <a:pt x="132" y="250"/>
                  </a:lnTo>
                  <a:lnTo>
                    <a:pt x="134" y="248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4"/>
                  </a:lnTo>
                  <a:lnTo>
                    <a:pt x="141" y="244"/>
                  </a:lnTo>
                  <a:lnTo>
                    <a:pt x="141" y="244"/>
                  </a:lnTo>
                  <a:lnTo>
                    <a:pt x="143" y="243"/>
                  </a:lnTo>
                  <a:lnTo>
                    <a:pt x="149" y="240"/>
                  </a:lnTo>
                  <a:lnTo>
                    <a:pt x="150" y="240"/>
                  </a:lnTo>
                  <a:lnTo>
                    <a:pt x="150" y="239"/>
                  </a:lnTo>
                  <a:lnTo>
                    <a:pt x="151" y="239"/>
                  </a:lnTo>
                  <a:lnTo>
                    <a:pt x="152" y="239"/>
                  </a:lnTo>
                  <a:lnTo>
                    <a:pt x="154" y="240"/>
                  </a:lnTo>
                  <a:lnTo>
                    <a:pt x="155" y="240"/>
                  </a:lnTo>
                  <a:lnTo>
                    <a:pt x="156" y="240"/>
                  </a:lnTo>
                  <a:lnTo>
                    <a:pt x="158" y="240"/>
                  </a:lnTo>
                  <a:lnTo>
                    <a:pt x="159" y="239"/>
                  </a:lnTo>
                  <a:lnTo>
                    <a:pt x="159" y="239"/>
                  </a:lnTo>
                  <a:lnTo>
                    <a:pt x="160" y="239"/>
                  </a:lnTo>
                  <a:lnTo>
                    <a:pt x="163" y="239"/>
                  </a:lnTo>
                  <a:lnTo>
                    <a:pt x="166" y="238"/>
                  </a:lnTo>
                  <a:lnTo>
                    <a:pt x="169" y="237"/>
                  </a:lnTo>
                  <a:lnTo>
                    <a:pt x="171" y="236"/>
                  </a:lnTo>
                  <a:lnTo>
                    <a:pt x="172" y="236"/>
                  </a:lnTo>
                  <a:lnTo>
                    <a:pt x="173" y="236"/>
                  </a:lnTo>
                  <a:lnTo>
                    <a:pt x="174" y="236"/>
                  </a:lnTo>
                  <a:lnTo>
                    <a:pt x="175" y="236"/>
                  </a:lnTo>
                  <a:lnTo>
                    <a:pt x="177" y="237"/>
                  </a:lnTo>
                  <a:lnTo>
                    <a:pt x="179" y="237"/>
                  </a:lnTo>
                  <a:lnTo>
                    <a:pt x="183" y="238"/>
                  </a:lnTo>
                  <a:lnTo>
                    <a:pt x="185" y="239"/>
                  </a:lnTo>
                  <a:lnTo>
                    <a:pt x="186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8"/>
                  </a:lnTo>
                  <a:lnTo>
                    <a:pt x="191" y="236"/>
                  </a:lnTo>
                  <a:lnTo>
                    <a:pt x="195" y="235"/>
                  </a:lnTo>
                  <a:lnTo>
                    <a:pt x="196" y="234"/>
                  </a:lnTo>
                  <a:lnTo>
                    <a:pt x="196" y="234"/>
                  </a:lnTo>
                  <a:lnTo>
                    <a:pt x="197" y="234"/>
                  </a:lnTo>
                  <a:lnTo>
                    <a:pt x="198" y="233"/>
                  </a:lnTo>
                  <a:lnTo>
                    <a:pt x="200" y="233"/>
                  </a:lnTo>
                  <a:lnTo>
                    <a:pt x="201" y="232"/>
                  </a:lnTo>
                  <a:lnTo>
                    <a:pt x="202" y="232"/>
                  </a:lnTo>
                  <a:lnTo>
                    <a:pt x="203" y="232"/>
                  </a:lnTo>
                  <a:lnTo>
                    <a:pt x="205" y="230"/>
                  </a:lnTo>
                  <a:lnTo>
                    <a:pt x="205" y="230"/>
                  </a:lnTo>
                  <a:lnTo>
                    <a:pt x="206" y="229"/>
                  </a:lnTo>
                  <a:lnTo>
                    <a:pt x="209" y="229"/>
                  </a:lnTo>
                  <a:lnTo>
                    <a:pt x="211" y="229"/>
                  </a:lnTo>
                  <a:lnTo>
                    <a:pt x="212" y="229"/>
                  </a:lnTo>
                  <a:lnTo>
                    <a:pt x="213" y="229"/>
                  </a:lnTo>
                  <a:lnTo>
                    <a:pt x="214" y="229"/>
                  </a:lnTo>
                  <a:lnTo>
                    <a:pt x="215" y="229"/>
                  </a:lnTo>
                  <a:lnTo>
                    <a:pt x="217" y="229"/>
                  </a:lnTo>
                  <a:lnTo>
                    <a:pt x="218" y="229"/>
                  </a:lnTo>
                  <a:lnTo>
                    <a:pt x="219" y="229"/>
                  </a:lnTo>
                  <a:lnTo>
                    <a:pt x="221" y="229"/>
                  </a:lnTo>
                  <a:lnTo>
                    <a:pt x="222" y="229"/>
                  </a:lnTo>
                  <a:lnTo>
                    <a:pt x="222" y="229"/>
                  </a:lnTo>
                  <a:lnTo>
                    <a:pt x="223" y="229"/>
                  </a:lnTo>
                  <a:lnTo>
                    <a:pt x="223" y="229"/>
                  </a:lnTo>
                  <a:lnTo>
                    <a:pt x="225" y="227"/>
                  </a:lnTo>
                  <a:lnTo>
                    <a:pt x="227" y="226"/>
                  </a:lnTo>
                  <a:lnTo>
                    <a:pt x="228" y="225"/>
                  </a:lnTo>
                  <a:lnTo>
                    <a:pt x="230" y="223"/>
                  </a:lnTo>
                  <a:lnTo>
                    <a:pt x="232" y="225"/>
                  </a:lnTo>
                  <a:lnTo>
                    <a:pt x="232" y="226"/>
                  </a:lnTo>
                  <a:lnTo>
                    <a:pt x="234" y="229"/>
                  </a:lnTo>
                  <a:lnTo>
                    <a:pt x="235" y="230"/>
                  </a:lnTo>
                  <a:lnTo>
                    <a:pt x="236" y="231"/>
                  </a:lnTo>
                  <a:lnTo>
                    <a:pt x="237" y="234"/>
                  </a:lnTo>
                  <a:lnTo>
                    <a:pt x="237" y="235"/>
                  </a:lnTo>
                  <a:lnTo>
                    <a:pt x="237" y="238"/>
                  </a:lnTo>
                  <a:lnTo>
                    <a:pt x="237" y="244"/>
                  </a:lnTo>
                  <a:lnTo>
                    <a:pt x="249" y="241"/>
                  </a:lnTo>
                  <a:lnTo>
                    <a:pt x="269" y="231"/>
                  </a:lnTo>
                  <a:lnTo>
                    <a:pt x="272" y="240"/>
                  </a:lnTo>
                  <a:lnTo>
                    <a:pt x="280" y="239"/>
                  </a:lnTo>
                  <a:lnTo>
                    <a:pt x="285" y="239"/>
                  </a:lnTo>
                  <a:lnTo>
                    <a:pt x="284" y="238"/>
                  </a:lnTo>
                  <a:lnTo>
                    <a:pt x="283" y="237"/>
                  </a:lnTo>
                  <a:lnTo>
                    <a:pt x="283" y="236"/>
                  </a:lnTo>
                  <a:lnTo>
                    <a:pt x="282" y="236"/>
                  </a:lnTo>
                  <a:lnTo>
                    <a:pt x="282" y="235"/>
                  </a:lnTo>
                  <a:lnTo>
                    <a:pt x="281" y="234"/>
                  </a:lnTo>
                  <a:lnTo>
                    <a:pt x="281" y="233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8" y="229"/>
                  </a:lnTo>
                  <a:lnTo>
                    <a:pt x="278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7"/>
                  </a:lnTo>
                  <a:lnTo>
                    <a:pt x="276" y="226"/>
                  </a:lnTo>
                  <a:lnTo>
                    <a:pt x="276" y="225"/>
                  </a:lnTo>
                  <a:lnTo>
                    <a:pt x="277" y="225"/>
                  </a:lnTo>
                  <a:lnTo>
                    <a:pt x="277" y="224"/>
                  </a:lnTo>
                  <a:lnTo>
                    <a:pt x="278" y="224"/>
                  </a:lnTo>
                  <a:lnTo>
                    <a:pt x="278" y="224"/>
                  </a:lnTo>
                  <a:lnTo>
                    <a:pt x="279" y="224"/>
                  </a:lnTo>
                  <a:lnTo>
                    <a:pt x="280" y="223"/>
                  </a:lnTo>
                  <a:lnTo>
                    <a:pt x="280" y="222"/>
                  </a:lnTo>
                  <a:lnTo>
                    <a:pt x="280" y="221"/>
                  </a:lnTo>
                  <a:lnTo>
                    <a:pt x="280" y="220"/>
                  </a:lnTo>
                  <a:lnTo>
                    <a:pt x="280" y="220"/>
                  </a:lnTo>
                  <a:lnTo>
                    <a:pt x="280" y="219"/>
                  </a:lnTo>
                  <a:lnTo>
                    <a:pt x="279" y="218"/>
                  </a:lnTo>
                  <a:lnTo>
                    <a:pt x="279" y="216"/>
                  </a:lnTo>
                  <a:lnTo>
                    <a:pt x="278" y="215"/>
                  </a:lnTo>
                  <a:lnTo>
                    <a:pt x="278" y="213"/>
                  </a:lnTo>
                  <a:lnTo>
                    <a:pt x="278" y="212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6" y="211"/>
                  </a:lnTo>
                  <a:lnTo>
                    <a:pt x="275" y="211"/>
                  </a:lnTo>
                  <a:lnTo>
                    <a:pt x="274" y="211"/>
                  </a:lnTo>
                  <a:lnTo>
                    <a:pt x="273" y="211"/>
                  </a:lnTo>
                  <a:lnTo>
                    <a:pt x="272" y="211"/>
                  </a:lnTo>
                  <a:lnTo>
                    <a:pt x="271" y="211"/>
                  </a:lnTo>
                  <a:lnTo>
                    <a:pt x="271" y="212"/>
                  </a:lnTo>
                  <a:lnTo>
                    <a:pt x="270" y="212"/>
                  </a:lnTo>
                  <a:lnTo>
                    <a:pt x="269" y="212"/>
                  </a:lnTo>
                  <a:lnTo>
                    <a:pt x="269" y="211"/>
                  </a:lnTo>
                  <a:lnTo>
                    <a:pt x="268" y="211"/>
                  </a:lnTo>
                  <a:lnTo>
                    <a:pt x="267" y="211"/>
                  </a:lnTo>
                  <a:lnTo>
                    <a:pt x="267" y="210"/>
                  </a:lnTo>
                  <a:lnTo>
                    <a:pt x="266" y="210"/>
                  </a:lnTo>
                  <a:lnTo>
                    <a:pt x="266" y="209"/>
                  </a:lnTo>
                  <a:lnTo>
                    <a:pt x="266" y="208"/>
                  </a:lnTo>
                  <a:lnTo>
                    <a:pt x="267" y="206"/>
                  </a:lnTo>
                  <a:lnTo>
                    <a:pt x="267" y="205"/>
                  </a:lnTo>
                  <a:lnTo>
                    <a:pt x="267" y="203"/>
                  </a:lnTo>
                  <a:lnTo>
                    <a:pt x="268" y="203"/>
                  </a:lnTo>
                  <a:lnTo>
                    <a:pt x="269" y="201"/>
                  </a:lnTo>
                  <a:lnTo>
                    <a:pt x="269" y="200"/>
                  </a:lnTo>
                  <a:lnTo>
                    <a:pt x="269" y="199"/>
                  </a:lnTo>
                  <a:lnTo>
                    <a:pt x="270" y="199"/>
                  </a:lnTo>
                  <a:lnTo>
                    <a:pt x="270" y="198"/>
                  </a:lnTo>
                  <a:lnTo>
                    <a:pt x="271" y="197"/>
                  </a:lnTo>
                  <a:lnTo>
                    <a:pt x="271" y="196"/>
                  </a:lnTo>
                  <a:lnTo>
                    <a:pt x="271" y="195"/>
                  </a:lnTo>
                  <a:lnTo>
                    <a:pt x="272" y="194"/>
                  </a:lnTo>
                  <a:lnTo>
                    <a:pt x="272" y="193"/>
                  </a:lnTo>
                  <a:lnTo>
                    <a:pt x="273" y="193"/>
                  </a:lnTo>
                  <a:lnTo>
                    <a:pt x="273" y="193"/>
                  </a:lnTo>
                  <a:lnTo>
                    <a:pt x="273" y="192"/>
                  </a:lnTo>
                  <a:lnTo>
                    <a:pt x="273" y="191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3" y="188"/>
                  </a:lnTo>
                  <a:lnTo>
                    <a:pt x="273" y="187"/>
                  </a:lnTo>
                  <a:lnTo>
                    <a:pt x="273" y="186"/>
                  </a:lnTo>
                  <a:lnTo>
                    <a:pt x="272" y="185"/>
                  </a:lnTo>
                  <a:lnTo>
                    <a:pt x="272" y="184"/>
                  </a:lnTo>
                  <a:lnTo>
                    <a:pt x="271" y="184"/>
                  </a:lnTo>
                  <a:lnTo>
                    <a:pt x="271" y="183"/>
                  </a:lnTo>
                  <a:lnTo>
                    <a:pt x="271" y="183"/>
                  </a:lnTo>
                  <a:lnTo>
                    <a:pt x="271" y="182"/>
                  </a:lnTo>
                  <a:lnTo>
                    <a:pt x="272" y="181"/>
                  </a:lnTo>
                  <a:lnTo>
                    <a:pt x="272" y="180"/>
                  </a:lnTo>
                  <a:lnTo>
                    <a:pt x="272" y="179"/>
                  </a:lnTo>
                  <a:lnTo>
                    <a:pt x="273" y="179"/>
                  </a:lnTo>
                  <a:lnTo>
                    <a:pt x="273" y="178"/>
                  </a:lnTo>
                  <a:lnTo>
                    <a:pt x="273" y="177"/>
                  </a:lnTo>
                  <a:lnTo>
                    <a:pt x="274" y="176"/>
                  </a:lnTo>
                  <a:lnTo>
                    <a:pt x="274" y="175"/>
                  </a:lnTo>
                  <a:lnTo>
                    <a:pt x="275" y="175"/>
                  </a:lnTo>
                  <a:lnTo>
                    <a:pt x="274" y="175"/>
                  </a:lnTo>
                  <a:lnTo>
                    <a:pt x="275" y="174"/>
                  </a:lnTo>
                  <a:lnTo>
                    <a:pt x="275" y="174"/>
                  </a:lnTo>
                  <a:lnTo>
                    <a:pt x="276" y="173"/>
                  </a:lnTo>
                  <a:lnTo>
                    <a:pt x="277" y="172"/>
                  </a:lnTo>
                  <a:lnTo>
                    <a:pt x="278" y="171"/>
                  </a:lnTo>
                  <a:lnTo>
                    <a:pt x="278" y="170"/>
                  </a:lnTo>
                  <a:lnTo>
                    <a:pt x="278" y="169"/>
                  </a:lnTo>
                  <a:lnTo>
                    <a:pt x="278" y="168"/>
                  </a:lnTo>
                  <a:lnTo>
                    <a:pt x="279" y="168"/>
                  </a:lnTo>
                  <a:lnTo>
                    <a:pt x="280" y="167"/>
                  </a:lnTo>
                  <a:lnTo>
                    <a:pt x="281" y="166"/>
                  </a:lnTo>
                  <a:lnTo>
                    <a:pt x="282" y="165"/>
                  </a:lnTo>
                  <a:lnTo>
                    <a:pt x="282" y="165"/>
                  </a:lnTo>
                  <a:lnTo>
                    <a:pt x="283" y="165"/>
                  </a:lnTo>
                  <a:lnTo>
                    <a:pt x="284" y="165"/>
                  </a:lnTo>
                  <a:lnTo>
                    <a:pt x="285" y="165"/>
                  </a:lnTo>
                  <a:lnTo>
                    <a:pt x="285" y="164"/>
                  </a:lnTo>
                  <a:lnTo>
                    <a:pt x="286" y="164"/>
                  </a:lnTo>
                  <a:lnTo>
                    <a:pt x="286" y="163"/>
                  </a:lnTo>
                  <a:lnTo>
                    <a:pt x="286" y="162"/>
                  </a:lnTo>
                  <a:lnTo>
                    <a:pt x="287" y="162"/>
                  </a:lnTo>
                  <a:lnTo>
                    <a:pt x="287" y="161"/>
                  </a:lnTo>
                  <a:lnTo>
                    <a:pt x="287" y="160"/>
                  </a:lnTo>
                  <a:lnTo>
                    <a:pt x="287" y="159"/>
                  </a:lnTo>
                  <a:lnTo>
                    <a:pt x="287" y="159"/>
                  </a:lnTo>
                  <a:lnTo>
                    <a:pt x="287" y="158"/>
                  </a:lnTo>
                  <a:lnTo>
                    <a:pt x="287" y="157"/>
                  </a:lnTo>
                  <a:lnTo>
                    <a:pt x="288" y="156"/>
                  </a:lnTo>
                  <a:lnTo>
                    <a:pt x="288" y="156"/>
                  </a:lnTo>
                  <a:lnTo>
                    <a:pt x="288" y="155"/>
                  </a:lnTo>
                  <a:lnTo>
                    <a:pt x="288" y="154"/>
                  </a:lnTo>
                  <a:lnTo>
                    <a:pt x="288" y="153"/>
                  </a:lnTo>
                  <a:lnTo>
                    <a:pt x="287" y="152"/>
                  </a:lnTo>
                  <a:lnTo>
                    <a:pt x="287" y="151"/>
                  </a:lnTo>
                  <a:lnTo>
                    <a:pt x="286" y="150"/>
                  </a:lnTo>
                  <a:lnTo>
                    <a:pt x="286" y="149"/>
                  </a:lnTo>
                  <a:lnTo>
                    <a:pt x="286" y="148"/>
                  </a:lnTo>
                  <a:lnTo>
                    <a:pt x="285" y="148"/>
                  </a:lnTo>
                  <a:lnTo>
                    <a:pt x="286" y="147"/>
                  </a:lnTo>
                  <a:lnTo>
                    <a:pt x="287" y="147"/>
                  </a:lnTo>
                  <a:lnTo>
                    <a:pt x="287" y="146"/>
                  </a:lnTo>
                  <a:lnTo>
                    <a:pt x="287" y="146"/>
                  </a:lnTo>
                  <a:lnTo>
                    <a:pt x="287" y="145"/>
                  </a:lnTo>
                  <a:lnTo>
                    <a:pt x="287" y="145"/>
                  </a:lnTo>
                  <a:lnTo>
                    <a:pt x="287" y="144"/>
                  </a:lnTo>
                  <a:lnTo>
                    <a:pt x="287" y="143"/>
                  </a:lnTo>
                  <a:lnTo>
                    <a:pt x="287" y="142"/>
                  </a:lnTo>
                  <a:lnTo>
                    <a:pt x="286" y="142"/>
                  </a:lnTo>
                  <a:lnTo>
                    <a:pt x="285" y="141"/>
                  </a:lnTo>
                  <a:lnTo>
                    <a:pt x="285" y="140"/>
                  </a:lnTo>
                  <a:lnTo>
                    <a:pt x="285" y="139"/>
                  </a:lnTo>
                  <a:lnTo>
                    <a:pt x="284" y="139"/>
                  </a:lnTo>
                  <a:lnTo>
                    <a:pt x="284" y="138"/>
                  </a:lnTo>
                  <a:lnTo>
                    <a:pt x="283" y="138"/>
                  </a:lnTo>
                  <a:lnTo>
                    <a:pt x="283" y="137"/>
                  </a:lnTo>
                  <a:lnTo>
                    <a:pt x="283" y="136"/>
                  </a:lnTo>
                  <a:lnTo>
                    <a:pt x="283" y="135"/>
                  </a:lnTo>
                  <a:lnTo>
                    <a:pt x="283" y="134"/>
                  </a:lnTo>
                  <a:lnTo>
                    <a:pt x="282" y="133"/>
                  </a:lnTo>
                  <a:lnTo>
                    <a:pt x="282" y="132"/>
                  </a:lnTo>
                  <a:lnTo>
                    <a:pt x="282" y="131"/>
                  </a:lnTo>
                  <a:lnTo>
                    <a:pt x="282" y="130"/>
                  </a:lnTo>
                  <a:lnTo>
                    <a:pt x="283" y="130"/>
                  </a:lnTo>
                  <a:lnTo>
                    <a:pt x="283" y="129"/>
                  </a:lnTo>
                  <a:lnTo>
                    <a:pt x="284" y="129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85" y="127"/>
                  </a:lnTo>
                  <a:lnTo>
                    <a:pt x="285" y="126"/>
                  </a:lnTo>
                  <a:lnTo>
                    <a:pt x="285" y="125"/>
                  </a:lnTo>
                  <a:lnTo>
                    <a:pt x="285" y="124"/>
                  </a:lnTo>
                  <a:lnTo>
                    <a:pt x="285" y="123"/>
                  </a:lnTo>
                  <a:lnTo>
                    <a:pt x="285" y="122"/>
                  </a:lnTo>
                  <a:lnTo>
                    <a:pt x="284" y="122"/>
                  </a:lnTo>
                  <a:lnTo>
                    <a:pt x="284" y="121"/>
                  </a:lnTo>
                  <a:lnTo>
                    <a:pt x="283" y="121"/>
                  </a:lnTo>
                  <a:lnTo>
                    <a:pt x="282" y="121"/>
                  </a:lnTo>
                  <a:lnTo>
                    <a:pt x="282" y="122"/>
                  </a:lnTo>
                  <a:lnTo>
                    <a:pt x="281" y="122"/>
                  </a:lnTo>
                  <a:lnTo>
                    <a:pt x="280" y="123"/>
                  </a:lnTo>
                  <a:lnTo>
                    <a:pt x="279" y="124"/>
                  </a:lnTo>
                  <a:lnTo>
                    <a:pt x="278" y="125"/>
                  </a:lnTo>
                  <a:lnTo>
                    <a:pt x="278" y="126"/>
                  </a:lnTo>
                  <a:lnTo>
                    <a:pt x="277" y="126"/>
                  </a:lnTo>
                  <a:lnTo>
                    <a:pt x="277" y="127"/>
                  </a:lnTo>
                  <a:lnTo>
                    <a:pt x="276" y="128"/>
                  </a:lnTo>
                  <a:lnTo>
                    <a:pt x="276" y="128"/>
                  </a:lnTo>
                  <a:lnTo>
                    <a:pt x="275" y="128"/>
                  </a:lnTo>
                  <a:lnTo>
                    <a:pt x="275" y="129"/>
                  </a:lnTo>
                  <a:lnTo>
                    <a:pt x="275" y="130"/>
                  </a:lnTo>
                  <a:lnTo>
                    <a:pt x="274" y="131"/>
                  </a:lnTo>
                  <a:lnTo>
                    <a:pt x="274" y="132"/>
                  </a:lnTo>
                  <a:lnTo>
                    <a:pt x="274" y="133"/>
                  </a:lnTo>
                  <a:lnTo>
                    <a:pt x="274" y="134"/>
                  </a:lnTo>
                  <a:lnTo>
                    <a:pt x="274" y="135"/>
                  </a:lnTo>
                  <a:lnTo>
                    <a:pt x="274" y="136"/>
                  </a:lnTo>
                  <a:lnTo>
                    <a:pt x="273" y="136"/>
                  </a:lnTo>
                  <a:lnTo>
                    <a:pt x="272" y="136"/>
                  </a:lnTo>
                  <a:lnTo>
                    <a:pt x="271" y="137"/>
                  </a:lnTo>
                  <a:lnTo>
                    <a:pt x="270" y="137"/>
                  </a:lnTo>
                  <a:lnTo>
                    <a:pt x="269" y="137"/>
                  </a:lnTo>
                  <a:lnTo>
                    <a:pt x="269" y="137"/>
                  </a:lnTo>
                  <a:lnTo>
                    <a:pt x="268" y="136"/>
                  </a:lnTo>
                  <a:lnTo>
                    <a:pt x="267" y="135"/>
                  </a:lnTo>
                  <a:lnTo>
                    <a:pt x="267" y="134"/>
                  </a:lnTo>
                  <a:lnTo>
                    <a:pt x="266" y="133"/>
                  </a:lnTo>
                  <a:lnTo>
                    <a:pt x="265" y="133"/>
                  </a:lnTo>
                  <a:lnTo>
                    <a:pt x="265" y="132"/>
                  </a:lnTo>
                  <a:lnTo>
                    <a:pt x="264" y="131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2" y="128"/>
                  </a:lnTo>
                  <a:lnTo>
                    <a:pt x="262" y="127"/>
                  </a:lnTo>
                  <a:lnTo>
                    <a:pt x="261" y="127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60" y="124"/>
                  </a:lnTo>
                  <a:lnTo>
                    <a:pt x="260" y="123"/>
                  </a:lnTo>
                  <a:lnTo>
                    <a:pt x="260" y="122"/>
                  </a:lnTo>
                  <a:lnTo>
                    <a:pt x="259" y="121"/>
                  </a:lnTo>
                  <a:lnTo>
                    <a:pt x="259" y="120"/>
                  </a:lnTo>
                  <a:lnTo>
                    <a:pt x="259" y="119"/>
                  </a:lnTo>
                  <a:lnTo>
                    <a:pt x="259" y="119"/>
                  </a:lnTo>
                  <a:lnTo>
                    <a:pt x="260" y="119"/>
                  </a:lnTo>
                  <a:lnTo>
                    <a:pt x="260" y="118"/>
                  </a:lnTo>
                  <a:lnTo>
                    <a:pt x="260" y="117"/>
                  </a:lnTo>
                  <a:lnTo>
                    <a:pt x="260" y="116"/>
                  </a:lnTo>
                  <a:lnTo>
                    <a:pt x="261" y="116"/>
                  </a:lnTo>
                  <a:lnTo>
                    <a:pt x="262" y="116"/>
                  </a:lnTo>
                  <a:lnTo>
                    <a:pt x="263" y="116"/>
                  </a:lnTo>
                  <a:lnTo>
                    <a:pt x="263" y="117"/>
                  </a:lnTo>
                  <a:lnTo>
                    <a:pt x="264" y="117"/>
                  </a:lnTo>
                  <a:lnTo>
                    <a:pt x="263" y="118"/>
                  </a:lnTo>
                  <a:lnTo>
                    <a:pt x="263" y="119"/>
                  </a:lnTo>
                  <a:lnTo>
                    <a:pt x="264" y="119"/>
                  </a:lnTo>
                  <a:lnTo>
                    <a:pt x="265" y="119"/>
                  </a:lnTo>
                  <a:lnTo>
                    <a:pt x="266" y="118"/>
                  </a:lnTo>
                  <a:lnTo>
                    <a:pt x="267" y="117"/>
                  </a:lnTo>
                  <a:lnTo>
                    <a:pt x="268" y="117"/>
                  </a:lnTo>
                  <a:lnTo>
                    <a:pt x="268" y="116"/>
                  </a:lnTo>
                  <a:lnTo>
                    <a:pt x="269" y="116"/>
                  </a:lnTo>
                  <a:lnTo>
                    <a:pt x="269" y="115"/>
                  </a:lnTo>
                  <a:lnTo>
                    <a:pt x="269" y="114"/>
                  </a:lnTo>
                  <a:lnTo>
                    <a:pt x="271" y="113"/>
                  </a:lnTo>
                  <a:lnTo>
                    <a:pt x="271" y="112"/>
                  </a:lnTo>
                  <a:lnTo>
                    <a:pt x="272" y="111"/>
                  </a:lnTo>
                  <a:lnTo>
                    <a:pt x="273" y="110"/>
                  </a:lnTo>
                  <a:lnTo>
                    <a:pt x="273" y="110"/>
                  </a:lnTo>
                  <a:lnTo>
                    <a:pt x="274" y="110"/>
                  </a:lnTo>
                  <a:lnTo>
                    <a:pt x="274" y="109"/>
                  </a:lnTo>
                  <a:lnTo>
                    <a:pt x="274" y="108"/>
                  </a:lnTo>
                  <a:lnTo>
                    <a:pt x="275" y="108"/>
                  </a:lnTo>
                  <a:lnTo>
                    <a:pt x="275" y="107"/>
                  </a:lnTo>
                  <a:lnTo>
                    <a:pt x="275" y="106"/>
                  </a:lnTo>
                  <a:lnTo>
                    <a:pt x="276" y="106"/>
                  </a:lnTo>
                  <a:lnTo>
                    <a:pt x="276" y="105"/>
                  </a:lnTo>
                  <a:lnTo>
                    <a:pt x="276" y="104"/>
                  </a:lnTo>
                  <a:lnTo>
                    <a:pt x="276" y="103"/>
                  </a:lnTo>
                  <a:lnTo>
                    <a:pt x="276" y="102"/>
                  </a:lnTo>
                  <a:lnTo>
                    <a:pt x="276" y="101"/>
                  </a:lnTo>
                  <a:lnTo>
                    <a:pt x="276" y="101"/>
                  </a:lnTo>
                  <a:lnTo>
                    <a:pt x="277" y="100"/>
                  </a:lnTo>
                  <a:lnTo>
                    <a:pt x="277" y="99"/>
                  </a:lnTo>
                  <a:lnTo>
                    <a:pt x="277" y="98"/>
                  </a:lnTo>
                  <a:lnTo>
                    <a:pt x="277" y="97"/>
                  </a:lnTo>
                  <a:lnTo>
                    <a:pt x="276" y="96"/>
                  </a:lnTo>
                  <a:lnTo>
                    <a:pt x="276" y="95"/>
                  </a:lnTo>
                  <a:lnTo>
                    <a:pt x="275" y="94"/>
                  </a:lnTo>
                  <a:lnTo>
                    <a:pt x="274" y="94"/>
                  </a:lnTo>
                  <a:lnTo>
                    <a:pt x="273" y="94"/>
                  </a:lnTo>
                  <a:lnTo>
                    <a:pt x="272" y="93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71" y="91"/>
                  </a:lnTo>
                  <a:lnTo>
                    <a:pt x="270" y="90"/>
                  </a:lnTo>
                  <a:lnTo>
                    <a:pt x="270" y="89"/>
                  </a:lnTo>
                  <a:lnTo>
                    <a:pt x="269" y="89"/>
                  </a:lnTo>
                  <a:lnTo>
                    <a:pt x="269" y="88"/>
                  </a:lnTo>
                  <a:lnTo>
                    <a:pt x="269" y="88"/>
                  </a:lnTo>
                  <a:lnTo>
                    <a:pt x="268" y="87"/>
                  </a:lnTo>
                  <a:lnTo>
                    <a:pt x="267" y="87"/>
                  </a:lnTo>
                  <a:lnTo>
                    <a:pt x="266" y="87"/>
                  </a:lnTo>
                  <a:lnTo>
                    <a:pt x="266" y="86"/>
                  </a:lnTo>
                  <a:lnTo>
                    <a:pt x="265" y="86"/>
                  </a:lnTo>
                  <a:lnTo>
                    <a:pt x="264" y="85"/>
                  </a:lnTo>
                  <a:lnTo>
                    <a:pt x="263" y="85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60" y="83"/>
                  </a:lnTo>
                  <a:lnTo>
                    <a:pt x="260" y="83"/>
                  </a:lnTo>
                  <a:lnTo>
                    <a:pt x="259" y="83"/>
                  </a:lnTo>
                  <a:lnTo>
                    <a:pt x="258" y="82"/>
                  </a:lnTo>
                  <a:lnTo>
                    <a:pt x="257" y="82"/>
                  </a:lnTo>
                  <a:lnTo>
                    <a:pt x="256" y="82"/>
                  </a:lnTo>
                  <a:lnTo>
                    <a:pt x="255" y="82"/>
                  </a:lnTo>
                  <a:lnTo>
                    <a:pt x="253" y="82"/>
                  </a:lnTo>
                  <a:lnTo>
                    <a:pt x="252" y="81"/>
                  </a:lnTo>
                  <a:lnTo>
                    <a:pt x="251" y="81"/>
                  </a:lnTo>
                  <a:lnTo>
                    <a:pt x="251" y="81"/>
                  </a:lnTo>
                  <a:lnTo>
                    <a:pt x="250" y="81"/>
                  </a:lnTo>
                  <a:lnTo>
                    <a:pt x="250" y="80"/>
                  </a:lnTo>
                  <a:lnTo>
                    <a:pt x="249" y="80"/>
                  </a:lnTo>
                  <a:lnTo>
                    <a:pt x="248" y="80"/>
                  </a:lnTo>
                  <a:lnTo>
                    <a:pt x="247" y="79"/>
                  </a:lnTo>
                  <a:lnTo>
                    <a:pt x="246" y="78"/>
                  </a:lnTo>
                  <a:lnTo>
                    <a:pt x="245" y="78"/>
                  </a:lnTo>
                  <a:lnTo>
                    <a:pt x="245" y="77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2" y="76"/>
                  </a:lnTo>
                  <a:lnTo>
                    <a:pt x="241" y="76"/>
                  </a:lnTo>
                  <a:lnTo>
                    <a:pt x="241" y="75"/>
                  </a:lnTo>
                  <a:lnTo>
                    <a:pt x="240" y="74"/>
                  </a:lnTo>
                  <a:lnTo>
                    <a:pt x="239" y="73"/>
                  </a:lnTo>
                  <a:lnTo>
                    <a:pt x="239" y="73"/>
                  </a:lnTo>
                  <a:lnTo>
                    <a:pt x="238" y="73"/>
                  </a:lnTo>
                  <a:lnTo>
                    <a:pt x="237" y="72"/>
                  </a:lnTo>
                  <a:lnTo>
                    <a:pt x="235" y="70"/>
                  </a:lnTo>
                  <a:lnTo>
                    <a:pt x="234" y="69"/>
                  </a:lnTo>
                  <a:lnTo>
                    <a:pt x="233" y="68"/>
                  </a:lnTo>
                  <a:lnTo>
                    <a:pt x="233" y="67"/>
                  </a:lnTo>
                  <a:lnTo>
                    <a:pt x="232" y="66"/>
                  </a:lnTo>
                  <a:lnTo>
                    <a:pt x="232" y="65"/>
                  </a:lnTo>
                  <a:lnTo>
                    <a:pt x="232" y="65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3"/>
                  </a:lnTo>
                  <a:lnTo>
                    <a:pt x="231" y="62"/>
                  </a:lnTo>
                  <a:lnTo>
                    <a:pt x="231" y="61"/>
                  </a:lnTo>
                  <a:lnTo>
                    <a:pt x="230" y="60"/>
                  </a:lnTo>
                  <a:lnTo>
                    <a:pt x="229" y="59"/>
                  </a:lnTo>
                  <a:lnTo>
                    <a:pt x="228" y="58"/>
                  </a:lnTo>
                  <a:lnTo>
                    <a:pt x="227" y="58"/>
                  </a:lnTo>
                  <a:lnTo>
                    <a:pt x="227" y="57"/>
                  </a:lnTo>
                  <a:lnTo>
                    <a:pt x="227" y="56"/>
                  </a:lnTo>
                  <a:lnTo>
                    <a:pt x="226" y="56"/>
                  </a:lnTo>
                  <a:lnTo>
                    <a:pt x="226" y="55"/>
                  </a:lnTo>
                  <a:lnTo>
                    <a:pt x="225" y="55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31" y="55"/>
                  </a:lnTo>
                  <a:lnTo>
                    <a:pt x="236" y="55"/>
                  </a:lnTo>
                  <a:lnTo>
                    <a:pt x="248" y="54"/>
                  </a:lnTo>
                  <a:lnTo>
                    <a:pt x="252" y="54"/>
                  </a:lnTo>
                  <a:lnTo>
                    <a:pt x="257" y="54"/>
                  </a:lnTo>
                  <a:lnTo>
                    <a:pt x="263" y="53"/>
                  </a:lnTo>
                  <a:lnTo>
                    <a:pt x="268" y="53"/>
                  </a:lnTo>
                  <a:lnTo>
                    <a:pt x="273" y="53"/>
                  </a:lnTo>
                  <a:lnTo>
                    <a:pt x="276" y="53"/>
                  </a:lnTo>
                  <a:lnTo>
                    <a:pt x="279" y="53"/>
                  </a:lnTo>
                  <a:lnTo>
                    <a:pt x="281" y="52"/>
                  </a:lnTo>
                  <a:lnTo>
                    <a:pt x="284" y="52"/>
                  </a:lnTo>
                  <a:lnTo>
                    <a:pt x="286" y="51"/>
                  </a:lnTo>
                  <a:lnTo>
                    <a:pt x="287" y="51"/>
                  </a:lnTo>
                  <a:lnTo>
                    <a:pt x="289" y="50"/>
                  </a:lnTo>
                  <a:lnTo>
                    <a:pt x="292" y="49"/>
                  </a:lnTo>
                  <a:lnTo>
                    <a:pt x="294" y="48"/>
                  </a:lnTo>
                  <a:lnTo>
                    <a:pt x="298" y="46"/>
                  </a:lnTo>
                  <a:lnTo>
                    <a:pt x="302" y="45"/>
                  </a:lnTo>
                  <a:lnTo>
                    <a:pt x="306" y="42"/>
                  </a:lnTo>
                  <a:lnTo>
                    <a:pt x="307" y="41"/>
                  </a:lnTo>
                  <a:lnTo>
                    <a:pt x="310" y="40"/>
                  </a:lnTo>
                  <a:lnTo>
                    <a:pt x="315" y="37"/>
                  </a:lnTo>
                  <a:lnTo>
                    <a:pt x="317" y="36"/>
                  </a:lnTo>
                  <a:lnTo>
                    <a:pt x="320" y="35"/>
                  </a:lnTo>
                  <a:lnTo>
                    <a:pt x="324" y="33"/>
                  </a:lnTo>
                  <a:lnTo>
                    <a:pt x="324" y="32"/>
                  </a:lnTo>
                  <a:lnTo>
                    <a:pt x="342" y="37"/>
                  </a:lnTo>
                  <a:lnTo>
                    <a:pt x="347" y="39"/>
                  </a:lnTo>
                  <a:lnTo>
                    <a:pt x="355" y="43"/>
                  </a:lnTo>
                  <a:lnTo>
                    <a:pt x="364" y="47"/>
                  </a:lnTo>
                  <a:lnTo>
                    <a:pt x="370" y="50"/>
                  </a:lnTo>
                  <a:lnTo>
                    <a:pt x="378" y="53"/>
                  </a:lnTo>
                  <a:lnTo>
                    <a:pt x="383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5" y="56"/>
                  </a:lnTo>
                  <a:lnTo>
                    <a:pt x="396" y="56"/>
                  </a:lnTo>
                  <a:lnTo>
                    <a:pt x="397" y="56"/>
                  </a:lnTo>
                  <a:lnTo>
                    <a:pt x="399" y="56"/>
                  </a:lnTo>
                  <a:lnTo>
                    <a:pt x="403" y="56"/>
                  </a:lnTo>
                  <a:lnTo>
                    <a:pt x="404" y="56"/>
                  </a:lnTo>
                  <a:lnTo>
                    <a:pt x="408" y="55"/>
                  </a:lnTo>
                  <a:lnTo>
                    <a:pt x="411" y="55"/>
                  </a:lnTo>
                  <a:lnTo>
                    <a:pt x="412" y="55"/>
                  </a:lnTo>
                  <a:lnTo>
                    <a:pt x="414" y="55"/>
                  </a:lnTo>
                  <a:lnTo>
                    <a:pt x="418" y="55"/>
                  </a:lnTo>
                  <a:lnTo>
                    <a:pt x="423" y="55"/>
                  </a:lnTo>
                  <a:lnTo>
                    <a:pt x="427" y="54"/>
                  </a:lnTo>
                  <a:lnTo>
                    <a:pt x="428" y="54"/>
                  </a:lnTo>
                  <a:lnTo>
                    <a:pt x="431" y="54"/>
                  </a:lnTo>
                  <a:lnTo>
                    <a:pt x="434" y="53"/>
                  </a:lnTo>
                  <a:lnTo>
                    <a:pt x="438" y="52"/>
                  </a:lnTo>
                  <a:lnTo>
                    <a:pt x="447" y="49"/>
                  </a:lnTo>
                  <a:lnTo>
                    <a:pt x="455" y="46"/>
                  </a:lnTo>
                  <a:lnTo>
                    <a:pt x="467" y="43"/>
                  </a:lnTo>
                  <a:lnTo>
                    <a:pt x="477" y="39"/>
                  </a:lnTo>
                  <a:lnTo>
                    <a:pt x="482" y="37"/>
                  </a:lnTo>
                  <a:lnTo>
                    <a:pt x="492" y="34"/>
                  </a:lnTo>
                  <a:lnTo>
                    <a:pt x="501" y="30"/>
                  </a:lnTo>
                  <a:lnTo>
                    <a:pt x="510" y="27"/>
                  </a:lnTo>
                  <a:lnTo>
                    <a:pt x="514" y="27"/>
                  </a:lnTo>
                  <a:lnTo>
                    <a:pt x="520" y="24"/>
                  </a:lnTo>
                  <a:lnTo>
                    <a:pt x="525" y="22"/>
                  </a:lnTo>
                  <a:lnTo>
                    <a:pt x="528" y="21"/>
                  </a:lnTo>
                  <a:lnTo>
                    <a:pt x="538" y="18"/>
                  </a:lnTo>
                  <a:lnTo>
                    <a:pt x="538" y="17"/>
                  </a:lnTo>
                  <a:lnTo>
                    <a:pt x="546" y="14"/>
                  </a:lnTo>
                  <a:lnTo>
                    <a:pt x="547" y="27"/>
                  </a:lnTo>
                  <a:lnTo>
                    <a:pt x="547" y="27"/>
                  </a:lnTo>
                  <a:lnTo>
                    <a:pt x="559" y="25"/>
                  </a:lnTo>
                  <a:lnTo>
                    <a:pt x="592" y="19"/>
                  </a:lnTo>
                  <a:lnTo>
                    <a:pt x="592" y="18"/>
                  </a:lnTo>
                  <a:lnTo>
                    <a:pt x="599" y="18"/>
                  </a:lnTo>
                  <a:lnTo>
                    <a:pt x="600" y="18"/>
                  </a:lnTo>
                  <a:lnTo>
                    <a:pt x="602" y="17"/>
                  </a:lnTo>
                  <a:lnTo>
                    <a:pt x="603" y="17"/>
                  </a:lnTo>
                  <a:lnTo>
                    <a:pt x="605" y="17"/>
                  </a:lnTo>
                  <a:lnTo>
                    <a:pt x="607" y="16"/>
                  </a:lnTo>
                  <a:lnTo>
                    <a:pt x="608" y="16"/>
                  </a:lnTo>
                  <a:lnTo>
                    <a:pt x="608" y="16"/>
                  </a:lnTo>
                  <a:lnTo>
                    <a:pt x="609" y="16"/>
                  </a:lnTo>
                  <a:lnTo>
                    <a:pt x="610" y="15"/>
                  </a:lnTo>
                  <a:lnTo>
                    <a:pt x="610" y="16"/>
                  </a:lnTo>
                  <a:lnTo>
                    <a:pt x="614" y="15"/>
                  </a:lnTo>
                  <a:lnTo>
                    <a:pt x="616" y="15"/>
                  </a:lnTo>
                  <a:lnTo>
                    <a:pt x="618" y="14"/>
                  </a:lnTo>
                  <a:lnTo>
                    <a:pt x="620" y="13"/>
                  </a:lnTo>
                  <a:lnTo>
                    <a:pt x="623" y="12"/>
                  </a:lnTo>
                  <a:lnTo>
                    <a:pt x="626" y="11"/>
                  </a:lnTo>
                  <a:lnTo>
                    <a:pt x="627" y="11"/>
                  </a:lnTo>
                  <a:lnTo>
                    <a:pt x="630" y="10"/>
                  </a:lnTo>
                  <a:lnTo>
                    <a:pt x="632" y="9"/>
                  </a:lnTo>
                  <a:lnTo>
                    <a:pt x="635" y="8"/>
                  </a:lnTo>
                  <a:lnTo>
                    <a:pt x="636" y="7"/>
                  </a:lnTo>
                  <a:lnTo>
                    <a:pt x="639" y="6"/>
                  </a:lnTo>
                  <a:lnTo>
                    <a:pt x="641" y="4"/>
                  </a:lnTo>
                  <a:lnTo>
                    <a:pt x="644" y="3"/>
                  </a:lnTo>
                  <a:lnTo>
                    <a:pt x="645" y="6"/>
                  </a:lnTo>
                  <a:lnTo>
                    <a:pt x="646" y="5"/>
                  </a:lnTo>
                  <a:lnTo>
                    <a:pt x="647" y="8"/>
                  </a:lnTo>
                  <a:lnTo>
                    <a:pt x="653" y="6"/>
                  </a:lnTo>
                  <a:lnTo>
                    <a:pt x="655" y="5"/>
                  </a:lnTo>
                  <a:lnTo>
                    <a:pt x="658" y="4"/>
                  </a:lnTo>
                  <a:lnTo>
                    <a:pt x="661" y="3"/>
                  </a:lnTo>
                  <a:lnTo>
                    <a:pt x="663" y="3"/>
                  </a:lnTo>
                  <a:lnTo>
                    <a:pt x="666" y="2"/>
                  </a:lnTo>
                  <a:lnTo>
                    <a:pt x="669" y="1"/>
                  </a:lnTo>
                  <a:lnTo>
                    <a:pt x="672" y="1"/>
                  </a:lnTo>
                  <a:lnTo>
                    <a:pt x="674" y="0"/>
                  </a:lnTo>
                  <a:lnTo>
                    <a:pt x="678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8" y="0"/>
                  </a:lnTo>
                  <a:lnTo>
                    <a:pt x="690" y="0"/>
                  </a:lnTo>
                  <a:lnTo>
                    <a:pt x="692" y="0"/>
                  </a:lnTo>
                  <a:lnTo>
                    <a:pt x="694" y="0"/>
                  </a:lnTo>
                  <a:lnTo>
                    <a:pt x="697" y="0"/>
                  </a:lnTo>
                  <a:lnTo>
                    <a:pt x="699" y="0"/>
                  </a:lnTo>
                  <a:lnTo>
                    <a:pt x="701" y="1"/>
                  </a:lnTo>
                  <a:lnTo>
                    <a:pt x="703" y="1"/>
                  </a:lnTo>
                  <a:lnTo>
                    <a:pt x="706" y="1"/>
                  </a:lnTo>
                  <a:lnTo>
                    <a:pt x="709" y="2"/>
                  </a:lnTo>
                  <a:lnTo>
                    <a:pt x="745" y="8"/>
                  </a:lnTo>
                  <a:lnTo>
                    <a:pt x="763" y="10"/>
                  </a:lnTo>
                  <a:lnTo>
                    <a:pt x="784" y="14"/>
                  </a:lnTo>
                  <a:lnTo>
                    <a:pt x="788" y="14"/>
                  </a:lnTo>
                  <a:lnTo>
                    <a:pt x="790" y="15"/>
                  </a:lnTo>
                  <a:lnTo>
                    <a:pt x="791" y="15"/>
                  </a:lnTo>
                  <a:lnTo>
                    <a:pt x="793" y="15"/>
                  </a:lnTo>
                  <a:lnTo>
                    <a:pt x="795" y="16"/>
                  </a:lnTo>
                  <a:lnTo>
                    <a:pt x="796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2" y="18"/>
                  </a:lnTo>
                  <a:lnTo>
                    <a:pt x="805" y="18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1" y="21"/>
                  </a:lnTo>
                  <a:lnTo>
                    <a:pt x="813" y="22"/>
                  </a:lnTo>
                  <a:lnTo>
                    <a:pt x="816" y="23"/>
                  </a:lnTo>
                  <a:lnTo>
                    <a:pt x="818" y="24"/>
                  </a:lnTo>
                  <a:lnTo>
                    <a:pt x="842" y="37"/>
                  </a:lnTo>
                  <a:lnTo>
                    <a:pt x="839" y="41"/>
                  </a:lnTo>
                  <a:lnTo>
                    <a:pt x="846" y="44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5" y="48"/>
                  </a:lnTo>
                  <a:lnTo>
                    <a:pt x="855" y="48"/>
                  </a:lnTo>
                  <a:lnTo>
                    <a:pt x="856" y="49"/>
                  </a:lnTo>
                  <a:lnTo>
                    <a:pt x="857" y="50"/>
                  </a:lnTo>
                  <a:lnTo>
                    <a:pt x="858" y="50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6" y="55"/>
                  </a:lnTo>
                  <a:lnTo>
                    <a:pt x="873" y="60"/>
                  </a:lnTo>
                  <a:lnTo>
                    <a:pt x="874" y="61"/>
                  </a:lnTo>
                  <a:lnTo>
                    <a:pt x="875" y="62"/>
                  </a:lnTo>
                  <a:lnTo>
                    <a:pt x="876" y="62"/>
                  </a:lnTo>
                  <a:lnTo>
                    <a:pt x="877" y="62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1" y="64"/>
                  </a:lnTo>
                  <a:lnTo>
                    <a:pt x="882" y="64"/>
                  </a:lnTo>
                  <a:lnTo>
                    <a:pt x="883" y="65"/>
                  </a:lnTo>
                  <a:lnTo>
                    <a:pt x="884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891" y="71"/>
                  </a:lnTo>
                  <a:lnTo>
                    <a:pt x="928" y="92"/>
                  </a:lnTo>
                  <a:lnTo>
                    <a:pt x="930" y="93"/>
                  </a:lnTo>
                  <a:lnTo>
                    <a:pt x="929" y="131"/>
                  </a:lnTo>
                  <a:lnTo>
                    <a:pt x="928" y="201"/>
                  </a:lnTo>
                  <a:lnTo>
                    <a:pt x="927" y="224"/>
                  </a:lnTo>
                  <a:lnTo>
                    <a:pt x="925" y="271"/>
                  </a:lnTo>
                  <a:lnTo>
                    <a:pt x="924" y="317"/>
                  </a:lnTo>
                  <a:lnTo>
                    <a:pt x="924" y="318"/>
                  </a:lnTo>
                  <a:lnTo>
                    <a:pt x="924" y="319"/>
                  </a:lnTo>
                  <a:lnTo>
                    <a:pt x="923" y="320"/>
                  </a:lnTo>
                  <a:lnTo>
                    <a:pt x="923" y="321"/>
                  </a:lnTo>
                  <a:lnTo>
                    <a:pt x="923" y="321"/>
                  </a:lnTo>
                  <a:lnTo>
                    <a:pt x="922" y="322"/>
                  </a:lnTo>
                  <a:lnTo>
                    <a:pt x="921" y="323"/>
                  </a:lnTo>
                  <a:lnTo>
                    <a:pt x="920" y="324"/>
                  </a:lnTo>
                  <a:lnTo>
                    <a:pt x="919" y="326"/>
                  </a:lnTo>
                  <a:lnTo>
                    <a:pt x="920" y="328"/>
                  </a:lnTo>
                  <a:lnTo>
                    <a:pt x="920" y="329"/>
                  </a:lnTo>
                  <a:lnTo>
                    <a:pt x="921" y="330"/>
                  </a:lnTo>
                  <a:lnTo>
                    <a:pt x="922" y="330"/>
                  </a:lnTo>
                  <a:lnTo>
                    <a:pt x="923" y="331"/>
                  </a:lnTo>
                  <a:lnTo>
                    <a:pt x="923" y="332"/>
                  </a:lnTo>
                  <a:lnTo>
                    <a:pt x="924" y="333"/>
                  </a:lnTo>
                  <a:lnTo>
                    <a:pt x="925" y="334"/>
                  </a:lnTo>
                  <a:lnTo>
                    <a:pt x="925" y="335"/>
                  </a:lnTo>
                  <a:lnTo>
                    <a:pt x="926" y="336"/>
                  </a:lnTo>
                  <a:lnTo>
                    <a:pt x="926" y="337"/>
                  </a:lnTo>
                  <a:lnTo>
                    <a:pt x="927" y="337"/>
                  </a:lnTo>
                  <a:lnTo>
                    <a:pt x="927" y="338"/>
                  </a:lnTo>
                  <a:lnTo>
                    <a:pt x="927" y="339"/>
                  </a:lnTo>
                  <a:lnTo>
                    <a:pt x="927" y="340"/>
                  </a:lnTo>
                  <a:lnTo>
                    <a:pt x="926" y="340"/>
                  </a:lnTo>
                  <a:lnTo>
                    <a:pt x="927" y="341"/>
                  </a:lnTo>
                  <a:lnTo>
                    <a:pt x="927" y="343"/>
                  </a:lnTo>
                  <a:lnTo>
                    <a:pt x="927" y="345"/>
                  </a:lnTo>
                  <a:lnTo>
                    <a:pt x="927" y="347"/>
                  </a:lnTo>
                  <a:lnTo>
                    <a:pt x="927" y="348"/>
                  </a:lnTo>
                  <a:lnTo>
                    <a:pt x="927" y="349"/>
                  </a:lnTo>
                  <a:lnTo>
                    <a:pt x="927" y="350"/>
                  </a:lnTo>
                  <a:lnTo>
                    <a:pt x="927" y="351"/>
                  </a:lnTo>
                  <a:lnTo>
                    <a:pt x="927" y="352"/>
                  </a:lnTo>
                  <a:lnTo>
                    <a:pt x="927" y="353"/>
                  </a:lnTo>
                  <a:lnTo>
                    <a:pt x="927" y="356"/>
                  </a:lnTo>
                  <a:lnTo>
                    <a:pt x="927" y="357"/>
                  </a:lnTo>
                  <a:lnTo>
                    <a:pt x="927" y="358"/>
                  </a:lnTo>
                  <a:lnTo>
                    <a:pt x="927" y="359"/>
                  </a:lnTo>
                  <a:lnTo>
                    <a:pt x="927" y="360"/>
                  </a:lnTo>
                  <a:lnTo>
                    <a:pt x="927" y="362"/>
                  </a:lnTo>
                  <a:lnTo>
                    <a:pt x="927" y="363"/>
                  </a:lnTo>
                  <a:lnTo>
                    <a:pt x="927" y="364"/>
                  </a:lnTo>
                  <a:lnTo>
                    <a:pt x="927" y="366"/>
                  </a:lnTo>
                  <a:lnTo>
                    <a:pt x="927" y="367"/>
                  </a:lnTo>
                  <a:lnTo>
                    <a:pt x="927" y="367"/>
                  </a:lnTo>
                  <a:lnTo>
                    <a:pt x="927" y="368"/>
                  </a:lnTo>
                  <a:lnTo>
                    <a:pt x="927" y="369"/>
                  </a:lnTo>
                  <a:lnTo>
                    <a:pt x="927" y="370"/>
                  </a:lnTo>
                  <a:lnTo>
                    <a:pt x="927" y="371"/>
                  </a:lnTo>
                  <a:lnTo>
                    <a:pt x="927" y="376"/>
                  </a:lnTo>
                  <a:lnTo>
                    <a:pt x="927" y="382"/>
                  </a:lnTo>
                  <a:lnTo>
                    <a:pt x="927" y="384"/>
                  </a:lnTo>
                  <a:lnTo>
                    <a:pt x="927" y="385"/>
                  </a:lnTo>
                  <a:lnTo>
                    <a:pt x="927" y="388"/>
                  </a:lnTo>
                  <a:lnTo>
                    <a:pt x="927" y="389"/>
                  </a:lnTo>
                  <a:lnTo>
                    <a:pt x="927" y="390"/>
                  </a:lnTo>
                  <a:lnTo>
                    <a:pt x="927" y="391"/>
                  </a:lnTo>
                  <a:lnTo>
                    <a:pt x="927" y="393"/>
                  </a:lnTo>
                  <a:lnTo>
                    <a:pt x="927" y="394"/>
                  </a:lnTo>
                  <a:lnTo>
                    <a:pt x="927" y="395"/>
                  </a:lnTo>
                  <a:lnTo>
                    <a:pt x="927" y="396"/>
                  </a:lnTo>
                  <a:lnTo>
                    <a:pt x="926" y="398"/>
                  </a:lnTo>
                  <a:lnTo>
                    <a:pt x="926" y="399"/>
                  </a:lnTo>
                  <a:lnTo>
                    <a:pt x="925" y="401"/>
                  </a:lnTo>
                  <a:lnTo>
                    <a:pt x="925" y="402"/>
                  </a:lnTo>
                  <a:lnTo>
                    <a:pt x="925" y="403"/>
                  </a:lnTo>
                  <a:lnTo>
                    <a:pt x="924" y="404"/>
                  </a:lnTo>
                  <a:lnTo>
                    <a:pt x="924" y="406"/>
                  </a:lnTo>
                  <a:lnTo>
                    <a:pt x="924" y="409"/>
                  </a:lnTo>
                  <a:lnTo>
                    <a:pt x="924" y="410"/>
                  </a:lnTo>
                  <a:lnTo>
                    <a:pt x="924" y="411"/>
                  </a:lnTo>
                  <a:lnTo>
                    <a:pt x="924" y="412"/>
                  </a:lnTo>
                  <a:lnTo>
                    <a:pt x="923" y="413"/>
                  </a:lnTo>
                  <a:lnTo>
                    <a:pt x="923" y="414"/>
                  </a:lnTo>
                  <a:lnTo>
                    <a:pt x="923" y="415"/>
                  </a:lnTo>
                  <a:lnTo>
                    <a:pt x="923" y="416"/>
                  </a:lnTo>
                  <a:lnTo>
                    <a:pt x="923" y="417"/>
                  </a:lnTo>
                  <a:lnTo>
                    <a:pt x="923" y="418"/>
                  </a:lnTo>
                  <a:lnTo>
                    <a:pt x="922" y="419"/>
                  </a:lnTo>
                  <a:lnTo>
                    <a:pt x="922" y="420"/>
                  </a:lnTo>
                  <a:lnTo>
                    <a:pt x="922" y="421"/>
                  </a:lnTo>
                  <a:lnTo>
                    <a:pt x="922" y="422"/>
                  </a:lnTo>
                  <a:lnTo>
                    <a:pt x="921" y="422"/>
                  </a:lnTo>
                  <a:lnTo>
                    <a:pt x="921" y="423"/>
                  </a:lnTo>
                  <a:lnTo>
                    <a:pt x="921" y="424"/>
                  </a:lnTo>
                  <a:lnTo>
                    <a:pt x="920" y="426"/>
                  </a:lnTo>
                  <a:lnTo>
                    <a:pt x="920" y="427"/>
                  </a:lnTo>
                  <a:lnTo>
                    <a:pt x="921" y="428"/>
                  </a:lnTo>
                  <a:lnTo>
                    <a:pt x="920" y="429"/>
                  </a:lnTo>
                  <a:lnTo>
                    <a:pt x="920" y="430"/>
                  </a:lnTo>
                  <a:lnTo>
                    <a:pt x="920" y="431"/>
                  </a:lnTo>
                  <a:lnTo>
                    <a:pt x="919" y="431"/>
                  </a:lnTo>
                  <a:lnTo>
                    <a:pt x="919" y="432"/>
                  </a:lnTo>
                  <a:lnTo>
                    <a:pt x="919" y="434"/>
                  </a:lnTo>
                  <a:lnTo>
                    <a:pt x="918" y="436"/>
                  </a:lnTo>
                  <a:lnTo>
                    <a:pt x="917" y="437"/>
                  </a:lnTo>
                  <a:lnTo>
                    <a:pt x="916" y="439"/>
                  </a:lnTo>
                  <a:lnTo>
                    <a:pt x="915" y="440"/>
                  </a:lnTo>
                  <a:lnTo>
                    <a:pt x="915" y="441"/>
                  </a:lnTo>
                  <a:lnTo>
                    <a:pt x="914" y="441"/>
                  </a:lnTo>
                  <a:lnTo>
                    <a:pt x="913" y="442"/>
                  </a:lnTo>
                  <a:lnTo>
                    <a:pt x="912" y="444"/>
                  </a:lnTo>
                  <a:lnTo>
                    <a:pt x="912" y="445"/>
                  </a:lnTo>
                  <a:lnTo>
                    <a:pt x="911" y="447"/>
                  </a:lnTo>
                  <a:lnTo>
                    <a:pt x="910" y="448"/>
                  </a:lnTo>
                  <a:lnTo>
                    <a:pt x="910" y="449"/>
                  </a:lnTo>
                  <a:lnTo>
                    <a:pt x="910" y="450"/>
                  </a:lnTo>
                  <a:lnTo>
                    <a:pt x="910" y="450"/>
                  </a:lnTo>
                  <a:lnTo>
                    <a:pt x="909" y="451"/>
                  </a:lnTo>
                  <a:lnTo>
                    <a:pt x="909" y="452"/>
                  </a:lnTo>
                  <a:lnTo>
                    <a:pt x="908" y="452"/>
                  </a:lnTo>
                  <a:lnTo>
                    <a:pt x="908" y="453"/>
                  </a:lnTo>
                  <a:lnTo>
                    <a:pt x="907" y="453"/>
                  </a:lnTo>
                  <a:lnTo>
                    <a:pt x="906" y="454"/>
                  </a:lnTo>
                  <a:lnTo>
                    <a:pt x="905" y="455"/>
                  </a:lnTo>
                  <a:lnTo>
                    <a:pt x="904" y="456"/>
                  </a:lnTo>
                  <a:lnTo>
                    <a:pt x="904" y="457"/>
                  </a:lnTo>
                  <a:lnTo>
                    <a:pt x="903" y="458"/>
                  </a:lnTo>
                  <a:lnTo>
                    <a:pt x="903" y="459"/>
                  </a:lnTo>
                  <a:lnTo>
                    <a:pt x="902" y="459"/>
                  </a:lnTo>
                  <a:lnTo>
                    <a:pt x="901" y="459"/>
                  </a:lnTo>
                  <a:lnTo>
                    <a:pt x="901" y="460"/>
                  </a:lnTo>
                  <a:lnTo>
                    <a:pt x="899" y="461"/>
                  </a:lnTo>
                  <a:lnTo>
                    <a:pt x="888" y="468"/>
                  </a:lnTo>
                  <a:lnTo>
                    <a:pt x="887" y="468"/>
                  </a:lnTo>
                  <a:lnTo>
                    <a:pt x="887" y="469"/>
                  </a:lnTo>
                  <a:lnTo>
                    <a:pt x="886" y="469"/>
                  </a:lnTo>
                  <a:lnTo>
                    <a:pt x="886" y="470"/>
                  </a:lnTo>
                  <a:lnTo>
                    <a:pt x="885" y="471"/>
                  </a:lnTo>
                  <a:lnTo>
                    <a:pt x="885" y="472"/>
                  </a:lnTo>
                  <a:lnTo>
                    <a:pt x="884" y="472"/>
                  </a:lnTo>
                  <a:lnTo>
                    <a:pt x="884" y="473"/>
                  </a:lnTo>
                  <a:lnTo>
                    <a:pt x="883" y="474"/>
                  </a:lnTo>
                  <a:lnTo>
                    <a:pt x="882" y="474"/>
                  </a:lnTo>
                  <a:lnTo>
                    <a:pt x="882" y="476"/>
                  </a:lnTo>
                  <a:lnTo>
                    <a:pt x="881" y="476"/>
                  </a:lnTo>
                  <a:lnTo>
                    <a:pt x="879" y="477"/>
                  </a:lnTo>
                  <a:lnTo>
                    <a:pt x="878" y="477"/>
                  </a:lnTo>
                  <a:lnTo>
                    <a:pt x="877" y="476"/>
                  </a:lnTo>
                  <a:lnTo>
                    <a:pt x="876" y="476"/>
                  </a:lnTo>
                  <a:lnTo>
                    <a:pt x="875" y="476"/>
                  </a:lnTo>
                  <a:lnTo>
                    <a:pt x="874" y="475"/>
                  </a:lnTo>
                  <a:lnTo>
                    <a:pt x="873" y="475"/>
                  </a:lnTo>
                  <a:lnTo>
                    <a:pt x="873" y="475"/>
                  </a:lnTo>
                  <a:lnTo>
                    <a:pt x="871" y="474"/>
                  </a:lnTo>
                  <a:lnTo>
                    <a:pt x="869" y="474"/>
                  </a:lnTo>
                  <a:lnTo>
                    <a:pt x="868" y="474"/>
                  </a:lnTo>
                  <a:lnTo>
                    <a:pt x="866" y="474"/>
                  </a:lnTo>
                  <a:lnTo>
                    <a:pt x="865" y="475"/>
                  </a:lnTo>
                  <a:lnTo>
                    <a:pt x="864" y="475"/>
                  </a:lnTo>
                  <a:lnTo>
                    <a:pt x="863" y="475"/>
                  </a:lnTo>
                  <a:lnTo>
                    <a:pt x="862" y="475"/>
                  </a:lnTo>
                  <a:lnTo>
                    <a:pt x="859" y="475"/>
                  </a:lnTo>
                  <a:lnTo>
                    <a:pt x="858" y="475"/>
                  </a:lnTo>
                  <a:lnTo>
                    <a:pt x="856" y="475"/>
                  </a:lnTo>
                  <a:lnTo>
                    <a:pt x="855" y="475"/>
                  </a:lnTo>
                  <a:lnTo>
                    <a:pt x="853" y="476"/>
                  </a:lnTo>
                  <a:lnTo>
                    <a:pt x="852" y="476"/>
                  </a:lnTo>
                  <a:lnTo>
                    <a:pt x="850" y="476"/>
                  </a:lnTo>
                  <a:lnTo>
                    <a:pt x="848" y="476"/>
                  </a:lnTo>
                  <a:lnTo>
                    <a:pt x="846" y="476"/>
                  </a:lnTo>
                  <a:lnTo>
                    <a:pt x="846" y="476"/>
                  </a:lnTo>
                  <a:lnTo>
                    <a:pt x="845" y="476"/>
                  </a:lnTo>
                  <a:lnTo>
                    <a:pt x="843" y="476"/>
                  </a:lnTo>
                  <a:lnTo>
                    <a:pt x="840" y="476"/>
                  </a:lnTo>
                  <a:lnTo>
                    <a:pt x="838" y="476"/>
                  </a:lnTo>
                  <a:lnTo>
                    <a:pt x="837" y="476"/>
                  </a:lnTo>
                  <a:lnTo>
                    <a:pt x="834" y="476"/>
                  </a:lnTo>
                  <a:lnTo>
                    <a:pt x="832" y="475"/>
                  </a:lnTo>
                  <a:lnTo>
                    <a:pt x="829" y="475"/>
                  </a:lnTo>
                  <a:lnTo>
                    <a:pt x="826" y="475"/>
                  </a:lnTo>
                  <a:lnTo>
                    <a:pt x="823" y="474"/>
                  </a:lnTo>
                  <a:lnTo>
                    <a:pt x="821" y="474"/>
                  </a:lnTo>
                  <a:lnTo>
                    <a:pt x="819" y="474"/>
                  </a:lnTo>
                  <a:lnTo>
                    <a:pt x="818" y="474"/>
                  </a:lnTo>
                  <a:lnTo>
                    <a:pt x="815" y="474"/>
                  </a:lnTo>
                  <a:lnTo>
                    <a:pt x="813" y="474"/>
                  </a:lnTo>
                  <a:lnTo>
                    <a:pt x="811" y="474"/>
                  </a:lnTo>
                  <a:lnTo>
                    <a:pt x="809" y="474"/>
                  </a:lnTo>
                  <a:lnTo>
                    <a:pt x="809" y="474"/>
                  </a:lnTo>
                  <a:lnTo>
                    <a:pt x="807" y="473"/>
                  </a:lnTo>
                  <a:lnTo>
                    <a:pt x="806" y="473"/>
                  </a:lnTo>
                  <a:lnTo>
                    <a:pt x="805" y="472"/>
                  </a:lnTo>
                  <a:lnTo>
                    <a:pt x="804" y="471"/>
                  </a:lnTo>
                  <a:lnTo>
                    <a:pt x="803" y="470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9" y="466"/>
                  </a:lnTo>
                  <a:lnTo>
                    <a:pt x="795" y="468"/>
                  </a:lnTo>
                  <a:lnTo>
                    <a:pt x="775" y="478"/>
                  </a:lnTo>
                  <a:lnTo>
                    <a:pt x="775" y="479"/>
                  </a:lnTo>
                  <a:lnTo>
                    <a:pt x="775" y="480"/>
                  </a:lnTo>
                  <a:lnTo>
                    <a:pt x="774" y="480"/>
                  </a:lnTo>
                  <a:lnTo>
                    <a:pt x="773" y="480"/>
                  </a:lnTo>
                  <a:lnTo>
                    <a:pt x="773" y="481"/>
                  </a:lnTo>
                  <a:lnTo>
                    <a:pt x="772" y="482"/>
                  </a:lnTo>
                  <a:lnTo>
                    <a:pt x="770" y="483"/>
                  </a:lnTo>
                  <a:lnTo>
                    <a:pt x="769" y="484"/>
                  </a:lnTo>
                  <a:lnTo>
                    <a:pt x="769" y="485"/>
                  </a:lnTo>
                  <a:lnTo>
                    <a:pt x="768" y="486"/>
                  </a:lnTo>
                  <a:lnTo>
                    <a:pt x="767" y="486"/>
                  </a:lnTo>
                  <a:lnTo>
                    <a:pt x="766" y="487"/>
                  </a:lnTo>
                  <a:lnTo>
                    <a:pt x="765" y="487"/>
                  </a:lnTo>
                  <a:lnTo>
                    <a:pt x="764" y="487"/>
                  </a:lnTo>
                  <a:lnTo>
                    <a:pt x="763" y="487"/>
                  </a:lnTo>
                  <a:lnTo>
                    <a:pt x="763" y="488"/>
                  </a:lnTo>
                  <a:lnTo>
                    <a:pt x="763" y="489"/>
                  </a:lnTo>
                  <a:lnTo>
                    <a:pt x="762" y="489"/>
                  </a:lnTo>
                  <a:lnTo>
                    <a:pt x="761" y="489"/>
                  </a:lnTo>
                  <a:lnTo>
                    <a:pt x="760" y="490"/>
                  </a:lnTo>
                  <a:lnTo>
                    <a:pt x="759" y="490"/>
                  </a:lnTo>
                  <a:lnTo>
                    <a:pt x="758" y="490"/>
                  </a:lnTo>
                  <a:lnTo>
                    <a:pt x="757" y="490"/>
                  </a:lnTo>
                  <a:lnTo>
                    <a:pt x="756" y="491"/>
                  </a:lnTo>
                  <a:lnTo>
                    <a:pt x="755" y="491"/>
                  </a:lnTo>
                  <a:lnTo>
                    <a:pt x="754" y="491"/>
                  </a:lnTo>
                  <a:lnTo>
                    <a:pt x="754" y="491"/>
                  </a:lnTo>
                  <a:lnTo>
                    <a:pt x="754" y="492"/>
                  </a:lnTo>
                  <a:lnTo>
                    <a:pt x="753" y="492"/>
                  </a:lnTo>
                  <a:lnTo>
                    <a:pt x="752" y="492"/>
                  </a:lnTo>
                  <a:lnTo>
                    <a:pt x="751" y="493"/>
                  </a:lnTo>
                  <a:lnTo>
                    <a:pt x="750" y="493"/>
                  </a:lnTo>
                  <a:lnTo>
                    <a:pt x="750" y="494"/>
                  </a:lnTo>
                  <a:lnTo>
                    <a:pt x="749" y="494"/>
                  </a:lnTo>
                  <a:lnTo>
                    <a:pt x="748" y="495"/>
                  </a:lnTo>
                  <a:lnTo>
                    <a:pt x="747" y="495"/>
                  </a:lnTo>
                  <a:lnTo>
                    <a:pt x="746" y="496"/>
                  </a:lnTo>
                  <a:lnTo>
                    <a:pt x="745" y="496"/>
                  </a:lnTo>
                  <a:lnTo>
                    <a:pt x="745" y="496"/>
                  </a:lnTo>
                  <a:lnTo>
                    <a:pt x="744" y="497"/>
                  </a:lnTo>
                  <a:lnTo>
                    <a:pt x="743" y="498"/>
                  </a:lnTo>
                  <a:lnTo>
                    <a:pt x="742" y="498"/>
                  </a:lnTo>
                  <a:lnTo>
                    <a:pt x="742" y="499"/>
                  </a:lnTo>
                  <a:lnTo>
                    <a:pt x="741" y="499"/>
                  </a:lnTo>
                  <a:lnTo>
                    <a:pt x="740" y="499"/>
                  </a:lnTo>
                  <a:lnTo>
                    <a:pt x="739" y="499"/>
                  </a:lnTo>
                  <a:lnTo>
                    <a:pt x="738" y="500"/>
                  </a:lnTo>
                  <a:lnTo>
                    <a:pt x="737" y="501"/>
                  </a:lnTo>
                  <a:lnTo>
                    <a:pt x="734" y="505"/>
                  </a:lnTo>
                  <a:lnTo>
                    <a:pt x="733" y="505"/>
                  </a:lnTo>
                  <a:lnTo>
                    <a:pt x="732" y="506"/>
                  </a:lnTo>
                  <a:lnTo>
                    <a:pt x="732" y="507"/>
                  </a:lnTo>
                  <a:lnTo>
                    <a:pt x="731" y="507"/>
                  </a:lnTo>
                  <a:lnTo>
                    <a:pt x="730" y="508"/>
                  </a:lnTo>
                  <a:lnTo>
                    <a:pt x="729" y="508"/>
                  </a:lnTo>
                  <a:lnTo>
                    <a:pt x="728" y="508"/>
                  </a:lnTo>
                  <a:lnTo>
                    <a:pt x="727" y="508"/>
                  </a:lnTo>
                  <a:lnTo>
                    <a:pt x="727" y="509"/>
                  </a:lnTo>
                  <a:lnTo>
                    <a:pt x="727" y="509"/>
                  </a:lnTo>
                  <a:lnTo>
                    <a:pt x="726" y="509"/>
                  </a:lnTo>
                  <a:lnTo>
                    <a:pt x="726" y="510"/>
                  </a:lnTo>
                  <a:lnTo>
                    <a:pt x="725" y="510"/>
                  </a:lnTo>
                  <a:lnTo>
                    <a:pt x="724" y="511"/>
                  </a:lnTo>
                  <a:lnTo>
                    <a:pt x="723" y="511"/>
                  </a:lnTo>
                  <a:lnTo>
                    <a:pt x="723" y="512"/>
                  </a:lnTo>
                  <a:lnTo>
                    <a:pt x="722" y="513"/>
                  </a:lnTo>
                  <a:lnTo>
                    <a:pt x="721" y="513"/>
                  </a:lnTo>
                  <a:lnTo>
                    <a:pt x="721" y="514"/>
                  </a:lnTo>
                  <a:lnTo>
                    <a:pt x="718" y="515"/>
                  </a:lnTo>
                  <a:lnTo>
                    <a:pt x="718" y="516"/>
                  </a:lnTo>
                  <a:lnTo>
                    <a:pt x="717" y="516"/>
                  </a:lnTo>
                  <a:lnTo>
                    <a:pt x="717" y="517"/>
                  </a:lnTo>
                  <a:lnTo>
                    <a:pt x="716" y="517"/>
                  </a:lnTo>
                  <a:lnTo>
                    <a:pt x="716" y="518"/>
                  </a:lnTo>
                  <a:lnTo>
                    <a:pt x="715" y="519"/>
                  </a:lnTo>
                  <a:lnTo>
                    <a:pt x="714" y="520"/>
                  </a:lnTo>
                  <a:lnTo>
                    <a:pt x="713" y="521"/>
                  </a:lnTo>
                  <a:lnTo>
                    <a:pt x="710" y="523"/>
                  </a:lnTo>
                  <a:lnTo>
                    <a:pt x="709" y="523"/>
                  </a:lnTo>
                  <a:lnTo>
                    <a:pt x="709" y="524"/>
                  </a:lnTo>
                  <a:lnTo>
                    <a:pt x="709" y="524"/>
                  </a:lnTo>
                  <a:lnTo>
                    <a:pt x="708" y="525"/>
                  </a:lnTo>
                  <a:lnTo>
                    <a:pt x="707" y="526"/>
                  </a:lnTo>
                  <a:lnTo>
                    <a:pt x="706" y="527"/>
                  </a:lnTo>
                  <a:lnTo>
                    <a:pt x="705" y="528"/>
                  </a:lnTo>
                  <a:lnTo>
                    <a:pt x="705" y="529"/>
                  </a:lnTo>
                  <a:lnTo>
                    <a:pt x="704" y="530"/>
                  </a:lnTo>
                  <a:lnTo>
                    <a:pt x="703" y="530"/>
                  </a:lnTo>
                  <a:lnTo>
                    <a:pt x="701" y="531"/>
                  </a:lnTo>
                  <a:lnTo>
                    <a:pt x="700" y="532"/>
                  </a:lnTo>
                  <a:lnTo>
                    <a:pt x="699" y="532"/>
                  </a:lnTo>
                  <a:lnTo>
                    <a:pt x="699" y="532"/>
                  </a:lnTo>
                  <a:lnTo>
                    <a:pt x="698" y="532"/>
                  </a:lnTo>
                  <a:lnTo>
                    <a:pt x="697" y="533"/>
                  </a:lnTo>
                  <a:lnTo>
                    <a:pt x="696" y="533"/>
                  </a:lnTo>
                  <a:lnTo>
                    <a:pt x="695" y="533"/>
                  </a:lnTo>
                  <a:lnTo>
                    <a:pt x="694" y="534"/>
                  </a:lnTo>
                  <a:lnTo>
                    <a:pt x="693" y="534"/>
                  </a:lnTo>
                  <a:lnTo>
                    <a:pt x="692" y="535"/>
                  </a:lnTo>
                  <a:lnTo>
                    <a:pt x="691" y="535"/>
                  </a:lnTo>
                  <a:lnTo>
                    <a:pt x="690" y="535"/>
                  </a:lnTo>
                  <a:lnTo>
                    <a:pt x="690" y="535"/>
                  </a:lnTo>
                  <a:lnTo>
                    <a:pt x="689" y="535"/>
                  </a:lnTo>
                  <a:lnTo>
                    <a:pt x="688" y="535"/>
                  </a:lnTo>
                  <a:lnTo>
                    <a:pt x="687" y="534"/>
                  </a:lnTo>
                  <a:lnTo>
                    <a:pt x="686" y="534"/>
                  </a:lnTo>
                  <a:lnTo>
                    <a:pt x="685" y="534"/>
                  </a:lnTo>
                  <a:lnTo>
                    <a:pt x="684" y="535"/>
                  </a:lnTo>
                  <a:lnTo>
                    <a:pt x="683" y="535"/>
                  </a:lnTo>
                  <a:lnTo>
                    <a:pt x="682" y="535"/>
                  </a:lnTo>
                  <a:lnTo>
                    <a:pt x="682" y="536"/>
                  </a:lnTo>
                  <a:lnTo>
                    <a:pt x="681" y="536"/>
                  </a:lnTo>
                  <a:lnTo>
                    <a:pt x="681" y="537"/>
                  </a:lnTo>
                  <a:lnTo>
                    <a:pt x="681" y="537"/>
                  </a:lnTo>
                  <a:lnTo>
                    <a:pt x="679" y="539"/>
                  </a:lnTo>
                  <a:lnTo>
                    <a:pt x="677" y="540"/>
                  </a:lnTo>
                  <a:lnTo>
                    <a:pt x="675" y="542"/>
                  </a:lnTo>
                  <a:lnTo>
                    <a:pt x="672" y="543"/>
                  </a:lnTo>
                  <a:lnTo>
                    <a:pt x="670" y="546"/>
                  </a:lnTo>
                  <a:lnTo>
                    <a:pt x="668" y="548"/>
                  </a:lnTo>
                  <a:lnTo>
                    <a:pt x="662" y="552"/>
                  </a:lnTo>
                  <a:lnTo>
                    <a:pt x="608" y="599"/>
                  </a:lnTo>
                  <a:lnTo>
                    <a:pt x="607" y="599"/>
                  </a:lnTo>
                  <a:lnTo>
                    <a:pt x="606" y="602"/>
                  </a:lnTo>
                  <a:lnTo>
                    <a:pt x="605" y="602"/>
                  </a:lnTo>
                  <a:lnTo>
                    <a:pt x="605" y="603"/>
                  </a:lnTo>
                  <a:lnTo>
                    <a:pt x="604" y="604"/>
                  </a:lnTo>
                  <a:lnTo>
                    <a:pt x="604" y="605"/>
                  </a:lnTo>
                  <a:lnTo>
                    <a:pt x="604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03" y="607"/>
                  </a:lnTo>
                  <a:lnTo>
                    <a:pt x="602" y="608"/>
                  </a:lnTo>
                  <a:lnTo>
                    <a:pt x="601" y="609"/>
                  </a:lnTo>
                  <a:lnTo>
                    <a:pt x="601" y="610"/>
                  </a:lnTo>
                  <a:lnTo>
                    <a:pt x="600" y="611"/>
                  </a:lnTo>
                  <a:lnTo>
                    <a:pt x="600" y="612"/>
                  </a:lnTo>
                  <a:lnTo>
                    <a:pt x="599" y="613"/>
                  </a:lnTo>
                  <a:lnTo>
                    <a:pt x="599" y="615"/>
                  </a:lnTo>
                  <a:lnTo>
                    <a:pt x="599" y="616"/>
                  </a:lnTo>
                  <a:lnTo>
                    <a:pt x="598" y="618"/>
                  </a:lnTo>
                  <a:lnTo>
                    <a:pt x="598" y="619"/>
                  </a:lnTo>
                  <a:lnTo>
                    <a:pt x="597" y="620"/>
                  </a:lnTo>
                  <a:lnTo>
                    <a:pt x="596" y="621"/>
                  </a:lnTo>
                  <a:lnTo>
                    <a:pt x="595" y="621"/>
                  </a:lnTo>
                  <a:lnTo>
                    <a:pt x="595" y="622"/>
                  </a:lnTo>
                  <a:lnTo>
                    <a:pt x="594" y="622"/>
                  </a:lnTo>
                  <a:lnTo>
                    <a:pt x="594" y="623"/>
                  </a:lnTo>
                  <a:lnTo>
                    <a:pt x="593" y="624"/>
                  </a:lnTo>
                  <a:lnTo>
                    <a:pt x="592" y="624"/>
                  </a:lnTo>
                  <a:lnTo>
                    <a:pt x="592" y="625"/>
                  </a:lnTo>
                  <a:lnTo>
                    <a:pt x="592" y="626"/>
                  </a:lnTo>
                  <a:lnTo>
                    <a:pt x="591" y="628"/>
                  </a:lnTo>
                  <a:lnTo>
                    <a:pt x="590" y="628"/>
                  </a:lnTo>
                  <a:lnTo>
                    <a:pt x="590" y="629"/>
                  </a:lnTo>
                  <a:lnTo>
                    <a:pt x="590" y="630"/>
                  </a:lnTo>
                  <a:lnTo>
                    <a:pt x="589" y="630"/>
                  </a:lnTo>
                  <a:lnTo>
                    <a:pt x="589" y="631"/>
                  </a:lnTo>
                  <a:lnTo>
                    <a:pt x="589" y="632"/>
                  </a:lnTo>
                  <a:lnTo>
                    <a:pt x="589" y="633"/>
                  </a:lnTo>
                  <a:lnTo>
                    <a:pt x="588" y="633"/>
                  </a:lnTo>
                  <a:lnTo>
                    <a:pt x="588" y="634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6" y="635"/>
                  </a:lnTo>
                  <a:lnTo>
                    <a:pt x="586" y="636"/>
                  </a:lnTo>
                  <a:lnTo>
                    <a:pt x="585" y="636"/>
                  </a:lnTo>
                  <a:lnTo>
                    <a:pt x="585" y="637"/>
                  </a:lnTo>
                  <a:lnTo>
                    <a:pt x="584" y="637"/>
                  </a:lnTo>
                  <a:lnTo>
                    <a:pt x="584" y="638"/>
                  </a:lnTo>
                  <a:lnTo>
                    <a:pt x="583" y="639"/>
                  </a:lnTo>
                  <a:lnTo>
                    <a:pt x="582" y="640"/>
                  </a:lnTo>
                  <a:lnTo>
                    <a:pt x="581" y="641"/>
                  </a:lnTo>
                  <a:lnTo>
                    <a:pt x="580" y="642"/>
                  </a:lnTo>
                  <a:lnTo>
                    <a:pt x="580" y="643"/>
                  </a:lnTo>
                  <a:lnTo>
                    <a:pt x="579" y="643"/>
                  </a:lnTo>
                  <a:lnTo>
                    <a:pt x="579" y="644"/>
                  </a:lnTo>
                  <a:lnTo>
                    <a:pt x="578" y="644"/>
                  </a:lnTo>
                  <a:lnTo>
                    <a:pt x="578" y="645"/>
                  </a:lnTo>
                  <a:lnTo>
                    <a:pt x="578" y="646"/>
                  </a:lnTo>
                  <a:lnTo>
                    <a:pt x="577" y="646"/>
                  </a:lnTo>
                  <a:lnTo>
                    <a:pt x="577" y="647"/>
                  </a:lnTo>
                  <a:lnTo>
                    <a:pt x="576" y="648"/>
                  </a:lnTo>
                  <a:lnTo>
                    <a:pt x="575" y="649"/>
                  </a:lnTo>
                  <a:lnTo>
                    <a:pt x="574" y="650"/>
                  </a:lnTo>
                  <a:lnTo>
                    <a:pt x="573" y="650"/>
                  </a:lnTo>
                  <a:lnTo>
                    <a:pt x="572" y="651"/>
                  </a:lnTo>
                  <a:lnTo>
                    <a:pt x="571" y="652"/>
                  </a:lnTo>
                  <a:lnTo>
                    <a:pt x="571" y="652"/>
                  </a:lnTo>
                  <a:lnTo>
                    <a:pt x="571" y="653"/>
                  </a:lnTo>
                  <a:lnTo>
                    <a:pt x="570" y="654"/>
                  </a:lnTo>
                  <a:lnTo>
                    <a:pt x="569" y="655"/>
                  </a:lnTo>
                  <a:lnTo>
                    <a:pt x="568" y="656"/>
                  </a:lnTo>
                  <a:lnTo>
                    <a:pt x="568" y="657"/>
                  </a:lnTo>
                  <a:lnTo>
                    <a:pt x="562" y="693"/>
                  </a:lnTo>
                  <a:lnTo>
                    <a:pt x="561" y="715"/>
                  </a:lnTo>
                  <a:lnTo>
                    <a:pt x="560" y="716"/>
                  </a:lnTo>
                  <a:lnTo>
                    <a:pt x="554" y="763"/>
                  </a:lnTo>
                  <a:lnTo>
                    <a:pt x="553" y="777"/>
                  </a:lnTo>
                  <a:lnTo>
                    <a:pt x="553" y="778"/>
                  </a:lnTo>
                  <a:lnTo>
                    <a:pt x="553" y="779"/>
                  </a:lnTo>
                  <a:lnTo>
                    <a:pt x="553" y="780"/>
                  </a:lnTo>
                  <a:lnTo>
                    <a:pt x="553" y="780"/>
                  </a:lnTo>
                  <a:lnTo>
                    <a:pt x="553" y="781"/>
                  </a:lnTo>
                  <a:lnTo>
                    <a:pt x="553" y="782"/>
                  </a:lnTo>
                  <a:lnTo>
                    <a:pt x="553" y="783"/>
                  </a:lnTo>
                  <a:lnTo>
                    <a:pt x="553" y="784"/>
                  </a:lnTo>
                  <a:lnTo>
                    <a:pt x="553" y="785"/>
                  </a:lnTo>
                  <a:lnTo>
                    <a:pt x="553" y="786"/>
                  </a:lnTo>
                  <a:lnTo>
                    <a:pt x="553" y="787"/>
                  </a:lnTo>
                  <a:lnTo>
                    <a:pt x="553" y="788"/>
                  </a:lnTo>
                  <a:lnTo>
                    <a:pt x="553" y="789"/>
                  </a:lnTo>
                  <a:lnTo>
                    <a:pt x="553" y="790"/>
                  </a:lnTo>
                  <a:lnTo>
                    <a:pt x="552" y="790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3" y="794"/>
                  </a:lnTo>
                  <a:lnTo>
                    <a:pt x="554" y="794"/>
                  </a:lnTo>
                  <a:lnTo>
                    <a:pt x="554" y="795"/>
                  </a:lnTo>
                  <a:lnTo>
                    <a:pt x="555" y="796"/>
                  </a:lnTo>
                  <a:lnTo>
                    <a:pt x="556" y="797"/>
                  </a:lnTo>
                  <a:lnTo>
                    <a:pt x="557" y="797"/>
                  </a:lnTo>
                  <a:lnTo>
                    <a:pt x="557" y="798"/>
                  </a:lnTo>
                  <a:lnTo>
                    <a:pt x="558" y="798"/>
                  </a:lnTo>
                  <a:lnTo>
                    <a:pt x="559" y="799"/>
                  </a:lnTo>
                  <a:lnTo>
                    <a:pt x="560" y="799"/>
                  </a:lnTo>
                  <a:lnTo>
                    <a:pt x="560" y="799"/>
                  </a:lnTo>
                  <a:lnTo>
                    <a:pt x="561" y="799"/>
                  </a:lnTo>
                  <a:lnTo>
                    <a:pt x="562" y="800"/>
                  </a:lnTo>
                  <a:lnTo>
                    <a:pt x="563" y="801"/>
                  </a:lnTo>
                  <a:lnTo>
                    <a:pt x="563" y="802"/>
                  </a:lnTo>
                  <a:lnTo>
                    <a:pt x="564" y="803"/>
                  </a:lnTo>
                  <a:lnTo>
                    <a:pt x="565" y="804"/>
                  </a:lnTo>
                  <a:lnTo>
                    <a:pt x="566" y="805"/>
                  </a:lnTo>
                  <a:lnTo>
                    <a:pt x="566" y="806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6" y="808"/>
                  </a:lnTo>
                  <a:lnTo>
                    <a:pt x="566" y="809"/>
                  </a:lnTo>
                  <a:lnTo>
                    <a:pt x="566" y="810"/>
                  </a:lnTo>
                  <a:lnTo>
                    <a:pt x="566" y="811"/>
                  </a:lnTo>
                  <a:lnTo>
                    <a:pt x="565" y="812"/>
                  </a:lnTo>
                  <a:lnTo>
                    <a:pt x="564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4" y="816"/>
                  </a:lnTo>
                  <a:lnTo>
                    <a:pt x="565" y="817"/>
                  </a:lnTo>
                  <a:lnTo>
                    <a:pt x="565" y="817"/>
                  </a:lnTo>
                  <a:lnTo>
                    <a:pt x="565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70" y="828"/>
                  </a:lnTo>
                  <a:lnTo>
                    <a:pt x="570" y="829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0" y="832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6"/>
                  </a:lnTo>
                  <a:lnTo>
                    <a:pt x="572" y="836"/>
                  </a:lnTo>
                  <a:lnTo>
                    <a:pt x="572" y="837"/>
                  </a:lnTo>
                  <a:lnTo>
                    <a:pt x="572" y="838"/>
                  </a:lnTo>
                  <a:lnTo>
                    <a:pt x="572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3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3" y="845"/>
                  </a:lnTo>
                  <a:lnTo>
                    <a:pt x="574" y="845"/>
                  </a:lnTo>
                  <a:lnTo>
                    <a:pt x="574" y="846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9"/>
                  </a:lnTo>
                  <a:lnTo>
                    <a:pt x="576" y="850"/>
                  </a:lnTo>
                  <a:lnTo>
                    <a:pt x="577" y="851"/>
                  </a:lnTo>
                  <a:lnTo>
                    <a:pt x="577" y="852"/>
                  </a:lnTo>
                  <a:lnTo>
                    <a:pt x="578" y="853"/>
                  </a:lnTo>
                  <a:lnTo>
                    <a:pt x="578" y="854"/>
                  </a:lnTo>
                  <a:lnTo>
                    <a:pt x="578" y="854"/>
                  </a:lnTo>
                  <a:lnTo>
                    <a:pt x="579" y="855"/>
                  </a:lnTo>
                  <a:lnTo>
                    <a:pt x="522" y="874"/>
                  </a:lnTo>
                  <a:lnTo>
                    <a:pt x="516" y="876"/>
                  </a:lnTo>
                  <a:lnTo>
                    <a:pt x="434" y="904"/>
                  </a:lnTo>
                  <a:lnTo>
                    <a:pt x="410" y="908"/>
                  </a:lnTo>
                  <a:lnTo>
                    <a:pt x="409" y="908"/>
                  </a:lnTo>
                  <a:lnTo>
                    <a:pt x="408" y="908"/>
                  </a:lnTo>
                  <a:lnTo>
                    <a:pt x="407" y="909"/>
                  </a:lnTo>
                  <a:lnTo>
                    <a:pt x="406" y="909"/>
                  </a:lnTo>
                  <a:lnTo>
                    <a:pt x="406" y="909"/>
                  </a:lnTo>
                  <a:lnTo>
                    <a:pt x="404" y="909"/>
                  </a:lnTo>
                  <a:lnTo>
                    <a:pt x="402" y="909"/>
                  </a:lnTo>
                  <a:lnTo>
                    <a:pt x="401" y="909"/>
                  </a:lnTo>
                  <a:lnTo>
                    <a:pt x="400" y="909"/>
                  </a:lnTo>
                  <a:lnTo>
                    <a:pt x="398" y="909"/>
                  </a:lnTo>
                  <a:lnTo>
                    <a:pt x="397" y="909"/>
                  </a:lnTo>
                  <a:lnTo>
                    <a:pt x="396" y="909"/>
                  </a:lnTo>
                  <a:lnTo>
                    <a:pt x="395" y="909"/>
                  </a:lnTo>
                  <a:lnTo>
                    <a:pt x="394" y="909"/>
                  </a:lnTo>
                  <a:lnTo>
                    <a:pt x="393" y="910"/>
                  </a:lnTo>
                  <a:lnTo>
                    <a:pt x="392" y="910"/>
                  </a:lnTo>
                  <a:lnTo>
                    <a:pt x="391" y="910"/>
                  </a:lnTo>
                  <a:lnTo>
                    <a:pt x="390" y="911"/>
                  </a:lnTo>
                  <a:lnTo>
                    <a:pt x="389" y="911"/>
                  </a:lnTo>
                  <a:lnTo>
                    <a:pt x="388" y="911"/>
                  </a:lnTo>
                  <a:lnTo>
                    <a:pt x="388" y="912"/>
                  </a:lnTo>
                  <a:lnTo>
                    <a:pt x="387" y="912"/>
                  </a:lnTo>
                  <a:lnTo>
                    <a:pt x="386" y="912"/>
                  </a:lnTo>
                  <a:lnTo>
                    <a:pt x="385" y="913"/>
                  </a:lnTo>
                  <a:lnTo>
                    <a:pt x="384" y="913"/>
                  </a:lnTo>
                  <a:lnTo>
                    <a:pt x="383" y="913"/>
                  </a:lnTo>
                  <a:lnTo>
                    <a:pt x="382" y="913"/>
                  </a:lnTo>
                  <a:lnTo>
                    <a:pt x="381" y="913"/>
                  </a:lnTo>
                  <a:lnTo>
                    <a:pt x="380" y="913"/>
                  </a:lnTo>
                  <a:lnTo>
                    <a:pt x="379" y="913"/>
                  </a:lnTo>
                  <a:lnTo>
                    <a:pt x="379" y="914"/>
                  </a:lnTo>
                  <a:lnTo>
                    <a:pt x="379" y="914"/>
                  </a:lnTo>
                  <a:lnTo>
                    <a:pt x="378" y="915"/>
                  </a:lnTo>
                  <a:lnTo>
                    <a:pt x="377" y="916"/>
                  </a:lnTo>
                  <a:lnTo>
                    <a:pt x="377" y="917"/>
                  </a:lnTo>
                  <a:lnTo>
                    <a:pt x="376" y="918"/>
                  </a:lnTo>
                  <a:lnTo>
                    <a:pt x="375" y="918"/>
                  </a:lnTo>
                  <a:lnTo>
                    <a:pt x="374" y="918"/>
                  </a:lnTo>
                  <a:lnTo>
                    <a:pt x="373" y="919"/>
                  </a:lnTo>
                  <a:lnTo>
                    <a:pt x="372" y="919"/>
                  </a:lnTo>
                  <a:lnTo>
                    <a:pt x="371" y="920"/>
                  </a:lnTo>
                  <a:lnTo>
                    <a:pt x="370" y="921"/>
                  </a:lnTo>
                  <a:lnTo>
                    <a:pt x="370" y="921"/>
                  </a:lnTo>
                  <a:lnTo>
                    <a:pt x="368" y="921"/>
                  </a:lnTo>
                  <a:lnTo>
                    <a:pt x="367" y="921"/>
                  </a:lnTo>
                  <a:lnTo>
                    <a:pt x="366" y="921"/>
                  </a:lnTo>
                  <a:lnTo>
                    <a:pt x="365" y="922"/>
                  </a:lnTo>
                  <a:lnTo>
                    <a:pt x="364" y="922"/>
                  </a:lnTo>
                  <a:lnTo>
                    <a:pt x="363" y="922"/>
                  </a:lnTo>
                  <a:lnTo>
                    <a:pt x="362" y="922"/>
                  </a:lnTo>
                  <a:lnTo>
                    <a:pt x="361" y="922"/>
                  </a:lnTo>
                  <a:lnTo>
                    <a:pt x="361" y="922"/>
                  </a:lnTo>
                  <a:lnTo>
                    <a:pt x="360" y="922"/>
                  </a:lnTo>
                  <a:lnTo>
                    <a:pt x="359" y="922"/>
                  </a:lnTo>
                  <a:lnTo>
                    <a:pt x="358" y="922"/>
                  </a:lnTo>
                  <a:lnTo>
                    <a:pt x="357" y="922"/>
                  </a:lnTo>
                  <a:lnTo>
                    <a:pt x="356" y="923"/>
                  </a:lnTo>
                  <a:lnTo>
                    <a:pt x="355" y="923"/>
                  </a:lnTo>
                  <a:lnTo>
                    <a:pt x="354" y="923"/>
                  </a:lnTo>
                  <a:lnTo>
                    <a:pt x="353" y="924"/>
                  </a:lnTo>
                  <a:lnTo>
                    <a:pt x="352" y="924"/>
                  </a:lnTo>
                  <a:lnTo>
                    <a:pt x="351" y="925"/>
                  </a:lnTo>
                  <a:lnTo>
                    <a:pt x="350" y="926"/>
                  </a:lnTo>
                  <a:lnTo>
                    <a:pt x="349" y="926"/>
                  </a:lnTo>
                  <a:lnTo>
                    <a:pt x="348" y="926"/>
                  </a:lnTo>
                  <a:lnTo>
                    <a:pt x="347" y="926"/>
                  </a:lnTo>
                  <a:lnTo>
                    <a:pt x="346" y="927"/>
                  </a:lnTo>
                  <a:lnTo>
                    <a:pt x="344" y="927"/>
                  </a:lnTo>
                  <a:lnTo>
                    <a:pt x="343" y="927"/>
                  </a:lnTo>
                  <a:lnTo>
                    <a:pt x="342" y="927"/>
                  </a:lnTo>
                  <a:lnTo>
                    <a:pt x="342" y="927"/>
                  </a:lnTo>
                  <a:lnTo>
                    <a:pt x="341" y="927"/>
                  </a:lnTo>
                  <a:lnTo>
                    <a:pt x="341" y="928"/>
                  </a:lnTo>
                  <a:lnTo>
                    <a:pt x="340" y="929"/>
                  </a:lnTo>
                  <a:lnTo>
                    <a:pt x="340" y="930"/>
                  </a:lnTo>
                  <a:lnTo>
                    <a:pt x="339" y="931"/>
                  </a:lnTo>
                  <a:lnTo>
                    <a:pt x="339" y="932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3"/>
                  </a:lnTo>
                  <a:lnTo>
                    <a:pt x="335" y="933"/>
                  </a:lnTo>
                  <a:lnTo>
                    <a:pt x="335" y="934"/>
                  </a:lnTo>
                  <a:lnTo>
                    <a:pt x="334" y="934"/>
                  </a:lnTo>
                  <a:lnTo>
                    <a:pt x="333" y="934"/>
                  </a:lnTo>
                  <a:lnTo>
                    <a:pt x="332" y="934"/>
                  </a:lnTo>
                  <a:lnTo>
                    <a:pt x="330" y="934"/>
                  </a:lnTo>
                  <a:lnTo>
                    <a:pt x="328" y="933"/>
                  </a:lnTo>
                  <a:lnTo>
                    <a:pt x="324" y="933"/>
                  </a:lnTo>
                  <a:lnTo>
                    <a:pt x="322" y="933"/>
                  </a:lnTo>
                  <a:lnTo>
                    <a:pt x="320" y="933"/>
                  </a:lnTo>
                  <a:lnTo>
                    <a:pt x="317" y="932"/>
                  </a:lnTo>
                  <a:lnTo>
                    <a:pt x="315" y="932"/>
                  </a:lnTo>
                  <a:lnTo>
                    <a:pt x="314" y="932"/>
                  </a:lnTo>
                  <a:lnTo>
                    <a:pt x="312" y="933"/>
                  </a:lnTo>
                  <a:lnTo>
                    <a:pt x="310" y="933"/>
                  </a:lnTo>
                  <a:lnTo>
                    <a:pt x="309" y="933"/>
                  </a:lnTo>
                  <a:lnTo>
                    <a:pt x="307" y="933"/>
                  </a:lnTo>
                  <a:lnTo>
                    <a:pt x="306" y="933"/>
                  </a:lnTo>
                  <a:lnTo>
                    <a:pt x="305" y="934"/>
                  </a:lnTo>
                  <a:lnTo>
                    <a:pt x="304" y="934"/>
                  </a:lnTo>
                  <a:lnTo>
                    <a:pt x="302" y="935"/>
                  </a:lnTo>
                  <a:lnTo>
                    <a:pt x="301" y="935"/>
                  </a:lnTo>
                  <a:lnTo>
                    <a:pt x="300" y="936"/>
                  </a:lnTo>
                  <a:lnTo>
                    <a:pt x="299" y="937"/>
                  </a:lnTo>
                  <a:lnTo>
                    <a:pt x="298" y="937"/>
                  </a:lnTo>
                  <a:lnTo>
                    <a:pt x="298" y="937"/>
                  </a:lnTo>
                  <a:lnTo>
                    <a:pt x="297" y="937"/>
                  </a:lnTo>
                  <a:lnTo>
                    <a:pt x="297" y="938"/>
                  </a:lnTo>
                  <a:lnTo>
                    <a:pt x="296" y="938"/>
                  </a:lnTo>
                  <a:lnTo>
                    <a:pt x="296" y="939"/>
                  </a:lnTo>
                  <a:lnTo>
                    <a:pt x="295" y="940"/>
                  </a:lnTo>
                  <a:lnTo>
                    <a:pt x="295" y="941"/>
                  </a:lnTo>
                  <a:lnTo>
                    <a:pt x="295" y="942"/>
                  </a:lnTo>
                  <a:lnTo>
                    <a:pt x="294" y="942"/>
                  </a:lnTo>
                  <a:lnTo>
                    <a:pt x="294" y="943"/>
                  </a:lnTo>
                  <a:lnTo>
                    <a:pt x="293" y="943"/>
                  </a:lnTo>
                  <a:lnTo>
                    <a:pt x="292" y="944"/>
                  </a:lnTo>
                  <a:lnTo>
                    <a:pt x="291" y="943"/>
                  </a:lnTo>
                  <a:lnTo>
                    <a:pt x="290" y="943"/>
                  </a:lnTo>
                  <a:lnTo>
                    <a:pt x="289" y="943"/>
                  </a:lnTo>
                  <a:lnTo>
                    <a:pt x="288" y="943"/>
                  </a:lnTo>
                  <a:lnTo>
                    <a:pt x="269" y="955"/>
                  </a:lnTo>
                  <a:lnTo>
                    <a:pt x="267" y="955"/>
                  </a:lnTo>
                  <a:lnTo>
                    <a:pt x="264" y="956"/>
                  </a:lnTo>
                  <a:lnTo>
                    <a:pt x="262" y="957"/>
                  </a:lnTo>
                  <a:lnTo>
                    <a:pt x="260" y="959"/>
                  </a:lnTo>
                  <a:lnTo>
                    <a:pt x="258" y="961"/>
                  </a:lnTo>
                  <a:lnTo>
                    <a:pt x="254" y="964"/>
                  </a:lnTo>
                  <a:lnTo>
                    <a:pt x="240" y="974"/>
                  </a:lnTo>
                  <a:lnTo>
                    <a:pt x="193" y="1012"/>
                  </a:lnTo>
                  <a:lnTo>
                    <a:pt x="189" y="973"/>
                  </a:lnTo>
                  <a:lnTo>
                    <a:pt x="187" y="946"/>
                  </a:lnTo>
                  <a:lnTo>
                    <a:pt x="182" y="904"/>
                  </a:lnTo>
                  <a:lnTo>
                    <a:pt x="183" y="903"/>
                  </a:lnTo>
                  <a:lnTo>
                    <a:pt x="183" y="901"/>
                  </a:lnTo>
                  <a:lnTo>
                    <a:pt x="183" y="900"/>
                  </a:lnTo>
                  <a:lnTo>
                    <a:pt x="184" y="899"/>
                  </a:lnTo>
                  <a:lnTo>
                    <a:pt x="184" y="898"/>
                  </a:lnTo>
                  <a:lnTo>
                    <a:pt x="185" y="896"/>
                  </a:lnTo>
                  <a:lnTo>
                    <a:pt x="186" y="895"/>
                  </a:lnTo>
                  <a:lnTo>
                    <a:pt x="186" y="893"/>
                  </a:lnTo>
                  <a:lnTo>
                    <a:pt x="187" y="891"/>
                  </a:lnTo>
                  <a:lnTo>
                    <a:pt x="214" y="834"/>
                  </a:lnTo>
                  <a:lnTo>
                    <a:pt x="215" y="832"/>
                  </a:lnTo>
                  <a:lnTo>
                    <a:pt x="216" y="830"/>
                  </a:lnTo>
                  <a:lnTo>
                    <a:pt x="216" y="829"/>
                  </a:lnTo>
                  <a:lnTo>
                    <a:pt x="217" y="827"/>
                  </a:lnTo>
                  <a:lnTo>
                    <a:pt x="218" y="825"/>
                  </a:lnTo>
                  <a:lnTo>
                    <a:pt x="218" y="823"/>
                  </a:lnTo>
                  <a:lnTo>
                    <a:pt x="219" y="822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20" y="816"/>
                  </a:lnTo>
                  <a:lnTo>
                    <a:pt x="220" y="814"/>
                  </a:lnTo>
                  <a:lnTo>
                    <a:pt x="220" y="811"/>
                  </a:lnTo>
                  <a:lnTo>
                    <a:pt x="221" y="809"/>
                  </a:lnTo>
                  <a:lnTo>
                    <a:pt x="221" y="808"/>
                  </a:lnTo>
                  <a:lnTo>
                    <a:pt x="221" y="808"/>
                  </a:lnTo>
                  <a:lnTo>
                    <a:pt x="221" y="807"/>
                  </a:lnTo>
                  <a:lnTo>
                    <a:pt x="221" y="803"/>
                  </a:lnTo>
                  <a:lnTo>
                    <a:pt x="221" y="801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19" y="793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8" y="789"/>
                  </a:lnTo>
                  <a:lnTo>
                    <a:pt x="217" y="785"/>
                  </a:lnTo>
                  <a:lnTo>
                    <a:pt x="216" y="784"/>
                  </a:lnTo>
                  <a:lnTo>
                    <a:pt x="216" y="783"/>
                  </a:lnTo>
                  <a:lnTo>
                    <a:pt x="214" y="780"/>
                  </a:lnTo>
                  <a:lnTo>
                    <a:pt x="214" y="779"/>
                  </a:lnTo>
                  <a:lnTo>
                    <a:pt x="214" y="779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1" y="773"/>
                  </a:lnTo>
                  <a:lnTo>
                    <a:pt x="209" y="771"/>
                  </a:lnTo>
                  <a:lnTo>
                    <a:pt x="208" y="770"/>
                  </a:lnTo>
                  <a:lnTo>
                    <a:pt x="208" y="769"/>
                  </a:lnTo>
                  <a:lnTo>
                    <a:pt x="206" y="767"/>
                  </a:lnTo>
                  <a:lnTo>
                    <a:pt x="205" y="766"/>
                  </a:lnTo>
                  <a:lnTo>
                    <a:pt x="205" y="765"/>
                  </a:lnTo>
                  <a:lnTo>
                    <a:pt x="205" y="765"/>
                  </a:lnTo>
                  <a:lnTo>
                    <a:pt x="204" y="763"/>
                  </a:lnTo>
                  <a:lnTo>
                    <a:pt x="187" y="744"/>
                  </a:lnTo>
                  <a:lnTo>
                    <a:pt x="145" y="695"/>
                  </a:lnTo>
                  <a:lnTo>
                    <a:pt x="143" y="693"/>
                  </a:lnTo>
                  <a:lnTo>
                    <a:pt x="131" y="676"/>
                  </a:lnTo>
                  <a:lnTo>
                    <a:pt x="131" y="675"/>
                  </a:lnTo>
                  <a:lnTo>
                    <a:pt x="130" y="674"/>
                  </a:lnTo>
                  <a:lnTo>
                    <a:pt x="129" y="672"/>
                  </a:lnTo>
                  <a:lnTo>
                    <a:pt x="128" y="671"/>
                  </a:lnTo>
                  <a:lnTo>
                    <a:pt x="127" y="670"/>
                  </a:lnTo>
                  <a:lnTo>
                    <a:pt x="127" y="670"/>
                  </a:lnTo>
                  <a:lnTo>
                    <a:pt x="126" y="670"/>
                  </a:lnTo>
                  <a:lnTo>
                    <a:pt x="125" y="669"/>
                  </a:lnTo>
                  <a:lnTo>
                    <a:pt x="124" y="668"/>
                  </a:lnTo>
                  <a:lnTo>
                    <a:pt x="123" y="668"/>
                  </a:lnTo>
                  <a:lnTo>
                    <a:pt x="122" y="667"/>
                  </a:lnTo>
                  <a:lnTo>
                    <a:pt x="121" y="666"/>
                  </a:lnTo>
                  <a:lnTo>
                    <a:pt x="121" y="665"/>
                  </a:lnTo>
                  <a:lnTo>
                    <a:pt x="119" y="665"/>
                  </a:lnTo>
                  <a:lnTo>
                    <a:pt x="104" y="658"/>
                  </a:lnTo>
                  <a:lnTo>
                    <a:pt x="104" y="657"/>
                  </a:lnTo>
                  <a:lnTo>
                    <a:pt x="103" y="657"/>
                  </a:lnTo>
                  <a:lnTo>
                    <a:pt x="102" y="656"/>
                  </a:lnTo>
                  <a:lnTo>
                    <a:pt x="102" y="655"/>
                  </a:lnTo>
                  <a:lnTo>
                    <a:pt x="101" y="654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100" y="652"/>
                  </a:lnTo>
                  <a:lnTo>
                    <a:pt x="100" y="652"/>
                  </a:lnTo>
                  <a:lnTo>
                    <a:pt x="99" y="651"/>
                  </a:lnTo>
                  <a:lnTo>
                    <a:pt x="99" y="650"/>
                  </a:lnTo>
                  <a:lnTo>
                    <a:pt x="98" y="648"/>
                  </a:lnTo>
                  <a:lnTo>
                    <a:pt x="98" y="647"/>
                  </a:lnTo>
                  <a:lnTo>
                    <a:pt x="98" y="646"/>
                  </a:lnTo>
                  <a:lnTo>
                    <a:pt x="97" y="645"/>
                  </a:lnTo>
                  <a:lnTo>
                    <a:pt x="97" y="643"/>
                  </a:lnTo>
                  <a:lnTo>
                    <a:pt x="96" y="643"/>
                  </a:lnTo>
                  <a:lnTo>
                    <a:pt x="96" y="641"/>
                  </a:lnTo>
                  <a:lnTo>
                    <a:pt x="95" y="639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5" y="635"/>
                  </a:lnTo>
                  <a:lnTo>
                    <a:pt x="94" y="634"/>
                  </a:lnTo>
                  <a:lnTo>
                    <a:pt x="93" y="634"/>
                  </a:lnTo>
                  <a:lnTo>
                    <a:pt x="93" y="633"/>
                  </a:lnTo>
                  <a:lnTo>
                    <a:pt x="92" y="633"/>
                  </a:lnTo>
                  <a:lnTo>
                    <a:pt x="91" y="632"/>
                  </a:lnTo>
                  <a:lnTo>
                    <a:pt x="90" y="630"/>
                  </a:lnTo>
                  <a:lnTo>
                    <a:pt x="89" y="629"/>
                  </a:lnTo>
                  <a:lnTo>
                    <a:pt x="88" y="628"/>
                  </a:lnTo>
                  <a:lnTo>
                    <a:pt x="88" y="627"/>
                  </a:lnTo>
                  <a:lnTo>
                    <a:pt x="87" y="626"/>
                  </a:lnTo>
                  <a:lnTo>
                    <a:pt x="87" y="625"/>
                  </a:lnTo>
                  <a:lnTo>
                    <a:pt x="86" y="624"/>
                  </a:lnTo>
                  <a:lnTo>
                    <a:pt x="86" y="624"/>
                  </a:lnTo>
                  <a:lnTo>
                    <a:pt x="86" y="623"/>
                  </a:lnTo>
                  <a:lnTo>
                    <a:pt x="85" y="622"/>
                  </a:lnTo>
                  <a:lnTo>
                    <a:pt x="85" y="621"/>
                  </a:lnTo>
                  <a:lnTo>
                    <a:pt x="84" y="619"/>
                  </a:lnTo>
                  <a:lnTo>
                    <a:pt x="83" y="618"/>
                  </a:lnTo>
                  <a:lnTo>
                    <a:pt x="81" y="616"/>
                  </a:lnTo>
                  <a:lnTo>
                    <a:pt x="80" y="615"/>
                  </a:lnTo>
                  <a:lnTo>
                    <a:pt x="79" y="614"/>
                  </a:lnTo>
                  <a:lnTo>
                    <a:pt x="78" y="613"/>
                  </a:lnTo>
                  <a:lnTo>
                    <a:pt x="77" y="612"/>
                  </a:lnTo>
                  <a:lnTo>
                    <a:pt x="77" y="611"/>
                  </a:lnTo>
                  <a:lnTo>
                    <a:pt x="76" y="610"/>
                  </a:lnTo>
                  <a:lnTo>
                    <a:pt x="75" y="609"/>
                  </a:lnTo>
                  <a:lnTo>
                    <a:pt x="73" y="608"/>
                  </a:lnTo>
                  <a:lnTo>
                    <a:pt x="73" y="607"/>
                  </a:lnTo>
                  <a:lnTo>
                    <a:pt x="72" y="607"/>
                  </a:lnTo>
                  <a:lnTo>
                    <a:pt x="72" y="606"/>
                  </a:lnTo>
                  <a:lnTo>
                    <a:pt x="71" y="606"/>
                  </a:lnTo>
                  <a:lnTo>
                    <a:pt x="71" y="606"/>
                  </a:lnTo>
                  <a:lnTo>
                    <a:pt x="70" y="606"/>
                  </a:lnTo>
                  <a:lnTo>
                    <a:pt x="69" y="605"/>
                  </a:lnTo>
                  <a:lnTo>
                    <a:pt x="68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2"/>
                  </a:lnTo>
                  <a:lnTo>
                    <a:pt x="65" y="602"/>
                  </a:lnTo>
                  <a:lnTo>
                    <a:pt x="63" y="601"/>
                  </a:lnTo>
                  <a:lnTo>
                    <a:pt x="62" y="600"/>
                  </a:lnTo>
                  <a:lnTo>
                    <a:pt x="61" y="599"/>
                  </a:lnTo>
                  <a:lnTo>
                    <a:pt x="60" y="599"/>
                  </a:lnTo>
                  <a:lnTo>
                    <a:pt x="59" y="598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5" y="597"/>
                  </a:lnTo>
                  <a:lnTo>
                    <a:pt x="54" y="597"/>
                  </a:lnTo>
                  <a:lnTo>
                    <a:pt x="53" y="596"/>
                  </a:lnTo>
                  <a:lnTo>
                    <a:pt x="52" y="595"/>
                  </a:lnTo>
                  <a:lnTo>
                    <a:pt x="50" y="595"/>
                  </a:lnTo>
                  <a:lnTo>
                    <a:pt x="50" y="594"/>
                  </a:lnTo>
                  <a:lnTo>
                    <a:pt x="49" y="594"/>
                  </a:lnTo>
                  <a:lnTo>
                    <a:pt x="49" y="594"/>
                  </a:lnTo>
                  <a:lnTo>
                    <a:pt x="47" y="593"/>
                  </a:lnTo>
                  <a:lnTo>
                    <a:pt x="46" y="592"/>
                  </a:lnTo>
                  <a:lnTo>
                    <a:pt x="45" y="592"/>
                  </a:lnTo>
                  <a:lnTo>
                    <a:pt x="44" y="591"/>
                  </a:lnTo>
                  <a:lnTo>
                    <a:pt x="43" y="590"/>
                  </a:lnTo>
                  <a:lnTo>
                    <a:pt x="41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39" y="587"/>
                  </a:lnTo>
                  <a:lnTo>
                    <a:pt x="38" y="585"/>
                  </a:lnTo>
                  <a:lnTo>
                    <a:pt x="37" y="585"/>
                  </a:lnTo>
                  <a:lnTo>
                    <a:pt x="37" y="584"/>
                  </a:lnTo>
                  <a:lnTo>
                    <a:pt x="36" y="583"/>
                  </a:lnTo>
                  <a:lnTo>
                    <a:pt x="36" y="582"/>
                  </a:lnTo>
                  <a:lnTo>
                    <a:pt x="35" y="582"/>
                  </a:lnTo>
                  <a:lnTo>
                    <a:pt x="35" y="581"/>
                  </a:lnTo>
                  <a:lnTo>
                    <a:pt x="34" y="581"/>
                  </a:lnTo>
                  <a:lnTo>
                    <a:pt x="33" y="580"/>
                  </a:lnTo>
                  <a:lnTo>
                    <a:pt x="33" y="579"/>
                  </a:lnTo>
                  <a:lnTo>
                    <a:pt x="32" y="579"/>
                  </a:lnTo>
                  <a:lnTo>
                    <a:pt x="31" y="578"/>
                  </a:lnTo>
                  <a:lnTo>
                    <a:pt x="31" y="578"/>
                  </a:lnTo>
                  <a:lnTo>
                    <a:pt x="30" y="578"/>
                  </a:lnTo>
                  <a:lnTo>
                    <a:pt x="29" y="578"/>
                  </a:lnTo>
                  <a:lnTo>
                    <a:pt x="28" y="578"/>
                  </a:lnTo>
                  <a:lnTo>
                    <a:pt x="27" y="578"/>
                  </a:lnTo>
                  <a:lnTo>
                    <a:pt x="26" y="578"/>
                  </a:lnTo>
                  <a:lnTo>
                    <a:pt x="25" y="577"/>
                  </a:lnTo>
                  <a:lnTo>
                    <a:pt x="24" y="577"/>
                  </a:lnTo>
                  <a:lnTo>
                    <a:pt x="23" y="576"/>
                  </a:lnTo>
                  <a:lnTo>
                    <a:pt x="22" y="576"/>
                  </a:lnTo>
                  <a:lnTo>
                    <a:pt x="22" y="575"/>
                  </a:lnTo>
                  <a:lnTo>
                    <a:pt x="19" y="572"/>
                  </a:lnTo>
                  <a:lnTo>
                    <a:pt x="19" y="571"/>
                  </a:lnTo>
                  <a:lnTo>
                    <a:pt x="18" y="571"/>
                  </a:lnTo>
                  <a:lnTo>
                    <a:pt x="18" y="570"/>
                  </a:lnTo>
                  <a:lnTo>
                    <a:pt x="17" y="570"/>
                  </a:lnTo>
                  <a:lnTo>
                    <a:pt x="16" y="569"/>
                  </a:lnTo>
                  <a:lnTo>
                    <a:pt x="15" y="569"/>
                  </a:lnTo>
                  <a:lnTo>
                    <a:pt x="14" y="568"/>
                  </a:lnTo>
                  <a:lnTo>
                    <a:pt x="13" y="567"/>
                  </a:lnTo>
                  <a:lnTo>
                    <a:pt x="11" y="564"/>
                  </a:lnTo>
                  <a:lnTo>
                    <a:pt x="11" y="563"/>
                  </a:lnTo>
                  <a:lnTo>
                    <a:pt x="10" y="562"/>
                  </a:lnTo>
                  <a:lnTo>
                    <a:pt x="9" y="561"/>
                  </a:lnTo>
                  <a:lnTo>
                    <a:pt x="8" y="56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6" name="Freeform 97">
              <a:extLst>
                <a:ext uri="{FF2B5EF4-FFF2-40B4-BE49-F238E27FC236}">
                  <a16:creationId xmlns:a16="http://schemas.microsoft.com/office/drawing/2014/main" id="{6C714AEB-0996-C160-274B-647AA7EE1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625" y="2238375"/>
              <a:ext cx="1084263" cy="1062038"/>
            </a:xfrm>
            <a:custGeom>
              <a:avLst/>
              <a:gdLst>
                <a:gd name="T0" fmla="*/ 20 w 683"/>
                <a:gd name="T1" fmla="*/ 277 h 669"/>
                <a:gd name="T2" fmla="*/ 18 w 683"/>
                <a:gd name="T3" fmla="*/ 245 h 669"/>
                <a:gd name="T4" fmla="*/ 59 w 683"/>
                <a:gd name="T5" fmla="*/ 235 h 669"/>
                <a:gd name="T6" fmla="*/ 152 w 683"/>
                <a:gd name="T7" fmla="*/ 179 h 669"/>
                <a:gd name="T8" fmla="*/ 162 w 683"/>
                <a:gd name="T9" fmla="*/ 140 h 669"/>
                <a:gd name="T10" fmla="*/ 260 w 683"/>
                <a:gd name="T11" fmla="*/ 166 h 669"/>
                <a:gd name="T12" fmla="*/ 269 w 683"/>
                <a:gd name="T13" fmla="*/ 145 h 669"/>
                <a:gd name="T14" fmla="*/ 269 w 683"/>
                <a:gd name="T15" fmla="*/ 124 h 669"/>
                <a:gd name="T16" fmla="*/ 258 w 683"/>
                <a:gd name="T17" fmla="*/ 74 h 669"/>
                <a:gd name="T18" fmla="*/ 275 w 683"/>
                <a:gd name="T19" fmla="*/ 59 h 669"/>
                <a:gd name="T20" fmla="*/ 306 w 683"/>
                <a:gd name="T21" fmla="*/ 33 h 669"/>
                <a:gd name="T22" fmla="*/ 340 w 683"/>
                <a:gd name="T23" fmla="*/ 7 h 669"/>
                <a:gd name="T24" fmla="*/ 354 w 683"/>
                <a:gd name="T25" fmla="*/ 11 h 669"/>
                <a:gd name="T26" fmla="*/ 375 w 683"/>
                <a:gd name="T27" fmla="*/ 27 h 669"/>
                <a:gd name="T28" fmla="*/ 390 w 683"/>
                <a:gd name="T29" fmla="*/ 68 h 669"/>
                <a:gd name="T30" fmla="*/ 411 w 683"/>
                <a:gd name="T31" fmla="*/ 68 h 669"/>
                <a:gd name="T32" fmla="*/ 426 w 683"/>
                <a:gd name="T33" fmla="*/ 64 h 669"/>
                <a:gd name="T34" fmla="*/ 454 w 683"/>
                <a:gd name="T35" fmla="*/ 63 h 669"/>
                <a:gd name="T36" fmla="*/ 464 w 683"/>
                <a:gd name="T37" fmla="*/ 56 h 669"/>
                <a:gd name="T38" fmla="*/ 482 w 683"/>
                <a:gd name="T39" fmla="*/ 46 h 669"/>
                <a:gd name="T40" fmla="*/ 497 w 683"/>
                <a:gd name="T41" fmla="*/ 35 h 669"/>
                <a:gd name="T42" fmla="*/ 508 w 683"/>
                <a:gd name="T43" fmla="*/ 20 h 669"/>
                <a:gd name="T44" fmla="*/ 525 w 683"/>
                <a:gd name="T45" fmla="*/ 25 h 669"/>
                <a:gd name="T46" fmla="*/ 535 w 683"/>
                <a:gd name="T47" fmla="*/ 48 h 669"/>
                <a:gd name="T48" fmla="*/ 446 w 683"/>
                <a:gd name="T49" fmla="*/ 150 h 669"/>
                <a:gd name="T50" fmla="*/ 375 w 683"/>
                <a:gd name="T51" fmla="*/ 232 h 669"/>
                <a:gd name="T52" fmla="*/ 494 w 683"/>
                <a:gd name="T53" fmla="*/ 258 h 669"/>
                <a:gd name="T54" fmla="*/ 498 w 683"/>
                <a:gd name="T55" fmla="*/ 256 h 669"/>
                <a:gd name="T56" fmla="*/ 506 w 683"/>
                <a:gd name="T57" fmla="*/ 262 h 669"/>
                <a:gd name="T58" fmla="*/ 598 w 683"/>
                <a:gd name="T59" fmla="*/ 318 h 669"/>
                <a:gd name="T60" fmla="*/ 622 w 683"/>
                <a:gd name="T61" fmla="*/ 425 h 669"/>
                <a:gd name="T62" fmla="*/ 585 w 683"/>
                <a:gd name="T63" fmla="*/ 472 h 669"/>
                <a:gd name="T64" fmla="*/ 566 w 683"/>
                <a:gd name="T65" fmla="*/ 491 h 669"/>
                <a:gd name="T66" fmla="*/ 567 w 683"/>
                <a:gd name="T67" fmla="*/ 544 h 669"/>
                <a:gd name="T68" fmla="*/ 553 w 683"/>
                <a:gd name="T69" fmla="*/ 603 h 669"/>
                <a:gd name="T70" fmla="*/ 538 w 683"/>
                <a:gd name="T71" fmla="*/ 640 h 669"/>
                <a:gd name="T72" fmla="*/ 456 w 683"/>
                <a:gd name="T73" fmla="*/ 667 h 669"/>
                <a:gd name="T74" fmla="*/ 425 w 683"/>
                <a:gd name="T75" fmla="*/ 669 h 669"/>
                <a:gd name="T76" fmla="*/ 392 w 683"/>
                <a:gd name="T77" fmla="*/ 660 h 669"/>
                <a:gd name="T78" fmla="*/ 334 w 683"/>
                <a:gd name="T79" fmla="*/ 655 h 669"/>
                <a:gd name="T80" fmla="*/ 304 w 683"/>
                <a:gd name="T81" fmla="*/ 666 h 669"/>
                <a:gd name="T82" fmla="*/ 252 w 683"/>
                <a:gd name="T83" fmla="*/ 668 h 669"/>
                <a:gd name="T84" fmla="*/ 214 w 683"/>
                <a:gd name="T85" fmla="*/ 668 h 669"/>
                <a:gd name="T86" fmla="*/ 186 w 683"/>
                <a:gd name="T87" fmla="*/ 653 h 669"/>
                <a:gd name="T88" fmla="*/ 155 w 683"/>
                <a:gd name="T89" fmla="*/ 651 h 669"/>
                <a:gd name="T90" fmla="*/ 141 w 683"/>
                <a:gd name="T91" fmla="*/ 639 h 669"/>
                <a:gd name="T92" fmla="*/ 132 w 683"/>
                <a:gd name="T93" fmla="*/ 616 h 669"/>
                <a:gd name="T94" fmla="*/ 116 w 683"/>
                <a:gd name="T95" fmla="*/ 599 h 669"/>
                <a:gd name="T96" fmla="*/ 105 w 683"/>
                <a:gd name="T97" fmla="*/ 577 h 669"/>
                <a:gd name="T98" fmla="*/ 80 w 683"/>
                <a:gd name="T99" fmla="*/ 576 h 669"/>
                <a:gd name="T100" fmla="*/ 68 w 683"/>
                <a:gd name="T101" fmla="*/ 570 h 669"/>
                <a:gd name="T102" fmla="*/ 69 w 683"/>
                <a:gd name="T103" fmla="*/ 554 h 669"/>
                <a:gd name="T104" fmla="*/ 77 w 683"/>
                <a:gd name="T105" fmla="*/ 534 h 669"/>
                <a:gd name="T106" fmla="*/ 81 w 683"/>
                <a:gd name="T107" fmla="*/ 524 h 669"/>
                <a:gd name="T108" fmla="*/ 74 w 683"/>
                <a:gd name="T109" fmla="*/ 517 h 669"/>
                <a:gd name="T110" fmla="*/ 69 w 683"/>
                <a:gd name="T111" fmla="*/ 512 h 669"/>
                <a:gd name="T112" fmla="*/ 65 w 683"/>
                <a:gd name="T113" fmla="*/ 507 h 669"/>
                <a:gd name="T114" fmla="*/ 61 w 683"/>
                <a:gd name="T115" fmla="*/ 499 h 669"/>
                <a:gd name="T116" fmla="*/ 61 w 683"/>
                <a:gd name="T117" fmla="*/ 457 h 669"/>
                <a:gd name="T118" fmla="*/ 50 w 683"/>
                <a:gd name="T119" fmla="*/ 423 h 669"/>
                <a:gd name="T120" fmla="*/ 51 w 683"/>
                <a:gd name="T121" fmla="*/ 29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3" h="669">
                  <a:moveTo>
                    <a:pt x="39" y="291"/>
                  </a:moveTo>
                  <a:lnTo>
                    <a:pt x="38" y="291"/>
                  </a:lnTo>
                  <a:lnTo>
                    <a:pt x="34" y="288"/>
                  </a:lnTo>
                  <a:lnTo>
                    <a:pt x="31" y="287"/>
                  </a:lnTo>
                  <a:lnTo>
                    <a:pt x="31" y="286"/>
                  </a:lnTo>
                  <a:lnTo>
                    <a:pt x="28" y="284"/>
                  </a:lnTo>
                  <a:lnTo>
                    <a:pt x="25" y="282"/>
                  </a:lnTo>
                  <a:lnTo>
                    <a:pt x="24" y="282"/>
                  </a:lnTo>
                  <a:lnTo>
                    <a:pt x="22" y="280"/>
                  </a:lnTo>
                  <a:lnTo>
                    <a:pt x="21" y="279"/>
                  </a:lnTo>
                  <a:lnTo>
                    <a:pt x="20" y="277"/>
                  </a:lnTo>
                  <a:lnTo>
                    <a:pt x="19" y="275"/>
                  </a:lnTo>
                  <a:lnTo>
                    <a:pt x="17" y="273"/>
                  </a:lnTo>
                  <a:lnTo>
                    <a:pt x="16" y="272"/>
                  </a:lnTo>
                  <a:lnTo>
                    <a:pt x="15" y="270"/>
                  </a:lnTo>
                  <a:lnTo>
                    <a:pt x="14" y="269"/>
                  </a:lnTo>
                  <a:lnTo>
                    <a:pt x="6" y="259"/>
                  </a:lnTo>
                  <a:lnTo>
                    <a:pt x="0" y="252"/>
                  </a:lnTo>
                  <a:lnTo>
                    <a:pt x="1" y="252"/>
                  </a:lnTo>
                  <a:lnTo>
                    <a:pt x="8" y="249"/>
                  </a:lnTo>
                  <a:lnTo>
                    <a:pt x="13" y="247"/>
                  </a:lnTo>
                  <a:lnTo>
                    <a:pt x="18" y="245"/>
                  </a:lnTo>
                  <a:lnTo>
                    <a:pt x="23" y="244"/>
                  </a:lnTo>
                  <a:lnTo>
                    <a:pt x="26" y="243"/>
                  </a:lnTo>
                  <a:lnTo>
                    <a:pt x="28" y="242"/>
                  </a:lnTo>
                  <a:lnTo>
                    <a:pt x="31" y="241"/>
                  </a:lnTo>
                  <a:lnTo>
                    <a:pt x="32" y="241"/>
                  </a:lnTo>
                  <a:lnTo>
                    <a:pt x="44" y="238"/>
                  </a:lnTo>
                  <a:lnTo>
                    <a:pt x="45" y="238"/>
                  </a:lnTo>
                  <a:lnTo>
                    <a:pt x="50" y="236"/>
                  </a:lnTo>
                  <a:lnTo>
                    <a:pt x="55" y="236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2" y="234"/>
                  </a:lnTo>
                  <a:lnTo>
                    <a:pt x="63" y="234"/>
                  </a:lnTo>
                  <a:lnTo>
                    <a:pt x="64" y="234"/>
                  </a:lnTo>
                  <a:lnTo>
                    <a:pt x="81" y="232"/>
                  </a:lnTo>
                  <a:lnTo>
                    <a:pt x="100" y="231"/>
                  </a:lnTo>
                  <a:lnTo>
                    <a:pt x="121" y="229"/>
                  </a:lnTo>
                  <a:lnTo>
                    <a:pt x="129" y="233"/>
                  </a:lnTo>
                  <a:lnTo>
                    <a:pt x="132" y="231"/>
                  </a:lnTo>
                  <a:lnTo>
                    <a:pt x="144" y="225"/>
                  </a:lnTo>
                  <a:lnTo>
                    <a:pt x="162" y="183"/>
                  </a:lnTo>
                  <a:lnTo>
                    <a:pt x="152" y="179"/>
                  </a:lnTo>
                  <a:lnTo>
                    <a:pt x="144" y="175"/>
                  </a:lnTo>
                  <a:lnTo>
                    <a:pt x="143" y="174"/>
                  </a:lnTo>
                  <a:lnTo>
                    <a:pt x="149" y="166"/>
                  </a:lnTo>
                  <a:lnTo>
                    <a:pt x="149" y="165"/>
                  </a:lnTo>
                  <a:lnTo>
                    <a:pt x="150" y="163"/>
                  </a:lnTo>
                  <a:lnTo>
                    <a:pt x="151" y="161"/>
                  </a:lnTo>
                  <a:lnTo>
                    <a:pt x="150" y="158"/>
                  </a:lnTo>
                  <a:lnTo>
                    <a:pt x="153" y="154"/>
                  </a:lnTo>
                  <a:lnTo>
                    <a:pt x="155" y="154"/>
                  </a:lnTo>
                  <a:lnTo>
                    <a:pt x="162" y="139"/>
                  </a:lnTo>
                  <a:lnTo>
                    <a:pt x="162" y="140"/>
                  </a:lnTo>
                  <a:lnTo>
                    <a:pt x="184" y="147"/>
                  </a:lnTo>
                  <a:lnTo>
                    <a:pt x="185" y="147"/>
                  </a:lnTo>
                  <a:lnTo>
                    <a:pt x="188" y="148"/>
                  </a:lnTo>
                  <a:lnTo>
                    <a:pt x="230" y="163"/>
                  </a:lnTo>
                  <a:lnTo>
                    <a:pt x="239" y="166"/>
                  </a:lnTo>
                  <a:lnTo>
                    <a:pt x="256" y="172"/>
                  </a:lnTo>
                  <a:lnTo>
                    <a:pt x="257" y="172"/>
                  </a:lnTo>
                  <a:lnTo>
                    <a:pt x="259" y="170"/>
                  </a:lnTo>
                  <a:lnTo>
                    <a:pt x="259" y="169"/>
                  </a:lnTo>
                  <a:lnTo>
                    <a:pt x="260" y="168"/>
                  </a:lnTo>
                  <a:lnTo>
                    <a:pt x="260" y="166"/>
                  </a:lnTo>
                  <a:lnTo>
                    <a:pt x="261" y="165"/>
                  </a:lnTo>
                  <a:lnTo>
                    <a:pt x="261" y="164"/>
                  </a:lnTo>
                  <a:lnTo>
                    <a:pt x="262" y="163"/>
                  </a:lnTo>
                  <a:lnTo>
                    <a:pt x="263" y="160"/>
                  </a:lnTo>
                  <a:lnTo>
                    <a:pt x="266" y="154"/>
                  </a:lnTo>
                  <a:lnTo>
                    <a:pt x="266" y="154"/>
                  </a:lnTo>
                  <a:lnTo>
                    <a:pt x="267" y="152"/>
                  </a:lnTo>
                  <a:lnTo>
                    <a:pt x="268" y="149"/>
                  </a:lnTo>
                  <a:lnTo>
                    <a:pt x="268" y="147"/>
                  </a:lnTo>
                  <a:lnTo>
                    <a:pt x="269" y="146"/>
                  </a:lnTo>
                  <a:lnTo>
                    <a:pt x="269" y="145"/>
                  </a:lnTo>
                  <a:lnTo>
                    <a:pt x="269" y="142"/>
                  </a:lnTo>
                  <a:lnTo>
                    <a:pt x="269" y="141"/>
                  </a:lnTo>
                  <a:lnTo>
                    <a:pt x="269" y="140"/>
                  </a:lnTo>
                  <a:lnTo>
                    <a:pt x="269" y="138"/>
                  </a:lnTo>
                  <a:lnTo>
                    <a:pt x="269" y="137"/>
                  </a:lnTo>
                  <a:lnTo>
                    <a:pt x="269" y="135"/>
                  </a:lnTo>
                  <a:lnTo>
                    <a:pt x="269" y="135"/>
                  </a:lnTo>
                  <a:lnTo>
                    <a:pt x="269" y="133"/>
                  </a:lnTo>
                  <a:lnTo>
                    <a:pt x="269" y="128"/>
                  </a:lnTo>
                  <a:lnTo>
                    <a:pt x="269" y="126"/>
                  </a:lnTo>
                  <a:lnTo>
                    <a:pt x="269" y="124"/>
                  </a:lnTo>
                  <a:lnTo>
                    <a:pt x="266" y="112"/>
                  </a:lnTo>
                  <a:lnTo>
                    <a:pt x="265" y="108"/>
                  </a:lnTo>
                  <a:lnTo>
                    <a:pt x="264" y="106"/>
                  </a:lnTo>
                  <a:lnTo>
                    <a:pt x="262" y="96"/>
                  </a:lnTo>
                  <a:lnTo>
                    <a:pt x="260" y="86"/>
                  </a:lnTo>
                  <a:lnTo>
                    <a:pt x="259" y="83"/>
                  </a:lnTo>
                  <a:lnTo>
                    <a:pt x="259" y="82"/>
                  </a:lnTo>
                  <a:lnTo>
                    <a:pt x="259" y="79"/>
                  </a:lnTo>
                  <a:lnTo>
                    <a:pt x="259" y="77"/>
                  </a:lnTo>
                  <a:lnTo>
                    <a:pt x="258" y="76"/>
                  </a:lnTo>
                  <a:lnTo>
                    <a:pt x="258" y="74"/>
                  </a:lnTo>
                  <a:lnTo>
                    <a:pt x="258" y="71"/>
                  </a:lnTo>
                  <a:lnTo>
                    <a:pt x="258" y="70"/>
                  </a:lnTo>
                  <a:lnTo>
                    <a:pt x="259" y="71"/>
                  </a:lnTo>
                  <a:lnTo>
                    <a:pt x="260" y="71"/>
                  </a:lnTo>
                  <a:lnTo>
                    <a:pt x="260" y="71"/>
                  </a:lnTo>
                  <a:lnTo>
                    <a:pt x="267" y="76"/>
                  </a:lnTo>
                  <a:lnTo>
                    <a:pt x="268" y="74"/>
                  </a:lnTo>
                  <a:lnTo>
                    <a:pt x="268" y="73"/>
                  </a:lnTo>
                  <a:lnTo>
                    <a:pt x="269" y="72"/>
                  </a:lnTo>
                  <a:lnTo>
                    <a:pt x="272" y="65"/>
                  </a:lnTo>
                  <a:lnTo>
                    <a:pt x="275" y="59"/>
                  </a:lnTo>
                  <a:lnTo>
                    <a:pt x="277" y="56"/>
                  </a:lnTo>
                  <a:lnTo>
                    <a:pt x="278" y="55"/>
                  </a:lnTo>
                  <a:lnTo>
                    <a:pt x="279" y="53"/>
                  </a:lnTo>
                  <a:lnTo>
                    <a:pt x="285" y="49"/>
                  </a:lnTo>
                  <a:lnTo>
                    <a:pt x="289" y="45"/>
                  </a:lnTo>
                  <a:lnTo>
                    <a:pt x="293" y="43"/>
                  </a:lnTo>
                  <a:lnTo>
                    <a:pt x="294" y="43"/>
                  </a:lnTo>
                  <a:lnTo>
                    <a:pt x="295" y="42"/>
                  </a:lnTo>
                  <a:lnTo>
                    <a:pt x="297" y="39"/>
                  </a:lnTo>
                  <a:lnTo>
                    <a:pt x="301" y="36"/>
                  </a:lnTo>
                  <a:lnTo>
                    <a:pt x="306" y="33"/>
                  </a:lnTo>
                  <a:lnTo>
                    <a:pt x="309" y="30"/>
                  </a:lnTo>
                  <a:lnTo>
                    <a:pt x="313" y="26"/>
                  </a:lnTo>
                  <a:lnTo>
                    <a:pt x="320" y="21"/>
                  </a:lnTo>
                  <a:lnTo>
                    <a:pt x="322" y="19"/>
                  </a:lnTo>
                  <a:lnTo>
                    <a:pt x="324" y="18"/>
                  </a:lnTo>
                  <a:lnTo>
                    <a:pt x="324" y="17"/>
                  </a:lnTo>
                  <a:lnTo>
                    <a:pt x="328" y="16"/>
                  </a:lnTo>
                  <a:lnTo>
                    <a:pt x="333" y="12"/>
                  </a:lnTo>
                  <a:lnTo>
                    <a:pt x="336" y="9"/>
                  </a:lnTo>
                  <a:lnTo>
                    <a:pt x="338" y="8"/>
                  </a:lnTo>
                  <a:lnTo>
                    <a:pt x="340" y="7"/>
                  </a:lnTo>
                  <a:lnTo>
                    <a:pt x="342" y="6"/>
                  </a:lnTo>
                  <a:lnTo>
                    <a:pt x="343" y="5"/>
                  </a:lnTo>
                  <a:lnTo>
                    <a:pt x="343" y="5"/>
                  </a:lnTo>
                  <a:lnTo>
                    <a:pt x="344" y="4"/>
                  </a:lnTo>
                  <a:lnTo>
                    <a:pt x="349" y="0"/>
                  </a:lnTo>
                  <a:lnTo>
                    <a:pt x="351" y="6"/>
                  </a:lnTo>
                  <a:lnTo>
                    <a:pt x="352" y="7"/>
                  </a:lnTo>
                  <a:lnTo>
                    <a:pt x="352" y="8"/>
                  </a:lnTo>
                  <a:lnTo>
                    <a:pt x="352" y="9"/>
                  </a:lnTo>
                  <a:lnTo>
                    <a:pt x="353" y="10"/>
                  </a:lnTo>
                  <a:lnTo>
                    <a:pt x="354" y="11"/>
                  </a:lnTo>
                  <a:lnTo>
                    <a:pt x="355" y="11"/>
                  </a:lnTo>
                  <a:lnTo>
                    <a:pt x="356" y="12"/>
                  </a:lnTo>
                  <a:lnTo>
                    <a:pt x="357" y="12"/>
                  </a:lnTo>
                  <a:lnTo>
                    <a:pt x="358" y="12"/>
                  </a:lnTo>
                  <a:lnTo>
                    <a:pt x="359" y="13"/>
                  </a:lnTo>
                  <a:lnTo>
                    <a:pt x="360" y="14"/>
                  </a:lnTo>
                  <a:lnTo>
                    <a:pt x="364" y="17"/>
                  </a:lnTo>
                  <a:lnTo>
                    <a:pt x="374" y="25"/>
                  </a:lnTo>
                  <a:lnTo>
                    <a:pt x="375" y="25"/>
                  </a:lnTo>
                  <a:lnTo>
                    <a:pt x="375" y="26"/>
                  </a:lnTo>
                  <a:lnTo>
                    <a:pt x="375" y="27"/>
                  </a:lnTo>
                  <a:lnTo>
                    <a:pt x="376" y="28"/>
                  </a:lnTo>
                  <a:lnTo>
                    <a:pt x="377" y="31"/>
                  </a:lnTo>
                  <a:lnTo>
                    <a:pt x="379" y="35"/>
                  </a:lnTo>
                  <a:lnTo>
                    <a:pt x="380" y="40"/>
                  </a:lnTo>
                  <a:lnTo>
                    <a:pt x="383" y="46"/>
                  </a:lnTo>
                  <a:lnTo>
                    <a:pt x="385" y="51"/>
                  </a:lnTo>
                  <a:lnTo>
                    <a:pt x="389" y="61"/>
                  </a:lnTo>
                  <a:lnTo>
                    <a:pt x="389" y="63"/>
                  </a:lnTo>
                  <a:lnTo>
                    <a:pt x="390" y="65"/>
                  </a:lnTo>
                  <a:lnTo>
                    <a:pt x="390" y="66"/>
                  </a:lnTo>
                  <a:lnTo>
                    <a:pt x="390" y="68"/>
                  </a:lnTo>
                  <a:lnTo>
                    <a:pt x="393" y="75"/>
                  </a:lnTo>
                  <a:lnTo>
                    <a:pt x="394" y="77"/>
                  </a:lnTo>
                  <a:lnTo>
                    <a:pt x="396" y="77"/>
                  </a:lnTo>
                  <a:lnTo>
                    <a:pt x="396" y="76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3" y="72"/>
                  </a:lnTo>
                  <a:lnTo>
                    <a:pt x="404" y="71"/>
                  </a:lnTo>
                  <a:lnTo>
                    <a:pt x="408" y="69"/>
                  </a:lnTo>
                  <a:lnTo>
                    <a:pt x="409" y="69"/>
                  </a:lnTo>
                  <a:lnTo>
                    <a:pt x="411" y="68"/>
                  </a:lnTo>
                  <a:lnTo>
                    <a:pt x="412" y="67"/>
                  </a:lnTo>
                  <a:lnTo>
                    <a:pt x="413" y="67"/>
                  </a:lnTo>
                  <a:lnTo>
                    <a:pt x="415" y="66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16" y="65"/>
                  </a:lnTo>
                  <a:lnTo>
                    <a:pt x="417" y="65"/>
                  </a:lnTo>
                  <a:lnTo>
                    <a:pt x="418" y="65"/>
                  </a:lnTo>
                  <a:lnTo>
                    <a:pt x="421" y="65"/>
                  </a:lnTo>
                  <a:lnTo>
                    <a:pt x="423" y="65"/>
                  </a:lnTo>
                  <a:lnTo>
                    <a:pt x="426" y="64"/>
                  </a:lnTo>
                  <a:lnTo>
                    <a:pt x="434" y="63"/>
                  </a:lnTo>
                  <a:lnTo>
                    <a:pt x="441" y="62"/>
                  </a:lnTo>
                  <a:lnTo>
                    <a:pt x="443" y="62"/>
                  </a:lnTo>
                  <a:lnTo>
                    <a:pt x="444" y="62"/>
                  </a:lnTo>
                  <a:lnTo>
                    <a:pt x="446" y="62"/>
                  </a:lnTo>
                  <a:lnTo>
                    <a:pt x="447" y="62"/>
                  </a:lnTo>
                  <a:lnTo>
                    <a:pt x="449" y="62"/>
                  </a:lnTo>
                  <a:lnTo>
                    <a:pt x="451" y="62"/>
                  </a:lnTo>
                  <a:lnTo>
                    <a:pt x="452" y="62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3"/>
                  </a:lnTo>
                  <a:lnTo>
                    <a:pt x="456" y="63"/>
                  </a:lnTo>
                  <a:lnTo>
                    <a:pt x="457" y="63"/>
                  </a:lnTo>
                  <a:lnTo>
                    <a:pt x="457" y="62"/>
                  </a:lnTo>
                  <a:lnTo>
                    <a:pt x="458" y="62"/>
                  </a:lnTo>
                  <a:lnTo>
                    <a:pt x="459" y="62"/>
                  </a:lnTo>
                  <a:lnTo>
                    <a:pt x="460" y="62"/>
                  </a:lnTo>
                  <a:lnTo>
                    <a:pt x="461" y="61"/>
                  </a:lnTo>
                  <a:lnTo>
                    <a:pt x="462" y="59"/>
                  </a:lnTo>
                  <a:lnTo>
                    <a:pt x="463" y="58"/>
                  </a:lnTo>
                  <a:lnTo>
                    <a:pt x="464" y="56"/>
                  </a:lnTo>
                  <a:lnTo>
                    <a:pt x="467" y="54"/>
                  </a:lnTo>
                  <a:lnTo>
                    <a:pt x="468" y="53"/>
                  </a:lnTo>
                  <a:lnTo>
                    <a:pt x="469" y="53"/>
                  </a:lnTo>
                  <a:lnTo>
                    <a:pt x="471" y="52"/>
                  </a:lnTo>
                  <a:lnTo>
                    <a:pt x="471" y="52"/>
                  </a:lnTo>
                  <a:lnTo>
                    <a:pt x="474" y="51"/>
                  </a:lnTo>
                  <a:lnTo>
                    <a:pt x="478" y="49"/>
                  </a:lnTo>
                  <a:lnTo>
                    <a:pt x="480" y="48"/>
                  </a:lnTo>
                  <a:lnTo>
                    <a:pt x="480" y="48"/>
                  </a:lnTo>
                  <a:lnTo>
                    <a:pt x="481" y="47"/>
                  </a:lnTo>
                  <a:lnTo>
                    <a:pt x="482" y="46"/>
                  </a:lnTo>
                  <a:lnTo>
                    <a:pt x="484" y="44"/>
                  </a:lnTo>
                  <a:lnTo>
                    <a:pt x="486" y="43"/>
                  </a:lnTo>
                  <a:lnTo>
                    <a:pt x="487" y="42"/>
                  </a:lnTo>
                  <a:lnTo>
                    <a:pt x="488" y="41"/>
                  </a:lnTo>
                  <a:lnTo>
                    <a:pt x="489" y="40"/>
                  </a:lnTo>
                  <a:lnTo>
                    <a:pt x="489" y="40"/>
                  </a:lnTo>
                  <a:lnTo>
                    <a:pt x="493" y="38"/>
                  </a:lnTo>
                  <a:lnTo>
                    <a:pt x="493" y="37"/>
                  </a:lnTo>
                  <a:lnTo>
                    <a:pt x="494" y="37"/>
                  </a:lnTo>
                  <a:lnTo>
                    <a:pt x="495" y="36"/>
                  </a:lnTo>
                  <a:lnTo>
                    <a:pt x="497" y="35"/>
                  </a:lnTo>
                  <a:lnTo>
                    <a:pt x="498" y="34"/>
                  </a:lnTo>
                  <a:lnTo>
                    <a:pt x="499" y="33"/>
                  </a:lnTo>
                  <a:lnTo>
                    <a:pt x="500" y="32"/>
                  </a:lnTo>
                  <a:lnTo>
                    <a:pt x="501" y="31"/>
                  </a:lnTo>
                  <a:lnTo>
                    <a:pt x="502" y="29"/>
                  </a:lnTo>
                  <a:lnTo>
                    <a:pt x="503" y="27"/>
                  </a:lnTo>
                  <a:lnTo>
                    <a:pt x="504" y="25"/>
                  </a:lnTo>
                  <a:lnTo>
                    <a:pt x="506" y="23"/>
                  </a:lnTo>
                  <a:lnTo>
                    <a:pt x="507" y="22"/>
                  </a:lnTo>
                  <a:lnTo>
                    <a:pt x="508" y="21"/>
                  </a:lnTo>
                  <a:lnTo>
                    <a:pt x="508" y="20"/>
                  </a:lnTo>
                  <a:lnTo>
                    <a:pt x="509" y="18"/>
                  </a:lnTo>
                  <a:lnTo>
                    <a:pt x="512" y="14"/>
                  </a:lnTo>
                  <a:lnTo>
                    <a:pt x="517" y="17"/>
                  </a:lnTo>
                  <a:lnTo>
                    <a:pt x="519" y="19"/>
                  </a:lnTo>
                  <a:lnTo>
                    <a:pt x="520" y="20"/>
                  </a:lnTo>
                  <a:lnTo>
                    <a:pt x="522" y="21"/>
                  </a:lnTo>
                  <a:lnTo>
                    <a:pt x="522" y="22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4" y="25"/>
                  </a:lnTo>
                  <a:lnTo>
                    <a:pt x="525" y="25"/>
                  </a:lnTo>
                  <a:lnTo>
                    <a:pt x="525" y="26"/>
                  </a:lnTo>
                  <a:lnTo>
                    <a:pt x="526" y="30"/>
                  </a:lnTo>
                  <a:lnTo>
                    <a:pt x="526" y="32"/>
                  </a:lnTo>
                  <a:lnTo>
                    <a:pt x="528" y="37"/>
                  </a:lnTo>
                  <a:lnTo>
                    <a:pt x="529" y="38"/>
                  </a:lnTo>
                  <a:lnTo>
                    <a:pt x="530" y="41"/>
                  </a:lnTo>
                  <a:lnTo>
                    <a:pt x="531" y="43"/>
                  </a:lnTo>
                  <a:lnTo>
                    <a:pt x="532" y="45"/>
                  </a:lnTo>
                  <a:lnTo>
                    <a:pt x="533" y="47"/>
                  </a:lnTo>
                  <a:lnTo>
                    <a:pt x="534" y="47"/>
                  </a:lnTo>
                  <a:lnTo>
                    <a:pt x="535" y="48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0"/>
                  </a:lnTo>
                  <a:lnTo>
                    <a:pt x="538" y="51"/>
                  </a:lnTo>
                  <a:lnTo>
                    <a:pt x="543" y="53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62" y="134"/>
                  </a:lnTo>
                  <a:lnTo>
                    <a:pt x="454" y="141"/>
                  </a:lnTo>
                  <a:lnTo>
                    <a:pt x="447" y="149"/>
                  </a:lnTo>
                  <a:lnTo>
                    <a:pt x="446" y="150"/>
                  </a:lnTo>
                  <a:lnTo>
                    <a:pt x="438" y="158"/>
                  </a:lnTo>
                  <a:lnTo>
                    <a:pt x="425" y="154"/>
                  </a:lnTo>
                  <a:lnTo>
                    <a:pt x="379" y="144"/>
                  </a:lnTo>
                  <a:lnTo>
                    <a:pt x="372" y="143"/>
                  </a:lnTo>
                  <a:lnTo>
                    <a:pt x="369" y="152"/>
                  </a:lnTo>
                  <a:lnTo>
                    <a:pt x="363" y="164"/>
                  </a:lnTo>
                  <a:lnTo>
                    <a:pt x="363" y="165"/>
                  </a:lnTo>
                  <a:lnTo>
                    <a:pt x="357" y="180"/>
                  </a:lnTo>
                  <a:lnTo>
                    <a:pt x="352" y="194"/>
                  </a:lnTo>
                  <a:lnTo>
                    <a:pt x="369" y="235"/>
                  </a:lnTo>
                  <a:lnTo>
                    <a:pt x="375" y="232"/>
                  </a:lnTo>
                  <a:lnTo>
                    <a:pt x="379" y="231"/>
                  </a:lnTo>
                  <a:lnTo>
                    <a:pt x="389" y="230"/>
                  </a:lnTo>
                  <a:lnTo>
                    <a:pt x="410" y="229"/>
                  </a:lnTo>
                  <a:lnTo>
                    <a:pt x="411" y="228"/>
                  </a:lnTo>
                  <a:lnTo>
                    <a:pt x="414" y="228"/>
                  </a:lnTo>
                  <a:lnTo>
                    <a:pt x="433" y="231"/>
                  </a:lnTo>
                  <a:lnTo>
                    <a:pt x="457" y="243"/>
                  </a:lnTo>
                  <a:lnTo>
                    <a:pt x="462" y="245"/>
                  </a:lnTo>
                  <a:lnTo>
                    <a:pt x="471" y="250"/>
                  </a:lnTo>
                  <a:lnTo>
                    <a:pt x="493" y="260"/>
                  </a:lnTo>
                  <a:lnTo>
                    <a:pt x="494" y="258"/>
                  </a:lnTo>
                  <a:lnTo>
                    <a:pt x="497" y="259"/>
                  </a:lnTo>
                  <a:lnTo>
                    <a:pt x="497" y="258"/>
                  </a:lnTo>
                  <a:lnTo>
                    <a:pt x="496" y="257"/>
                  </a:lnTo>
                  <a:lnTo>
                    <a:pt x="495" y="256"/>
                  </a:lnTo>
                  <a:lnTo>
                    <a:pt x="495" y="255"/>
                  </a:lnTo>
                  <a:lnTo>
                    <a:pt x="494" y="255"/>
                  </a:lnTo>
                  <a:lnTo>
                    <a:pt x="493" y="255"/>
                  </a:lnTo>
                  <a:lnTo>
                    <a:pt x="493" y="254"/>
                  </a:lnTo>
                  <a:lnTo>
                    <a:pt x="497" y="255"/>
                  </a:lnTo>
                  <a:lnTo>
                    <a:pt x="497" y="256"/>
                  </a:lnTo>
                  <a:lnTo>
                    <a:pt x="498" y="256"/>
                  </a:lnTo>
                  <a:lnTo>
                    <a:pt x="498" y="257"/>
                  </a:lnTo>
                  <a:lnTo>
                    <a:pt x="499" y="258"/>
                  </a:lnTo>
                  <a:lnTo>
                    <a:pt x="499" y="259"/>
                  </a:lnTo>
                  <a:lnTo>
                    <a:pt x="500" y="259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2" y="262"/>
                  </a:lnTo>
                  <a:lnTo>
                    <a:pt x="503" y="263"/>
                  </a:lnTo>
                  <a:lnTo>
                    <a:pt x="504" y="263"/>
                  </a:lnTo>
                  <a:lnTo>
                    <a:pt x="504" y="264"/>
                  </a:lnTo>
                  <a:lnTo>
                    <a:pt x="506" y="262"/>
                  </a:lnTo>
                  <a:lnTo>
                    <a:pt x="510" y="262"/>
                  </a:lnTo>
                  <a:lnTo>
                    <a:pt x="517" y="259"/>
                  </a:lnTo>
                  <a:lnTo>
                    <a:pt x="521" y="258"/>
                  </a:lnTo>
                  <a:lnTo>
                    <a:pt x="526" y="258"/>
                  </a:lnTo>
                  <a:lnTo>
                    <a:pt x="527" y="250"/>
                  </a:lnTo>
                  <a:lnTo>
                    <a:pt x="527" y="247"/>
                  </a:lnTo>
                  <a:lnTo>
                    <a:pt x="530" y="250"/>
                  </a:lnTo>
                  <a:lnTo>
                    <a:pt x="544" y="264"/>
                  </a:lnTo>
                  <a:lnTo>
                    <a:pt x="545" y="265"/>
                  </a:lnTo>
                  <a:lnTo>
                    <a:pt x="576" y="295"/>
                  </a:lnTo>
                  <a:lnTo>
                    <a:pt x="598" y="318"/>
                  </a:lnTo>
                  <a:lnTo>
                    <a:pt x="600" y="320"/>
                  </a:lnTo>
                  <a:lnTo>
                    <a:pt x="627" y="346"/>
                  </a:lnTo>
                  <a:lnTo>
                    <a:pt x="641" y="361"/>
                  </a:lnTo>
                  <a:lnTo>
                    <a:pt x="671" y="391"/>
                  </a:lnTo>
                  <a:lnTo>
                    <a:pt x="683" y="403"/>
                  </a:lnTo>
                  <a:lnTo>
                    <a:pt x="682" y="411"/>
                  </a:lnTo>
                  <a:lnTo>
                    <a:pt x="640" y="427"/>
                  </a:lnTo>
                  <a:lnTo>
                    <a:pt x="638" y="421"/>
                  </a:lnTo>
                  <a:lnTo>
                    <a:pt x="627" y="424"/>
                  </a:lnTo>
                  <a:lnTo>
                    <a:pt x="627" y="420"/>
                  </a:lnTo>
                  <a:lnTo>
                    <a:pt x="622" y="425"/>
                  </a:lnTo>
                  <a:lnTo>
                    <a:pt x="623" y="426"/>
                  </a:lnTo>
                  <a:lnTo>
                    <a:pt x="623" y="427"/>
                  </a:lnTo>
                  <a:lnTo>
                    <a:pt x="625" y="430"/>
                  </a:lnTo>
                  <a:lnTo>
                    <a:pt x="621" y="431"/>
                  </a:lnTo>
                  <a:lnTo>
                    <a:pt x="622" y="434"/>
                  </a:lnTo>
                  <a:lnTo>
                    <a:pt x="626" y="440"/>
                  </a:lnTo>
                  <a:lnTo>
                    <a:pt x="614" y="444"/>
                  </a:lnTo>
                  <a:lnTo>
                    <a:pt x="600" y="461"/>
                  </a:lnTo>
                  <a:lnTo>
                    <a:pt x="599" y="462"/>
                  </a:lnTo>
                  <a:lnTo>
                    <a:pt x="584" y="467"/>
                  </a:lnTo>
                  <a:lnTo>
                    <a:pt x="585" y="472"/>
                  </a:lnTo>
                  <a:lnTo>
                    <a:pt x="586" y="475"/>
                  </a:lnTo>
                  <a:lnTo>
                    <a:pt x="583" y="475"/>
                  </a:lnTo>
                  <a:lnTo>
                    <a:pt x="579" y="481"/>
                  </a:lnTo>
                  <a:lnTo>
                    <a:pt x="577" y="482"/>
                  </a:lnTo>
                  <a:lnTo>
                    <a:pt x="575" y="484"/>
                  </a:lnTo>
                  <a:lnTo>
                    <a:pt x="573" y="485"/>
                  </a:lnTo>
                  <a:lnTo>
                    <a:pt x="572" y="486"/>
                  </a:lnTo>
                  <a:lnTo>
                    <a:pt x="570" y="488"/>
                  </a:lnTo>
                  <a:lnTo>
                    <a:pt x="569" y="489"/>
                  </a:lnTo>
                  <a:lnTo>
                    <a:pt x="567" y="490"/>
                  </a:lnTo>
                  <a:lnTo>
                    <a:pt x="566" y="491"/>
                  </a:lnTo>
                  <a:lnTo>
                    <a:pt x="562" y="493"/>
                  </a:lnTo>
                  <a:lnTo>
                    <a:pt x="561" y="496"/>
                  </a:lnTo>
                  <a:lnTo>
                    <a:pt x="558" y="501"/>
                  </a:lnTo>
                  <a:lnTo>
                    <a:pt x="559" y="505"/>
                  </a:lnTo>
                  <a:lnTo>
                    <a:pt x="557" y="510"/>
                  </a:lnTo>
                  <a:lnTo>
                    <a:pt x="572" y="510"/>
                  </a:lnTo>
                  <a:lnTo>
                    <a:pt x="577" y="521"/>
                  </a:lnTo>
                  <a:lnTo>
                    <a:pt x="567" y="531"/>
                  </a:lnTo>
                  <a:lnTo>
                    <a:pt x="572" y="536"/>
                  </a:lnTo>
                  <a:lnTo>
                    <a:pt x="570" y="539"/>
                  </a:lnTo>
                  <a:lnTo>
                    <a:pt x="567" y="544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2" y="542"/>
                  </a:lnTo>
                  <a:lnTo>
                    <a:pt x="561" y="543"/>
                  </a:lnTo>
                  <a:lnTo>
                    <a:pt x="552" y="558"/>
                  </a:lnTo>
                  <a:lnTo>
                    <a:pt x="552" y="559"/>
                  </a:lnTo>
                  <a:lnTo>
                    <a:pt x="551" y="562"/>
                  </a:lnTo>
                  <a:lnTo>
                    <a:pt x="551" y="578"/>
                  </a:lnTo>
                  <a:lnTo>
                    <a:pt x="548" y="578"/>
                  </a:lnTo>
                  <a:lnTo>
                    <a:pt x="553" y="602"/>
                  </a:lnTo>
                  <a:lnTo>
                    <a:pt x="553" y="603"/>
                  </a:lnTo>
                  <a:lnTo>
                    <a:pt x="553" y="603"/>
                  </a:lnTo>
                  <a:lnTo>
                    <a:pt x="555" y="602"/>
                  </a:lnTo>
                  <a:lnTo>
                    <a:pt x="556" y="602"/>
                  </a:lnTo>
                  <a:lnTo>
                    <a:pt x="556" y="603"/>
                  </a:lnTo>
                  <a:lnTo>
                    <a:pt x="566" y="630"/>
                  </a:lnTo>
                  <a:lnTo>
                    <a:pt x="566" y="631"/>
                  </a:lnTo>
                  <a:lnTo>
                    <a:pt x="556" y="634"/>
                  </a:lnTo>
                  <a:lnTo>
                    <a:pt x="553" y="635"/>
                  </a:lnTo>
                  <a:lnTo>
                    <a:pt x="548" y="637"/>
                  </a:lnTo>
                  <a:lnTo>
                    <a:pt x="542" y="640"/>
                  </a:lnTo>
                  <a:lnTo>
                    <a:pt x="538" y="640"/>
                  </a:lnTo>
                  <a:lnTo>
                    <a:pt x="529" y="643"/>
                  </a:lnTo>
                  <a:lnTo>
                    <a:pt x="520" y="647"/>
                  </a:lnTo>
                  <a:lnTo>
                    <a:pt x="510" y="650"/>
                  </a:lnTo>
                  <a:lnTo>
                    <a:pt x="505" y="652"/>
                  </a:lnTo>
                  <a:lnTo>
                    <a:pt x="495" y="656"/>
                  </a:lnTo>
                  <a:lnTo>
                    <a:pt x="483" y="659"/>
                  </a:lnTo>
                  <a:lnTo>
                    <a:pt x="475" y="662"/>
                  </a:lnTo>
                  <a:lnTo>
                    <a:pt x="466" y="665"/>
                  </a:lnTo>
                  <a:lnTo>
                    <a:pt x="462" y="666"/>
                  </a:lnTo>
                  <a:lnTo>
                    <a:pt x="459" y="667"/>
                  </a:lnTo>
                  <a:lnTo>
                    <a:pt x="456" y="667"/>
                  </a:lnTo>
                  <a:lnTo>
                    <a:pt x="455" y="667"/>
                  </a:lnTo>
                  <a:lnTo>
                    <a:pt x="451" y="668"/>
                  </a:lnTo>
                  <a:lnTo>
                    <a:pt x="446" y="668"/>
                  </a:lnTo>
                  <a:lnTo>
                    <a:pt x="442" y="668"/>
                  </a:lnTo>
                  <a:lnTo>
                    <a:pt x="440" y="668"/>
                  </a:lnTo>
                  <a:lnTo>
                    <a:pt x="439" y="668"/>
                  </a:lnTo>
                  <a:lnTo>
                    <a:pt x="436" y="668"/>
                  </a:lnTo>
                  <a:lnTo>
                    <a:pt x="432" y="669"/>
                  </a:lnTo>
                  <a:lnTo>
                    <a:pt x="431" y="669"/>
                  </a:lnTo>
                  <a:lnTo>
                    <a:pt x="427" y="669"/>
                  </a:lnTo>
                  <a:lnTo>
                    <a:pt x="425" y="669"/>
                  </a:lnTo>
                  <a:lnTo>
                    <a:pt x="424" y="669"/>
                  </a:lnTo>
                  <a:lnTo>
                    <a:pt x="423" y="669"/>
                  </a:lnTo>
                  <a:lnTo>
                    <a:pt x="421" y="669"/>
                  </a:lnTo>
                  <a:lnTo>
                    <a:pt x="420" y="669"/>
                  </a:lnTo>
                  <a:lnTo>
                    <a:pt x="419" y="669"/>
                  </a:lnTo>
                  <a:lnTo>
                    <a:pt x="416" y="668"/>
                  </a:lnTo>
                  <a:lnTo>
                    <a:pt x="415" y="668"/>
                  </a:lnTo>
                  <a:lnTo>
                    <a:pt x="411" y="668"/>
                  </a:lnTo>
                  <a:lnTo>
                    <a:pt x="406" y="666"/>
                  </a:lnTo>
                  <a:lnTo>
                    <a:pt x="398" y="663"/>
                  </a:lnTo>
                  <a:lnTo>
                    <a:pt x="392" y="660"/>
                  </a:lnTo>
                  <a:lnTo>
                    <a:pt x="383" y="656"/>
                  </a:lnTo>
                  <a:lnTo>
                    <a:pt x="375" y="652"/>
                  </a:lnTo>
                  <a:lnTo>
                    <a:pt x="370" y="650"/>
                  </a:lnTo>
                  <a:lnTo>
                    <a:pt x="352" y="645"/>
                  </a:lnTo>
                  <a:lnTo>
                    <a:pt x="352" y="646"/>
                  </a:lnTo>
                  <a:lnTo>
                    <a:pt x="348" y="648"/>
                  </a:lnTo>
                  <a:lnTo>
                    <a:pt x="345" y="649"/>
                  </a:lnTo>
                  <a:lnTo>
                    <a:pt x="343" y="650"/>
                  </a:lnTo>
                  <a:lnTo>
                    <a:pt x="338" y="653"/>
                  </a:lnTo>
                  <a:lnTo>
                    <a:pt x="335" y="654"/>
                  </a:lnTo>
                  <a:lnTo>
                    <a:pt x="334" y="655"/>
                  </a:lnTo>
                  <a:lnTo>
                    <a:pt x="330" y="658"/>
                  </a:lnTo>
                  <a:lnTo>
                    <a:pt x="326" y="659"/>
                  </a:lnTo>
                  <a:lnTo>
                    <a:pt x="322" y="661"/>
                  </a:lnTo>
                  <a:lnTo>
                    <a:pt x="320" y="662"/>
                  </a:lnTo>
                  <a:lnTo>
                    <a:pt x="317" y="663"/>
                  </a:lnTo>
                  <a:lnTo>
                    <a:pt x="315" y="664"/>
                  </a:lnTo>
                  <a:lnTo>
                    <a:pt x="314" y="664"/>
                  </a:lnTo>
                  <a:lnTo>
                    <a:pt x="312" y="665"/>
                  </a:lnTo>
                  <a:lnTo>
                    <a:pt x="309" y="665"/>
                  </a:lnTo>
                  <a:lnTo>
                    <a:pt x="307" y="666"/>
                  </a:lnTo>
                  <a:lnTo>
                    <a:pt x="304" y="666"/>
                  </a:lnTo>
                  <a:lnTo>
                    <a:pt x="301" y="666"/>
                  </a:lnTo>
                  <a:lnTo>
                    <a:pt x="296" y="666"/>
                  </a:lnTo>
                  <a:lnTo>
                    <a:pt x="291" y="666"/>
                  </a:lnTo>
                  <a:lnTo>
                    <a:pt x="285" y="667"/>
                  </a:lnTo>
                  <a:lnTo>
                    <a:pt x="280" y="667"/>
                  </a:lnTo>
                  <a:lnTo>
                    <a:pt x="276" y="667"/>
                  </a:lnTo>
                  <a:lnTo>
                    <a:pt x="264" y="668"/>
                  </a:lnTo>
                  <a:lnTo>
                    <a:pt x="259" y="668"/>
                  </a:lnTo>
                  <a:lnTo>
                    <a:pt x="254" y="668"/>
                  </a:lnTo>
                  <a:lnTo>
                    <a:pt x="253" y="668"/>
                  </a:lnTo>
                  <a:lnTo>
                    <a:pt x="252" y="668"/>
                  </a:lnTo>
                  <a:lnTo>
                    <a:pt x="246" y="668"/>
                  </a:lnTo>
                  <a:lnTo>
                    <a:pt x="237" y="668"/>
                  </a:lnTo>
                  <a:lnTo>
                    <a:pt x="233" y="668"/>
                  </a:lnTo>
                  <a:lnTo>
                    <a:pt x="228" y="669"/>
                  </a:lnTo>
                  <a:lnTo>
                    <a:pt x="224" y="669"/>
                  </a:lnTo>
                  <a:lnTo>
                    <a:pt x="222" y="669"/>
                  </a:lnTo>
                  <a:lnTo>
                    <a:pt x="220" y="669"/>
                  </a:lnTo>
                  <a:lnTo>
                    <a:pt x="218" y="669"/>
                  </a:lnTo>
                  <a:lnTo>
                    <a:pt x="216" y="669"/>
                  </a:lnTo>
                  <a:lnTo>
                    <a:pt x="215" y="669"/>
                  </a:lnTo>
                  <a:lnTo>
                    <a:pt x="214" y="668"/>
                  </a:lnTo>
                  <a:lnTo>
                    <a:pt x="213" y="668"/>
                  </a:lnTo>
                  <a:lnTo>
                    <a:pt x="211" y="668"/>
                  </a:lnTo>
                  <a:lnTo>
                    <a:pt x="209" y="667"/>
                  </a:lnTo>
                  <a:lnTo>
                    <a:pt x="207" y="666"/>
                  </a:lnTo>
                  <a:lnTo>
                    <a:pt x="205" y="665"/>
                  </a:lnTo>
                  <a:lnTo>
                    <a:pt x="204" y="663"/>
                  </a:lnTo>
                  <a:lnTo>
                    <a:pt x="199" y="660"/>
                  </a:lnTo>
                  <a:lnTo>
                    <a:pt x="195" y="659"/>
                  </a:lnTo>
                  <a:lnTo>
                    <a:pt x="193" y="657"/>
                  </a:lnTo>
                  <a:lnTo>
                    <a:pt x="188" y="654"/>
                  </a:lnTo>
                  <a:lnTo>
                    <a:pt x="186" y="653"/>
                  </a:lnTo>
                  <a:lnTo>
                    <a:pt x="185" y="652"/>
                  </a:lnTo>
                  <a:lnTo>
                    <a:pt x="183" y="651"/>
                  </a:lnTo>
                  <a:lnTo>
                    <a:pt x="182" y="651"/>
                  </a:lnTo>
                  <a:lnTo>
                    <a:pt x="180" y="650"/>
                  </a:lnTo>
                  <a:lnTo>
                    <a:pt x="178" y="650"/>
                  </a:lnTo>
                  <a:lnTo>
                    <a:pt x="176" y="650"/>
                  </a:lnTo>
                  <a:lnTo>
                    <a:pt x="175" y="650"/>
                  </a:lnTo>
                  <a:lnTo>
                    <a:pt x="169" y="650"/>
                  </a:lnTo>
                  <a:lnTo>
                    <a:pt x="162" y="650"/>
                  </a:lnTo>
                  <a:lnTo>
                    <a:pt x="156" y="651"/>
                  </a:lnTo>
                  <a:lnTo>
                    <a:pt x="155" y="651"/>
                  </a:lnTo>
                  <a:lnTo>
                    <a:pt x="150" y="651"/>
                  </a:lnTo>
                  <a:lnTo>
                    <a:pt x="140" y="651"/>
                  </a:lnTo>
                  <a:lnTo>
                    <a:pt x="139" y="650"/>
                  </a:lnTo>
                  <a:lnTo>
                    <a:pt x="139" y="650"/>
                  </a:lnTo>
                  <a:lnTo>
                    <a:pt x="138" y="648"/>
                  </a:lnTo>
                  <a:lnTo>
                    <a:pt x="138" y="647"/>
                  </a:lnTo>
                  <a:lnTo>
                    <a:pt x="137" y="645"/>
                  </a:lnTo>
                  <a:lnTo>
                    <a:pt x="137" y="641"/>
                  </a:lnTo>
                  <a:lnTo>
                    <a:pt x="140" y="640"/>
                  </a:lnTo>
                  <a:lnTo>
                    <a:pt x="142" y="640"/>
                  </a:lnTo>
                  <a:lnTo>
                    <a:pt x="141" y="639"/>
                  </a:lnTo>
                  <a:lnTo>
                    <a:pt x="141" y="637"/>
                  </a:lnTo>
                  <a:lnTo>
                    <a:pt x="141" y="635"/>
                  </a:lnTo>
                  <a:lnTo>
                    <a:pt x="139" y="631"/>
                  </a:lnTo>
                  <a:lnTo>
                    <a:pt x="137" y="627"/>
                  </a:lnTo>
                  <a:lnTo>
                    <a:pt x="135" y="625"/>
                  </a:lnTo>
                  <a:lnTo>
                    <a:pt x="134" y="623"/>
                  </a:lnTo>
                  <a:lnTo>
                    <a:pt x="133" y="622"/>
                  </a:lnTo>
                  <a:lnTo>
                    <a:pt x="133" y="621"/>
                  </a:lnTo>
                  <a:lnTo>
                    <a:pt x="132" y="620"/>
                  </a:lnTo>
                  <a:lnTo>
                    <a:pt x="132" y="618"/>
                  </a:lnTo>
                  <a:lnTo>
                    <a:pt x="132" y="616"/>
                  </a:lnTo>
                  <a:lnTo>
                    <a:pt x="131" y="616"/>
                  </a:lnTo>
                  <a:lnTo>
                    <a:pt x="130" y="616"/>
                  </a:lnTo>
                  <a:lnTo>
                    <a:pt x="128" y="617"/>
                  </a:lnTo>
                  <a:lnTo>
                    <a:pt x="127" y="617"/>
                  </a:lnTo>
                  <a:lnTo>
                    <a:pt x="125" y="618"/>
                  </a:lnTo>
                  <a:lnTo>
                    <a:pt x="123" y="613"/>
                  </a:lnTo>
                  <a:lnTo>
                    <a:pt x="122" y="611"/>
                  </a:lnTo>
                  <a:lnTo>
                    <a:pt x="121" y="610"/>
                  </a:lnTo>
                  <a:lnTo>
                    <a:pt x="119" y="606"/>
                  </a:lnTo>
                  <a:lnTo>
                    <a:pt x="117" y="602"/>
                  </a:lnTo>
                  <a:lnTo>
                    <a:pt x="116" y="599"/>
                  </a:lnTo>
                  <a:lnTo>
                    <a:pt x="114" y="594"/>
                  </a:lnTo>
                  <a:lnTo>
                    <a:pt x="114" y="594"/>
                  </a:lnTo>
                  <a:lnTo>
                    <a:pt x="112" y="591"/>
                  </a:lnTo>
                  <a:lnTo>
                    <a:pt x="109" y="585"/>
                  </a:lnTo>
                  <a:lnTo>
                    <a:pt x="108" y="584"/>
                  </a:lnTo>
                  <a:lnTo>
                    <a:pt x="107" y="582"/>
                  </a:lnTo>
                  <a:lnTo>
                    <a:pt x="106" y="580"/>
                  </a:lnTo>
                  <a:lnTo>
                    <a:pt x="106" y="579"/>
                  </a:lnTo>
                  <a:lnTo>
                    <a:pt x="105" y="579"/>
                  </a:lnTo>
                  <a:lnTo>
                    <a:pt x="105" y="578"/>
                  </a:lnTo>
                  <a:lnTo>
                    <a:pt x="105" y="577"/>
                  </a:lnTo>
                  <a:lnTo>
                    <a:pt x="105" y="576"/>
                  </a:lnTo>
                  <a:lnTo>
                    <a:pt x="103" y="576"/>
                  </a:lnTo>
                  <a:lnTo>
                    <a:pt x="99" y="576"/>
                  </a:lnTo>
                  <a:lnTo>
                    <a:pt x="97" y="576"/>
                  </a:lnTo>
                  <a:lnTo>
                    <a:pt x="97" y="576"/>
                  </a:lnTo>
                  <a:lnTo>
                    <a:pt x="96" y="576"/>
                  </a:lnTo>
                  <a:lnTo>
                    <a:pt x="93" y="576"/>
                  </a:lnTo>
                  <a:lnTo>
                    <a:pt x="89" y="576"/>
                  </a:lnTo>
                  <a:lnTo>
                    <a:pt x="86" y="576"/>
                  </a:lnTo>
                  <a:lnTo>
                    <a:pt x="82" y="576"/>
                  </a:lnTo>
                  <a:lnTo>
                    <a:pt x="80" y="576"/>
                  </a:lnTo>
                  <a:lnTo>
                    <a:pt x="79" y="576"/>
                  </a:lnTo>
                  <a:lnTo>
                    <a:pt x="77" y="576"/>
                  </a:lnTo>
                  <a:lnTo>
                    <a:pt x="74" y="575"/>
                  </a:lnTo>
                  <a:lnTo>
                    <a:pt x="73" y="575"/>
                  </a:lnTo>
                  <a:lnTo>
                    <a:pt x="71" y="574"/>
                  </a:lnTo>
                  <a:lnTo>
                    <a:pt x="70" y="574"/>
                  </a:lnTo>
                  <a:lnTo>
                    <a:pt x="69" y="574"/>
                  </a:lnTo>
                  <a:lnTo>
                    <a:pt x="68" y="573"/>
                  </a:lnTo>
                  <a:lnTo>
                    <a:pt x="68" y="572"/>
                  </a:lnTo>
                  <a:lnTo>
                    <a:pt x="68" y="571"/>
                  </a:lnTo>
                  <a:lnTo>
                    <a:pt x="68" y="570"/>
                  </a:lnTo>
                  <a:lnTo>
                    <a:pt x="69" y="570"/>
                  </a:lnTo>
                  <a:lnTo>
                    <a:pt x="69" y="569"/>
                  </a:lnTo>
                  <a:lnTo>
                    <a:pt x="69" y="568"/>
                  </a:lnTo>
                  <a:lnTo>
                    <a:pt x="69" y="567"/>
                  </a:lnTo>
                  <a:lnTo>
                    <a:pt x="69" y="566"/>
                  </a:lnTo>
                  <a:lnTo>
                    <a:pt x="69" y="561"/>
                  </a:lnTo>
                  <a:lnTo>
                    <a:pt x="69" y="559"/>
                  </a:lnTo>
                  <a:lnTo>
                    <a:pt x="69" y="558"/>
                  </a:lnTo>
                  <a:lnTo>
                    <a:pt x="69" y="558"/>
                  </a:lnTo>
                  <a:lnTo>
                    <a:pt x="69" y="556"/>
                  </a:lnTo>
                  <a:lnTo>
                    <a:pt x="69" y="554"/>
                  </a:lnTo>
                  <a:lnTo>
                    <a:pt x="70" y="551"/>
                  </a:lnTo>
                  <a:lnTo>
                    <a:pt x="71" y="548"/>
                  </a:lnTo>
                  <a:lnTo>
                    <a:pt x="71" y="546"/>
                  </a:lnTo>
                  <a:lnTo>
                    <a:pt x="72" y="545"/>
                  </a:lnTo>
                  <a:lnTo>
                    <a:pt x="72" y="543"/>
                  </a:lnTo>
                  <a:lnTo>
                    <a:pt x="73" y="542"/>
                  </a:lnTo>
                  <a:lnTo>
                    <a:pt x="73" y="540"/>
                  </a:lnTo>
                  <a:lnTo>
                    <a:pt x="75" y="539"/>
                  </a:lnTo>
                  <a:lnTo>
                    <a:pt x="76" y="537"/>
                  </a:lnTo>
                  <a:lnTo>
                    <a:pt x="77" y="535"/>
                  </a:lnTo>
                  <a:lnTo>
                    <a:pt x="77" y="534"/>
                  </a:lnTo>
                  <a:lnTo>
                    <a:pt x="78" y="533"/>
                  </a:lnTo>
                  <a:lnTo>
                    <a:pt x="79" y="532"/>
                  </a:lnTo>
                  <a:lnTo>
                    <a:pt x="79" y="531"/>
                  </a:lnTo>
                  <a:lnTo>
                    <a:pt x="80" y="530"/>
                  </a:lnTo>
                  <a:lnTo>
                    <a:pt x="81" y="529"/>
                  </a:lnTo>
                  <a:lnTo>
                    <a:pt x="82" y="528"/>
                  </a:lnTo>
                  <a:lnTo>
                    <a:pt x="83" y="527"/>
                  </a:lnTo>
                  <a:lnTo>
                    <a:pt x="84" y="526"/>
                  </a:lnTo>
                  <a:lnTo>
                    <a:pt x="83" y="526"/>
                  </a:lnTo>
                  <a:lnTo>
                    <a:pt x="82" y="525"/>
                  </a:lnTo>
                  <a:lnTo>
                    <a:pt x="81" y="524"/>
                  </a:lnTo>
                  <a:lnTo>
                    <a:pt x="80" y="523"/>
                  </a:lnTo>
                  <a:lnTo>
                    <a:pt x="78" y="522"/>
                  </a:lnTo>
                  <a:lnTo>
                    <a:pt x="78" y="521"/>
                  </a:lnTo>
                  <a:lnTo>
                    <a:pt x="77" y="521"/>
                  </a:lnTo>
                  <a:lnTo>
                    <a:pt x="77" y="521"/>
                  </a:lnTo>
                  <a:lnTo>
                    <a:pt x="77" y="520"/>
                  </a:lnTo>
                  <a:lnTo>
                    <a:pt x="76" y="520"/>
                  </a:lnTo>
                  <a:lnTo>
                    <a:pt x="75" y="519"/>
                  </a:lnTo>
                  <a:lnTo>
                    <a:pt x="74" y="519"/>
                  </a:lnTo>
                  <a:lnTo>
                    <a:pt x="74" y="518"/>
                  </a:lnTo>
                  <a:lnTo>
                    <a:pt x="74" y="517"/>
                  </a:lnTo>
                  <a:lnTo>
                    <a:pt x="73" y="517"/>
                  </a:lnTo>
                  <a:lnTo>
                    <a:pt x="72" y="517"/>
                  </a:lnTo>
                  <a:lnTo>
                    <a:pt x="72" y="516"/>
                  </a:lnTo>
                  <a:lnTo>
                    <a:pt x="72" y="515"/>
                  </a:lnTo>
                  <a:lnTo>
                    <a:pt x="71" y="515"/>
                  </a:lnTo>
                  <a:lnTo>
                    <a:pt x="70" y="514"/>
                  </a:lnTo>
                  <a:lnTo>
                    <a:pt x="69" y="513"/>
                  </a:lnTo>
                  <a:lnTo>
                    <a:pt x="68" y="513"/>
                  </a:lnTo>
                  <a:lnTo>
                    <a:pt x="68" y="512"/>
                  </a:lnTo>
                  <a:lnTo>
                    <a:pt x="69" y="512"/>
                  </a:lnTo>
                  <a:lnTo>
                    <a:pt x="69" y="512"/>
                  </a:lnTo>
                  <a:lnTo>
                    <a:pt x="69" y="511"/>
                  </a:lnTo>
                  <a:lnTo>
                    <a:pt x="68" y="511"/>
                  </a:lnTo>
                  <a:lnTo>
                    <a:pt x="68" y="510"/>
                  </a:lnTo>
                  <a:lnTo>
                    <a:pt x="68" y="510"/>
                  </a:lnTo>
                  <a:lnTo>
                    <a:pt x="67" y="510"/>
                  </a:lnTo>
                  <a:lnTo>
                    <a:pt x="66" y="510"/>
                  </a:lnTo>
                  <a:lnTo>
                    <a:pt x="65" y="510"/>
                  </a:lnTo>
                  <a:lnTo>
                    <a:pt x="64" y="510"/>
                  </a:lnTo>
                  <a:lnTo>
                    <a:pt x="65" y="509"/>
                  </a:lnTo>
                  <a:lnTo>
                    <a:pt x="65" y="508"/>
                  </a:lnTo>
                  <a:lnTo>
                    <a:pt x="65" y="507"/>
                  </a:lnTo>
                  <a:lnTo>
                    <a:pt x="64" y="507"/>
                  </a:lnTo>
                  <a:lnTo>
                    <a:pt x="63" y="507"/>
                  </a:lnTo>
                  <a:lnTo>
                    <a:pt x="62" y="507"/>
                  </a:lnTo>
                  <a:lnTo>
                    <a:pt x="61" y="507"/>
                  </a:lnTo>
                  <a:lnTo>
                    <a:pt x="60" y="507"/>
                  </a:lnTo>
                  <a:lnTo>
                    <a:pt x="60" y="506"/>
                  </a:lnTo>
                  <a:lnTo>
                    <a:pt x="60" y="505"/>
                  </a:lnTo>
                  <a:lnTo>
                    <a:pt x="61" y="505"/>
                  </a:lnTo>
                  <a:lnTo>
                    <a:pt x="61" y="504"/>
                  </a:lnTo>
                  <a:lnTo>
                    <a:pt x="61" y="503"/>
                  </a:lnTo>
                  <a:lnTo>
                    <a:pt x="61" y="499"/>
                  </a:lnTo>
                  <a:lnTo>
                    <a:pt x="61" y="488"/>
                  </a:lnTo>
                  <a:lnTo>
                    <a:pt x="62" y="485"/>
                  </a:lnTo>
                  <a:lnTo>
                    <a:pt x="62" y="482"/>
                  </a:lnTo>
                  <a:lnTo>
                    <a:pt x="62" y="479"/>
                  </a:lnTo>
                  <a:lnTo>
                    <a:pt x="62" y="473"/>
                  </a:lnTo>
                  <a:lnTo>
                    <a:pt x="62" y="467"/>
                  </a:lnTo>
                  <a:lnTo>
                    <a:pt x="62" y="465"/>
                  </a:lnTo>
                  <a:lnTo>
                    <a:pt x="61" y="461"/>
                  </a:lnTo>
                  <a:lnTo>
                    <a:pt x="61" y="460"/>
                  </a:lnTo>
                  <a:lnTo>
                    <a:pt x="61" y="458"/>
                  </a:lnTo>
                  <a:lnTo>
                    <a:pt x="61" y="457"/>
                  </a:lnTo>
                  <a:lnTo>
                    <a:pt x="61" y="457"/>
                  </a:lnTo>
                  <a:lnTo>
                    <a:pt x="61" y="456"/>
                  </a:lnTo>
                  <a:lnTo>
                    <a:pt x="61" y="455"/>
                  </a:lnTo>
                  <a:lnTo>
                    <a:pt x="61" y="454"/>
                  </a:lnTo>
                  <a:lnTo>
                    <a:pt x="62" y="451"/>
                  </a:lnTo>
                  <a:lnTo>
                    <a:pt x="63" y="445"/>
                  </a:lnTo>
                  <a:lnTo>
                    <a:pt x="64" y="436"/>
                  </a:lnTo>
                  <a:lnTo>
                    <a:pt x="65" y="432"/>
                  </a:lnTo>
                  <a:lnTo>
                    <a:pt x="66" y="426"/>
                  </a:lnTo>
                  <a:lnTo>
                    <a:pt x="59" y="424"/>
                  </a:lnTo>
                  <a:lnTo>
                    <a:pt x="50" y="423"/>
                  </a:lnTo>
                  <a:lnTo>
                    <a:pt x="52" y="411"/>
                  </a:lnTo>
                  <a:lnTo>
                    <a:pt x="50" y="402"/>
                  </a:lnTo>
                  <a:lnTo>
                    <a:pt x="50" y="401"/>
                  </a:lnTo>
                  <a:lnTo>
                    <a:pt x="47" y="391"/>
                  </a:lnTo>
                  <a:lnTo>
                    <a:pt x="45" y="385"/>
                  </a:lnTo>
                  <a:lnTo>
                    <a:pt x="50" y="364"/>
                  </a:lnTo>
                  <a:lnTo>
                    <a:pt x="50" y="363"/>
                  </a:lnTo>
                  <a:lnTo>
                    <a:pt x="57" y="325"/>
                  </a:lnTo>
                  <a:lnTo>
                    <a:pt x="57" y="313"/>
                  </a:lnTo>
                  <a:lnTo>
                    <a:pt x="52" y="301"/>
                  </a:lnTo>
                  <a:lnTo>
                    <a:pt x="51" y="298"/>
                  </a:lnTo>
                  <a:lnTo>
                    <a:pt x="50" y="296"/>
                  </a:lnTo>
                  <a:lnTo>
                    <a:pt x="49" y="296"/>
                  </a:lnTo>
                  <a:lnTo>
                    <a:pt x="46" y="294"/>
                  </a:lnTo>
                  <a:lnTo>
                    <a:pt x="44" y="294"/>
                  </a:lnTo>
                  <a:lnTo>
                    <a:pt x="42" y="293"/>
                  </a:lnTo>
                  <a:lnTo>
                    <a:pt x="41" y="292"/>
                  </a:lnTo>
                  <a:lnTo>
                    <a:pt x="40" y="291"/>
                  </a:lnTo>
                  <a:lnTo>
                    <a:pt x="39" y="29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7" name="Freeform 98">
              <a:extLst>
                <a:ext uri="{FF2B5EF4-FFF2-40B4-BE49-F238E27FC236}">
                  <a16:creationId xmlns:a16="http://schemas.microsoft.com/office/drawing/2014/main" id="{8CC6D07A-A7CF-4D77-3CE2-1A1353264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0" y="1162050"/>
              <a:ext cx="1985963" cy="1674813"/>
            </a:xfrm>
            <a:custGeom>
              <a:avLst/>
              <a:gdLst>
                <a:gd name="T0" fmla="*/ 437 w 1251"/>
                <a:gd name="T1" fmla="*/ 3 h 1055"/>
                <a:gd name="T2" fmla="*/ 465 w 1251"/>
                <a:gd name="T3" fmla="*/ 14 h 1055"/>
                <a:gd name="T4" fmla="*/ 492 w 1251"/>
                <a:gd name="T5" fmla="*/ 29 h 1055"/>
                <a:gd name="T6" fmla="*/ 522 w 1251"/>
                <a:gd name="T7" fmla="*/ 33 h 1055"/>
                <a:gd name="T8" fmla="*/ 560 w 1251"/>
                <a:gd name="T9" fmla="*/ 52 h 1055"/>
                <a:gd name="T10" fmla="*/ 584 w 1251"/>
                <a:gd name="T11" fmla="*/ 70 h 1055"/>
                <a:gd name="T12" fmla="*/ 608 w 1251"/>
                <a:gd name="T13" fmla="*/ 93 h 1055"/>
                <a:gd name="T14" fmla="*/ 637 w 1251"/>
                <a:gd name="T15" fmla="*/ 117 h 1055"/>
                <a:gd name="T16" fmla="*/ 669 w 1251"/>
                <a:gd name="T17" fmla="*/ 129 h 1055"/>
                <a:gd name="T18" fmla="*/ 705 w 1251"/>
                <a:gd name="T19" fmla="*/ 137 h 1055"/>
                <a:gd name="T20" fmla="*/ 740 w 1251"/>
                <a:gd name="T21" fmla="*/ 156 h 1055"/>
                <a:gd name="T22" fmla="*/ 756 w 1251"/>
                <a:gd name="T23" fmla="*/ 179 h 1055"/>
                <a:gd name="T24" fmla="*/ 751 w 1251"/>
                <a:gd name="T25" fmla="*/ 210 h 1055"/>
                <a:gd name="T26" fmla="*/ 730 w 1251"/>
                <a:gd name="T27" fmla="*/ 236 h 1055"/>
                <a:gd name="T28" fmla="*/ 716 w 1251"/>
                <a:gd name="T29" fmla="*/ 269 h 1055"/>
                <a:gd name="T30" fmla="*/ 720 w 1251"/>
                <a:gd name="T31" fmla="*/ 299 h 1055"/>
                <a:gd name="T32" fmla="*/ 732 w 1251"/>
                <a:gd name="T33" fmla="*/ 319 h 1055"/>
                <a:gd name="T34" fmla="*/ 745 w 1251"/>
                <a:gd name="T35" fmla="*/ 342 h 1055"/>
                <a:gd name="T36" fmla="*/ 754 w 1251"/>
                <a:gd name="T37" fmla="*/ 369 h 1055"/>
                <a:gd name="T38" fmla="*/ 767 w 1251"/>
                <a:gd name="T39" fmla="*/ 385 h 1055"/>
                <a:gd name="T40" fmla="*/ 784 w 1251"/>
                <a:gd name="T41" fmla="*/ 401 h 1055"/>
                <a:gd name="T42" fmla="*/ 802 w 1251"/>
                <a:gd name="T43" fmla="*/ 409 h 1055"/>
                <a:gd name="T44" fmla="*/ 821 w 1251"/>
                <a:gd name="T45" fmla="*/ 400 h 1055"/>
                <a:gd name="T46" fmla="*/ 837 w 1251"/>
                <a:gd name="T47" fmla="*/ 431 h 1055"/>
                <a:gd name="T48" fmla="*/ 865 w 1251"/>
                <a:gd name="T49" fmla="*/ 440 h 1055"/>
                <a:gd name="T50" fmla="*/ 892 w 1251"/>
                <a:gd name="T51" fmla="*/ 447 h 1055"/>
                <a:gd name="T52" fmla="*/ 917 w 1251"/>
                <a:gd name="T53" fmla="*/ 454 h 1055"/>
                <a:gd name="T54" fmla="*/ 949 w 1251"/>
                <a:gd name="T55" fmla="*/ 460 h 1055"/>
                <a:gd name="T56" fmla="*/ 979 w 1251"/>
                <a:gd name="T57" fmla="*/ 456 h 1055"/>
                <a:gd name="T58" fmla="*/ 1011 w 1251"/>
                <a:gd name="T59" fmla="*/ 454 h 1055"/>
                <a:gd name="T60" fmla="*/ 1040 w 1251"/>
                <a:gd name="T61" fmla="*/ 456 h 1055"/>
                <a:gd name="T62" fmla="*/ 1068 w 1251"/>
                <a:gd name="T63" fmla="*/ 457 h 1055"/>
                <a:gd name="T64" fmla="*/ 1094 w 1251"/>
                <a:gd name="T65" fmla="*/ 465 h 1055"/>
                <a:gd name="T66" fmla="*/ 1124 w 1251"/>
                <a:gd name="T67" fmla="*/ 467 h 1055"/>
                <a:gd name="T68" fmla="*/ 1155 w 1251"/>
                <a:gd name="T69" fmla="*/ 485 h 1055"/>
                <a:gd name="T70" fmla="*/ 1175 w 1251"/>
                <a:gd name="T71" fmla="*/ 510 h 1055"/>
                <a:gd name="T72" fmla="*/ 1196 w 1251"/>
                <a:gd name="T73" fmla="*/ 543 h 1055"/>
                <a:gd name="T74" fmla="*/ 1214 w 1251"/>
                <a:gd name="T75" fmla="*/ 581 h 1055"/>
                <a:gd name="T76" fmla="*/ 1236 w 1251"/>
                <a:gd name="T77" fmla="*/ 609 h 1055"/>
                <a:gd name="T78" fmla="*/ 1140 w 1251"/>
                <a:gd name="T79" fmla="*/ 725 h 1055"/>
                <a:gd name="T80" fmla="*/ 1104 w 1251"/>
                <a:gd name="T81" fmla="*/ 712 h 1055"/>
                <a:gd name="T82" fmla="*/ 1063 w 1251"/>
                <a:gd name="T83" fmla="*/ 741 h 1055"/>
                <a:gd name="T84" fmla="*/ 1004 w 1251"/>
                <a:gd name="T85" fmla="*/ 753 h 1055"/>
                <a:gd name="T86" fmla="*/ 958 w 1251"/>
                <a:gd name="T87" fmla="*/ 685 h 1055"/>
                <a:gd name="T88" fmla="*/ 875 w 1251"/>
                <a:gd name="T89" fmla="*/ 750 h 1055"/>
                <a:gd name="T90" fmla="*/ 875 w 1251"/>
                <a:gd name="T91" fmla="*/ 823 h 1055"/>
                <a:gd name="T92" fmla="*/ 749 w 1251"/>
                <a:gd name="T93" fmla="*/ 852 h 1055"/>
                <a:gd name="T94" fmla="*/ 621 w 1251"/>
                <a:gd name="T95" fmla="*/ 948 h 1055"/>
                <a:gd name="T96" fmla="*/ 567 w 1251"/>
                <a:gd name="T97" fmla="*/ 946 h 1055"/>
                <a:gd name="T98" fmla="*/ 500 w 1251"/>
                <a:gd name="T99" fmla="*/ 976 h 1055"/>
                <a:gd name="T100" fmla="*/ 424 w 1251"/>
                <a:gd name="T101" fmla="*/ 984 h 1055"/>
                <a:gd name="T102" fmla="*/ 356 w 1251"/>
                <a:gd name="T103" fmla="*/ 1042 h 1055"/>
                <a:gd name="T104" fmla="*/ 354 w 1251"/>
                <a:gd name="T105" fmla="*/ 1023 h 1055"/>
                <a:gd name="T106" fmla="*/ 354 w 1251"/>
                <a:gd name="T107" fmla="*/ 1002 h 1055"/>
                <a:gd name="T108" fmla="*/ 280 w 1251"/>
                <a:gd name="T109" fmla="*/ 953 h 1055"/>
                <a:gd name="T110" fmla="*/ 240 w 1251"/>
                <a:gd name="T111" fmla="*/ 877 h 1055"/>
                <a:gd name="T112" fmla="*/ 196 w 1251"/>
                <a:gd name="T113" fmla="*/ 809 h 1055"/>
                <a:gd name="T114" fmla="*/ 129 w 1251"/>
                <a:gd name="T115" fmla="*/ 797 h 1055"/>
                <a:gd name="T116" fmla="*/ 108 w 1251"/>
                <a:gd name="T117" fmla="*/ 774 h 1055"/>
                <a:gd name="T118" fmla="*/ 51 w 1251"/>
                <a:gd name="T119" fmla="*/ 777 h 1055"/>
                <a:gd name="T120" fmla="*/ 2 w 1251"/>
                <a:gd name="T121" fmla="*/ 811 h 1055"/>
                <a:gd name="T122" fmla="*/ 30 w 1251"/>
                <a:gd name="T123" fmla="*/ 51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1" h="1055">
                  <a:moveTo>
                    <a:pt x="55" y="484"/>
                  </a:move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2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3"/>
                  </a:lnTo>
                  <a:lnTo>
                    <a:pt x="523" y="33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2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1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9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8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7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6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5"/>
                  </a:lnTo>
                  <a:lnTo>
                    <a:pt x="655" y="125"/>
                  </a:lnTo>
                  <a:lnTo>
                    <a:pt x="656" y="125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4"/>
                  </a:lnTo>
                  <a:lnTo>
                    <a:pt x="692" y="134"/>
                  </a:lnTo>
                  <a:lnTo>
                    <a:pt x="692" y="134"/>
                  </a:lnTo>
                  <a:lnTo>
                    <a:pt x="693" y="134"/>
                  </a:lnTo>
                  <a:lnTo>
                    <a:pt x="694" y="134"/>
                  </a:lnTo>
                  <a:lnTo>
                    <a:pt x="695" y="134"/>
                  </a:lnTo>
                  <a:lnTo>
                    <a:pt x="696" y="134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3"/>
                  </a:lnTo>
                  <a:lnTo>
                    <a:pt x="720" y="143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2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1"/>
                  </a:lnTo>
                  <a:lnTo>
                    <a:pt x="747" y="161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6" y="180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9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8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7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5"/>
                  </a:lnTo>
                  <a:lnTo>
                    <a:pt x="740" y="226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4"/>
                  </a:lnTo>
                  <a:lnTo>
                    <a:pt x="731" y="235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4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2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9"/>
                  </a:lnTo>
                  <a:lnTo>
                    <a:pt x="718" y="290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19" y="299"/>
                  </a:lnTo>
                  <a:lnTo>
                    <a:pt x="720" y="299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6"/>
                  </a:lnTo>
                  <a:lnTo>
                    <a:pt x="740" y="327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3" y="336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4"/>
                  </a:lnTo>
                  <a:lnTo>
                    <a:pt x="746" y="345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2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2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6" y="382"/>
                  </a:lnTo>
                  <a:lnTo>
                    <a:pt x="757" y="382"/>
                  </a:lnTo>
                  <a:lnTo>
                    <a:pt x="758" y="382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5" y="390"/>
                  </a:lnTo>
                  <a:lnTo>
                    <a:pt x="775" y="391"/>
                  </a:lnTo>
                  <a:lnTo>
                    <a:pt x="776" y="391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79" y="395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9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8"/>
                  </a:lnTo>
                  <a:lnTo>
                    <a:pt x="790" y="409"/>
                  </a:lnTo>
                  <a:lnTo>
                    <a:pt x="791" y="409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8" y="414"/>
                  </a:lnTo>
                  <a:lnTo>
                    <a:pt x="799" y="413"/>
                  </a:lnTo>
                  <a:lnTo>
                    <a:pt x="799" y="412"/>
                  </a:lnTo>
                  <a:lnTo>
                    <a:pt x="800" y="411"/>
                  </a:lnTo>
                  <a:lnTo>
                    <a:pt x="800" y="410"/>
                  </a:lnTo>
                  <a:lnTo>
                    <a:pt x="801" y="409"/>
                  </a:lnTo>
                  <a:lnTo>
                    <a:pt x="801" y="409"/>
                  </a:lnTo>
                  <a:lnTo>
                    <a:pt x="802" y="409"/>
                  </a:lnTo>
                  <a:lnTo>
                    <a:pt x="802" y="408"/>
                  </a:lnTo>
                  <a:lnTo>
                    <a:pt x="802" y="407"/>
                  </a:lnTo>
                  <a:lnTo>
                    <a:pt x="802" y="406"/>
                  </a:lnTo>
                  <a:lnTo>
                    <a:pt x="802" y="405"/>
                  </a:lnTo>
                  <a:lnTo>
                    <a:pt x="803" y="405"/>
                  </a:lnTo>
                  <a:lnTo>
                    <a:pt x="804" y="404"/>
                  </a:lnTo>
                  <a:lnTo>
                    <a:pt x="805" y="402"/>
                  </a:lnTo>
                  <a:lnTo>
                    <a:pt x="805" y="401"/>
                  </a:lnTo>
                  <a:lnTo>
                    <a:pt x="805" y="400"/>
                  </a:lnTo>
                  <a:lnTo>
                    <a:pt x="806" y="400"/>
                  </a:lnTo>
                  <a:lnTo>
                    <a:pt x="807" y="399"/>
                  </a:lnTo>
                  <a:lnTo>
                    <a:pt x="807" y="398"/>
                  </a:lnTo>
                  <a:lnTo>
                    <a:pt x="808" y="398"/>
                  </a:lnTo>
                  <a:lnTo>
                    <a:pt x="809" y="399"/>
                  </a:lnTo>
                  <a:lnTo>
                    <a:pt x="810" y="399"/>
                  </a:lnTo>
                  <a:lnTo>
                    <a:pt x="811" y="399"/>
                  </a:lnTo>
                  <a:lnTo>
                    <a:pt x="811" y="399"/>
                  </a:lnTo>
                  <a:lnTo>
                    <a:pt x="812" y="399"/>
                  </a:lnTo>
                  <a:lnTo>
                    <a:pt x="813" y="398"/>
                  </a:lnTo>
                  <a:lnTo>
                    <a:pt x="813" y="397"/>
                  </a:lnTo>
                  <a:lnTo>
                    <a:pt x="814" y="396"/>
                  </a:lnTo>
                  <a:lnTo>
                    <a:pt x="815" y="396"/>
                  </a:lnTo>
                  <a:lnTo>
                    <a:pt x="816" y="396"/>
                  </a:lnTo>
                  <a:lnTo>
                    <a:pt x="816" y="397"/>
                  </a:lnTo>
                  <a:lnTo>
                    <a:pt x="817" y="397"/>
                  </a:lnTo>
                  <a:lnTo>
                    <a:pt x="818" y="397"/>
                  </a:lnTo>
                  <a:lnTo>
                    <a:pt x="818" y="398"/>
                  </a:lnTo>
                  <a:lnTo>
                    <a:pt x="819" y="399"/>
                  </a:lnTo>
                  <a:lnTo>
                    <a:pt x="820" y="400"/>
                  </a:lnTo>
                  <a:lnTo>
                    <a:pt x="820" y="400"/>
                  </a:lnTo>
                  <a:lnTo>
                    <a:pt x="821" y="400"/>
                  </a:lnTo>
                  <a:lnTo>
                    <a:pt x="821" y="402"/>
                  </a:lnTo>
                  <a:lnTo>
                    <a:pt x="821" y="403"/>
                  </a:lnTo>
                  <a:lnTo>
                    <a:pt x="822" y="404"/>
                  </a:lnTo>
                  <a:lnTo>
                    <a:pt x="822" y="405"/>
                  </a:lnTo>
                  <a:lnTo>
                    <a:pt x="823" y="406"/>
                  </a:lnTo>
                  <a:lnTo>
                    <a:pt x="823" y="407"/>
                  </a:lnTo>
                  <a:lnTo>
                    <a:pt x="824" y="408"/>
                  </a:lnTo>
                  <a:lnTo>
                    <a:pt x="824" y="409"/>
                  </a:lnTo>
                  <a:lnTo>
                    <a:pt x="825" y="409"/>
                  </a:lnTo>
                  <a:lnTo>
                    <a:pt x="825" y="410"/>
                  </a:lnTo>
                  <a:lnTo>
                    <a:pt x="826" y="411"/>
                  </a:lnTo>
                  <a:lnTo>
                    <a:pt x="826" y="413"/>
                  </a:lnTo>
                  <a:lnTo>
                    <a:pt x="826" y="414"/>
                  </a:lnTo>
                  <a:lnTo>
                    <a:pt x="827" y="416"/>
                  </a:lnTo>
                  <a:lnTo>
                    <a:pt x="827" y="417"/>
                  </a:lnTo>
                  <a:lnTo>
                    <a:pt x="827" y="418"/>
                  </a:lnTo>
                  <a:lnTo>
                    <a:pt x="827" y="418"/>
                  </a:lnTo>
                  <a:lnTo>
                    <a:pt x="828" y="419"/>
                  </a:lnTo>
                  <a:lnTo>
                    <a:pt x="828" y="420"/>
                  </a:lnTo>
                  <a:lnTo>
                    <a:pt x="829" y="421"/>
                  </a:lnTo>
                  <a:lnTo>
                    <a:pt x="829" y="422"/>
                  </a:lnTo>
                  <a:lnTo>
                    <a:pt x="830" y="424"/>
                  </a:lnTo>
                  <a:lnTo>
                    <a:pt x="830" y="425"/>
                  </a:lnTo>
                  <a:lnTo>
                    <a:pt x="830" y="426"/>
                  </a:lnTo>
                  <a:lnTo>
                    <a:pt x="831" y="426"/>
                  </a:lnTo>
                  <a:lnTo>
                    <a:pt x="831" y="427"/>
                  </a:lnTo>
                  <a:lnTo>
                    <a:pt x="832" y="428"/>
                  </a:lnTo>
                  <a:lnTo>
                    <a:pt x="833" y="428"/>
                  </a:lnTo>
                  <a:lnTo>
                    <a:pt x="834" y="429"/>
                  </a:lnTo>
                  <a:lnTo>
                    <a:pt x="835" y="430"/>
                  </a:lnTo>
                  <a:lnTo>
                    <a:pt x="837" y="431"/>
                  </a:lnTo>
                  <a:lnTo>
                    <a:pt x="837" y="432"/>
                  </a:lnTo>
                  <a:lnTo>
                    <a:pt x="838" y="433"/>
                  </a:lnTo>
                  <a:lnTo>
                    <a:pt x="839" y="433"/>
                  </a:lnTo>
                  <a:lnTo>
                    <a:pt x="839" y="434"/>
                  </a:lnTo>
                  <a:lnTo>
                    <a:pt x="840" y="435"/>
                  </a:lnTo>
                  <a:lnTo>
                    <a:pt x="841" y="435"/>
                  </a:lnTo>
                  <a:lnTo>
                    <a:pt x="842" y="436"/>
                  </a:lnTo>
                  <a:lnTo>
                    <a:pt x="843" y="436"/>
                  </a:lnTo>
                  <a:lnTo>
                    <a:pt x="844" y="437"/>
                  </a:lnTo>
                  <a:lnTo>
                    <a:pt x="845" y="437"/>
                  </a:lnTo>
                  <a:lnTo>
                    <a:pt x="846" y="437"/>
                  </a:lnTo>
                  <a:lnTo>
                    <a:pt x="847" y="437"/>
                  </a:lnTo>
                  <a:lnTo>
                    <a:pt x="848" y="437"/>
                  </a:lnTo>
                  <a:lnTo>
                    <a:pt x="849" y="438"/>
                  </a:lnTo>
                  <a:lnTo>
                    <a:pt x="850" y="438"/>
                  </a:lnTo>
                  <a:lnTo>
                    <a:pt x="851" y="439"/>
                  </a:lnTo>
                  <a:lnTo>
                    <a:pt x="852" y="439"/>
                  </a:lnTo>
                  <a:lnTo>
                    <a:pt x="853" y="439"/>
                  </a:lnTo>
                  <a:lnTo>
                    <a:pt x="854" y="439"/>
                  </a:lnTo>
                  <a:lnTo>
                    <a:pt x="855" y="438"/>
                  </a:lnTo>
                  <a:lnTo>
                    <a:pt x="857" y="438"/>
                  </a:lnTo>
                  <a:lnTo>
                    <a:pt x="857" y="438"/>
                  </a:lnTo>
                  <a:lnTo>
                    <a:pt x="858" y="437"/>
                  </a:lnTo>
                  <a:lnTo>
                    <a:pt x="859" y="437"/>
                  </a:lnTo>
                  <a:lnTo>
                    <a:pt x="860" y="437"/>
                  </a:lnTo>
                  <a:lnTo>
                    <a:pt x="861" y="437"/>
                  </a:lnTo>
                  <a:lnTo>
                    <a:pt x="861" y="438"/>
                  </a:lnTo>
                  <a:lnTo>
                    <a:pt x="862" y="438"/>
                  </a:lnTo>
                  <a:lnTo>
                    <a:pt x="863" y="439"/>
                  </a:lnTo>
                  <a:lnTo>
                    <a:pt x="864" y="439"/>
                  </a:lnTo>
                  <a:lnTo>
                    <a:pt x="865" y="440"/>
                  </a:lnTo>
                  <a:lnTo>
                    <a:pt x="866" y="440"/>
                  </a:lnTo>
                  <a:lnTo>
                    <a:pt x="866" y="440"/>
                  </a:lnTo>
                  <a:lnTo>
                    <a:pt x="867" y="440"/>
                  </a:lnTo>
                  <a:lnTo>
                    <a:pt x="868" y="440"/>
                  </a:lnTo>
                  <a:lnTo>
                    <a:pt x="869" y="441"/>
                  </a:lnTo>
                  <a:lnTo>
                    <a:pt x="870" y="441"/>
                  </a:lnTo>
                  <a:lnTo>
                    <a:pt x="871" y="442"/>
                  </a:lnTo>
                  <a:lnTo>
                    <a:pt x="872" y="442"/>
                  </a:lnTo>
                  <a:lnTo>
                    <a:pt x="873" y="443"/>
                  </a:lnTo>
                  <a:lnTo>
                    <a:pt x="874" y="443"/>
                  </a:lnTo>
                  <a:lnTo>
                    <a:pt x="875" y="443"/>
                  </a:lnTo>
                  <a:lnTo>
                    <a:pt x="875" y="443"/>
                  </a:lnTo>
                  <a:lnTo>
                    <a:pt x="876" y="443"/>
                  </a:lnTo>
                  <a:lnTo>
                    <a:pt x="877" y="444"/>
                  </a:lnTo>
                  <a:lnTo>
                    <a:pt x="878" y="444"/>
                  </a:lnTo>
                  <a:lnTo>
                    <a:pt x="878" y="445"/>
                  </a:lnTo>
                  <a:lnTo>
                    <a:pt x="879" y="446"/>
                  </a:lnTo>
                  <a:lnTo>
                    <a:pt x="880" y="446"/>
                  </a:lnTo>
                  <a:lnTo>
                    <a:pt x="881" y="446"/>
                  </a:lnTo>
                  <a:lnTo>
                    <a:pt x="882" y="446"/>
                  </a:lnTo>
                  <a:lnTo>
                    <a:pt x="883" y="446"/>
                  </a:lnTo>
                  <a:lnTo>
                    <a:pt x="885" y="447"/>
                  </a:lnTo>
                  <a:lnTo>
                    <a:pt x="885" y="447"/>
                  </a:lnTo>
                  <a:lnTo>
                    <a:pt x="886" y="448"/>
                  </a:lnTo>
                  <a:lnTo>
                    <a:pt x="887" y="448"/>
                  </a:lnTo>
                  <a:lnTo>
                    <a:pt x="888" y="448"/>
                  </a:lnTo>
                  <a:lnTo>
                    <a:pt x="889" y="449"/>
                  </a:lnTo>
                  <a:lnTo>
                    <a:pt x="890" y="449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7"/>
                  </a:lnTo>
                  <a:lnTo>
                    <a:pt x="893" y="447"/>
                  </a:lnTo>
                  <a:lnTo>
                    <a:pt x="893" y="446"/>
                  </a:lnTo>
                  <a:lnTo>
                    <a:pt x="894" y="446"/>
                  </a:lnTo>
                  <a:lnTo>
                    <a:pt x="894" y="445"/>
                  </a:lnTo>
                  <a:lnTo>
                    <a:pt x="895" y="445"/>
                  </a:lnTo>
                  <a:lnTo>
                    <a:pt x="896" y="445"/>
                  </a:lnTo>
                  <a:lnTo>
                    <a:pt x="897" y="445"/>
                  </a:lnTo>
                  <a:lnTo>
                    <a:pt x="898" y="445"/>
                  </a:lnTo>
                  <a:lnTo>
                    <a:pt x="900" y="445"/>
                  </a:lnTo>
                  <a:lnTo>
                    <a:pt x="900" y="444"/>
                  </a:lnTo>
                  <a:lnTo>
                    <a:pt x="901" y="444"/>
                  </a:lnTo>
                  <a:lnTo>
                    <a:pt x="902" y="444"/>
                  </a:lnTo>
                  <a:lnTo>
                    <a:pt x="903" y="444"/>
                  </a:lnTo>
                  <a:lnTo>
                    <a:pt x="904" y="445"/>
                  </a:lnTo>
                  <a:lnTo>
                    <a:pt x="905" y="445"/>
                  </a:lnTo>
                  <a:lnTo>
                    <a:pt x="906" y="446"/>
                  </a:lnTo>
                  <a:lnTo>
                    <a:pt x="907" y="446"/>
                  </a:lnTo>
                  <a:lnTo>
                    <a:pt x="908" y="446"/>
                  </a:lnTo>
                  <a:lnTo>
                    <a:pt x="909" y="446"/>
                  </a:lnTo>
                  <a:lnTo>
                    <a:pt x="910" y="446"/>
                  </a:lnTo>
                  <a:lnTo>
                    <a:pt x="911" y="447"/>
                  </a:lnTo>
                  <a:lnTo>
                    <a:pt x="912" y="448"/>
                  </a:lnTo>
                  <a:lnTo>
                    <a:pt x="912" y="449"/>
                  </a:lnTo>
                  <a:lnTo>
                    <a:pt x="912" y="450"/>
                  </a:lnTo>
                  <a:lnTo>
                    <a:pt x="912" y="451"/>
                  </a:lnTo>
                  <a:lnTo>
                    <a:pt x="913" y="451"/>
                  </a:lnTo>
                  <a:lnTo>
                    <a:pt x="914" y="452"/>
                  </a:lnTo>
                  <a:lnTo>
                    <a:pt x="915" y="452"/>
                  </a:lnTo>
                  <a:lnTo>
                    <a:pt x="915" y="453"/>
                  </a:lnTo>
                  <a:lnTo>
                    <a:pt x="916" y="453"/>
                  </a:lnTo>
                  <a:lnTo>
                    <a:pt x="917" y="454"/>
                  </a:lnTo>
                  <a:lnTo>
                    <a:pt x="918" y="454"/>
                  </a:lnTo>
                  <a:lnTo>
                    <a:pt x="919" y="454"/>
                  </a:lnTo>
                  <a:lnTo>
                    <a:pt x="920" y="455"/>
                  </a:lnTo>
                  <a:lnTo>
                    <a:pt x="921" y="455"/>
                  </a:lnTo>
                  <a:lnTo>
                    <a:pt x="922" y="455"/>
                  </a:lnTo>
                  <a:lnTo>
                    <a:pt x="923" y="455"/>
                  </a:lnTo>
                  <a:lnTo>
                    <a:pt x="924" y="455"/>
                  </a:lnTo>
                  <a:lnTo>
                    <a:pt x="925" y="456"/>
                  </a:lnTo>
                  <a:lnTo>
                    <a:pt x="926" y="457"/>
                  </a:lnTo>
                  <a:lnTo>
                    <a:pt x="927" y="458"/>
                  </a:lnTo>
                  <a:lnTo>
                    <a:pt x="928" y="458"/>
                  </a:lnTo>
                  <a:lnTo>
                    <a:pt x="929" y="459"/>
                  </a:lnTo>
                  <a:lnTo>
                    <a:pt x="930" y="459"/>
                  </a:lnTo>
                  <a:lnTo>
                    <a:pt x="930" y="459"/>
                  </a:lnTo>
                  <a:lnTo>
                    <a:pt x="931" y="459"/>
                  </a:lnTo>
                  <a:lnTo>
                    <a:pt x="933" y="459"/>
                  </a:lnTo>
                  <a:lnTo>
                    <a:pt x="934" y="460"/>
                  </a:lnTo>
                  <a:lnTo>
                    <a:pt x="935" y="460"/>
                  </a:lnTo>
                  <a:lnTo>
                    <a:pt x="936" y="460"/>
                  </a:lnTo>
                  <a:lnTo>
                    <a:pt x="938" y="460"/>
                  </a:lnTo>
                  <a:lnTo>
                    <a:pt x="939" y="460"/>
                  </a:lnTo>
                  <a:lnTo>
                    <a:pt x="940" y="461"/>
                  </a:lnTo>
                  <a:lnTo>
                    <a:pt x="940" y="461"/>
                  </a:lnTo>
                  <a:lnTo>
                    <a:pt x="941" y="462"/>
                  </a:lnTo>
                  <a:lnTo>
                    <a:pt x="942" y="462"/>
                  </a:lnTo>
                  <a:lnTo>
                    <a:pt x="944" y="462"/>
                  </a:lnTo>
                  <a:lnTo>
                    <a:pt x="945" y="462"/>
                  </a:lnTo>
                  <a:lnTo>
                    <a:pt x="946" y="462"/>
                  </a:lnTo>
                  <a:lnTo>
                    <a:pt x="947" y="461"/>
                  </a:lnTo>
                  <a:lnTo>
                    <a:pt x="948" y="461"/>
                  </a:lnTo>
                  <a:lnTo>
                    <a:pt x="949" y="460"/>
                  </a:lnTo>
                  <a:lnTo>
                    <a:pt x="949" y="459"/>
                  </a:lnTo>
                  <a:lnTo>
                    <a:pt x="950" y="459"/>
                  </a:lnTo>
                  <a:lnTo>
                    <a:pt x="951" y="458"/>
                  </a:lnTo>
                  <a:lnTo>
                    <a:pt x="952" y="458"/>
                  </a:lnTo>
                  <a:lnTo>
                    <a:pt x="953" y="459"/>
                  </a:lnTo>
                  <a:lnTo>
                    <a:pt x="954" y="458"/>
                  </a:lnTo>
                  <a:lnTo>
                    <a:pt x="955" y="457"/>
                  </a:lnTo>
                  <a:lnTo>
                    <a:pt x="956" y="457"/>
                  </a:lnTo>
                  <a:lnTo>
                    <a:pt x="956" y="456"/>
                  </a:lnTo>
                  <a:lnTo>
                    <a:pt x="957" y="455"/>
                  </a:lnTo>
                  <a:lnTo>
                    <a:pt x="957" y="455"/>
                  </a:lnTo>
                  <a:lnTo>
                    <a:pt x="958" y="455"/>
                  </a:lnTo>
                  <a:lnTo>
                    <a:pt x="959" y="455"/>
                  </a:lnTo>
                  <a:lnTo>
                    <a:pt x="961" y="455"/>
                  </a:lnTo>
                  <a:lnTo>
                    <a:pt x="962" y="455"/>
                  </a:lnTo>
                  <a:lnTo>
                    <a:pt x="964" y="455"/>
                  </a:lnTo>
                  <a:lnTo>
                    <a:pt x="966" y="455"/>
                  </a:lnTo>
                  <a:lnTo>
                    <a:pt x="967" y="455"/>
                  </a:lnTo>
                  <a:lnTo>
                    <a:pt x="967" y="455"/>
                  </a:lnTo>
                  <a:lnTo>
                    <a:pt x="968" y="455"/>
                  </a:lnTo>
                  <a:lnTo>
                    <a:pt x="970" y="456"/>
                  </a:lnTo>
                  <a:lnTo>
                    <a:pt x="971" y="456"/>
                  </a:lnTo>
                  <a:lnTo>
                    <a:pt x="973" y="456"/>
                  </a:lnTo>
                  <a:lnTo>
                    <a:pt x="974" y="457"/>
                  </a:lnTo>
                  <a:lnTo>
                    <a:pt x="975" y="457"/>
                  </a:lnTo>
                  <a:lnTo>
                    <a:pt x="976" y="458"/>
                  </a:lnTo>
                  <a:lnTo>
                    <a:pt x="976" y="458"/>
                  </a:lnTo>
                  <a:lnTo>
                    <a:pt x="977" y="458"/>
                  </a:lnTo>
                  <a:lnTo>
                    <a:pt x="977" y="457"/>
                  </a:lnTo>
                  <a:lnTo>
                    <a:pt x="978" y="457"/>
                  </a:lnTo>
                  <a:lnTo>
                    <a:pt x="979" y="456"/>
                  </a:lnTo>
                  <a:lnTo>
                    <a:pt x="980" y="455"/>
                  </a:lnTo>
                  <a:lnTo>
                    <a:pt x="983" y="456"/>
                  </a:lnTo>
                  <a:lnTo>
                    <a:pt x="984" y="456"/>
                  </a:lnTo>
                  <a:lnTo>
                    <a:pt x="985" y="457"/>
                  </a:lnTo>
                  <a:lnTo>
                    <a:pt x="989" y="456"/>
                  </a:lnTo>
                  <a:lnTo>
                    <a:pt x="990" y="456"/>
                  </a:lnTo>
                  <a:lnTo>
                    <a:pt x="991" y="456"/>
                  </a:lnTo>
                  <a:lnTo>
                    <a:pt x="992" y="456"/>
                  </a:lnTo>
                  <a:lnTo>
                    <a:pt x="993" y="456"/>
                  </a:lnTo>
                  <a:lnTo>
                    <a:pt x="994" y="456"/>
                  </a:lnTo>
                  <a:lnTo>
                    <a:pt x="994" y="457"/>
                  </a:lnTo>
                  <a:lnTo>
                    <a:pt x="995" y="457"/>
                  </a:lnTo>
                  <a:lnTo>
                    <a:pt x="996" y="456"/>
                  </a:lnTo>
                  <a:lnTo>
                    <a:pt x="997" y="456"/>
                  </a:lnTo>
                  <a:lnTo>
                    <a:pt x="998" y="456"/>
                  </a:lnTo>
                  <a:lnTo>
                    <a:pt x="999" y="455"/>
                  </a:lnTo>
                  <a:lnTo>
                    <a:pt x="999" y="455"/>
                  </a:lnTo>
                  <a:lnTo>
                    <a:pt x="1000" y="454"/>
                  </a:lnTo>
                  <a:lnTo>
                    <a:pt x="1001" y="453"/>
                  </a:lnTo>
                  <a:lnTo>
                    <a:pt x="1002" y="452"/>
                  </a:lnTo>
                  <a:lnTo>
                    <a:pt x="1003" y="452"/>
                  </a:lnTo>
                  <a:lnTo>
                    <a:pt x="1004" y="452"/>
                  </a:lnTo>
                  <a:lnTo>
                    <a:pt x="1004" y="452"/>
                  </a:lnTo>
                  <a:lnTo>
                    <a:pt x="1005" y="452"/>
                  </a:lnTo>
                  <a:lnTo>
                    <a:pt x="1006" y="452"/>
                  </a:lnTo>
                  <a:lnTo>
                    <a:pt x="1007" y="452"/>
                  </a:lnTo>
                  <a:lnTo>
                    <a:pt x="1008" y="452"/>
                  </a:lnTo>
                  <a:lnTo>
                    <a:pt x="1009" y="453"/>
                  </a:lnTo>
                  <a:lnTo>
                    <a:pt x="1010" y="453"/>
                  </a:lnTo>
                  <a:lnTo>
                    <a:pt x="1011" y="453"/>
                  </a:lnTo>
                  <a:lnTo>
                    <a:pt x="1011" y="454"/>
                  </a:lnTo>
                  <a:lnTo>
                    <a:pt x="1012" y="454"/>
                  </a:lnTo>
                  <a:lnTo>
                    <a:pt x="1013" y="454"/>
                  </a:lnTo>
                  <a:lnTo>
                    <a:pt x="1013" y="454"/>
                  </a:lnTo>
                  <a:lnTo>
                    <a:pt x="1014" y="454"/>
                  </a:lnTo>
                  <a:lnTo>
                    <a:pt x="1016" y="455"/>
                  </a:lnTo>
                  <a:lnTo>
                    <a:pt x="1017" y="455"/>
                  </a:lnTo>
                  <a:lnTo>
                    <a:pt x="1018" y="455"/>
                  </a:lnTo>
                  <a:lnTo>
                    <a:pt x="1019" y="455"/>
                  </a:lnTo>
                  <a:lnTo>
                    <a:pt x="1020" y="455"/>
                  </a:lnTo>
                  <a:lnTo>
                    <a:pt x="1021" y="455"/>
                  </a:lnTo>
                  <a:lnTo>
                    <a:pt x="1022" y="455"/>
                  </a:lnTo>
                  <a:lnTo>
                    <a:pt x="1022" y="455"/>
                  </a:lnTo>
                  <a:lnTo>
                    <a:pt x="1023" y="455"/>
                  </a:lnTo>
                  <a:lnTo>
                    <a:pt x="1024" y="455"/>
                  </a:lnTo>
                  <a:lnTo>
                    <a:pt x="1025" y="455"/>
                  </a:lnTo>
                  <a:lnTo>
                    <a:pt x="1026" y="455"/>
                  </a:lnTo>
                  <a:lnTo>
                    <a:pt x="1027" y="455"/>
                  </a:lnTo>
                  <a:lnTo>
                    <a:pt x="1028" y="455"/>
                  </a:lnTo>
                  <a:lnTo>
                    <a:pt x="1029" y="455"/>
                  </a:lnTo>
                  <a:lnTo>
                    <a:pt x="1031" y="455"/>
                  </a:lnTo>
                  <a:lnTo>
                    <a:pt x="1032" y="455"/>
                  </a:lnTo>
                  <a:lnTo>
                    <a:pt x="1033" y="455"/>
                  </a:lnTo>
                  <a:lnTo>
                    <a:pt x="1034" y="455"/>
                  </a:lnTo>
                  <a:lnTo>
                    <a:pt x="1034" y="455"/>
                  </a:lnTo>
                  <a:lnTo>
                    <a:pt x="1035" y="455"/>
                  </a:lnTo>
                  <a:lnTo>
                    <a:pt x="1036" y="455"/>
                  </a:lnTo>
                  <a:lnTo>
                    <a:pt x="1036" y="456"/>
                  </a:lnTo>
                  <a:lnTo>
                    <a:pt x="1037" y="456"/>
                  </a:lnTo>
                  <a:lnTo>
                    <a:pt x="1038" y="456"/>
                  </a:lnTo>
                  <a:lnTo>
                    <a:pt x="1039" y="456"/>
                  </a:lnTo>
                  <a:lnTo>
                    <a:pt x="1040" y="456"/>
                  </a:lnTo>
                  <a:lnTo>
                    <a:pt x="1041" y="457"/>
                  </a:lnTo>
                  <a:lnTo>
                    <a:pt x="1042" y="457"/>
                  </a:lnTo>
                  <a:lnTo>
                    <a:pt x="1043" y="458"/>
                  </a:lnTo>
                  <a:lnTo>
                    <a:pt x="1044" y="458"/>
                  </a:lnTo>
                  <a:lnTo>
                    <a:pt x="1045" y="458"/>
                  </a:lnTo>
                  <a:lnTo>
                    <a:pt x="1045" y="459"/>
                  </a:lnTo>
                  <a:lnTo>
                    <a:pt x="1046" y="459"/>
                  </a:lnTo>
                  <a:lnTo>
                    <a:pt x="1047" y="461"/>
                  </a:lnTo>
                  <a:lnTo>
                    <a:pt x="1048" y="462"/>
                  </a:lnTo>
                  <a:lnTo>
                    <a:pt x="1048" y="463"/>
                  </a:lnTo>
                  <a:lnTo>
                    <a:pt x="1049" y="463"/>
                  </a:lnTo>
                  <a:lnTo>
                    <a:pt x="1050" y="464"/>
                  </a:lnTo>
                  <a:lnTo>
                    <a:pt x="1051" y="464"/>
                  </a:lnTo>
                  <a:lnTo>
                    <a:pt x="1052" y="464"/>
                  </a:lnTo>
                  <a:lnTo>
                    <a:pt x="1053" y="464"/>
                  </a:lnTo>
                  <a:lnTo>
                    <a:pt x="1054" y="464"/>
                  </a:lnTo>
                  <a:lnTo>
                    <a:pt x="1056" y="464"/>
                  </a:lnTo>
                  <a:lnTo>
                    <a:pt x="1057" y="464"/>
                  </a:lnTo>
                  <a:lnTo>
                    <a:pt x="1058" y="463"/>
                  </a:lnTo>
                  <a:lnTo>
                    <a:pt x="1058" y="462"/>
                  </a:lnTo>
                  <a:lnTo>
                    <a:pt x="1059" y="461"/>
                  </a:lnTo>
                  <a:lnTo>
                    <a:pt x="1059" y="461"/>
                  </a:lnTo>
                  <a:lnTo>
                    <a:pt x="1059" y="460"/>
                  </a:lnTo>
                  <a:lnTo>
                    <a:pt x="1060" y="460"/>
                  </a:lnTo>
                  <a:lnTo>
                    <a:pt x="1062" y="459"/>
                  </a:lnTo>
                  <a:lnTo>
                    <a:pt x="1063" y="459"/>
                  </a:lnTo>
                  <a:lnTo>
                    <a:pt x="1064" y="458"/>
                  </a:lnTo>
                  <a:lnTo>
                    <a:pt x="1065" y="459"/>
                  </a:lnTo>
                  <a:lnTo>
                    <a:pt x="1066" y="458"/>
                  </a:lnTo>
                  <a:lnTo>
                    <a:pt x="1067" y="458"/>
                  </a:lnTo>
                  <a:lnTo>
                    <a:pt x="1068" y="457"/>
                  </a:lnTo>
                  <a:lnTo>
                    <a:pt x="1068" y="457"/>
                  </a:lnTo>
                  <a:lnTo>
                    <a:pt x="1070" y="457"/>
                  </a:lnTo>
                  <a:lnTo>
                    <a:pt x="1071" y="457"/>
                  </a:lnTo>
                  <a:lnTo>
                    <a:pt x="1072" y="456"/>
                  </a:lnTo>
                  <a:lnTo>
                    <a:pt x="1073" y="456"/>
                  </a:lnTo>
                  <a:lnTo>
                    <a:pt x="1074" y="457"/>
                  </a:lnTo>
                  <a:lnTo>
                    <a:pt x="1075" y="457"/>
                  </a:lnTo>
                  <a:lnTo>
                    <a:pt x="1076" y="457"/>
                  </a:lnTo>
                  <a:lnTo>
                    <a:pt x="1077" y="457"/>
                  </a:lnTo>
                  <a:lnTo>
                    <a:pt x="1077" y="457"/>
                  </a:lnTo>
                  <a:lnTo>
                    <a:pt x="1078" y="458"/>
                  </a:lnTo>
                  <a:lnTo>
                    <a:pt x="1079" y="458"/>
                  </a:lnTo>
                  <a:lnTo>
                    <a:pt x="1079" y="459"/>
                  </a:lnTo>
                  <a:lnTo>
                    <a:pt x="1080" y="459"/>
                  </a:lnTo>
                  <a:lnTo>
                    <a:pt x="1081" y="459"/>
                  </a:lnTo>
                  <a:lnTo>
                    <a:pt x="1082" y="460"/>
                  </a:lnTo>
                  <a:lnTo>
                    <a:pt x="1083" y="460"/>
                  </a:lnTo>
                  <a:lnTo>
                    <a:pt x="1083" y="461"/>
                  </a:lnTo>
                  <a:lnTo>
                    <a:pt x="1084" y="461"/>
                  </a:lnTo>
                  <a:lnTo>
                    <a:pt x="1085" y="462"/>
                  </a:lnTo>
                  <a:lnTo>
                    <a:pt x="1086" y="462"/>
                  </a:lnTo>
                  <a:lnTo>
                    <a:pt x="1086" y="463"/>
                  </a:lnTo>
                  <a:lnTo>
                    <a:pt x="1086" y="463"/>
                  </a:lnTo>
                  <a:lnTo>
                    <a:pt x="1087" y="464"/>
                  </a:lnTo>
                  <a:lnTo>
                    <a:pt x="1088" y="464"/>
                  </a:lnTo>
                  <a:lnTo>
                    <a:pt x="1089" y="464"/>
                  </a:lnTo>
                  <a:lnTo>
                    <a:pt x="1090" y="464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5"/>
                  </a:lnTo>
                  <a:lnTo>
                    <a:pt x="1094" y="465"/>
                  </a:lnTo>
                  <a:lnTo>
                    <a:pt x="1095" y="465"/>
                  </a:lnTo>
                  <a:lnTo>
                    <a:pt x="1095" y="465"/>
                  </a:lnTo>
                  <a:lnTo>
                    <a:pt x="1096" y="466"/>
                  </a:lnTo>
                  <a:lnTo>
                    <a:pt x="1097" y="466"/>
                  </a:lnTo>
                  <a:lnTo>
                    <a:pt x="1098" y="466"/>
                  </a:lnTo>
                  <a:lnTo>
                    <a:pt x="1099" y="466"/>
                  </a:lnTo>
                  <a:lnTo>
                    <a:pt x="1100" y="466"/>
                  </a:lnTo>
                  <a:lnTo>
                    <a:pt x="1101" y="465"/>
                  </a:lnTo>
                  <a:lnTo>
                    <a:pt x="1102" y="464"/>
                  </a:lnTo>
                  <a:lnTo>
                    <a:pt x="1103" y="464"/>
                  </a:lnTo>
                  <a:lnTo>
                    <a:pt x="1104" y="464"/>
                  </a:lnTo>
                  <a:lnTo>
                    <a:pt x="1105" y="464"/>
                  </a:lnTo>
                  <a:lnTo>
                    <a:pt x="1106" y="465"/>
                  </a:lnTo>
                  <a:lnTo>
                    <a:pt x="1107" y="465"/>
                  </a:lnTo>
                  <a:lnTo>
                    <a:pt x="1108" y="465"/>
                  </a:lnTo>
                  <a:lnTo>
                    <a:pt x="1109" y="465"/>
                  </a:lnTo>
                  <a:lnTo>
                    <a:pt x="1110" y="465"/>
                  </a:lnTo>
                  <a:lnTo>
                    <a:pt x="1111" y="466"/>
                  </a:lnTo>
                  <a:lnTo>
                    <a:pt x="1112" y="466"/>
                  </a:lnTo>
                  <a:lnTo>
                    <a:pt x="1113" y="466"/>
                  </a:lnTo>
                  <a:lnTo>
                    <a:pt x="1114" y="467"/>
                  </a:lnTo>
                  <a:lnTo>
                    <a:pt x="1115" y="467"/>
                  </a:lnTo>
                  <a:lnTo>
                    <a:pt x="1116" y="467"/>
                  </a:lnTo>
                  <a:lnTo>
                    <a:pt x="1117" y="467"/>
                  </a:lnTo>
                  <a:lnTo>
                    <a:pt x="1118" y="467"/>
                  </a:lnTo>
                  <a:lnTo>
                    <a:pt x="1119" y="467"/>
                  </a:lnTo>
                  <a:lnTo>
                    <a:pt x="1121" y="467"/>
                  </a:lnTo>
                  <a:lnTo>
                    <a:pt x="1122" y="467"/>
                  </a:lnTo>
                  <a:lnTo>
                    <a:pt x="1123" y="467"/>
                  </a:lnTo>
                  <a:lnTo>
                    <a:pt x="1123" y="467"/>
                  </a:lnTo>
                  <a:lnTo>
                    <a:pt x="1124" y="467"/>
                  </a:lnTo>
                  <a:lnTo>
                    <a:pt x="1125" y="467"/>
                  </a:lnTo>
                  <a:lnTo>
                    <a:pt x="1127" y="467"/>
                  </a:lnTo>
                  <a:lnTo>
                    <a:pt x="1128" y="467"/>
                  </a:lnTo>
                  <a:lnTo>
                    <a:pt x="1129" y="467"/>
                  </a:lnTo>
                  <a:lnTo>
                    <a:pt x="1131" y="468"/>
                  </a:lnTo>
                  <a:lnTo>
                    <a:pt x="1132" y="468"/>
                  </a:lnTo>
                  <a:lnTo>
                    <a:pt x="1133" y="469"/>
                  </a:lnTo>
                  <a:lnTo>
                    <a:pt x="1134" y="469"/>
                  </a:lnTo>
                  <a:lnTo>
                    <a:pt x="1135" y="470"/>
                  </a:lnTo>
                  <a:lnTo>
                    <a:pt x="1137" y="471"/>
                  </a:lnTo>
                  <a:lnTo>
                    <a:pt x="1138" y="471"/>
                  </a:lnTo>
                  <a:lnTo>
                    <a:pt x="1139" y="472"/>
                  </a:lnTo>
                  <a:lnTo>
                    <a:pt x="1140" y="472"/>
                  </a:lnTo>
                  <a:lnTo>
                    <a:pt x="1141" y="473"/>
                  </a:lnTo>
                  <a:lnTo>
                    <a:pt x="1141" y="473"/>
                  </a:lnTo>
                  <a:lnTo>
                    <a:pt x="1142" y="473"/>
                  </a:lnTo>
                  <a:lnTo>
                    <a:pt x="1144" y="473"/>
                  </a:lnTo>
                  <a:lnTo>
                    <a:pt x="1145" y="474"/>
                  </a:lnTo>
                  <a:lnTo>
                    <a:pt x="1146" y="475"/>
                  </a:lnTo>
                  <a:lnTo>
                    <a:pt x="1147" y="476"/>
                  </a:lnTo>
                  <a:lnTo>
                    <a:pt x="1148" y="477"/>
                  </a:lnTo>
                  <a:lnTo>
                    <a:pt x="1149" y="478"/>
                  </a:lnTo>
                  <a:lnTo>
                    <a:pt x="1150" y="479"/>
                  </a:lnTo>
                  <a:lnTo>
                    <a:pt x="1150" y="480"/>
                  </a:lnTo>
                  <a:lnTo>
                    <a:pt x="1151" y="480"/>
                  </a:lnTo>
                  <a:lnTo>
                    <a:pt x="1151" y="481"/>
                  </a:lnTo>
                  <a:lnTo>
                    <a:pt x="1152" y="482"/>
                  </a:lnTo>
                  <a:lnTo>
                    <a:pt x="1153" y="483"/>
                  </a:lnTo>
                  <a:lnTo>
                    <a:pt x="1154" y="483"/>
                  </a:lnTo>
                  <a:lnTo>
                    <a:pt x="1154" y="484"/>
                  </a:lnTo>
                  <a:lnTo>
                    <a:pt x="1155" y="485"/>
                  </a:lnTo>
                  <a:lnTo>
                    <a:pt x="1155" y="486"/>
                  </a:lnTo>
                  <a:lnTo>
                    <a:pt x="1156" y="486"/>
                  </a:lnTo>
                  <a:lnTo>
                    <a:pt x="1157" y="487"/>
                  </a:lnTo>
                  <a:lnTo>
                    <a:pt x="1158" y="488"/>
                  </a:lnTo>
                  <a:lnTo>
                    <a:pt x="1159" y="489"/>
                  </a:lnTo>
                  <a:lnTo>
                    <a:pt x="1159" y="490"/>
                  </a:lnTo>
                  <a:lnTo>
                    <a:pt x="1159" y="490"/>
                  </a:lnTo>
                  <a:lnTo>
                    <a:pt x="1159" y="491"/>
                  </a:lnTo>
                  <a:lnTo>
                    <a:pt x="1160" y="492"/>
                  </a:lnTo>
                  <a:lnTo>
                    <a:pt x="1160" y="492"/>
                  </a:lnTo>
                  <a:lnTo>
                    <a:pt x="1161" y="493"/>
                  </a:lnTo>
                  <a:lnTo>
                    <a:pt x="1162" y="493"/>
                  </a:lnTo>
                  <a:lnTo>
                    <a:pt x="1162" y="494"/>
                  </a:lnTo>
                  <a:lnTo>
                    <a:pt x="1163" y="495"/>
                  </a:lnTo>
                  <a:lnTo>
                    <a:pt x="1163" y="496"/>
                  </a:lnTo>
                  <a:lnTo>
                    <a:pt x="1164" y="497"/>
                  </a:lnTo>
                  <a:lnTo>
                    <a:pt x="1164" y="498"/>
                  </a:lnTo>
                  <a:lnTo>
                    <a:pt x="1165" y="499"/>
                  </a:lnTo>
                  <a:lnTo>
                    <a:pt x="1165" y="500"/>
                  </a:lnTo>
                  <a:lnTo>
                    <a:pt x="1166" y="501"/>
                  </a:lnTo>
                  <a:lnTo>
                    <a:pt x="1167" y="501"/>
                  </a:lnTo>
                  <a:lnTo>
                    <a:pt x="1168" y="502"/>
                  </a:lnTo>
                  <a:lnTo>
                    <a:pt x="1168" y="503"/>
                  </a:lnTo>
                  <a:lnTo>
                    <a:pt x="1169" y="503"/>
                  </a:lnTo>
                  <a:lnTo>
                    <a:pt x="1169" y="504"/>
                  </a:lnTo>
                  <a:lnTo>
                    <a:pt x="1170" y="506"/>
                  </a:lnTo>
                  <a:lnTo>
                    <a:pt x="1171" y="507"/>
                  </a:lnTo>
                  <a:lnTo>
                    <a:pt x="1172" y="508"/>
                  </a:lnTo>
                  <a:lnTo>
                    <a:pt x="1173" y="509"/>
                  </a:lnTo>
                  <a:lnTo>
                    <a:pt x="1174" y="510"/>
                  </a:lnTo>
                  <a:lnTo>
                    <a:pt x="1175" y="510"/>
                  </a:lnTo>
                  <a:lnTo>
                    <a:pt x="1176" y="511"/>
                  </a:lnTo>
                  <a:lnTo>
                    <a:pt x="1177" y="512"/>
                  </a:lnTo>
                  <a:lnTo>
                    <a:pt x="1177" y="513"/>
                  </a:lnTo>
                  <a:lnTo>
                    <a:pt x="1178" y="514"/>
                  </a:lnTo>
                  <a:lnTo>
                    <a:pt x="1178" y="515"/>
                  </a:lnTo>
                  <a:lnTo>
                    <a:pt x="1179" y="516"/>
                  </a:lnTo>
                  <a:lnTo>
                    <a:pt x="1180" y="517"/>
                  </a:lnTo>
                  <a:lnTo>
                    <a:pt x="1181" y="518"/>
                  </a:lnTo>
                  <a:lnTo>
                    <a:pt x="1182" y="519"/>
                  </a:lnTo>
                  <a:lnTo>
                    <a:pt x="1183" y="519"/>
                  </a:lnTo>
                  <a:lnTo>
                    <a:pt x="1184" y="520"/>
                  </a:lnTo>
                  <a:lnTo>
                    <a:pt x="1185" y="521"/>
                  </a:lnTo>
                  <a:lnTo>
                    <a:pt x="1186" y="522"/>
                  </a:lnTo>
                  <a:lnTo>
                    <a:pt x="1187" y="523"/>
                  </a:lnTo>
                  <a:lnTo>
                    <a:pt x="1187" y="525"/>
                  </a:lnTo>
                  <a:lnTo>
                    <a:pt x="1188" y="526"/>
                  </a:lnTo>
                  <a:lnTo>
                    <a:pt x="1189" y="527"/>
                  </a:lnTo>
                  <a:lnTo>
                    <a:pt x="1189" y="528"/>
                  </a:lnTo>
                  <a:lnTo>
                    <a:pt x="1190" y="529"/>
                  </a:lnTo>
                  <a:lnTo>
                    <a:pt x="1191" y="529"/>
                  </a:lnTo>
                  <a:lnTo>
                    <a:pt x="1191" y="530"/>
                  </a:lnTo>
                  <a:lnTo>
                    <a:pt x="1192" y="532"/>
                  </a:lnTo>
                  <a:lnTo>
                    <a:pt x="1193" y="533"/>
                  </a:lnTo>
                  <a:lnTo>
                    <a:pt x="1193" y="534"/>
                  </a:lnTo>
                  <a:lnTo>
                    <a:pt x="1193" y="535"/>
                  </a:lnTo>
                  <a:lnTo>
                    <a:pt x="1194" y="536"/>
                  </a:lnTo>
                  <a:lnTo>
                    <a:pt x="1195" y="538"/>
                  </a:lnTo>
                  <a:lnTo>
                    <a:pt x="1195" y="539"/>
                  </a:lnTo>
                  <a:lnTo>
                    <a:pt x="1196" y="540"/>
                  </a:lnTo>
                  <a:lnTo>
                    <a:pt x="1196" y="542"/>
                  </a:lnTo>
                  <a:lnTo>
                    <a:pt x="1196" y="543"/>
                  </a:lnTo>
                  <a:lnTo>
                    <a:pt x="1197" y="545"/>
                  </a:lnTo>
                  <a:lnTo>
                    <a:pt x="1197" y="546"/>
                  </a:lnTo>
                  <a:lnTo>
                    <a:pt x="1198" y="547"/>
                  </a:lnTo>
                  <a:lnTo>
                    <a:pt x="1199" y="548"/>
                  </a:lnTo>
                  <a:lnTo>
                    <a:pt x="1199" y="549"/>
                  </a:lnTo>
                  <a:lnTo>
                    <a:pt x="1200" y="550"/>
                  </a:lnTo>
                  <a:lnTo>
                    <a:pt x="1201" y="552"/>
                  </a:lnTo>
                  <a:lnTo>
                    <a:pt x="1201" y="554"/>
                  </a:lnTo>
                  <a:lnTo>
                    <a:pt x="1202" y="555"/>
                  </a:lnTo>
                  <a:lnTo>
                    <a:pt x="1203" y="556"/>
                  </a:lnTo>
                  <a:lnTo>
                    <a:pt x="1203" y="558"/>
                  </a:lnTo>
                  <a:lnTo>
                    <a:pt x="1204" y="559"/>
                  </a:lnTo>
                  <a:lnTo>
                    <a:pt x="1205" y="560"/>
                  </a:lnTo>
                  <a:lnTo>
                    <a:pt x="1205" y="561"/>
                  </a:lnTo>
                  <a:lnTo>
                    <a:pt x="1205" y="563"/>
                  </a:lnTo>
                  <a:lnTo>
                    <a:pt x="1206" y="564"/>
                  </a:lnTo>
                  <a:lnTo>
                    <a:pt x="1207" y="565"/>
                  </a:lnTo>
                  <a:lnTo>
                    <a:pt x="1207" y="566"/>
                  </a:lnTo>
                  <a:lnTo>
                    <a:pt x="1208" y="568"/>
                  </a:lnTo>
                  <a:lnTo>
                    <a:pt x="1208" y="570"/>
                  </a:lnTo>
                  <a:lnTo>
                    <a:pt x="1209" y="571"/>
                  </a:lnTo>
                  <a:lnTo>
                    <a:pt x="1209" y="572"/>
                  </a:lnTo>
                  <a:lnTo>
                    <a:pt x="1210" y="573"/>
                  </a:lnTo>
                  <a:lnTo>
                    <a:pt x="1210" y="574"/>
                  </a:lnTo>
                  <a:lnTo>
                    <a:pt x="1211" y="575"/>
                  </a:lnTo>
                  <a:lnTo>
                    <a:pt x="1212" y="576"/>
                  </a:lnTo>
                  <a:lnTo>
                    <a:pt x="1212" y="577"/>
                  </a:lnTo>
                  <a:lnTo>
                    <a:pt x="1213" y="578"/>
                  </a:lnTo>
                  <a:lnTo>
                    <a:pt x="1213" y="579"/>
                  </a:lnTo>
                  <a:lnTo>
                    <a:pt x="1213" y="580"/>
                  </a:lnTo>
                  <a:lnTo>
                    <a:pt x="1214" y="581"/>
                  </a:lnTo>
                  <a:lnTo>
                    <a:pt x="1214" y="582"/>
                  </a:lnTo>
                  <a:lnTo>
                    <a:pt x="1214" y="583"/>
                  </a:lnTo>
                  <a:lnTo>
                    <a:pt x="1214" y="584"/>
                  </a:lnTo>
                  <a:lnTo>
                    <a:pt x="1214" y="584"/>
                  </a:lnTo>
                  <a:lnTo>
                    <a:pt x="1214" y="585"/>
                  </a:lnTo>
                  <a:lnTo>
                    <a:pt x="1215" y="586"/>
                  </a:lnTo>
                  <a:lnTo>
                    <a:pt x="1215" y="587"/>
                  </a:lnTo>
                  <a:lnTo>
                    <a:pt x="1216" y="589"/>
                  </a:lnTo>
                  <a:lnTo>
                    <a:pt x="1216" y="590"/>
                  </a:lnTo>
                  <a:lnTo>
                    <a:pt x="1217" y="591"/>
                  </a:lnTo>
                  <a:lnTo>
                    <a:pt x="1217" y="592"/>
                  </a:lnTo>
                  <a:lnTo>
                    <a:pt x="1218" y="593"/>
                  </a:lnTo>
                  <a:lnTo>
                    <a:pt x="1219" y="594"/>
                  </a:lnTo>
                  <a:lnTo>
                    <a:pt x="1220" y="595"/>
                  </a:lnTo>
                  <a:lnTo>
                    <a:pt x="1221" y="595"/>
                  </a:lnTo>
                  <a:lnTo>
                    <a:pt x="1222" y="596"/>
                  </a:lnTo>
                  <a:lnTo>
                    <a:pt x="1223" y="597"/>
                  </a:lnTo>
                  <a:lnTo>
                    <a:pt x="1223" y="597"/>
                  </a:lnTo>
                  <a:lnTo>
                    <a:pt x="1224" y="598"/>
                  </a:lnTo>
                  <a:lnTo>
                    <a:pt x="1226" y="599"/>
                  </a:lnTo>
                  <a:lnTo>
                    <a:pt x="1227" y="600"/>
                  </a:lnTo>
                  <a:lnTo>
                    <a:pt x="1228" y="601"/>
                  </a:lnTo>
                  <a:lnTo>
                    <a:pt x="1230" y="602"/>
                  </a:lnTo>
                  <a:lnTo>
                    <a:pt x="1231" y="602"/>
                  </a:lnTo>
                  <a:lnTo>
                    <a:pt x="1232" y="603"/>
                  </a:lnTo>
                  <a:lnTo>
                    <a:pt x="1233" y="604"/>
                  </a:lnTo>
                  <a:lnTo>
                    <a:pt x="1233" y="605"/>
                  </a:lnTo>
                  <a:lnTo>
                    <a:pt x="1234" y="607"/>
                  </a:lnTo>
                  <a:lnTo>
                    <a:pt x="1235" y="608"/>
                  </a:lnTo>
                  <a:lnTo>
                    <a:pt x="1235" y="609"/>
                  </a:lnTo>
                  <a:lnTo>
                    <a:pt x="1236" y="609"/>
                  </a:lnTo>
                  <a:lnTo>
                    <a:pt x="1237" y="610"/>
                  </a:lnTo>
                  <a:lnTo>
                    <a:pt x="1237" y="611"/>
                  </a:lnTo>
                  <a:lnTo>
                    <a:pt x="1238" y="611"/>
                  </a:lnTo>
                  <a:lnTo>
                    <a:pt x="1239" y="612"/>
                  </a:lnTo>
                  <a:lnTo>
                    <a:pt x="1241" y="613"/>
                  </a:lnTo>
                  <a:lnTo>
                    <a:pt x="1242" y="614"/>
                  </a:lnTo>
                  <a:lnTo>
                    <a:pt x="1242" y="615"/>
                  </a:lnTo>
                  <a:lnTo>
                    <a:pt x="1243" y="616"/>
                  </a:lnTo>
                  <a:lnTo>
                    <a:pt x="1244" y="618"/>
                  </a:lnTo>
                  <a:lnTo>
                    <a:pt x="1245" y="619"/>
                  </a:lnTo>
                  <a:lnTo>
                    <a:pt x="1246" y="620"/>
                  </a:lnTo>
                  <a:lnTo>
                    <a:pt x="1247" y="620"/>
                  </a:lnTo>
                  <a:lnTo>
                    <a:pt x="1248" y="621"/>
                  </a:lnTo>
                  <a:lnTo>
                    <a:pt x="1249" y="623"/>
                  </a:lnTo>
                  <a:lnTo>
                    <a:pt x="1250" y="624"/>
                  </a:lnTo>
                  <a:lnTo>
                    <a:pt x="1251" y="625"/>
                  </a:lnTo>
                  <a:lnTo>
                    <a:pt x="1251" y="626"/>
                  </a:lnTo>
                  <a:lnTo>
                    <a:pt x="1251" y="627"/>
                  </a:lnTo>
                  <a:lnTo>
                    <a:pt x="1246" y="632"/>
                  </a:lnTo>
                  <a:lnTo>
                    <a:pt x="1233" y="646"/>
                  </a:lnTo>
                  <a:lnTo>
                    <a:pt x="1233" y="647"/>
                  </a:lnTo>
                  <a:lnTo>
                    <a:pt x="1194" y="685"/>
                  </a:lnTo>
                  <a:lnTo>
                    <a:pt x="1163" y="716"/>
                  </a:lnTo>
                  <a:lnTo>
                    <a:pt x="1150" y="729"/>
                  </a:lnTo>
                  <a:lnTo>
                    <a:pt x="1149" y="731"/>
                  </a:lnTo>
                  <a:lnTo>
                    <a:pt x="1144" y="729"/>
                  </a:lnTo>
                  <a:lnTo>
                    <a:pt x="1143" y="728"/>
                  </a:lnTo>
                  <a:lnTo>
                    <a:pt x="1142" y="728"/>
                  </a:lnTo>
                  <a:lnTo>
                    <a:pt x="1142" y="727"/>
                  </a:lnTo>
                  <a:lnTo>
                    <a:pt x="1141" y="726"/>
                  </a:lnTo>
                  <a:lnTo>
                    <a:pt x="1140" y="725"/>
                  </a:lnTo>
                  <a:lnTo>
                    <a:pt x="1139" y="725"/>
                  </a:lnTo>
                  <a:lnTo>
                    <a:pt x="1138" y="723"/>
                  </a:lnTo>
                  <a:lnTo>
                    <a:pt x="1137" y="721"/>
                  </a:lnTo>
                  <a:lnTo>
                    <a:pt x="1136" y="719"/>
                  </a:lnTo>
                  <a:lnTo>
                    <a:pt x="1135" y="716"/>
                  </a:lnTo>
                  <a:lnTo>
                    <a:pt x="1134" y="715"/>
                  </a:lnTo>
                  <a:lnTo>
                    <a:pt x="1132" y="710"/>
                  </a:lnTo>
                  <a:lnTo>
                    <a:pt x="1132" y="708"/>
                  </a:lnTo>
                  <a:lnTo>
                    <a:pt x="1131" y="704"/>
                  </a:lnTo>
                  <a:lnTo>
                    <a:pt x="1131" y="703"/>
                  </a:lnTo>
                  <a:lnTo>
                    <a:pt x="1130" y="703"/>
                  </a:lnTo>
                  <a:lnTo>
                    <a:pt x="1130" y="702"/>
                  </a:lnTo>
                  <a:lnTo>
                    <a:pt x="1129" y="701"/>
                  </a:lnTo>
                  <a:lnTo>
                    <a:pt x="1128" y="700"/>
                  </a:lnTo>
                  <a:lnTo>
                    <a:pt x="1128" y="699"/>
                  </a:lnTo>
                  <a:lnTo>
                    <a:pt x="1126" y="698"/>
                  </a:lnTo>
                  <a:lnTo>
                    <a:pt x="1125" y="697"/>
                  </a:lnTo>
                  <a:lnTo>
                    <a:pt x="1123" y="695"/>
                  </a:lnTo>
                  <a:lnTo>
                    <a:pt x="1118" y="692"/>
                  </a:lnTo>
                  <a:lnTo>
                    <a:pt x="1115" y="696"/>
                  </a:lnTo>
                  <a:lnTo>
                    <a:pt x="1114" y="698"/>
                  </a:lnTo>
                  <a:lnTo>
                    <a:pt x="1114" y="699"/>
                  </a:lnTo>
                  <a:lnTo>
                    <a:pt x="1113" y="700"/>
                  </a:lnTo>
                  <a:lnTo>
                    <a:pt x="1112" y="701"/>
                  </a:lnTo>
                  <a:lnTo>
                    <a:pt x="1110" y="703"/>
                  </a:lnTo>
                  <a:lnTo>
                    <a:pt x="1109" y="705"/>
                  </a:lnTo>
                  <a:lnTo>
                    <a:pt x="1108" y="707"/>
                  </a:lnTo>
                  <a:lnTo>
                    <a:pt x="1107" y="709"/>
                  </a:lnTo>
                  <a:lnTo>
                    <a:pt x="1106" y="710"/>
                  </a:lnTo>
                  <a:lnTo>
                    <a:pt x="1105" y="711"/>
                  </a:lnTo>
                  <a:lnTo>
                    <a:pt x="1104" y="712"/>
                  </a:lnTo>
                  <a:lnTo>
                    <a:pt x="1103" y="713"/>
                  </a:lnTo>
                  <a:lnTo>
                    <a:pt x="1101" y="714"/>
                  </a:lnTo>
                  <a:lnTo>
                    <a:pt x="1100" y="715"/>
                  </a:lnTo>
                  <a:lnTo>
                    <a:pt x="1099" y="715"/>
                  </a:lnTo>
                  <a:lnTo>
                    <a:pt x="1099" y="716"/>
                  </a:lnTo>
                  <a:lnTo>
                    <a:pt x="1095" y="718"/>
                  </a:lnTo>
                  <a:lnTo>
                    <a:pt x="1095" y="718"/>
                  </a:lnTo>
                  <a:lnTo>
                    <a:pt x="1094" y="719"/>
                  </a:lnTo>
                  <a:lnTo>
                    <a:pt x="1093" y="720"/>
                  </a:lnTo>
                  <a:lnTo>
                    <a:pt x="1092" y="721"/>
                  </a:lnTo>
                  <a:lnTo>
                    <a:pt x="1090" y="722"/>
                  </a:lnTo>
                  <a:lnTo>
                    <a:pt x="1088" y="724"/>
                  </a:lnTo>
                  <a:lnTo>
                    <a:pt x="1087" y="725"/>
                  </a:lnTo>
                  <a:lnTo>
                    <a:pt x="1086" y="726"/>
                  </a:lnTo>
                  <a:lnTo>
                    <a:pt x="1086" y="726"/>
                  </a:lnTo>
                  <a:lnTo>
                    <a:pt x="1084" y="727"/>
                  </a:lnTo>
                  <a:lnTo>
                    <a:pt x="1080" y="729"/>
                  </a:lnTo>
                  <a:lnTo>
                    <a:pt x="1077" y="730"/>
                  </a:lnTo>
                  <a:lnTo>
                    <a:pt x="1077" y="730"/>
                  </a:lnTo>
                  <a:lnTo>
                    <a:pt x="1075" y="731"/>
                  </a:lnTo>
                  <a:lnTo>
                    <a:pt x="1074" y="731"/>
                  </a:lnTo>
                  <a:lnTo>
                    <a:pt x="1073" y="732"/>
                  </a:lnTo>
                  <a:lnTo>
                    <a:pt x="1070" y="734"/>
                  </a:lnTo>
                  <a:lnTo>
                    <a:pt x="1069" y="736"/>
                  </a:lnTo>
                  <a:lnTo>
                    <a:pt x="1068" y="737"/>
                  </a:lnTo>
                  <a:lnTo>
                    <a:pt x="1067" y="739"/>
                  </a:lnTo>
                  <a:lnTo>
                    <a:pt x="1066" y="740"/>
                  </a:lnTo>
                  <a:lnTo>
                    <a:pt x="1065" y="740"/>
                  </a:lnTo>
                  <a:lnTo>
                    <a:pt x="1064" y="740"/>
                  </a:lnTo>
                  <a:lnTo>
                    <a:pt x="1063" y="740"/>
                  </a:lnTo>
                  <a:lnTo>
                    <a:pt x="1063" y="741"/>
                  </a:lnTo>
                  <a:lnTo>
                    <a:pt x="1062" y="741"/>
                  </a:lnTo>
                  <a:lnTo>
                    <a:pt x="1061" y="741"/>
                  </a:lnTo>
                  <a:lnTo>
                    <a:pt x="1060" y="741"/>
                  </a:lnTo>
                  <a:lnTo>
                    <a:pt x="1059" y="740"/>
                  </a:lnTo>
                  <a:lnTo>
                    <a:pt x="1058" y="740"/>
                  </a:lnTo>
                  <a:lnTo>
                    <a:pt x="1057" y="740"/>
                  </a:lnTo>
                  <a:lnTo>
                    <a:pt x="1055" y="740"/>
                  </a:lnTo>
                  <a:lnTo>
                    <a:pt x="1053" y="740"/>
                  </a:lnTo>
                  <a:lnTo>
                    <a:pt x="1052" y="740"/>
                  </a:lnTo>
                  <a:lnTo>
                    <a:pt x="1050" y="740"/>
                  </a:lnTo>
                  <a:lnTo>
                    <a:pt x="1049" y="740"/>
                  </a:lnTo>
                  <a:lnTo>
                    <a:pt x="1047" y="740"/>
                  </a:lnTo>
                  <a:lnTo>
                    <a:pt x="1040" y="741"/>
                  </a:lnTo>
                  <a:lnTo>
                    <a:pt x="1032" y="742"/>
                  </a:lnTo>
                  <a:lnTo>
                    <a:pt x="1029" y="743"/>
                  </a:lnTo>
                  <a:lnTo>
                    <a:pt x="1027" y="743"/>
                  </a:lnTo>
                  <a:lnTo>
                    <a:pt x="1024" y="743"/>
                  </a:lnTo>
                  <a:lnTo>
                    <a:pt x="1023" y="743"/>
                  </a:lnTo>
                  <a:lnTo>
                    <a:pt x="1022" y="743"/>
                  </a:lnTo>
                  <a:lnTo>
                    <a:pt x="1022" y="744"/>
                  </a:lnTo>
                  <a:lnTo>
                    <a:pt x="1022" y="744"/>
                  </a:lnTo>
                  <a:lnTo>
                    <a:pt x="1021" y="744"/>
                  </a:lnTo>
                  <a:lnTo>
                    <a:pt x="1019" y="745"/>
                  </a:lnTo>
                  <a:lnTo>
                    <a:pt x="1018" y="745"/>
                  </a:lnTo>
                  <a:lnTo>
                    <a:pt x="1017" y="746"/>
                  </a:lnTo>
                  <a:lnTo>
                    <a:pt x="1015" y="747"/>
                  </a:lnTo>
                  <a:lnTo>
                    <a:pt x="1014" y="747"/>
                  </a:lnTo>
                  <a:lnTo>
                    <a:pt x="1010" y="749"/>
                  </a:lnTo>
                  <a:lnTo>
                    <a:pt x="1009" y="750"/>
                  </a:lnTo>
                  <a:lnTo>
                    <a:pt x="1005" y="752"/>
                  </a:lnTo>
                  <a:lnTo>
                    <a:pt x="1004" y="753"/>
                  </a:lnTo>
                  <a:lnTo>
                    <a:pt x="1002" y="754"/>
                  </a:lnTo>
                  <a:lnTo>
                    <a:pt x="1002" y="755"/>
                  </a:lnTo>
                  <a:lnTo>
                    <a:pt x="1000" y="755"/>
                  </a:lnTo>
                  <a:lnTo>
                    <a:pt x="999" y="753"/>
                  </a:lnTo>
                  <a:lnTo>
                    <a:pt x="996" y="746"/>
                  </a:lnTo>
                  <a:lnTo>
                    <a:pt x="996" y="744"/>
                  </a:lnTo>
                  <a:lnTo>
                    <a:pt x="996" y="743"/>
                  </a:lnTo>
                  <a:lnTo>
                    <a:pt x="995" y="741"/>
                  </a:lnTo>
                  <a:lnTo>
                    <a:pt x="995" y="739"/>
                  </a:lnTo>
                  <a:lnTo>
                    <a:pt x="991" y="729"/>
                  </a:lnTo>
                  <a:lnTo>
                    <a:pt x="989" y="724"/>
                  </a:lnTo>
                  <a:lnTo>
                    <a:pt x="986" y="718"/>
                  </a:lnTo>
                  <a:lnTo>
                    <a:pt x="985" y="713"/>
                  </a:lnTo>
                  <a:lnTo>
                    <a:pt x="983" y="709"/>
                  </a:lnTo>
                  <a:lnTo>
                    <a:pt x="982" y="706"/>
                  </a:lnTo>
                  <a:lnTo>
                    <a:pt x="981" y="705"/>
                  </a:lnTo>
                  <a:lnTo>
                    <a:pt x="981" y="704"/>
                  </a:lnTo>
                  <a:lnTo>
                    <a:pt x="981" y="703"/>
                  </a:lnTo>
                  <a:lnTo>
                    <a:pt x="980" y="703"/>
                  </a:lnTo>
                  <a:lnTo>
                    <a:pt x="970" y="695"/>
                  </a:lnTo>
                  <a:lnTo>
                    <a:pt x="966" y="692"/>
                  </a:lnTo>
                  <a:lnTo>
                    <a:pt x="965" y="691"/>
                  </a:lnTo>
                  <a:lnTo>
                    <a:pt x="964" y="690"/>
                  </a:lnTo>
                  <a:lnTo>
                    <a:pt x="963" y="690"/>
                  </a:lnTo>
                  <a:lnTo>
                    <a:pt x="962" y="690"/>
                  </a:lnTo>
                  <a:lnTo>
                    <a:pt x="961" y="689"/>
                  </a:lnTo>
                  <a:lnTo>
                    <a:pt x="960" y="689"/>
                  </a:lnTo>
                  <a:lnTo>
                    <a:pt x="959" y="688"/>
                  </a:lnTo>
                  <a:lnTo>
                    <a:pt x="958" y="687"/>
                  </a:lnTo>
                  <a:lnTo>
                    <a:pt x="958" y="686"/>
                  </a:lnTo>
                  <a:lnTo>
                    <a:pt x="958" y="685"/>
                  </a:lnTo>
                  <a:lnTo>
                    <a:pt x="957" y="684"/>
                  </a:lnTo>
                  <a:lnTo>
                    <a:pt x="955" y="678"/>
                  </a:lnTo>
                  <a:lnTo>
                    <a:pt x="950" y="682"/>
                  </a:lnTo>
                  <a:lnTo>
                    <a:pt x="949" y="683"/>
                  </a:lnTo>
                  <a:lnTo>
                    <a:pt x="949" y="683"/>
                  </a:lnTo>
                  <a:lnTo>
                    <a:pt x="948" y="684"/>
                  </a:lnTo>
                  <a:lnTo>
                    <a:pt x="946" y="685"/>
                  </a:lnTo>
                  <a:lnTo>
                    <a:pt x="944" y="686"/>
                  </a:lnTo>
                  <a:lnTo>
                    <a:pt x="942" y="687"/>
                  </a:lnTo>
                  <a:lnTo>
                    <a:pt x="939" y="690"/>
                  </a:lnTo>
                  <a:lnTo>
                    <a:pt x="934" y="694"/>
                  </a:lnTo>
                  <a:lnTo>
                    <a:pt x="930" y="695"/>
                  </a:lnTo>
                  <a:lnTo>
                    <a:pt x="930" y="696"/>
                  </a:lnTo>
                  <a:lnTo>
                    <a:pt x="928" y="697"/>
                  </a:lnTo>
                  <a:lnTo>
                    <a:pt x="926" y="699"/>
                  </a:lnTo>
                  <a:lnTo>
                    <a:pt x="919" y="704"/>
                  </a:lnTo>
                  <a:lnTo>
                    <a:pt x="915" y="708"/>
                  </a:lnTo>
                  <a:lnTo>
                    <a:pt x="912" y="711"/>
                  </a:lnTo>
                  <a:lnTo>
                    <a:pt x="907" y="714"/>
                  </a:lnTo>
                  <a:lnTo>
                    <a:pt x="903" y="717"/>
                  </a:lnTo>
                  <a:lnTo>
                    <a:pt x="901" y="720"/>
                  </a:lnTo>
                  <a:lnTo>
                    <a:pt x="900" y="721"/>
                  </a:lnTo>
                  <a:lnTo>
                    <a:pt x="899" y="721"/>
                  </a:lnTo>
                  <a:lnTo>
                    <a:pt x="895" y="723"/>
                  </a:lnTo>
                  <a:lnTo>
                    <a:pt x="891" y="727"/>
                  </a:lnTo>
                  <a:lnTo>
                    <a:pt x="885" y="731"/>
                  </a:lnTo>
                  <a:lnTo>
                    <a:pt x="884" y="733"/>
                  </a:lnTo>
                  <a:lnTo>
                    <a:pt x="883" y="734"/>
                  </a:lnTo>
                  <a:lnTo>
                    <a:pt x="881" y="737"/>
                  </a:lnTo>
                  <a:lnTo>
                    <a:pt x="878" y="743"/>
                  </a:lnTo>
                  <a:lnTo>
                    <a:pt x="875" y="750"/>
                  </a:lnTo>
                  <a:lnTo>
                    <a:pt x="874" y="751"/>
                  </a:lnTo>
                  <a:lnTo>
                    <a:pt x="874" y="752"/>
                  </a:lnTo>
                  <a:lnTo>
                    <a:pt x="873" y="754"/>
                  </a:lnTo>
                  <a:lnTo>
                    <a:pt x="866" y="749"/>
                  </a:lnTo>
                  <a:lnTo>
                    <a:pt x="866" y="749"/>
                  </a:lnTo>
                  <a:lnTo>
                    <a:pt x="865" y="749"/>
                  </a:lnTo>
                  <a:lnTo>
                    <a:pt x="864" y="748"/>
                  </a:lnTo>
                  <a:lnTo>
                    <a:pt x="864" y="749"/>
                  </a:lnTo>
                  <a:lnTo>
                    <a:pt x="864" y="752"/>
                  </a:lnTo>
                  <a:lnTo>
                    <a:pt x="864" y="754"/>
                  </a:lnTo>
                  <a:lnTo>
                    <a:pt x="865" y="755"/>
                  </a:lnTo>
                  <a:lnTo>
                    <a:pt x="865" y="757"/>
                  </a:lnTo>
                  <a:lnTo>
                    <a:pt x="865" y="760"/>
                  </a:lnTo>
                  <a:lnTo>
                    <a:pt x="865" y="761"/>
                  </a:lnTo>
                  <a:lnTo>
                    <a:pt x="866" y="764"/>
                  </a:lnTo>
                  <a:lnTo>
                    <a:pt x="868" y="774"/>
                  </a:lnTo>
                  <a:lnTo>
                    <a:pt x="870" y="784"/>
                  </a:lnTo>
                  <a:lnTo>
                    <a:pt x="871" y="786"/>
                  </a:lnTo>
                  <a:lnTo>
                    <a:pt x="872" y="790"/>
                  </a:lnTo>
                  <a:lnTo>
                    <a:pt x="875" y="802"/>
                  </a:lnTo>
                  <a:lnTo>
                    <a:pt x="875" y="804"/>
                  </a:lnTo>
                  <a:lnTo>
                    <a:pt x="875" y="806"/>
                  </a:lnTo>
                  <a:lnTo>
                    <a:pt x="875" y="811"/>
                  </a:lnTo>
                  <a:lnTo>
                    <a:pt x="875" y="813"/>
                  </a:lnTo>
                  <a:lnTo>
                    <a:pt x="875" y="813"/>
                  </a:lnTo>
                  <a:lnTo>
                    <a:pt x="875" y="815"/>
                  </a:lnTo>
                  <a:lnTo>
                    <a:pt x="875" y="816"/>
                  </a:lnTo>
                  <a:lnTo>
                    <a:pt x="875" y="818"/>
                  </a:lnTo>
                  <a:lnTo>
                    <a:pt x="875" y="819"/>
                  </a:lnTo>
                  <a:lnTo>
                    <a:pt x="875" y="820"/>
                  </a:lnTo>
                  <a:lnTo>
                    <a:pt x="875" y="823"/>
                  </a:lnTo>
                  <a:lnTo>
                    <a:pt x="875" y="824"/>
                  </a:lnTo>
                  <a:lnTo>
                    <a:pt x="874" y="825"/>
                  </a:lnTo>
                  <a:lnTo>
                    <a:pt x="874" y="827"/>
                  </a:lnTo>
                  <a:lnTo>
                    <a:pt x="873" y="830"/>
                  </a:lnTo>
                  <a:lnTo>
                    <a:pt x="872" y="832"/>
                  </a:lnTo>
                  <a:lnTo>
                    <a:pt x="872" y="832"/>
                  </a:lnTo>
                  <a:lnTo>
                    <a:pt x="869" y="838"/>
                  </a:lnTo>
                  <a:lnTo>
                    <a:pt x="868" y="841"/>
                  </a:lnTo>
                  <a:lnTo>
                    <a:pt x="867" y="842"/>
                  </a:lnTo>
                  <a:lnTo>
                    <a:pt x="867" y="843"/>
                  </a:lnTo>
                  <a:lnTo>
                    <a:pt x="866" y="844"/>
                  </a:lnTo>
                  <a:lnTo>
                    <a:pt x="866" y="846"/>
                  </a:lnTo>
                  <a:lnTo>
                    <a:pt x="865" y="847"/>
                  </a:lnTo>
                  <a:lnTo>
                    <a:pt x="865" y="848"/>
                  </a:lnTo>
                  <a:lnTo>
                    <a:pt x="863" y="850"/>
                  </a:lnTo>
                  <a:lnTo>
                    <a:pt x="862" y="850"/>
                  </a:lnTo>
                  <a:lnTo>
                    <a:pt x="845" y="844"/>
                  </a:lnTo>
                  <a:lnTo>
                    <a:pt x="836" y="841"/>
                  </a:lnTo>
                  <a:lnTo>
                    <a:pt x="794" y="826"/>
                  </a:lnTo>
                  <a:lnTo>
                    <a:pt x="791" y="825"/>
                  </a:lnTo>
                  <a:lnTo>
                    <a:pt x="790" y="825"/>
                  </a:lnTo>
                  <a:lnTo>
                    <a:pt x="768" y="818"/>
                  </a:lnTo>
                  <a:lnTo>
                    <a:pt x="768" y="817"/>
                  </a:lnTo>
                  <a:lnTo>
                    <a:pt x="761" y="832"/>
                  </a:lnTo>
                  <a:lnTo>
                    <a:pt x="759" y="832"/>
                  </a:lnTo>
                  <a:lnTo>
                    <a:pt x="756" y="836"/>
                  </a:lnTo>
                  <a:lnTo>
                    <a:pt x="757" y="839"/>
                  </a:lnTo>
                  <a:lnTo>
                    <a:pt x="756" y="841"/>
                  </a:lnTo>
                  <a:lnTo>
                    <a:pt x="755" y="843"/>
                  </a:lnTo>
                  <a:lnTo>
                    <a:pt x="755" y="844"/>
                  </a:lnTo>
                  <a:lnTo>
                    <a:pt x="749" y="852"/>
                  </a:lnTo>
                  <a:lnTo>
                    <a:pt x="750" y="853"/>
                  </a:lnTo>
                  <a:lnTo>
                    <a:pt x="758" y="857"/>
                  </a:lnTo>
                  <a:lnTo>
                    <a:pt x="768" y="861"/>
                  </a:lnTo>
                  <a:lnTo>
                    <a:pt x="750" y="903"/>
                  </a:lnTo>
                  <a:lnTo>
                    <a:pt x="738" y="909"/>
                  </a:lnTo>
                  <a:lnTo>
                    <a:pt x="735" y="911"/>
                  </a:lnTo>
                  <a:lnTo>
                    <a:pt x="727" y="907"/>
                  </a:lnTo>
                  <a:lnTo>
                    <a:pt x="706" y="909"/>
                  </a:lnTo>
                  <a:lnTo>
                    <a:pt x="687" y="910"/>
                  </a:lnTo>
                  <a:lnTo>
                    <a:pt x="670" y="912"/>
                  </a:lnTo>
                  <a:lnTo>
                    <a:pt x="669" y="912"/>
                  </a:lnTo>
                  <a:lnTo>
                    <a:pt x="668" y="912"/>
                  </a:lnTo>
                  <a:lnTo>
                    <a:pt x="665" y="913"/>
                  </a:lnTo>
                  <a:lnTo>
                    <a:pt x="665" y="913"/>
                  </a:lnTo>
                  <a:lnTo>
                    <a:pt x="661" y="914"/>
                  </a:lnTo>
                  <a:lnTo>
                    <a:pt x="656" y="914"/>
                  </a:lnTo>
                  <a:lnTo>
                    <a:pt x="651" y="916"/>
                  </a:lnTo>
                  <a:lnTo>
                    <a:pt x="650" y="916"/>
                  </a:lnTo>
                  <a:lnTo>
                    <a:pt x="638" y="919"/>
                  </a:lnTo>
                  <a:lnTo>
                    <a:pt x="637" y="919"/>
                  </a:lnTo>
                  <a:lnTo>
                    <a:pt x="634" y="920"/>
                  </a:lnTo>
                  <a:lnTo>
                    <a:pt x="632" y="921"/>
                  </a:lnTo>
                  <a:lnTo>
                    <a:pt x="629" y="922"/>
                  </a:lnTo>
                  <a:lnTo>
                    <a:pt x="624" y="923"/>
                  </a:lnTo>
                  <a:lnTo>
                    <a:pt x="619" y="925"/>
                  </a:lnTo>
                  <a:lnTo>
                    <a:pt x="614" y="927"/>
                  </a:lnTo>
                  <a:lnTo>
                    <a:pt x="607" y="930"/>
                  </a:lnTo>
                  <a:lnTo>
                    <a:pt x="606" y="930"/>
                  </a:lnTo>
                  <a:lnTo>
                    <a:pt x="612" y="937"/>
                  </a:lnTo>
                  <a:lnTo>
                    <a:pt x="620" y="947"/>
                  </a:lnTo>
                  <a:lnTo>
                    <a:pt x="621" y="948"/>
                  </a:lnTo>
                  <a:lnTo>
                    <a:pt x="622" y="950"/>
                  </a:lnTo>
                  <a:lnTo>
                    <a:pt x="623" y="951"/>
                  </a:lnTo>
                  <a:lnTo>
                    <a:pt x="625" y="953"/>
                  </a:lnTo>
                  <a:lnTo>
                    <a:pt x="626" y="955"/>
                  </a:lnTo>
                  <a:lnTo>
                    <a:pt x="627" y="957"/>
                  </a:lnTo>
                  <a:lnTo>
                    <a:pt x="628" y="958"/>
                  </a:lnTo>
                  <a:lnTo>
                    <a:pt x="630" y="960"/>
                  </a:lnTo>
                  <a:lnTo>
                    <a:pt x="631" y="960"/>
                  </a:lnTo>
                  <a:lnTo>
                    <a:pt x="634" y="962"/>
                  </a:lnTo>
                  <a:lnTo>
                    <a:pt x="637" y="964"/>
                  </a:lnTo>
                  <a:lnTo>
                    <a:pt x="637" y="965"/>
                  </a:lnTo>
                  <a:lnTo>
                    <a:pt x="640" y="966"/>
                  </a:lnTo>
                  <a:lnTo>
                    <a:pt x="644" y="969"/>
                  </a:lnTo>
                  <a:lnTo>
                    <a:pt x="645" y="969"/>
                  </a:lnTo>
                  <a:lnTo>
                    <a:pt x="646" y="969"/>
                  </a:lnTo>
                  <a:lnTo>
                    <a:pt x="647" y="970"/>
                  </a:lnTo>
                  <a:lnTo>
                    <a:pt x="648" y="971"/>
                  </a:lnTo>
                  <a:lnTo>
                    <a:pt x="650" y="972"/>
                  </a:lnTo>
                  <a:lnTo>
                    <a:pt x="652" y="972"/>
                  </a:lnTo>
                  <a:lnTo>
                    <a:pt x="655" y="974"/>
                  </a:lnTo>
                  <a:lnTo>
                    <a:pt x="654" y="974"/>
                  </a:lnTo>
                  <a:lnTo>
                    <a:pt x="573" y="967"/>
                  </a:lnTo>
                  <a:lnTo>
                    <a:pt x="573" y="961"/>
                  </a:lnTo>
                  <a:lnTo>
                    <a:pt x="576" y="949"/>
                  </a:lnTo>
                  <a:lnTo>
                    <a:pt x="573" y="949"/>
                  </a:lnTo>
                  <a:lnTo>
                    <a:pt x="572" y="949"/>
                  </a:lnTo>
                  <a:lnTo>
                    <a:pt x="571" y="948"/>
                  </a:lnTo>
                  <a:lnTo>
                    <a:pt x="570" y="947"/>
                  </a:lnTo>
                  <a:lnTo>
                    <a:pt x="569" y="946"/>
                  </a:lnTo>
                  <a:lnTo>
                    <a:pt x="568" y="946"/>
                  </a:lnTo>
                  <a:lnTo>
                    <a:pt x="567" y="946"/>
                  </a:lnTo>
                  <a:lnTo>
                    <a:pt x="564" y="947"/>
                  </a:lnTo>
                  <a:lnTo>
                    <a:pt x="561" y="949"/>
                  </a:lnTo>
                  <a:lnTo>
                    <a:pt x="557" y="950"/>
                  </a:lnTo>
                  <a:lnTo>
                    <a:pt x="555" y="951"/>
                  </a:lnTo>
                  <a:lnTo>
                    <a:pt x="552" y="951"/>
                  </a:lnTo>
                  <a:lnTo>
                    <a:pt x="550" y="951"/>
                  </a:lnTo>
                  <a:lnTo>
                    <a:pt x="547" y="952"/>
                  </a:lnTo>
                  <a:lnTo>
                    <a:pt x="542" y="953"/>
                  </a:lnTo>
                  <a:lnTo>
                    <a:pt x="536" y="955"/>
                  </a:lnTo>
                  <a:lnTo>
                    <a:pt x="527" y="959"/>
                  </a:lnTo>
                  <a:lnTo>
                    <a:pt x="522" y="979"/>
                  </a:lnTo>
                  <a:lnTo>
                    <a:pt x="522" y="982"/>
                  </a:lnTo>
                  <a:lnTo>
                    <a:pt x="521" y="984"/>
                  </a:lnTo>
                  <a:lnTo>
                    <a:pt x="521" y="986"/>
                  </a:lnTo>
                  <a:lnTo>
                    <a:pt x="521" y="987"/>
                  </a:lnTo>
                  <a:lnTo>
                    <a:pt x="520" y="988"/>
                  </a:lnTo>
                  <a:lnTo>
                    <a:pt x="509" y="988"/>
                  </a:lnTo>
                  <a:lnTo>
                    <a:pt x="508" y="988"/>
                  </a:lnTo>
                  <a:lnTo>
                    <a:pt x="508" y="987"/>
                  </a:lnTo>
                  <a:lnTo>
                    <a:pt x="508" y="986"/>
                  </a:lnTo>
                  <a:lnTo>
                    <a:pt x="507" y="985"/>
                  </a:lnTo>
                  <a:lnTo>
                    <a:pt x="507" y="984"/>
                  </a:lnTo>
                  <a:lnTo>
                    <a:pt x="507" y="983"/>
                  </a:lnTo>
                  <a:lnTo>
                    <a:pt x="506" y="982"/>
                  </a:lnTo>
                  <a:lnTo>
                    <a:pt x="505" y="981"/>
                  </a:lnTo>
                  <a:lnTo>
                    <a:pt x="504" y="980"/>
                  </a:lnTo>
                  <a:lnTo>
                    <a:pt x="503" y="979"/>
                  </a:lnTo>
                  <a:lnTo>
                    <a:pt x="502" y="979"/>
                  </a:lnTo>
                  <a:lnTo>
                    <a:pt x="502" y="978"/>
                  </a:lnTo>
                  <a:lnTo>
                    <a:pt x="501" y="977"/>
                  </a:lnTo>
                  <a:lnTo>
                    <a:pt x="500" y="976"/>
                  </a:lnTo>
                  <a:lnTo>
                    <a:pt x="500" y="976"/>
                  </a:lnTo>
                  <a:lnTo>
                    <a:pt x="500" y="975"/>
                  </a:lnTo>
                  <a:lnTo>
                    <a:pt x="499" y="974"/>
                  </a:lnTo>
                  <a:lnTo>
                    <a:pt x="498" y="974"/>
                  </a:lnTo>
                  <a:lnTo>
                    <a:pt x="498" y="973"/>
                  </a:lnTo>
                  <a:lnTo>
                    <a:pt x="497" y="973"/>
                  </a:lnTo>
                  <a:lnTo>
                    <a:pt x="496" y="972"/>
                  </a:lnTo>
                  <a:lnTo>
                    <a:pt x="495" y="971"/>
                  </a:lnTo>
                  <a:lnTo>
                    <a:pt x="494" y="971"/>
                  </a:lnTo>
                  <a:lnTo>
                    <a:pt x="493" y="971"/>
                  </a:lnTo>
                  <a:lnTo>
                    <a:pt x="493" y="970"/>
                  </a:lnTo>
                  <a:lnTo>
                    <a:pt x="492" y="970"/>
                  </a:lnTo>
                  <a:lnTo>
                    <a:pt x="491" y="970"/>
                  </a:lnTo>
                  <a:lnTo>
                    <a:pt x="489" y="969"/>
                  </a:lnTo>
                  <a:lnTo>
                    <a:pt x="483" y="969"/>
                  </a:lnTo>
                  <a:lnTo>
                    <a:pt x="482" y="969"/>
                  </a:lnTo>
                  <a:lnTo>
                    <a:pt x="481" y="969"/>
                  </a:lnTo>
                  <a:lnTo>
                    <a:pt x="480" y="969"/>
                  </a:lnTo>
                  <a:lnTo>
                    <a:pt x="479" y="969"/>
                  </a:lnTo>
                  <a:lnTo>
                    <a:pt x="478" y="969"/>
                  </a:lnTo>
                  <a:lnTo>
                    <a:pt x="477" y="969"/>
                  </a:lnTo>
                  <a:lnTo>
                    <a:pt x="476" y="969"/>
                  </a:lnTo>
                  <a:lnTo>
                    <a:pt x="475" y="969"/>
                  </a:lnTo>
                  <a:lnTo>
                    <a:pt x="473" y="969"/>
                  </a:lnTo>
                  <a:lnTo>
                    <a:pt x="473" y="969"/>
                  </a:lnTo>
                  <a:lnTo>
                    <a:pt x="472" y="969"/>
                  </a:lnTo>
                  <a:lnTo>
                    <a:pt x="470" y="969"/>
                  </a:lnTo>
                  <a:lnTo>
                    <a:pt x="460" y="973"/>
                  </a:lnTo>
                  <a:lnTo>
                    <a:pt x="451" y="975"/>
                  </a:lnTo>
                  <a:lnTo>
                    <a:pt x="426" y="980"/>
                  </a:lnTo>
                  <a:lnTo>
                    <a:pt x="424" y="984"/>
                  </a:lnTo>
                  <a:lnTo>
                    <a:pt x="426" y="985"/>
                  </a:lnTo>
                  <a:lnTo>
                    <a:pt x="419" y="998"/>
                  </a:lnTo>
                  <a:lnTo>
                    <a:pt x="408" y="1020"/>
                  </a:lnTo>
                  <a:lnTo>
                    <a:pt x="408" y="1023"/>
                  </a:lnTo>
                  <a:lnTo>
                    <a:pt x="401" y="1036"/>
                  </a:lnTo>
                  <a:lnTo>
                    <a:pt x="400" y="1043"/>
                  </a:lnTo>
                  <a:lnTo>
                    <a:pt x="401" y="1047"/>
                  </a:lnTo>
                  <a:lnTo>
                    <a:pt x="401" y="1048"/>
                  </a:lnTo>
                  <a:lnTo>
                    <a:pt x="390" y="1050"/>
                  </a:lnTo>
                  <a:lnTo>
                    <a:pt x="389" y="1050"/>
                  </a:lnTo>
                  <a:lnTo>
                    <a:pt x="379" y="1052"/>
                  </a:lnTo>
                  <a:lnTo>
                    <a:pt x="377" y="1052"/>
                  </a:lnTo>
                  <a:lnTo>
                    <a:pt x="376" y="1052"/>
                  </a:lnTo>
                  <a:lnTo>
                    <a:pt x="374" y="1052"/>
                  </a:lnTo>
                  <a:lnTo>
                    <a:pt x="372" y="1052"/>
                  </a:lnTo>
                  <a:lnTo>
                    <a:pt x="370" y="1053"/>
                  </a:lnTo>
                  <a:lnTo>
                    <a:pt x="363" y="1054"/>
                  </a:lnTo>
                  <a:lnTo>
                    <a:pt x="356" y="1055"/>
                  </a:lnTo>
                  <a:lnTo>
                    <a:pt x="356" y="1054"/>
                  </a:lnTo>
                  <a:lnTo>
                    <a:pt x="356" y="1052"/>
                  </a:lnTo>
                  <a:lnTo>
                    <a:pt x="356" y="1052"/>
                  </a:lnTo>
                  <a:lnTo>
                    <a:pt x="356" y="1051"/>
                  </a:lnTo>
                  <a:lnTo>
                    <a:pt x="356" y="1050"/>
                  </a:lnTo>
                  <a:lnTo>
                    <a:pt x="355" y="1049"/>
                  </a:lnTo>
                  <a:lnTo>
                    <a:pt x="355" y="1048"/>
                  </a:lnTo>
                  <a:lnTo>
                    <a:pt x="355" y="1046"/>
                  </a:lnTo>
                  <a:lnTo>
                    <a:pt x="355" y="1045"/>
                  </a:lnTo>
                  <a:lnTo>
                    <a:pt x="355" y="1044"/>
                  </a:lnTo>
                  <a:lnTo>
                    <a:pt x="355" y="1043"/>
                  </a:lnTo>
                  <a:lnTo>
                    <a:pt x="355" y="1043"/>
                  </a:lnTo>
                  <a:lnTo>
                    <a:pt x="356" y="1042"/>
                  </a:lnTo>
                  <a:lnTo>
                    <a:pt x="355" y="1041"/>
                  </a:lnTo>
                  <a:lnTo>
                    <a:pt x="355" y="1040"/>
                  </a:lnTo>
                  <a:lnTo>
                    <a:pt x="356" y="1040"/>
                  </a:lnTo>
                  <a:lnTo>
                    <a:pt x="356" y="1039"/>
                  </a:lnTo>
                  <a:lnTo>
                    <a:pt x="356" y="1038"/>
                  </a:lnTo>
                  <a:lnTo>
                    <a:pt x="356" y="1037"/>
                  </a:lnTo>
                  <a:lnTo>
                    <a:pt x="356" y="1036"/>
                  </a:lnTo>
                  <a:lnTo>
                    <a:pt x="356" y="1035"/>
                  </a:lnTo>
                  <a:lnTo>
                    <a:pt x="356" y="1034"/>
                  </a:lnTo>
                  <a:lnTo>
                    <a:pt x="355" y="1034"/>
                  </a:lnTo>
                  <a:lnTo>
                    <a:pt x="356" y="1034"/>
                  </a:lnTo>
                  <a:lnTo>
                    <a:pt x="356" y="1033"/>
                  </a:lnTo>
                  <a:lnTo>
                    <a:pt x="355" y="1033"/>
                  </a:lnTo>
                  <a:lnTo>
                    <a:pt x="356" y="1033"/>
                  </a:lnTo>
                  <a:lnTo>
                    <a:pt x="356" y="1032"/>
                  </a:lnTo>
                  <a:lnTo>
                    <a:pt x="356" y="1031"/>
                  </a:lnTo>
                  <a:lnTo>
                    <a:pt x="357" y="1031"/>
                  </a:lnTo>
                  <a:lnTo>
                    <a:pt x="357" y="1030"/>
                  </a:lnTo>
                  <a:lnTo>
                    <a:pt x="357" y="1029"/>
                  </a:lnTo>
                  <a:lnTo>
                    <a:pt x="356" y="1029"/>
                  </a:lnTo>
                  <a:lnTo>
                    <a:pt x="356" y="1028"/>
                  </a:lnTo>
                  <a:lnTo>
                    <a:pt x="356" y="1027"/>
                  </a:lnTo>
                  <a:lnTo>
                    <a:pt x="355" y="1027"/>
                  </a:lnTo>
                  <a:lnTo>
                    <a:pt x="355" y="1026"/>
                  </a:lnTo>
                  <a:lnTo>
                    <a:pt x="355" y="1025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3"/>
                  </a:lnTo>
                  <a:lnTo>
                    <a:pt x="354" y="1022"/>
                  </a:lnTo>
                  <a:lnTo>
                    <a:pt x="353" y="1022"/>
                  </a:lnTo>
                  <a:lnTo>
                    <a:pt x="352" y="1022"/>
                  </a:lnTo>
                  <a:lnTo>
                    <a:pt x="352" y="1021"/>
                  </a:lnTo>
                  <a:lnTo>
                    <a:pt x="351" y="1020"/>
                  </a:lnTo>
                  <a:lnTo>
                    <a:pt x="350" y="1020"/>
                  </a:lnTo>
                  <a:lnTo>
                    <a:pt x="350" y="1019"/>
                  </a:lnTo>
                  <a:lnTo>
                    <a:pt x="351" y="1019"/>
                  </a:lnTo>
                  <a:lnTo>
                    <a:pt x="351" y="1018"/>
                  </a:lnTo>
                  <a:lnTo>
                    <a:pt x="351" y="1017"/>
                  </a:lnTo>
                  <a:lnTo>
                    <a:pt x="350" y="1016"/>
                  </a:lnTo>
                  <a:lnTo>
                    <a:pt x="350" y="1015"/>
                  </a:lnTo>
                  <a:lnTo>
                    <a:pt x="350" y="1015"/>
                  </a:lnTo>
                  <a:lnTo>
                    <a:pt x="351" y="1015"/>
                  </a:lnTo>
                  <a:lnTo>
                    <a:pt x="351" y="1014"/>
                  </a:lnTo>
                  <a:lnTo>
                    <a:pt x="351" y="1013"/>
                  </a:lnTo>
                  <a:lnTo>
                    <a:pt x="351" y="1012"/>
                  </a:lnTo>
                  <a:lnTo>
                    <a:pt x="351" y="1011"/>
                  </a:lnTo>
                  <a:lnTo>
                    <a:pt x="352" y="1011"/>
                  </a:lnTo>
                  <a:lnTo>
                    <a:pt x="352" y="1010"/>
                  </a:lnTo>
                  <a:lnTo>
                    <a:pt x="352" y="1009"/>
                  </a:lnTo>
                  <a:lnTo>
                    <a:pt x="353" y="1009"/>
                  </a:lnTo>
                  <a:lnTo>
                    <a:pt x="353" y="1008"/>
                  </a:lnTo>
                  <a:lnTo>
                    <a:pt x="353" y="1007"/>
                  </a:lnTo>
                  <a:lnTo>
                    <a:pt x="354" y="1006"/>
                  </a:lnTo>
                  <a:lnTo>
                    <a:pt x="354" y="1006"/>
                  </a:lnTo>
                  <a:lnTo>
                    <a:pt x="354" y="1005"/>
                  </a:lnTo>
                  <a:lnTo>
                    <a:pt x="354" y="1004"/>
                  </a:lnTo>
                  <a:lnTo>
                    <a:pt x="354" y="1004"/>
                  </a:lnTo>
                  <a:lnTo>
                    <a:pt x="354" y="1003"/>
                  </a:lnTo>
                  <a:lnTo>
                    <a:pt x="354" y="1002"/>
                  </a:lnTo>
                  <a:lnTo>
                    <a:pt x="354" y="1001"/>
                  </a:lnTo>
                  <a:lnTo>
                    <a:pt x="355" y="1001"/>
                  </a:lnTo>
                  <a:lnTo>
                    <a:pt x="355" y="1000"/>
                  </a:lnTo>
                  <a:lnTo>
                    <a:pt x="357" y="998"/>
                  </a:lnTo>
                  <a:lnTo>
                    <a:pt x="357" y="997"/>
                  </a:lnTo>
                  <a:lnTo>
                    <a:pt x="356" y="997"/>
                  </a:lnTo>
                  <a:lnTo>
                    <a:pt x="353" y="996"/>
                  </a:lnTo>
                  <a:lnTo>
                    <a:pt x="352" y="995"/>
                  </a:lnTo>
                  <a:lnTo>
                    <a:pt x="345" y="992"/>
                  </a:lnTo>
                  <a:lnTo>
                    <a:pt x="340" y="989"/>
                  </a:lnTo>
                  <a:lnTo>
                    <a:pt x="338" y="988"/>
                  </a:lnTo>
                  <a:lnTo>
                    <a:pt x="335" y="987"/>
                  </a:lnTo>
                  <a:lnTo>
                    <a:pt x="333" y="986"/>
                  </a:lnTo>
                  <a:lnTo>
                    <a:pt x="332" y="985"/>
                  </a:lnTo>
                  <a:lnTo>
                    <a:pt x="324" y="981"/>
                  </a:lnTo>
                  <a:lnTo>
                    <a:pt x="323" y="981"/>
                  </a:lnTo>
                  <a:lnTo>
                    <a:pt x="322" y="980"/>
                  </a:lnTo>
                  <a:lnTo>
                    <a:pt x="321" y="980"/>
                  </a:lnTo>
                  <a:lnTo>
                    <a:pt x="320" y="979"/>
                  </a:lnTo>
                  <a:lnTo>
                    <a:pt x="317" y="979"/>
                  </a:lnTo>
                  <a:lnTo>
                    <a:pt x="305" y="972"/>
                  </a:lnTo>
                  <a:lnTo>
                    <a:pt x="299" y="969"/>
                  </a:lnTo>
                  <a:lnTo>
                    <a:pt x="294" y="967"/>
                  </a:lnTo>
                  <a:lnTo>
                    <a:pt x="293" y="967"/>
                  </a:lnTo>
                  <a:lnTo>
                    <a:pt x="291" y="966"/>
                  </a:lnTo>
                  <a:lnTo>
                    <a:pt x="285" y="962"/>
                  </a:lnTo>
                  <a:lnTo>
                    <a:pt x="283" y="962"/>
                  </a:lnTo>
                  <a:lnTo>
                    <a:pt x="283" y="961"/>
                  </a:lnTo>
                  <a:lnTo>
                    <a:pt x="282" y="959"/>
                  </a:lnTo>
                  <a:lnTo>
                    <a:pt x="281" y="956"/>
                  </a:lnTo>
                  <a:lnTo>
                    <a:pt x="280" y="953"/>
                  </a:lnTo>
                  <a:lnTo>
                    <a:pt x="280" y="951"/>
                  </a:lnTo>
                  <a:lnTo>
                    <a:pt x="280" y="951"/>
                  </a:lnTo>
                  <a:lnTo>
                    <a:pt x="279" y="949"/>
                  </a:lnTo>
                  <a:lnTo>
                    <a:pt x="279" y="947"/>
                  </a:lnTo>
                  <a:lnTo>
                    <a:pt x="278" y="944"/>
                  </a:lnTo>
                  <a:lnTo>
                    <a:pt x="277" y="943"/>
                  </a:lnTo>
                  <a:lnTo>
                    <a:pt x="275" y="941"/>
                  </a:lnTo>
                  <a:lnTo>
                    <a:pt x="274" y="938"/>
                  </a:lnTo>
                  <a:lnTo>
                    <a:pt x="273" y="937"/>
                  </a:lnTo>
                  <a:lnTo>
                    <a:pt x="273" y="933"/>
                  </a:lnTo>
                  <a:lnTo>
                    <a:pt x="273" y="929"/>
                  </a:lnTo>
                  <a:lnTo>
                    <a:pt x="273" y="927"/>
                  </a:lnTo>
                  <a:lnTo>
                    <a:pt x="272" y="924"/>
                  </a:lnTo>
                  <a:lnTo>
                    <a:pt x="272" y="922"/>
                  </a:lnTo>
                  <a:lnTo>
                    <a:pt x="271" y="915"/>
                  </a:lnTo>
                  <a:lnTo>
                    <a:pt x="268" y="907"/>
                  </a:lnTo>
                  <a:lnTo>
                    <a:pt x="267" y="904"/>
                  </a:lnTo>
                  <a:lnTo>
                    <a:pt x="264" y="896"/>
                  </a:lnTo>
                  <a:lnTo>
                    <a:pt x="264" y="896"/>
                  </a:lnTo>
                  <a:lnTo>
                    <a:pt x="263" y="896"/>
                  </a:lnTo>
                  <a:lnTo>
                    <a:pt x="262" y="894"/>
                  </a:lnTo>
                  <a:lnTo>
                    <a:pt x="259" y="891"/>
                  </a:lnTo>
                  <a:lnTo>
                    <a:pt x="256" y="889"/>
                  </a:lnTo>
                  <a:lnTo>
                    <a:pt x="253" y="887"/>
                  </a:lnTo>
                  <a:lnTo>
                    <a:pt x="252" y="885"/>
                  </a:lnTo>
                  <a:lnTo>
                    <a:pt x="247" y="882"/>
                  </a:lnTo>
                  <a:lnTo>
                    <a:pt x="244" y="880"/>
                  </a:lnTo>
                  <a:lnTo>
                    <a:pt x="243" y="879"/>
                  </a:lnTo>
                  <a:lnTo>
                    <a:pt x="241" y="878"/>
                  </a:lnTo>
                  <a:lnTo>
                    <a:pt x="241" y="878"/>
                  </a:lnTo>
                  <a:lnTo>
                    <a:pt x="240" y="877"/>
                  </a:lnTo>
                  <a:lnTo>
                    <a:pt x="239" y="875"/>
                  </a:lnTo>
                  <a:lnTo>
                    <a:pt x="238" y="873"/>
                  </a:lnTo>
                  <a:lnTo>
                    <a:pt x="238" y="871"/>
                  </a:lnTo>
                  <a:lnTo>
                    <a:pt x="237" y="868"/>
                  </a:lnTo>
                  <a:lnTo>
                    <a:pt x="236" y="865"/>
                  </a:lnTo>
                  <a:lnTo>
                    <a:pt x="235" y="861"/>
                  </a:lnTo>
                  <a:lnTo>
                    <a:pt x="233" y="859"/>
                  </a:lnTo>
                  <a:lnTo>
                    <a:pt x="233" y="858"/>
                  </a:lnTo>
                  <a:lnTo>
                    <a:pt x="231" y="854"/>
                  </a:lnTo>
                  <a:lnTo>
                    <a:pt x="230" y="852"/>
                  </a:lnTo>
                  <a:lnTo>
                    <a:pt x="226" y="845"/>
                  </a:lnTo>
                  <a:lnTo>
                    <a:pt x="225" y="845"/>
                  </a:lnTo>
                  <a:lnTo>
                    <a:pt x="224" y="841"/>
                  </a:lnTo>
                  <a:lnTo>
                    <a:pt x="222" y="838"/>
                  </a:lnTo>
                  <a:lnTo>
                    <a:pt x="222" y="837"/>
                  </a:lnTo>
                  <a:lnTo>
                    <a:pt x="222" y="836"/>
                  </a:lnTo>
                  <a:lnTo>
                    <a:pt x="221" y="835"/>
                  </a:lnTo>
                  <a:lnTo>
                    <a:pt x="222" y="832"/>
                  </a:lnTo>
                  <a:lnTo>
                    <a:pt x="222" y="826"/>
                  </a:lnTo>
                  <a:lnTo>
                    <a:pt x="222" y="823"/>
                  </a:lnTo>
                  <a:lnTo>
                    <a:pt x="222" y="822"/>
                  </a:lnTo>
                  <a:lnTo>
                    <a:pt x="221" y="821"/>
                  </a:lnTo>
                  <a:lnTo>
                    <a:pt x="220" y="815"/>
                  </a:lnTo>
                  <a:lnTo>
                    <a:pt x="219" y="813"/>
                  </a:lnTo>
                  <a:lnTo>
                    <a:pt x="218" y="811"/>
                  </a:lnTo>
                  <a:lnTo>
                    <a:pt x="218" y="809"/>
                  </a:lnTo>
                  <a:lnTo>
                    <a:pt x="218" y="804"/>
                  </a:lnTo>
                  <a:lnTo>
                    <a:pt x="203" y="804"/>
                  </a:lnTo>
                  <a:lnTo>
                    <a:pt x="202" y="804"/>
                  </a:lnTo>
                  <a:lnTo>
                    <a:pt x="199" y="806"/>
                  </a:lnTo>
                  <a:lnTo>
                    <a:pt x="196" y="809"/>
                  </a:lnTo>
                  <a:lnTo>
                    <a:pt x="193" y="811"/>
                  </a:lnTo>
                  <a:lnTo>
                    <a:pt x="191" y="812"/>
                  </a:lnTo>
                  <a:lnTo>
                    <a:pt x="189" y="813"/>
                  </a:lnTo>
                  <a:lnTo>
                    <a:pt x="184" y="817"/>
                  </a:lnTo>
                  <a:lnTo>
                    <a:pt x="168" y="828"/>
                  </a:lnTo>
                  <a:lnTo>
                    <a:pt x="161" y="832"/>
                  </a:lnTo>
                  <a:lnTo>
                    <a:pt x="157" y="825"/>
                  </a:lnTo>
                  <a:lnTo>
                    <a:pt x="153" y="820"/>
                  </a:lnTo>
                  <a:lnTo>
                    <a:pt x="152" y="816"/>
                  </a:lnTo>
                  <a:lnTo>
                    <a:pt x="148" y="811"/>
                  </a:lnTo>
                  <a:lnTo>
                    <a:pt x="147" y="809"/>
                  </a:lnTo>
                  <a:lnTo>
                    <a:pt x="146" y="808"/>
                  </a:lnTo>
                  <a:lnTo>
                    <a:pt x="145" y="808"/>
                  </a:lnTo>
                  <a:lnTo>
                    <a:pt x="143" y="807"/>
                  </a:lnTo>
                  <a:lnTo>
                    <a:pt x="143" y="807"/>
                  </a:lnTo>
                  <a:lnTo>
                    <a:pt x="143" y="806"/>
                  </a:lnTo>
                  <a:lnTo>
                    <a:pt x="142" y="805"/>
                  </a:lnTo>
                  <a:lnTo>
                    <a:pt x="142" y="804"/>
                  </a:lnTo>
                  <a:lnTo>
                    <a:pt x="141" y="804"/>
                  </a:lnTo>
                  <a:lnTo>
                    <a:pt x="141" y="802"/>
                  </a:lnTo>
                  <a:lnTo>
                    <a:pt x="141" y="801"/>
                  </a:lnTo>
                  <a:lnTo>
                    <a:pt x="137" y="794"/>
                  </a:lnTo>
                  <a:lnTo>
                    <a:pt x="137" y="792"/>
                  </a:lnTo>
                  <a:lnTo>
                    <a:pt x="136" y="791"/>
                  </a:lnTo>
                  <a:lnTo>
                    <a:pt x="135" y="791"/>
                  </a:lnTo>
                  <a:lnTo>
                    <a:pt x="128" y="789"/>
                  </a:lnTo>
                  <a:lnTo>
                    <a:pt x="128" y="791"/>
                  </a:lnTo>
                  <a:lnTo>
                    <a:pt x="129" y="793"/>
                  </a:lnTo>
                  <a:lnTo>
                    <a:pt x="129" y="794"/>
                  </a:lnTo>
                  <a:lnTo>
                    <a:pt x="129" y="795"/>
                  </a:lnTo>
                  <a:lnTo>
                    <a:pt x="129" y="797"/>
                  </a:lnTo>
                  <a:lnTo>
                    <a:pt x="128" y="799"/>
                  </a:lnTo>
                  <a:lnTo>
                    <a:pt x="127" y="800"/>
                  </a:lnTo>
                  <a:lnTo>
                    <a:pt x="126" y="801"/>
                  </a:lnTo>
                  <a:lnTo>
                    <a:pt x="125" y="801"/>
                  </a:lnTo>
                  <a:lnTo>
                    <a:pt x="124" y="798"/>
                  </a:lnTo>
                  <a:lnTo>
                    <a:pt x="123" y="795"/>
                  </a:lnTo>
                  <a:lnTo>
                    <a:pt x="122" y="793"/>
                  </a:lnTo>
                  <a:lnTo>
                    <a:pt x="121" y="789"/>
                  </a:lnTo>
                  <a:lnTo>
                    <a:pt x="119" y="786"/>
                  </a:lnTo>
                  <a:lnTo>
                    <a:pt x="118" y="784"/>
                  </a:lnTo>
                  <a:lnTo>
                    <a:pt x="118" y="782"/>
                  </a:lnTo>
                  <a:lnTo>
                    <a:pt x="117" y="780"/>
                  </a:lnTo>
                  <a:lnTo>
                    <a:pt x="117" y="778"/>
                  </a:lnTo>
                  <a:lnTo>
                    <a:pt x="117" y="777"/>
                  </a:lnTo>
                  <a:lnTo>
                    <a:pt x="118" y="775"/>
                  </a:lnTo>
                  <a:lnTo>
                    <a:pt x="118" y="774"/>
                  </a:lnTo>
                  <a:lnTo>
                    <a:pt x="119" y="772"/>
                  </a:lnTo>
                  <a:lnTo>
                    <a:pt x="120" y="769"/>
                  </a:lnTo>
                  <a:lnTo>
                    <a:pt x="122" y="766"/>
                  </a:lnTo>
                  <a:lnTo>
                    <a:pt x="120" y="765"/>
                  </a:lnTo>
                  <a:lnTo>
                    <a:pt x="119" y="765"/>
                  </a:lnTo>
                  <a:lnTo>
                    <a:pt x="117" y="764"/>
                  </a:lnTo>
                  <a:lnTo>
                    <a:pt x="116" y="764"/>
                  </a:lnTo>
                  <a:lnTo>
                    <a:pt x="114" y="764"/>
                  </a:lnTo>
                  <a:lnTo>
                    <a:pt x="112" y="766"/>
                  </a:lnTo>
                  <a:lnTo>
                    <a:pt x="112" y="767"/>
                  </a:lnTo>
                  <a:lnTo>
                    <a:pt x="112" y="768"/>
                  </a:lnTo>
                  <a:lnTo>
                    <a:pt x="111" y="770"/>
                  </a:lnTo>
                  <a:lnTo>
                    <a:pt x="110" y="771"/>
                  </a:lnTo>
                  <a:lnTo>
                    <a:pt x="109" y="772"/>
                  </a:lnTo>
                  <a:lnTo>
                    <a:pt x="108" y="774"/>
                  </a:lnTo>
                  <a:lnTo>
                    <a:pt x="108" y="775"/>
                  </a:lnTo>
                  <a:lnTo>
                    <a:pt x="108" y="777"/>
                  </a:lnTo>
                  <a:lnTo>
                    <a:pt x="107" y="779"/>
                  </a:lnTo>
                  <a:lnTo>
                    <a:pt x="106" y="781"/>
                  </a:lnTo>
                  <a:lnTo>
                    <a:pt x="105" y="778"/>
                  </a:lnTo>
                  <a:lnTo>
                    <a:pt x="103" y="774"/>
                  </a:lnTo>
                  <a:lnTo>
                    <a:pt x="101" y="775"/>
                  </a:lnTo>
                  <a:lnTo>
                    <a:pt x="94" y="777"/>
                  </a:lnTo>
                  <a:lnTo>
                    <a:pt x="93" y="777"/>
                  </a:lnTo>
                  <a:lnTo>
                    <a:pt x="88" y="777"/>
                  </a:lnTo>
                  <a:lnTo>
                    <a:pt x="87" y="778"/>
                  </a:lnTo>
                  <a:lnTo>
                    <a:pt x="81" y="779"/>
                  </a:lnTo>
                  <a:lnTo>
                    <a:pt x="76" y="781"/>
                  </a:lnTo>
                  <a:lnTo>
                    <a:pt x="73" y="776"/>
                  </a:lnTo>
                  <a:lnTo>
                    <a:pt x="73" y="775"/>
                  </a:lnTo>
                  <a:lnTo>
                    <a:pt x="70" y="768"/>
                  </a:lnTo>
                  <a:lnTo>
                    <a:pt x="70" y="767"/>
                  </a:lnTo>
                  <a:lnTo>
                    <a:pt x="68" y="761"/>
                  </a:lnTo>
                  <a:lnTo>
                    <a:pt x="65" y="755"/>
                  </a:lnTo>
                  <a:lnTo>
                    <a:pt x="64" y="751"/>
                  </a:lnTo>
                  <a:lnTo>
                    <a:pt x="63" y="750"/>
                  </a:lnTo>
                  <a:lnTo>
                    <a:pt x="63" y="749"/>
                  </a:lnTo>
                  <a:lnTo>
                    <a:pt x="62" y="748"/>
                  </a:lnTo>
                  <a:lnTo>
                    <a:pt x="61" y="748"/>
                  </a:lnTo>
                  <a:lnTo>
                    <a:pt x="61" y="747"/>
                  </a:lnTo>
                  <a:lnTo>
                    <a:pt x="59" y="747"/>
                  </a:lnTo>
                  <a:lnTo>
                    <a:pt x="54" y="764"/>
                  </a:lnTo>
                  <a:lnTo>
                    <a:pt x="52" y="772"/>
                  </a:lnTo>
                  <a:lnTo>
                    <a:pt x="51" y="774"/>
                  </a:lnTo>
                  <a:lnTo>
                    <a:pt x="51" y="775"/>
                  </a:lnTo>
                  <a:lnTo>
                    <a:pt x="51" y="777"/>
                  </a:lnTo>
                  <a:lnTo>
                    <a:pt x="50" y="783"/>
                  </a:lnTo>
                  <a:lnTo>
                    <a:pt x="50" y="784"/>
                  </a:lnTo>
                  <a:lnTo>
                    <a:pt x="49" y="786"/>
                  </a:lnTo>
                  <a:lnTo>
                    <a:pt x="49" y="788"/>
                  </a:lnTo>
                  <a:lnTo>
                    <a:pt x="48" y="789"/>
                  </a:lnTo>
                  <a:lnTo>
                    <a:pt x="47" y="791"/>
                  </a:lnTo>
                  <a:lnTo>
                    <a:pt x="46" y="793"/>
                  </a:lnTo>
                  <a:lnTo>
                    <a:pt x="41" y="801"/>
                  </a:lnTo>
                  <a:lnTo>
                    <a:pt x="38" y="804"/>
                  </a:lnTo>
                  <a:lnTo>
                    <a:pt x="36" y="806"/>
                  </a:lnTo>
                  <a:lnTo>
                    <a:pt x="35" y="808"/>
                  </a:lnTo>
                  <a:lnTo>
                    <a:pt x="31" y="814"/>
                  </a:lnTo>
                  <a:lnTo>
                    <a:pt x="29" y="817"/>
                  </a:lnTo>
                  <a:lnTo>
                    <a:pt x="28" y="818"/>
                  </a:lnTo>
                  <a:lnTo>
                    <a:pt x="28" y="819"/>
                  </a:lnTo>
                  <a:lnTo>
                    <a:pt x="24" y="824"/>
                  </a:lnTo>
                  <a:lnTo>
                    <a:pt x="23" y="825"/>
                  </a:lnTo>
                  <a:lnTo>
                    <a:pt x="23" y="827"/>
                  </a:lnTo>
                  <a:lnTo>
                    <a:pt x="22" y="829"/>
                  </a:lnTo>
                  <a:lnTo>
                    <a:pt x="21" y="831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2"/>
                  </a:lnTo>
                  <a:lnTo>
                    <a:pt x="2" y="820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1"/>
                  </a:lnTo>
                  <a:lnTo>
                    <a:pt x="6" y="812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6"/>
                  </a:lnTo>
                  <a:lnTo>
                    <a:pt x="29" y="646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2"/>
                  </a:lnTo>
                  <a:lnTo>
                    <a:pt x="29" y="592"/>
                  </a:lnTo>
                  <a:lnTo>
                    <a:pt x="29" y="582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30" y="553"/>
                  </a:lnTo>
                  <a:lnTo>
                    <a:pt x="30" y="538"/>
                  </a:lnTo>
                  <a:lnTo>
                    <a:pt x="30" y="529"/>
                  </a:lnTo>
                  <a:lnTo>
                    <a:pt x="30" y="524"/>
                  </a:lnTo>
                  <a:lnTo>
                    <a:pt x="30" y="518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Freeform 101">
              <a:extLst>
                <a:ext uri="{FF2B5EF4-FFF2-40B4-BE49-F238E27FC236}">
                  <a16:creationId xmlns:a16="http://schemas.microsoft.com/office/drawing/2014/main" id="{E3D08A2A-A395-40FC-6E45-85A5DE68A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1982788"/>
              <a:ext cx="2093913" cy="2105025"/>
            </a:xfrm>
            <a:custGeom>
              <a:avLst/>
              <a:gdLst>
                <a:gd name="T0" fmla="*/ 97 w 1319"/>
                <a:gd name="T1" fmla="*/ 636 h 1326"/>
                <a:gd name="T2" fmla="*/ 114 w 1319"/>
                <a:gd name="T3" fmla="*/ 599 h 1326"/>
                <a:gd name="T4" fmla="*/ 78 w 1319"/>
                <a:gd name="T5" fmla="*/ 594 h 1326"/>
                <a:gd name="T6" fmla="*/ 19 w 1319"/>
                <a:gd name="T7" fmla="*/ 597 h 1326"/>
                <a:gd name="T8" fmla="*/ 8 w 1319"/>
                <a:gd name="T9" fmla="*/ 555 h 1326"/>
                <a:gd name="T10" fmla="*/ 424 w 1319"/>
                <a:gd name="T11" fmla="*/ 250 h 1326"/>
                <a:gd name="T12" fmla="*/ 456 w 1319"/>
                <a:gd name="T13" fmla="*/ 230 h 1326"/>
                <a:gd name="T14" fmla="*/ 515 w 1319"/>
                <a:gd name="T15" fmla="*/ 265 h 1326"/>
                <a:gd name="T16" fmla="*/ 615 w 1319"/>
                <a:gd name="T17" fmla="*/ 287 h 1326"/>
                <a:gd name="T18" fmla="*/ 670 w 1319"/>
                <a:gd name="T19" fmla="*/ 410 h 1326"/>
                <a:gd name="T20" fmla="*/ 751 w 1319"/>
                <a:gd name="T21" fmla="*/ 487 h 1326"/>
                <a:gd name="T22" fmla="*/ 752 w 1319"/>
                <a:gd name="T23" fmla="*/ 516 h 1326"/>
                <a:gd name="T24" fmla="*/ 848 w 1319"/>
                <a:gd name="T25" fmla="*/ 458 h 1326"/>
                <a:gd name="T26" fmla="*/ 918 w 1319"/>
                <a:gd name="T27" fmla="*/ 469 h 1326"/>
                <a:gd name="T28" fmla="*/ 1064 w 1319"/>
                <a:gd name="T29" fmla="*/ 616 h 1326"/>
                <a:gd name="T30" fmla="*/ 1076 w 1319"/>
                <a:gd name="T31" fmla="*/ 678 h 1326"/>
                <a:gd name="T32" fmla="*/ 1071 w 1319"/>
                <a:gd name="T33" fmla="*/ 732 h 1326"/>
                <a:gd name="T34" fmla="*/ 1136 w 1319"/>
                <a:gd name="T35" fmla="*/ 782 h 1326"/>
                <a:gd name="T36" fmla="*/ 1225 w 1319"/>
                <a:gd name="T37" fmla="*/ 830 h 1326"/>
                <a:gd name="T38" fmla="*/ 1281 w 1319"/>
                <a:gd name="T39" fmla="*/ 854 h 1326"/>
                <a:gd name="T40" fmla="*/ 1307 w 1319"/>
                <a:gd name="T41" fmla="*/ 880 h 1326"/>
                <a:gd name="T42" fmla="*/ 1295 w 1319"/>
                <a:gd name="T43" fmla="*/ 904 h 1326"/>
                <a:gd name="T44" fmla="*/ 1314 w 1319"/>
                <a:gd name="T45" fmla="*/ 903 h 1326"/>
                <a:gd name="T46" fmla="*/ 1317 w 1319"/>
                <a:gd name="T47" fmla="*/ 938 h 1326"/>
                <a:gd name="T48" fmla="*/ 1302 w 1319"/>
                <a:gd name="T49" fmla="*/ 970 h 1326"/>
                <a:gd name="T50" fmla="*/ 1307 w 1319"/>
                <a:gd name="T51" fmla="*/ 1000 h 1326"/>
                <a:gd name="T52" fmla="*/ 1240 w 1319"/>
                <a:gd name="T53" fmla="*/ 1003 h 1326"/>
                <a:gd name="T54" fmla="*/ 1169 w 1319"/>
                <a:gd name="T55" fmla="*/ 1019 h 1326"/>
                <a:gd name="T56" fmla="*/ 1139 w 1319"/>
                <a:gd name="T57" fmla="*/ 1064 h 1326"/>
                <a:gd name="T58" fmla="*/ 1133 w 1319"/>
                <a:gd name="T59" fmla="*/ 1130 h 1326"/>
                <a:gd name="T60" fmla="*/ 1133 w 1319"/>
                <a:gd name="T61" fmla="*/ 1199 h 1326"/>
                <a:gd name="T62" fmla="*/ 1126 w 1319"/>
                <a:gd name="T63" fmla="*/ 1283 h 1326"/>
                <a:gd name="T64" fmla="*/ 1021 w 1319"/>
                <a:gd name="T65" fmla="*/ 1323 h 1326"/>
                <a:gd name="T66" fmla="*/ 981 w 1319"/>
                <a:gd name="T67" fmla="*/ 1298 h 1326"/>
                <a:gd name="T68" fmla="*/ 934 w 1319"/>
                <a:gd name="T69" fmla="*/ 1269 h 1326"/>
                <a:gd name="T70" fmla="*/ 888 w 1319"/>
                <a:gd name="T71" fmla="*/ 1287 h 1326"/>
                <a:gd name="T72" fmla="*/ 828 w 1319"/>
                <a:gd name="T73" fmla="*/ 1284 h 1326"/>
                <a:gd name="T74" fmla="*/ 847 w 1319"/>
                <a:gd name="T75" fmla="*/ 1234 h 1326"/>
                <a:gd name="T76" fmla="*/ 807 w 1319"/>
                <a:gd name="T77" fmla="*/ 1205 h 1326"/>
                <a:gd name="T78" fmla="*/ 732 w 1319"/>
                <a:gd name="T79" fmla="*/ 1187 h 1326"/>
                <a:gd name="T80" fmla="*/ 694 w 1319"/>
                <a:gd name="T81" fmla="*/ 1197 h 1326"/>
                <a:gd name="T82" fmla="*/ 664 w 1319"/>
                <a:gd name="T83" fmla="*/ 1246 h 1326"/>
                <a:gd name="T84" fmla="*/ 619 w 1319"/>
                <a:gd name="T85" fmla="*/ 1175 h 1326"/>
                <a:gd name="T86" fmla="*/ 617 w 1319"/>
                <a:gd name="T87" fmla="*/ 1108 h 1326"/>
                <a:gd name="T88" fmla="*/ 586 w 1319"/>
                <a:gd name="T89" fmla="*/ 1065 h 1326"/>
                <a:gd name="T90" fmla="*/ 551 w 1319"/>
                <a:gd name="T91" fmla="*/ 1049 h 1326"/>
                <a:gd name="T92" fmla="*/ 524 w 1319"/>
                <a:gd name="T93" fmla="*/ 1059 h 1326"/>
                <a:gd name="T94" fmla="*/ 494 w 1319"/>
                <a:gd name="T95" fmla="*/ 1066 h 1326"/>
                <a:gd name="T96" fmla="*/ 480 w 1319"/>
                <a:gd name="T97" fmla="*/ 1006 h 1326"/>
                <a:gd name="T98" fmla="*/ 482 w 1319"/>
                <a:gd name="T99" fmla="*/ 962 h 1326"/>
                <a:gd name="T100" fmla="*/ 459 w 1319"/>
                <a:gd name="T101" fmla="*/ 914 h 1326"/>
                <a:gd name="T102" fmla="*/ 418 w 1319"/>
                <a:gd name="T103" fmla="*/ 890 h 1326"/>
                <a:gd name="T104" fmla="*/ 399 w 1319"/>
                <a:gd name="T105" fmla="*/ 844 h 1326"/>
                <a:gd name="T106" fmla="*/ 378 w 1319"/>
                <a:gd name="T107" fmla="*/ 786 h 1326"/>
                <a:gd name="T108" fmla="*/ 343 w 1319"/>
                <a:gd name="T109" fmla="*/ 787 h 1326"/>
                <a:gd name="T110" fmla="*/ 315 w 1319"/>
                <a:gd name="T111" fmla="*/ 813 h 1326"/>
                <a:gd name="T112" fmla="*/ 275 w 1319"/>
                <a:gd name="T113" fmla="*/ 810 h 1326"/>
                <a:gd name="T114" fmla="*/ 241 w 1319"/>
                <a:gd name="T115" fmla="*/ 799 h 1326"/>
                <a:gd name="T116" fmla="*/ 204 w 1319"/>
                <a:gd name="T117" fmla="*/ 807 h 1326"/>
                <a:gd name="T118" fmla="*/ 169 w 1319"/>
                <a:gd name="T119" fmla="*/ 790 h 1326"/>
                <a:gd name="T120" fmla="*/ 185 w 1319"/>
                <a:gd name="T121" fmla="*/ 741 h 1326"/>
                <a:gd name="T122" fmla="*/ 138 w 1319"/>
                <a:gd name="T123" fmla="*/ 719 h 1326"/>
                <a:gd name="T124" fmla="*/ 124 w 1319"/>
                <a:gd name="T125" fmla="*/ 68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9" h="1326">
                  <a:moveTo>
                    <a:pt x="130" y="671"/>
                  </a:moveTo>
                  <a:lnTo>
                    <a:pt x="131" y="669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4"/>
                  </a:lnTo>
                  <a:lnTo>
                    <a:pt x="131" y="664"/>
                  </a:lnTo>
                  <a:lnTo>
                    <a:pt x="131" y="663"/>
                  </a:lnTo>
                  <a:lnTo>
                    <a:pt x="130" y="663"/>
                  </a:lnTo>
                  <a:lnTo>
                    <a:pt x="129" y="662"/>
                  </a:lnTo>
                  <a:lnTo>
                    <a:pt x="128" y="662"/>
                  </a:lnTo>
                  <a:lnTo>
                    <a:pt x="128" y="661"/>
                  </a:lnTo>
                  <a:lnTo>
                    <a:pt x="127" y="660"/>
                  </a:lnTo>
                  <a:lnTo>
                    <a:pt x="126" y="660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4"/>
                  </a:lnTo>
                  <a:lnTo>
                    <a:pt x="116" y="654"/>
                  </a:lnTo>
                  <a:lnTo>
                    <a:pt x="115" y="653"/>
                  </a:lnTo>
                  <a:lnTo>
                    <a:pt x="114" y="653"/>
                  </a:lnTo>
                  <a:lnTo>
                    <a:pt x="113" y="652"/>
                  </a:lnTo>
                  <a:lnTo>
                    <a:pt x="112" y="652"/>
                  </a:lnTo>
                  <a:lnTo>
                    <a:pt x="111" y="651"/>
                  </a:lnTo>
                  <a:lnTo>
                    <a:pt x="111" y="650"/>
                  </a:lnTo>
                  <a:lnTo>
                    <a:pt x="110" y="650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5"/>
                  </a:lnTo>
                  <a:lnTo>
                    <a:pt x="101" y="643"/>
                  </a:lnTo>
                  <a:lnTo>
                    <a:pt x="100" y="642"/>
                  </a:lnTo>
                  <a:lnTo>
                    <a:pt x="100" y="641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6"/>
                  </a:lnTo>
                  <a:lnTo>
                    <a:pt x="98" y="634"/>
                  </a:lnTo>
                  <a:lnTo>
                    <a:pt x="98" y="633"/>
                  </a:lnTo>
                  <a:lnTo>
                    <a:pt x="99" y="632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7"/>
                  </a:lnTo>
                  <a:lnTo>
                    <a:pt x="103" y="626"/>
                  </a:lnTo>
                  <a:lnTo>
                    <a:pt x="103" y="624"/>
                  </a:lnTo>
                  <a:lnTo>
                    <a:pt x="104" y="623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3" y="615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9"/>
                  </a:lnTo>
                  <a:lnTo>
                    <a:pt x="104" y="608"/>
                  </a:lnTo>
                  <a:lnTo>
                    <a:pt x="104" y="607"/>
                  </a:lnTo>
                  <a:lnTo>
                    <a:pt x="105" y="607"/>
                  </a:lnTo>
                  <a:lnTo>
                    <a:pt x="106" y="606"/>
                  </a:lnTo>
                  <a:lnTo>
                    <a:pt x="107" y="606"/>
                  </a:lnTo>
                  <a:lnTo>
                    <a:pt x="108" y="606"/>
                  </a:lnTo>
                  <a:lnTo>
                    <a:pt x="109" y="606"/>
                  </a:lnTo>
                  <a:lnTo>
                    <a:pt x="110" y="606"/>
                  </a:lnTo>
                  <a:lnTo>
                    <a:pt x="110" y="606"/>
                  </a:lnTo>
                  <a:lnTo>
                    <a:pt x="111" y="606"/>
                  </a:lnTo>
                  <a:lnTo>
                    <a:pt x="112" y="606"/>
                  </a:lnTo>
                  <a:lnTo>
                    <a:pt x="113" y="606"/>
                  </a:lnTo>
                  <a:lnTo>
                    <a:pt x="114" y="606"/>
                  </a:lnTo>
                  <a:lnTo>
                    <a:pt x="115" y="605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9"/>
                  </a:lnTo>
                  <a:lnTo>
                    <a:pt x="114" y="599"/>
                  </a:lnTo>
                  <a:lnTo>
                    <a:pt x="114" y="598"/>
                  </a:lnTo>
                  <a:lnTo>
                    <a:pt x="113" y="597"/>
                  </a:lnTo>
                  <a:lnTo>
                    <a:pt x="113" y="596"/>
                  </a:lnTo>
                  <a:lnTo>
                    <a:pt x="112" y="595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90"/>
                  </a:lnTo>
                  <a:lnTo>
                    <a:pt x="112" y="589"/>
                  </a:lnTo>
                  <a:lnTo>
                    <a:pt x="113" y="589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6"/>
                  </a:lnTo>
                  <a:lnTo>
                    <a:pt x="97" y="586"/>
                  </a:lnTo>
                  <a:lnTo>
                    <a:pt x="96" y="586"/>
                  </a:lnTo>
                  <a:lnTo>
                    <a:pt x="95" y="587"/>
                  </a:lnTo>
                  <a:lnTo>
                    <a:pt x="94" y="587"/>
                  </a:lnTo>
                  <a:lnTo>
                    <a:pt x="92" y="588"/>
                  </a:lnTo>
                  <a:lnTo>
                    <a:pt x="91" y="588"/>
                  </a:lnTo>
                  <a:lnTo>
                    <a:pt x="89" y="588"/>
                  </a:lnTo>
                  <a:lnTo>
                    <a:pt x="88" y="589"/>
                  </a:lnTo>
                  <a:lnTo>
                    <a:pt x="86" y="590"/>
                  </a:lnTo>
                  <a:lnTo>
                    <a:pt x="85" y="590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5"/>
                  </a:lnTo>
                  <a:lnTo>
                    <a:pt x="73" y="596"/>
                  </a:lnTo>
                  <a:lnTo>
                    <a:pt x="69" y="598"/>
                  </a:lnTo>
                  <a:lnTo>
                    <a:pt x="68" y="599"/>
                  </a:lnTo>
                  <a:lnTo>
                    <a:pt x="67" y="599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5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9"/>
                  </a:lnTo>
                  <a:lnTo>
                    <a:pt x="19" y="598"/>
                  </a:lnTo>
                  <a:lnTo>
                    <a:pt x="19" y="597"/>
                  </a:lnTo>
                  <a:lnTo>
                    <a:pt x="18" y="596"/>
                  </a:lnTo>
                  <a:lnTo>
                    <a:pt x="17" y="595"/>
                  </a:lnTo>
                  <a:lnTo>
                    <a:pt x="16" y="595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90"/>
                  </a:lnTo>
                  <a:lnTo>
                    <a:pt x="6" y="589"/>
                  </a:lnTo>
                  <a:lnTo>
                    <a:pt x="5" y="588"/>
                  </a:lnTo>
                  <a:lnTo>
                    <a:pt x="5" y="587"/>
                  </a:lnTo>
                  <a:lnTo>
                    <a:pt x="4" y="586"/>
                  </a:lnTo>
                  <a:lnTo>
                    <a:pt x="3" y="586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80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1" y="570"/>
                  </a:lnTo>
                  <a:lnTo>
                    <a:pt x="1" y="569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2"/>
                  </a:lnTo>
                  <a:lnTo>
                    <a:pt x="5" y="561"/>
                  </a:lnTo>
                  <a:lnTo>
                    <a:pt x="5" y="559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3"/>
                  </a:lnTo>
                  <a:lnTo>
                    <a:pt x="7" y="553"/>
                  </a:lnTo>
                  <a:lnTo>
                    <a:pt x="6" y="553"/>
                  </a:lnTo>
                  <a:lnTo>
                    <a:pt x="5" y="552"/>
                  </a:lnTo>
                  <a:lnTo>
                    <a:pt x="4" y="552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3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50"/>
                  </a:lnTo>
                  <a:lnTo>
                    <a:pt x="165" y="341"/>
                  </a:lnTo>
                  <a:lnTo>
                    <a:pt x="219" y="269"/>
                  </a:lnTo>
                  <a:lnTo>
                    <a:pt x="229" y="259"/>
                  </a:lnTo>
                  <a:lnTo>
                    <a:pt x="229" y="257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9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1"/>
                  </a:lnTo>
                  <a:lnTo>
                    <a:pt x="427" y="7"/>
                  </a:lnTo>
                  <a:lnTo>
                    <a:pt x="427" y="12"/>
                  </a:lnTo>
                  <a:lnTo>
                    <a:pt x="427" y="21"/>
                  </a:lnTo>
                  <a:lnTo>
                    <a:pt x="427" y="36"/>
                  </a:lnTo>
                  <a:lnTo>
                    <a:pt x="426" y="45"/>
                  </a:lnTo>
                  <a:lnTo>
                    <a:pt x="426" y="55"/>
                  </a:lnTo>
                  <a:lnTo>
                    <a:pt x="426" y="65"/>
                  </a:lnTo>
                  <a:lnTo>
                    <a:pt x="426" y="75"/>
                  </a:lnTo>
                  <a:lnTo>
                    <a:pt x="426" y="85"/>
                  </a:lnTo>
                  <a:lnTo>
                    <a:pt x="426" y="89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9"/>
                  </a:lnTo>
                  <a:lnTo>
                    <a:pt x="425" y="139"/>
                  </a:lnTo>
                  <a:lnTo>
                    <a:pt x="425" y="183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lnTo>
                    <a:pt x="424" y="283"/>
                  </a:lnTo>
                  <a:lnTo>
                    <a:pt x="419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5"/>
                  </a:lnTo>
                  <a:lnTo>
                    <a:pt x="399" y="294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3"/>
                  </a:lnTo>
                  <a:lnTo>
                    <a:pt x="400" y="305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4"/>
                  </a:lnTo>
                  <a:lnTo>
                    <a:pt x="419" y="312"/>
                  </a:lnTo>
                  <a:lnTo>
                    <a:pt x="420" y="310"/>
                  </a:lnTo>
                  <a:lnTo>
                    <a:pt x="420" y="308"/>
                  </a:lnTo>
                  <a:lnTo>
                    <a:pt x="421" y="307"/>
                  </a:lnTo>
                  <a:lnTo>
                    <a:pt x="425" y="302"/>
                  </a:lnTo>
                  <a:lnTo>
                    <a:pt x="425" y="301"/>
                  </a:lnTo>
                  <a:lnTo>
                    <a:pt x="426" y="300"/>
                  </a:lnTo>
                  <a:lnTo>
                    <a:pt x="428" y="297"/>
                  </a:lnTo>
                  <a:lnTo>
                    <a:pt x="432" y="291"/>
                  </a:lnTo>
                  <a:lnTo>
                    <a:pt x="433" y="289"/>
                  </a:lnTo>
                  <a:lnTo>
                    <a:pt x="435" y="287"/>
                  </a:lnTo>
                  <a:lnTo>
                    <a:pt x="438" y="284"/>
                  </a:lnTo>
                  <a:lnTo>
                    <a:pt x="443" y="276"/>
                  </a:lnTo>
                  <a:lnTo>
                    <a:pt x="444" y="274"/>
                  </a:lnTo>
                  <a:lnTo>
                    <a:pt x="445" y="272"/>
                  </a:lnTo>
                  <a:lnTo>
                    <a:pt x="446" y="271"/>
                  </a:lnTo>
                  <a:lnTo>
                    <a:pt x="446" y="269"/>
                  </a:lnTo>
                  <a:lnTo>
                    <a:pt x="447" y="267"/>
                  </a:lnTo>
                  <a:lnTo>
                    <a:pt x="447" y="266"/>
                  </a:lnTo>
                  <a:lnTo>
                    <a:pt x="448" y="260"/>
                  </a:lnTo>
                  <a:lnTo>
                    <a:pt x="448" y="258"/>
                  </a:lnTo>
                  <a:lnTo>
                    <a:pt x="448" y="257"/>
                  </a:lnTo>
                  <a:lnTo>
                    <a:pt x="449" y="255"/>
                  </a:lnTo>
                  <a:lnTo>
                    <a:pt x="451" y="247"/>
                  </a:lnTo>
                  <a:lnTo>
                    <a:pt x="456" y="230"/>
                  </a:lnTo>
                  <a:lnTo>
                    <a:pt x="458" y="230"/>
                  </a:lnTo>
                  <a:lnTo>
                    <a:pt x="458" y="231"/>
                  </a:lnTo>
                  <a:lnTo>
                    <a:pt x="459" y="231"/>
                  </a:lnTo>
                  <a:lnTo>
                    <a:pt x="460" y="232"/>
                  </a:lnTo>
                  <a:lnTo>
                    <a:pt x="460" y="233"/>
                  </a:lnTo>
                  <a:lnTo>
                    <a:pt x="461" y="234"/>
                  </a:lnTo>
                  <a:lnTo>
                    <a:pt x="462" y="238"/>
                  </a:lnTo>
                  <a:lnTo>
                    <a:pt x="465" y="244"/>
                  </a:lnTo>
                  <a:lnTo>
                    <a:pt x="467" y="250"/>
                  </a:lnTo>
                  <a:lnTo>
                    <a:pt x="467" y="251"/>
                  </a:lnTo>
                  <a:lnTo>
                    <a:pt x="470" y="258"/>
                  </a:lnTo>
                  <a:lnTo>
                    <a:pt x="470" y="259"/>
                  </a:lnTo>
                  <a:lnTo>
                    <a:pt x="473" y="264"/>
                  </a:lnTo>
                  <a:lnTo>
                    <a:pt x="478" y="262"/>
                  </a:lnTo>
                  <a:lnTo>
                    <a:pt x="484" y="261"/>
                  </a:lnTo>
                  <a:lnTo>
                    <a:pt x="485" y="260"/>
                  </a:lnTo>
                  <a:lnTo>
                    <a:pt x="490" y="260"/>
                  </a:lnTo>
                  <a:lnTo>
                    <a:pt x="491" y="260"/>
                  </a:lnTo>
                  <a:lnTo>
                    <a:pt x="498" y="258"/>
                  </a:lnTo>
                  <a:lnTo>
                    <a:pt x="500" y="257"/>
                  </a:lnTo>
                  <a:lnTo>
                    <a:pt x="502" y="261"/>
                  </a:lnTo>
                  <a:lnTo>
                    <a:pt x="503" y="264"/>
                  </a:lnTo>
                  <a:lnTo>
                    <a:pt x="504" y="262"/>
                  </a:lnTo>
                  <a:lnTo>
                    <a:pt x="505" y="260"/>
                  </a:lnTo>
                  <a:lnTo>
                    <a:pt x="505" y="258"/>
                  </a:lnTo>
                  <a:lnTo>
                    <a:pt x="505" y="257"/>
                  </a:lnTo>
                  <a:lnTo>
                    <a:pt x="506" y="255"/>
                  </a:lnTo>
                  <a:lnTo>
                    <a:pt x="507" y="254"/>
                  </a:lnTo>
                  <a:lnTo>
                    <a:pt x="508" y="253"/>
                  </a:lnTo>
                  <a:lnTo>
                    <a:pt x="509" y="251"/>
                  </a:lnTo>
                  <a:lnTo>
                    <a:pt x="509" y="250"/>
                  </a:lnTo>
                  <a:lnTo>
                    <a:pt x="509" y="249"/>
                  </a:lnTo>
                  <a:lnTo>
                    <a:pt x="511" y="247"/>
                  </a:lnTo>
                  <a:lnTo>
                    <a:pt x="513" y="247"/>
                  </a:lnTo>
                  <a:lnTo>
                    <a:pt x="514" y="247"/>
                  </a:lnTo>
                  <a:lnTo>
                    <a:pt x="516" y="248"/>
                  </a:lnTo>
                  <a:lnTo>
                    <a:pt x="517" y="248"/>
                  </a:lnTo>
                  <a:lnTo>
                    <a:pt x="519" y="249"/>
                  </a:lnTo>
                  <a:lnTo>
                    <a:pt x="517" y="252"/>
                  </a:lnTo>
                  <a:lnTo>
                    <a:pt x="516" y="255"/>
                  </a:lnTo>
                  <a:lnTo>
                    <a:pt x="515" y="257"/>
                  </a:lnTo>
                  <a:lnTo>
                    <a:pt x="515" y="258"/>
                  </a:lnTo>
                  <a:lnTo>
                    <a:pt x="514" y="260"/>
                  </a:lnTo>
                  <a:lnTo>
                    <a:pt x="514" y="261"/>
                  </a:lnTo>
                  <a:lnTo>
                    <a:pt x="514" y="263"/>
                  </a:lnTo>
                  <a:lnTo>
                    <a:pt x="515" y="265"/>
                  </a:lnTo>
                  <a:lnTo>
                    <a:pt x="515" y="267"/>
                  </a:lnTo>
                  <a:lnTo>
                    <a:pt x="516" y="269"/>
                  </a:lnTo>
                  <a:lnTo>
                    <a:pt x="518" y="272"/>
                  </a:lnTo>
                  <a:lnTo>
                    <a:pt x="519" y="276"/>
                  </a:lnTo>
                  <a:lnTo>
                    <a:pt x="520" y="278"/>
                  </a:lnTo>
                  <a:lnTo>
                    <a:pt x="521" y="281"/>
                  </a:lnTo>
                  <a:lnTo>
                    <a:pt x="522" y="284"/>
                  </a:lnTo>
                  <a:lnTo>
                    <a:pt x="523" y="284"/>
                  </a:lnTo>
                  <a:lnTo>
                    <a:pt x="524" y="283"/>
                  </a:lnTo>
                  <a:lnTo>
                    <a:pt x="525" y="282"/>
                  </a:lnTo>
                  <a:lnTo>
                    <a:pt x="526" y="280"/>
                  </a:lnTo>
                  <a:lnTo>
                    <a:pt x="526" y="278"/>
                  </a:lnTo>
                  <a:lnTo>
                    <a:pt x="526" y="277"/>
                  </a:lnTo>
                  <a:lnTo>
                    <a:pt x="526" y="276"/>
                  </a:lnTo>
                  <a:lnTo>
                    <a:pt x="525" y="274"/>
                  </a:lnTo>
                  <a:lnTo>
                    <a:pt x="525" y="272"/>
                  </a:lnTo>
                  <a:lnTo>
                    <a:pt x="532" y="274"/>
                  </a:lnTo>
                  <a:lnTo>
                    <a:pt x="533" y="274"/>
                  </a:lnTo>
                  <a:lnTo>
                    <a:pt x="534" y="275"/>
                  </a:lnTo>
                  <a:lnTo>
                    <a:pt x="534" y="277"/>
                  </a:lnTo>
                  <a:lnTo>
                    <a:pt x="538" y="284"/>
                  </a:lnTo>
                  <a:lnTo>
                    <a:pt x="538" y="285"/>
                  </a:lnTo>
                  <a:lnTo>
                    <a:pt x="538" y="287"/>
                  </a:lnTo>
                  <a:lnTo>
                    <a:pt x="539" y="287"/>
                  </a:lnTo>
                  <a:lnTo>
                    <a:pt x="539" y="288"/>
                  </a:lnTo>
                  <a:lnTo>
                    <a:pt x="540" y="289"/>
                  </a:lnTo>
                  <a:lnTo>
                    <a:pt x="540" y="290"/>
                  </a:lnTo>
                  <a:lnTo>
                    <a:pt x="540" y="290"/>
                  </a:lnTo>
                  <a:lnTo>
                    <a:pt x="542" y="291"/>
                  </a:lnTo>
                  <a:lnTo>
                    <a:pt x="543" y="291"/>
                  </a:lnTo>
                  <a:lnTo>
                    <a:pt x="544" y="292"/>
                  </a:lnTo>
                  <a:lnTo>
                    <a:pt x="545" y="294"/>
                  </a:lnTo>
                  <a:lnTo>
                    <a:pt x="549" y="299"/>
                  </a:lnTo>
                  <a:lnTo>
                    <a:pt x="550" y="303"/>
                  </a:lnTo>
                  <a:lnTo>
                    <a:pt x="554" y="308"/>
                  </a:lnTo>
                  <a:lnTo>
                    <a:pt x="558" y="315"/>
                  </a:lnTo>
                  <a:lnTo>
                    <a:pt x="565" y="311"/>
                  </a:lnTo>
                  <a:lnTo>
                    <a:pt x="581" y="300"/>
                  </a:lnTo>
                  <a:lnTo>
                    <a:pt x="586" y="296"/>
                  </a:lnTo>
                  <a:lnTo>
                    <a:pt x="588" y="295"/>
                  </a:lnTo>
                  <a:lnTo>
                    <a:pt x="590" y="294"/>
                  </a:lnTo>
                  <a:lnTo>
                    <a:pt x="593" y="292"/>
                  </a:lnTo>
                  <a:lnTo>
                    <a:pt x="596" y="289"/>
                  </a:lnTo>
                  <a:lnTo>
                    <a:pt x="599" y="287"/>
                  </a:lnTo>
                  <a:lnTo>
                    <a:pt x="600" y="287"/>
                  </a:lnTo>
                  <a:lnTo>
                    <a:pt x="615" y="287"/>
                  </a:lnTo>
                  <a:lnTo>
                    <a:pt x="615" y="292"/>
                  </a:lnTo>
                  <a:lnTo>
                    <a:pt x="615" y="294"/>
                  </a:lnTo>
                  <a:lnTo>
                    <a:pt x="616" y="296"/>
                  </a:lnTo>
                  <a:lnTo>
                    <a:pt x="617" y="298"/>
                  </a:lnTo>
                  <a:lnTo>
                    <a:pt x="618" y="304"/>
                  </a:lnTo>
                  <a:lnTo>
                    <a:pt x="619" y="305"/>
                  </a:lnTo>
                  <a:lnTo>
                    <a:pt x="619" y="306"/>
                  </a:lnTo>
                  <a:lnTo>
                    <a:pt x="619" y="309"/>
                  </a:lnTo>
                  <a:lnTo>
                    <a:pt x="619" y="315"/>
                  </a:lnTo>
                  <a:lnTo>
                    <a:pt x="618" y="318"/>
                  </a:lnTo>
                  <a:lnTo>
                    <a:pt x="619" y="319"/>
                  </a:lnTo>
                  <a:lnTo>
                    <a:pt x="619" y="320"/>
                  </a:lnTo>
                  <a:lnTo>
                    <a:pt x="619" y="321"/>
                  </a:lnTo>
                  <a:lnTo>
                    <a:pt x="621" y="324"/>
                  </a:lnTo>
                  <a:lnTo>
                    <a:pt x="622" y="328"/>
                  </a:lnTo>
                  <a:lnTo>
                    <a:pt x="623" y="328"/>
                  </a:lnTo>
                  <a:lnTo>
                    <a:pt x="627" y="335"/>
                  </a:lnTo>
                  <a:lnTo>
                    <a:pt x="628" y="337"/>
                  </a:lnTo>
                  <a:lnTo>
                    <a:pt x="630" y="341"/>
                  </a:lnTo>
                  <a:lnTo>
                    <a:pt x="630" y="342"/>
                  </a:lnTo>
                  <a:lnTo>
                    <a:pt x="632" y="344"/>
                  </a:lnTo>
                  <a:lnTo>
                    <a:pt x="633" y="348"/>
                  </a:lnTo>
                  <a:lnTo>
                    <a:pt x="634" y="351"/>
                  </a:lnTo>
                  <a:lnTo>
                    <a:pt x="635" y="354"/>
                  </a:lnTo>
                  <a:lnTo>
                    <a:pt x="635" y="356"/>
                  </a:lnTo>
                  <a:lnTo>
                    <a:pt x="636" y="358"/>
                  </a:lnTo>
                  <a:lnTo>
                    <a:pt x="637" y="360"/>
                  </a:lnTo>
                  <a:lnTo>
                    <a:pt x="638" y="361"/>
                  </a:lnTo>
                  <a:lnTo>
                    <a:pt x="638" y="361"/>
                  </a:lnTo>
                  <a:lnTo>
                    <a:pt x="640" y="362"/>
                  </a:lnTo>
                  <a:lnTo>
                    <a:pt x="641" y="363"/>
                  </a:lnTo>
                  <a:lnTo>
                    <a:pt x="644" y="365"/>
                  </a:lnTo>
                  <a:lnTo>
                    <a:pt x="649" y="368"/>
                  </a:lnTo>
                  <a:lnTo>
                    <a:pt x="650" y="370"/>
                  </a:lnTo>
                  <a:lnTo>
                    <a:pt x="653" y="372"/>
                  </a:lnTo>
                  <a:lnTo>
                    <a:pt x="656" y="374"/>
                  </a:lnTo>
                  <a:lnTo>
                    <a:pt x="659" y="377"/>
                  </a:lnTo>
                  <a:lnTo>
                    <a:pt x="660" y="379"/>
                  </a:lnTo>
                  <a:lnTo>
                    <a:pt x="661" y="379"/>
                  </a:lnTo>
                  <a:lnTo>
                    <a:pt x="661" y="379"/>
                  </a:lnTo>
                  <a:lnTo>
                    <a:pt x="664" y="387"/>
                  </a:lnTo>
                  <a:lnTo>
                    <a:pt x="665" y="390"/>
                  </a:lnTo>
                  <a:lnTo>
                    <a:pt x="668" y="398"/>
                  </a:lnTo>
                  <a:lnTo>
                    <a:pt x="669" y="405"/>
                  </a:lnTo>
                  <a:lnTo>
                    <a:pt x="669" y="407"/>
                  </a:lnTo>
                  <a:lnTo>
                    <a:pt x="670" y="410"/>
                  </a:lnTo>
                  <a:lnTo>
                    <a:pt x="670" y="412"/>
                  </a:lnTo>
                  <a:lnTo>
                    <a:pt x="670" y="416"/>
                  </a:lnTo>
                  <a:lnTo>
                    <a:pt x="670" y="420"/>
                  </a:lnTo>
                  <a:lnTo>
                    <a:pt x="671" y="421"/>
                  </a:lnTo>
                  <a:lnTo>
                    <a:pt x="672" y="424"/>
                  </a:lnTo>
                  <a:lnTo>
                    <a:pt x="674" y="426"/>
                  </a:lnTo>
                  <a:lnTo>
                    <a:pt x="675" y="427"/>
                  </a:lnTo>
                  <a:lnTo>
                    <a:pt x="676" y="430"/>
                  </a:lnTo>
                  <a:lnTo>
                    <a:pt x="676" y="432"/>
                  </a:lnTo>
                  <a:lnTo>
                    <a:pt x="677" y="434"/>
                  </a:lnTo>
                  <a:lnTo>
                    <a:pt x="677" y="434"/>
                  </a:lnTo>
                  <a:lnTo>
                    <a:pt x="677" y="436"/>
                  </a:lnTo>
                  <a:lnTo>
                    <a:pt x="678" y="439"/>
                  </a:lnTo>
                  <a:lnTo>
                    <a:pt x="679" y="442"/>
                  </a:lnTo>
                  <a:lnTo>
                    <a:pt x="680" y="444"/>
                  </a:lnTo>
                  <a:lnTo>
                    <a:pt x="680" y="445"/>
                  </a:lnTo>
                  <a:lnTo>
                    <a:pt x="682" y="445"/>
                  </a:lnTo>
                  <a:lnTo>
                    <a:pt x="688" y="449"/>
                  </a:lnTo>
                  <a:lnTo>
                    <a:pt x="690" y="450"/>
                  </a:lnTo>
                  <a:lnTo>
                    <a:pt x="691" y="450"/>
                  </a:lnTo>
                  <a:lnTo>
                    <a:pt x="696" y="452"/>
                  </a:lnTo>
                  <a:lnTo>
                    <a:pt x="702" y="455"/>
                  </a:lnTo>
                  <a:lnTo>
                    <a:pt x="714" y="462"/>
                  </a:lnTo>
                  <a:lnTo>
                    <a:pt x="717" y="462"/>
                  </a:lnTo>
                  <a:lnTo>
                    <a:pt x="718" y="463"/>
                  </a:lnTo>
                  <a:lnTo>
                    <a:pt x="719" y="463"/>
                  </a:lnTo>
                  <a:lnTo>
                    <a:pt x="720" y="464"/>
                  </a:lnTo>
                  <a:lnTo>
                    <a:pt x="721" y="464"/>
                  </a:lnTo>
                  <a:lnTo>
                    <a:pt x="729" y="468"/>
                  </a:lnTo>
                  <a:lnTo>
                    <a:pt x="730" y="469"/>
                  </a:lnTo>
                  <a:lnTo>
                    <a:pt x="732" y="470"/>
                  </a:lnTo>
                  <a:lnTo>
                    <a:pt x="735" y="471"/>
                  </a:lnTo>
                  <a:lnTo>
                    <a:pt x="737" y="472"/>
                  </a:lnTo>
                  <a:lnTo>
                    <a:pt x="742" y="475"/>
                  </a:lnTo>
                  <a:lnTo>
                    <a:pt x="749" y="478"/>
                  </a:lnTo>
                  <a:lnTo>
                    <a:pt x="750" y="479"/>
                  </a:lnTo>
                  <a:lnTo>
                    <a:pt x="753" y="480"/>
                  </a:lnTo>
                  <a:lnTo>
                    <a:pt x="754" y="480"/>
                  </a:lnTo>
                  <a:lnTo>
                    <a:pt x="754" y="481"/>
                  </a:lnTo>
                  <a:lnTo>
                    <a:pt x="752" y="483"/>
                  </a:lnTo>
                  <a:lnTo>
                    <a:pt x="752" y="484"/>
                  </a:lnTo>
                  <a:lnTo>
                    <a:pt x="751" y="484"/>
                  </a:lnTo>
                  <a:lnTo>
                    <a:pt x="751" y="485"/>
                  </a:lnTo>
                  <a:lnTo>
                    <a:pt x="751" y="486"/>
                  </a:lnTo>
                  <a:lnTo>
                    <a:pt x="751" y="487"/>
                  </a:lnTo>
                  <a:lnTo>
                    <a:pt x="751" y="487"/>
                  </a:lnTo>
                  <a:lnTo>
                    <a:pt x="751" y="488"/>
                  </a:lnTo>
                  <a:lnTo>
                    <a:pt x="751" y="489"/>
                  </a:lnTo>
                  <a:lnTo>
                    <a:pt x="751" y="489"/>
                  </a:lnTo>
                  <a:lnTo>
                    <a:pt x="750" y="490"/>
                  </a:lnTo>
                  <a:lnTo>
                    <a:pt x="750" y="491"/>
                  </a:lnTo>
                  <a:lnTo>
                    <a:pt x="750" y="492"/>
                  </a:lnTo>
                  <a:lnTo>
                    <a:pt x="749" y="492"/>
                  </a:lnTo>
                  <a:lnTo>
                    <a:pt x="749" y="493"/>
                  </a:lnTo>
                  <a:lnTo>
                    <a:pt x="749" y="494"/>
                  </a:lnTo>
                  <a:lnTo>
                    <a:pt x="748" y="494"/>
                  </a:lnTo>
                  <a:lnTo>
                    <a:pt x="748" y="495"/>
                  </a:lnTo>
                  <a:lnTo>
                    <a:pt x="748" y="496"/>
                  </a:lnTo>
                  <a:lnTo>
                    <a:pt x="748" y="497"/>
                  </a:lnTo>
                  <a:lnTo>
                    <a:pt x="748" y="498"/>
                  </a:lnTo>
                  <a:lnTo>
                    <a:pt x="747" y="498"/>
                  </a:lnTo>
                  <a:lnTo>
                    <a:pt x="747" y="498"/>
                  </a:lnTo>
                  <a:lnTo>
                    <a:pt x="747" y="499"/>
                  </a:lnTo>
                  <a:lnTo>
                    <a:pt x="748" y="500"/>
                  </a:lnTo>
                  <a:lnTo>
                    <a:pt x="748" y="501"/>
                  </a:lnTo>
                  <a:lnTo>
                    <a:pt x="748" y="502"/>
                  </a:lnTo>
                  <a:lnTo>
                    <a:pt x="747" y="502"/>
                  </a:lnTo>
                  <a:lnTo>
                    <a:pt x="747" y="503"/>
                  </a:lnTo>
                  <a:lnTo>
                    <a:pt x="748" y="503"/>
                  </a:lnTo>
                  <a:lnTo>
                    <a:pt x="749" y="504"/>
                  </a:lnTo>
                  <a:lnTo>
                    <a:pt x="749" y="505"/>
                  </a:lnTo>
                  <a:lnTo>
                    <a:pt x="750" y="505"/>
                  </a:lnTo>
                  <a:lnTo>
                    <a:pt x="751" y="505"/>
                  </a:lnTo>
                  <a:lnTo>
                    <a:pt x="751" y="506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2" y="508"/>
                  </a:lnTo>
                  <a:lnTo>
                    <a:pt x="752" y="509"/>
                  </a:lnTo>
                  <a:lnTo>
                    <a:pt x="752" y="510"/>
                  </a:lnTo>
                  <a:lnTo>
                    <a:pt x="753" y="510"/>
                  </a:lnTo>
                  <a:lnTo>
                    <a:pt x="753" y="511"/>
                  </a:lnTo>
                  <a:lnTo>
                    <a:pt x="753" y="512"/>
                  </a:lnTo>
                  <a:lnTo>
                    <a:pt x="754" y="512"/>
                  </a:lnTo>
                  <a:lnTo>
                    <a:pt x="754" y="513"/>
                  </a:lnTo>
                  <a:lnTo>
                    <a:pt x="754" y="514"/>
                  </a:lnTo>
                  <a:lnTo>
                    <a:pt x="753" y="514"/>
                  </a:lnTo>
                  <a:lnTo>
                    <a:pt x="753" y="515"/>
                  </a:lnTo>
                  <a:lnTo>
                    <a:pt x="753" y="516"/>
                  </a:lnTo>
                  <a:lnTo>
                    <a:pt x="752" y="516"/>
                  </a:lnTo>
                  <a:lnTo>
                    <a:pt x="753" y="516"/>
                  </a:lnTo>
                  <a:lnTo>
                    <a:pt x="753" y="517"/>
                  </a:lnTo>
                  <a:lnTo>
                    <a:pt x="752" y="517"/>
                  </a:lnTo>
                  <a:lnTo>
                    <a:pt x="753" y="517"/>
                  </a:lnTo>
                  <a:lnTo>
                    <a:pt x="753" y="518"/>
                  </a:lnTo>
                  <a:lnTo>
                    <a:pt x="753" y="519"/>
                  </a:lnTo>
                  <a:lnTo>
                    <a:pt x="753" y="520"/>
                  </a:lnTo>
                  <a:lnTo>
                    <a:pt x="753" y="521"/>
                  </a:lnTo>
                  <a:lnTo>
                    <a:pt x="753" y="522"/>
                  </a:lnTo>
                  <a:lnTo>
                    <a:pt x="753" y="523"/>
                  </a:lnTo>
                  <a:lnTo>
                    <a:pt x="752" y="523"/>
                  </a:lnTo>
                  <a:lnTo>
                    <a:pt x="752" y="524"/>
                  </a:lnTo>
                  <a:lnTo>
                    <a:pt x="753" y="525"/>
                  </a:lnTo>
                  <a:lnTo>
                    <a:pt x="752" y="526"/>
                  </a:lnTo>
                  <a:lnTo>
                    <a:pt x="752" y="526"/>
                  </a:lnTo>
                  <a:lnTo>
                    <a:pt x="752" y="527"/>
                  </a:lnTo>
                  <a:lnTo>
                    <a:pt x="752" y="528"/>
                  </a:lnTo>
                  <a:lnTo>
                    <a:pt x="752" y="529"/>
                  </a:lnTo>
                  <a:lnTo>
                    <a:pt x="752" y="531"/>
                  </a:lnTo>
                  <a:lnTo>
                    <a:pt x="752" y="532"/>
                  </a:lnTo>
                  <a:lnTo>
                    <a:pt x="753" y="533"/>
                  </a:lnTo>
                  <a:lnTo>
                    <a:pt x="753" y="534"/>
                  </a:lnTo>
                  <a:lnTo>
                    <a:pt x="753" y="535"/>
                  </a:lnTo>
                  <a:lnTo>
                    <a:pt x="753" y="535"/>
                  </a:lnTo>
                  <a:lnTo>
                    <a:pt x="753" y="537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5"/>
                  </a:lnTo>
                  <a:lnTo>
                    <a:pt x="786" y="533"/>
                  </a:lnTo>
                  <a:lnTo>
                    <a:pt x="787" y="533"/>
                  </a:lnTo>
                  <a:lnTo>
                    <a:pt x="798" y="531"/>
                  </a:lnTo>
                  <a:lnTo>
                    <a:pt x="798" y="530"/>
                  </a:lnTo>
                  <a:lnTo>
                    <a:pt x="797" y="526"/>
                  </a:lnTo>
                  <a:lnTo>
                    <a:pt x="798" y="519"/>
                  </a:lnTo>
                  <a:lnTo>
                    <a:pt x="805" y="506"/>
                  </a:lnTo>
                  <a:lnTo>
                    <a:pt x="805" y="503"/>
                  </a:lnTo>
                  <a:lnTo>
                    <a:pt x="816" y="481"/>
                  </a:lnTo>
                  <a:lnTo>
                    <a:pt x="823" y="468"/>
                  </a:lnTo>
                  <a:lnTo>
                    <a:pt x="821" y="467"/>
                  </a:lnTo>
                  <a:lnTo>
                    <a:pt x="823" y="463"/>
                  </a:lnTo>
                  <a:lnTo>
                    <a:pt x="848" y="458"/>
                  </a:lnTo>
                  <a:lnTo>
                    <a:pt x="857" y="456"/>
                  </a:lnTo>
                  <a:lnTo>
                    <a:pt x="867" y="452"/>
                  </a:lnTo>
                  <a:lnTo>
                    <a:pt x="869" y="452"/>
                  </a:lnTo>
                  <a:lnTo>
                    <a:pt x="870" y="452"/>
                  </a:lnTo>
                  <a:lnTo>
                    <a:pt x="870" y="452"/>
                  </a:lnTo>
                  <a:lnTo>
                    <a:pt x="872" y="452"/>
                  </a:lnTo>
                  <a:lnTo>
                    <a:pt x="873" y="452"/>
                  </a:lnTo>
                  <a:lnTo>
                    <a:pt x="874" y="452"/>
                  </a:lnTo>
                  <a:lnTo>
                    <a:pt x="875" y="452"/>
                  </a:lnTo>
                  <a:lnTo>
                    <a:pt x="876" y="452"/>
                  </a:lnTo>
                  <a:lnTo>
                    <a:pt x="877" y="452"/>
                  </a:lnTo>
                  <a:lnTo>
                    <a:pt x="878" y="452"/>
                  </a:lnTo>
                  <a:lnTo>
                    <a:pt x="879" y="452"/>
                  </a:lnTo>
                  <a:lnTo>
                    <a:pt x="880" y="452"/>
                  </a:lnTo>
                  <a:lnTo>
                    <a:pt x="886" y="452"/>
                  </a:lnTo>
                  <a:lnTo>
                    <a:pt x="888" y="453"/>
                  </a:lnTo>
                  <a:lnTo>
                    <a:pt x="889" y="453"/>
                  </a:lnTo>
                  <a:lnTo>
                    <a:pt x="890" y="453"/>
                  </a:lnTo>
                  <a:lnTo>
                    <a:pt x="890" y="454"/>
                  </a:lnTo>
                  <a:lnTo>
                    <a:pt x="891" y="454"/>
                  </a:lnTo>
                  <a:lnTo>
                    <a:pt x="892" y="454"/>
                  </a:lnTo>
                  <a:lnTo>
                    <a:pt x="893" y="455"/>
                  </a:lnTo>
                  <a:lnTo>
                    <a:pt x="894" y="456"/>
                  </a:lnTo>
                  <a:lnTo>
                    <a:pt x="895" y="456"/>
                  </a:lnTo>
                  <a:lnTo>
                    <a:pt x="895" y="457"/>
                  </a:lnTo>
                  <a:lnTo>
                    <a:pt x="896" y="457"/>
                  </a:lnTo>
                  <a:lnTo>
                    <a:pt x="897" y="458"/>
                  </a:lnTo>
                  <a:lnTo>
                    <a:pt x="897" y="459"/>
                  </a:lnTo>
                  <a:lnTo>
                    <a:pt x="897" y="459"/>
                  </a:lnTo>
                  <a:lnTo>
                    <a:pt x="898" y="460"/>
                  </a:lnTo>
                  <a:lnTo>
                    <a:pt x="899" y="461"/>
                  </a:lnTo>
                  <a:lnTo>
                    <a:pt x="899" y="462"/>
                  </a:lnTo>
                  <a:lnTo>
                    <a:pt x="900" y="462"/>
                  </a:lnTo>
                  <a:lnTo>
                    <a:pt x="901" y="463"/>
                  </a:lnTo>
                  <a:lnTo>
                    <a:pt x="902" y="464"/>
                  </a:lnTo>
                  <a:lnTo>
                    <a:pt x="903" y="465"/>
                  </a:lnTo>
                  <a:lnTo>
                    <a:pt x="904" y="466"/>
                  </a:lnTo>
                  <a:lnTo>
                    <a:pt x="904" y="467"/>
                  </a:lnTo>
                  <a:lnTo>
                    <a:pt x="904" y="468"/>
                  </a:lnTo>
                  <a:lnTo>
                    <a:pt x="905" y="469"/>
                  </a:lnTo>
                  <a:lnTo>
                    <a:pt x="905" y="470"/>
                  </a:lnTo>
                  <a:lnTo>
                    <a:pt x="905" y="471"/>
                  </a:lnTo>
                  <a:lnTo>
                    <a:pt x="906" y="471"/>
                  </a:lnTo>
                  <a:lnTo>
                    <a:pt x="917" y="471"/>
                  </a:lnTo>
                  <a:lnTo>
                    <a:pt x="918" y="470"/>
                  </a:lnTo>
                  <a:lnTo>
                    <a:pt x="918" y="469"/>
                  </a:lnTo>
                  <a:lnTo>
                    <a:pt x="918" y="467"/>
                  </a:lnTo>
                  <a:lnTo>
                    <a:pt x="919" y="465"/>
                  </a:lnTo>
                  <a:lnTo>
                    <a:pt x="919" y="462"/>
                  </a:lnTo>
                  <a:lnTo>
                    <a:pt x="924" y="442"/>
                  </a:lnTo>
                  <a:lnTo>
                    <a:pt x="933" y="438"/>
                  </a:lnTo>
                  <a:lnTo>
                    <a:pt x="939" y="436"/>
                  </a:lnTo>
                  <a:lnTo>
                    <a:pt x="944" y="435"/>
                  </a:lnTo>
                  <a:lnTo>
                    <a:pt x="947" y="434"/>
                  </a:lnTo>
                  <a:lnTo>
                    <a:pt x="949" y="434"/>
                  </a:lnTo>
                  <a:lnTo>
                    <a:pt x="952" y="434"/>
                  </a:lnTo>
                  <a:lnTo>
                    <a:pt x="954" y="433"/>
                  </a:lnTo>
                  <a:lnTo>
                    <a:pt x="958" y="432"/>
                  </a:lnTo>
                  <a:lnTo>
                    <a:pt x="961" y="430"/>
                  </a:lnTo>
                  <a:lnTo>
                    <a:pt x="964" y="429"/>
                  </a:lnTo>
                  <a:lnTo>
                    <a:pt x="965" y="429"/>
                  </a:lnTo>
                  <a:lnTo>
                    <a:pt x="966" y="429"/>
                  </a:lnTo>
                  <a:lnTo>
                    <a:pt x="967" y="430"/>
                  </a:lnTo>
                  <a:lnTo>
                    <a:pt x="968" y="431"/>
                  </a:lnTo>
                  <a:lnTo>
                    <a:pt x="969" y="432"/>
                  </a:lnTo>
                  <a:lnTo>
                    <a:pt x="970" y="432"/>
                  </a:lnTo>
                  <a:lnTo>
                    <a:pt x="973" y="432"/>
                  </a:lnTo>
                  <a:lnTo>
                    <a:pt x="970" y="444"/>
                  </a:lnTo>
                  <a:lnTo>
                    <a:pt x="970" y="450"/>
                  </a:lnTo>
                  <a:lnTo>
                    <a:pt x="1051" y="457"/>
                  </a:lnTo>
                  <a:lnTo>
                    <a:pt x="1052" y="457"/>
                  </a:lnTo>
                  <a:lnTo>
                    <a:pt x="1053" y="457"/>
                  </a:lnTo>
                  <a:lnTo>
                    <a:pt x="1054" y="459"/>
                  </a:lnTo>
                  <a:lnTo>
                    <a:pt x="1055" y="462"/>
                  </a:lnTo>
                  <a:lnTo>
                    <a:pt x="1060" y="474"/>
                  </a:lnTo>
                  <a:lnTo>
                    <a:pt x="1060" y="486"/>
                  </a:lnTo>
                  <a:lnTo>
                    <a:pt x="1053" y="524"/>
                  </a:lnTo>
                  <a:lnTo>
                    <a:pt x="1053" y="525"/>
                  </a:lnTo>
                  <a:lnTo>
                    <a:pt x="1048" y="546"/>
                  </a:lnTo>
                  <a:lnTo>
                    <a:pt x="1050" y="552"/>
                  </a:lnTo>
                  <a:lnTo>
                    <a:pt x="1053" y="562"/>
                  </a:lnTo>
                  <a:lnTo>
                    <a:pt x="1053" y="563"/>
                  </a:lnTo>
                  <a:lnTo>
                    <a:pt x="1055" y="572"/>
                  </a:lnTo>
                  <a:lnTo>
                    <a:pt x="1053" y="584"/>
                  </a:lnTo>
                  <a:lnTo>
                    <a:pt x="1062" y="585"/>
                  </a:lnTo>
                  <a:lnTo>
                    <a:pt x="1069" y="587"/>
                  </a:lnTo>
                  <a:lnTo>
                    <a:pt x="1068" y="593"/>
                  </a:lnTo>
                  <a:lnTo>
                    <a:pt x="1067" y="597"/>
                  </a:lnTo>
                  <a:lnTo>
                    <a:pt x="1066" y="606"/>
                  </a:lnTo>
                  <a:lnTo>
                    <a:pt x="1065" y="612"/>
                  </a:lnTo>
                  <a:lnTo>
                    <a:pt x="1064" y="615"/>
                  </a:lnTo>
                  <a:lnTo>
                    <a:pt x="1064" y="616"/>
                  </a:lnTo>
                  <a:lnTo>
                    <a:pt x="1064" y="617"/>
                  </a:lnTo>
                  <a:lnTo>
                    <a:pt x="1064" y="618"/>
                  </a:lnTo>
                  <a:lnTo>
                    <a:pt x="1064" y="618"/>
                  </a:lnTo>
                  <a:lnTo>
                    <a:pt x="1064" y="619"/>
                  </a:lnTo>
                  <a:lnTo>
                    <a:pt x="1064" y="621"/>
                  </a:lnTo>
                  <a:lnTo>
                    <a:pt x="1064" y="622"/>
                  </a:lnTo>
                  <a:lnTo>
                    <a:pt x="1065" y="626"/>
                  </a:lnTo>
                  <a:lnTo>
                    <a:pt x="1065" y="628"/>
                  </a:lnTo>
                  <a:lnTo>
                    <a:pt x="1065" y="634"/>
                  </a:lnTo>
                  <a:lnTo>
                    <a:pt x="1065" y="640"/>
                  </a:lnTo>
                  <a:lnTo>
                    <a:pt x="1065" y="643"/>
                  </a:lnTo>
                  <a:lnTo>
                    <a:pt x="1065" y="646"/>
                  </a:lnTo>
                  <a:lnTo>
                    <a:pt x="1064" y="649"/>
                  </a:lnTo>
                  <a:lnTo>
                    <a:pt x="1064" y="660"/>
                  </a:lnTo>
                  <a:lnTo>
                    <a:pt x="1064" y="664"/>
                  </a:lnTo>
                  <a:lnTo>
                    <a:pt x="1064" y="665"/>
                  </a:lnTo>
                  <a:lnTo>
                    <a:pt x="1064" y="666"/>
                  </a:lnTo>
                  <a:lnTo>
                    <a:pt x="1063" y="666"/>
                  </a:lnTo>
                  <a:lnTo>
                    <a:pt x="1063" y="667"/>
                  </a:lnTo>
                  <a:lnTo>
                    <a:pt x="1063" y="668"/>
                  </a:lnTo>
                  <a:lnTo>
                    <a:pt x="1064" y="668"/>
                  </a:lnTo>
                  <a:lnTo>
                    <a:pt x="1065" y="668"/>
                  </a:lnTo>
                  <a:lnTo>
                    <a:pt x="1066" y="668"/>
                  </a:lnTo>
                  <a:lnTo>
                    <a:pt x="1067" y="668"/>
                  </a:lnTo>
                  <a:lnTo>
                    <a:pt x="1068" y="668"/>
                  </a:lnTo>
                  <a:lnTo>
                    <a:pt x="1068" y="669"/>
                  </a:lnTo>
                  <a:lnTo>
                    <a:pt x="1068" y="670"/>
                  </a:lnTo>
                  <a:lnTo>
                    <a:pt x="1067" y="671"/>
                  </a:lnTo>
                  <a:lnTo>
                    <a:pt x="1068" y="671"/>
                  </a:lnTo>
                  <a:lnTo>
                    <a:pt x="1069" y="671"/>
                  </a:lnTo>
                  <a:lnTo>
                    <a:pt x="1070" y="671"/>
                  </a:lnTo>
                  <a:lnTo>
                    <a:pt x="1071" y="671"/>
                  </a:lnTo>
                  <a:lnTo>
                    <a:pt x="1071" y="671"/>
                  </a:lnTo>
                  <a:lnTo>
                    <a:pt x="1071" y="672"/>
                  </a:lnTo>
                  <a:lnTo>
                    <a:pt x="1072" y="672"/>
                  </a:lnTo>
                  <a:lnTo>
                    <a:pt x="1072" y="673"/>
                  </a:lnTo>
                  <a:lnTo>
                    <a:pt x="1072" y="673"/>
                  </a:lnTo>
                  <a:lnTo>
                    <a:pt x="1071" y="673"/>
                  </a:lnTo>
                  <a:lnTo>
                    <a:pt x="1071" y="674"/>
                  </a:lnTo>
                  <a:lnTo>
                    <a:pt x="1072" y="674"/>
                  </a:lnTo>
                  <a:lnTo>
                    <a:pt x="1073" y="675"/>
                  </a:lnTo>
                  <a:lnTo>
                    <a:pt x="1074" y="676"/>
                  </a:lnTo>
                  <a:lnTo>
                    <a:pt x="1075" y="676"/>
                  </a:lnTo>
                  <a:lnTo>
                    <a:pt x="1075" y="677"/>
                  </a:lnTo>
                  <a:lnTo>
                    <a:pt x="1075" y="678"/>
                  </a:lnTo>
                  <a:lnTo>
                    <a:pt x="1076" y="678"/>
                  </a:lnTo>
                  <a:lnTo>
                    <a:pt x="1077" y="678"/>
                  </a:lnTo>
                  <a:lnTo>
                    <a:pt x="1077" y="679"/>
                  </a:lnTo>
                  <a:lnTo>
                    <a:pt x="1077" y="680"/>
                  </a:lnTo>
                  <a:lnTo>
                    <a:pt x="1078" y="680"/>
                  </a:lnTo>
                  <a:lnTo>
                    <a:pt x="1079" y="681"/>
                  </a:lnTo>
                  <a:lnTo>
                    <a:pt x="1080" y="681"/>
                  </a:lnTo>
                  <a:lnTo>
                    <a:pt x="1080" y="682"/>
                  </a:lnTo>
                  <a:lnTo>
                    <a:pt x="1080" y="682"/>
                  </a:lnTo>
                  <a:lnTo>
                    <a:pt x="1081" y="682"/>
                  </a:lnTo>
                  <a:lnTo>
                    <a:pt x="1081" y="683"/>
                  </a:lnTo>
                  <a:lnTo>
                    <a:pt x="1083" y="684"/>
                  </a:lnTo>
                  <a:lnTo>
                    <a:pt x="1084" y="685"/>
                  </a:lnTo>
                  <a:lnTo>
                    <a:pt x="1085" y="686"/>
                  </a:lnTo>
                  <a:lnTo>
                    <a:pt x="1086" y="687"/>
                  </a:lnTo>
                  <a:lnTo>
                    <a:pt x="1087" y="687"/>
                  </a:lnTo>
                  <a:lnTo>
                    <a:pt x="1086" y="688"/>
                  </a:lnTo>
                  <a:lnTo>
                    <a:pt x="1085" y="689"/>
                  </a:lnTo>
                  <a:lnTo>
                    <a:pt x="1084" y="690"/>
                  </a:lnTo>
                  <a:lnTo>
                    <a:pt x="1083" y="691"/>
                  </a:lnTo>
                  <a:lnTo>
                    <a:pt x="1082" y="692"/>
                  </a:lnTo>
                  <a:lnTo>
                    <a:pt x="1082" y="693"/>
                  </a:lnTo>
                  <a:lnTo>
                    <a:pt x="1081" y="694"/>
                  </a:lnTo>
                  <a:lnTo>
                    <a:pt x="1080" y="695"/>
                  </a:lnTo>
                  <a:lnTo>
                    <a:pt x="1080" y="696"/>
                  </a:lnTo>
                  <a:lnTo>
                    <a:pt x="1079" y="698"/>
                  </a:lnTo>
                  <a:lnTo>
                    <a:pt x="1078" y="700"/>
                  </a:lnTo>
                  <a:lnTo>
                    <a:pt x="1076" y="701"/>
                  </a:lnTo>
                  <a:lnTo>
                    <a:pt x="1076" y="703"/>
                  </a:lnTo>
                  <a:lnTo>
                    <a:pt x="1075" y="704"/>
                  </a:lnTo>
                  <a:lnTo>
                    <a:pt x="1075" y="706"/>
                  </a:lnTo>
                  <a:lnTo>
                    <a:pt x="1074" y="707"/>
                  </a:lnTo>
                  <a:lnTo>
                    <a:pt x="1074" y="709"/>
                  </a:lnTo>
                  <a:lnTo>
                    <a:pt x="1073" y="712"/>
                  </a:lnTo>
                  <a:lnTo>
                    <a:pt x="1072" y="715"/>
                  </a:lnTo>
                  <a:lnTo>
                    <a:pt x="1072" y="717"/>
                  </a:lnTo>
                  <a:lnTo>
                    <a:pt x="1072" y="719"/>
                  </a:lnTo>
                  <a:lnTo>
                    <a:pt x="1072" y="719"/>
                  </a:lnTo>
                  <a:lnTo>
                    <a:pt x="1072" y="720"/>
                  </a:lnTo>
                  <a:lnTo>
                    <a:pt x="1072" y="722"/>
                  </a:lnTo>
                  <a:lnTo>
                    <a:pt x="1072" y="727"/>
                  </a:lnTo>
                  <a:lnTo>
                    <a:pt x="1072" y="728"/>
                  </a:lnTo>
                  <a:lnTo>
                    <a:pt x="1072" y="729"/>
                  </a:lnTo>
                  <a:lnTo>
                    <a:pt x="1072" y="730"/>
                  </a:lnTo>
                  <a:lnTo>
                    <a:pt x="1072" y="731"/>
                  </a:lnTo>
                  <a:lnTo>
                    <a:pt x="1071" y="731"/>
                  </a:lnTo>
                  <a:lnTo>
                    <a:pt x="1071" y="732"/>
                  </a:lnTo>
                  <a:lnTo>
                    <a:pt x="1071" y="733"/>
                  </a:lnTo>
                  <a:lnTo>
                    <a:pt x="1071" y="734"/>
                  </a:lnTo>
                  <a:lnTo>
                    <a:pt x="1072" y="735"/>
                  </a:lnTo>
                  <a:lnTo>
                    <a:pt x="1073" y="735"/>
                  </a:lnTo>
                  <a:lnTo>
                    <a:pt x="1074" y="735"/>
                  </a:lnTo>
                  <a:lnTo>
                    <a:pt x="1076" y="736"/>
                  </a:lnTo>
                  <a:lnTo>
                    <a:pt x="1077" y="736"/>
                  </a:lnTo>
                  <a:lnTo>
                    <a:pt x="1080" y="737"/>
                  </a:lnTo>
                  <a:lnTo>
                    <a:pt x="1082" y="737"/>
                  </a:lnTo>
                  <a:lnTo>
                    <a:pt x="1083" y="737"/>
                  </a:lnTo>
                  <a:lnTo>
                    <a:pt x="1085" y="737"/>
                  </a:lnTo>
                  <a:lnTo>
                    <a:pt x="1089" y="737"/>
                  </a:lnTo>
                  <a:lnTo>
                    <a:pt x="1092" y="737"/>
                  </a:lnTo>
                  <a:lnTo>
                    <a:pt x="1096" y="737"/>
                  </a:lnTo>
                  <a:lnTo>
                    <a:pt x="1099" y="737"/>
                  </a:lnTo>
                  <a:lnTo>
                    <a:pt x="1100" y="737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6" y="737"/>
                  </a:lnTo>
                  <a:lnTo>
                    <a:pt x="1108" y="737"/>
                  </a:lnTo>
                  <a:lnTo>
                    <a:pt x="1108" y="738"/>
                  </a:lnTo>
                  <a:lnTo>
                    <a:pt x="1108" y="739"/>
                  </a:lnTo>
                  <a:lnTo>
                    <a:pt x="1108" y="740"/>
                  </a:lnTo>
                  <a:lnTo>
                    <a:pt x="1109" y="740"/>
                  </a:lnTo>
                  <a:lnTo>
                    <a:pt x="1109" y="741"/>
                  </a:lnTo>
                  <a:lnTo>
                    <a:pt x="1110" y="743"/>
                  </a:lnTo>
                  <a:lnTo>
                    <a:pt x="1111" y="745"/>
                  </a:lnTo>
                  <a:lnTo>
                    <a:pt x="1112" y="746"/>
                  </a:lnTo>
                  <a:lnTo>
                    <a:pt x="1115" y="752"/>
                  </a:lnTo>
                  <a:lnTo>
                    <a:pt x="1117" y="755"/>
                  </a:lnTo>
                  <a:lnTo>
                    <a:pt x="1117" y="755"/>
                  </a:lnTo>
                  <a:lnTo>
                    <a:pt x="1119" y="760"/>
                  </a:lnTo>
                  <a:lnTo>
                    <a:pt x="1120" y="763"/>
                  </a:lnTo>
                  <a:lnTo>
                    <a:pt x="1122" y="767"/>
                  </a:lnTo>
                  <a:lnTo>
                    <a:pt x="1124" y="771"/>
                  </a:lnTo>
                  <a:lnTo>
                    <a:pt x="1125" y="772"/>
                  </a:lnTo>
                  <a:lnTo>
                    <a:pt x="1126" y="774"/>
                  </a:lnTo>
                  <a:lnTo>
                    <a:pt x="1128" y="779"/>
                  </a:lnTo>
                  <a:lnTo>
                    <a:pt x="1130" y="778"/>
                  </a:lnTo>
                  <a:lnTo>
                    <a:pt x="1131" y="778"/>
                  </a:lnTo>
                  <a:lnTo>
                    <a:pt x="1133" y="777"/>
                  </a:lnTo>
                  <a:lnTo>
                    <a:pt x="1134" y="777"/>
                  </a:lnTo>
                  <a:lnTo>
                    <a:pt x="1135" y="777"/>
                  </a:lnTo>
                  <a:lnTo>
                    <a:pt x="1135" y="779"/>
                  </a:lnTo>
                  <a:lnTo>
                    <a:pt x="1135" y="781"/>
                  </a:lnTo>
                  <a:lnTo>
                    <a:pt x="1136" y="782"/>
                  </a:lnTo>
                  <a:lnTo>
                    <a:pt x="1136" y="783"/>
                  </a:lnTo>
                  <a:lnTo>
                    <a:pt x="1137" y="784"/>
                  </a:lnTo>
                  <a:lnTo>
                    <a:pt x="1138" y="786"/>
                  </a:lnTo>
                  <a:lnTo>
                    <a:pt x="1140" y="788"/>
                  </a:lnTo>
                  <a:lnTo>
                    <a:pt x="1142" y="792"/>
                  </a:lnTo>
                  <a:lnTo>
                    <a:pt x="1144" y="796"/>
                  </a:lnTo>
                  <a:lnTo>
                    <a:pt x="1144" y="798"/>
                  </a:lnTo>
                  <a:lnTo>
                    <a:pt x="1144" y="800"/>
                  </a:lnTo>
                  <a:lnTo>
                    <a:pt x="1145" y="801"/>
                  </a:lnTo>
                  <a:lnTo>
                    <a:pt x="1143" y="801"/>
                  </a:lnTo>
                  <a:lnTo>
                    <a:pt x="1140" y="802"/>
                  </a:lnTo>
                  <a:lnTo>
                    <a:pt x="1140" y="806"/>
                  </a:lnTo>
                  <a:lnTo>
                    <a:pt x="1141" y="808"/>
                  </a:lnTo>
                  <a:lnTo>
                    <a:pt x="1141" y="809"/>
                  </a:lnTo>
                  <a:lnTo>
                    <a:pt x="1142" y="811"/>
                  </a:lnTo>
                  <a:lnTo>
                    <a:pt x="1142" y="811"/>
                  </a:lnTo>
                  <a:lnTo>
                    <a:pt x="1143" y="812"/>
                  </a:lnTo>
                  <a:lnTo>
                    <a:pt x="1153" y="812"/>
                  </a:lnTo>
                  <a:lnTo>
                    <a:pt x="1158" y="812"/>
                  </a:lnTo>
                  <a:lnTo>
                    <a:pt x="1159" y="812"/>
                  </a:lnTo>
                  <a:lnTo>
                    <a:pt x="1165" y="811"/>
                  </a:lnTo>
                  <a:lnTo>
                    <a:pt x="1172" y="811"/>
                  </a:lnTo>
                  <a:lnTo>
                    <a:pt x="1178" y="811"/>
                  </a:lnTo>
                  <a:lnTo>
                    <a:pt x="1179" y="811"/>
                  </a:lnTo>
                  <a:lnTo>
                    <a:pt x="1181" y="811"/>
                  </a:lnTo>
                  <a:lnTo>
                    <a:pt x="1183" y="811"/>
                  </a:lnTo>
                  <a:lnTo>
                    <a:pt x="1185" y="812"/>
                  </a:lnTo>
                  <a:lnTo>
                    <a:pt x="1186" y="812"/>
                  </a:lnTo>
                  <a:lnTo>
                    <a:pt x="1188" y="813"/>
                  </a:lnTo>
                  <a:lnTo>
                    <a:pt x="1189" y="814"/>
                  </a:lnTo>
                  <a:lnTo>
                    <a:pt x="1191" y="815"/>
                  </a:lnTo>
                  <a:lnTo>
                    <a:pt x="1196" y="818"/>
                  </a:lnTo>
                  <a:lnTo>
                    <a:pt x="1198" y="820"/>
                  </a:lnTo>
                  <a:lnTo>
                    <a:pt x="1202" y="821"/>
                  </a:lnTo>
                  <a:lnTo>
                    <a:pt x="1207" y="824"/>
                  </a:lnTo>
                  <a:lnTo>
                    <a:pt x="1208" y="826"/>
                  </a:lnTo>
                  <a:lnTo>
                    <a:pt x="1210" y="827"/>
                  </a:lnTo>
                  <a:lnTo>
                    <a:pt x="1212" y="828"/>
                  </a:lnTo>
                  <a:lnTo>
                    <a:pt x="1214" y="829"/>
                  </a:lnTo>
                  <a:lnTo>
                    <a:pt x="1216" y="829"/>
                  </a:lnTo>
                  <a:lnTo>
                    <a:pt x="1217" y="829"/>
                  </a:lnTo>
                  <a:lnTo>
                    <a:pt x="1218" y="830"/>
                  </a:lnTo>
                  <a:lnTo>
                    <a:pt x="1219" y="830"/>
                  </a:lnTo>
                  <a:lnTo>
                    <a:pt x="1221" y="830"/>
                  </a:lnTo>
                  <a:lnTo>
                    <a:pt x="1223" y="830"/>
                  </a:lnTo>
                  <a:lnTo>
                    <a:pt x="1225" y="830"/>
                  </a:lnTo>
                  <a:lnTo>
                    <a:pt x="1227" y="830"/>
                  </a:lnTo>
                  <a:lnTo>
                    <a:pt x="1231" y="830"/>
                  </a:lnTo>
                  <a:lnTo>
                    <a:pt x="1236" y="829"/>
                  </a:lnTo>
                  <a:lnTo>
                    <a:pt x="1240" y="829"/>
                  </a:lnTo>
                  <a:lnTo>
                    <a:pt x="1249" y="829"/>
                  </a:lnTo>
                  <a:lnTo>
                    <a:pt x="1255" y="829"/>
                  </a:lnTo>
                  <a:lnTo>
                    <a:pt x="1256" y="829"/>
                  </a:lnTo>
                  <a:lnTo>
                    <a:pt x="1256" y="829"/>
                  </a:lnTo>
                  <a:lnTo>
                    <a:pt x="1257" y="829"/>
                  </a:lnTo>
                  <a:lnTo>
                    <a:pt x="1257" y="830"/>
                  </a:lnTo>
                  <a:lnTo>
                    <a:pt x="1258" y="830"/>
                  </a:lnTo>
                  <a:lnTo>
                    <a:pt x="1258" y="831"/>
                  </a:lnTo>
                  <a:lnTo>
                    <a:pt x="1258" y="832"/>
                  </a:lnTo>
                  <a:lnTo>
                    <a:pt x="1259" y="832"/>
                  </a:lnTo>
                  <a:lnTo>
                    <a:pt x="1260" y="833"/>
                  </a:lnTo>
                  <a:lnTo>
                    <a:pt x="1261" y="834"/>
                  </a:lnTo>
                  <a:lnTo>
                    <a:pt x="1262" y="835"/>
                  </a:lnTo>
                  <a:lnTo>
                    <a:pt x="1262" y="836"/>
                  </a:lnTo>
                  <a:lnTo>
                    <a:pt x="1263" y="837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9"/>
                  </a:lnTo>
                  <a:lnTo>
                    <a:pt x="1263" y="839"/>
                  </a:lnTo>
                  <a:lnTo>
                    <a:pt x="1263" y="840"/>
                  </a:lnTo>
                  <a:lnTo>
                    <a:pt x="1264" y="841"/>
                  </a:lnTo>
                  <a:lnTo>
                    <a:pt x="1264" y="842"/>
                  </a:lnTo>
                  <a:lnTo>
                    <a:pt x="1265" y="843"/>
                  </a:lnTo>
                  <a:lnTo>
                    <a:pt x="1266" y="844"/>
                  </a:lnTo>
                  <a:lnTo>
                    <a:pt x="1268" y="846"/>
                  </a:lnTo>
                  <a:lnTo>
                    <a:pt x="1269" y="847"/>
                  </a:lnTo>
                  <a:lnTo>
                    <a:pt x="1270" y="847"/>
                  </a:lnTo>
                  <a:lnTo>
                    <a:pt x="1270" y="847"/>
                  </a:lnTo>
                  <a:lnTo>
                    <a:pt x="1271" y="848"/>
                  </a:lnTo>
                  <a:lnTo>
                    <a:pt x="1272" y="849"/>
                  </a:lnTo>
                  <a:lnTo>
                    <a:pt x="1272" y="850"/>
                  </a:lnTo>
                  <a:lnTo>
                    <a:pt x="1273" y="850"/>
                  </a:lnTo>
                  <a:lnTo>
                    <a:pt x="1274" y="851"/>
                  </a:lnTo>
                  <a:lnTo>
                    <a:pt x="1275" y="851"/>
                  </a:lnTo>
                  <a:lnTo>
                    <a:pt x="1276" y="851"/>
                  </a:lnTo>
                  <a:lnTo>
                    <a:pt x="1276" y="852"/>
                  </a:lnTo>
                  <a:lnTo>
                    <a:pt x="1277" y="852"/>
                  </a:lnTo>
                  <a:lnTo>
                    <a:pt x="1278" y="853"/>
                  </a:lnTo>
                  <a:lnTo>
                    <a:pt x="1279" y="854"/>
                  </a:lnTo>
                  <a:lnTo>
                    <a:pt x="1280" y="854"/>
                  </a:lnTo>
                  <a:lnTo>
                    <a:pt x="1281" y="854"/>
                  </a:lnTo>
                  <a:lnTo>
                    <a:pt x="1281" y="855"/>
                  </a:lnTo>
                  <a:lnTo>
                    <a:pt x="1282" y="855"/>
                  </a:lnTo>
                  <a:lnTo>
                    <a:pt x="1282" y="855"/>
                  </a:lnTo>
                  <a:lnTo>
                    <a:pt x="1283" y="855"/>
                  </a:lnTo>
                  <a:lnTo>
                    <a:pt x="1284" y="856"/>
                  </a:lnTo>
                  <a:lnTo>
                    <a:pt x="1286" y="856"/>
                  </a:lnTo>
                  <a:lnTo>
                    <a:pt x="1287" y="856"/>
                  </a:lnTo>
                  <a:lnTo>
                    <a:pt x="1288" y="856"/>
                  </a:lnTo>
                  <a:lnTo>
                    <a:pt x="1289" y="856"/>
                  </a:lnTo>
                  <a:lnTo>
                    <a:pt x="1290" y="857"/>
                  </a:lnTo>
                  <a:lnTo>
                    <a:pt x="1291" y="857"/>
                  </a:lnTo>
                  <a:lnTo>
                    <a:pt x="1291" y="857"/>
                  </a:lnTo>
                  <a:lnTo>
                    <a:pt x="1292" y="858"/>
                  </a:lnTo>
                  <a:lnTo>
                    <a:pt x="1293" y="858"/>
                  </a:lnTo>
                  <a:lnTo>
                    <a:pt x="1294" y="859"/>
                  </a:lnTo>
                  <a:lnTo>
                    <a:pt x="1295" y="859"/>
                  </a:lnTo>
                  <a:lnTo>
                    <a:pt x="1296" y="860"/>
                  </a:lnTo>
                  <a:lnTo>
                    <a:pt x="1297" y="860"/>
                  </a:lnTo>
                  <a:lnTo>
                    <a:pt x="1297" y="861"/>
                  </a:lnTo>
                  <a:lnTo>
                    <a:pt x="1298" y="861"/>
                  </a:lnTo>
                  <a:lnTo>
                    <a:pt x="1299" y="861"/>
                  </a:lnTo>
                  <a:lnTo>
                    <a:pt x="1300" y="862"/>
                  </a:lnTo>
                  <a:lnTo>
                    <a:pt x="1300" y="862"/>
                  </a:lnTo>
                  <a:lnTo>
                    <a:pt x="1300" y="863"/>
                  </a:lnTo>
                  <a:lnTo>
                    <a:pt x="1301" y="863"/>
                  </a:lnTo>
                  <a:lnTo>
                    <a:pt x="1301" y="864"/>
                  </a:lnTo>
                  <a:lnTo>
                    <a:pt x="1302" y="865"/>
                  </a:lnTo>
                  <a:lnTo>
                    <a:pt x="1302" y="866"/>
                  </a:lnTo>
                  <a:lnTo>
                    <a:pt x="1302" y="866"/>
                  </a:lnTo>
                  <a:lnTo>
                    <a:pt x="1303" y="867"/>
                  </a:lnTo>
                  <a:lnTo>
                    <a:pt x="1304" y="868"/>
                  </a:lnTo>
                  <a:lnTo>
                    <a:pt x="1305" y="868"/>
                  </a:lnTo>
                  <a:lnTo>
                    <a:pt x="1306" y="868"/>
                  </a:lnTo>
                  <a:lnTo>
                    <a:pt x="1307" y="869"/>
                  </a:lnTo>
                  <a:lnTo>
                    <a:pt x="1307" y="870"/>
                  </a:lnTo>
                  <a:lnTo>
                    <a:pt x="1308" y="871"/>
                  </a:lnTo>
                  <a:lnTo>
                    <a:pt x="1308" y="872"/>
                  </a:lnTo>
                  <a:lnTo>
                    <a:pt x="1308" y="873"/>
                  </a:lnTo>
                  <a:lnTo>
                    <a:pt x="1308" y="874"/>
                  </a:lnTo>
                  <a:lnTo>
                    <a:pt x="1307" y="875"/>
                  </a:lnTo>
                  <a:lnTo>
                    <a:pt x="1307" y="875"/>
                  </a:lnTo>
                  <a:lnTo>
                    <a:pt x="1307" y="876"/>
                  </a:lnTo>
                  <a:lnTo>
                    <a:pt x="1307" y="877"/>
                  </a:lnTo>
                  <a:lnTo>
                    <a:pt x="1307" y="878"/>
                  </a:lnTo>
                  <a:lnTo>
                    <a:pt x="1307" y="879"/>
                  </a:lnTo>
                  <a:lnTo>
                    <a:pt x="1307" y="880"/>
                  </a:lnTo>
                  <a:lnTo>
                    <a:pt x="1306" y="880"/>
                  </a:lnTo>
                  <a:lnTo>
                    <a:pt x="1306" y="881"/>
                  </a:lnTo>
                  <a:lnTo>
                    <a:pt x="1306" y="882"/>
                  </a:lnTo>
                  <a:lnTo>
                    <a:pt x="1305" y="882"/>
                  </a:lnTo>
                  <a:lnTo>
                    <a:pt x="1305" y="883"/>
                  </a:lnTo>
                  <a:lnTo>
                    <a:pt x="1305" y="884"/>
                  </a:lnTo>
                  <a:lnTo>
                    <a:pt x="1304" y="884"/>
                  </a:lnTo>
                  <a:lnTo>
                    <a:pt x="1304" y="884"/>
                  </a:lnTo>
                  <a:lnTo>
                    <a:pt x="1303" y="885"/>
                  </a:lnTo>
                  <a:lnTo>
                    <a:pt x="1302" y="886"/>
                  </a:lnTo>
                  <a:lnTo>
                    <a:pt x="1302" y="887"/>
                  </a:lnTo>
                  <a:lnTo>
                    <a:pt x="1300" y="888"/>
                  </a:lnTo>
                  <a:lnTo>
                    <a:pt x="1300" y="889"/>
                  </a:lnTo>
                  <a:lnTo>
                    <a:pt x="1300" y="890"/>
                  </a:lnTo>
                  <a:lnTo>
                    <a:pt x="1299" y="890"/>
                  </a:lnTo>
                  <a:lnTo>
                    <a:pt x="1299" y="891"/>
                  </a:lnTo>
                  <a:lnTo>
                    <a:pt x="1298" y="891"/>
                  </a:lnTo>
                  <a:lnTo>
                    <a:pt x="1297" y="892"/>
                  </a:lnTo>
                  <a:lnTo>
                    <a:pt x="1296" y="893"/>
                  </a:lnTo>
                  <a:lnTo>
                    <a:pt x="1295" y="893"/>
                  </a:lnTo>
                  <a:lnTo>
                    <a:pt x="1294" y="893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4" y="891"/>
                  </a:lnTo>
                  <a:lnTo>
                    <a:pt x="1294" y="890"/>
                  </a:lnTo>
                  <a:lnTo>
                    <a:pt x="1293" y="890"/>
                  </a:lnTo>
                  <a:lnTo>
                    <a:pt x="1292" y="890"/>
                  </a:lnTo>
                  <a:lnTo>
                    <a:pt x="1291" y="890"/>
                  </a:lnTo>
                  <a:lnTo>
                    <a:pt x="1291" y="891"/>
                  </a:lnTo>
                  <a:lnTo>
                    <a:pt x="1291" y="892"/>
                  </a:lnTo>
                  <a:lnTo>
                    <a:pt x="1291" y="893"/>
                  </a:lnTo>
                  <a:lnTo>
                    <a:pt x="1290" y="893"/>
                  </a:lnTo>
                  <a:lnTo>
                    <a:pt x="1290" y="893"/>
                  </a:lnTo>
                  <a:lnTo>
                    <a:pt x="1290" y="894"/>
                  </a:lnTo>
                  <a:lnTo>
                    <a:pt x="1290" y="895"/>
                  </a:lnTo>
                  <a:lnTo>
                    <a:pt x="1291" y="896"/>
                  </a:lnTo>
                  <a:lnTo>
                    <a:pt x="1291" y="897"/>
                  </a:lnTo>
                  <a:lnTo>
                    <a:pt x="1291" y="898"/>
                  </a:lnTo>
                  <a:lnTo>
                    <a:pt x="1292" y="899"/>
                  </a:lnTo>
                  <a:lnTo>
                    <a:pt x="1292" y="900"/>
                  </a:lnTo>
                  <a:lnTo>
                    <a:pt x="1292" y="901"/>
                  </a:lnTo>
                  <a:lnTo>
                    <a:pt x="1293" y="901"/>
                  </a:lnTo>
                  <a:lnTo>
                    <a:pt x="1293" y="902"/>
                  </a:lnTo>
                  <a:lnTo>
                    <a:pt x="1294" y="903"/>
                  </a:lnTo>
                  <a:lnTo>
                    <a:pt x="1294" y="904"/>
                  </a:lnTo>
                  <a:lnTo>
                    <a:pt x="1295" y="904"/>
                  </a:lnTo>
                  <a:lnTo>
                    <a:pt x="1295" y="905"/>
                  </a:lnTo>
                  <a:lnTo>
                    <a:pt x="1296" y="906"/>
                  </a:lnTo>
                  <a:lnTo>
                    <a:pt x="1296" y="907"/>
                  </a:lnTo>
                  <a:lnTo>
                    <a:pt x="1297" y="907"/>
                  </a:lnTo>
                  <a:lnTo>
                    <a:pt x="1298" y="908"/>
                  </a:lnTo>
                  <a:lnTo>
                    <a:pt x="1298" y="909"/>
                  </a:lnTo>
                  <a:lnTo>
                    <a:pt x="1299" y="910"/>
                  </a:lnTo>
                  <a:lnTo>
                    <a:pt x="1300" y="911"/>
                  </a:lnTo>
                  <a:lnTo>
                    <a:pt x="1300" y="911"/>
                  </a:lnTo>
                  <a:lnTo>
                    <a:pt x="1301" y="911"/>
                  </a:lnTo>
                  <a:lnTo>
                    <a:pt x="1302" y="911"/>
                  </a:lnTo>
                  <a:lnTo>
                    <a:pt x="1303" y="910"/>
                  </a:lnTo>
                  <a:lnTo>
                    <a:pt x="1304" y="910"/>
                  </a:lnTo>
                  <a:lnTo>
                    <a:pt x="1305" y="910"/>
                  </a:lnTo>
                  <a:lnTo>
                    <a:pt x="1305" y="909"/>
                  </a:lnTo>
                  <a:lnTo>
                    <a:pt x="1305" y="908"/>
                  </a:lnTo>
                  <a:lnTo>
                    <a:pt x="1305" y="907"/>
                  </a:lnTo>
                  <a:lnTo>
                    <a:pt x="1305" y="906"/>
                  </a:lnTo>
                  <a:lnTo>
                    <a:pt x="1305" y="905"/>
                  </a:lnTo>
                  <a:lnTo>
                    <a:pt x="1306" y="904"/>
                  </a:lnTo>
                  <a:lnTo>
                    <a:pt x="1306" y="903"/>
                  </a:lnTo>
                  <a:lnTo>
                    <a:pt x="1306" y="902"/>
                  </a:lnTo>
                  <a:lnTo>
                    <a:pt x="1307" y="902"/>
                  </a:lnTo>
                  <a:lnTo>
                    <a:pt x="1307" y="902"/>
                  </a:lnTo>
                  <a:lnTo>
                    <a:pt x="1308" y="901"/>
                  </a:lnTo>
                  <a:lnTo>
                    <a:pt x="1308" y="900"/>
                  </a:lnTo>
                  <a:lnTo>
                    <a:pt x="1309" y="900"/>
                  </a:lnTo>
                  <a:lnTo>
                    <a:pt x="1309" y="899"/>
                  </a:lnTo>
                  <a:lnTo>
                    <a:pt x="1310" y="898"/>
                  </a:lnTo>
                  <a:lnTo>
                    <a:pt x="1311" y="897"/>
                  </a:lnTo>
                  <a:lnTo>
                    <a:pt x="1312" y="896"/>
                  </a:lnTo>
                  <a:lnTo>
                    <a:pt x="1313" y="896"/>
                  </a:lnTo>
                  <a:lnTo>
                    <a:pt x="1313" y="895"/>
                  </a:lnTo>
                  <a:lnTo>
                    <a:pt x="1314" y="895"/>
                  </a:lnTo>
                  <a:lnTo>
                    <a:pt x="1315" y="895"/>
                  </a:lnTo>
                  <a:lnTo>
                    <a:pt x="1315" y="896"/>
                  </a:lnTo>
                  <a:lnTo>
                    <a:pt x="1316" y="896"/>
                  </a:lnTo>
                  <a:lnTo>
                    <a:pt x="1316" y="897"/>
                  </a:lnTo>
                  <a:lnTo>
                    <a:pt x="1316" y="898"/>
                  </a:lnTo>
                  <a:lnTo>
                    <a:pt x="1316" y="899"/>
                  </a:lnTo>
                  <a:lnTo>
                    <a:pt x="1316" y="900"/>
                  </a:lnTo>
                  <a:lnTo>
                    <a:pt x="1316" y="901"/>
                  </a:lnTo>
                  <a:lnTo>
                    <a:pt x="1315" y="902"/>
                  </a:lnTo>
                  <a:lnTo>
                    <a:pt x="1315" y="902"/>
                  </a:lnTo>
                  <a:lnTo>
                    <a:pt x="1315" y="903"/>
                  </a:lnTo>
                  <a:lnTo>
                    <a:pt x="1314" y="903"/>
                  </a:lnTo>
                  <a:lnTo>
                    <a:pt x="1314" y="904"/>
                  </a:lnTo>
                  <a:lnTo>
                    <a:pt x="1313" y="904"/>
                  </a:lnTo>
                  <a:lnTo>
                    <a:pt x="1313" y="905"/>
                  </a:lnTo>
                  <a:lnTo>
                    <a:pt x="1313" y="906"/>
                  </a:lnTo>
                  <a:lnTo>
                    <a:pt x="1313" y="907"/>
                  </a:lnTo>
                  <a:lnTo>
                    <a:pt x="1314" y="908"/>
                  </a:lnTo>
                  <a:lnTo>
                    <a:pt x="1314" y="909"/>
                  </a:lnTo>
                  <a:lnTo>
                    <a:pt x="1314" y="910"/>
                  </a:lnTo>
                  <a:lnTo>
                    <a:pt x="1314" y="911"/>
                  </a:lnTo>
                  <a:lnTo>
                    <a:pt x="1314" y="912"/>
                  </a:lnTo>
                  <a:lnTo>
                    <a:pt x="1315" y="912"/>
                  </a:lnTo>
                  <a:lnTo>
                    <a:pt x="1315" y="913"/>
                  </a:lnTo>
                  <a:lnTo>
                    <a:pt x="1316" y="913"/>
                  </a:lnTo>
                  <a:lnTo>
                    <a:pt x="1316" y="914"/>
                  </a:lnTo>
                  <a:lnTo>
                    <a:pt x="1316" y="915"/>
                  </a:lnTo>
                  <a:lnTo>
                    <a:pt x="1317" y="916"/>
                  </a:lnTo>
                  <a:lnTo>
                    <a:pt x="1318" y="916"/>
                  </a:lnTo>
                  <a:lnTo>
                    <a:pt x="1318" y="917"/>
                  </a:lnTo>
                  <a:lnTo>
                    <a:pt x="1318" y="918"/>
                  </a:lnTo>
                  <a:lnTo>
                    <a:pt x="1318" y="919"/>
                  </a:lnTo>
                  <a:lnTo>
                    <a:pt x="1318" y="919"/>
                  </a:lnTo>
                  <a:lnTo>
                    <a:pt x="1318" y="920"/>
                  </a:lnTo>
                  <a:lnTo>
                    <a:pt x="1318" y="920"/>
                  </a:lnTo>
                  <a:lnTo>
                    <a:pt x="1318" y="921"/>
                  </a:lnTo>
                  <a:lnTo>
                    <a:pt x="1317" y="921"/>
                  </a:lnTo>
                  <a:lnTo>
                    <a:pt x="1316" y="922"/>
                  </a:lnTo>
                  <a:lnTo>
                    <a:pt x="1317" y="922"/>
                  </a:lnTo>
                  <a:lnTo>
                    <a:pt x="1317" y="923"/>
                  </a:lnTo>
                  <a:lnTo>
                    <a:pt x="1317" y="924"/>
                  </a:lnTo>
                  <a:lnTo>
                    <a:pt x="1318" y="925"/>
                  </a:lnTo>
                  <a:lnTo>
                    <a:pt x="1318" y="926"/>
                  </a:lnTo>
                  <a:lnTo>
                    <a:pt x="1319" y="927"/>
                  </a:lnTo>
                  <a:lnTo>
                    <a:pt x="1319" y="928"/>
                  </a:lnTo>
                  <a:lnTo>
                    <a:pt x="1319" y="929"/>
                  </a:lnTo>
                  <a:lnTo>
                    <a:pt x="1319" y="930"/>
                  </a:lnTo>
                  <a:lnTo>
                    <a:pt x="1319" y="930"/>
                  </a:lnTo>
                  <a:lnTo>
                    <a:pt x="1318" y="931"/>
                  </a:lnTo>
                  <a:lnTo>
                    <a:pt x="1318" y="932"/>
                  </a:lnTo>
                  <a:lnTo>
                    <a:pt x="1318" y="933"/>
                  </a:lnTo>
                  <a:lnTo>
                    <a:pt x="1318" y="933"/>
                  </a:lnTo>
                  <a:lnTo>
                    <a:pt x="1318" y="934"/>
                  </a:lnTo>
                  <a:lnTo>
                    <a:pt x="1318" y="935"/>
                  </a:lnTo>
                  <a:lnTo>
                    <a:pt x="1318" y="936"/>
                  </a:lnTo>
                  <a:lnTo>
                    <a:pt x="1317" y="936"/>
                  </a:lnTo>
                  <a:lnTo>
                    <a:pt x="1317" y="937"/>
                  </a:lnTo>
                  <a:lnTo>
                    <a:pt x="1317" y="938"/>
                  </a:lnTo>
                  <a:lnTo>
                    <a:pt x="1316" y="938"/>
                  </a:lnTo>
                  <a:lnTo>
                    <a:pt x="1316" y="939"/>
                  </a:lnTo>
                  <a:lnTo>
                    <a:pt x="1315" y="939"/>
                  </a:lnTo>
                  <a:lnTo>
                    <a:pt x="1314" y="939"/>
                  </a:lnTo>
                  <a:lnTo>
                    <a:pt x="1313" y="939"/>
                  </a:lnTo>
                  <a:lnTo>
                    <a:pt x="1313" y="939"/>
                  </a:lnTo>
                  <a:lnTo>
                    <a:pt x="1312" y="940"/>
                  </a:lnTo>
                  <a:lnTo>
                    <a:pt x="1311" y="941"/>
                  </a:lnTo>
                  <a:lnTo>
                    <a:pt x="1310" y="942"/>
                  </a:lnTo>
                  <a:lnTo>
                    <a:pt x="1309" y="942"/>
                  </a:lnTo>
                  <a:lnTo>
                    <a:pt x="1309" y="943"/>
                  </a:lnTo>
                  <a:lnTo>
                    <a:pt x="1309" y="944"/>
                  </a:lnTo>
                  <a:lnTo>
                    <a:pt x="1309" y="945"/>
                  </a:lnTo>
                  <a:lnTo>
                    <a:pt x="1308" y="946"/>
                  </a:lnTo>
                  <a:lnTo>
                    <a:pt x="1307" y="947"/>
                  </a:lnTo>
                  <a:lnTo>
                    <a:pt x="1306" y="948"/>
                  </a:lnTo>
                  <a:lnTo>
                    <a:pt x="1306" y="948"/>
                  </a:lnTo>
                  <a:lnTo>
                    <a:pt x="1305" y="949"/>
                  </a:lnTo>
                  <a:lnTo>
                    <a:pt x="1306" y="949"/>
                  </a:lnTo>
                  <a:lnTo>
                    <a:pt x="1305" y="949"/>
                  </a:lnTo>
                  <a:lnTo>
                    <a:pt x="1305" y="950"/>
                  </a:lnTo>
                  <a:lnTo>
                    <a:pt x="1304" y="951"/>
                  </a:lnTo>
                  <a:lnTo>
                    <a:pt x="1304" y="952"/>
                  </a:lnTo>
                  <a:lnTo>
                    <a:pt x="1304" y="953"/>
                  </a:lnTo>
                  <a:lnTo>
                    <a:pt x="1303" y="953"/>
                  </a:lnTo>
                  <a:lnTo>
                    <a:pt x="1303" y="954"/>
                  </a:lnTo>
                  <a:lnTo>
                    <a:pt x="1303" y="955"/>
                  </a:lnTo>
                  <a:lnTo>
                    <a:pt x="1302" y="956"/>
                  </a:lnTo>
                  <a:lnTo>
                    <a:pt x="1302" y="957"/>
                  </a:lnTo>
                  <a:lnTo>
                    <a:pt x="1302" y="957"/>
                  </a:lnTo>
                  <a:lnTo>
                    <a:pt x="1302" y="958"/>
                  </a:lnTo>
                  <a:lnTo>
                    <a:pt x="1303" y="958"/>
                  </a:lnTo>
                  <a:lnTo>
                    <a:pt x="1303" y="959"/>
                  </a:lnTo>
                  <a:lnTo>
                    <a:pt x="1304" y="960"/>
                  </a:lnTo>
                  <a:lnTo>
                    <a:pt x="1304" y="961"/>
                  </a:lnTo>
                  <a:lnTo>
                    <a:pt x="1304" y="962"/>
                  </a:lnTo>
                  <a:lnTo>
                    <a:pt x="1304" y="963"/>
                  </a:lnTo>
                  <a:lnTo>
                    <a:pt x="1304" y="964"/>
                  </a:lnTo>
                  <a:lnTo>
                    <a:pt x="1304" y="965"/>
                  </a:lnTo>
                  <a:lnTo>
                    <a:pt x="1304" y="966"/>
                  </a:lnTo>
                  <a:lnTo>
                    <a:pt x="1304" y="967"/>
                  </a:lnTo>
                  <a:lnTo>
                    <a:pt x="1304" y="967"/>
                  </a:lnTo>
                  <a:lnTo>
                    <a:pt x="1303" y="967"/>
                  </a:lnTo>
                  <a:lnTo>
                    <a:pt x="1303" y="968"/>
                  </a:lnTo>
                  <a:lnTo>
                    <a:pt x="1302" y="969"/>
                  </a:lnTo>
                  <a:lnTo>
                    <a:pt x="1302" y="970"/>
                  </a:lnTo>
                  <a:lnTo>
                    <a:pt x="1302" y="971"/>
                  </a:lnTo>
                  <a:lnTo>
                    <a:pt x="1301" y="972"/>
                  </a:lnTo>
                  <a:lnTo>
                    <a:pt x="1301" y="973"/>
                  </a:lnTo>
                  <a:lnTo>
                    <a:pt x="1300" y="973"/>
                  </a:lnTo>
                  <a:lnTo>
                    <a:pt x="1300" y="974"/>
                  </a:lnTo>
                  <a:lnTo>
                    <a:pt x="1300" y="975"/>
                  </a:lnTo>
                  <a:lnTo>
                    <a:pt x="1299" y="977"/>
                  </a:lnTo>
                  <a:lnTo>
                    <a:pt x="1298" y="977"/>
                  </a:lnTo>
                  <a:lnTo>
                    <a:pt x="1298" y="979"/>
                  </a:lnTo>
                  <a:lnTo>
                    <a:pt x="1298" y="980"/>
                  </a:lnTo>
                  <a:lnTo>
                    <a:pt x="1297" y="982"/>
                  </a:lnTo>
                  <a:lnTo>
                    <a:pt x="1297" y="983"/>
                  </a:lnTo>
                  <a:lnTo>
                    <a:pt x="1297" y="984"/>
                  </a:lnTo>
                  <a:lnTo>
                    <a:pt x="1298" y="984"/>
                  </a:lnTo>
                  <a:lnTo>
                    <a:pt x="1298" y="985"/>
                  </a:lnTo>
                  <a:lnTo>
                    <a:pt x="1299" y="985"/>
                  </a:lnTo>
                  <a:lnTo>
                    <a:pt x="1300" y="985"/>
                  </a:lnTo>
                  <a:lnTo>
                    <a:pt x="1300" y="986"/>
                  </a:lnTo>
                  <a:lnTo>
                    <a:pt x="1301" y="986"/>
                  </a:lnTo>
                  <a:lnTo>
                    <a:pt x="1302" y="986"/>
                  </a:lnTo>
                  <a:lnTo>
                    <a:pt x="1302" y="985"/>
                  </a:lnTo>
                  <a:lnTo>
                    <a:pt x="1303" y="985"/>
                  </a:lnTo>
                  <a:lnTo>
                    <a:pt x="1304" y="985"/>
                  </a:lnTo>
                  <a:lnTo>
                    <a:pt x="1305" y="985"/>
                  </a:lnTo>
                  <a:lnTo>
                    <a:pt x="1306" y="985"/>
                  </a:lnTo>
                  <a:lnTo>
                    <a:pt x="1307" y="985"/>
                  </a:lnTo>
                  <a:lnTo>
                    <a:pt x="1308" y="985"/>
                  </a:lnTo>
                  <a:lnTo>
                    <a:pt x="1308" y="986"/>
                  </a:lnTo>
                  <a:lnTo>
                    <a:pt x="1309" y="986"/>
                  </a:lnTo>
                  <a:lnTo>
                    <a:pt x="1309" y="987"/>
                  </a:lnTo>
                  <a:lnTo>
                    <a:pt x="1309" y="989"/>
                  </a:lnTo>
                  <a:lnTo>
                    <a:pt x="1310" y="990"/>
                  </a:lnTo>
                  <a:lnTo>
                    <a:pt x="1310" y="992"/>
                  </a:lnTo>
                  <a:lnTo>
                    <a:pt x="1311" y="993"/>
                  </a:lnTo>
                  <a:lnTo>
                    <a:pt x="1311" y="994"/>
                  </a:lnTo>
                  <a:lnTo>
                    <a:pt x="1311" y="994"/>
                  </a:lnTo>
                  <a:lnTo>
                    <a:pt x="1311" y="995"/>
                  </a:lnTo>
                  <a:lnTo>
                    <a:pt x="1311" y="996"/>
                  </a:lnTo>
                  <a:lnTo>
                    <a:pt x="1311" y="997"/>
                  </a:lnTo>
                  <a:lnTo>
                    <a:pt x="1310" y="998"/>
                  </a:lnTo>
                  <a:lnTo>
                    <a:pt x="1309" y="998"/>
                  </a:lnTo>
                  <a:lnTo>
                    <a:pt x="1309" y="998"/>
                  </a:lnTo>
                  <a:lnTo>
                    <a:pt x="1308" y="998"/>
                  </a:lnTo>
                  <a:lnTo>
                    <a:pt x="1308" y="999"/>
                  </a:lnTo>
                  <a:lnTo>
                    <a:pt x="1307" y="999"/>
                  </a:lnTo>
                  <a:lnTo>
                    <a:pt x="1307" y="1000"/>
                  </a:lnTo>
                  <a:lnTo>
                    <a:pt x="1307" y="1001"/>
                  </a:lnTo>
                  <a:lnTo>
                    <a:pt x="1307" y="1002"/>
                  </a:lnTo>
                  <a:lnTo>
                    <a:pt x="1308" y="1002"/>
                  </a:lnTo>
                  <a:lnTo>
                    <a:pt x="1309" y="1003"/>
                  </a:lnTo>
                  <a:lnTo>
                    <a:pt x="1309" y="1003"/>
                  </a:lnTo>
                  <a:lnTo>
                    <a:pt x="1309" y="1004"/>
                  </a:lnTo>
                  <a:lnTo>
                    <a:pt x="1310" y="1005"/>
                  </a:lnTo>
                  <a:lnTo>
                    <a:pt x="1312" y="1007"/>
                  </a:lnTo>
                  <a:lnTo>
                    <a:pt x="1312" y="1008"/>
                  </a:lnTo>
                  <a:lnTo>
                    <a:pt x="1313" y="1009"/>
                  </a:lnTo>
                  <a:lnTo>
                    <a:pt x="1313" y="1010"/>
                  </a:lnTo>
                  <a:lnTo>
                    <a:pt x="1314" y="1010"/>
                  </a:lnTo>
                  <a:lnTo>
                    <a:pt x="1314" y="1011"/>
                  </a:lnTo>
                  <a:lnTo>
                    <a:pt x="1315" y="1012"/>
                  </a:lnTo>
                  <a:lnTo>
                    <a:pt x="1316" y="1013"/>
                  </a:lnTo>
                  <a:lnTo>
                    <a:pt x="1311" y="1013"/>
                  </a:lnTo>
                  <a:lnTo>
                    <a:pt x="1303" y="1014"/>
                  </a:lnTo>
                  <a:lnTo>
                    <a:pt x="1300" y="1005"/>
                  </a:lnTo>
                  <a:lnTo>
                    <a:pt x="1280" y="1015"/>
                  </a:lnTo>
                  <a:lnTo>
                    <a:pt x="1268" y="1018"/>
                  </a:lnTo>
                  <a:lnTo>
                    <a:pt x="1268" y="1012"/>
                  </a:lnTo>
                  <a:lnTo>
                    <a:pt x="1268" y="1009"/>
                  </a:lnTo>
                  <a:lnTo>
                    <a:pt x="1268" y="1008"/>
                  </a:lnTo>
                  <a:lnTo>
                    <a:pt x="1267" y="1005"/>
                  </a:lnTo>
                  <a:lnTo>
                    <a:pt x="1266" y="1004"/>
                  </a:lnTo>
                  <a:lnTo>
                    <a:pt x="1265" y="1003"/>
                  </a:lnTo>
                  <a:lnTo>
                    <a:pt x="1263" y="1000"/>
                  </a:lnTo>
                  <a:lnTo>
                    <a:pt x="1263" y="999"/>
                  </a:lnTo>
                  <a:lnTo>
                    <a:pt x="1261" y="997"/>
                  </a:lnTo>
                  <a:lnTo>
                    <a:pt x="1259" y="999"/>
                  </a:lnTo>
                  <a:lnTo>
                    <a:pt x="1258" y="1000"/>
                  </a:lnTo>
                  <a:lnTo>
                    <a:pt x="1256" y="1001"/>
                  </a:lnTo>
                  <a:lnTo>
                    <a:pt x="1254" y="1003"/>
                  </a:lnTo>
                  <a:lnTo>
                    <a:pt x="1254" y="1003"/>
                  </a:lnTo>
                  <a:lnTo>
                    <a:pt x="1253" y="1003"/>
                  </a:lnTo>
                  <a:lnTo>
                    <a:pt x="1253" y="1003"/>
                  </a:lnTo>
                  <a:lnTo>
                    <a:pt x="1252" y="1003"/>
                  </a:lnTo>
                  <a:lnTo>
                    <a:pt x="1250" y="1003"/>
                  </a:lnTo>
                  <a:lnTo>
                    <a:pt x="1249" y="1003"/>
                  </a:lnTo>
                  <a:lnTo>
                    <a:pt x="1248" y="1003"/>
                  </a:lnTo>
                  <a:lnTo>
                    <a:pt x="1246" y="1003"/>
                  </a:lnTo>
                  <a:lnTo>
                    <a:pt x="1245" y="1003"/>
                  </a:lnTo>
                  <a:lnTo>
                    <a:pt x="1244" y="1003"/>
                  </a:lnTo>
                  <a:lnTo>
                    <a:pt x="1243" y="1003"/>
                  </a:lnTo>
                  <a:lnTo>
                    <a:pt x="1242" y="1003"/>
                  </a:lnTo>
                  <a:lnTo>
                    <a:pt x="1240" y="1003"/>
                  </a:lnTo>
                  <a:lnTo>
                    <a:pt x="1237" y="1003"/>
                  </a:lnTo>
                  <a:lnTo>
                    <a:pt x="1236" y="1004"/>
                  </a:lnTo>
                  <a:lnTo>
                    <a:pt x="1236" y="1004"/>
                  </a:lnTo>
                  <a:lnTo>
                    <a:pt x="1234" y="1006"/>
                  </a:lnTo>
                  <a:lnTo>
                    <a:pt x="1233" y="1006"/>
                  </a:lnTo>
                  <a:lnTo>
                    <a:pt x="1232" y="1006"/>
                  </a:lnTo>
                  <a:lnTo>
                    <a:pt x="1231" y="1007"/>
                  </a:lnTo>
                  <a:lnTo>
                    <a:pt x="1229" y="1007"/>
                  </a:lnTo>
                  <a:lnTo>
                    <a:pt x="1228" y="1008"/>
                  </a:lnTo>
                  <a:lnTo>
                    <a:pt x="1227" y="1008"/>
                  </a:lnTo>
                  <a:lnTo>
                    <a:pt x="1227" y="1008"/>
                  </a:lnTo>
                  <a:lnTo>
                    <a:pt x="1226" y="1009"/>
                  </a:lnTo>
                  <a:lnTo>
                    <a:pt x="1222" y="1010"/>
                  </a:lnTo>
                  <a:lnTo>
                    <a:pt x="1218" y="1012"/>
                  </a:lnTo>
                  <a:lnTo>
                    <a:pt x="1218" y="1013"/>
                  </a:lnTo>
                  <a:lnTo>
                    <a:pt x="1218" y="1013"/>
                  </a:lnTo>
                  <a:lnTo>
                    <a:pt x="1217" y="1013"/>
                  </a:lnTo>
                  <a:lnTo>
                    <a:pt x="1216" y="1013"/>
                  </a:lnTo>
                  <a:lnTo>
                    <a:pt x="1214" y="1012"/>
                  </a:lnTo>
                  <a:lnTo>
                    <a:pt x="1210" y="1011"/>
                  </a:lnTo>
                  <a:lnTo>
                    <a:pt x="1208" y="1011"/>
                  </a:lnTo>
                  <a:lnTo>
                    <a:pt x="1206" y="1010"/>
                  </a:lnTo>
                  <a:lnTo>
                    <a:pt x="1205" y="1010"/>
                  </a:lnTo>
                  <a:lnTo>
                    <a:pt x="1204" y="1010"/>
                  </a:lnTo>
                  <a:lnTo>
                    <a:pt x="1203" y="1010"/>
                  </a:lnTo>
                  <a:lnTo>
                    <a:pt x="1202" y="1010"/>
                  </a:lnTo>
                  <a:lnTo>
                    <a:pt x="1200" y="1011"/>
                  </a:lnTo>
                  <a:lnTo>
                    <a:pt x="1197" y="1012"/>
                  </a:lnTo>
                  <a:lnTo>
                    <a:pt x="1194" y="1013"/>
                  </a:lnTo>
                  <a:lnTo>
                    <a:pt x="1191" y="1013"/>
                  </a:lnTo>
                  <a:lnTo>
                    <a:pt x="1190" y="1013"/>
                  </a:lnTo>
                  <a:lnTo>
                    <a:pt x="1190" y="1013"/>
                  </a:lnTo>
                  <a:lnTo>
                    <a:pt x="1189" y="1014"/>
                  </a:lnTo>
                  <a:lnTo>
                    <a:pt x="1187" y="1014"/>
                  </a:lnTo>
                  <a:lnTo>
                    <a:pt x="1186" y="1014"/>
                  </a:lnTo>
                  <a:lnTo>
                    <a:pt x="1185" y="1014"/>
                  </a:lnTo>
                  <a:lnTo>
                    <a:pt x="1183" y="1013"/>
                  </a:lnTo>
                  <a:lnTo>
                    <a:pt x="1182" y="1013"/>
                  </a:lnTo>
                  <a:lnTo>
                    <a:pt x="1181" y="1013"/>
                  </a:lnTo>
                  <a:lnTo>
                    <a:pt x="1181" y="1014"/>
                  </a:lnTo>
                  <a:lnTo>
                    <a:pt x="1180" y="1014"/>
                  </a:lnTo>
                  <a:lnTo>
                    <a:pt x="1174" y="1017"/>
                  </a:lnTo>
                  <a:lnTo>
                    <a:pt x="1172" y="1018"/>
                  </a:lnTo>
                  <a:lnTo>
                    <a:pt x="1172" y="1018"/>
                  </a:lnTo>
                  <a:lnTo>
                    <a:pt x="1171" y="1018"/>
                  </a:lnTo>
                  <a:lnTo>
                    <a:pt x="1169" y="1019"/>
                  </a:lnTo>
                  <a:lnTo>
                    <a:pt x="1167" y="1022"/>
                  </a:lnTo>
                  <a:lnTo>
                    <a:pt x="1166" y="1022"/>
                  </a:lnTo>
                  <a:lnTo>
                    <a:pt x="1165" y="1022"/>
                  </a:lnTo>
                  <a:lnTo>
                    <a:pt x="1163" y="1024"/>
                  </a:lnTo>
                  <a:lnTo>
                    <a:pt x="1163" y="1025"/>
                  </a:lnTo>
                  <a:lnTo>
                    <a:pt x="1162" y="1025"/>
                  </a:lnTo>
                  <a:lnTo>
                    <a:pt x="1162" y="1026"/>
                  </a:lnTo>
                  <a:lnTo>
                    <a:pt x="1160" y="1027"/>
                  </a:lnTo>
                  <a:lnTo>
                    <a:pt x="1158" y="1029"/>
                  </a:lnTo>
                  <a:lnTo>
                    <a:pt x="1157" y="1030"/>
                  </a:lnTo>
                  <a:lnTo>
                    <a:pt x="1156" y="1031"/>
                  </a:lnTo>
                  <a:lnTo>
                    <a:pt x="1155" y="1031"/>
                  </a:lnTo>
                  <a:lnTo>
                    <a:pt x="1155" y="1032"/>
                  </a:lnTo>
                  <a:lnTo>
                    <a:pt x="1154" y="1033"/>
                  </a:lnTo>
                  <a:lnTo>
                    <a:pt x="1154" y="1034"/>
                  </a:lnTo>
                  <a:lnTo>
                    <a:pt x="1153" y="1035"/>
                  </a:lnTo>
                  <a:lnTo>
                    <a:pt x="1153" y="1036"/>
                  </a:lnTo>
                  <a:lnTo>
                    <a:pt x="1153" y="1037"/>
                  </a:lnTo>
                  <a:lnTo>
                    <a:pt x="1153" y="1038"/>
                  </a:lnTo>
                  <a:lnTo>
                    <a:pt x="1153" y="1038"/>
                  </a:lnTo>
                  <a:lnTo>
                    <a:pt x="1153" y="1039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1"/>
                  </a:lnTo>
                  <a:lnTo>
                    <a:pt x="1153" y="1042"/>
                  </a:lnTo>
                  <a:lnTo>
                    <a:pt x="1154" y="1044"/>
                  </a:lnTo>
                  <a:lnTo>
                    <a:pt x="1155" y="1045"/>
                  </a:lnTo>
                  <a:lnTo>
                    <a:pt x="1155" y="1046"/>
                  </a:lnTo>
                  <a:lnTo>
                    <a:pt x="1155" y="1047"/>
                  </a:lnTo>
                  <a:lnTo>
                    <a:pt x="1155" y="1048"/>
                  </a:lnTo>
                  <a:lnTo>
                    <a:pt x="1154" y="1049"/>
                  </a:lnTo>
                  <a:lnTo>
                    <a:pt x="1153" y="1050"/>
                  </a:lnTo>
                  <a:lnTo>
                    <a:pt x="1152" y="1052"/>
                  </a:lnTo>
                  <a:lnTo>
                    <a:pt x="1151" y="1054"/>
                  </a:lnTo>
                  <a:lnTo>
                    <a:pt x="1150" y="1055"/>
                  </a:lnTo>
                  <a:lnTo>
                    <a:pt x="1149" y="1057"/>
                  </a:lnTo>
                  <a:lnTo>
                    <a:pt x="1148" y="1058"/>
                  </a:lnTo>
                  <a:lnTo>
                    <a:pt x="1147" y="1059"/>
                  </a:lnTo>
                  <a:lnTo>
                    <a:pt x="1145" y="1059"/>
                  </a:lnTo>
                  <a:lnTo>
                    <a:pt x="1144" y="1061"/>
                  </a:lnTo>
                  <a:lnTo>
                    <a:pt x="1143" y="1062"/>
                  </a:lnTo>
                  <a:lnTo>
                    <a:pt x="1142" y="1062"/>
                  </a:lnTo>
                  <a:lnTo>
                    <a:pt x="1141" y="1063"/>
                  </a:lnTo>
                  <a:lnTo>
                    <a:pt x="1140" y="1064"/>
                  </a:lnTo>
                  <a:lnTo>
                    <a:pt x="1139" y="1064"/>
                  </a:lnTo>
                  <a:lnTo>
                    <a:pt x="1139" y="1065"/>
                  </a:lnTo>
                  <a:lnTo>
                    <a:pt x="1136" y="1066"/>
                  </a:lnTo>
                  <a:lnTo>
                    <a:pt x="1135" y="1067"/>
                  </a:lnTo>
                  <a:lnTo>
                    <a:pt x="1134" y="1068"/>
                  </a:lnTo>
                  <a:lnTo>
                    <a:pt x="1133" y="1068"/>
                  </a:lnTo>
                  <a:lnTo>
                    <a:pt x="1133" y="1069"/>
                  </a:lnTo>
                  <a:lnTo>
                    <a:pt x="1132" y="1070"/>
                  </a:lnTo>
                  <a:lnTo>
                    <a:pt x="1132" y="1071"/>
                  </a:lnTo>
                  <a:lnTo>
                    <a:pt x="1132" y="1072"/>
                  </a:lnTo>
                  <a:lnTo>
                    <a:pt x="1132" y="1073"/>
                  </a:lnTo>
                  <a:lnTo>
                    <a:pt x="1132" y="1075"/>
                  </a:lnTo>
                  <a:lnTo>
                    <a:pt x="1132" y="1077"/>
                  </a:lnTo>
                  <a:lnTo>
                    <a:pt x="1132" y="1077"/>
                  </a:lnTo>
                  <a:lnTo>
                    <a:pt x="1131" y="1078"/>
                  </a:lnTo>
                  <a:lnTo>
                    <a:pt x="1131" y="1082"/>
                  </a:lnTo>
                  <a:lnTo>
                    <a:pt x="1131" y="1085"/>
                  </a:lnTo>
                  <a:lnTo>
                    <a:pt x="1130" y="1085"/>
                  </a:lnTo>
                  <a:lnTo>
                    <a:pt x="1130" y="1088"/>
                  </a:lnTo>
                  <a:lnTo>
                    <a:pt x="1130" y="1089"/>
                  </a:lnTo>
                  <a:lnTo>
                    <a:pt x="1129" y="1091"/>
                  </a:lnTo>
                  <a:lnTo>
                    <a:pt x="1129" y="1093"/>
                  </a:lnTo>
                  <a:lnTo>
                    <a:pt x="1128" y="1093"/>
                  </a:lnTo>
                  <a:lnTo>
                    <a:pt x="1128" y="1094"/>
                  </a:lnTo>
                  <a:lnTo>
                    <a:pt x="1127" y="1095"/>
                  </a:lnTo>
                  <a:lnTo>
                    <a:pt x="1126" y="1097"/>
                  </a:lnTo>
                  <a:lnTo>
                    <a:pt x="1126" y="1098"/>
                  </a:lnTo>
                  <a:lnTo>
                    <a:pt x="1126" y="1100"/>
                  </a:lnTo>
                  <a:lnTo>
                    <a:pt x="1125" y="1101"/>
                  </a:lnTo>
                  <a:lnTo>
                    <a:pt x="1125" y="1102"/>
                  </a:lnTo>
                  <a:lnTo>
                    <a:pt x="1125" y="1103"/>
                  </a:lnTo>
                  <a:lnTo>
                    <a:pt x="1125" y="1104"/>
                  </a:lnTo>
                  <a:lnTo>
                    <a:pt x="1125" y="1104"/>
                  </a:lnTo>
                  <a:lnTo>
                    <a:pt x="1124" y="1105"/>
                  </a:lnTo>
                  <a:lnTo>
                    <a:pt x="1125" y="1107"/>
                  </a:lnTo>
                  <a:lnTo>
                    <a:pt x="1125" y="1112"/>
                  </a:lnTo>
                  <a:lnTo>
                    <a:pt x="1125" y="1114"/>
                  </a:lnTo>
                  <a:lnTo>
                    <a:pt x="1125" y="1114"/>
                  </a:lnTo>
                  <a:lnTo>
                    <a:pt x="1125" y="1115"/>
                  </a:lnTo>
                  <a:lnTo>
                    <a:pt x="1126" y="1116"/>
                  </a:lnTo>
                  <a:lnTo>
                    <a:pt x="1126" y="1117"/>
                  </a:lnTo>
                  <a:lnTo>
                    <a:pt x="1126" y="1118"/>
                  </a:lnTo>
                  <a:lnTo>
                    <a:pt x="1126" y="1120"/>
                  </a:lnTo>
                  <a:lnTo>
                    <a:pt x="1128" y="1123"/>
                  </a:lnTo>
                  <a:lnTo>
                    <a:pt x="1132" y="1128"/>
                  </a:lnTo>
                  <a:lnTo>
                    <a:pt x="1133" y="1129"/>
                  </a:lnTo>
                  <a:lnTo>
                    <a:pt x="1133" y="1130"/>
                  </a:lnTo>
                  <a:lnTo>
                    <a:pt x="1134" y="1131"/>
                  </a:lnTo>
                  <a:lnTo>
                    <a:pt x="1134" y="1133"/>
                  </a:lnTo>
                  <a:lnTo>
                    <a:pt x="1135" y="1134"/>
                  </a:lnTo>
                  <a:lnTo>
                    <a:pt x="1135" y="1135"/>
                  </a:lnTo>
                  <a:lnTo>
                    <a:pt x="1135" y="1137"/>
                  </a:lnTo>
                  <a:lnTo>
                    <a:pt x="1136" y="1138"/>
                  </a:lnTo>
                  <a:lnTo>
                    <a:pt x="1136" y="1139"/>
                  </a:lnTo>
                  <a:lnTo>
                    <a:pt x="1136" y="1140"/>
                  </a:lnTo>
                  <a:lnTo>
                    <a:pt x="1136" y="1141"/>
                  </a:lnTo>
                  <a:lnTo>
                    <a:pt x="1136" y="1141"/>
                  </a:lnTo>
                  <a:lnTo>
                    <a:pt x="1136" y="1142"/>
                  </a:lnTo>
                  <a:lnTo>
                    <a:pt x="1136" y="1143"/>
                  </a:lnTo>
                  <a:lnTo>
                    <a:pt x="1135" y="1146"/>
                  </a:lnTo>
                  <a:lnTo>
                    <a:pt x="1135" y="1148"/>
                  </a:lnTo>
                  <a:lnTo>
                    <a:pt x="1135" y="1149"/>
                  </a:lnTo>
                  <a:lnTo>
                    <a:pt x="1134" y="1151"/>
                  </a:lnTo>
                  <a:lnTo>
                    <a:pt x="1133" y="1152"/>
                  </a:lnTo>
                  <a:lnTo>
                    <a:pt x="1133" y="1153"/>
                  </a:lnTo>
                  <a:lnTo>
                    <a:pt x="1133" y="1154"/>
                  </a:lnTo>
                  <a:lnTo>
                    <a:pt x="1132" y="1156"/>
                  </a:lnTo>
                  <a:lnTo>
                    <a:pt x="1137" y="1157"/>
                  </a:lnTo>
                  <a:lnTo>
                    <a:pt x="1138" y="1158"/>
                  </a:lnTo>
                  <a:lnTo>
                    <a:pt x="1141" y="1158"/>
                  </a:lnTo>
                  <a:lnTo>
                    <a:pt x="1142" y="1159"/>
                  </a:lnTo>
                  <a:lnTo>
                    <a:pt x="1143" y="1159"/>
                  </a:lnTo>
                  <a:lnTo>
                    <a:pt x="1144" y="1160"/>
                  </a:lnTo>
                  <a:lnTo>
                    <a:pt x="1144" y="1160"/>
                  </a:lnTo>
                  <a:lnTo>
                    <a:pt x="1147" y="1161"/>
                  </a:lnTo>
                  <a:lnTo>
                    <a:pt x="1147" y="1169"/>
                  </a:lnTo>
                  <a:lnTo>
                    <a:pt x="1122" y="1179"/>
                  </a:lnTo>
                  <a:lnTo>
                    <a:pt x="1126" y="1182"/>
                  </a:lnTo>
                  <a:lnTo>
                    <a:pt x="1124" y="1183"/>
                  </a:lnTo>
                  <a:lnTo>
                    <a:pt x="1126" y="1185"/>
                  </a:lnTo>
                  <a:lnTo>
                    <a:pt x="1126" y="1186"/>
                  </a:lnTo>
                  <a:lnTo>
                    <a:pt x="1127" y="1187"/>
                  </a:lnTo>
                  <a:lnTo>
                    <a:pt x="1127" y="1187"/>
                  </a:lnTo>
                  <a:lnTo>
                    <a:pt x="1129" y="1189"/>
                  </a:lnTo>
                  <a:lnTo>
                    <a:pt x="1129" y="1190"/>
                  </a:lnTo>
                  <a:lnTo>
                    <a:pt x="1130" y="1193"/>
                  </a:lnTo>
                  <a:lnTo>
                    <a:pt x="1131" y="1193"/>
                  </a:lnTo>
                  <a:lnTo>
                    <a:pt x="1131" y="1194"/>
                  </a:lnTo>
                  <a:lnTo>
                    <a:pt x="1132" y="1195"/>
                  </a:lnTo>
                  <a:lnTo>
                    <a:pt x="1132" y="1196"/>
                  </a:lnTo>
                  <a:lnTo>
                    <a:pt x="1133" y="1197"/>
                  </a:lnTo>
                  <a:lnTo>
                    <a:pt x="1133" y="1198"/>
                  </a:lnTo>
                  <a:lnTo>
                    <a:pt x="1133" y="1199"/>
                  </a:lnTo>
                  <a:lnTo>
                    <a:pt x="1133" y="1203"/>
                  </a:lnTo>
                  <a:lnTo>
                    <a:pt x="1133" y="1206"/>
                  </a:lnTo>
                  <a:lnTo>
                    <a:pt x="1132" y="1207"/>
                  </a:lnTo>
                  <a:lnTo>
                    <a:pt x="1132" y="1209"/>
                  </a:lnTo>
                  <a:lnTo>
                    <a:pt x="1131" y="1210"/>
                  </a:lnTo>
                  <a:lnTo>
                    <a:pt x="1131" y="1211"/>
                  </a:lnTo>
                  <a:lnTo>
                    <a:pt x="1130" y="1212"/>
                  </a:lnTo>
                  <a:lnTo>
                    <a:pt x="1129" y="1213"/>
                  </a:lnTo>
                  <a:lnTo>
                    <a:pt x="1129" y="1214"/>
                  </a:lnTo>
                  <a:lnTo>
                    <a:pt x="1127" y="1215"/>
                  </a:lnTo>
                  <a:lnTo>
                    <a:pt x="1127" y="1215"/>
                  </a:lnTo>
                  <a:lnTo>
                    <a:pt x="1126" y="1216"/>
                  </a:lnTo>
                  <a:lnTo>
                    <a:pt x="1126" y="1218"/>
                  </a:lnTo>
                  <a:lnTo>
                    <a:pt x="1125" y="1218"/>
                  </a:lnTo>
                  <a:lnTo>
                    <a:pt x="1125" y="1219"/>
                  </a:lnTo>
                  <a:lnTo>
                    <a:pt x="1124" y="1219"/>
                  </a:lnTo>
                  <a:lnTo>
                    <a:pt x="1123" y="1220"/>
                  </a:lnTo>
                  <a:lnTo>
                    <a:pt x="1121" y="1220"/>
                  </a:lnTo>
                  <a:lnTo>
                    <a:pt x="1120" y="1221"/>
                  </a:lnTo>
                  <a:lnTo>
                    <a:pt x="1119" y="1221"/>
                  </a:lnTo>
                  <a:lnTo>
                    <a:pt x="1119" y="1222"/>
                  </a:lnTo>
                  <a:lnTo>
                    <a:pt x="1119" y="1223"/>
                  </a:lnTo>
                  <a:lnTo>
                    <a:pt x="1119" y="1224"/>
                  </a:lnTo>
                  <a:lnTo>
                    <a:pt x="1120" y="1225"/>
                  </a:lnTo>
                  <a:lnTo>
                    <a:pt x="1120" y="1226"/>
                  </a:lnTo>
                  <a:lnTo>
                    <a:pt x="1120" y="1229"/>
                  </a:lnTo>
                  <a:lnTo>
                    <a:pt x="1119" y="1230"/>
                  </a:lnTo>
                  <a:lnTo>
                    <a:pt x="1119" y="1231"/>
                  </a:lnTo>
                  <a:lnTo>
                    <a:pt x="1118" y="1232"/>
                  </a:lnTo>
                  <a:lnTo>
                    <a:pt x="1117" y="1233"/>
                  </a:lnTo>
                  <a:lnTo>
                    <a:pt x="1117" y="1233"/>
                  </a:lnTo>
                  <a:lnTo>
                    <a:pt x="1117" y="1234"/>
                  </a:lnTo>
                  <a:lnTo>
                    <a:pt x="1115" y="1239"/>
                  </a:lnTo>
                  <a:lnTo>
                    <a:pt x="1114" y="1241"/>
                  </a:lnTo>
                  <a:lnTo>
                    <a:pt x="1114" y="1242"/>
                  </a:lnTo>
                  <a:lnTo>
                    <a:pt x="1113" y="1244"/>
                  </a:lnTo>
                  <a:lnTo>
                    <a:pt x="1112" y="1248"/>
                  </a:lnTo>
                  <a:lnTo>
                    <a:pt x="1110" y="1251"/>
                  </a:lnTo>
                  <a:lnTo>
                    <a:pt x="1110" y="1252"/>
                  </a:lnTo>
                  <a:lnTo>
                    <a:pt x="1110" y="1253"/>
                  </a:lnTo>
                  <a:lnTo>
                    <a:pt x="1109" y="1258"/>
                  </a:lnTo>
                  <a:lnTo>
                    <a:pt x="1110" y="1258"/>
                  </a:lnTo>
                  <a:lnTo>
                    <a:pt x="1132" y="1279"/>
                  </a:lnTo>
                  <a:lnTo>
                    <a:pt x="1129" y="1281"/>
                  </a:lnTo>
                  <a:lnTo>
                    <a:pt x="1128" y="1281"/>
                  </a:lnTo>
                  <a:lnTo>
                    <a:pt x="1126" y="1283"/>
                  </a:lnTo>
                  <a:lnTo>
                    <a:pt x="1126" y="1283"/>
                  </a:lnTo>
                  <a:lnTo>
                    <a:pt x="1126" y="1285"/>
                  </a:lnTo>
                  <a:lnTo>
                    <a:pt x="1124" y="1286"/>
                  </a:lnTo>
                  <a:lnTo>
                    <a:pt x="1123" y="1288"/>
                  </a:lnTo>
                  <a:lnTo>
                    <a:pt x="1121" y="1290"/>
                  </a:lnTo>
                  <a:lnTo>
                    <a:pt x="1121" y="1291"/>
                  </a:lnTo>
                  <a:lnTo>
                    <a:pt x="1120" y="1292"/>
                  </a:lnTo>
                  <a:lnTo>
                    <a:pt x="1120" y="1294"/>
                  </a:lnTo>
                  <a:lnTo>
                    <a:pt x="1119" y="1295"/>
                  </a:lnTo>
                  <a:lnTo>
                    <a:pt x="1119" y="1296"/>
                  </a:lnTo>
                  <a:lnTo>
                    <a:pt x="1118" y="1296"/>
                  </a:lnTo>
                  <a:lnTo>
                    <a:pt x="1117" y="1297"/>
                  </a:lnTo>
                  <a:lnTo>
                    <a:pt x="1117" y="1297"/>
                  </a:lnTo>
                  <a:lnTo>
                    <a:pt x="1116" y="1297"/>
                  </a:lnTo>
                  <a:lnTo>
                    <a:pt x="1115" y="1298"/>
                  </a:lnTo>
                  <a:lnTo>
                    <a:pt x="1114" y="1298"/>
                  </a:lnTo>
                  <a:lnTo>
                    <a:pt x="1113" y="1298"/>
                  </a:lnTo>
                  <a:lnTo>
                    <a:pt x="1111" y="1300"/>
                  </a:lnTo>
                  <a:lnTo>
                    <a:pt x="1110" y="1297"/>
                  </a:lnTo>
                  <a:lnTo>
                    <a:pt x="1109" y="1295"/>
                  </a:lnTo>
                  <a:lnTo>
                    <a:pt x="1109" y="1293"/>
                  </a:lnTo>
                  <a:lnTo>
                    <a:pt x="1108" y="1292"/>
                  </a:lnTo>
                  <a:lnTo>
                    <a:pt x="1104" y="1295"/>
                  </a:lnTo>
                  <a:lnTo>
                    <a:pt x="1087" y="1301"/>
                  </a:lnTo>
                  <a:lnTo>
                    <a:pt x="1074" y="1300"/>
                  </a:lnTo>
                  <a:lnTo>
                    <a:pt x="1074" y="1302"/>
                  </a:lnTo>
                  <a:lnTo>
                    <a:pt x="1072" y="1304"/>
                  </a:lnTo>
                  <a:lnTo>
                    <a:pt x="1071" y="1306"/>
                  </a:lnTo>
                  <a:lnTo>
                    <a:pt x="1053" y="1306"/>
                  </a:lnTo>
                  <a:lnTo>
                    <a:pt x="1037" y="1307"/>
                  </a:lnTo>
                  <a:lnTo>
                    <a:pt x="1037" y="1306"/>
                  </a:lnTo>
                  <a:lnTo>
                    <a:pt x="1034" y="1310"/>
                  </a:lnTo>
                  <a:lnTo>
                    <a:pt x="1031" y="1326"/>
                  </a:lnTo>
                  <a:lnTo>
                    <a:pt x="1030" y="1325"/>
                  </a:lnTo>
                  <a:lnTo>
                    <a:pt x="1029" y="1325"/>
                  </a:lnTo>
                  <a:lnTo>
                    <a:pt x="1029" y="1325"/>
                  </a:lnTo>
                  <a:lnTo>
                    <a:pt x="1028" y="1325"/>
                  </a:lnTo>
                  <a:lnTo>
                    <a:pt x="1027" y="1325"/>
                  </a:lnTo>
                  <a:lnTo>
                    <a:pt x="1027" y="1324"/>
                  </a:lnTo>
                  <a:lnTo>
                    <a:pt x="1026" y="1324"/>
                  </a:lnTo>
                  <a:lnTo>
                    <a:pt x="1025" y="1324"/>
                  </a:lnTo>
                  <a:lnTo>
                    <a:pt x="1025" y="1323"/>
                  </a:lnTo>
                  <a:lnTo>
                    <a:pt x="1024" y="1323"/>
                  </a:lnTo>
                  <a:lnTo>
                    <a:pt x="1023" y="1323"/>
                  </a:lnTo>
                  <a:lnTo>
                    <a:pt x="1022" y="1323"/>
                  </a:lnTo>
                  <a:lnTo>
                    <a:pt x="1021" y="1323"/>
                  </a:lnTo>
                  <a:lnTo>
                    <a:pt x="1020" y="1323"/>
                  </a:lnTo>
                  <a:lnTo>
                    <a:pt x="1019" y="1323"/>
                  </a:lnTo>
                  <a:lnTo>
                    <a:pt x="1018" y="1323"/>
                  </a:lnTo>
                  <a:lnTo>
                    <a:pt x="1017" y="1323"/>
                  </a:lnTo>
                  <a:lnTo>
                    <a:pt x="1016" y="1323"/>
                  </a:lnTo>
                  <a:lnTo>
                    <a:pt x="1016" y="1324"/>
                  </a:lnTo>
                  <a:lnTo>
                    <a:pt x="1016" y="1324"/>
                  </a:lnTo>
                  <a:lnTo>
                    <a:pt x="1015" y="1324"/>
                  </a:lnTo>
                  <a:lnTo>
                    <a:pt x="1014" y="1324"/>
                  </a:lnTo>
                  <a:lnTo>
                    <a:pt x="1014" y="1323"/>
                  </a:lnTo>
                  <a:lnTo>
                    <a:pt x="1013" y="1323"/>
                  </a:lnTo>
                  <a:lnTo>
                    <a:pt x="1012" y="1323"/>
                  </a:lnTo>
                  <a:lnTo>
                    <a:pt x="1011" y="1322"/>
                  </a:lnTo>
                  <a:lnTo>
                    <a:pt x="1010" y="1321"/>
                  </a:lnTo>
                  <a:lnTo>
                    <a:pt x="1009" y="1321"/>
                  </a:lnTo>
                  <a:lnTo>
                    <a:pt x="1008" y="1320"/>
                  </a:lnTo>
                  <a:lnTo>
                    <a:pt x="1008" y="1319"/>
                  </a:lnTo>
                  <a:lnTo>
                    <a:pt x="1007" y="1319"/>
                  </a:lnTo>
                  <a:lnTo>
                    <a:pt x="1007" y="1319"/>
                  </a:lnTo>
                  <a:lnTo>
                    <a:pt x="1006" y="1318"/>
                  </a:lnTo>
                  <a:lnTo>
                    <a:pt x="1005" y="1317"/>
                  </a:lnTo>
                  <a:lnTo>
                    <a:pt x="1004" y="1317"/>
                  </a:lnTo>
                  <a:lnTo>
                    <a:pt x="1003" y="1316"/>
                  </a:lnTo>
                  <a:lnTo>
                    <a:pt x="1001" y="1316"/>
                  </a:lnTo>
                  <a:lnTo>
                    <a:pt x="1000" y="1315"/>
                  </a:lnTo>
                  <a:lnTo>
                    <a:pt x="999" y="1315"/>
                  </a:lnTo>
                  <a:lnTo>
                    <a:pt x="998" y="1314"/>
                  </a:lnTo>
                  <a:lnTo>
                    <a:pt x="998" y="1314"/>
                  </a:lnTo>
                  <a:lnTo>
                    <a:pt x="997" y="1313"/>
                  </a:lnTo>
                  <a:lnTo>
                    <a:pt x="996" y="1312"/>
                  </a:lnTo>
                  <a:lnTo>
                    <a:pt x="996" y="1311"/>
                  </a:lnTo>
                  <a:lnTo>
                    <a:pt x="995" y="1310"/>
                  </a:lnTo>
                  <a:lnTo>
                    <a:pt x="994" y="1309"/>
                  </a:lnTo>
                  <a:lnTo>
                    <a:pt x="994" y="1308"/>
                  </a:lnTo>
                  <a:lnTo>
                    <a:pt x="993" y="1307"/>
                  </a:lnTo>
                  <a:lnTo>
                    <a:pt x="992" y="1306"/>
                  </a:lnTo>
                  <a:lnTo>
                    <a:pt x="991" y="1306"/>
                  </a:lnTo>
                  <a:lnTo>
                    <a:pt x="990" y="1305"/>
                  </a:lnTo>
                  <a:lnTo>
                    <a:pt x="989" y="1304"/>
                  </a:lnTo>
                  <a:lnTo>
                    <a:pt x="989" y="1303"/>
                  </a:lnTo>
                  <a:lnTo>
                    <a:pt x="987" y="1302"/>
                  </a:lnTo>
                  <a:lnTo>
                    <a:pt x="986" y="1301"/>
                  </a:lnTo>
                  <a:lnTo>
                    <a:pt x="985" y="1300"/>
                  </a:lnTo>
                  <a:lnTo>
                    <a:pt x="984" y="1299"/>
                  </a:lnTo>
                  <a:lnTo>
                    <a:pt x="982" y="1299"/>
                  </a:lnTo>
                  <a:lnTo>
                    <a:pt x="981" y="1298"/>
                  </a:lnTo>
                  <a:lnTo>
                    <a:pt x="980" y="1297"/>
                  </a:lnTo>
                  <a:lnTo>
                    <a:pt x="979" y="1297"/>
                  </a:lnTo>
                  <a:lnTo>
                    <a:pt x="978" y="1297"/>
                  </a:lnTo>
                  <a:lnTo>
                    <a:pt x="976" y="1296"/>
                  </a:lnTo>
                  <a:lnTo>
                    <a:pt x="975" y="1295"/>
                  </a:lnTo>
                  <a:lnTo>
                    <a:pt x="974" y="1295"/>
                  </a:lnTo>
                  <a:lnTo>
                    <a:pt x="972" y="1294"/>
                  </a:lnTo>
                  <a:lnTo>
                    <a:pt x="971" y="1294"/>
                  </a:lnTo>
                  <a:lnTo>
                    <a:pt x="970" y="1293"/>
                  </a:lnTo>
                  <a:lnTo>
                    <a:pt x="970" y="1293"/>
                  </a:lnTo>
                  <a:lnTo>
                    <a:pt x="969" y="1292"/>
                  </a:lnTo>
                  <a:lnTo>
                    <a:pt x="968" y="1291"/>
                  </a:lnTo>
                  <a:lnTo>
                    <a:pt x="967" y="1291"/>
                  </a:lnTo>
                  <a:lnTo>
                    <a:pt x="966" y="1290"/>
                  </a:lnTo>
                  <a:lnTo>
                    <a:pt x="965" y="1290"/>
                  </a:lnTo>
                  <a:lnTo>
                    <a:pt x="964" y="1289"/>
                  </a:lnTo>
                  <a:lnTo>
                    <a:pt x="963" y="1289"/>
                  </a:lnTo>
                  <a:lnTo>
                    <a:pt x="962" y="1288"/>
                  </a:lnTo>
                  <a:lnTo>
                    <a:pt x="961" y="1288"/>
                  </a:lnTo>
                  <a:lnTo>
                    <a:pt x="961" y="1288"/>
                  </a:lnTo>
                  <a:lnTo>
                    <a:pt x="960" y="1287"/>
                  </a:lnTo>
                  <a:lnTo>
                    <a:pt x="959" y="1287"/>
                  </a:lnTo>
                  <a:lnTo>
                    <a:pt x="958" y="1286"/>
                  </a:lnTo>
                  <a:lnTo>
                    <a:pt x="957" y="1286"/>
                  </a:lnTo>
                  <a:lnTo>
                    <a:pt x="955" y="1285"/>
                  </a:lnTo>
                  <a:lnTo>
                    <a:pt x="954" y="1284"/>
                  </a:lnTo>
                  <a:lnTo>
                    <a:pt x="952" y="1284"/>
                  </a:lnTo>
                  <a:lnTo>
                    <a:pt x="952" y="1283"/>
                  </a:lnTo>
                  <a:lnTo>
                    <a:pt x="951" y="1283"/>
                  </a:lnTo>
                  <a:lnTo>
                    <a:pt x="949" y="1282"/>
                  </a:lnTo>
                  <a:lnTo>
                    <a:pt x="948" y="1281"/>
                  </a:lnTo>
                  <a:lnTo>
                    <a:pt x="946" y="1281"/>
                  </a:lnTo>
                  <a:lnTo>
                    <a:pt x="944" y="1280"/>
                  </a:lnTo>
                  <a:lnTo>
                    <a:pt x="943" y="1279"/>
                  </a:lnTo>
                  <a:lnTo>
                    <a:pt x="942" y="1279"/>
                  </a:lnTo>
                  <a:lnTo>
                    <a:pt x="941" y="1279"/>
                  </a:lnTo>
                  <a:lnTo>
                    <a:pt x="940" y="1278"/>
                  </a:lnTo>
                  <a:lnTo>
                    <a:pt x="939" y="1277"/>
                  </a:lnTo>
                  <a:lnTo>
                    <a:pt x="938" y="1276"/>
                  </a:lnTo>
                  <a:lnTo>
                    <a:pt x="937" y="1275"/>
                  </a:lnTo>
                  <a:lnTo>
                    <a:pt x="936" y="1274"/>
                  </a:lnTo>
                  <a:lnTo>
                    <a:pt x="936" y="1273"/>
                  </a:lnTo>
                  <a:lnTo>
                    <a:pt x="935" y="1272"/>
                  </a:lnTo>
                  <a:lnTo>
                    <a:pt x="935" y="1270"/>
                  </a:lnTo>
                  <a:lnTo>
                    <a:pt x="934" y="1270"/>
                  </a:lnTo>
                  <a:lnTo>
                    <a:pt x="934" y="1269"/>
                  </a:lnTo>
                  <a:lnTo>
                    <a:pt x="934" y="1267"/>
                  </a:lnTo>
                  <a:lnTo>
                    <a:pt x="934" y="1266"/>
                  </a:lnTo>
                  <a:lnTo>
                    <a:pt x="933" y="1264"/>
                  </a:lnTo>
                  <a:lnTo>
                    <a:pt x="933" y="1262"/>
                  </a:lnTo>
                  <a:lnTo>
                    <a:pt x="932" y="1261"/>
                  </a:lnTo>
                  <a:lnTo>
                    <a:pt x="931" y="1260"/>
                  </a:lnTo>
                  <a:lnTo>
                    <a:pt x="930" y="1259"/>
                  </a:lnTo>
                  <a:lnTo>
                    <a:pt x="929" y="1259"/>
                  </a:lnTo>
                  <a:lnTo>
                    <a:pt x="927" y="1258"/>
                  </a:lnTo>
                  <a:lnTo>
                    <a:pt x="926" y="1257"/>
                  </a:lnTo>
                  <a:lnTo>
                    <a:pt x="925" y="1257"/>
                  </a:lnTo>
                  <a:lnTo>
                    <a:pt x="925" y="1257"/>
                  </a:lnTo>
                  <a:lnTo>
                    <a:pt x="923" y="1258"/>
                  </a:lnTo>
                  <a:lnTo>
                    <a:pt x="921" y="1258"/>
                  </a:lnTo>
                  <a:lnTo>
                    <a:pt x="919" y="1259"/>
                  </a:lnTo>
                  <a:lnTo>
                    <a:pt x="917" y="1259"/>
                  </a:lnTo>
                  <a:lnTo>
                    <a:pt x="915" y="1260"/>
                  </a:lnTo>
                  <a:lnTo>
                    <a:pt x="914" y="1260"/>
                  </a:lnTo>
                  <a:lnTo>
                    <a:pt x="912" y="1261"/>
                  </a:lnTo>
                  <a:lnTo>
                    <a:pt x="910" y="1261"/>
                  </a:lnTo>
                  <a:lnTo>
                    <a:pt x="910" y="1261"/>
                  </a:lnTo>
                  <a:lnTo>
                    <a:pt x="908" y="1261"/>
                  </a:lnTo>
                  <a:lnTo>
                    <a:pt x="906" y="1262"/>
                  </a:lnTo>
                  <a:lnTo>
                    <a:pt x="905" y="1262"/>
                  </a:lnTo>
                  <a:lnTo>
                    <a:pt x="904" y="1263"/>
                  </a:lnTo>
                  <a:lnTo>
                    <a:pt x="902" y="1264"/>
                  </a:lnTo>
                  <a:lnTo>
                    <a:pt x="900" y="1265"/>
                  </a:lnTo>
                  <a:lnTo>
                    <a:pt x="898" y="1266"/>
                  </a:lnTo>
                  <a:lnTo>
                    <a:pt x="897" y="1268"/>
                  </a:lnTo>
                  <a:lnTo>
                    <a:pt x="896" y="1269"/>
                  </a:lnTo>
                  <a:lnTo>
                    <a:pt x="895" y="1270"/>
                  </a:lnTo>
                  <a:lnTo>
                    <a:pt x="894" y="1270"/>
                  </a:lnTo>
                  <a:lnTo>
                    <a:pt x="894" y="1272"/>
                  </a:lnTo>
                  <a:lnTo>
                    <a:pt x="893" y="1273"/>
                  </a:lnTo>
                  <a:lnTo>
                    <a:pt x="892" y="1274"/>
                  </a:lnTo>
                  <a:lnTo>
                    <a:pt x="892" y="1276"/>
                  </a:lnTo>
                  <a:lnTo>
                    <a:pt x="891" y="1277"/>
                  </a:lnTo>
                  <a:lnTo>
                    <a:pt x="891" y="1279"/>
                  </a:lnTo>
                  <a:lnTo>
                    <a:pt x="890" y="1280"/>
                  </a:lnTo>
                  <a:lnTo>
                    <a:pt x="890" y="1281"/>
                  </a:lnTo>
                  <a:lnTo>
                    <a:pt x="890" y="1282"/>
                  </a:lnTo>
                  <a:lnTo>
                    <a:pt x="889" y="1284"/>
                  </a:lnTo>
                  <a:lnTo>
                    <a:pt x="889" y="1285"/>
                  </a:lnTo>
                  <a:lnTo>
                    <a:pt x="888" y="1285"/>
                  </a:lnTo>
                  <a:lnTo>
                    <a:pt x="888" y="1286"/>
                  </a:lnTo>
                  <a:lnTo>
                    <a:pt x="888" y="1287"/>
                  </a:lnTo>
                  <a:lnTo>
                    <a:pt x="887" y="1287"/>
                  </a:lnTo>
                  <a:lnTo>
                    <a:pt x="886" y="1288"/>
                  </a:lnTo>
                  <a:lnTo>
                    <a:pt x="884" y="1288"/>
                  </a:lnTo>
                  <a:lnTo>
                    <a:pt x="883" y="1288"/>
                  </a:lnTo>
                  <a:lnTo>
                    <a:pt x="882" y="1288"/>
                  </a:lnTo>
                  <a:lnTo>
                    <a:pt x="881" y="1289"/>
                  </a:lnTo>
                  <a:lnTo>
                    <a:pt x="879" y="1289"/>
                  </a:lnTo>
                  <a:lnTo>
                    <a:pt x="879" y="1289"/>
                  </a:lnTo>
                  <a:lnTo>
                    <a:pt x="878" y="1290"/>
                  </a:lnTo>
                  <a:lnTo>
                    <a:pt x="876" y="1291"/>
                  </a:lnTo>
                  <a:lnTo>
                    <a:pt x="875" y="1291"/>
                  </a:lnTo>
                  <a:lnTo>
                    <a:pt x="873" y="1291"/>
                  </a:lnTo>
                  <a:lnTo>
                    <a:pt x="872" y="1291"/>
                  </a:lnTo>
                  <a:lnTo>
                    <a:pt x="870" y="1291"/>
                  </a:lnTo>
                  <a:lnTo>
                    <a:pt x="870" y="1291"/>
                  </a:lnTo>
                  <a:lnTo>
                    <a:pt x="868" y="1291"/>
                  </a:lnTo>
                  <a:lnTo>
                    <a:pt x="867" y="1291"/>
                  </a:lnTo>
                  <a:lnTo>
                    <a:pt x="866" y="1291"/>
                  </a:lnTo>
                  <a:lnTo>
                    <a:pt x="864" y="1291"/>
                  </a:lnTo>
                  <a:lnTo>
                    <a:pt x="863" y="1291"/>
                  </a:lnTo>
                  <a:lnTo>
                    <a:pt x="862" y="1291"/>
                  </a:lnTo>
                  <a:lnTo>
                    <a:pt x="860" y="1292"/>
                  </a:lnTo>
                  <a:lnTo>
                    <a:pt x="860" y="1292"/>
                  </a:lnTo>
                  <a:lnTo>
                    <a:pt x="859" y="1293"/>
                  </a:lnTo>
                  <a:lnTo>
                    <a:pt x="857" y="1294"/>
                  </a:lnTo>
                  <a:lnTo>
                    <a:pt x="856" y="1294"/>
                  </a:lnTo>
                  <a:lnTo>
                    <a:pt x="853" y="1295"/>
                  </a:lnTo>
                  <a:lnTo>
                    <a:pt x="852" y="1295"/>
                  </a:lnTo>
                  <a:lnTo>
                    <a:pt x="851" y="1295"/>
                  </a:lnTo>
                  <a:lnTo>
                    <a:pt x="849" y="1295"/>
                  </a:lnTo>
                  <a:lnTo>
                    <a:pt x="848" y="1294"/>
                  </a:lnTo>
                  <a:lnTo>
                    <a:pt x="846" y="1294"/>
                  </a:lnTo>
                  <a:lnTo>
                    <a:pt x="844" y="1294"/>
                  </a:lnTo>
                  <a:lnTo>
                    <a:pt x="843" y="1293"/>
                  </a:lnTo>
                  <a:lnTo>
                    <a:pt x="842" y="1293"/>
                  </a:lnTo>
                  <a:lnTo>
                    <a:pt x="841" y="1292"/>
                  </a:lnTo>
                  <a:lnTo>
                    <a:pt x="839" y="1292"/>
                  </a:lnTo>
                  <a:lnTo>
                    <a:pt x="838" y="1291"/>
                  </a:lnTo>
                  <a:lnTo>
                    <a:pt x="836" y="1291"/>
                  </a:lnTo>
                  <a:lnTo>
                    <a:pt x="834" y="1290"/>
                  </a:lnTo>
                  <a:lnTo>
                    <a:pt x="833" y="1289"/>
                  </a:lnTo>
                  <a:lnTo>
                    <a:pt x="832" y="1288"/>
                  </a:lnTo>
                  <a:lnTo>
                    <a:pt x="831" y="1288"/>
                  </a:lnTo>
                  <a:lnTo>
                    <a:pt x="830" y="1287"/>
                  </a:lnTo>
                  <a:lnTo>
                    <a:pt x="829" y="1285"/>
                  </a:lnTo>
                  <a:lnTo>
                    <a:pt x="828" y="1284"/>
                  </a:lnTo>
                  <a:lnTo>
                    <a:pt x="828" y="1283"/>
                  </a:lnTo>
                  <a:lnTo>
                    <a:pt x="828" y="1281"/>
                  </a:lnTo>
                  <a:lnTo>
                    <a:pt x="828" y="1280"/>
                  </a:lnTo>
                  <a:lnTo>
                    <a:pt x="828" y="1279"/>
                  </a:lnTo>
                  <a:lnTo>
                    <a:pt x="829" y="1278"/>
                  </a:lnTo>
                  <a:lnTo>
                    <a:pt x="829" y="1277"/>
                  </a:lnTo>
                  <a:lnTo>
                    <a:pt x="830" y="1275"/>
                  </a:lnTo>
                  <a:lnTo>
                    <a:pt x="831" y="1273"/>
                  </a:lnTo>
                  <a:lnTo>
                    <a:pt x="832" y="1272"/>
                  </a:lnTo>
                  <a:lnTo>
                    <a:pt x="833" y="1271"/>
                  </a:lnTo>
                  <a:lnTo>
                    <a:pt x="833" y="1270"/>
                  </a:lnTo>
                  <a:lnTo>
                    <a:pt x="834" y="1269"/>
                  </a:lnTo>
                  <a:lnTo>
                    <a:pt x="837" y="1266"/>
                  </a:lnTo>
                  <a:lnTo>
                    <a:pt x="838" y="1265"/>
                  </a:lnTo>
                  <a:lnTo>
                    <a:pt x="840" y="1264"/>
                  </a:lnTo>
                  <a:lnTo>
                    <a:pt x="842" y="1262"/>
                  </a:lnTo>
                  <a:lnTo>
                    <a:pt x="842" y="1261"/>
                  </a:lnTo>
                  <a:lnTo>
                    <a:pt x="845" y="1261"/>
                  </a:lnTo>
                  <a:lnTo>
                    <a:pt x="847" y="1259"/>
                  </a:lnTo>
                  <a:lnTo>
                    <a:pt x="849" y="1258"/>
                  </a:lnTo>
                  <a:lnTo>
                    <a:pt x="850" y="1257"/>
                  </a:lnTo>
                  <a:lnTo>
                    <a:pt x="851" y="1256"/>
                  </a:lnTo>
                  <a:lnTo>
                    <a:pt x="852" y="1255"/>
                  </a:lnTo>
                  <a:lnTo>
                    <a:pt x="853" y="1255"/>
                  </a:lnTo>
                  <a:lnTo>
                    <a:pt x="855" y="1254"/>
                  </a:lnTo>
                  <a:lnTo>
                    <a:pt x="856" y="1254"/>
                  </a:lnTo>
                  <a:lnTo>
                    <a:pt x="858" y="1253"/>
                  </a:lnTo>
                  <a:lnTo>
                    <a:pt x="859" y="1252"/>
                  </a:lnTo>
                  <a:lnTo>
                    <a:pt x="859" y="1251"/>
                  </a:lnTo>
                  <a:lnTo>
                    <a:pt x="859" y="1250"/>
                  </a:lnTo>
                  <a:lnTo>
                    <a:pt x="859" y="1249"/>
                  </a:lnTo>
                  <a:lnTo>
                    <a:pt x="859" y="1247"/>
                  </a:lnTo>
                  <a:lnTo>
                    <a:pt x="859" y="1246"/>
                  </a:lnTo>
                  <a:lnTo>
                    <a:pt x="859" y="1245"/>
                  </a:lnTo>
                  <a:lnTo>
                    <a:pt x="859" y="1243"/>
                  </a:lnTo>
                  <a:lnTo>
                    <a:pt x="858" y="1242"/>
                  </a:lnTo>
                  <a:lnTo>
                    <a:pt x="857" y="1241"/>
                  </a:lnTo>
                  <a:lnTo>
                    <a:pt x="857" y="1240"/>
                  </a:lnTo>
                  <a:lnTo>
                    <a:pt x="856" y="1239"/>
                  </a:lnTo>
                  <a:lnTo>
                    <a:pt x="855" y="1237"/>
                  </a:lnTo>
                  <a:lnTo>
                    <a:pt x="853" y="1236"/>
                  </a:lnTo>
                  <a:lnTo>
                    <a:pt x="852" y="1235"/>
                  </a:lnTo>
                  <a:lnTo>
                    <a:pt x="851" y="1235"/>
                  </a:lnTo>
                  <a:lnTo>
                    <a:pt x="850" y="1234"/>
                  </a:lnTo>
                  <a:lnTo>
                    <a:pt x="849" y="1234"/>
                  </a:lnTo>
                  <a:lnTo>
                    <a:pt x="847" y="1234"/>
                  </a:lnTo>
                  <a:lnTo>
                    <a:pt x="846" y="1234"/>
                  </a:lnTo>
                  <a:lnTo>
                    <a:pt x="845" y="1234"/>
                  </a:lnTo>
                  <a:lnTo>
                    <a:pt x="843" y="1235"/>
                  </a:lnTo>
                  <a:lnTo>
                    <a:pt x="842" y="1236"/>
                  </a:lnTo>
                  <a:lnTo>
                    <a:pt x="841" y="1237"/>
                  </a:lnTo>
                  <a:lnTo>
                    <a:pt x="840" y="1238"/>
                  </a:lnTo>
                  <a:lnTo>
                    <a:pt x="839" y="1239"/>
                  </a:lnTo>
                  <a:lnTo>
                    <a:pt x="837" y="1239"/>
                  </a:lnTo>
                  <a:lnTo>
                    <a:pt x="836" y="1240"/>
                  </a:lnTo>
                  <a:lnTo>
                    <a:pt x="834" y="1240"/>
                  </a:lnTo>
                  <a:lnTo>
                    <a:pt x="833" y="1241"/>
                  </a:lnTo>
                  <a:lnTo>
                    <a:pt x="815" y="1244"/>
                  </a:lnTo>
                  <a:lnTo>
                    <a:pt x="814" y="1245"/>
                  </a:lnTo>
                  <a:lnTo>
                    <a:pt x="812" y="1245"/>
                  </a:lnTo>
                  <a:lnTo>
                    <a:pt x="810" y="1245"/>
                  </a:lnTo>
                  <a:lnTo>
                    <a:pt x="809" y="1244"/>
                  </a:lnTo>
                  <a:lnTo>
                    <a:pt x="808" y="1244"/>
                  </a:lnTo>
                  <a:lnTo>
                    <a:pt x="807" y="1243"/>
                  </a:lnTo>
                  <a:lnTo>
                    <a:pt x="806" y="1242"/>
                  </a:lnTo>
                  <a:lnTo>
                    <a:pt x="805" y="1242"/>
                  </a:lnTo>
                  <a:lnTo>
                    <a:pt x="805" y="1241"/>
                  </a:lnTo>
                  <a:lnTo>
                    <a:pt x="805" y="1240"/>
                  </a:lnTo>
                  <a:lnTo>
                    <a:pt x="805" y="1239"/>
                  </a:lnTo>
                  <a:lnTo>
                    <a:pt x="805" y="1238"/>
                  </a:lnTo>
                  <a:lnTo>
                    <a:pt x="805" y="1237"/>
                  </a:lnTo>
                  <a:lnTo>
                    <a:pt x="805" y="1236"/>
                  </a:lnTo>
                  <a:lnTo>
                    <a:pt x="805" y="1235"/>
                  </a:lnTo>
                  <a:lnTo>
                    <a:pt x="805" y="1234"/>
                  </a:lnTo>
                  <a:lnTo>
                    <a:pt x="806" y="1233"/>
                  </a:lnTo>
                  <a:lnTo>
                    <a:pt x="807" y="1230"/>
                  </a:lnTo>
                  <a:lnTo>
                    <a:pt x="807" y="1228"/>
                  </a:lnTo>
                  <a:lnTo>
                    <a:pt x="809" y="1226"/>
                  </a:lnTo>
                  <a:lnTo>
                    <a:pt x="810" y="1224"/>
                  </a:lnTo>
                  <a:lnTo>
                    <a:pt x="811" y="1223"/>
                  </a:lnTo>
                  <a:lnTo>
                    <a:pt x="812" y="1220"/>
                  </a:lnTo>
                  <a:lnTo>
                    <a:pt x="812" y="1218"/>
                  </a:lnTo>
                  <a:lnTo>
                    <a:pt x="813" y="1216"/>
                  </a:lnTo>
                  <a:lnTo>
                    <a:pt x="813" y="1215"/>
                  </a:lnTo>
                  <a:lnTo>
                    <a:pt x="812" y="1213"/>
                  </a:lnTo>
                  <a:lnTo>
                    <a:pt x="812" y="1212"/>
                  </a:lnTo>
                  <a:lnTo>
                    <a:pt x="812" y="1211"/>
                  </a:lnTo>
                  <a:lnTo>
                    <a:pt x="811" y="1209"/>
                  </a:lnTo>
                  <a:lnTo>
                    <a:pt x="810" y="1208"/>
                  </a:lnTo>
                  <a:lnTo>
                    <a:pt x="809" y="1206"/>
                  </a:lnTo>
                  <a:lnTo>
                    <a:pt x="808" y="1206"/>
                  </a:lnTo>
                  <a:lnTo>
                    <a:pt x="807" y="1205"/>
                  </a:lnTo>
                  <a:lnTo>
                    <a:pt x="805" y="1205"/>
                  </a:lnTo>
                  <a:lnTo>
                    <a:pt x="805" y="1204"/>
                  </a:lnTo>
                  <a:lnTo>
                    <a:pt x="804" y="1203"/>
                  </a:lnTo>
                  <a:lnTo>
                    <a:pt x="803" y="1203"/>
                  </a:lnTo>
                  <a:lnTo>
                    <a:pt x="802" y="1202"/>
                  </a:lnTo>
                  <a:lnTo>
                    <a:pt x="800" y="1201"/>
                  </a:lnTo>
                  <a:lnTo>
                    <a:pt x="798" y="1201"/>
                  </a:lnTo>
                  <a:lnTo>
                    <a:pt x="796" y="1200"/>
                  </a:lnTo>
                  <a:lnTo>
                    <a:pt x="795" y="1199"/>
                  </a:lnTo>
                  <a:lnTo>
                    <a:pt x="794" y="1199"/>
                  </a:lnTo>
                  <a:lnTo>
                    <a:pt x="792" y="1199"/>
                  </a:lnTo>
                  <a:lnTo>
                    <a:pt x="791" y="1198"/>
                  </a:lnTo>
                  <a:lnTo>
                    <a:pt x="789" y="1198"/>
                  </a:lnTo>
                  <a:lnTo>
                    <a:pt x="787" y="1198"/>
                  </a:lnTo>
                  <a:lnTo>
                    <a:pt x="785" y="1197"/>
                  </a:lnTo>
                  <a:lnTo>
                    <a:pt x="783" y="1197"/>
                  </a:lnTo>
                  <a:lnTo>
                    <a:pt x="781" y="1198"/>
                  </a:lnTo>
                  <a:lnTo>
                    <a:pt x="779" y="1198"/>
                  </a:lnTo>
                  <a:lnTo>
                    <a:pt x="778" y="1197"/>
                  </a:lnTo>
                  <a:lnTo>
                    <a:pt x="776" y="1197"/>
                  </a:lnTo>
                  <a:lnTo>
                    <a:pt x="774" y="1197"/>
                  </a:lnTo>
                  <a:lnTo>
                    <a:pt x="772" y="1196"/>
                  </a:lnTo>
                  <a:lnTo>
                    <a:pt x="770" y="1196"/>
                  </a:lnTo>
                  <a:lnTo>
                    <a:pt x="769" y="1196"/>
                  </a:lnTo>
                  <a:lnTo>
                    <a:pt x="768" y="1196"/>
                  </a:lnTo>
                  <a:lnTo>
                    <a:pt x="767" y="1195"/>
                  </a:lnTo>
                  <a:lnTo>
                    <a:pt x="765" y="1194"/>
                  </a:lnTo>
                  <a:lnTo>
                    <a:pt x="764" y="1193"/>
                  </a:lnTo>
                  <a:lnTo>
                    <a:pt x="762" y="1192"/>
                  </a:lnTo>
                  <a:lnTo>
                    <a:pt x="760" y="1192"/>
                  </a:lnTo>
                  <a:lnTo>
                    <a:pt x="760" y="1191"/>
                  </a:lnTo>
                  <a:lnTo>
                    <a:pt x="758" y="1191"/>
                  </a:lnTo>
                  <a:lnTo>
                    <a:pt x="756" y="1191"/>
                  </a:lnTo>
                  <a:lnTo>
                    <a:pt x="753" y="1191"/>
                  </a:lnTo>
                  <a:lnTo>
                    <a:pt x="751" y="1191"/>
                  </a:lnTo>
                  <a:lnTo>
                    <a:pt x="750" y="1192"/>
                  </a:lnTo>
                  <a:lnTo>
                    <a:pt x="747" y="1192"/>
                  </a:lnTo>
                  <a:lnTo>
                    <a:pt x="745" y="1192"/>
                  </a:lnTo>
                  <a:lnTo>
                    <a:pt x="742" y="1191"/>
                  </a:lnTo>
                  <a:lnTo>
                    <a:pt x="741" y="1191"/>
                  </a:lnTo>
                  <a:lnTo>
                    <a:pt x="740" y="1191"/>
                  </a:lnTo>
                  <a:lnTo>
                    <a:pt x="737" y="1190"/>
                  </a:lnTo>
                  <a:lnTo>
                    <a:pt x="735" y="1189"/>
                  </a:lnTo>
                  <a:lnTo>
                    <a:pt x="733" y="1188"/>
                  </a:lnTo>
                  <a:lnTo>
                    <a:pt x="732" y="1187"/>
                  </a:lnTo>
                  <a:lnTo>
                    <a:pt x="732" y="1187"/>
                  </a:lnTo>
                  <a:lnTo>
                    <a:pt x="730" y="1187"/>
                  </a:lnTo>
                  <a:lnTo>
                    <a:pt x="729" y="1186"/>
                  </a:lnTo>
                  <a:lnTo>
                    <a:pt x="728" y="1185"/>
                  </a:lnTo>
                  <a:lnTo>
                    <a:pt x="728" y="1184"/>
                  </a:lnTo>
                  <a:lnTo>
                    <a:pt x="727" y="1183"/>
                  </a:lnTo>
                  <a:lnTo>
                    <a:pt x="726" y="1183"/>
                  </a:lnTo>
                  <a:lnTo>
                    <a:pt x="726" y="1181"/>
                  </a:lnTo>
                  <a:lnTo>
                    <a:pt x="725" y="1180"/>
                  </a:lnTo>
                  <a:lnTo>
                    <a:pt x="724" y="1180"/>
                  </a:lnTo>
                  <a:lnTo>
                    <a:pt x="724" y="1179"/>
                  </a:lnTo>
                  <a:lnTo>
                    <a:pt x="723" y="1178"/>
                  </a:lnTo>
                  <a:lnTo>
                    <a:pt x="723" y="1178"/>
                  </a:lnTo>
                  <a:lnTo>
                    <a:pt x="722" y="1176"/>
                  </a:lnTo>
                  <a:lnTo>
                    <a:pt x="720" y="1174"/>
                  </a:lnTo>
                  <a:lnTo>
                    <a:pt x="719" y="1173"/>
                  </a:lnTo>
                  <a:lnTo>
                    <a:pt x="718" y="1172"/>
                  </a:lnTo>
                  <a:lnTo>
                    <a:pt x="717" y="1171"/>
                  </a:lnTo>
                  <a:lnTo>
                    <a:pt x="716" y="1170"/>
                  </a:lnTo>
                  <a:lnTo>
                    <a:pt x="715" y="1169"/>
                  </a:lnTo>
                  <a:lnTo>
                    <a:pt x="714" y="1169"/>
                  </a:lnTo>
                  <a:lnTo>
                    <a:pt x="714" y="1169"/>
                  </a:lnTo>
                  <a:lnTo>
                    <a:pt x="713" y="1170"/>
                  </a:lnTo>
                  <a:lnTo>
                    <a:pt x="711" y="1171"/>
                  </a:lnTo>
                  <a:lnTo>
                    <a:pt x="710" y="1172"/>
                  </a:lnTo>
                  <a:lnTo>
                    <a:pt x="709" y="1173"/>
                  </a:lnTo>
                  <a:lnTo>
                    <a:pt x="708" y="1174"/>
                  </a:lnTo>
                  <a:lnTo>
                    <a:pt x="707" y="1175"/>
                  </a:lnTo>
                  <a:lnTo>
                    <a:pt x="705" y="1176"/>
                  </a:lnTo>
                  <a:lnTo>
                    <a:pt x="705" y="1177"/>
                  </a:lnTo>
                  <a:lnTo>
                    <a:pt x="704" y="1178"/>
                  </a:lnTo>
                  <a:lnTo>
                    <a:pt x="703" y="1179"/>
                  </a:lnTo>
                  <a:lnTo>
                    <a:pt x="702" y="1180"/>
                  </a:lnTo>
                  <a:lnTo>
                    <a:pt x="701" y="1182"/>
                  </a:lnTo>
                  <a:lnTo>
                    <a:pt x="700" y="1183"/>
                  </a:lnTo>
                  <a:lnTo>
                    <a:pt x="699" y="1185"/>
                  </a:lnTo>
                  <a:lnTo>
                    <a:pt x="698" y="1186"/>
                  </a:lnTo>
                  <a:lnTo>
                    <a:pt x="697" y="1187"/>
                  </a:lnTo>
                  <a:lnTo>
                    <a:pt x="696" y="1188"/>
                  </a:lnTo>
                  <a:lnTo>
                    <a:pt x="696" y="1189"/>
                  </a:lnTo>
                  <a:lnTo>
                    <a:pt x="696" y="1190"/>
                  </a:lnTo>
                  <a:lnTo>
                    <a:pt x="696" y="1191"/>
                  </a:lnTo>
                  <a:lnTo>
                    <a:pt x="696" y="1192"/>
                  </a:lnTo>
                  <a:lnTo>
                    <a:pt x="695" y="1193"/>
                  </a:lnTo>
                  <a:lnTo>
                    <a:pt x="695" y="1195"/>
                  </a:lnTo>
                  <a:lnTo>
                    <a:pt x="694" y="1196"/>
                  </a:lnTo>
                  <a:lnTo>
                    <a:pt x="694" y="1197"/>
                  </a:lnTo>
                  <a:lnTo>
                    <a:pt x="693" y="1198"/>
                  </a:lnTo>
                  <a:lnTo>
                    <a:pt x="693" y="1200"/>
                  </a:lnTo>
                  <a:lnTo>
                    <a:pt x="692" y="1201"/>
                  </a:lnTo>
                  <a:lnTo>
                    <a:pt x="692" y="1202"/>
                  </a:lnTo>
                  <a:lnTo>
                    <a:pt x="692" y="1203"/>
                  </a:lnTo>
                  <a:lnTo>
                    <a:pt x="691" y="1204"/>
                  </a:lnTo>
                  <a:lnTo>
                    <a:pt x="691" y="1205"/>
                  </a:lnTo>
                  <a:lnTo>
                    <a:pt x="690" y="1207"/>
                  </a:lnTo>
                  <a:lnTo>
                    <a:pt x="690" y="1209"/>
                  </a:lnTo>
                  <a:lnTo>
                    <a:pt x="689" y="1210"/>
                  </a:lnTo>
                  <a:lnTo>
                    <a:pt x="689" y="1212"/>
                  </a:lnTo>
                  <a:lnTo>
                    <a:pt x="689" y="1213"/>
                  </a:lnTo>
                  <a:lnTo>
                    <a:pt x="689" y="1214"/>
                  </a:lnTo>
                  <a:lnTo>
                    <a:pt x="688" y="1215"/>
                  </a:lnTo>
                  <a:lnTo>
                    <a:pt x="688" y="1217"/>
                  </a:lnTo>
                  <a:lnTo>
                    <a:pt x="687" y="1218"/>
                  </a:lnTo>
                  <a:lnTo>
                    <a:pt x="686" y="1220"/>
                  </a:lnTo>
                  <a:lnTo>
                    <a:pt x="686" y="1221"/>
                  </a:lnTo>
                  <a:lnTo>
                    <a:pt x="685" y="1222"/>
                  </a:lnTo>
                  <a:lnTo>
                    <a:pt x="684" y="1223"/>
                  </a:lnTo>
                  <a:lnTo>
                    <a:pt x="683" y="1224"/>
                  </a:lnTo>
                  <a:lnTo>
                    <a:pt x="681" y="1224"/>
                  </a:lnTo>
                  <a:lnTo>
                    <a:pt x="680" y="1224"/>
                  </a:lnTo>
                  <a:lnTo>
                    <a:pt x="679" y="1224"/>
                  </a:lnTo>
                  <a:lnTo>
                    <a:pt x="678" y="1224"/>
                  </a:lnTo>
                  <a:lnTo>
                    <a:pt x="677" y="1224"/>
                  </a:lnTo>
                  <a:lnTo>
                    <a:pt x="676" y="1225"/>
                  </a:lnTo>
                  <a:lnTo>
                    <a:pt x="674" y="1225"/>
                  </a:lnTo>
                  <a:lnTo>
                    <a:pt x="673" y="1226"/>
                  </a:lnTo>
                  <a:lnTo>
                    <a:pt x="672" y="1226"/>
                  </a:lnTo>
                  <a:lnTo>
                    <a:pt x="671" y="1227"/>
                  </a:lnTo>
                  <a:lnTo>
                    <a:pt x="670" y="1229"/>
                  </a:lnTo>
                  <a:lnTo>
                    <a:pt x="669" y="1230"/>
                  </a:lnTo>
                  <a:lnTo>
                    <a:pt x="668" y="1231"/>
                  </a:lnTo>
                  <a:lnTo>
                    <a:pt x="668" y="1232"/>
                  </a:lnTo>
                  <a:lnTo>
                    <a:pt x="668" y="1233"/>
                  </a:lnTo>
                  <a:lnTo>
                    <a:pt x="668" y="1234"/>
                  </a:lnTo>
                  <a:lnTo>
                    <a:pt x="668" y="1235"/>
                  </a:lnTo>
                  <a:lnTo>
                    <a:pt x="668" y="1237"/>
                  </a:lnTo>
                  <a:lnTo>
                    <a:pt x="668" y="1239"/>
                  </a:lnTo>
                  <a:lnTo>
                    <a:pt x="668" y="1240"/>
                  </a:lnTo>
                  <a:lnTo>
                    <a:pt x="667" y="1242"/>
                  </a:lnTo>
                  <a:lnTo>
                    <a:pt x="667" y="1242"/>
                  </a:lnTo>
                  <a:lnTo>
                    <a:pt x="666" y="1244"/>
                  </a:lnTo>
                  <a:lnTo>
                    <a:pt x="665" y="1245"/>
                  </a:lnTo>
                  <a:lnTo>
                    <a:pt x="664" y="1246"/>
                  </a:lnTo>
                  <a:lnTo>
                    <a:pt x="662" y="1247"/>
                  </a:lnTo>
                  <a:lnTo>
                    <a:pt x="660" y="1247"/>
                  </a:lnTo>
                  <a:lnTo>
                    <a:pt x="659" y="1246"/>
                  </a:lnTo>
                  <a:lnTo>
                    <a:pt x="658" y="1246"/>
                  </a:lnTo>
                  <a:lnTo>
                    <a:pt x="656" y="1246"/>
                  </a:lnTo>
                  <a:lnTo>
                    <a:pt x="655" y="1245"/>
                  </a:lnTo>
                  <a:lnTo>
                    <a:pt x="654" y="1245"/>
                  </a:lnTo>
                  <a:lnTo>
                    <a:pt x="652" y="1244"/>
                  </a:lnTo>
                  <a:lnTo>
                    <a:pt x="650" y="1243"/>
                  </a:lnTo>
                  <a:lnTo>
                    <a:pt x="649" y="1242"/>
                  </a:lnTo>
                  <a:lnTo>
                    <a:pt x="648" y="1242"/>
                  </a:lnTo>
                  <a:lnTo>
                    <a:pt x="647" y="1241"/>
                  </a:lnTo>
                  <a:lnTo>
                    <a:pt x="646" y="1240"/>
                  </a:lnTo>
                  <a:lnTo>
                    <a:pt x="645" y="1239"/>
                  </a:lnTo>
                  <a:lnTo>
                    <a:pt x="644" y="1238"/>
                  </a:lnTo>
                  <a:lnTo>
                    <a:pt x="643" y="1237"/>
                  </a:lnTo>
                  <a:lnTo>
                    <a:pt x="641" y="1234"/>
                  </a:lnTo>
                  <a:lnTo>
                    <a:pt x="637" y="1228"/>
                  </a:lnTo>
                  <a:lnTo>
                    <a:pt x="635" y="1226"/>
                  </a:lnTo>
                  <a:lnTo>
                    <a:pt x="634" y="1224"/>
                  </a:lnTo>
                  <a:lnTo>
                    <a:pt x="633" y="1223"/>
                  </a:lnTo>
                  <a:lnTo>
                    <a:pt x="632" y="1222"/>
                  </a:lnTo>
                  <a:lnTo>
                    <a:pt x="631" y="1220"/>
                  </a:lnTo>
                  <a:lnTo>
                    <a:pt x="630" y="1218"/>
                  </a:lnTo>
                  <a:lnTo>
                    <a:pt x="629" y="1216"/>
                  </a:lnTo>
                  <a:lnTo>
                    <a:pt x="628" y="1215"/>
                  </a:lnTo>
                  <a:lnTo>
                    <a:pt x="627" y="1213"/>
                  </a:lnTo>
                  <a:lnTo>
                    <a:pt x="626" y="1212"/>
                  </a:lnTo>
                  <a:lnTo>
                    <a:pt x="625" y="1210"/>
                  </a:lnTo>
                  <a:lnTo>
                    <a:pt x="624" y="1208"/>
                  </a:lnTo>
                  <a:lnTo>
                    <a:pt x="623" y="1206"/>
                  </a:lnTo>
                  <a:lnTo>
                    <a:pt x="622" y="1205"/>
                  </a:lnTo>
                  <a:lnTo>
                    <a:pt x="622" y="1204"/>
                  </a:lnTo>
                  <a:lnTo>
                    <a:pt x="622" y="1201"/>
                  </a:lnTo>
                  <a:lnTo>
                    <a:pt x="621" y="1199"/>
                  </a:lnTo>
                  <a:lnTo>
                    <a:pt x="621" y="1197"/>
                  </a:lnTo>
                  <a:lnTo>
                    <a:pt x="620" y="1196"/>
                  </a:lnTo>
                  <a:lnTo>
                    <a:pt x="620" y="1194"/>
                  </a:lnTo>
                  <a:lnTo>
                    <a:pt x="619" y="1192"/>
                  </a:lnTo>
                  <a:lnTo>
                    <a:pt x="619" y="1190"/>
                  </a:lnTo>
                  <a:lnTo>
                    <a:pt x="619" y="1188"/>
                  </a:lnTo>
                  <a:lnTo>
                    <a:pt x="619" y="1187"/>
                  </a:lnTo>
                  <a:lnTo>
                    <a:pt x="619" y="1186"/>
                  </a:lnTo>
                  <a:lnTo>
                    <a:pt x="619" y="1178"/>
                  </a:lnTo>
                  <a:lnTo>
                    <a:pt x="619" y="1176"/>
                  </a:lnTo>
                  <a:lnTo>
                    <a:pt x="619" y="1175"/>
                  </a:lnTo>
                  <a:lnTo>
                    <a:pt x="619" y="1173"/>
                  </a:lnTo>
                  <a:lnTo>
                    <a:pt x="620" y="1171"/>
                  </a:lnTo>
                  <a:lnTo>
                    <a:pt x="620" y="1170"/>
                  </a:lnTo>
                  <a:lnTo>
                    <a:pt x="621" y="1169"/>
                  </a:lnTo>
                  <a:lnTo>
                    <a:pt x="621" y="1168"/>
                  </a:lnTo>
                  <a:lnTo>
                    <a:pt x="622" y="1167"/>
                  </a:lnTo>
                  <a:lnTo>
                    <a:pt x="622" y="1165"/>
                  </a:lnTo>
                  <a:lnTo>
                    <a:pt x="622" y="1164"/>
                  </a:lnTo>
                  <a:lnTo>
                    <a:pt x="623" y="1162"/>
                  </a:lnTo>
                  <a:lnTo>
                    <a:pt x="623" y="1161"/>
                  </a:lnTo>
                  <a:lnTo>
                    <a:pt x="624" y="1160"/>
                  </a:lnTo>
                  <a:lnTo>
                    <a:pt x="625" y="1159"/>
                  </a:lnTo>
                  <a:lnTo>
                    <a:pt x="626" y="1158"/>
                  </a:lnTo>
                  <a:lnTo>
                    <a:pt x="627" y="1156"/>
                  </a:lnTo>
                  <a:lnTo>
                    <a:pt x="628" y="1155"/>
                  </a:lnTo>
                  <a:lnTo>
                    <a:pt x="629" y="1153"/>
                  </a:lnTo>
                  <a:lnTo>
                    <a:pt x="630" y="1152"/>
                  </a:lnTo>
                  <a:lnTo>
                    <a:pt x="630" y="1150"/>
                  </a:lnTo>
                  <a:lnTo>
                    <a:pt x="631" y="1150"/>
                  </a:lnTo>
                  <a:lnTo>
                    <a:pt x="630" y="1149"/>
                  </a:lnTo>
                  <a:lnTo>
                    <a:pt x="631" y="1147"/>
                  </a:lnTo>
                  <a:lnTo>
                    <a:pt x="630" y="1146"/>
                  </a:lnTo>
                  <a:lnTo>
                    <a:pt x="630" y="1144"/>
                  </a:lnTo>
                  <a:lnTo>
                    <a:pt x="630" y="1142"/>
                  </a:lnTo>
                  <a:lnTo>
                    <a:pt x="630" y="1141"/>
                  </a:lnTo>
                  <a:lnTo>
                    <a:pt x="630" y="1140"/>
                  </a:lnTo>
                  <a:lnTo>
                    <a:pt x="630" y="1138"/>
                  </a:lnTo>
                  <a:lnTo>
                    <a:pt x="629" y="1136"/>
                  </a:lnTo>
                  <a:lnTo>
                    <a:pt x="629" y="1134"/>
                  </a:lnTo>
                  <a:lnTo>
                    <a:pt x="629" y="1133"/>
                  </a:lnTo>
                  <a:lnTo>
                    <a:pt x="629" y="1132"/>
                  </a:lnTo>
                  <a:lnTo>
                    <a:pt x="629" y="1131"/>
                  </a:lnTo>
                  <a:lnTo>
                    <a:pt x="628" y="1129"/>
                  </a:lnTo>
                  <a:lnTo>
                    <a:pt x="628" y="1128"/>
                  </a:lnTo>
                  <a:lnTo>
                    <a:pt x="628" y="1127"/>
                  </a:lnTo>
                  <a:lnTo>
                    <a:pt x="627" y="1125"/>
                  </a:lnTo>
                  <a:lnTo>
                    <a:pt x="627" y="1123"/>
                  </a:lnTo>
                  <a:lnTo>
                    <a:pt x="626" y="1123"/>
                  </a:lnTo>
                  <a:lnTo>
                    <a:pt x="626" y="1121"/>
                  </a:lnTo>
                  <a:lnTo>
                    <a:pt x="625" y="1120"/>
                  </a:lnTo>
                  <a:lnTo>
                    <a:pt x="625" y="1119"/>
                  </a:lnTo>
                  <a:lnTo>
                    <a:pt x="624" y="1117"/>
                  </a:lnTo>
                  <a:lnTo>
                    <a:pt x="623" y="1116"/>
                  </a:lnTo>
                  <a:lnTo>
                    <a:pt x="622" y="1115"/>
                  </a:lnTo>
                  <a:lnTo>
                    <a:pt x="618" y="1109"/>
                  </a:lnTo>
                  <a:lnTo>
                    <a:pt x="617" y="1108"/>
                  </a:lnTo>
                  <a:lnTo>
                    <a:pt x="616" y="1107"/>
                  </a:lnTo>
                  <a:lnTo>
                    <a:pt x="615" y="1106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2" y="1103"/>
                  </a:lnTo>
                  <a:lnTo>
                    <a:pt x="611" y="1102"/>
                  </a:lnTo>
                  <a:lnTo>
                    <a:pt x="610" y="1101"/>
                  </a:lnTo>
                  <a:lnTo>
                    <a:pt x="609" y="1100"/>
                  </a:lnTo>
                  <a:lnTo>
                    <a:pt x="609" y="1099"/>
                  </a:lnTo>
                  <a:lnTo>
                    <a:pt x="608" y="1099"/>
                  </a:lnTo>
                  <a:lnTo>
                    <a:pt x="607" y="1098"/>
                  </a:lnTo>
                  <a:lnTo>
                    <a:pt x="607" y="1097"/>
                  </a:lnTo>
                  <a:lnTo>
                    <a:pt x="606" y="1096"/>
                  </a:lnTo>
                  <a:lnTo>
                    <a:pt x="605" y="1095"/>
                  </a:lnTo>
                  <a:lnTo>
                    <a:pt x="604" y="1095"/>
                  </a:lnTo>
                  <a:lnTo>
                    <a:pt x="604" y="1094"/>
                  </a:lnTo>
                  <a:lnTo>
                    <a:pt x="603" y="1093"/>
                  </a:lnTo>
                  <a:lnTo>
                    <a:pt x="601" y="1092"/>
                  </a:lnTo>
                  <a:lnTo>
                    <a:pt x="600" y="1091"/>
                  </a:lnTo>
                  <a:lnTo>
                    <a:pt x="599" y="1091"/>
                  </a:lnTo>
                  <a:lnTo>
                    <a:pt x="597" y="1090"/>
                  </a:lnTo>
                  <a:lnTo>
                    <a:pt x="592" y="1086"/>
                  </a:lnTo>
                  <a:lnTo>
                    <a:pt x="587" y="1085"/>
                  </a:lnTo>
                  <a:lnTo>
                    <a:pt x="586" y="1084"/>
                  </a:lnTo>
                  <a:lnTo>
                    <a:pt x="586" y="1084"/>
                  </a:lnTo>
                  <a:lnTo>
                    <a:pt x="584" y="1083"/>
                  </a:lnTo>
                  <a:lnTo>
                    <a:pt x="583" y="1082"/>
                  </a:lnTo>
                  <a:lnTo>
                    <a:pt x="582" y="1082"/>
                  </a:lnTo>
                  <a:lnTo>
                    <a:pt x="582" y="1081"/>
                  </a:lnTo>
                  <a:lnTo>
                    <a:pt x="581" y="1080"/>
                  </a:lnTo>
                  <a:lnTo>
                    <a:pt x="581" y="1079"/>
                  </a:lnTo>
                  <a:lnTo>
                    <a:pt x="581" y="1077"/>
                  </a:lnTo>
                  <a:lnTo>
                    <a:pt x="581" y="1077"/>
                  </a:lnTo>
                  <a:lnTo>
                    <a:pt x="581" y="1076"/>
                  </a:lnTo>
                  <a:lnTo>
                    <a:pt x="581" y="1075"/>
                  </a:lnTo>
                  <a:lnTo>
                    <a:pt x="582" y="1074"/>
                  </a:lnTo>
                  <a:lnTo>
                    <a:pt x="582" y="1073"/>
                  </a:lnTo>
                  <a:lnTo>
                    <a:pt x="582" y="1072"/>
                  </a:lnTo>
                  <a:lnTo>
                    <a:pt x="583" y="1071"/>
                  </a:lnTo>
                  <a:lnTo>
                    <a:pt x="583" y="1070"/>
                  </a:lnTo>
                  <a:lnTo>
                    <a:pt x="584" y="1069"/>
                  </a:lnTo>
                  <a:lnTo>
                    <a:pt x="585" y="1068"/>
                  </a:lnTo>
                  <a:lnTo>
                    <a:pt x="586" y="1067"/>
                  </a:lnTo>
                  <a:lnTo>
                    <a:pt x="586" y="1066"/>
                  </a:lnTo>
                  <a:lnTo>
                    <a:pt x="586" y="1065"/>
                  </a:lnTo>
                  <a:lnTo>
                    <a:pt x="587" y="1063"/>
                  </a:lnTo>
                  <a:lnTo>
                    <a:pt x="587" y="1062"/>
                  </a:lnTo>
                  <a:lnTo>
                    <a:pt x="588" y="1061"/>
                  </a:lnTo>
                  <a:lnTo>
                    <a:pt x="588" y="1060"/>
                  </a:lnTo>
                  <a:lnTo>
                    <a:pt x="588" y="1059"/>
                  </a:lnTo>
                  <a:lnTo>
                    <a:pt x="589" y="1058"/>
                  </a:lnTo>
                  <a:lnTo>
                    <a:pt x="589" y="1057"/>
                  </a:lnTo>
                  <a:lnTo>
                    <a:pt x="589" y="1055"/>
                  </a:lnTo>
                  <a:lnTo>
                    <a:pt x="589" y="1054"/>
                  </a:lnTo>
                  <a:lnTo>
                    <a:pt x="589" y="1053"/>
                  </a:lnTo>
                  <a:lnTo>
                    <a:pt x="588" y="1053"/>
                  </a:lnTo>
                  <a:lnTo>
                    <a:pt x="588" y="1052"/>
                  </a:lnTo>
                  <a:lnTo>
                    <a:pt x="588" y="1051"/>
                  </a:lnTo>
                  <a:lnTo>
                    <a:pt x="587" y="1051"/>
                  </a:lnTo>
                  <a:lnTo>
                    <a:pt x="587" y="1050"/>
                  </a:lnTo>
                  <a:lnTo>
                    <a:pt x="586" y="1050"/>
                  </a:lnTo>
                  <a:lnTo>
                    <a:pt x="586" y="1049"/>
                  </a:lnTo>
                  <a:lnTo>
                    <a:pt x="585" y="1049"/>
                  </a:lnTo>
                  <a:lnTo>
                    <a:pt x="584" y="1049"/>
                  </a:lnTo>
                  <a:lnTo>
                    <a:pt x="583" y="1049"/>
                  </a:lnTo>
                  <a:lnTo>
                    <a:pt x="582" y="1049"/>
                  </a:lnTo>
                  <a:lnTo>
                    <a:pt x="581" y="1050"/>
                  </a:lnTo>
                  <a:lnTo>
                    <a:pt x="580" y="1049"/>
                  </a:lnTo>
                  <a:lnTo>
                    <a:pt x="579" y="1050"/>
                  </a:lnTo>
                  <a:lnTo>
                    <a:pt x="577" y="1049"/>
                  </a:lnTo>
                  <a:lnTo>
                    <a:pt x="575" y="1049"/>
                  </a:lnTo>
                  <a:lnTo>
                    <a:pt x="574" y="1049"/>
                  </a:lnTo>
                  <a:lnTo>
                    <a:pt x="572" y="1049"/>
                  </a:lnTo>
                  <a:lnTo>
                    <a:pt x="571" y="1049"/>
                  </a:lnTo>
                  <a:lnTo>
                    <a:pt x="570" y="1049"/>
                  </a:lnTo>
                  <a:lnTo>
                    <a:pt x="568" y="1048"/>
                  </a:lnTo>
                  <a:lnTo>
                    <a:pt x="567" y="1047"/>
                  </a:lnTo>
                  <a:lnTo>
                    <a:pt x="567" y="1047"/>
                  </a:lnTo>
                  <a:lnTo>
                    <a:pt x="565" y="1047"/>
                  </a:lnTo>
                  <a:lnTo>
                    <a:pt x="564" y="1047"/>
                  </a:lnTo>
                  <a:lnTo>
                    <a:pt x="562" y="1047"/>
                  </a:lnTo>
                  <a:lnTo>
                    <a:pt x="560" y="1047"/>
                  </a:lnTo>
                  <a:lnTo>
                    <a:pt x="559" y="1047"/>
                  </a:lnTo>
                  <a:lnTo>
                    <a:pt x="558" y="1047"/>
                  </a:lnTo>
                  <a:lnTo>
                    <a:pt x="558" y="1047"/>
                  </a:lnTo>
                  <a:lnTo>
                    <a:pt x="557" y="1048"/>
                  </a:lnTo>
                  <a:lnTo>
                    <a:pt x="555" y="1048"/>
                  </a:lnTo>
                  <a:lnTo>
                    <a:pt x="554" y="1049"/>
                  </a:lnTo>
                  <a:lnTo>
                    <a:pt x="553" y="1049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50" y="1049"/>
                  </a:lnTo>
                  <a:lnTo>
                    <a:pt x="549" y="1049"/>
                  </a:lnTo>
                  <a:lnTo>
                    <a:pt x="549" y="1049"/>
                  </a:lnTo>
                  <a:lnTo>
                    <a:pt x="548" y="1049"/>
                  </a:lnTo>
                  <a:lnTo>
                    <a:pt x="548" y="1048"/>
                  </a:lnTo>
                  <a:lnTo>
                    <a:pt x="548" y="1047"/>
                  </a:lnTo>
                  <a:lnTo>
                    <a:pt x="548" y="1046"/>
                  </a:lnTo>
                  <a:lnTo>
                    <a:pt x="547" y="1046"/>
                  </a:lnTo>
                  <a:lnTo>
                    <a:pt x="547" y="1045"/>
                  </a:lnTo>
                  <a:lnTo>
                    <a:pt x="539" y="1036"/>
                  </a:lnTo>
                  <a:lnTo>
                    <a:pt x="538" y="1036"/>
                  </a:lnTo>
                  <a:lnTo>
                    <a:pt x="538" y="1035"/>
                  </a:lnTo>
                  <a:lnTo>
                    <a:pt x="537" y="1034"/>
                  </a:lnTo>
                  <a:lnTo>
                    <a:pt x="536" y="1034"/>
                  </a:lnTo>
                  <a:lnTo>
                    <a:pt x="535" y="1033"/>
                  </a:lnTo>
                  <a:lnTo>
                    <a:pt x="533" y="1033"/>
                  </a:lnTo>
                  <a:lnTo>
                    <a:pt x="532" y="1033"/>
                  </a:lnTo>
                  <a:lnTo>
                    <a:pt x="531" y="1033"/>
                  </a:lnTo>
                  <a:lnTo>
                    <a:pt x="531" y="1034"/>
                  </a:lnTo>
                  <a:lnTo>
                    <a:pt x="530" y="1034"/>
                  </a:lnTo>
                  <a:lnTo>
                    <a:pt x="529" y="1035"/>
                  </a:lnTo>
                  <a:lnTo>
                    <a:pt x="528" y="1035"/>
                  </a:lnTo>
                  <a:lnTo>
                    <a:pt x="527" y="1036"/>
                  </a:lnTo>
                  <a:lnTo>
                    <a:pt x="526" y="1036"/>
                  </a:lnTo>
                  <a:lnTo>
                    <a:pt x="526" y="1037"/>
                  </a:lnTo>
                  <a:lnTo>
                    <a:pt x="525" y="1038"/>
                  </a:lnTo>
                  <a:lnTo>
                    <a:pt x="524" y="1039"/>
                  </a:lnTo>
                  <a:lnTo>
                    <a:pt x="524" y="1040"/>
                  </a:lnTo>
                  <a:lnTo>
                    <a:pt x="523" y="1040"/>
                  </a:lnTo>
                  <a:lnTo>
                    <a:pt x="523" y="1041"/>
                  </a:lnTo>
                  <a:lnTo>
                    <a:pt x="522" y="1043"/>
                  </a:lnTo>
                  <a:lnTo>
                    <a:pt x="522" y="1044"/>
                  </a:lnTo>
                  <a:lnTo>
                    <a:pt x="522" y="1044"/>
                  </a:lnTo>
                  <a:lnTo>
                    <a:pt x="522" y="1045"/>
                  </a:lnTo>
                  <a:lnTo>
                    <a:pt x="522" y="1046"/>
                  </a:lnTo>
                  <a:lnTo>
                    <a:pt x="522" y="1047"/>
                  </a:lnTo>
                  <a:lnTo>
                    <a:pt x="522" y="1049"/>
                  </a:lnTo>
                  <a:lnTo>
                    <a:pt x="522" y="1049"/>
                  </a:lnTo>
                  <a:lnTo>
                    <a:pt x="522" y="1050"/>
                  </a:lnTo>
                  <a:lnTo>
                    <a:pt x="522" y="1052"/>
                  </a:lnTo>
                  <a:lnTo>
                    <a:pt x="522" y="1053"/>
                  </a:lnTo>
                  <a:lnTo>
                    <a:pt x="522" y="1055"/>
                  </a:lnTo>
                  <a:lnTo>
                    <a:pt x="523" y="1056"/>
                  </a:lnTo>
                  <a:lnTo>
                    <a:pt x="523" y="1057"/>
                  </a:lnTo>
                  <a:lnTo>
                    <a:pt x="524" y="1058"/>
                  </a:lnTo>
                  <a:lnTo>
                    <a:pt x="524" y="1059"/>
                  </a:lnTo>
                  <a:lnTo>
                    <a:pt x="525" y="1059"/>
                  </a:lnTo>
                  <a:lnTo>
                    <a:pt x="526" y="1060"/>
                  </a:lnTo>
                  <a:lnTo>
                    <a:pt x="526" y="1061"/>
                  </a:lnTo>
                  <a:lnTo>
                    <a:pt x="526" y="1062"/>
                  </a:lnTo>
                  <a:lnTo>
                    <a:pt x="527" y="1062"/>
                  </a:lnTo>
                  <a:lnTo>
                    <a:pt x="527" y="1063"/>
                  </a:lnTo>
                  <a:lnTo>
                    <a:pt x="527" y="1064"/>
                  </a:lnTo>
                  <a:lnTo>
                    <a:pt x="526" y="1065"/>
                  </a:lnTo>
                  <a:lnTo>
                    <a:pt x="525" y="1066"/>
                  </a:lnTo>
                  <a:lnTo>
                    <a:pt x="524" y="1066"/>
                  </a:lnTo>
                  <a:lnTo>
                    <a:pt x="523" y="1066"/>
                  </a:lnTo>
                  <a:lnTo>
                    <a:pt x="522" y="1066"/>
                  </a:lnTo>
                  <a:lnTo>
                    <a:pt x="521" y="1066"/>
                  </a:lnTo>
                  <a:lnTo>
                    <a:pt x="520" y="1066"/>
                  </a:lnTo>
                  <a:lnTo>
                    <a:pt x="519" y="1066"/>
                  </a:lnTo>
                  <a:lnTo>
                    <a:pt x="518" y="1065"/>
                  </a:lnTo>
                  <a:lnTo>
                    <a:pt x="517" y="1065"/>
                  </a:lnTo>
                  <a:lnTo>
                    <a:pt x="514" y="1065"/>
                  </a:lnTo>
                  <a:lnTo>
                    <a:pt x="513" y="1066"/>
                  </a:lnTo>
                  <a:lnTo>
                    <a:pt x="512" y="1066"/>
                  </a:lnTo>
                  <a:lnTo>
                    <a:pt x="512" y="1066"/>
                  </a:lnTo>
                  <a:lnTo>
                    <a:pt x="511" y="1067"/>
                  </a:lnTo>
                  <a:lnTo>
                    <a:pt x="510" y="1068"/>
                  </a:lnTo>
                  <a:lnTo>
                    <a:pt x="509" y="1069"/>
                  </a:lnTo>
                  <a:lnTo>
                    <a:pt x="509" y="1070"/>
                  </a:lnTo>
                  <a:lnTo>
                    <a:pt x="508" y="1070"/>
                  </a:lnTo>
                  <a:lnTo>
                    <a:pt x="507" y="1070"/>
                  </a:lnTo>
                  <a:lnTo>
                    <a:pt x="507" y="1071"/>
                  </a:lnTo>
                  <a:lnTo>
                    <a:pt x="506" y="1071"/>
                  </a:lnTo>
                  <a:lnTo>
                    <a:pt x="504" y="1071"/>
                  </a:lnTo>
                  <a:lnTo>
                    <a:pt x="502" y="1071"/>
                  </a:lnTo>
                  <a:lnTo>
                    <a:pt x="501" y="1071"/>
                  </a:lnTo>
                  <a:lnTo>
                    <a:pt x="501" y="1072"/>
                  </a:lnTo>
                  <a:lnTo>
                    <a:pt x="500" y="1072"/>
                  </a:lnTo>
                  <a:lnTo>
                    <a:pt x="499" y="1072"/>
                  </a:lnTo>
                  <a:lnTo>
                    <a:pt x="498" y="1072"/>
                  </a:lnTo>
                  <a:lnTo>
                    <a:pt x="497" y="1072"/>
                  </a:lnTo>
                  <a:lnTo>
                    <a:pt x="496" y="1072"/>
                  </a:lnTo>
                  <a:lnTo>
                    <a:pt x="495" y="1072"/>
                  </a:lnTo>
                  <a:lnTo>
                    <a:pt x="494" y="1071"/>
                  </a:lnTo>
                  <a:lnTo>
                    <a:pt x="494" y="1070"/>
                  </a:lnTo>
                  <a:lnTo>
                    <a:pt x="494" y="1069"/>
                  </a:lnTo>
                  <a:lnTo>
                    <a:pt x="494" y="1068"/>
                  </a:lnTo>
                  <a:lnTo>
                    <a:pt x="494" y="1068"/>
                  </a:lnTo>
                  <a:lnTo>
                    <a:pt x="494" y="1067"/>
                  </a:lnTo>
                  <a:lnTo>
                    <a:pt x="494" y="1066"/>
                  </a:lnTo>
                  <a:lnTo>
                    <a:pt x="494" y="1064"/>
                  </a:lnTo>
                  <a:lnTo>
                    <a:pt x="494" y="1063"/>
                  </a:lnTo>
                  <a:lnTo>
                    <a:pt x="494" y="1062"/>
                  </a:lnTo>
                  <a:lnTo>
                    <a:pt x="494" y="1059"/>
                  </a:lnTo>
                  <a:lnTo>
                    <a:pt x="494" y="1058"/>
                  </a:lnTo>
                  <a:lnTo>
                    <a:pt x="495" y="1057"/>
                  </a:lnTo>
                  <a:lnTo>
                    <a:pt x="496" y="1056"/>
                  </a:lnTo>
                  <a:lnTo>
                    <a:pt x="496" y="1054"/>
                  </a:lnTo>
                  <a:lnTo>
                    <a:pt x="497" y="1053"/>
                  </a:lnTo>
                  <a:lnTo>
                    <a:pt x="497" y="1052"/>
                  </a:lnTo>
                  <a:lnTo>
                    <a:pt x="499" y="1049"/>
                  </a:lnTo>
                  <a:lnTo>
                    <a:pt x="499" y="1049"/>
                  </a:lnTo>
                  <a:lnTo>
                    <a:pt x="500" y="1048"/>
                  </a:lnTo>
                  <a:lnTo>
                    <a:pt x="502" y="1046"/>
                  </a:lnTo>
                  <a:lnTo>
                    <a:pt x="503" y="1046"/>
                  </a:lnTo>
                  <a:lnTo>
                    <a:pt x="503" y="1045"/>
                  </a:lnTo>
                  <a:lnTo>
                    <a:pt x="512" y="1035"/>
                  </a:lnTo>
                  <a:lnTo>
                    <a:pt x="512" y="1034"/>
                  </a:lnTo>
                  <a:lnTo>
                    <a:pt x="513" y="1034"/>
                  </a:lnTo>
                  <a:lnTo>
                    <a:pt x="514" y="1032"/>
                  </a:lnTo>
                  <a:lnTo>
                    <a:pt x="515" y="1032"/>
                  </a:lnTo>
                  <a:lnTo>
                    <a:pt x="515" y="1031"/>
                  </a:lnTo>
                  <a:lnTo>
                    <a:pt x="516" y="1030"/>
                  </a:lnTo>
                  <a:lnTo>
                    <a:pt x="516" y="1028"/>
                  </a:lnTo>
                  <a:lnTo>
                    <a:pt x="516" y="1027"/>
                  </a:lnTo>
                  <a:lnTo>
                    <a:pt x="515" y="1026"/>
                  </a:lnTo>
                  <a:lnTo>
                    <a:pt x="515" y="1025"/>
                  </a:lnTo>
                  <a:lnTo>
                    <a:pt x="514" y="1025"/>
                  </a:lnTo>
                  <a:lnTo>
                    <a:pt x="513" y="1024"/>
                  </a:lnTo>
                  <a:lnTo>
                    <a:pt x="512" y="1023"/>
                  </a:lnTo>
                  <a:lnTo>
                    <a:pt x="512" y="1023"/>
                  </a:lnTo>
                  <a:lnTo>
                    <a:pt x="505" y="1020"/>
                  </a:lnTo>
                  <a:lnTo>
                    <a:pt x="502" y="1017"/>
                  </a:lnTo>
                  <a:lnTo>
                    <a:pt x="498" y="1015"/>
                  </a:lnTo>
                  <a:lnTo>
                    <a:pt x="495" y="1013"/>
                  </a:lnTo>
                  <a:lnTo>
                    <a:pt x="493" y="1012"/>
                  </a:lnTo>
                  <a:lnTo>
                    <a:pt x="489" y="1010"/>
                  </a:lnTo>
                  <a:lnTo>
                    <a:pt x="487" y="1008"/>
                  </a:lnTo>
                  <a:lnTo>
                    <a:pt x="486" y="1007"/>
                  </a:lnTo>
                  <a:lnTo>
                    <a:pt x="485" y="1007"/>
                  </a:lnTo>
                  <a:lnTo>
                    <a:pt x="485" y="1006"/>
                  </a:lnTo>
                  <a:lnTo>
                    <a:pt x="484" y="1006"/>
                  </a:lnTo>
                  <a:lnTo>
                    <a:pt x="483" y="1006"/>
                  </a:lnTo>
                  <a:lnTo>
                    <a:pt x="482" y="1006"/>
                  </a:lnTo>
                  <a:lnTo>
                    <a:pt x="481" y="1006"/>
                  </a:lnTo>
                  <a:lnTo>
                    <a:pt x="480" y="1006"/>
                  </a:lnTo>
                  <a:lnTo>
                    <a:pt x="479" y="1005"/>
                  </a:lnTo>
                  <a:lnTo>
                    <a:pt x="478" y="1003"/>
                  </a:lnTo>
                  <a:lnTo>
                    <a:pt x="478" y="1003"/>
                  </a:lnTo>
                  <a:lnTo>
                    <a:pt x="477" y="1002"/>
                  </a:lnTo>
                  <a:lnTo>
                    <a:pt x="477" y="1001"/>
                  </a:lnTo>
                  <a:lnTo>
                    <a:pt x="476" y="1000"/>
                  </a:lnTo>
                  <a:lnTo>
                    <a:pt x="474" y="993"/>
                  </a:lnTo>
                  <a:lnTo>
                    <a:pt x="474" y="992"/>
                  </a:lnTo>
                  <a:lnTo>
                    <a:pt x="473" y="991"/>
                  </a:lnTo>
                  <a:lnTo>
                    <a:pt x="473" y="990"/>
                  </a:lnTo>
                  <a:lnTo>
                    <a:pt x="473" y="989"/>
                  </a:lnTo>
                  <a:lnTo>
                    <a:pt x="474" y="988"/>
                  </a:lnTo>
                  <a:lnTo>
                    <a:pt x="475" y="987"/>
                  </a:lnTo>
                  <a:lnTo>
                    <a:pt x="476" y="987"/>
                  </a:lnTo>
                  <a:lnTo>
                    <a:pt x="476" y="986"/>
                  </a:lnTo>
                  <a:lnTo>
                    <a:pt x="477" y="985"/>
                  </a:lnTo>
                  <a:lnTo>
                    <a:pt x="478" y="985"/>
                  </a:lnTo>
                  <a:lnTo>
                    <a:pt x="479" y="985"/>
                  </a:lnTo>
                  <a:lnTo>
                    <a:pt x="480" y="984"/>
                  </a:lnTo>
                  <a:lnTo>
                    <a:pt x="481" y="984"/>
                  </a:lnTo>
                  <a:lnTo>
                    <a:pt x="482" y="984"/>
                  </a:lnTo>
                  <a:lnTo>
                    <a:pt x="483" y="984"/>
                  </a:lnTo>
                  <a:lnTo>
                    <a:pt x="484" y="984"/>
                  </a:lnTo>
                  <a:lnTo>
                    <a:pt x="485" y="984"/>
                  </a:lnTo>
                  <a:lnTo>
                    <a:pt x="485" y="985"/>
                  </a:lnTo>
                  <a:lnTo>
                    <a:pt x="486" y="985"/>
                  </a:lnTo>
                  <a:lnTo>
                    <a:pt x="487" y="985"/>
                  </a:lnTo>
                  <a:lnTo>
                    <a:pt x="488" y="985"/>
                  </a:lnTo>
                  <a:lnTo>
                    <a:pt x="489" y="985"/>
                  </a:lnTo>
                  <a:lnTo>
                    <a:pt x="489" y="984"/>
                  </a:lnTo>
                  <a:lnTo>
                    <a:pt x="490" y="983"/>
                  </a:lnTo>
                  <a:lnTo>
                    <a:pt x="490" y="982"/>
                  </a:lnTo>
                  <a:lnTo>
                    <a:pt x="491" y="981"/>
                  </a:lnTo>
                  <a:lnTo>
                    <a:pt x="491" y="980"/>
                  </a:lnTo>
                  <a:lnTo>
                    <a:pt x="491" y="978"/>
                  </a:lnTo>
                  <a:lnTo>
                    <a:pt x="491" y="977"/>
                  </a:lnTo>
                  <a:lnTo>
                    <a:pt x="491" y="975"/>
                  </a:lnTo>
                  <a:lnTo>
                    <a:pt x="490" y="967"/>
                  </a:lnTo>
                  <a:lnTo>
                    <a:pt x="490" y="967"/>
                  </a:lnTo>
                  <a:lnTo>
                    <a:pt x="489" y="966"/>
                  </a:lnTo>
                  <a:lnTo>
                    <a:pt x="488" y="964"/>
                  </a:lnTo>
                  <a:lnTo>
                    <a:pt x="487" y="963"/>
                  </a:lnTo>
                  <a:lnTo>
                    <a:pt x="486" y="962"/>
                  </a:lnTo>
                  <a:lnTo>
                    <a:pt x="485" y="962"/>
                  </a:lnTo>
                  <a:lnTo>
                    <a:pt x="483" y="962"/>
                  </a:lnTo>
                  <a:lnTo>
                    <a:pt x="482" y="962"/>
                  </a:lnTo>
                  <a:lnTo>
                    <a:pt x="481" y="961"/>
                  </a:lnTo>
                  <a:lnTo>
                    <a:pt x="480" y="961"/>
                  </a:lnTo>
                  <a:lnTo>
                    <a:pt x="479" y="959"/>
                  </a:lnTo>
                  <a:lnTo>
                    <a:pt x="479" y="958"/>
                  </a:lnTo>
                  <a:lnTo>
                    <a:pt x="479" y="957"/>
                  </a:lnTo>
                  <a:lnTo>
                    <a:pt x="478" y="957"/>
                  </a:lnTo>
                  <a:lnTo>
                    <a:pt x="481" y="946"/>
                  </a:lnTo>
                  <a:lnTo>
                    <a:pt x="482" y="945"/>
                  </a:lnTo>
                  <a:lnTo>
                    <a:pt x="483" y="944"/>
                  </a:lnTo>
                  <a:lnTo>
                    <a:pt x="484" y="943"/>
                  </a:lnTo>
                  <a:lnTo>
                    <a:pt x="485" y="942"/>
                  </a:lnTo>
                  <a:lnTo>
                    <a:pt x="485" y="941"/>
                  </a:lnTo>
                  <a:lnTo>
                    <a:pt x="486" y="941"/>
                  </a:lnTo>
                  <a:lnTo>
                    <a:pt x="488" y="939"/>
                  </a:lnTo>
                  <a:lnTo>
                    <a:pt x="489" y="939"/>
                  </a:lnTo>
                  <a:lnTo>
                    <a:pt x="490" y="939"/>
                  </a:lnTo>
                  <a:lnTo>
                    <a:pt x="491" y="938"/>
                  </a:lnTo>
                  <a:lnTo>
                    <a:pt x="492" y="937"/>
                  </a:lnTo>
                  <a:lnTo>
                    <a:pt x="492" y="936"/>
                  </a:lnTo>
                  <a:lnTo>
                    <a:pt x="491" y="936"/>
                  </a:lnTo>
                  <a:lnTo>
                    <a:pt x="491" y="935"/>
                  </a:lnTo>
                  <a:lnTo>
                    <a:pt x="490" y="934"/>
                  </a:lnTo>
                  <a:lnTo>
                    <a:pt x="489" y="933"/>
                  </a:lnTo>
                  <a:lnTo>
                    <a:pt x="488" y="932"/>
                  </a:lnTo>
                  <a:lnTo>
                    <a:pt x="487" y="931"/>
                  </a:lnTo>
                  <a:lnTo>
                    <a:pt x="486" y="930"/>
                  </a:lnTo>
                  <a:lnTo>
                    <a:pt x="485" y="930"/>
                  </a:lnTo>
                  <a:lnTo>
                    <a:pt x="485" y="930"/>
                  </a:lnTo>
                  <a:lnTo>
                    <a:pt x="484" y="929"/>
                  </a:lnTo>
                  <a:lnTo>
                    <a:pt x="482" y="928"/>
                  </a:lnTo>
                  <a:lnTo>
                    <a:pt x="481" y="927"/>
                  </a:lnTo>
                  <a:lnTo>
                    <a:pt x="480" y="927"/>
                  </a:lnTo>
                  <a:lnTo>
                    <a:pt x="480" y="926"/>
                  </a:lnTo>
                  <a:lnTo>
                    <a:pt x="479" y="926"/>
                  </a:lnTo>
                  <a:lnTo>
                    <a:pt x="478" y="925"/>
                  </a:lnTo>
                  <a:lnTo>
                    <a:pt x="477" y="924"/>
                  </a:lnTo>
                  <a:lnTo>
                    <a:pt x="476" y="923"/>
                  </a:lnTo>
                  <a:lnTo>
                    <a:pt x="468" y="919"/>
                  </a:lnTo>
                  <a:lnTo>
                    <a:pt x="467" y="919"/>
                  </a:lnTo>
                  <a:lnTo>
                    <a:pt x="466" y="918"/>
                  </a:lnTo>
                  <a:lnTo>
                    <a:pt x="464" y="918"/>
                  </a:lnTo>
                  <a:lnTo>
                    <a:pt x="463" y="917"/>
                  </a:lnTo>
                  <a:lnTo>
                    <a:pt x="462" y="917"/>
                  </a:lnTo>
                  <a:lnTo>
                    <a:pt x="461" y="916"/>
                  </a:lnTo>
                  <a:lnTo>
                    <a:pt x="460" y="915"/>
                  </a:lnTo>
                  <a:lnTo>
                    <a:pt x="459" y="914"/>
                  </a:lnTo>
                  <a:lnTo>
                    <a:pt x="458" y="914"/>
                  </a:lnTo>
                  <a:lnTo>
                    <a:pt x="458" y="914"/>
                  </a:lnTo>
                  <a:lnTo>
                    <a:pt x="457" y="913"/>
                  </a:lnTo>
                  <a:lnTo>
                    <a:pt x="456" y="912"/>
                  </a:lnTo>
                  <a:lnTo>
                    <a:pt x="456" y="912"/>
                  </a:lnTo>
                  <a:lnTo>
                    <a:pt x="455" y="911"/>
                  </a:lnTo>
                  <a:lnTo>
                    <a:pt x="455" y="910"/>
                  </a:lnTo>
                  <a:lnTo>
                    <a:pt x="455" y="909"/>
                  </a:lnTo>
                  <a:lnTo>
                    <a:pt x="455" y="908"/>
                  </a:lnTo>
                  <a:lnTo>
                    <a:pt x="454" y="908"/>
                  </a:lnTo>
                  <a:lnTo>
                    <a:pt x="452" y="907"/>
                  </a:lnTo>
                  <a:lnTo>
                    <a:pt x="451" y="906"/>
                  </a:lnTo>
                  <a:lnTo>
                    <a:pt x="450" y="905"/>
                  </a:lnTo>
                  <a:lnTo>
                    <a:pt x="449" y="905"/>
                  </a:lnTo>
                  <a:lnTo>
                    <a:pt x="448" y="904"/>
                  </a:lnTo>
                  <a:lnTo>
                    <a:pt x="447" y="904"/>
                  </a:lnTo>
                  <a:lnTo>
                    <a:pt x="445" y="903"/>
                  </a:lnTo>
                  <a:lnTo>
                    <a:pt x="443" y="903"/>
                  </a:lnTo>
                  <a:lnTo>
                    <a:pt x="442" y="902"/>
                  </a:lnTo>
                  <a:lnTo>
                    <a:pt x="441" y="902"/>
                  </a:lnTo>
                  <a:lnTo>
                    <a:pt x="439" y="902"/>
                  </a:lnTo>
                  <a:lnTo>
                    <a:pt x="439" y="901"/>
                  </a:lnTo>
                  <a:lnTo>
                    <a:pt x="438" y="900"/>
                  </a:lnTo>
                  <a:lnTo>
                    <a:pt x="437" y="899"/>
                  </a:lnTo>
                  <a:lnTo>
                    <a:pt x="436" y="899"/>
                  </a:lnTo>
                  <a:lnTo>
                    <a:pt x="435" y="898"/>
                  </a:lnTo>
                  <a:lnTo>
                    <a:pt x="435" y="897"/>
                  </a:lnTo>
                  <a:lnTo>
                    <a:pt x="434" y="896"/>
                  </a:lnTo>
                  <a:lnTo>
                    <a:pt x="433" y="895"/>
                  </a:lnTo>
                  <a:lnTo>
                    <a:pt x="431" y="894"/>
                  </a:lnTo>
                  <a:lnTo>
                    <a:pt x="430" y="893"/>
                  </a:lnTo>
                  <a:lnTo>
                    <a:pt x="430" y="893"/>
                  </a:lnTo>
                  <a:lnTo>
                    <a:pt x="429" y="893"/>
                  </a:lnTo>
                  <a:lnTo>
                    <a:pt x="428" y="892"/>
                  </a:lnTo>
                  <a:lnTo>
                    <a:pt x="427" y="891"/>
                  </a:lnTo>
                  <a:lnTo>
                    <a:pt x="426" y="891"/>
                  </a:lnTo>
                  <a:lnTo>
                    <a:pt x="426" y="890"/>
                  </a:lnTo>
                  <a:lnTo>
                    <a:pt x="425" y="889"/>
                  </a:lnTo>
                  <a:lnTo>
                    <a:pt x="424" y="888"/>
                  </a:lnTo>
                  <a:lnTo>
                    <a:pt x="423" y="888"/>
                  </a:lnTo>
                  <a:lnTo>
                    <a:pt x="422" y="887"/>
                  </a:lnTo>
                  <a:lnTo>
                    <a:pt x="421" y="887"/>
                  </a:lnTo>
                  <a:lnTo>
                    <a:pt x="421" y="888"/>
                  </a:lnTo>
                  <a:lnTo>
                    <a:pt x="420" y="888"/>
                  </a:lnTo>
                  <a:lnTo>
                    <a:pt x="419" y="889"/>
                  </a:lnTo>
                  <a:lnTo>
                    <a:pt x="418" y="890"/>
                  </a:lnTo>
                  <a:lnTo>
                    <a:pt x="417" y="891"/>
                  </a:lnTo>
                  <a:lnTo>
                    <a:pt x="417" y="892"/>
                  </a:lnTo>
                  <a:lnTo>
                    <a:pt x="416" y="893"/>
                  </a:lnTo>
                  <a:lnTo>
                    <a:pt x="415" y="893"/>
                  </a:lnTo>
                  <a:lnTo>
                    <a:pt x="413" y="894"/>
                  </a:lnTo>
                  <a:lnTo>
                    <a:pt x="412" y="894"/>
                  </a:lnTo>
                  <a:lnTo>
                    <a:pt x="411" y="894"/>
                  </a:lnTo>
                  <a:lnTo>
                    <a:pt x="410" y="894"/>
                  </a:lnTo>
                  <a:lnTo>
                    <a:pt x="409" y="893"/>
                  </a:lnTo>
                  <a:lnTo>
                    <a:pt x="409" y="893"/>
                  </a:lnTo>
                  <a:lnTo>
                    <a:pt x="409" y="892"/>
                  </a:lnTo>
                  <a:lnTo>
                    <a:pt x="409" y="891"/>
                  </a:lnTo>
                  <a:lnTo>
                    <a:pt x="409" y="887"/>
                  </a:lnTo>
                  <a:lnTo>
                    <a:pt x="409" y="885"/>
                  </a:lnTo>
                  <a:lnTo>
                    <a:pt x="409" y="884"/>
                  </a:lnTo>
                  <a:lnTo>
                    <a:pt x="409" y="882"/>
                  </a:lnTo>
                  <a:lnTo>
                    <a:pt x="410" y="881"/>
                  </a:lnTo>
                  <a:lnTo>
                    <a:pt x="410" y="879"/>
                  </a:lnTo>
                  <a:lnTo>
                    <a:pt x="410" y="877"/>
                  </a:lnTo>
                  <a:lnTo>
                    <a:pt x="410" y="875"/>
                  </a:lnTo>
                  <a:lnTo>
                    <a:pt x="410" y="874"/>
                  </a:lnTo>
                  <a:lnTo>
                    <a:pt x="410" y="872"/>
                  </a:lnTo>
                  <a:lnTo>
                    <a:pt x="409" y="870"/>
                  </a:lnTo>
                  <a:lnTo>
                    <a:pt x="410" y="869"/>
                  </a:lnTo>
                  <a:lnTo>
                    <a:pt x="410" y="867"/>
                  </a:lnTo>
                  <a:lnTo>
                    <a:pt x="410" y="866"/>
                  </a:lnTo>
                  <a:lnTo>
                    <a:pt x="411" y="865"/>
                  </a:lnTo>
                  <a:lnTo>
                    <a:pt x="411" y="864"/>
                  </a:lnTo>
                  <a:lnTo>
                    <a:pt x="411" y="862"/>
                  </a:lnTo>
                  <a:lnTo>
                    <a:pt x="411" y="861"/>
                  </a:lnTo>
                  <a:lnTo>
                    <a:pt x="411" y="859"/>
                  </a:lnTo>
                  <a:lnTo>
                    <a:pt x="411" y="858"/>
                  </a:lnTo>
                  <a:lnTo>
                    <a:pt x="411" y="857"/>
                  </a:lnTo>
                  <a:lnTo>
                    <a:pt x="411" y="856"/>
                  </a:lnTo>
                  <a:lnTo>
                    <a:pt x="410" y="856"/>
                  </a:lnTo>
                  <a:lnTo>
                    <a:pt x="410" y="855"/>
                  </a:lnTo>
                  <a:lnTo>
                    <a:pt x="409" y="854"/>
                  </a:lnTo>
                  <a:lnTo>
                    <a:pt x="407" y="852"/>
                  </a:lnTo>
                  <a:lnTo>
                    <a:pt x="407" y="851"/>
                  </a:lnTo>
                  <a:lnTo>
                    <a:pt x="406" y="850"/>
                  </a:lnTo>
                  <a:lnTo>
                    <a:pt x="405" y="849"/>
                  </a:lnTo>
                  <a:lnTo>
                    <a:pt x="403" y="848"/>
                  </a:lnTo>
                  <a:lnTo>
                    <a:pt x="403" y="847"/>
                  </a:lnTo>
                  <a:lnTo>
                    <a:pt x="401" y="846"/>
                  </a:lnTo>
                  <a:lnTo>
                    <a:pt x="400" y="845"/>
                  </a:lnTo>
                  <a:lnTo>
                    <a:pt x="399" y="844"/>
                  </a:lnTo>
                  <a:lnTo>
                    <a:pt x="398" y="842"/>
                  </a:lnTo>
                  <a:lnTo>
                    <a:pt x="398" y="840"/>
                  </a:lnTo>
                  <a:lnTo>
                    <a:pt x="397" y="839"/>
                  </a:lnTo>
                  <a:lnTo>
                    <a:pt x="396" y="838"/>
                  </a:lnTo>
                  <a:lnTo>
                    <a:pt x="396" y="837"/>
                  </a:lnTo>
                  <a:lnTo>
                    <a:pt x="396" y="836"/>
                  </a:lnTo>
                  <a:lnTo>
                    <a:pt x="396" y="834"/>
                  </a:lnTo>
                  <a:lnTo>
                    <a:pt x="396" y="826"/>
                  </a:lnTo>
                  <a:lnTo>
                    <a:pt x="395" y="826"/>
                  </a:lnTo>
                  <a:lnTo>
                    <a:pt x="395" y="825"/>
                  </a:lnTo>
                  <a:lnTo>
                    <a:pt x="395" y="824"/>
                  </a:lnTo>
                  <a:lnTo>
                    <a:pt x="394" y="823"/>
                  </a:lnTo>
                  <a:lnTo>
                    <a:pt x="394" y="822"/>
                  </a:lnTo>
                  <a:lnTo>
                    <a:pt x="393" y="820"/>
                  </a:lnTo>
                  <a:lnTo>
                    <a:pt x="393" y="820"/>
                  </a:lnTo>
                  <a:lnTo>
                    <a:pt x="393" y="819"/>
                  </a:lnTo>
                  <a:lnTo>
                    <a:pt x="392" y="817"/>
                  </a:lnTo>
                  <a:lnTo>
                    <a:pt x="392" y="816"/>
                  </a:lnTo>
                  <a:lnTo>
                    <a:pt x="391" y="815"/>
                  </a:lnTo>
                  <a:lnTo>
                    <a:pt x="391" y="814"/>
                  </a:lnTo>
                  <a:lnTo>
                    <a:pt x="391" y="813"/>
                  </a:lnTo>
                  <a:lnTo>
                    <a:pt x="391" y="812"/>
                  </a:lnTo>
                  <a:lnTo>
                    <a:pt x="391" y="811"/>
                  </a:lnTo>
                  <a:lnTo>
                    <a:pt x="390" y="811"/>
                  </a:lnTo>
                  <a:lnTo>
                    <a:pt x="390" y="810"/>
                  </a:lnTo>
                  <a:lnTo>
                    <a:pt x="389" y="809"/>
                  </a:lnTo>
                  <a:lnTo>
                    <a:pt x="389" y="807"/>
                  </a:lnTo>
                  <a:lnTo>
                    <a:pt x="388" y="805"/>
                  </a:lnTo>
                  <a:lnTo>
                    <a:pt x="387" y="803"/>
                  </a:lnTo>
                  <a:lnTo>
                    <a:pt x="387" y="801"/>
                  </a:lnTo>
                  <a:lnTo>
                    <a:pt x="386" y="801"/>
                  </a:lnTo>
                  <a:lnTo>
                    <a:pt x="386" y="799"/>
                  </a:lnTo>
                  <a:lnTo>
                    <a:pt x="386" y="797"/>
                  </a:lnTo>
                  <a:lnTo>
                    <a:pt x="385" y="797"/>
                  </a:lnTo>
                  <a:lnTo>
                    <a:pt x="385" y="796"/>
                  </a:lnTo>
                  <a:lnTo>
                    <a:pt x="384" y="796"/>
                  </a:lnTo>
                  <a:lnTo>
                    <a:pt x="384" y="795"/>
                  </a:lnTo>
                  <a:lnTo>
                    <a:pt x="384" y="794"/>
                  </a:lnTo>
                  <a:lnTo>
                    <a:pt x="383" y="793"/>
                  </a:lnTo>
                  <a:lnTo>
                    <a:pt x="383" y="792"/>
                  </a:lnTo>
                  <a:lnTo>
                    <a:pt x="382" y="792"/>
                  </a:lnTo>
                  <a:lnTo>
                    <a:pt x="382" y="791"/>
                  </a:lnTo>
                  <a:lnTo>
                    <a:pt x="380" y="789"/>
                  </a:lnTo>
                  <a:lnTo>
                    <a:pt x="379" y="788"/>
                  </a:lnTo>
                  <a:lnTo>
                    <a:pt x="378" y="787"/>
                  </a:lnTo>
                  <a:lnTo>
                    <a:pt x="378" y="786"/>
                  </a:lnTo>
                  <a:lnTo>
                    <a:pt x="377" y="785"/>
                  </a:lnTo>
                  <a:lnTo>
                    <a:pt x="376" y="784"/>
                  </a:lnTo>
                  <a:lnTo>
                    <a:pt x="375" y="783"/>
                  </a:lnTo>
                  <a:lnTo>
                    <a:pt x="375" y="780"/>
                  </a:lnTo>
                  <a:lnTo>
                    <a:pt x="374" y="779"/>
                  </a:lnTo>
                  <a:lnTo>
                    <a:pt x="373" y="777"/>
                  </a:lnTo>
                  <a:lnTo>
                    <a:pt x="373" y="776"/>
                  </a:lnTo>
                  <a:lnTo>
                    <a:pt x="373" y="775"/>
                  </a:lnTo>
                  <a:lnTo>
                    <a:pt x="372" y="774"/>
                  </a:lnTo>
                  <a:lnTo>
                    <a:pt x="371" y="774"/>
                  </a:lnTo>
                  <a:lnTo>
                    <a:pt x="370" y="773"/>
                  </a:lnTo>
                  <a:lnTo>
                    <a:pt x="369" y="773"/>
                  </a:lnTo>
                  <a:lnTo>
                    <a:pt x="368" y="773"/>
                  </a:lnTo>
                  <a:lnTo>
                    <a:pt x="367" y="773"/>
                  </a:lnTo>
                  <a:lnTo>
                    <a:pt x="365" y="773"/>
                  </a:lnTo>
                  <a:lnTo>
                    <a:pt x="363" y="772"/>
                  </a:lnTo>
                  <a:lnTo>
                    <a:pt x="362" y="773"/>
                  </a:lnTo>
                  <a:lnTo>
                    <a:pt x="361" y="772"/>
                  </a:lnTo>
                  <a:lnTo>
                    <a:pt x="359" y="772"/>
                  </a:lnTo>
                  <a:lnTo>
                    <a:pt x="358" y="772"/>
                  </a:lnTo>
                  <a:lnTo>
                    <a:pt x="357" y="772"/>
                  </a:lnTo>
                  <a:lnTo>
                    <a:pt x="355" y="772"/>
                  </a:lnTo>
                  <a:lnTo>
                    <a:pt x="354" y="772"/>
                  </a:lnTo>
                  <a:lnTo>
                    <a:pt x="353" y="773"/>
                  </a:lnTo>
                  <a:lnTo>
                    <a:pt x="352" y="773"/>
                  </a:lnTo>
                  <a:lnTo>
                    <a:pt x="351" y="774"/>
                  </a:lnTo>
                  <a:lnTo>
                    <a:pt x="350" y="774"/>
                  </a:lnTo>
                  <a:lnTo>
                    <a:pt x="349" y="774"/>
                  </a:lnTo>
                  <a:lnTo>
                    <a:pt x="349" y="774"/>
                  </a:lnTo>
                  <a:lnTo>
                    <a:pt x="348" y="774"/>
                  </a:lnTo>
                  <a:lnTo>
                    <a:pt x="348" y="775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8"/>
                  </a:lnTo>
                  <a:lnTo>
                    <a:pt x="343" y="779"/>
                  </a:lnTo>
                  <a:lnTo>
                    <a:pt x="342" y="779"/>
                  </a:lnTo>
                  <a:lnTo>
                    <a:pt x="341" y="780"/>
                  </a:lnTo>
                  <a:lnTo>
                    <a:pt x="341" y="781"/>
                  </a:lnTo>
                  <a:lnTo>
                    <a:pt x="340" y="783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2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8"/>
                  </a:lnTo>
                  <a:lnTo>
                    <a:pt x="339" y="799"/>
                  </a:lnTo>
                  <a:lnTo>
                    <a:pt x="339" y="800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8" y="807"/>
                  </a:lnTo>
                  <a:lnTo>
                    <a:pt x="337" y="807"/>
                  </a:lnTo>
                  <a:lnTo>
                    <a:pt x="337" y="808"/>
                  </a:lnTo>
                  <a:lnTo>
                    <a:pt x="336" y="808"/>
                  </a:lnTo>
                  <a:lnTo>
                    <a:pt x="336" y="809"/>
                  </a:lnTo>
                  <a:lnTo>
                    <a:pt x="335" y="810"/>
                  </a:lnTo>
                  <a:lnTo>
                    <a:pt x="334" y="810"/>
                  </a:lnTo>
                  <a:lnTo>
                    <a:pt x="333" y="811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4" y="808"/>
                  </a:lnTo>
                  <a:lnTo>
                    <a:pt x="314" y="807"/>
                  </a:lnTo>
                  <a:lnTo>
                    <a:pt x="313" y="807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6"/>
                  </a:lnTo>
                  <a:lnTo>
                    <a:pt x="303" y="807"/>
                  </a:lnTo>
                  <a:lnTo>
                    <a:pt x="303" y="809"/>
                  </a:lnTo>
                  <a:lnTo>
                    <a:pt x="302" y="810"/>
                  </a:lnTo>
                  <a:lnTo>
                    <a:pt x="302" y="811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5"/>
                  </a:lnTo>
                  <a:lnTo>
                    <a:pt x="294" y="815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1"/>
                  </a:lnTo>
                  <a:lnTo>
                    <a:pt x="286" y="811"/>
                  </a:lnTo>
                  <a:lnTo>
                    <a:pt x="285" y="811"/>
                  </a:lnTo>
                  <a:lnTo>
                    <a:pt x="284" y="810"/>
                  </a:lnTo>
                  <a:lnTo>
                    <a:pt x="283" y="810"/>
                  </a:lnTo>
                  <a:lnTo>
                    <a:pt x="281" y="810"/>
                  </a:lnTo>
                  <a:lnTo>
                    <a:pt x="280" y="810"/>
                  </a:lnTo>
                  <a:lnTo>
                    <a:pt x="279" y="810"/>
                  </a:lnTo>
                  <a:lnTo>
                    <a:pt x="278" y="810"/>
                  </a:lnTo>
                  <a:lnTo>
                    <a:pt x="276" y="810"/>
                  </a:lnTo>
                  <a:lnTo>
                    <a:pt x="275" y="810"/>
                  </a:lnTo>
                  <a:lnTo>
                    <a:pt x="274" y="811"/>
                  </a:lnTo>
                  <a:lnTo>
                    <a:pt x="274" y="811"/>
                  </a:lnTo>
                  <a:lnTo>
                    <a:pt x="273" y="811"/>
                  </a:lnTo>
                  <a:lnTo>
                    <a:pt x="272" y="811"/>
                  </a:lnTo>
                  <a:lnTo>
                    <a:pt x="271" y="811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1"/>
                  </a:lnTo>
                  <a:lnTo>
                    <a:pt x="256" y="811"/>
                  </a:lnTo>
                  <a:lnTo>
                    <a:pt x="256" y="810"/>
                  </a:lnTo>
                  <a:lnTo>
                    <a:pt x="253" y="811"/>
                  </a:lnTo>
                  <a:lnTo>
                    <a:pt x="252" y="811"/>
                  </a:lnTo>
                  <a:lnTo>
                    <a:pt x="251" y="811"/>
                  </a:lnTo>
                  <a:lnTo>
                    <a:pt x="250" y="811"/>
                  </a:lnTo>
                  <a:lnTo>
                    <a:pt x="249" y="810"/>
                  </a:lnTo>
                  <a:lnTo>
                    <a:pt x="248" y="810"/>
                  </a:lnTo>
                  <a:lnTo>
                    <a:pt x="247" y="810"/>
                  </a:lnTo>
                  <a:lnTo>
                    <a:pt x="247" y="809"/>
                  </a:lnTo>
                  <a:lnTo>
                    <a:pt x="246" y="809"/>
                  </a:lnTo>
                  <a:lnTo>
                    <a:pt x="245" y="808"/>
                  </a:lnTo>
                  <a:lnTo>
                    <a:pt x="245" y="807"/>
                  </a:lnTo>
                  <a:lnTo>
                    <a:pt x="244" y="807"/>
                  </a:lnTo>
                  <a:lnTo>
                    <a:pt x="243" y="806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7"/>
                  </a:lnTo>
                  <a:lnTo>
                    <a:pt x="226" y="797"/>
                  </a:lnTo>
                  <a:lnTo>
                    <a:pt x="225" y="798"/>
                  </a:lnTo>
                  <a:lnTo>
                    <a:pt x="225" y="799"/>
                  </a:lnTo>
                  <a:lnTo>
                    <a:pt x="224" y="801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4" y="808"/>
                  </a:lnTo>
                  <a:lnTo>
                    <a:pt x="223" y="809"/>
                  </a:lnTo>
                  <a:lnTo>
                    <a:pt x="223" y="810"/>
                  </a:lnTo>
                  <a:lnTo>
                    <a:pt x="222" y="810"/>
                  </a:lnTo>
                  <a:lnTo>
                    <a:pt x="221" y="811"/>
                  </a:lnTo>
                  <a:lnTo>
                    <a:pt x="220" y="810"/>
                  </a:lnTo>
                  <a:lnTo>
                    <a:pt x="219" y="810"/>
                  </a:lnTo>
                  <a:lnTo>
                    <a:pt x="219" y="809"/>
                  </a:lnTo>
                  <a:lnTo>
                    <a:pt x="219" y="809"/>
                  </a:lnTo>
                  <a:lnTo>
                    <a:pt x="218" y="809"/>
                  </a:lnTo>
                  <a:lnTo>
                    <a:pt x="217" y="809"/>
                  </a:lnTo>
                  <a:lnTo>
                    <a:pt x="216" y="808"/>
                  </a:lnTo>
                  <a:lnTo>
                    <a:pt x="215" y="808"/>
                  </a:lnTo>
                  <a:lnTo>
                    <a:pt x="214" y="808"/>
                  </a:lnTo>
                  <a:lnTo>
                    <a:pt x="214" y="807"/>
                  </a:lnTo>
                  <a:lnTo>
                    <a:pt x="213" y="807"/>
                  </a:lnTo>
                  <a:lnTo>
                    <a:pt x="212" y="807"/>
                  </a:lnTo>
                  <a:lnTo>
                    <a:pt x="211" y="806"/>
                  </a:lnTo>
                  <a:lnTo>
                    <a:pt x="210" y="806"/>
                  </a:lnTo>
                  <a:lnTo>
                    <a:pt x="205" y="807"/>
                  </a:lnTo>
                  <a:lnTo>
                    <a:pt x="204" y="807"/>
                  </a:lnTo>
                  <a:lnTo>
                    <a:pt x="203" y="808"/>
                  </a:lnTo>
                  <a:lnTo>
                    <a:pt x="202" y="808"/>
                  </a:lnTo>
                  <a:lnTo>
                    <a:pt x="202" y="809"/>
                  </a:lnTo>
                  <a:lnTo>
                    <a:pt x="201" y="809"/>
                  </a:lnTo>
                  <a:lnTo>
                    <a:pt x="201" y="809"/>
                  </a:lnTo>
                  <a:lnTo>
                    <a:pt x="200" y="810"/>
                  </a:lnTo>
                  <a:lnTo>
                    <a:pt x="198" y="810"/>
                  </a:lnTo>
                  <a:lnTo>
                    <a:pt x="197" y="810"/>
                  </a:lnTo>
                  <a:lnTo>
                    <a:pt x="196" y="809"/>
                  </a:lnTo>
                  <a:lnTo>
                    <a:pt x="195" y="809"/>
                  </a:lnTo>
                  <a:lnTo>
                    <a:pt x="194" y="808"/>
                  </a:lnTo>
                  <a:lnTo>
                    <a:pt x="193" y="808"/>
                  </a:lnTo>
                  <a:lnTo>
                    <a:pt x="192" y="808"/>
                  </a:lnTo>
                  <a:lnTo>
                    <a:pt x="192" y="808"/>
                  </a:lnTo>
                  <a:lnTo>
                    <a:pt x="191" y="807"/>
                  </a:lnTo>
                  <a:lnTo>
                    <a:pt x="190" y="807"/>
                  </a:lnTo>
                  <a:lnTo>
                    <a:pt x="189" y="807"/>
                  </a:lnTo>
                  <a:lnTo>
                    <a:pt x="187" y="806"/>
                  </a:lnTo>
                  <a:lnTo>
                    <a:pt x="185" y="806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8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8"/>
                  </a:lnTo>
                  <a:lnTo>
                    <a:pt x="170" y="788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2"/>
                  </a:lnTo>
                  <a:lnTo>
                    <a:pt x="174" y="781"/>
                  </a:lnTo>
                  <a:lnTo>
                    <a:pt x="175" y="780"/>
                  </a:lnTo>
                  <a:lnTo>
                    <a:pt x="176" y="779"/>
                  </a:lnTo>
                  <a:lnTo>
                    <a:pt x="177" y="778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4"/>
                  </a:lnTo>
                  <a:lnTo>
                    <a:pt x="181" y="773"/>
                  </a:lnTo>
                  <a:lnTo>
                    <a:pt x="182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5"/>
                  </a:lnTo>
                  <a:lnTo>
                    <a:pt x="186" y="764"/>
                  </a:lnTo>
                  <a:lnTo>
                    <a:pt x="186" y="763"/>
                  </a:lnTo>
                  <a:lnTo>
                    <a:pt x="187" y="762"/>
                  </a:lnTo>
                  <a:lnTo>
                    <a:pt x="187" y="760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5"/>
                  </a:lnTo>
                  <a:lnTo>
                    <a:pt x="188" y="753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5"/>
                  </a:lnTo>
                  <a:lnTo>
                    <a:pt x="187" y="744"/>
                  </a:lnTo>
                  <a:lnTo>
                    <a:pt x="186" y="743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2" y="735"/>
                  </a:lnTo>
                  <a:lnTo>
                    <a:pt x="181" y="734"/>
                  </a:lnTo>
                  <a:lnTo>
                    <a:pt x="180" y="734"/>
                  </a:lnTo>
                  <a:lnTo>
                    <a:pt x="179" y="733"/>
                  </a:lnTo>
                  <a:lnTo>
                    <a:pt x="178" y="733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8"/>
                  </a:lnTo>
                  <a:lnTo>
                    <a:pt x="164" y="728"/>
                  </a:lnTo>
                  <a:lnTo>
                    <a:pt x="162" y="727"/>
                  </a:lnTo>
                  <a:lnTo>
                    <a:pt x="161" y="727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7" y="725"/>
                  </a:lnTo>
                  <a:lnTo>
                    <a:pt x="156" y="725"/>
                  </a:lnTo>
                  <a:lnTo>
                    <a:pt x="155" y="724"/>
                  </a:lnTo>
                  <a:lnTo>
                    <a:pt x="155" y="724"/>
                  </a:lnTo>
                  <a:lnTo>
                    <a:pt x="154" y="724"/>
                  </a:lnTo>
                  <a:lnTo>
                    <a:pt x="153" y="724"/>
                  </a:lnTo>
                  <a:lnTo>
                    <a:pt x="151" y="724"/>
                  </a:lnTo>
                  <a:lnTo>
                    <a:pt x="150" y="723"/>
                  </a:lnTo>
                  <a:lnTo>
                    <a:pt x="148" y="724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9"/>
                  </a:lnTo>
                  <a:lnTo>
                    <a:pt x="137" y="718"/>
                  </a:lnTo>
                  <a:lnTo>
                    <a:pt x="136" y="718"/>
                  </a:lnTo>
                  <a:lnTo>
                    <a:pt x="135" y="717"/>
                  </a:lnTo>
                  <a:lnTo>
                    <a:pt x="134" y="716"/>
                  </a:lnTo>
                  <a:lnTo>
                    <a:pt x="133" y="715"/>
                  </a:lnTo>
                  <a:lnTo>
                    <a:pt x="132" y="714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10"/>
                  </a:lnTo>
                  <a:lnTo>
                    <a:pt x="126" y="710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5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700"/>
                  </a:lnTo>
                  <a:lnTo>
                    <a:pt x="124" y="698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1"/>
                  </a:lnTo>
                  <a:lnTo>
                    <a:pt x="121" y="691"/>
                  </a:lnTo>
                  <a:lnTo>
                    <a:pt x="121" y="690"/>
                  </a:lnTo>
                  <a:lnTo>
                    <a:pt x="120" y="689"/>
                  </a:lnTo>
                  <a:lnTo>
                    <a:pt x="120" y="687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2"/>
                  </a:lnTo>
                  <a:lnTo>
                    <a:pt x="123" y="680"/>
                  </a:lnTo>
                  <a:lnTo>
                    <a:pt x="124" y="680"/>
                  </a:lnTo>
                  <a:lnTo>
                    <a:pt x="125" y="679"/>
                  </a:lnTo>
                  <a:lnTo>
                    <a:pt x="125" y="678"/>
                  </a:lnTo>
                  <a:lnTo>
                    <a:pt x="126" y="678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3"/>
                  </a:lnTo>
                  <a:lnTo>
                    <a:pt x="129" y="672"/>
                  </a:lnTo>
                  <a:lnTo>
                    <a:pt x="130" y="67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568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257</Words>
  <Application>Microsoft Office PowerPoint</Application>
  <PresentationFormat>On-screen Show (16:9)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Wingdings</vt:lpstr>
      <vt:lpstr>Office 主题​​</vt:lpstr>
      <vt:lpstr>Virginia Fairfax County Map Boundary</vt:lpstr>
      <vt:lpstr>Virginia Fairfax County Map with Planning Areas</vt:lpstr>
      <vt:lpstr>Virginia Fairfax County Map with  Planning Districts</vt:lpstr>
      <vt:lpstr>Virginia Fairfax County Map with  Supervisor Districts</vt:lpstr>
      <vt:lpstr>Virginia Fairfax County Map with  Human Services Regions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90</cp:revision>
  <dcterms:created xsi:type="dcterms:W3CDTF">2016-05-15T02:42:52Z</dcterms:created>
  <dcterms:modified xsi:type="dcterms:W3CDTF">2024-04-23T01:10:47Z</dcterms:modified>
</cp:coreProperties>
</file>